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jpg" ContentType="image/jp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 Id="rId4" Type="http://schemas.openxmlformats.org/officeDocument/2006/relationships/custom-properties" Target="docProps/custom.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798" r:id="rId1"/>
  </p:sldMasterIdLst>
  <p:sldIdLst>
    <p:sldId id="277" r:id="rId2"/>
    <p:sldId id="256" r:id="rId3"/>
    <p:sldId id="257" r:id="rId4"/>
    <p:sldId id="258" r:id="rId5"/>
    <p:sldId id="271" r:id="rId6"/>
    <p:sldId id="259" r:id="rId7"/>
    <p:sldId id="260" r:id="rId8"/>
    <p:sldId id="272" r:id="rId9"/>
    <p:sldId id="273" r:id="rId10"/>
    <p:sldId id="274" r:id="rId11"/>
    <p:sldId id="282" r:id="rId12"/>
    <p:sldId id="283" r:id="rId13"/>
    <p:sldId id="275" r:id="rId14"/>
    <p:sldId id="276" r:id="rId15"/>
    <p:sldId id="284" r:id="rId16"/>
    <p:sldId id="264" r:id="rId17"/>
    <p:sldId id="261" r:id="rId18"/>
    <p:sldId id="262" r:id="rId19"/>
    <p:sldId id="263" r:id="rId20"/>
    <p:sldId id="265" r:id="rId21"/>
    <p:sldId id="266" r:id="rId22"/>
    <p:sldId id="267" r:id="rId23"/>
    <p:sldId id="268" r:id="rId24"/>
    <p:sldId id="269" r:id="rId25"/>
    <p:sldId id="281" r:id="rId26"/>
    <p:sldId id="285" r:id="rId27"/>
    <p:sldId id="286" r:id="rId28"/>
    <p:sldId id="287" r:id="rId29"/>
    <p:sldId id="288" r:id="rId30"/>
    <p:sldId id="270" r:id="rId31"/>
  </p:sldIdLst>
  <p:sldSz cx="9144000" cy="5143500" type="screen16x9"/>
  <p:notesSz cx="10058400" cy="7772400"/>
  <p:defaultTextStyle>
    <a:defPPr>
      <a:defRPr lang="en-US"/>
    </a:defPPr>
    <a:lvl1pPr marL="0" algn="l" defTabSz="732447" rtl="0" eaLnBrk="1" latinLnBrk="0" hangingPunct="1">
      <a:defRPr sz="1400" kern="1200">
        <a:solidFill>
          <a:schemeClr val="tx1"/>
        </a:solidFill>
        <a:latin typeface="+mn-lt"/>
        <a:ea typeface="+mn-ea"/>
        <a:cs typeface="+mn-cs"/>
      </a:defRPr>
    </a:lvl1pPr>
    <a:lvl2pPr marL="366223" algn="l" defTabSz="732447" rtl="0" eaLnBrk="1" latinLnBrk="0" hangingPunct="1">
      <a:defRPr sz="1400" kern="1200">
        <a:solidFill>
          <a:schemeClr val="tx1"/>
        </a:solidFill>
        <a:latin typeface="+mn-lt"/>
        <a:ea typeface="+mn-ea"/>
        <a:cs typeface="+mn-cs"/>
      </a:defRPr>
    </a:lvl2pPr>
    <a:lvl3pPr marL="732447" algn="l" defTabSz="732447" rtl="0" eaLnBrk="1" latinLnBrk="0" hangingPunct="1">
      <a:defRPr sz="1400" kern="1200">
        <a:solidFill>
          <a:schemeClr val="tx1"/>
        </a:solidFill>
        <a:latin typeface="+mn-lt"/>
        <a:ea typeface="+mn-ea"/>
        <a:cs typeface="+mn-cs"/>
      </a:defRPr>
    </a:lvl3pPr>
    <a:lvl4pPr marL="1098669" algn="l" defTabSz="732447" rtl="0" eaLnBrk="1" latinLnBrk="0" hangingPunct="1">
      <a:defRPr sz="1400" kern="1200">
        <a:solidFill>
          <a:schemeClr val="tx1"/>
        </a:solidFill>
        <a:latin typeface="+mn-lt"/>
        <a:ea typeface="+mn-ea"/>
        <a:cs typeface="+mn-cs"/>
      </a:defRPr>
    </a:lvl4pPr>
    <a:lvl5pPr marL="1464892" algn="l" defTabSz="732447" rtl="0" eaLnBrk="1" latinLnBrk="0" hangingPunct="1">
      <a:defRPr sz="1400" kern="1200">
        <a:solidFill>
          <a:schemeClr val="tx1"/>
        </a:solidFill>
        <a:latin typeface="+mn-lt"/>
        <a:ea typeface="+mn-ea"/>
        <a:cs typeface="+mn-cs"/>
      </a:defRPr>
    </a:lvl5pPr>
    <a:lvl6pPr marL="1831115" algn="l" defTabSz="732447" rtl="0" eaLnBrk="1" latinLnBrk="0" hangingPunct="1">
      <a:defRPr sz="1400" kern="1200">
        <a:solidFill>
          <a:schemeClr val="tx1"/>
        </a:solidFill>
        <a:latin typeface="+mn-lt"/>
        <a:ea typeface="+mn-ea"/>
        <a:cs typeface="+mn-cs"/>
      </a:defRPr>
    </a:lvl6pPr>
    <a:lvl7pPr marL="2197339" algn="l" defTabSz="732447" rtl="0" eaLnBrk="1" latinLnBrk="0" hangingPunct="1">
      <a:defRPr sz="1400" kern="1200">
        <a:solidFill>
          <a:schemeClr val="tx1"/>
        </a:solidFill>
        <a:latin typeface="+mn-lt"/>
        <a:ea typeface="+mn-ea"/>
        <a:cs typeface="+mn-cs"/>
      </a:defRPr>
    </a:lvl7pPr>
    <a:lvl8pPr marL="2563560" algn="l" defTabSz="732447" rtl="0" eaLnBrk="1" latinLnBrk="0" hangingPunct="1">
      <a:defRPr sz="1400" kern="1200">
        <a:solidFill>
          <a:schemeClr val="tx1"/>
        </a:solidFill>
        <a:latin typeface="+mn-lt"/>
        <a:ea typeface="+mn-ea"/>
        <a:cs typeface="+mn-cs"/>
      </a:defRPr>
    </a:lvl8pPr>
    <a:lvl9pPr marL="2929783" algn="l" defTabSz="732447" rtl="0" eaLnBrk="1" latinLnBrk="0" hangingPunct="1">
      <a:defRPr sz="14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1906">
          <p15:clr>
            <a:srgbClr val="A4A3A4"/>
          </p15:clr>
        </p15:guide>
        <p15:guide id="2" pos="1964">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2D5ABB26-0587-4C30-8999-92F81FD0307C}" styleName="No Style, No Grid">
    <a:wholeTbl>
      <a:tcTxStyle>
        <a:fontRef idx="minor">
          <a:scrgbClr r="0" g="0" b="0"/>
        </a:fontRef>
        <a:schemeClr val="tx1"/>
      </a:tcTxStyle>
      <a:tcStyle>
        <a:tcBdr>
          <a:left>
            <a:ln>
              <a:noFill/>
            </a:ln>
          </a:left>
          <a:right>
            <a:ln>
              <a:noFill/>
            </a:ln>
          </a:right>
          <a:top>
            <a:ln>
              <a:noFill/>
            </a:ln>
          </a:top>
          <a:bottom>
            <a:ln>
              <a:noFill/>
            </a:ln>
          </a:bottom>
          <a:insideH>
            <a:ln>
              <a:noFill/>
            </a:ln>
          </a:insideH>
          <a:insideV>
            <a:ln>
              <a:noFill/>
            </a:ln>
          </a:insideV>
        </a:tcBdr>
        <a:fill>
          <a:noFill/>
        </a:fill>
      </a:tcStyle>
    </a:wholeTbl>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579" autoAdjust="0"/>
    <p:restoredTop sz="94660"/>
  </p:normalViewPr>
  <p:slideViewPr>
    <p:cSldViewPr>
      <p:cViewPr varScale="1">
        <p:scale>
          <a:sx n="92" d="100"/>
          <a:sy n="92" d="100"/>
        </p:scale>
        <p:origin x="756" y="66"/>
      </p:cViewPr>
      <p:guideLst>
        <p:guide orient="horz" pos="1906"/>
        <p:guide pos="1964"/>
      </p:guideLst>
    </p:cSldViewPr>
  </p:slid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theme" Target="theme/theme1.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viewProps" Target="view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presProps" Target="pres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tableStyles" Target="tableStyle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10" name="Rectangle 9"/>
          <p:cNvSpPr/>
          <p:nvPr/>
        </p:nvSpPr>
        <p:spPr>
          <a:xfrm>
            <a:off x="0" y="0"/>
            <a:ext cx="9144000" cy="2200275"/>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lIns="81628" tIns="40814" rIns="81628" bIns="40814" rtlCol="0" anchor="ctr"/>
          <a:lstStyle/>
          <a:p>
            <a:pPr algn="ctr"/>
            <a:endParaRPr lang="en-US"/>
          </a:p>
        </p:txBody>
      </p:sp>
      <p:cxnSp>
        <p:nvCxnSpPr>
          <p:cNvPr id="18" name="Straight Connector 17"/>
          <p:cNvCxnSpPr/>
          <p:nvPr/>
        </p:nvCxnSpPr>
        <p:spPr>
          <a:xfrm>
            <a:off x="0" y="2193965"/>
            <a:ext cx="9144000" cy="1191"/>
          </a:xfrm>
          <a:prstGeom prst="line">
            <a:avLst/>
          </a:prstGeom>
          <a:ln w="12700"/>
        </p:spPr>
        <p:style>
          <a:lnRef idx="1">
            <a:schemeClr val="accent1"/>
          </a:lnRef>
          <a:fillRef idx="0">
            <a:schemeClr val="accent1"/>
          </a:fillRef>
          <a:effectRef idx="0">
            <a:schemeClr val="accent1"/>
          </a:effectRef>
          <a:fontRef idx="minor">
            <a:schemeClr val="tx1"/>
          </a:fontRef>
        </p:style>
      </p:cxnSp>
      <p:sp>
        <p:nvSpPr>
          <p:cNvPr id="13" name="Rectangle 12"/>
          <p:cNvSpPr/>
          <p:nvPr/>
        </p:nvSpPr>
        <p:spPr>
          <a:xfrm>
            <a:off x="2514600" y="1771650"/>
            <a:ext cx="4114800" cy="845820"/>
          </a:xfrm>
          <a:prstGeom prst="rect">
            <a:avLst/>
          </a:prstGeom>
          <a:solidFill>
            <a:schemeClr val="tx1"/>
          </a:solidFill>
          <a:ln w="76200" cmpd="thinThick">
            <a:solidFill>
              <a:schemeClr val="tx1"/>
            </a:solidFill>
            <a:miter lim="800000"/>
          </a:ln>
        </p:spPr>
        <p:txBody>
          <a:bodyPr vert="horz" lIns="81628" tIns="40814" rIns="81628" bIns="40814" rtlCol="0" anchor="ctr" anchorCtr="0">
            <a:normAutofit/>
          </a:bodyPr>
          <a:lstStyle/>
          <a:p>
            <a:pPr algn="ctr" defTabSz="816282" rtl="0" eaLnBrk="1" latinLnBrk="0" hangingPunct="1">
              <a:spcBef>
                <a:spcPts val="357"/>
              </a:spcBef>
              <a:buNone/>
            </a:pPr>
            <a:endParaRPr lang="en-US" sz="1600" b="1" kern="1200" cap="all" spc="0" baseline="0" smtClean="0">
              <a:solidFill>
                <a:schemeClr val="bg1"/>
              </a:solidFill>
              <a:latin typeface="+mj-lt"/>
              <a:ea typeface="+mj-ea"/>
              <a:cs typeface="Tunga" pitchFamily="2"/>
            </a:endParaRPr>
          </a:p>
        </p:txBody>
      </p:sp>
      <p:sp>
        <p:nvSpPr>
          <p:cNvPr id="3" name="Subtitle 2"/>
          <p:cNvSpPr>
            <a:spLocks noGrp="1"/>
          </p:cNvSpPr>
          <p:nvPr>
            <p:ph type="subTitle" idx="1"/>
          </p:nvPr>
        </p:nvSpPr>
        <p:spPr>
          <a:xfrm>
            <a:off x="2565400" y="2284096"/>
            <a:ext cx="4013200" cy="321469"/>
          </a:xfrm>
        </p:spPr>
        <p:txBody>
          <a:bodyPr tIns="0" anchor="t">
            <a:noAutofit/>
          </a:bodyPr>
          <a:lstStyle>
            <a:lvl1pPr marL="0" indent="0" algn="ctr">
              <a:buNone/>
              <a:defRPr sz="1400" b="0" i="0" cap="none" spc="0" baseline="0">
                <a:solidFill>
                  <a:schemeClr val="bg1">
                    <a:lumMod val="75000"/>
                    <a:lumOff val="25000"/>
                  </a:schemeClr>
                </a:solidFill>
              </a:defRPr>
            </a:lvl1pPr>
            <a:lvl2pPr marL="408141" indent="0" algn="ctr">
              <a:buNone/>
              <a:defRPr>
                <a:solidFill>
                  <a:schemeClr val="tx1">
                    <a:tint val="75000"/>
                  </a:schemeClr>
                </a:solidFill>
              </a:defRPr>
            </a:lvl2pPr>
            <a:lvl3pPr marL="816282" indent="0" algn="ctr">
              <a:buNone/>
              <a:defRPr>
                <a:solidFill>
                  <a:schemeClr val="tx1">
                    <a:tint val="75000"/>
                  </a:schemeClr>
                </a:solidFill>
              </a:defRPr>
            </a:lvl3pPr>
            <a:lvl4pPr marL="1224423" indent="0" algn="ctr">
              <a:buNone/>
              <a:defRPr>
                <a:solidFill>
                  <a:schemeClr val="tx1">
                    <a:tint val="75000"/>
                  </a:schemeClr>
                </a:solidFill>
              </a:defRPr>
            </a:lvl4pPr>
            <a:lvl5pPr marL="1632564" indent="0" algn="ctr">
              <a:buNone/>
              <a:defRPr>
                <a:solidFill>
                  <a:schemeClr val="tx1">
                    <a:tint val="75000"/>
                  </a:schemeClr>
                </a:solidFill>
              </a:defRPr>
            </a:lvl5pPr>
            <a:lvl6pPr marL="2040705" indent="0" algn="ctr">
              <a:buNone/>
              <a:defRPr>
                <a:solidFill>
                  <a:schemeClr val="tx1">
                    <a:tint val="75000"/>
                  </a:schemeClr>
                </a:solidFill>
              </a:defRPr>
            </a:lvl6pPr>
            <a:lvl7pPr marL="2448846" indent="0" algn="ctr">
              <a:buNone/>
              <a:defRPr>
                <a:solidFill>
                  <a:schemeClr val="tx1">
                    <a:tint val="75000"/>
                  </a:schemeClr>
                </a:solidFill>
              </a:defRPr>
            </a:lvl7pPr>
            <a:lvl8pPr marL="2856988" indent="0" algn="ctr">
              <a:buNone/>
              <a:defRPr>
                <a:solidFill>
                  <a:schemeClr val="tx1">
                    <a:tint val="75000"/>
                  </a:schemeClr>
                </a:solidFill>
              </a:defRPr>
            </a:lvl8pPr>
            <a:lvl9pPr marL="3265129" indent="0" algn="ctr">
              <a:buNone/>
              <a:defRPr>
                <a:solidFill>
                  <a:schemeClr val="tx1">
                    <a:tint val="75000"/>
                  </a:schemeClr>
                </a:solidFill>
              </a:defRPr>
            </a:lvl9pPr>
          </a:lstStyle>
          <a:p>
            <a:r>
              <a:rPr lang="en-US" smtClean="0"/>
              <a:t>Click to edit Master subtitle style</a:t>
            </a:r>
            <a:endParaRPr lang="en-US" dirty="0"/>
          </a:p>
        </p:txBody>
      </p:sp>
      <p:sp>
        <p:nvSpPr>
          <p:cNvPr id="12" name="Title 11"/>
          <p:cNvSpPr>
            <a:spLocks noGrp="1"/>
          </p:cNvSpPr>
          <p:nvPr>
            <p:ph type="title"/>
          </p:nvPr>
        </p:nvSpPr>
        <p:spPr>
          <a:xfrm>
            <a:off x="2565400" y="1798321"/>
            <a:ext cx="4013200" cy="449580"/>
          </a:xfrm>
          <a:noFill/>
          <a:ln>
            <a:noFill/>
          </a:ln>
        </p:spPr>
        <p:txBody>
          <a:bodyPr bIns="0" anchor="b"/>
          <a:lstStyle>
            <a:lvl1pPr>
              <a:defRPr>
                <a:effectLst>
                  <a:glow rad="88900">
                    <a:schemeClr val="tx1">
                      <a:alpha val="60000"/>
                    </a:schemeClr>
                  </a:glow>
                </a:effectLst>
              </a:defRPr>
            </a:lvl1pPr>
          </a:lstStyle>
          <a:p>
            <a:r>
              <a:rPr lang="en-US" smtClean="0"/>
              <a:t>Click to edit Master title style</a:t>
            </a:r>
            <a:endParaRPr lang="en-US" dirty="0"/>
          </a:p>
        </p:txBody>
      </p:sp>
      <p:sp>
        <p:nvSpPr>
          <p:cNvPr id="11" name="Date Placeholder 10"/>
          <p:cNvSpPr>
            <a:spLocks noGrp="1"/>
          </p:cNvSpPr>
          <p:nvPr>
            <p:ph type="dt" sz="half" idx="10"/>
          </p:nvPr>
        </p:nvSpPr>
        <p:spPr bwMode="black"/>
        <p:txBody>
          <a:bodyPr/>
          <a:lstStyle/>
          <a:p>
            <a:fld id="{1D8BD707-D9CF-40AE-B4C6-C98DA3205C09}" type="datetimeFigureOut">
              <a:rPr lang="en-US" smtClean="0"/>
              <a:t>6/3/2016</a:t>
            </a:fld>
            <a:endParaRPr lang="en-US" smtClean="0"/>
          </a:p>
        </p:txBody>
      </p:sp>
      <p:sp>
        <p:nvSpPr>
          <p:cNvPr id="17" name="Slide Number Placeholder 16"/>
          <p:cNvSpPr>
            <a:spLocks noGrp="1"/>
          </p:cNvSpPr>
          <p:nvPr>
            <p:ph type="sldNum" sz="quarter" idx="11"/>
          </p:nvPr>
        </p:nvSpPr>
        <p:spPr/>
        <p:txBody>
          <a:bodyPr/>
          <a:lstStyle/>
          <a:p>
            <a:fld id="{B6F15528-21DE-4FAA-801E-634DDDAF4B2B}" type="slidenum">
              <a:rPr lang="en-US" smtClean="0"/>
              <a:t>‹#›</a:t>
            </a:fld>
            <a:endParaRPr lang="en-US"/>
          </a:p>
        </p:txBody>
      </p:sp>
      <p:sp>
        <p:nvSpPr>
          <p:cNvPr id="19" name="Footer Placeholder 18"/>
          <p:cNvSpPr>
            <a:spLocks noGrp="1"/>
          </p:cNvSpPr>
          <p:nvPr>
            <p:ph type="ftr" sz="quarter" idx="12"/>
          </p:nvPr>
        </p:nvSpPr>
        <p:spPr/>
        <p:txBody>
          <a:bodyPr/>
          <a:lstStyle/>
          <a:p>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31" name="Content Placeholder 30"/>
          <p:cNvSpPr>
            <a:spLocks noGrp="1"/>
          </p:cNvSpPr>
          <p:nvPr>
            <p:ph sz="quarter" idx="13"/>
          </p:nvPr>
        </p:nvSpPr>
        <p:spPr>
          <a:xfrm>
            <a:off x="457200" y="1515618"/>
            <a:ext cx="8229600" cy="3056382"/>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9" name="Title 8"/>
          <p:cNvSpPr>
            <a:spLocks noGrp="1"/>
          </p:cNvSpPr>
          <p:nvPr>
            <p:ph type="title"/>
          </p:nvPr>
        </p:nvSpPr>
        <p:spPr/>
        <p:txBody>
          <a:bodyPr/>
          <a:lstStyle/>
          <a:p>
            <a:r>
              <a:rPr lang="en-US" smtClean="0"/>
              <a:t>Click to edit Master title style</a:t>
            </a:r>
            <a:endParaRPr lang="en-US"/>
          </a:p>
        </p:txBody>
      </p:sp>
      <p:sp>
        <p:nvSpPr>
          <p:cNvPr id="11" name="Date Placeholder 10"/>
          <p:cNvSpPr>
            <a:spLocks noGrp="1"/>
          </p:cNvSpPr>
          <p:nvPr>
            <p:ph type="dt" sz="half" idx="14"/>
          </p:nvPr>
        </p:nvSpPr>
        <p:spPr/>
        <p:txBody>
          <a:bodyPr/>
          <a:lstStyle/>
          <a:p>
            <a:fld id="{1D8BD707-D9CF-40AE-B4C6-C98DA3205C09}" type="datetimeFigureOut">
              <a:rPr lang="en-US" smtClean="0"/>
              <a:t>6/3/2016</a:t>
            </a:fld>
            <a:endParaRPr lang="en-US" smtClean="0"/>
          </a:p>
        </p:txBody>
      </p:sp>
      <p:sp>
        <p:nvSpPr>
          <p:cNvPr id="12" name="Slide Number Placeholder 11"/>
          <p:cNvSpPr>
            <a:spLocks noGrp="1"/>
          </p:cNvSpPr>
          <p:nvPr>
            <p:ph type="sldNum" sz="quarter" idx="15"/>
          </p:nvPr>
        </p:nvSpPr>
        <p:spPr/>
        <p:txBody>
          <a:bodyPr/>
          <a:lstStyle/>
          <a:p>
            <a:fld id="{B6F15528-21DE-4FAA-801E-634DDDAF4B2B}" type="slidenum">
              <a:rPr lang="en-US" smtClean="0"/>
              <a:t>‹#›</a:t>
            </a:fld>
            <a:endParaRPr lang="en-US"/>
          </a:p>
        </p:txBody>
      </p:sp>
      <p:sp>
        <p:nvSpPr>
          <p:cNvPr id="13" name="Footer Placeholder 12"/>
          <p:cNvSpPr>
            <a:spLocks noGrp="1"/>
          </p:cNvSpPr>
          <p:nvPr>
            <p:ph type="ftr" sz="quarter" idx="16"/>
          </p:nvPr>
        </p:nvSpPr>
        <p:spPr/>
        <p:txBody>
          <a:bodyPr/>
          <a:lstStyle/>
          <a:p>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bg>
      <p:bgRef idx="1002">
        <a:schemeClr val="bg1"/>
      </p:bgRef>
    </p:bg>
    <p:spTree>
      <p:nvGrpSpPr>
        <p:cNvPr id="1" name=""/>
        <p:cNvGrpSpPr/>
        <p:nvPr/>
      </p:nvGrpSpPr>
      <p:grpSpPr>
        <a:xfrm>
          <a:off x="0" y="0"/>
          <a:ext cx="0" cy="0"/>
          <a:chOff x="0" y="0"/>
          <a:chExt cx="0" cy="0"/>
        </a:xfrm>
      </p:grpSpPr>
      <p:sp>
        <p:nvSpPr>
          <p:cNvPr id="8" name="Rectangle 7"/>
          <p:cNvSpPr/>
          <p:nvPr/>
        </p:nvSpPr>
        <p:spPr>
          <a:xfrm>
            <a:off x="0" y="2942082"/>
            <a:ext cx="9144000" cy="2201418"/>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lIns="81628" tIns="40814" rIns="81628" bIns="40814" rtlCol="0" anchor="ctr"/>
          <a:lstStyle/>
          <a:p>
            <a:pPr algn="ctr"/>
            <a:endParaRPr lang="en-US"/>
          </a:p>
        </p:txBody>
      </p:sp>
      <p:cxnSp>
        <p:nvCxnSpPr>
          <p:cNvPr id="11" name="Straight Connector 10"/>
          <p:cNvCxnSpPr/>
          <p:nvPr/>
        </p:nvCxnSpPr>
        <p:spPr>
          <a:xfrm>
            <a:off x="0" y="2941320"/>
            <a:ext cx="9144000" cy="1191"/>
          </a:xfrm>
          <a:prstGeom prst="line">
            <a:avLst/>
          </a:prstGeom>
          <a:ln w="12700">
            <a:solidFill>
              <a:schemeClr val="tx2">
                <a:lumMod val="75000"/>
              </a:schemeClr>
            </a:solidFill>
          </a:ln>
        </p:spPr>
        <p:style>
          <a:lnRef idx="1">
            <a:schemeClr val="accent1"/>
          </a:lnRef>
          <a:fillRef idx="0">
            <a:schemeClr val="accent1"/>
          </a:fillRef>
          <a:effectRef idx="0">
            <a:schemeClr val="accent1"/>
          </a:effectRef>
          <a:fontRef idx="minor">
            <a:schemeClr val="tx1"/>
          </a:fontRef>
        </p:style>
      </p:cxnSp>
      <p:sp>
        <p:nvSpPr>
          <p:cNvPr id="12" name="Rectangle 11"/>
          <p:cNvSpPr/>
          <p:nvPr/>
        </p:nvSpPr>
        <p:spPr>
          <a:xfrm>
            <a:off x="2514600" y="2526030"/>
            <a:ext cx="4114800" cy="845820"/>
          </a:xfrm>
          <a:prstGeom prst="rect">
            <a:avLst/>
          </a:prstGeom>
          <a:solidFill>
            <a:schemeClr val="tx1"/>
          </a:solidFill>
          <a:ln w="76200" cmpd="thinThick">
            <a:solidFill>
              <a:schemeClr val="tx1"/>
            </a:solidFill>
            <a:miter lim="800000"/>
          </a:ln>
        </p:spPr>
        <p:txBody>
          <a:bodyPr vert="horz" lIns="81628" tIns="40814" rIns="81628" bIns="40814" rtlCol="0" anchor="ctr" anchorCtr="0">
            <a:normAutofit/>
          </a:bodyPr>
          <a:lstStyle/>
          <a:p>
            <a:pPr algn="ctr" defTabSz="816282" rtl="0" eaLnBrk="1" latinLnBrk="0" hangingPunct="1">
              <a:spcBef>
                <a:spcPts val="357"/>
              </a:spcBef>
              <a:buNone/>
            </a:pPr>
            <a:endParaRPr lang="en-US" sz="1600" b="1" kern="1200" cap="all" spc="0" baseline="0" smtClean="0">
              <a:solidFill>
                <a:schemeClr val="bg1"/>
              </a:solidFill>
              <a:latin typeface="+mj-lt"/>
              <a:ea typeface="+mj-ea"/>
              <a:cs typeface="Tunga" pitchFamily="2"/>
            </a:endParaRPr>
          </a:p>
        </p:txBody>
      </p:sp>
      <p:sp>
        <p:nvSpPr>
          <p:cNvPr id="9" name="Title Placeholder 1"/>
          <p:cNvSpPr>
            <a:spLocks noGrp="1"/>
          </p:cNvSpPr>
          <p:nvPr>
            <p:ph type="title"/>
          </p:nvPr>
        </p:nvSpPr>
        <p:spPr bwMode="black">
          <a:xfrm>
            <a:off x="2529053" y="2525435"/>
            <a:ext cx="4085897" cy="530116"/>
          </a:xfrm>
          <a:prstGeom prst="rect">
            <a:avLst/>
          </a:prstGeom>
          <a:noFill/>
          <a:ln w="98425" cmpd="thinThick">
            <a:noFill/>
            <a:miter lim="800000"/>
          </a:ln>
        </p:spPr>
        <p:txBody>
          <a:bodyPr vert="horz" lIns="81628" tIns="40814" rIns="81628" bIns="0" rtlCol="0" anchor="b" anchorCtr="0">
            <a:normAutofit/>
          </a:bodyPr>
          <a:lstStyle>
            <a:lvl1pPr>
              <a:defRPr kumimoji="0" lang="en-US" sz="1600" b="1" i="0" u="none" strike="noStrike" kern="1200" cap="all" spc="0" normalizeH="0" baseline="0" noProof="0" dirty="0" smtClean="0">
                <a:ln>
                  <a:noFill/>
                </a:ln>
                <a:solidFill>
                  <a:schemeClr val="bg1"/>
                </a:solidFill>
                <a:effectLst/>
                <a:uLnTx/>
                <a:uFillTx/>
                <a:latin typeface="+mj-lt"/>
                <a:ea typeface="+mj-ea"/>
                <a:cs typeface="Tunga" pitchFamily="2"/>
              </a:defRPr>
            </a:lvl1pPr>
          </a:lstStyle>
          <a:p>
            <a:r>
              <a:rPr lang="en-US" smtClean="0"/>
              <a:t>Click to edit Master title style</a:t>
            </a:r>
            <a:endParaRPr lang="en-US" dirty="0"/>
          </a:p>
        </p:txBody>
      </p:sp>
      <p:sp>
        <p:nvSpPr>
          <p:cNvPr id="10" name="Subtitle 2"/>
          <p:cNvSpPr>
            <a:spLocks noGrp="1"/>
          </p:cNvSpPr>
          <p:nvPr>
            <p:ph type="subTitle" idx="1"/>
          </p:nvPr>
        </p:nvSpPr>
        <p:spPr bwMode="black">
          <a:xfrm>
            <a:off x="2518543" y="3063432"/>
            <a:ext cx="4106917" cy="297821"/>
          </a:xfrm>
        </p:spPr>
        <p:txBody>
          <a:bodyPr tIns="0" anchor="t" anchorCtr="0">
            <a:normAutofit/>
          </a:bodyPr>
          <a:lstStyle>
            <a:lvl1pPr marL="0" indent="0" algn="ctr">
              <a:buNone/>
              <a:defRPr kumimoji="0" lang="en-US" sz="1400" b="0" i="0" u="none" strike="noStrike" kern="1200" cap="none" spc="0" normalizeH="0" baseline="0" noProof="0" dirty="0">
                <a:ln>
                  <a:noFill/>
                </a:ln>
                <a:solidFill>
                  <a:schemeClr val="bg1"/>
                </a:solidFill>
                <a:effectLst/>
                <a:uLnTx/>
                <a:uFillTx/>
                <a:latin typeface="+mn-lt"/>
                <a:ea typeface="+mn-ea"/>
                <a:cs typeface="Tahoma" pitchFamily="34" charset="0"/>
              </a:defRPr>
            </a:lvl1pPr>
            <a:lvl2pPr marL="408141" indent="0" algn="ctr">
              <a:buNone/>
              <a:defRPr>
                <a:solidFill>
                  <a:schemeClr val="tx1">
                    <a:tint val="75000"/>
                  </a:schemeClr>
                </a:solidFill>
              </a:defRPr>
            </a:lvl2pPr>
            <a:lvl3pPr marL="816282" indent="0" algn="ctr">
              <a:buNone/>
              <a:defRPr>
                <a:solidFill>
                  <a:schemeClr val="tx1">
                    <a:tint val="75000"/>
                  </a:schemeClr>
                </a:solidFill>
              </a:defRPr>
            </a:lvl3pPr>
            <a:lvl4pPr marL="1224423" indent="0" algn="ctr">
              <a:buNone/>
              <a:defRPr>
                <a:solidFill>
                  <a:schemeClr val="tx1">
                    <a:tint val="75000"/>
                  </a:schemeClr>
                </a:solidFill>
              </a:defRPr>
            </a:lvl4pPr>
            <a:lvl5pPr marL="1632564" indent="0" algn="ctr">
              <a:buNone/>
              <a:defRPr>
                <a:solidFill>
                  <a:schemeClr val="tx1">
                    <a:tint val="75000"/>
                  </a:schemeClr>
                </a:solidFill>
              </a:defRPr>
            </a:lvl5pPr>
            <a:lvl6pPr marL="2040705" indent="0" algn="ctr">
              <a:buNone/>
              <a:defRPr>
                <a:solidFill>
                  <a:schemeClr val="tx1">
                    <a:tint val="75000"/>
                  </a:schemeClr>
                </a:solidFill>
              </a:defRPr>
            </a:lvl6pPr>
            <a:lvl7pPr marL="2448846" indent="0" algn="ctr">
              <a:buNone/>
              <a:defRPr>
                <a:solidFill>
                  <a:schemeClr val="tx1">
                    <a:tint val="75000"/>
                  </a:schemeClr>
                </a:solidFill>
              </a:defRPr>
            </a:lvl7pPr>
            <a:lvl8pPr marL="2856988" indent="0" algn="ctr">
              <a:buNone/>
              <a:defRPr>
                <a:solidFill>
                  <a:schemeClr val="tx1">
                    <a:tint val="75000"/>
                  </a:schemeClr>
                </a:solidFill>
              </a:defRPr>
            </a:lvl8pPr>
            <a:lvl9pPr marL="3265129" indent="0" algn="ctr">
              <a:buNone/>
              <a:defRPr>
                <a:solidFill>
                  <a:schemeClr val="tx1">
                    <a:tint val="75000"/>
                  </a:schemeClr>
                </a:solidFill>
              </a:defRPr>
            </a:lvl9pPr>
          </a:lstStyle>
          <a:p>
            <a:r>
              <a:rPr lang="en-US" smtClean="0"/>
              <a:t>Click to edit Master subtitle style</a:t>
            </a:r>
            <a:endParaRPr lang="en-US" dirty="0"/>
          </a:p>
        </p:txBody>
      </p:sp>
      <p:sp>
        <p:nvSpPr>
          <p:cNvPr id="13" name="Date Placeholder 12"/>
          <p:cNvSpPr>
            <a:spLocks noGrp="1"/>
          </p:cNvSpPr>
          <p:nvPr>
            <p:ph type="dt" sz="half" idx="10"/>
          </p:nvPr>
        </p:nvSpPr>
        <p:spPr/>
        <p:txBody>
          <a:bodyPr/>
          <a:lstStyle/>
          <a:p>
            <a:fld id="{1D8BD707-D9CF-40AE-B4C6-C98DA3205C09}" type="datetimeFigureOut">
              <a:rPr lang="en-US" smtClean="0"/>
              <a:t>6/3/2016</a:t>
            </a:fld>
            <a:endParaRPr lang="en-US" smtClean="0"/>
          </a:p>
        </p:txBody>
      </p:sp>
      <p:sp>
        <p:nvSpPr>
          <p:cNvPr id="14" name="Slide Number Placeholder 13"/>
          <p:cNvSpPr>
            <a:spLocks noGrp="1"/>
          </p:cNvSpPr>
          <p:nvPr>
            <p:ph type="sldNum" sz="quarter" idx="11"/>
          </p:nvPr>
        </p:nvSpPr>
        <p:spPr/>
        <p:txBody>
          <a:bodyPr/>
          <a:lstStyle/>
          <a:p>
            <a:fld id="{B6F15528-21DE-4FAA-801E-634DDDAF4B2B}" type="slidenum">
              <a:rPr lang="en-US" smtClean="0"/>
              <a:t>‹#›</a:t>
            </a:fld>
            <a:endParaRPr lang="en-US"/>
          </a:p>
        </p:txBody>
      </p:sp>
      <p:sp>
        <p:nvSpPr>
          <p:cNvPr id="15" name="Footer Placeholder 14"/>
          <p:cNvSpPr>
            <a:spLocks noGrp="1"/>
          </p:cNvSpPr>
          <p:nvPr>
            <p:ph type="ftr" sz="quarter" idx="12"/>
          </p:nvPr>
        </p:nvSpPr>
        <p:spPr/>
        <p:txBody>
          <a:bodyPr/>
          <a:lstStyle/>
          <a:p>
            <a:endParaRPr lang="en-US"/>
          </a:p>
        </p:txBody>
      </p:sp>
    </p:spTree>
  </p:cSld>
  <p:clrMapOvr>
    <a:overrideClrMapping bg1="lt1" tx1="dk1" bg2="lt2" tx2="dk2" accent1="accent1" accent2="accent2" accent3="accent3" accent4="accent4" accent5="accent5" accent6="accent6" hlink="hlink" folHlink="folHlink"/>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14" name="Content Placeholder 30"/>
          <p:cNvSpPr>
            <a:spLocks noGrp="1"/>
          </p:cNvSpPr>
          <p:nvPr>
            <p:ph sz="quarter" idx="13"/>
          </p:nvPr>
        </p:nvSpPr>
        <p:spPr>
          <a:xfrm>
            <a:off x="457201" y="1515618"/>
            <a:ext cx="4023360" cy="3003804"/>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15" name="Content Placeholder 30"/>
          <p:cNvSpPr>
            <a:spLocks noGrp="1"/>
          </p:cNvSpPr>
          <p:nvPr>
            <p:ph sz="quarter" idx="14"/>
          </p:nvPr>
        </p:nvSpPr>
        <p:spPr>
          <a:xfrm>
            <a:off x="4663440" y="1515618"/>
            <a:ext cx="4023360" cy="3003804"/>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9" name="Date Placeholder 8"/>
          <p:cNvSpPr>
            <a:spLocks noGrp="1"/>
          </p:cNvSpPr>
          <p:nvPr>
            <p:ph type="dt" sz="half" idx="15"/>
          </p:nvPr>
        </p:nvSpPr>
        <p:spPr/>
        <p:txBody>
          <a:bodyPr/>
          <a:lstStyle/>
          <a:p>
            <a:fld id="{1D8BD707-D9CF-40AE-B4C6-C98DA3205C09}" type="datetimeFigureOut">
              <a:rPr lang="en-US" smtClean="0"/>
              <a:t>6/3/2016</a:t>
            </a:fld>
            <a:endParaRPr lang="en-US" smtClean="0"/>
          </a:p>
        </p:txBody>
      </p:sp>
      <p:sp>
        <p:nvSpPr>
          <p:cNvPr id="12" name="Slide Number Placeholder 11"/>
          <p:cNvSpPr>
            <a:spLocks noGrp="1"/>
          </p:cNvSpPr>
          <p:nvPr>
            <p:ph type="sldNum" sz="quarter" idx="16"/>
          </p:nvPr>
        </p:nvSpPr>
        <p:spPr/>
        <p:txBody>
          <a:bodyPr/>
          <a:lstStyle/>
          <a:p>
            <a:fld id="{B6F15528-21DE-4FAA-801E-634DDDAF4B2B}" type="slidenum">
              <a:rPr lang="en-US" smtClean="0"/>
              <a:t>‹#›</a:t>
            </a:fld>
            <a:endParaRPr lang="en-US"/>
          </a:p>
        </p:txBody>
      </p:sp>
      <p:sp>
        <p:nvSpPr>
          <p:cNvPr id="13" name="Footer Placeholder 12"/>
          <p:cNvSpPr>
            <a:spLocks noGrp="1"/>
          </p:cNvSpPr>
          <p:nvPr>
            <p:ph type="ftr" sz="quarter" idx="17"/>
          </p:nvPr>
        </p:nvSpPr>
        <p:spPr/>
        <p:txBody>
          <a:bodyPr/>
          <a:lstStyle/>
          <a:p>
            <a:endParaRPr lang="en-US"/>
          </a:p>
        </p:txBody>
      </p:sp>
      <p:sp>
        <p:nvSpPr>
          <p:cNvPr id="16" name="Title 15"/>
          <p:cNvSpPr>
            <a:spLocks noGrp="1"/>
          </p:cNvSpPr>
          <p:nvPr>
            <p:ph type="title"/>
          </p:nvPr>
        </p:nvSpPr>
        <p:spPr/>
        <p:txBody>
          <a:bodyPr/>
          <a:lstStyle/>
          <a:p>
            <a:r>
              <a:rPr lang="en-US" smtClean="0"/>
              <a:t>Click to edit Master title style</a:t>
            </a:r>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3" name="Content Placeholder 30"/>
          <p:cNvSpPr>
            <a:spLocks noGrp="1"/>
          </p:cNvSpPr>
          <p:nvPr>
            <p:ph sz="quarter" idx="13"/>
          </p:nvPr>
        </p:nvSpPr>
        <p:spPr>
          <a:xfrm>
            <a:off x="457201" y="2114550"/>
            <a:ext cx="4023360" cy="240715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24" name="Content Placeholder 30"/>
          <p:cNvSpPr>
            <a:spLocks noGrp="1"/>
          </p:cNvSpPr>
          <p:nvPr>
            <p:ph sz="quarter" idx="14"/>
          </p:nvPr>
        </p:nvSpPr>
        <p:spPr>
          <a:xfrm>
            <a:off x="4663440" y="2112265"/>
            <a:ext cx="4023360" cy="240715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20" name="Text Placeholder 3"/>
          <p:cNvSpPr>
            <a:spLocks noGrp="1"/>
          </p:cNvSpPr>
          <p:nvPr>
            <p:ph type="body" sz="half" idx="2"/>
          </p:nvPr>
        </p:nvSpPr>
        <p:spPr>
          <a:xfrm>
            <a:off x="457200" y="1515618"/>
            <a:ext cx="4023360" cy="528066"/>
          </a:xfrm>
          <a:noFill/>
          <a:ln w="98425" cmpd="thinThick">
            <a:noFill/>
            <a:miter lim="800000"/>
          </a:ln>
        </p:spPr>
        <p:txBody>
          <a:bodyPr vert="horz" lIns="81628" tIns="40814" rIns="81628" bIns="40814" rtlCol="0" anchor="ctr" anchorCtr="0">
            <a:normAutofit/>
          </a:bodyPr>
          <a:lstStyle>
            <a:lvl1pPr marL="0" indent="0" algn="ctr" defTabSz="816282" rtl="0" eaLnBrk="1" latinLnBrk="0" hangingPunct="1">
              <a:spcBef>
                <a:spcPts val="357"/>
              </a:spcBef>
              <a:buNone/>
              <a:defRPr lang="en-US" sz="1600" b="1" kern="1200" cap="none" spc="179" baseline="0" smtClean="0">
                <a:solidFill>
                  <a:schemeClr val="tx1"/>
                </a:solidFill>
                <a:latin typeface="+mj-lt"/>
                <a:ea typeface="+mj-ea"/>
                <a:cs typeface="Tunga" pitchFamily="2"/>
              </a:defRPr>
            </a:lvl1pPr>
            <a:lvl2pPr marL="408141" indent="0">
              <a:buNone/>
              <a:defRPr sz="1000"/>
            </a:lvl2pPr>
            <a:lvl3pPr marL="816282" indent="0">
              <a:buNone/>
              <a:defRPr sz="900"/>
            </a:lvl3pPr>
            <a:lvl4pPr marL="1224423" indent="0">
              <a:buNone/>
              <a:defRPr sz="800"/>
            </a:lvl4pPr>
            <a:lvl5pPr marL="1632564" indent="0">
              <a:buNone/>
              <a:defRPr sz="800"/>
            </a:lvl5pPr>
            <a:lvl6pPr marL="2040705" indent="0">
              <a:buNone/>
              <a:defRPr sz="800"/>
            </a:lvl6pPr>
            <a:lvl7pPr marL="2448846" indent="0">
              <a:buNone/>
              <a:defRPr sz="800"/>
            </a:lvl7pPr>
            <a:lvl8pPr marL="2856988" indent="0">
              <a:buNone/>
              <a:defRPr sz="800"/>
            </a:lvl8pPr>
            <a:lvl9pPr marL="3265129" indent="0">
              <a:buNone/>
              <a:defRPr sz="800"/>
            </a:lvl9pPr>
          </a:lstStyle>
          <a:p>
            <a:pPr lvl="0"/>
            <a:r>
              <a:rPr lang="en-US" smtClean="0"/>
              <a:t>Click to edit Master text styles</a:t>
            </a:r>
          </a:p>
        </p:txBody>
      </p:sp>
      <p:sp>
        <p:nvSpPr>
          <p:cNvPr id="21" name="Text Placeholder 3"/>
          <p:cNvSpPr>
            <a:spLocks noGrp="1"/>
          </p:cNvSpPr>
          <p:nvPr>
            <p:ph type="body" sz="half" idx="15"/>
          </p:nvPr>
        </p:nvSpPr>
        <p:spPr>
          <a:xfrm>
            <a:off x="4663440" y="1515618"/>
            <a:ext cx="4023360" cy="528066"/>
          </a:xfrm>
          <a:noFill/>
          <a:ln w="98425" cmpd="thinThick">
            <a:noFill/>
            <a:miter lim="800000"/>
          </a:ln>
        </p:spPr>
        <p:txBody>
          <a:bodyPr vert="horz" lIns="81628" tIns="40814" rIns="81628" bIns="40814" rtlCol="0" anchor="ctr" anchorCtr="0">
            <a:normAutofit/>
          </a:bodyPr>
          <a:lstStyle>
            <a:lvl1pPr marL="0" indent="0" algn="ctr" defTabSz="816282" rtl="0" eaLnBrk="1" latinLnBrk="0" hangingPunct="1">
              <a:spcBef>
                <a:spcPts val="357"/>
              </a:spcBef>
              <a:buNone/>
              <a:defRPr lang="en-US" sz="1600" b="1" i="0" kern="1200" cap="none" spc="179" baseline="0" dirty="0" smtClean="0">
                <a:solidFill>
                  <a:schemeClr val="tx1"/>
                </a:solidFill>
                <a:latin typeface="+mj-lt"/>
                <a:ea typeface="+mj-ea"/>
                <a:cs typeface="Tunga" pitchFamily="2"/>
              </a:defRPr>
            </a:lvl1pPr>
            <a:lvl2pPr marL="408141" indent="0">
              <a:buNone/>
              <a:defRPr sz="1000"/>
            </a:lvl2pPr>
            <a:lvl3pPr marL="816282" indent="0">
              <a:buNone/>
              <a:defRPr sz="900"/>
            </a:lvl3pPr>
            <a:lvl4pPr marL="1224423" indent="0">
              <a:buNone/>
              <a:defRPr sz="800"/>
            </a:lvl4pPr>
            <a:lvl5pPr marL="1632564" indent="0">
              <a:buNone/>
              <a:defRPr sz="800"/>
            </a:lvl5pPr>
            <a:lvl6pPr marL="2040705" indent="0">
              <a:buNone/>
              <a:defRPr sz="800"/>
            </a:lvl6pPr>
            <a:lvl7pPr marL="2448846" indent="0">
              <a:buNone/>
              <a:defRPr sz="800"/>
            </a:lvl7pPr>
            <a:lvl8pPr marL="2856988" indent="0">
              <a:buNone/>
              <a:defRPr sz="800"/>
            </a:lvl8pPr>
            <a:lvl9pPr marL="3265129" indent="0">
              <a:buNone/>
              <a:defRPr sz="800"/>
            </a:lvl9pPr>
          </a:lstStyle>
          <a:p>
            <a:pPr marL="0" lvl="0" indent="0" algn="ctr" defTabSz="816282" rtl="0" eaLnBrk="1" latinLnBrk="0" hangingPunct="1">
              <a:lnSpc>
                <a:spcPct val="110000"/>
              </a:lnSpc>
              <a:spcBef>
                <a:spcPts val="357"/>
              </a:spcBef>
              <a:spcAft>
                <a:spcPts val="0"/>
              </a:spcAft>
              <a:buClr>
                <a:schemeClr val="accent1"/>
              </a:buClr>
              <a:buFontTx/>
              <a:buNone/>
            </a:pPr>
            <a:r>
              <a:rPr lang="en-US" smtClean="0"/>
              <a:t>Click to edit Master text styles</a:t>
            </a:r>
          </a:p>
        </p:txBody>
      </p:sp>
      <p:sp>
        <p:nvSpPr>
          <p:cNvPr id="11" name="Date Placeholder 10"/>
          <p:cNvSpPr>
            <a:spLocks noGrp="1"/>
          </p:cNvSpPr>
          <p:nvPr>
            <p:ph type="dt" sz="half" idx="16"/>
          </p:nvPr>
        </p:nvSpPr>
        <p:spPr/>
        <p:txBody>
          <a:bodyPr/>
          <a:lstStyle/>
          <a:p>
            <a:fld id="{1D8BD707-D9CF-40AE-B4C6-C98DA3205C09}" type="datetimeFigureOut">
              <a:rPr lang="en-US" smtClean="0"/>
              <a:t>6/3/2016</a:t>
            </a:fld>
            <a:endParaRPr lang="en-US" smtClean="0"/>
          </a:p>
        </p:txBody>
      </p:sp>
      <p:sp>
        <p:nvSpPr>
          <p:cNvPr id="12" name="Slide Number Placeholder 11"/>
          <p:cNvSpPr>
            <a:spLocks noGrp="1"/>
          </p:cNvSpPr>
          <p:nvPr>
            <p:ph type="sldNum" sz="quarter" idx="17"/>
          </p:nvPr>
        </p:nvSpPr>
        <p:spPr/>
        <p:txBody>
          <a:bodyPr/>
          <a:lstStyle/>
          <a:p>
            <a:fld id="{B6F15528-21DE-4FAA-801E-634DDDAF4B2B}" type="slidenum">
              <a:rPr lang="en-US" smtClean="0"/>
              <a:t>‹#›</a:t>
            </a:fld>
            <a:endParaRPr lang="en-US"/>
          </a:p>
        </p:txBody>
      </p:sp>
      <p:sp>
        <p:nvSpPr>
          <p:cNvPr id="13" name="Footer Placeholder 12"/>
          <p:cNvSpPr>
            <a:spLocks noGrp="1"/>
          </p:cNvSpPr>
          <p:nvPr>
            <p:ph type="ftr" sz="quarter" idx="18"/>
          </p:nvPr>
        </p:nvSpPr>
        <p:spPr/>
        <p:txBody>
          <a:bodyPr/>
          <a:lstStyle/>
          <a:p>
            <a:endParaRPr lang="en-US"/>
          </a:p>
        </p:txBody>
      </p:sp>
      <p:sp>
        <p:nvSpPr>
          <p:cNvPr id="18" name="Title 17"/>
          <p:cNvSpPr>
            <a:spLocks noGrp="1"/>
          </p:cNvSpPr>
          <p:nvPr>
            <p:ph type="title"/>
          </p:nvPr>
        </p:nvSpPr>
        <p:spPr/>
        <p:txBody>
          <a:bodyPr/>
          <a:lstStyle/>
          <a:p>
            <a:r>
              <a:rPr lang="en-US" smtClean="0"/>
              <a:t>Click to edit Master title style</a:t>
            </a:r>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9" name="Title 8"/>
          <p:cNvSpPr>
            <a:spLocks noGrp="1"/>
          </p:cNvSpPr>
          <p:nvPr>
            <p:ph type="title"/>
          </p:nvPr>
        </p:nvSpPr>
        <p:spPr/>
        <p:txBody>
          <a:bodyPr/>
          <a:lstStyle/>
          <a:p>
            <a:r>
              <a:rPr lang="en-US" smtClean="0"/>
              <a:t>Click to edit Master title style</a:t>
            </a:r>
            <a:endParaRPr lang="en-US"/>
          </a:p>
        </p:txBody>
      </p:sp>
      <p:sp>
        <p:nvSpPr>
          <p:cNvPr id="15" name="Date Placeholder 14"/>
          <p:cNvSpPr>
            <a:spLocks noGrp="1"/>
          </p:cNvSpPr>
          <p:nvPr>
            <p:ph type="dt" sz="half" idx="10"/>
          </p:nvPr>
        </p:nvSpPr>
        <p:spPr/>
        <p:txBody>
          <a:bodyPr/>
          <a:lstStyle/>
          <a:p>
            <a:fld id="{1D8BD707-D9CF-40AE-B4C6-C98DA3205C09}" type="datetimeFigureOut">
              <a:rPr lang="en-US" smtClean="0"/>
              <a:t>6/3/2016</a:t>
            </a:fld>
            <a:endParaRPr lang="en-US" smtClean="0"/>
          </a:p>
        </p:txBody>
      </p:sp>
      <p:sp>
        <p:nvSpPr>
          <p:cNvPr id="16" name="Slide Number Placeholder 15"/>
          <p:cNvSpPr>
            <a:spLocks noGrp="1"/>
          </p:cNvSpPr>
          <p:nvPr>
            <p:ph type="sldNum" sz="quarter" idx="11"/>
          </p:nvPr>
        </p:nvSpPr>
        <p:spPr/>
        <p:txBody>
          <a:bodyPr/>
          <a:lstStyle/>
          <a:p>
            <a:fld id="{B6F15528-21DE-4FAA-801E-634DDDAF4B2B}" type="slidenum">
              <a:rPr lang="en-US" smtClean="0"/>
              <a:t>‹#›</a:t>
            </a:fld>
            <a:endParaRPr lang="en-US"/>
          </a:p>
        </p:txBody>
      </p:sp>
      <p:sp>
        <p:nvSpPr>
          <p:cNvPr id="17" name="Footer Placeholder 16"/>
          <p:cNvSpPr>
            <a:spLocks noGrp="1"/>
          </p:cNvSpPr>
          <p:nvPr>
            <p:ph type="ftr" sz="quarter" idx="12"/>
          </p:nvPr>
        </p:nvSpPr>
        <p:spPr/>
        <p:txBody>
          <a:bodyPr/>
          <a:lstStyle/>
          <a:p>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7" name="Date Placeholder 6"/>
          <p:cNvSpPr>
            <a:spLocks noGrp="1"/>
          </p:cNvSpPr>
          <p:nvPr>
            <p:ph type="dt" sz="half" idx="10"/>
          </p:nvPr>
        </p:nvSpPr>
        <p:spPr/>
        <p:txBody>
          <a:bodyPr/>
          <a:lstStyle/>
          <a:p>
            <a:fld id="{1D8BD707-D9CF-40AE-B4C6-C98DA3205C09}" type="datetimeFigureOut">
              <a:rPr lang="en-US" smtClean="0"/>
              <a:t>6/3/2016</a:t>
            </a:fld>
            <a:endParaRPr lang="en-US" smtClean="0"/>
          </a:p>
        </p:txBody>
      </p:sp>
      <p:sp>
        <p:nvSpPr>
          <p:cNvPr id="8" name="Slide Number Placeholder 7"/>
          <p:cNvSpPr>
            <a:spLocks noGrp="1"/>
          </p:cNvSpPr>
          <p:nvPr>
            <p:ph type="sldNum" sz="quarter" idx="11"/>
          </p:nvPr>
        </p:nvSpPr>
        <p:spPr/>
        <p:txBody>
          <a:bodyPr/>
          <a:lstStyle/>
          <a:p>
            <a:fld id="{B6F15528-21DE-4FAA-801E-634DDDAF4B2B}" type="slidenum">
              <a:rPr lang="en-US" smtClean="0"/>
              <a:t>‹#›</a:t>
            </a:fld>
            <a:endParaRPr lang="en-US"/>
          </a:p>
        </p:txBody>
      </p:sp>
      <p:sp>
        <p:nvSpPr>
          <p:cNvPr id="9" name="Footer Placeholder 8"/>
          <p:cNvSpPr>
            <a:spLocks noGrp="1"/>
          </p:cNvSpPr>
          <p:nvPr>
            <p:ph type="ftr" sz="quarter" idx="12"/>
          </p:nvPr>
        </p:nvSpPr>
        <p:spPr/>
        <p:txBody>
          <a:bodyPr/>
          <a:lstStyle/>
          <a:p>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14" name="Content Placeholder 30"/>
          <p:cNvSpPr>
            <a:spLocks noGrp="1"/>
          </p:cNvSpPr>
          <p:nvPr>
            <p:ph sz="quarter" idx="14"/>
          </p:nvPr>
        </p:nvSpPr>
        <p:spPr>
          <a:xfrm>
            <a:off x="1485900" y="1435895"/>
            <a:ext cx="6172200" cy="2633186"/>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11" name="Text Placeholder 3"/>
          <p:cNvSpPr>
            <a:spLocks noGrp="1"/>
          </p:cNvSpPr>
          <p:nvPr>
            <p:ph type="body" sz="half" idx="2"/>
          </p:nvPr>
        </p:nvSpPr>
        <p:spPr>
          <a:xfrm>
            <a:off x="1737360" y="4135374"/>
            <a:ext cx="5669280" cy="411480"/>
          </a:xfrm>
        </p:spPr>
        <p:txBody>
          <a:bodyPr vert="horz" lIns="81628" tIns="0" rIns="81628" bIns="40814" rtlCol="0" anchor="ctr">
            <a:normAutofit/>
          </a:bodyPr>
          <a:lstStyle>
            <a:lvl1pPr marL="0" indent="0" algn="ctr" defTabSz="816282" rtl="0" eaLnBrk="1" latinLnBrk="0" hangingPunct="1">
              <a:lnSpc>
                <a:spcPct val="100000"/>
              </a:lnSpc>
              <a:spcBef>
                <a:spcPts val="0"/>
              </a:spcBef>
              <a:buClr>
                <a:schemeClr val="accent1"/>
              </a:buClr>
              <a:buFont typeface="Arial" pitchFamily="34" charset="0"/>
              <a:buNone/>
              <a:defRPr lang="en-US" sz="1300" b="0" i="0" kern="1200" cap="none" spc="0" baseline="0" smtClean="0">
                <a:solidFill>
                  <a:schemeClr val="tx1"/>
                </a:solidFill>
                <a:latin typeface="+mn-lt"/>
                <a:ea typeface="+mn-ea"/>
                <a:cs typeface="Tahoma" pitchFamily="34" charset="0"/>
              </a:defRPr>
            </a:lvl1pPr>
            <a:lvl2pPr marL="408141" indent="0">
              <a:buNone/>
              <a:defRPr sz="1000"/>
            </a:lvl2pPr>
            <a:lvl3pPr marL="816282" indent="0">
              <a:buNone/>
              <a:defRPr sz="900"/>
            </a:lvl3pPr>
            <a:lvl4pPr marL="1224423" indent="0">
              <a:buNone/>
              <a:defRPr sz="800"/>
            </a:lvl4pPr>
            <a:lvl5pPr marL="1632564" indent="0">
              <a:buNone/>
              <a:defRPr sz="800"/>
            </a:lvl5pPr>
            <a:lvl6pPr marL="2040705" indent="0">
              <a:buNone/>
              <a:defRPr sz="800"/>
            </a:lvl6pPr>
            <a:lvl7pPr marL="2448846" indent="0">
              <a:buNone/>
              <a:defRPr sz="800"/>
            </a:lvl7pPr>
            <a:lvl8pPr marL="2856988" indent="0">
              <a:buNone/>
              <a:defRPr sz="800"/>
            </a:lvl8pPr>
            <a:lvl9pPr marL="3265129" indent="0">
              <a:buNone/>
              <a:defRPr sz="800"/>
            </a:lvl9pPr>
          </a:lstStyle>
          <a:p>
            <a:pPr lvl="0"/>
            <a:r>
              <a:rPr lang="en-US" smtClean="0"/>
              <a:t>Click to edit Master text styles</a:t>
            </a:r>
          </a:p>
        </p:txBody>
      </p:sp>
      <p:sp>
        <p:nvSpPr>
          <p:cNvPr id="13" name="Title 12"/>
          <p:cNvSpPr>
            <a:spLocks noGrp="1"/>
          </p:cNvSpPr>
          <p:nvPr>
            <p:ph type="title"/>
          </p:nvPr>
        </p:nvSpPr>
        <p:spPr/>
        <p:txBody>
          <a:bodyPr/>
          <a:lstStyle/>
          <a:p>
            <a:r>
              <a:rPr lang="en-US" smtClean="0"/>
              <a:t>Click to edit Master title style</a:t>
            </a:r>
            <a:endParaRPr lang="en-US"/>
          </a:p>
        </p:txBody>
      </p:sp>
      <p:sp>
        <p:nvSpPr>
          <p:cNvPr id="16" name="Date Placeholder 15"/>
          <p:cNvSpPr>
            <a:spLocks noGrp="1"/>
          </p:cNvSpPr>
          <p:nvPr>
            <p:ph type="dt" sz="half" idx="15"/>
          </p:nvPr>
        </p:nvSpPr>
        <p:spPr/>
        <p:txBody>
          <a:bodyPr/>
          <a:lstStyle/>
          <a:p>
            <a:fld id="{1D8BD707-D9CF-40AE-B4C6-C98DA3205C09}" type="datetimeFigureOut">
              <a:rPr lang="en-US" smtClean="0"/>
              <a:t>6/3/2016</a:t>
            </a:fld>
            <a:endParaRPr lang="en-US" smtClean="0"/>
          </a:p>
        </p:txBody>
      </p:sp>
      <p:sp>
        <p:nvSpPr>
          <p:cNvPr id="19" name="Slide Number Placeholder 18"/>
          <p:cNvSpPr>
            <a:spLocks noGrp="1"/>
          </p:cNvSpPr>
          <p:nvPr>
            <p:ph type="sldNum" sz="quarter" idx="16"/>
          </p:nvPr>
        </p:nvSpPr>
        <p:spPr/>
        <p:txBody>
          <a:bodyPr/>
          <a:lstStyle/>
          <a:p>
            <a:fld id="{B6F15528-21DE-4FAA-801E-634DDDAF4B2B}" type="slidenum">
              <a:rPr lang="en-US" smtClean="0"/>
              <a:t>‹#›</a:t>
            </a:fld>
            <a:endParaRPr lang="en-US"/>
          </a:p>
        </p:txBody>
      </p:sp>
      <p:sp>
        <p:nvSpPr>
          <p:cNvPr id="23" name="Footer Placeholder 22"/>
          <p:cNvSpPr>
            <a:spLocks noGrp="1"/>
          </p:cNvSpPr>
          <p:nvPr>
            <p:ph type="ftr" sz="quarter" idx="17"/>
          </p:nvPr>
        </p:nvSpPr>
        <p:spPr/>
        <p:txBody>
          <a:bodyPr/>
          <a:lstStyle/>
          <a:p>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3" name="Picture Placeholder 2"/>
          <p:cNvSpPr>
            <a:spLocks noGrp="1" noChangeAspect="1"/>
          </p:cNvSpPr>
          <p:nvPr>
            <p:ph type="pic" idx="1"/>
          </p:nvPr>
        </p:nvSpPr>
        <p:spPr>
          <a:xfrm>
            <a:off x="1852209" y="1520189"/>
            <a:ext cx="5439582" cy="2447813"/>
          </a:xfrm>
          <a:solidFill>
            <a:schemeClr val="tx1"/>
          </a:solidFill>
          <a:ln w="69850" cmpd="dbl">
            <a:solidFill>
              <a:schemeClr val="tx1"/>
            </a:solidFill>
            <a:miter lim="800000"/>
          </a:ln>
        </p:spPr>
        <p:txBody>
          <a:bodyPr vert="horz" lIns="81628" tIns="40814" rIns="81628" bIns="40814" rtlCol="0" anchor="ctr" anchorCtr="0">
            <a:normAutofit/>
          </a:bodyPr>
          <a:lstStyle>
            <a:lvl1pPr marL="0" indent="0" algn="ctr" defTabSz="816282" rtl="0" eaLnBrk="1" latinLnBrk="0" hangingPunct="1">
              <a:spcBef>
                <a:spcPts val="357"/>
              </a:spcBef>
              <a:buNone/>
              <a:defRPr lang="en-US" sz="1600" b="0" kern="1200" cap="none" spc="0" baseline="0" dirty="0">
                <a:solidFill>
                  <a:schemeClr val="bg1"/>
                </a:solidFill>
                <a:latin typeface="+mj-lt"/>
                <a:ea typeface="+mj-ea"/>
                <a:cs typeface="Tunga" pitchFamily="2"/>
              </a:defRPr>
            </a:lvl1pPr>
            <a:lvl2pPr marL="408141" indent="0">
              <a:buNone/>
              <a:defRPr sz="2500"/>
            </a:lvl2pPr>
            <a:lvl3pPr marL="816282" indent="0">
              <a:buNone/>
              <a:defRPr sz="2200"/>
            </a:lvl3pPr>
            <a:lvl4pPr marL="1224423" indent="0">
              <a:buNone/>
              <a:defRPr sz="1800"/>
            </a:lvl4pPr>
            <a:lvl5pPr marL="1632564" indent="0">
              <a:buNone/>
              <a:defRPr sz="1800"/>
            </a:lvl5pPr>
            <a:lvl6pPr marL="2040705" indent="0">
              <a:buNone/>
              <a:defRPr sz="1800"/>
            </a:lvl6pPr>
            <a:lvl7pPr marL="2448846" indent="0">
              <a:buNone/>
              <a:defRPr sz="1800"/>
            </a:lvl7pPr>
            <a:lvl8pPr marL="2856988" indent="0">
              <a:buNone/>
              <a:defRPr sz="1800"/>
            </a:lvl8pPr>
            <a:lvl9pPr marL="3265129" indent="0">
              <a:buNone/>
              <a:defRPr sz="1800"/>
            </a:lvl9pPr>
          </a:lstStyle>
          <a:p>
            <a:r>
              <a:rPr lang="en-US" smtClean="0"/>
              <a:t>Click icon to add picture</a:t>
            </a:r>
            <a:endParaRPr lang="en-US" dirty="0"/>
          </a:p>
        </p:txBody>
      </p:sp>
      <p:sp>
        <p:nvSpPr>
          <p:cNvPr id="25" name="Text Placeholder 24"/>
          <p:cNvSpPr>
            <a:spLocks noGrp="1"/>
          </p:cNvSpPr>
          <p:nvPr>
            <p:ph type="body" sz="quarter" idx="13"/>
          </p:nvPr>
        </p:nvSpPr>
        <p:spPr>
          <a:xfrm>
            <a:off x="1737360" y="4137660"/>
            <a:ext cx="5669280" cy="411480"/>
          </a:xfrm>
        </p:spPr>
        <p:txBody>
          <a:bodyPr vert="horz" lIns="81628" tIns="0" rIns="81628" bIns="0" rtlCol="0" anchor="ctr" anchorCtr="0">
            <a:normAutofit/>
          </a:bodyPr>
          <a:lstStyle>
            <a:lvl1pPr marL="0" indent="0">
              <a:spcBef>
                <a:spcPts val="0"/>
              </a:spcBef>
              <a:buNone/>
              <a:defRPr lang="en-US" sz="1300" b="0" i="0" kern="1200" cap="none" spc="26" baseline="0" smtClean="0">
                <a:solidFill>
                  <a:schemeClr val="tx2"/>
                </a:solidFill>
                <a:latin typeface="+mn-lt"/>
                <a:ea typeface="+mn-ea"/>
                <a:cs typeface="Tahoma" pitchFamily="34" charset="0"/>
              </a:defRPr>
            </a:lvl1pPr>
            <a:lvl2pPr marL="153053" indent="1417">
              <a:buNone/>
              <a:defRPr>
                <a:solidFill>
                  <a:schemeClr val="bg2"/>
                </a:solidFill>
              </a:defRPr>
            </a:lvl2pPr>
            <a:lvl3pPr marL="307524" indent="5668">
              <a:buNone/>
              <a:defRPr>
                <a:solidFill>
                  <a:schemeClr val="bg2"/>
                </a:solidFill>
              </a:defRPr>
            </a:lvl3pPr>
            <a:lvl4pPr marL="460576" indent="2835">
              <a:buNone/>
              <a:defRPr>
                <a:solidFill>
                  <a:schemeClr val="bg2"/>
                </a:solidFill>
              </a:defRPr>
            </a:lvl4pPr>
            <a:lvl5pPr marL="615046" indent="-1417">
              <a:buNone/>
              <a:defRPr>
                <a:solidFill>
                  <a:schemeClr val="bg2"/>
                </a:solidFill>
              </a:defRPr>
            </a:lvl5pPr>
          </a:lstStyle>
          <a:p>
            <a:pPr marL="0" lvl="0" indent="0" algn="ctr" defTabSz="816282" rtl="0" eaLnBrk="1" latinLnBrk="0" hangingPunct="1">
              <a:spcBef>
                <a:spcPts val="536"/>
              </a:spcBef>
              <a:spcAft>
                <a:spcPts val="0"/>
              </a:spcAft>
              <a:buClr>
                <a:schemeClr val="accent1"/>
              </a:buClr>
              <a:buFont typeface="Arial" pitchFamily="34" charset="0"/>
              <a:buNone/>
            </a:pPr>
            <a:r>
              <a:rPr lang="en-US" smtClean="0"/>
              <a:t>Click to edit Master text styles</a:t>
            </a:r>
          </a:p>
        </p:txBody>
      </p:sp>
      <p:sp>
        <p:nvSpPr>
          <p:cNvPr id="12" name="Title 11"/>
          <p:cNvSpPr>
            <a:spLocks noGrp="1"/>
          </p:cNvSpPr>
          <p:nvPr>
            <p:ph type="title"/>
          </p:nvPr>
        </p:nvSpPr>
        <p:spPr>
          <a:xfrm>
            <a:off x="2514600" y="731520"/>
            <a:ext cx="4114800" cy="525780"/>
          </a:xfrm>
        </p:spPr>
        <p:txBody>
          <a:bodyPr/>
          <a:lstStyle/>
          <a:p>
            <a:r>
              <a:rPr lang="en-US" smtClean="0"/>
              <a:t>Click to edit Master title style</a:t>
            </a:r>
            <a:endParaRPr lang="en-US"/>
          </a:p>
        </p:txBody>
      </p:sp>
      <p:sp>
        <p:nvSpPr>
          <p:cNvPr id="13" name="Date Placeholder 12"/>
          <p:cNvSpPr>
            <a:spLocks noGrp="1"/>
          </p:cNvSpPr>
          <p:nvPr>
            <p:ph type="dt" sz="half" idx="14"/>
          </p:nvPr>
        </p:nvSpPr>
        <p:spPr>
          <a:xfrm>
            <a:off x="2981326" y="204885"/>
            <a:ext cx="3181350" cy="219075"/>
          </a:xfrm>
        </p:spPr>
        <p:txBody>
          <a:bodyPr/>
          <a:lstStyle/>
          <a:p>
            <a:fld id="{1D8BD707-D9CF-40AE-B4C6-C98DA3205C09}" type="datetimeFigureOut">
              <a:rPr lang="en-US" smtClean="0"/>
              <a:t>6/3/2016</a:t>
            </a:fld>
            <a:endParaRPr lang="en-US" smtClean="0"/>
          </a:p>
        </p:txBody>
      </p:sp>
      <p:sp>
        <p:nvSpPr>
          <p:cNvPr id="14" name="Slide Number Placeholder 13"/>
          <p:cNvSpPr>
            <a:spLocks noGrp="1"/>
          </p:cNvSpPr>
          <p:nvPr>
            <p:ph type="sldNum" sz="quarter" idx="15"/>
          </p:nvPr>
        </p:nvSpPr>
        <p:spPr>
          <a:xfrm>
            <a:off x="4038600" y="4629150"/>
            <a:ext cx="1066800" cy="228600"/>
          </a:xfrm>
        </p:spPr>
        <p:txBody>
          <a:bodyPr/>
          <a:lstStyle/>
          <a:p>
            <a:fld id="{B6F15528-21DE-4FAA-801E-634DDDAF4B2B}" type="slidenum">
              <a:rPr lang="en-US" smtClean="0"/>
              <a:t>‹#›</a:t>
            </a:fld>
            <a:endParaRPr lang="en-US"/>
          </a:p>
        </p:txBody>
      </p:sp>
      <p:sp>
        <p:nvSpPr>
          <p:cNvPr id="15" name="Footer Placeholder 14"/>
          <p:cNvSpPr>
            <a:spLocks noGrp="1"/>
          </p:cNvSpPr>
          <p:nvPr>
            <p:ph type="ftr" sz="quarter" idx="16"/>
          </p:nvPr>
        </p:nvSpPr>
        <p:spPr>
          <a:xfrm>
            <a:off x="1447800" y="4864894"/>
            <a:ext cx="6248400" cy="219075"/>
          </a:xfrm>
        </p:spPr>
        <p:txBody>
          <a:bodyPr/>
          <a:lstStyle/>
          <a:p>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t>6/3/2016</a:t>
            </a:fld>
            <a:endParaRPr lang="en-US" smtClean="0"/>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cxnSp>
        <p:nvCxnSpPr>
          <p:cNvPr id="9" name="Straight Connector 8"/>
          <p:cNvCxnSpPr/>
          <p:nvPr/>
        </p:nvCxnSpPr>
        <p:spPr>
          <a:xfrm rot="5400000">
            <a:off x="5124450" y="2571552"/>
            <a:ext cx="5143500" cy="1588"/>
          </a:xfrm>
          <a:prstGeom prst="line">
            <a:avLst/>
          </a:prstGeom>
          <a:ln w="12700">
            <a:solidFill>
              <a:schemeClr val="tx2">
                <a:lumMod val="75000"/>
              </a:schemeClr>
            </a:solidFill>
          </a:ln>
        </p:spPr>
        <p:style>
          <a:lnRef idx="1">
            <a:schemeClr val="accent1"/>
          </a:lnRef>
          <a:fillRef idx="0">
            <a:schemeClr val="accent1"/>
          </a:fillRef>
          <a:effectRef idx="0">
            <a:schemeClr val="accent1"/>
          </a:effectRef>
          <a:fontRef idx="minor">
            <a:schemeClr val="tx1"/>
          </a:fontRef>
        </p:style>
      </p:cxnSp>
      <p:sp>
        <p:nvSpPr>
          <p:cNvPr id="7" name="Rectangle 6"/>
          <p:cNvSpPr/>
          <p:nvPr/>
        </p:nvSpPr>
        <p:spPr bwMode="hidden">
          <a:xfrm>
            <a:off x="0" y="1"/>
            <a:ext cx="7696200" cy="51435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lIns="81628" tIns="40814" rIns="81628" bIns="40814" rtlCol="0" anchor="ctr"/>
          <a:lstStyle/>
          <a:p>
            <a:pPr algn="ctr"/>
            <a:endParaRPr lang="en-US"/>
          </a:p>
        </p:txBody>
      </p:sp>
      <p:sp>
        <p:nvSpPr>
          <p:cNvPr id="3" name="Vertical Text Placeholder 2"/>
          <p:cNvSpPr>
            <a:spLocks noGrp="1"/>
          </p:cNvSpPr>
          <p:nvPr>
            <p:ph type="body" orient="vert" idx="1"/>
          </p:nvPr>
        </p:nvSpPr>
        <p:spPr>
          <a:xfrm>
            <a:off x="457200" y="685801"/>
            <a:ext cx="6629400" cy="3771900"/>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t>6/3/2016</a:t>
            </a:fld>
            <a:endParaRPr lang="en-US" smtClean="0"/>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t>‹#›</a:t>
            </a:fld>
            <a:endParaRPr lang="en-US"/>
          </a:p>
        </p:txBody>
      </p:sp>
      <p:sp>
        <p:nvSpPr>
          <p:cNvPr id="2" name="Vertical Title 1"/>
          <p:cNvSpPr>
            <a:spLocks noGrp="1"/>
          </p:cNvSpPr>
          <p:nvPr>
            <p:ph type="title" orient="vert"/>
          </p:nvPr>
        </p:nvSpPr>
        <p:spPr>
          <a:xfrm>
            <a:off x="7239000" y="685801"/>
            <a:ext cx="926980" cy="3771900"/>
          </a:xfrm>
        </p:spPr>
        <p:txBody>
          <a:bodyPr vert="eaVert"/>
          <a:lstStyle/>
          <a:p>
            <a:r>
              <a:rPr lang="en-US" smtClean="0"/>
              <a:t>Click to edit Master title style</a:t>
            </a:r>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2">
        <a:schemeClr val="bg1"/>
      </p:bgRef>
    </p:bg>
    <p:spTree>
      <p:nvGrpSpPr>
        <p:cNvPr id="1" name=""/>
        <p:cNvGrpSpPr/>
        <p:nvPr/>
      </p:nvGrpSpPr>
      <p:grpSpPr>
        <a:xfrm>
          <a:off x="0" y="0"/>
          <a:ext cx="0" cy="0"/>
          <a:chOff x="0" y="0"/>
          <a:chExt cx="0" cy="0"/>
        </a:xfrm>
      </p:grpSpPr>
      <p:sp>
        <p:nvSpPr>
          <p:cNvPr id="8" name="Rectangle 7"/>
          <p:cNvSpPr/>
          <p:nvPr/>
        </p:nvSpPr>
        <p:spPr bwMode="hidden">
          <a:xfrm>
            <a:off x="0" y="1001980"/>
            <a:ext cx="9144000" cy="414152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lIns="81628" tIns="40814" rIns="81628" bIns="40814" rtlCol="0" anchor="ctr"/>
          <a:lstStyle/>
          <a:p>
            <a:pPr algn="ctr"/>
            <a:endParaRPr lang="en-US"/>
          </a:p>
        </p:txBody>
      </p:sp>
      <p:sp>
        <p:nvSpPr>
          <p:cNvPr id="3" name="Text Placeholder 2"/>
          <p:cNvSpPr>
            <a:spLocks noGrp="1"/>
          </p:cNvSpPr>
          <p:nvPr>
            <p:ph type="body" idx="1"/>
          </p:nvPr>
        </p:nvSpPr>
        <p:spPr>
          <a:xfrm>
            <a:off x="457200" y="1514476"/>
            <a:ext cx="8229600" cy="3088005"/>
          </a:xfrm>
          <a:prstGeom prst="rect">
            <a:avLst/>
          </a:prstGeom>
        </p:spPr>
        <p:txBody>
          <a:bodyPr vert="horz" lIns="81628" tIns="40814" rIns="81628" bIns="40814"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2981326" y="204885"/>
            <a:ext cx="3181350" cy="219075"/>
          </a:xfrm>
          <a:prstGeom prst="rect">
            <a:avLst/>
          </a:prstGeom>
        </p:spPr>
        <p:txBody>
          <a:bodyPr vert="horz" lIns="81628" tIns="40814" rIns="81628" bIns="40814" rtlCol="0" anchor="ctr">
            <a:noAutofit/>
          </a:bodyPr>
          <a:lstStyle>
            <a:lvl1pPr algn="ctr">
              <a:defRPr sz="1000" b="0" cap="all" spc="268" baseline="0">
                <a:solidFill>
                  <a:schemeClr val="tx1"/>
                </a:solidFill>
              </a:defRPr>
            </a:lvl1pPr>
          </a:lstStyle>
          <a:p>
            <a:fld id="{1D8BD707-D9CF-40AE-B4C6-C98DA3205C09}" type="datetimeFigureOut">
              <a:rPr lang="en-US" smtClean="0"/>
              <a:t>6/3/2016</a:t>
            </a:fld>
            <a:endParaRPr lang="en-US" smtClean="0"/>
          </a:p>
        </p:txBody>
      </p:sp>
      <p:sp>
        <p:nvSpPr>
          <p:cNvPr id="5" name="Footer Placeholder 4"/>
          <p:cNvSpPr>
            <a:spLocks noGrp="1"/>
          </p:cNvSpPr>
          <p:nvPr>
            <p:ph type="ftr" sz="quarter" idx="3"/>
          </p:nvPr>
        </p:nvSpPr>
        <p:spPr>
          <a:xfrm>
            <a:off x="1447800" y="4864894"/>
            <a:ext cx="6248400" cy="219075"/>
          </a:xfrm>
          <a:prstGeom prst="rect">
            <a:avLst/>
          </a:prstGeom>
        </p:spPr>
        <p:txBody>
          <a:bodyPr vert="horz" lIns="81628" tIns="40814" rIns="81628" bIns="40814" rtlCol="0" anchor="ctr">
            <a:normAutofit/>
          </a:bodyPr>
          <a:lstStyle>
            <a:lvl1pPr algn="ctr">
              <a:defRPr sz="1000" b="0" cap="all" spc="268" baseline="0">
                <a:solidFill>
                  <a:schemeClr val="tx1"/>
                </a:solidFill>
              </a:defRPr>
            </a:lvl1pPr>
          </a:lstStyle>
          <a:p>
            <a:endParaRPr lang="en-US"/>
          </a:p>
        </p:txBody>
      </p:sp>
      <p:sp>
        <p:nvSpPr>
          <p:cNvPr id="6" name="Slide Number Placeholder 5"/>
          <p:cNvSpPr>
            <a:spLocks noGrp="1"/>
          </p:cNvSpPr>
          <p:nvPr>
            <p:ph type="sldNum" sz="quarter" idx="4"/>
          </p:nvPr>
        </p:nvSpPr>
        <p:spPr>
          <a:xfrm>
            <a:off x="4038600" y="4629150"/>
            <a:ext cx="1066800" cy="228600"/>
          </a:xfrm>
          <a:prstGeom prst="rect">
            <a:avLst/>
          </a:prstGeom>
          <a:ln>
            <a:noFill/>
          </a:ln>
        </p:spPr>
        <p:txBody>
          <a:bodyPr vert="horz" lIns="0" tIns="0" rIns="0" bIns="0" rtlCol="0" anchor="ctr">
            <a:normAutofit/>
          </a:bodyPr>
          <a:lstStyle>
            <a:lvl1pPr algn="ctr">
              <a:defRPr sz="1000" b="1">
                <a:solidFill>
                  <a:schemeClr val="tx1"/>
                </a:solidFill>
              </a:defRPr>
            </a:lvl1pPr>
          </a:lstStyle>
          <a:p>
            <a:fld id="{B6F15528-21DE-4FAA-801E-634DDDAF4B2B}" type="slidenum">
              <a:rPr lang="en-US" smtClean="0"/>
              <a:t>‹#›</a:t>
            </a:fld>
            <a:endParaRPr lang="en-US"/>
          </a:p>
        </p:txBody>
      </p:sp>
      <p:cxnSp>
        <p:nvCxnSpPr>
          <p:cNvPr id="10" name="Straight Connector 9"/>
          <p:cNvCxnSpPr/>
          <p:nvPr/>
        </p:nvCxnSpPr>
        <p:spPr>
          <a:xfrm>
            <a:off x="0" y="998577"/>
            <a:ext cx="9144000" cy="1191"/>
          </a:xfrm>
          <a:prstGeom prst="line">
            <a:avLst/>
          </a:prstGeom>
          <a:ln w="12700">
            <a:solidFill>
              <a:schemeClr val="tx2">
                <a:lumMod val="75000"/>
              </a:schemeClr>
            </a:solidFill>
          </a:ln>
          <a:effectLst/>
        </p:spPr>
        <p:style>
          <a:lnRef idx="1">
            <a:schemeClr val="accent1"/>
          </a:lnRef>
          <a:fillRef idx="0">
            <a:schemeClr val="accent1"/>
          </a:fillRef>
          <a:effectRef idx="0">
            <a:schemeClr val="accent1"/>
          </a:effectRef>
          <a:fontRef idx="minor">
            <a:schemeClr val="tx1"/>
          </a:fontRef>
        </p:style>
      </p:cxnSp>
      <p:sp>
        <p:nvSpPr>
          <p:cNvPr id="2" name="Title Placeholder 1"/>
          <p:cNvSpPr>
            <a:spLocks noGrp="1"/>
          </p:cNvSpPr>
          <p:nvPr>
            <p:ph type="title"/>
          </p:nvPr>
        </p:nvSpPr>
        <p:spPr>
          <a:xfrm>
            <a:off x="2514600" y="731520"/>
            <a:ext cx="4114800" cy="525780"/>
          </a:xfrm>
          <a:prstGeom prst="rect">
            <a:avLst/>
          </a:prstGeom>
          <a:solidFill>
            <a:schemeClr val="tx1"/>
          </a:solidFill>
          <a:ln w="76200" cmpd="thinThick">
            <a:solidFill>
              <a:schemeClr val="tx1"/>
            </a:solidFill>
            <a:miter lim="800000"/>
          </a:ln>
        </p:spPr>
        <p:txBody>
          <a:bodyPr vert="horz" lIns="81628" tIns="40814" rIns="81628" bIns="40814" rtlCol="0" anchor="ctr" anchorCtr="0">
            <a:normAutofit/>
          </a:bodyPr>
          <a:lstStyle/>
          <a:p>
            <a:r>
              <a:rPr lang="en-US" smtClean="0"/>
              <a:t>Click to edit Master title style</a:t>
            </a:r>
            <a:endParaRPr lang="en-US" dirty="0"/>
          </a:p>
        </p:txBody>
      </p:sp>
    </p:spTree>
  </p:cSld>
  <p:clrMap bg1="dk1" tx1="lt1" bg2="dk2" tx2="lt2" accent1="accent1" accent2="accent2" accent3="accent3" accent4="accent4" accent5="accent5" accent6="accent6" hlink="hlink" folHlink="folHlink"/>
  <p:sldLayoutIdLst>
    <p:sldLayoutId id="2147483799" r:id="rId1"/>
    <p:sldLayoutId id="2147483800" r:id="rId2"/>
    <p:sldLayoutId id="2147483801" r:id="rId3"/>
    <p:sldLayoutId id="2147483802" r:id="rId4"/>
    <p:sldLayoutId id="2147483803" r:id="rId5"/>
    <p:sldLayoutId id="2147483804" r:id="rId6"/>
    <p:sldLayoutId id="2147483805" r:id="rId7"/>
    <p:sldLayoutId id="2147483806" r:id="rId8"/>
    <p:sldLayoutId id="2147483807" r:id="rId9"/>
    <p:sldLayoutId id="2147483808" r:id="rId10"/>
    <p:sldLayoutId id="2147483809" r:id="rId11"/>
  </p:sldLayoutIdLst>
  <p:txStyles>
    <p:titleStyle>
      <a:lvl1pPr algn="ctr" defTabSz="816282" rtl="0" eaLnBrk="1" latinLnBrk="0" hangingPunct="1">
        <a:spcBef>
          <a:spcPts val="357"/>
        </a:spcBef>
        <a:buNone/>
        <a:defRPr sz="1600" b="1" kern="1200" cap="all" spc="0" baseline="0">
          <a:solidFill>
            <a:schemeClr val="bg1">
              <a:lumMod val="75000"/>
              <a:lumOff val="25000"/>
            </a:schemeClr>
          </a:solidFill>
          <a:effectLst/>
          <a:latin typeface="+mj-lt"/>
          <a:ea typeface="+mj-ea"/>
          <a:cs typeface="Tunga" pitchFamily="2"/>
        </a:defRPr>
      </a:lvl1pPr>
    </p:titleStyle>
    <p:bodyStyle>
      <a:lvl1pPr marL="0" indent="0" algn="ctr" defTabSz="816282" rtl="0" eaLnBrk="1" latinLnBrk="0" hangingPunct="1">
        <a:lnSpc>
          <a:spcPct val="100000"/>
        </a:lnSpc>
        <a:spcBef>
          <a:spcPts val="536"/>
        </a:spcBef>
        <a:spcAft>
          <a:spcPts val="0"/>
        </a:spcAft>
        <a:buClr>
          <a:schemeClr val="accent1"/>
        </a:buClr>
        <a:buFontTx/>
        <a:buNone/>
        <a:defRPr sz="1800" b="0" i="0" kern="1200" cap="none" spc="26" baseline="0">
          <a:solidFill>
            <a:schemeClr val="tx1"/>
          </a:solidFill>
          <a:latin typeface="+mn-lt"/>
          <a:ea typeface="+mn-ea"/>
          <a:cs typeface="Tahoma" pitchFamily="34" charset="0"/>
        </a:defRPr>
      </a:lvl1pPr>
      <a:lvl2pPr marL="0" indent="0" algn="ctr" defTabSz="816282" rtl="0" eaLnBrk="1" latinLnBrk="0" hangingPunct="1">
        <a:lnSpc>
          <a:spcPct val="100000"/>
        </a:lnSpc>
        <a:spcBef>
          <a:spcPts val="1071"/>
        </a:spcBef>
        <a:buClr>
          <a:schemeClr val="accent1"/>
        </a:buClr>
        <a:buFontTx/>
        <a:buNone/>
        <a:defRPr sz="1600" kern="1200">
          <a:solidFill>
            <a:schemeClr val="tx2"/>
          </a:solidFill>
          <a:latin typeface="+mn-lt"/>
          <a:ea typeface="+mn-ea"/>
          <a:cs typeface="Tahoma" pitchFamily="34" charset="0"/>
        </a:defRPr>
      </a:lvl2pPr>
      <a:lvl3pPr marL="0" indent="0" algn="ctr" defTabSz="816282" rtl="0" eaLnBrk="1" latinLnBrk="0" hangingPunct="1">
        <a:lnSpc>
          <a:spcPct val="100000"/>
        </a:lnSpc>
        <a:spcBef>
          <a:spcPts val="1071"/>
        </a:spcBef>
        <a:buClr>
          <a:schemeClr val="accent1"/>
        </a:buClr>
        <a:buFontTx/>
        <a:buNone/>
        <a:defRPr sz="1400" kern="1200">
          <a:solidFill>
            <a:schemeClr val="tx1"/>
          </a:solidFill>
          <a:latin typeface="+mn-lt"/>
          <a:ea typeface="+mn-ea"/>
          <a:cs typeface="Tahoma" pitchFamily="34" charset="0"/>
        </a:defRPr>
      </a:lvl3pPr>
      <a:lvl4pPr marL="0" indent="0" algn="ctr" defTabSz="816282" rtl="0" eaLnBrk="1" latinLnBrk="0" hangingPunct="1">
        <a:lnSpc>
          <a:spcPct val="100000"/>
        </a:lnSpc>
        <a:spcBef>
          <a:spcPts val="1071"/>
        </a:spcBef>
        <a:buClr>
          <a:schemeClr val="accent1"/>
        </a:buClr>
        <a:buFontTx/>
        <a:buNone/>
        <a:defRPr sz="1300" kern="1200">
          <a:solidFill>
            <a:schemeClr val="tx2"/>
          </a:solidFill>
          <a:latin typeface="+mn-lt"/>
          <a:ea typeface="+mn-ea"/>
          <a:cs typeface="Tahoma" pitchFamily="34" charset="0"/>
        </a:defRPr>
      </a:lvl4pPr>
      <a:lvl5pPr marL="0" indent="0" algn="ctr" defTabSz="816282" rtl="0" eaLnBrk="1" latinLnBrk="0" hangingPunct="1">
        <a:lnSpc>
          <a:spcPct val="100000"/>
        </a:lnSpc>
        <a:spcBef>
          <a:spcPts val="1071"/>
        </a:spcBef>
        <a:buClr>
          <a:schemeClr val="accent1"/>
        </a:buClr>
        <a:buFontTx/>
        <a:buNone/>
        <a:defRPr sz="1300" kern="1200" baseline="0">
          <a:solidFill>
            <a:schemeClr val="tx1"/>
          </a:solidFill>
          <a:latin typeface="+mn-lt"/>
          <a:ea typeface="+mn-ea"/>
          <a:cs typeface="Tahoma" pitchFamily="34" charset="0"/>
        </a:defRPr>
      </a:lvl5pPr>
      <a:lvl6pPr marL="0" indent="0" algn="ctr" defTabSz="816282" rtl="0" eaLnBrk="1" latinLnBrk="0" hangingPunct="1">
        <a:lnSpc>
          <a:spcPct val="100000"/>
        </a:lnSpc>
        <a:spcBef>
          <a:spcPts val="1071"/>
        </a:spcBef>
        <a:buFont typeface="Arial" pitchFamily="34" charset="0"/>
        <a:buNone/>
        <a:defRPr sz="1300" kern="1200">
          <a:solidFill>
            <a:schemeClr val="tx2"/>
          </a:solidFill>
          <a:latin typeface="+mn-lt"/>
          <a:ea typeface="+mn-ea"/>
          <a:cs typeface="+mn-cs"/>
        </a:defRPr>
      </a:lvl6pPr>
      <a:lvl7pPr marL="0" indent="0" algn="ctr" defTabSz="816282" rtl="0" eaLnBrk="1" latinLnBrk="0" hangingPunct="1">
        <a:lnSpc>
          <a:spcPct val="100000"/>
        </a:lnSpc>
        <a:spcBef>
          <a:spcPts val="1071"/>
        </a:spcBef>
        <a:buFont typeface="Arial" pitchFamily="34" charset="0"/>
        <a:buNone/>
        <a:defRPr sz="1300" kern="1200">
          <a:solidFill>
            <a:schemeClr val="tx1"/>
          </a:solidFill>
          <a:latin typeface="+mn-lt"/>
          <a:ea typeface="+mn-ea"/>
          <a:cs typeface="+mn-cs"/>
        </a:defRPr>
      </a:lvl7pPr>
      <a:lvl8pPr marL="0" indent="0" algn="ctr" defTabSz="816282" rtl="0" eaLnBrk="1" latinLnBrk="0" hangingPunct="1">
        <a:lnSpc>
          <a:spcPct val="100000"/>
        </a:lnSpc>
        <a:spcBef>
          <a:spcPts val="1071"/>
        </a:spcBef>
        <a:buFont typeface="Arial" pitchFamily="34" charset="0"/>
        <a:buNone/>
        <a:defRPr sz="1300" kern="1200">
          <a:solidFill>
            <a:schemeClr val="tx2"/>
          </a:solidFill>
          <a:latin typeface="+mn-lt"/>
          <a:ea typeface="+mn-ea"/>
          <a:cs typeface="+mn-cs"/>
        </a:defRPr>
      </a:lvl8pPr>
      <a:lvl9pPr marL="0" indent="0" algn="ctr" defTabSz="816282" rtl="0" eaLnBrk="1" latinLnBrk="0" hangingPunct="1">
        <a:lnSpc>
          <a:spcPct val="100000"/>
        </a:lnSpc>
        <a:spcBef>
          <a:spcPts val="1071"/>
        </a:spcBef>
        <a:buFont typeface="Arial" pitchFamily="34" charset="0"/>
        <a:buNone/>
        <a:defRPr sz="1300" kern="1200">
          <a:solidFill>
            <a:schemeClr val="tx1"/>
          </a:solidFill>
          <a:latin typeface="+mn-lt"/>
          <a:ea typeface="+mn-ea"/>
          <a:cs typeface="+mn-cs"/>
        </a:defRPr>
      </a:lvl9pPr>
    </p:bodyStyle>
    <p:otherStyle>
      <a:defPPr>
        <a:defRPr lang="en-US"/>
      </a:defPPr>
      <a:lvl1pPr marL="0" algn="l" defTabSz="816282" rtl="0" eaLnBrk="1" latinLnBrk="0" hangingPunct="1">
        <a:defRPr sz="1600" kern="1200">
          <a:solidFill>
            <a:schemeClr val="tx1"/>
          </a:solidFill>
          <a:latin typeface="+mn-lt"/>
          <a:ea typeface="+mn-ea"/>
          <a:cs typeface="+mn-cs"/>
        </a:defRPr>
      </a:lvl1pPr>
      <a:lvl2pPr marL="408141" algn="l" defTabSz="816282" rtl="0" eaLnBrk="1" latinLnBrk="0" hangingPunct="1">
        <a:defRPr sz="1600" kern="1200">
          <a:solidFill>
            <a:schemeClr val="tx1"/>
          </a:solidFill>
          <a:latin typeface="+mn-lt"/>
          <a:ea typeface="+mn-ea"/>
          <a:cs typeface="+mn-cs"/>
        </a:defRPr>
      </a:lvl2pPr>
      <a:lvl3pPr marL="816282" algn="l" defTabSz="816282" rtl="0" eaLnBrk="1" latinLnBrk="0" hangingPunct="1">
        <a:defRPr sz="1600" kern="1200">
          <a:solidFill>
            <a:schemeClr val="tx1"/>
          </a:solidFill>
          <a:latin typeface="+mn-lt"/>
          <a:ea typeface="+mn-ea"/>
          <a:cs typeface="+mn-cs"/>
        </a:defRPr>
      </a:lvl3pPr>
      <a:lvl4pPr marL="1224423" algn="l" defTabSz="816282" rtl="0" eaLnBrk="1" latinLnBrk="0" hangingPunct="1">
        <a:defRPr sz="1600" kern="1200">
          <a:solidFill>
            <a:schemeClr val="tx1"/>
          </a:solidFill>
          <a:latin typeface="+mn-lt"/>
          <a:ea typeface="+mn-ea"/>
          <a:cs typeface="+mn-cs"/>
        </a:defRPr>
      </a:lvl4pPr>
      <a:lvl5pPr marL="1632564" algn="l" defTabSz="816282" rtl="0" eaLnBrk="1" latinLnBrk="0" hangingPunct="1">
        <a:defRPr sz="1600" kern="1200">
          <a:solidFill>
            <a:schemeClr val="tx1"/>
          </a:solidFill>
          <a:latin typeface="+mn-lt"/>
          <a:ea typeface="+mn-ea"/>
          <a:cs typeface="+mn-cs"/>
        </a:defRPr>
      </a:lvl5pPr>
      <a:lvl6pPr marL="2040705" algn="l" defTabSz="816282" rtl="0" eaLnBrk="1" latinLnBrk="0" hangingPunct="1">
        <a:defRPr sz="1600" kern="1200">
          <a:solidFill>
            <a:schemeClr val="tx1"/>
          </a:solidFill>
          <a:latin typeface="+mn-lt"/>
          <a:ea typeface="+mn-ea"/>
          <a:cs typeface="+mn-cs"/>
        </a:defRPr>
      </a:lvl6pPr>
      <a:lvl7pPr marL="2448846" algn="l" defTabSz="816282" rtl="0" eaLnBrk="1" latinLnBrk="0" hangingPunct="1">
        <a:defRPr sz="1600" kern="1200">
          <a:solidFill>
            <a:schemeClr val="tx1"/>
          </a:solidFill>
          <a:latin typeface="+mn-lt"/>
          <a:ea typeface="+mn-ea"/>
          <a:cs typeface="+mn-cs"/>
        </a:defRPr>
      </a:lvl7pPr>
      <a:lvl8pPr marL="2856988" algn="l" defTabSz="816282" rtl="0" eaLnBrk="1" latinLnBrk="0" hangingPunct="1">
        <a:defRPr sz="1600" kern="1200">
          <a:solidFill>
            <a:schemeClr val="tx1"/>
          </a:solidFill>
          <a:latin typeface="+mn-lt"/>
          <a:ea typeface="+mn-ea"/>
          <a:cs typeface="+mn-cs"/>
        </a:defRPr>
      </a:lvl8pPr>
      <a:lvl9pPr marL="3265129" algn="l" defTabSz="816282" rtl="0" eaLnBrk="1" latinLnBrk="0" hangingPunct="1">
        <a:defRPr sz="16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xml.rels><?xml version="1.0" encoding="UTF-8" standalone="yes"?>
<Relationships xmlns="http://schemas.openxmlformats.org/package/2006/relationships"><Relationship Id="rId26" Type="http://schemas.openxmlformats.org/officeDocument/2006/relationships/image" Target="../media/image26.png"/><Relationship Id="rId21" Type="http://schemas.openxmlformats.org/officeDocument/2006/relationships/image" Target="../media/image21.png"/><Relationship Id="rId42" Type="http://schemas.openxmlformats.org/officeDocument/2006/relationships/image" Target="../media/image42.png"/><Relationship Id="rId47" Type="http://schemas.openxmlformats.org/officeDocument/2006/relationships/image" Target="../media/image47.png"/><Relationship Id="rId63" Type="http://schemas.openxmlformats.org/officeDocument/2006/relationships/image" Target="../media/image63.png"/><Relationship Id="rId68" Type="http://schemas.openxmlformats.org/officeDocument/2006/relationships/image" Target="../media/image68.png"/><Relationship Id="rId84" Type="http://schemas.openxmlformats.org/officeDocument/2006/relationships/image" Target="../media/image84.png"/><Relationship Id="rId89" Type="http://schemas.openxmlformats.org/officeDocument/2006/relationships/image" Target="../media/image89.png"/><Relationship Id="rId7" Type="http://schemas.openxmlformats.org/officeDocument/2006/relationships/image" Target="../media/image7.png"/><Relationship Id="rId71" Type="http://schemas.openxmlformats.org/officeDocument/2006/relationships/image" Target="../media/image71.png"/><Relationship Id="rId92" Type="http://schemas.openxmlformats.org/officeDocument/2006/relationships/image" Target="../media/image92.png"/><Relationship Id="rId2" Type="http://schemas.openxmlformats.org/officeDocument/2006/relationships/image" Target="../media/image2.png"/><Relationship Id="rId16" Type="http://schemas.openxmlformats.org/officeDocument/2006/relationships/image" Target="../media/image16.png"/><Relationship Id="rId29" Type="http://schemas.openxmlformats.org/officeDocument/2006/relationships/image" Target="../media/image29.png"/><Relationship Id="rId11" Type="http://schemas.openxmlformats.org/officeDocument/2006/relationships/image" Target="../media/image11.png"/><Relationship Id="rId24" Type="http://schemas.openxmlformats.org/officeDocument/2006/relationships/image" Target="../media/image24.png"/><Relationship Id="rId32" Type="http://schemas.openxmlformats.org/officeDocument/2006/relationships/image" Target="../media/image32.png"/><Relationship Id="rId37" Type="http://schemas.openxmlformats.org/officeDocument/2006/relationships/image" Target="../media/image37.png"/><Relationship Id="rId40" Type="http://schemas.openxmlformats.org/officeDocument/2006/relationships/image" Target="../media/image40.png"/><Relationship Id="rId45" Type="http://schemas.openxmlformats.org/officeDocument/2006/relationships/image" Target="../media/image45.png"/><Relationship Id="rId53" Type="http://schemas.openxmlformats.org/officeDocument/2006/relationships/image" Target="../media/image53.png"/><Relationship Id="rId58" Type="http://schemas.openxmlformats.org/officeDocument/2006/relationships/image" Target="../media/image58.png"/><Relationship Id="rId66" Type="http://schemas.openxmlformats.org/officeDocument/2006/relationships/image" Target="../media/image66.png"/><Relationship Id="rId74" Type="http://schemas.openxmlformats.org/officeDocument/2006/relationships/image" Target="../media/image74.png"/><Relationship Id="rId79" Type="http://schemas.openxmlformats.org/officeDocument/2006/relationships/image" Target="../media/image79.png"/><Relationship Id="rId87" Type="http://schemas.openxmlformats.org/officeDocument/2006/relationships/image" Target="../media/image87.png"/><Relationship Id="rId102" Type="http://schemas.openxmlformats.org/officeDocument/2006/relationships/image" Target="../media/image102.png"/><Relationship Id="rId5" Type="http://schemas.openxmlformats.org/officeDocument/2006/relationships/image" Target="../media/image5.png"/><Relationship Id="rId61" Type="http://schemas.openxmlformats.org/officeDocument/2006/relationships/image" Target="../media/image61.png"/><Relationship Id="rId82" Type="http://schemas.openxmlformats.org/officeDocument/2006/relationships/image" Target="../media/image82.png"/><Relationship Id="rId90" Type="http://schemas.openxmlformats.org/officeDocument/2006/relationships/image" Target="../media/image90.png"/><Relationship Id="rId95" Type="http://schemas.openxmlformats.org/officeDocument/2006/relationships/image" Target="../media/image95.png"/><Relationship Id="rId19" Type="http://schemas.openxmlformats.org/officeDocument/2006/relationships/image" Target="../media/image19.png"/><Relationship Id="rId14" Type="http://schemas.openxmlformats.org/officeDocument/2006/relationships/image" Target="../media/image14.png"/><Relationship Id="rId22" Type="http://schemas.openxmlformats.org/officeDocument/2006/relationships/image" Target="../media/image22.png"/><Relationship Id="rId27" Type="http://schemas.openxmlformats.org/officeDocument/2006/relationships/image" Target="../media/image27.png"/><Relationship Id="rId30" Type="http://schemas.openxmlformats.org/officeDocument/2006/relationships/image" Target="../media/image30.png"/><Relationship Id="rId35" Type="http://schemas.openxmlformats.org/officeDocument/2006/relationships/image" Target="../media/image35.png"/><Relationship Id="rId43" Type="http://schemas.openxmlformats.org/officeDocument/2006/relationships/image" Target="../media/image43.png"/><Relationship Id="rId48" Type="http://schemas.openxmlformats.org/officeDocument/2006/relationships/image" Target="../media/image48.png"/><Relationship Id="rId56" Type="http://schemas.openxmlformats.org/officeDocument/2006/relationships/image" Target="../media/image56.png"/><Relationship Id="rId64" Type="http://schemas.openxmlformats.org/officeDocument/2006/relationships/image" Target="../media/image64.png"/><Relationship Id="rId69" Type="http://schemas.openxmlformats.org/officeDocument/2006/relationships/image" Target="../media/image69.png"/><Relationship Id="rId77" Type="http://schemas.openxmlformats.org/officeDocument/2006/relationships/image" Target="../media/image77.png"/><Relationship Id="rId100" Type="http://schemas.openxmlformats.org/officeDocument/2006/relationships/image" Target="../media/image100.png"/><Relationship Id="rId8" Type="http://schemas.openxmlformats.org/officeDocument/2006/relationships/image" Target="../media/image8.png"/><Relationship Id="rId51" Type="http://schemas.openxmlformats.org/officeDocument/2006/relationships/image" Target="../media/image51.png"/><Relationship Id="rId72" Type="http://schemas.openxmlformats.org/officeDocument/2006/relationships/image" Target="../media/image72.png"/><Relationship Id="rId80" Type="http://schemas.openxmlformats.org/officeDocument/2006/relationships/image" Target="../media/image80.png"/><Relationship Id="rId85" Type="http://schemas.openxmlformats.org/officeDocument/2006/relationships/image" Target="../media/image85.png"/><Relationship Id="rId93" Type="http://schemas.openxmlformats.org/officeDocument/2006/relationships/image" Target="../media/image93.png"/><Relationship Id="rId98" Type="http://schemas.openxmlformats.org/officeDocument/2006/relationships/image" Target="../media/image98.png"/><Relationship Id="rId3" Type="http://schemas.openxmlformats.org/officeDocument/2006/relationships/image" Target="../media/image3.png"/><Relationship Id="rId12" Type="http://schemas.openxmlformats.org/officeDocument/2006/relationships/image" Target="../media/image12.png"/><Relationship Id="rId17" Type="http://schemas.openxmlformats.org/officeDocument/2006/relationships/image" Target="../media/image17.png"/><Relationship Id="rId25" Type="http://schemas.openxmlformats.org/officeDocument/2006/relationships/image" Target="../media/image25.png"/><Relationship Id="rId33" Type="http://schemas.openxmlformats.org/officeDocument/2006/relationships/image" Target="../media/image33.png"/><Relationship Id="rId38" Type="http://schemas.openxmlformats.org/officeDocument/2006/relationships/image" Target="../media/image38.png"/><Relationship Id="rId46" Type="http://schemas.openxmlformats.org/officeDocument/2006/relationships/image" Target="../media/image46.png"/><Relationship Id="rId59" Type="http://schemas.openxmlformats.org/officeDocument/2006/relationships/image" Target="../media/image59.png"/><Relationship Id="rId67" Type="http://schemas.openxmlformats.org/officeDocument/2006/relationships/image" Target="../media/image67.png"/><Relationship Id="rId103" Type="http://schemas.openxmlformats.org/officeDocument/2006/relationships/image" Target="../media/image103.png"/><Relationship Id="rId20" Type="http://schemas.openxmlformats.org/officeDocument/2006/relationships/image" Target="../media/image20.png"/><Relationship Id="rId41" Type="http://schemas.openxmlformats.org/officeDocument/2006/relationships/image" Target="../media/image41.png"/><Relationship Id="rId54" Type="http://schemas.openxmlformats.org/officeDocument/2006/relationships/image" Target="../media/image54.png"/><Relationship Id="rId62" Type="http://schemas.openxmlformats.org/officeDocument/2006/relationships/image" Target="../media/image62.png"/><Relationship Id="rId70" Type="http://schemas.openxmlformats.org/officeDocument/2006/relationships/image" Target="../media/image70.png"/><Relationship Id="rId75" Type="http://schemas.openxmlformats.org/officeDocument/2006/relationships/image" Target="../media/image75.png"/><Relationship Id="rId83" Type="http://schemas.openxmlformats.org/officeDocument/2006/relationships/image" Target="../media/image83.png"/><Relationship Id="rId88" Type="http://schemas.openxmlformats.org/officeDocument/2006/relationships/image" Target="../media/image88.png"/><Relationship Id="rId91" Type="http://schemas.openxmlformats.org/officeDocument/2006/relationships/image" Target="../media/image91.png"/><Relationship Id="rId96" Type="http://schemas.openxmlformats.org/officeDocument/2006/relationships/image" Target="../media/image96.png"/><Relationship Id="rId1" Type="http://schemas.openxmlformats.org/officeDocument/2006/relationships/slideLayout" Target="../slideLayouts/slideLayout2.xml"/><Relationship Id="rId6" Type="http://schemas.openxmlformats.org/officeDocument/2006/relationships/image" Target="../media/image6.png"/><Relationship Id="rId15" Type="http://schemas.openxmlformats.org/officeDocument/2006/relationships/image" Target="../media/image15.png"/><Relationship Id="rId23" Type="http://schemas.openxmlformats.org/officeDocument/2006/relationships/image" Target="../media/image23.png"/><Relationship Id="rId28" Type="http://schemas.openxmlformats.org/officeDocument/2006/relationships/image" Target="../media/image28.png"/><Relationship Id="rId36" Type="http://schemas.openxmlformats.org/officeDocument/2006/relationships/image" Target="../media/image36.png"/><Relationship Id="rId49" Type="http://schemas.openxmlformats.org/officeDocument/2006/relationships/image" Target="../media/image49.png"/><Relationship Id="rId57" Type="http://schemas.openxmlformats.org/officeDocument/2006/relationships/image" Target="../media/image57.png"/><Relationship Id="rId10" Type="http://schemas.openxmlformats.org/officeDocument/2006/relationships/image" Target="../media/image10.png"/><Relationship Id="rId31" Type="http://schemas.openxmlformats.org/officeDocument/2006/relationships/image" Target="../media/image31.png"/><Relationship Id="rId44" Type="http://schemas.openxmlformats.org/officeDocument/2006/relationships/image" Target="../media/image44.png"/><Relationship Id="rId52" Type="http://schemas.openxmlformats.org/officeDocument/2006/relationships/image" Target="../media/image52.png"/><Relationship Id="rId60" Type="http://schemas.openxmlformats.org/officeDocument/2006/relationships/image" Target="../media/image60.png"/><Relationship Id="rId65" Type="http://schemas.openxmlformats.org/officeDocument/2006/relationships/image" Target="../media/image65.png"/><Relationship Id="rId73" Type="http://schemas.openxmlformats.org/officeDocument/2006/relationships/image" Target="../media/image73.png"/><Relationship Id="rId78" Type="http://schemas.openxmlformats.org/officeDocument/2006/relationships/image" Target="../media/image78.png"/><Relationship Id="rId81" Type="http://schemas.openxmlformats.org/officeDocument/2006/relationships/image" Target="../media/image81.png"/><Relationship Id="rId86" Type="http://schemas.openxmlformats.org/officeDocument/2006/relationships/image" Target="../media/image86.png"/><Relationship Id="rId94" Type="http://schemas.openxmlformats.org/officeDocument/2006/relationships/image" Target="../media/image94.png"/><Relationship Id="rId99" Type="http://schemas.openxmlformats.org/officeDocument/2006/relationships/image" Target="../media/image99.png"/><Relationship Id="rId101" Type="http://schemas.openxmlformats.org/officeDocument/2006/relationships/image" Target="../media/image101.png"/><Relationship Id="rId4" Type="http://schemas.openxmlformats.org/officeDocument/2006/relationships/image" Target="../media/image4.png"/><Relationship Id="rId9" Type="http://schemas.openxmlformats.org/officeDocument/2006/relationships/image" Target="../media/image9.png"/><Relationship Id="rId13" Type="http://schemas.openxmlformats.org/officeDocument/2006/relationships/image" Target="../media/image13.png"/><Relationship Id="rId18" Type="http://schemas.openxmlformats.org/officeDocument/2006/relationships/image" Target="../media/image18.png"/><Relationship Id="rId39" Type="http://schemas.openxmlformats.org/officeDocument/2006/relationships/image" Target="../media/image39.png"/><Relationship Id="rId34" Type="http://schemas.openxmlformats.org/officeDocument/2006/relationships/image" Target="../media/image34.png"/><Relationship Id="rId50" Type="http://schemas.openxmlformats.org/officeDocument/2006/relationships/image" Target="../media/image50.png"/><Relationship Id="rId55" Type="http://schemas.openxmlformats.org/officeDocument/2006/relationships/image" Target="../media/image55.png"/><Relationship Id="rId76" Type="http://schemas.openxmlformats.org/officeDocument/2006/relationships/image" Target="../media/image76.png"/><Relationship Id="rId97" Type="http://schemas.openxmlformats.org/officeDocument/2006/relationships/image" Target="../media/image97.png"/><Relationship Id="rId104" Type="http://schemas.openxmlformats.org/officeDocument/2006/relationships/image" Target="../media/image104.png"/></Relationships>
</file>

<file path=ppt/slides/_rels/slide3.xml.rels><?xml version="1.0" encoding="UTF-8" standalone="yes"?>
<Relationships xmlns="http://schemas.openxmlformats.org/package/2006/relationships"><Relationship Id="rId26" Type="http://schemas.openxmlformats.org/officeDocument/2006/relationships/image" Target="../media/image128.png"/><Relationship Id="rId21" Type="http://schemas.openxmlformats.org/officeDocument/2006/relationships/image" Target="../media/image123.png"/><Relationship Id="rId42" Type="http://schemas.openxmlformats.org/officeDocument/2006/relationships/image" Target="../media/image144.png"/><Relationship Id="rId47" Type="http://schemas.openxmlformats.org/officeDocument/2006/relationships/image" Target="../media/image149.png"/><Relationship Id="rId63" Type="http://schemas.openxmlformats.org/officeDocument/2006/relationships/image" Target="../media/image165.png"/><Relationship Id="rId68" Type="http://schemas.openxmlformats.org/officeDocument/2006/relationships/image" Target="../media/image170.png"/><Relationship Id="rId84" Type="http://schemas.openxmlformats.org/officeDocument/2006/relationships/image" Target="../media/image185.png"/><Relationship Id="rId89" Type="http://schemas.openxmlformats.org/officeDocument/2006/relationships/image" Target="../media/image188.png"/><Relationship Id="rId112" Type="http://schemas.openxmlformats.org/officeDocument/2006/relationships/slide" Target="slide23.xml"/><Relationship Id="rId2" Type="http://schemas.openxmlformats.org/officeDocument/2006/relationships/image" Target="../media/image105.png"/><Relationship Id="rId16" Type="http://schemas.openxmlformats.org/officeDocument/2006/relationships/image" Target="../media/image118.png"/><Relationship Id="rId29" Type="http://schemas.openxmlformats.org/officeDocument/2006/relationships/image" Target="../media/image131.png"/><Relationship Id="rId107" Type="http://schemas.openxmlformats.org/officeDocument/2006/relationships/slide" Target="slide13.xml"/><Relationship Id="rId11" Type="http://schemas.openxmlformats.org/officeDocument/2006/relationships/image" Target="../media/image113.png"/><Relationship Id="rId24" Type="http://schemas.openxmlformats.org/officeDocument/2006/relationships/image" Target="../media/image126.png"/><Relationship Id="rId32" Type="http://schemas.openxmlformats.org/officeDocument/2006/relationships/image" Target="../media/image134.png"/><Relationship Id="rId37" Type="http://schemas.openxmlformats.org/officeDocument/2006/relationships/image" Target="../media/image139.png"/><Relationship Id="rId40" Type="http://schemas.openxmlformats.org/officeDocument/2006/relationships/image" Target="../media/image142.png"/><Relationship Id="rId45" Type="http://schemas.openxmlformats.org/officeDocument/2006/relationships/image" Target="../media/image147.png"/><Relationship Id="rId53" Type="http://schemas.openxmlformats.org/officeDocument/2006/relationships/image" Target="../media/image155.png"/><Relationship Id="rId58" Type="http://schemas.openxmlformats.org/officeDocument/2006/relationships/image" Target="../media/image160.png"/><Relationship Id="rId66" Type="http://schemas.openxmlformats.org/officeDocument/2006/relationships/image" Target="../media/image168.png"/><Relationship Id="rId74" Type="http://schemas.openxmlformats.org/officeDocument/2006/relationships/image" Target="../media/image176.png"/><Relationship Id="rId79" Type="http://schemas.openxmlformats.org/officeDocument/2006/relationships/image" Target="../media/image180.png"/><Relationship Id="rId87" Type="http://schemas.openxmlformats.org/officeDocument/2006/relationships/image" Target="../media/image87.png"/><Relationship Id="rId102" Type="http://schemas.openxmlformats.org/officeDocument/2006/relationships/image" Target="../media/image201.png"/><Relationship Id="rId110" Type="http://schemas.openxmlformats.org/officeDocument/2006/relationships/slide" Target="slide20.xml"/><Relationship Id="rId5" Type="http://schemas.openxmlformats.org/officeDocument/2006/relationships/image" Target="../media/image5.png"/><Relationship Id="rId61" Type="http://schemas.openxmlformats.org/officeDocument/2006/relationships/image" Target="../media/image163.png"/><Relationship Id="rId82" Type="http://schemas.openxmlformats.org/officeDocument/2006/relationships/image" Target="../media/image183.png"/><Relationship Id="rId90" Type="http://schemas.openxmlformats.org/officeDocument/2006/relationships/image" Target="../media/image189.png"/><Relationship Id="rId95" Type="http://schemas.openxmlformats.org/officeDocument/2006/relationships/image" Target="../media/image194.png"/><Relationship Id="rId19" Type="http://schemas.openxmlformats.org/officeDocument/2006/relationships/image" Target="../media/image121.png"/><Relationship Id="rId14" Type="http://schemas.openxmlformats.org/officeDocument/2006/relationships/image" Target="../media/image116.png"/><Relationship Id="rId22" Type="http://schemas.openxmlformats.org/officeDocument/2006/relationships/image" Target="../media/image124.png"/><Relationship Id="rId27" Type="http://schemas.openxmlformats.org/officeDocument/2006/relationships/image" Target="../media/image129.png"/><Relationship Id="rId30" Type="http://schemas.openxmlformats.org/officeDocument/2006/relationships/image" Target="../media/image132.png"/><Relationship Id="rId35" Type="http://schemas.openxmlformats.org/officeDocument/2006/relationships/image" Target="../media/image137.png"/><Relationship Id="rId43" Type="http://schemas.openxmlformats.org/officeDocument/2006/relationships/image" Target="../media/image145.png"/><Relationship Id="rId48" Type="http://schemas.openxmlformats.org/officeDocument/2006/relationships/image" Target="../media/image150.png"/><Relationship Id="rId56" Type="http://schemas.openxmlformats.org/officeDocument/2006/relationships/image" Target="../media/image158.png"/><Relationship Id="rId64" Type="http://schemas.openxmlformats.org/officeDocument/2006/relationships/image" Target="../media/image166.png"/><Relationship Id="rId69" Type="http://schemas.openxmlformats.org/officeDocument/2006/relationships/image" Target="../media/image171.png"/><Relationship Id="rId77" Type="http://schemas.openxmlformats.org/officeDocument/2006/relationships/image" Target="../media/image178.png"/><Relationship Id="rId100" Type="http://schemas.openxmlformats.org/officeDocument/2006/relationships/image" Target="../media/image199.png"/><Relationship Id="rId105" Type="http://schemas.openxmlformats.org/officeDocument/2006/relationships/slide" Target="slide4.xml"/><Relationship Id="rId113" Type="http://schemas.openxmlformats.org/officeDocument/2006/relationships/slide" Target="slide25.xml"/><Relationship Id="rId8" Type="http://schemas.openxmlformats.org/officeDocument/2006/relationships/image" Target="../media/image110.png"/><Relationship Id="rId51" Type="http://schemas.openxmlformats.org/officeDocument/2006/relationships/image" Target="../media/image153.png"/><Relationship Id="rId72" Type="http://schemas.openxmlformats.org/officeDocument/2006/relationships/image" Target="../media/image174.png"/><Relationship Id="rId80" Type="http://schemas.openxmlformats.org/officeDocument/2006/relationships/image" Target="../media/image181.png"/><Relationship Id="rId85" Type="http://schemas.openxmlformats.org/officeDocument/2006/relationships/image" Target="../media/image186.png"/><Relationship Id="rId93" Type="http://schemas.openxmlformats.org/officeDocument/2006/relationships/image" Target="../media/image192.png"/><Relationship Id="rId98" Type="http://schemas.openxmlformats.org/officeDocument/2006/relationships/image" Target="../media/image197.png"/><Relationship Id="rId3" Type="http://schemas.openxmlformats.org/officeDocument/2006/relationships/image" Target="../media/image106.png"/><Relationship Id="rId12" Type="http://schemas.openxmlformats.org/officeDocument/2006/relationships/image" Target="../media/image114.png"/><Relationship Id="rId17" Type="http://schemas.openxmlformats.org/officeDocument/2006/relationships/image" Target="../media/image119.png"/><Relationship Id="rId25" Type="http://schemas.openxmlformats.org/officeDocument/2006/relationships/image" Target="../media/image127.png"/><Relationship Id="rId33" Type="http://schemas.openxmlformats.org/officeDocument/2006/relationships/image" Target="../media/image135.png"/><Relationship Id="rId38" Type="http://schemas.openxmlformats.org/officeDocument/2006/relationships/image" Target="../media/image140.png"/><Relationship Id="rId46" Type="http://schemas.openxmlformats.org/officeDocument/2006/relationships/image" Target="../media/image148.png"/><Relationship Id="rId59" Type="http://schemas.openxmlformats.org/officeDocument/2006/relationships/image" Target="../media/image161.png"/><Relationship Id="rId67" Type="http://schemas.openxmlformats.org/officeDocument/2006/relationships/image" Target="../media/image169.png"/><Relationship Id="rId103" Type="http://schemas.openxmlformats.org/officeDocument/2006/relationships/image" Target="../media/image202.png"/><Relationship Id="rId108" Type="http://schemas.openxmlformats.org/officeDocument/2006/relationships/slide" Target="slide17.xml"/><Relationship Id="rId20" Type="http://schemas.openxmlformats.org/officeDocument/2006/relationships/image" Target="../media/image122.png"/><Relationship Id="rId41" Type="http://schemas.openxmlformats.org/officeDocument/2006/relationships/image" Target="../media/image143.png"/><Relationship Id="rId54" Type="http://schemas.openxmlformats.org/officeDocument/2006/relationships/image" Target="../media/image156.png"/><Relationship Id="rId62" Type="http://schemas.openxmlformats.org/officeDocument/2006/relationships/image" Target="../media/image164.png"/><Relationship Id="rId70" Type="http://schemas.openxmlformats.org/officeDocument/2006/relationships/image" Target="../media/image172.png"/><Relationship Id="rId75" Type="http://schemas.openxmlformats.org/officeDocument/2006/relationships/image" Target="../media/image177.png"/><Relationship Id="rId83" Type="http://schemas.openxmlformats.org/officeDocument/2006/relationships/image" Target="../media/image184.png"/><Relationship Id="rId88" Type="http://schemas.openxmlformats.org/officeDocument/2006/relationships/image" Target="../media/image187.png"/><Relationship Id="rId91" Type="http://schemas.openxmlformats.org/officeDocument/2006/relationships/image" Target="../media/image190.png"/><Relationship Id="rId96" Type="http://schemas.openxmlformats.org/officeDocument/2006/relationships/image" Target="../media/image195.png"/><Relationship Id="rId111" Type="http://schemas.openxmlformats.org/officeDocument/2006/relationships/slide" Target="slide22.xml"/><Relationship Id="rId1" Type="http://schemas.openxmlformats.org/officeDocument/2006/relationships/slideLayout" Target="../slideLayouts/slideLayout7.xml"/><Relationship Id="rId6" Type="http://schemas.openxmlformats.org/officeDocument/2006/relationships/image" Target="../media/image108.png"/><Relationship Id="rId15" Type="http://schemas.openxmlformats.org/officeDocument/2006/relationships/image" Target="../media/image117.png"/><Relationship Id="rId23" Type="http://schemas.openxmlformats.org/officeDocument/2006/relationships/image" Target="../media/image125.png"/><Relationship Id="rId28" Type="http://schemas.openxmlformats.org/officeDocument/2006/relationships/image" Target="../media/image130.png"/><Relationship Id="rId36" Type="http://schemas.openxmlformats.org/officeDocument/2006/relationships/image" Target="../media/image138.png"/><Relationship Id="rId49" Type="http://schemas.openxmlformats.org/officeDocument/2006/relationships/image" Target="../media/image151.png"/><Relationship Id="rId57" Type="http://schemas.openxmlformats.org/officeDocument/2006/relationships/image" Target="../media/image159.png"/><Relationship Id="rId106" Type="http://schemas.openxmlformats.org/officeDocument/2006/relationships/slide" Target="slide6.xml"/><Relationship Id="rId10" Type="http://schemas.openxmlformats.org/officeDocument/2006/relationships/image" Target="../media/image112.png"/><Relationship Id="rId31" Type="http://schemas.openxmlformats.org/officeDocument/2006/relationships/image" Target="../media/image133.png"/><Relationship Id="rId44" Type="http://schemas.openxmlformats.org/officeDocument/2006/relationships/image" Target="../media/image146.png"/><Relationship Id="rId52" Type="http://schemas.openxmlformats.org/officeDocument/2006/relationships/image" Target="../media/image154.png"/><Relationship Id="rId60" Type="http://schemas.openxmlformats.org/officeDocument/2006/relationships/image" Target="../media/image162.png"/><Relationship Id="rId65" Type="http://schemas.openxmlformats.org/officeDocument/2006/relationships/image" Target="../media/image167.png"/><Relationship Id="rId73" Type="http://schemas.openxmlformats.org/officeDocument/2006/relationships/image" Target="../media/image175.png"/><Relationship Id="rId78" Type="http://schemas.openxmlformats.org/officeDocument/2006/relationships/image" Target="../media/image179.png"/><Relationship Id="rId81" Type="http://schemas.openxmlformats.org/officeDocument/2006/relationships/image" Target="../media/image182.png"/><Relationship Id="rId86" Type="http://schemas.openxmlformats.org/officeDocument/2006/relationships/image" Target="../media/image86.png"/><Relationship Id="rId94" Type="http://schemas.openxmlformats.org/officeDocument/2006/relationships/image" Target="../media/image193.png"/><Relationship Id="rId99" Type="http://schemas.openxmlformats.org/officeDocument/2006/relationships/image" Target="../media/image198.png"/><Relationship Id="rId101" Type="http://schemas.openxmlformats.org/officeDocument/2006/relationships/image" Target="../media/image200.png"/><Relationship Id="rId4" Type="http://schemas.openxmlformats.org/officeDocument/2006/relationships/image" Target="../media/image107.png"/><Relationship Id="rId9" Type="http://schemas.openxmlformats.org/officeDocument/2006/relationships/image" Target="../media/image111.png"/><Relationship Id="rId13" Type="http://schemas.openxmlformats.org/officeDocument/2006/relationships/image" Target="../media/image115.png"/><Relationship Id="rId18" Type="http://schemas.openxmlformats.org/officeDocument/2006/relationships/image" Target="../media/image120.png"/><Relationship Id="rId39" Type="http://schemas.openxmlformats.org/officeDocument/2006/relationships/image" Target="../media/image141.png"/><Relationship Id="rId109" Type="http://schemas.openxmlformats.org/officeDocument/2006/relationships/slide" Target="slide16.xml"/><Relationship Id="rId34" Type="http://schemas.openxmlformats.org/officeDocument/2006/relationships/image" Target="../media/image136.png"/><Relationship Id="rId50" Type="http://schemas.openxmlformats.org/officeDocument/2006/relationships/image" Target="../media/image152.png"/><Relationship Id="rId55" Type="http://schemas.openxmlformats.org/officeDocument/2006/relationships/image" Target="../media/image157.png"/><Relationship Id="rId76" Type="http://schemas.openxmlformats.org/officeDocument/2006/relationships/image" Target="../media/image76.png"/><Relationship Id="rId97" Type="http://schemas.openxmlformats.org/officeDocument/2006/relationships/image" Target="../media/image196.png"/><Relationship Id="rId104" Type="http://schemas.openxmlformats.org/officeDocument/2006/relationships/image" Target="../media/image203.png"/><Relationship Id="rId7" Type="http://schemas.openxmlformats.org/officeDocument/2006/relationships/image" Target="../media/image109.png"/><Relationship Id="rId71" Type="http://schemas.openxmlformats.org/officeDocument/2006/relationships/image" Target="../media/image173.png"/><Relationship Id="rId92" Type="http://schemas.openxmlformats.org/officeDocument/2006/relationships/image" Target="../media/image191.png"/></Relationships>
</file>

<file path=ppt/slides/_rels/slide4.xml.rels><?xml version="1.0" encoding="UTF-8" standalone="yes"?>
<Relationships xmlns="http://schemas.openxmlformats.org/package/2006/relationships"><Relationship Id="rId26" Type="http://schemas.openxmlformats.org/officeDocument/2006/relationships/image" Target="../media/image227.png"/><Relationship Id="rId21" Type="http://schemas.openxmlformats.org/officeDocument/2006/relationships/image" Target="../media/image222.png"/><Relationship Id="rId42" Type="http://schemas.openxmlformats.org/officeDocument/2006/relationships/image" Target="../media/image243.png"/><Relationship Id="rId47" Type="http://schemas.openxmlformats.org/officeDocument/2006/relationships/image" Target="../media/image248.png"/><Relationship Id="rId63" Type="http://schemas.openxmlformats.org/officeDocument/2006/relationships/image" Target="../media/image264.png"/><Relationship Id="rId68" Type="http://schemas.openxmlformats.org/officeDocument/2006/relationships/image" Target="../media/image170.png"/><Relationship Id="rId84" Type="http://schemas.openxmlformats.org/officeDocument/2006/relationships/image" Target="../media/image283.png"/><Relationship Id="rId89" Type="http://schemas.openxmlformats.org/officeDocument/2006/relationships/image" Target="../media/image286.png"/><Relationship Id="rId7" Type="http://schemas.openxmlformats.org/officeDocument/2006/relationships/image" Target="../media/image208.png"/><Relationship Id="rId71" Type="http://schemas.openxmlformats.org/officeDocument/2006/relationships/image" Target="../media/image271.png"/><Relationship Id="rId92" Type="http://schemas.openxmlformats.org/officeDocument/2006/relationships/image" Target="../media/image289.png"/><Relationship Id="rId2" Type="http://schemas.openxmlformats.org/officeDocument/2006/relationships/image" Target="../media/image204.png"/><Relationship Id="rId16" Type="http://schemas.openxmlformats.org/officeDocument/2006/relationships/image" Target="../media/image217.png"/><Relationship Id="rId29" Type="http://schemas.openxmlformats.org/officeDocument/2006/relationships/image" Target="../media/image230.png"/><Relationship Id="rId11" Type="http://schemas.openxmlformats.org/officeDocument/2006/relationships/image" Target="../media/image212.png"/><Relationship Id="rId24" Type="http://schemas.openxmlformats.org/officeDocument/2006/relationships/image" Target="../media/image225.png"/><Relationship Id="rId32" Type="http://schemas.openxmlformats.org/officeDocument/2006/relationships/image" Target="../media/image233.png"/><Relationship Id="rId37" Type="http://schemas.openxmlformats.org/officeDocument/2006/relationships/image" Target="../media/image238.png"/><Relationship Id="rId40" Type="http://schemas.openxmlformats.org/officeDocument/2006/relationships/image" Target="../media/image241.png"/><Relationship Id="rId45" Type="http://schemas.openxmlformats.org/officeDocument/2006/relationships/image" Target="../media/image246.png"/><Relationship Id="rId53" Type="http://schemas.openxmlformats.org/officeDocument/2006/relationships/image" Target="../media/image254.png"/><Relationship Id="rId58" Type="http://schemas.openxmlformats.org/officeDocument/2006/relationships/image" Target="../media/image259.png"/><Relationship Id="rId66" Type="http://schemas.openxmlformats.org/officeDocument/2006/relationships/image" Target="../media/image267.png"/><Relationship Id="rId74" Type="http://schemas.openxmlformats.org/officeDocument/2006/relationships/image" Target="../media/image274.png"/><Relationship Id="rId79" Type="http://schemas.openxmlformats.org/officeDocument/2006/relationships/image" Target="../media/image278.png"/><Relationship Id="rId87" Type="http://schemas.openxmlformats.org/officeDocument/2006/relationships/image" Target="../media/image87.png"/><Relationship Id="rId102" Type="http://schemas.openxmlformats.org/officeDocument/2006/relationships/image" Target="../media/image299.png"/><Relationship Id="rId5" Type="http://schemas.openxmlformats.org/officeDocument/2006/relationships/image" Target="../media/image5.png"/><Relationship Id="rId61" Type="http://schemas.openxmlformats.org/officeDocument/2006/relationships/image" Target="../media/image262.png"/><Relationship Id="rId82" Type="http://schemas.openxmlformats.org/officeDocument/2006/relationships/image" Target="../media/image281.png"/><Relationship Id="rId90" Type="http://schemas.openxmlformats.org/officeDocument/2006/relationships/image" Target="../media/image287.png"/><Relationship Id="rId95" Type="http://schemas.openxmlformats.org/officeDocument/2006/relationships/image" Target="../media/image292.png"/><Relationship Id="rId19" Type="http://schemas.openxmlformats.org/officeDocument/2006/relationships/image" Target="../media/image220.png"/><Relationship Id="rId14" Type="http://schemas.openxmlformats.org/officeDocument/2006/relationships/image" Target="../media/image215.png"/><Relationship Id="rId22" Type="http://schemas.openxmlformats.org/officeDocument/2006/relationships/image" Target="../media/image223.png"/><Relationship Id="rId27" Type="http://schemas.openxmlformats.org/officeDocument/2006/relationships/image" Target="../media/image228.png"/><Relationship Id="rId30" Type="http://schemas.openxmlformats.org/officeDocument/2006/relationships/image" Target="../media/image231.png"/><Relationship Id="rId35" Type="http://schemas.openxmlformats.org/officeDocument/2006/relationships/image" Target="../media/image236.png"/><Relationship Id="rId43" Type="http://schemas.openxmlformats.org/officeDocument/2006/relationships/image" Target="../media/image244.png"/><Relationship Id="rId48" Type="http://schemas.openxmlformats.org/officeDocument/2006/relationships/image" Target="../media/image249.png"/><Relationship Id="rId56" Type="http://schemas.openxmlformats.org/officeDocument/2006/relationships/image" Target="../media/image257.png"/><Relationship Id="rId64" Type="http://schemas.openxmlformats.org/officeDocument/2006/relationships/image" Target="../media/image265.png"/><Relationship Id="rId69" Type="http://schemas.openxmlformats.org/officeDocument/2006/relationships/image" Target="../media/image269.png"/><Relationship Id="rId77" Type="http://schemas.openxmlformats.org/officeDocument/2006/relationships/image" Target="../media/image276.png"/><Relationship Id="rId100" Type="http://schemas.openxmlformats.org/officeDocument/2006/relationships/image" Target="../media/image297.png"/><Relationship Id="rId105" Type="http://schemas.openxmlformats.org/officeDocument/2006/relationships/slide" Target="slide3.xml"/><Relationship Id="rId8" Type="http://schemas.openxmlformats.org/officeDocument/2006/relationships/image" Target="../media/image209.png"/><Relationship Id="rId51" Type="http://schemas.openxmlformats.org/officeDocument/2006/relationships/image" Target="../media/image252.png"/><Relationship Id="rId72" Type="http://schemas.openxmlformats.org/officeDocument/2006/relationships/image" Target="../media/image272.png"/><Relationship Id="rId80" Type="http://schemas.openxmlformats.org/officeDocument/2006/relationships/image" Target="../media/image279.png"/><Relationship Id="rId85" Type="http://schemas.openxmlformats.org/officeDocument/2006/relationships/image" Target="../media/image284.png"/><Relationship Id="rId93" Type="http://schemas.openxmlformats.org/officeDocument/2006/relationships/image" Target="../media/image290.png"/><Relationship Id="rId98" Type="http://schemas.openxmlformats.org/officeDocument/2006/relationships/image" Target="../media/image295.png"/><Relationship Id="rId3" Type="http://schemas.openxmlformats.org/officeDocument/2006/relationships/image" Target="../media/image205.png"/><Relationship Id="rId12" Type="http://schemas.openxmlformats.org/officeDocument/2006/relationships/image" Target="../media/image213.png"/><Relationship Id="rId17" Type="http://schemas.openxmlformats.org/officeDocument/2006/relationships/image" Target="../media/image218.png"/><Relationship Id="rId25" Type="http://schemas.openxmlformats.org/officeDocument/2006/relationships/image" Target="../media/image226.png"/><Relationship Id="rId33" Type="http://schemas.openxmlformats.org/officeDocument/2006/relationships/image" Target="../media/image234.png"/><Relationship Id="rId38" Type="http://schemas.openxmlformats.org/officeDocument/2006/relationships/image" Target="../media/image239.png"/><Relationship Id="rId46" Type="http://schemas.openxmlformats.org/officeDocument/2006/relationships/image" Target="../media/image247.png"/><Relationship Id="rId59" Type="http://schemas.openxmlformats.org/officeDocument/2006/relationships/image" Target="../media/image260.png"/><Relationship Id="rId67" Type="http://schemas.openxmlformats.org/officeDocument/2006/relationships/image" Target="../media/image268.png"/><Relationship Id="rId103" Type="http://schemas.openxmlformats.org/officeDocument/2006/relationships/image" Target="../media/image300.png"/><Relationship Id="rId20" Type="http://schemas.openxmlformats.org/officeDocument/2006/relationships/image" Target="../media/image221.png"/><Relationship Id="rId41" Type="http://schemas.openxmlformats.org/officeDocument/2006/relationships/image" Target="../media/image242.png"/><Relationship Id="rId54" Type="http://schemas.openxmlformats.org/officeDocument/2006/relationships/image" Target="../media/image255.png"/><Relationship Id="rId62" Type="http://schemas.openxmlformats.org/officeDocument/2006/relationships/image" Target="../media/image263.png"/><Relationship Id="rId70" Type="http://schemas.openxmlformats.org/officeDocument/2006/relationships/image" Target="../media/image270.png"/><Relationship Id="rId75" Type="http://schemas.openxmlformats.org/officeDocument/2006/relationships/image" Target="../media/image275.png"/><Relationship Id="rId83" Type="http://schemas.openxmlformats.org/officeDocument/2006/relationships/image" Target="../media/image282.png"/><Relationship Id="rId88" Type="http://schemas.openxmlformats.org/officeDocument/2006/relationships/image" Target="../media/image285.png"/><Relationship Id="rId91" Type="http://schemas.openxmlformats.org/officeDocument/2006/relationships/image" Target="../media/image288.png"/><Relationship Id="rId96" Type="http://schemas.openxmlformats.org/officeDocument/2006/relationships/image" Target="../media/image293.png"/><Relationship Id="rId1" Type="http://schemas.openxmlformats.org/officeDocument/2006/relationships/slideLayout" Target="../slideLayouts/slideLayout2.xml"/><Relationship Id="rId6" Type="http://schemas.openxmlformats.org/officeDocument/2006/relationships/image" Target="../media/image207.png"/><Relationship Id="rId15" Type="http://schemas.openxmlformats.org/officeDocument/2006/relationships/image" Target="../media/image216.png"/><Relationship Id="rId23" Type="http://schemas.openxmlformats.org/officeDocument/2006/relationships/image" Target="../media/image224.png"/><Relationship Id="rId28" Type="http://schemas.openxmlformats.org/officeDocument/2006/relationships/image" Target="../media/image229.png"/><Relationship Id="rId36" Type="http://schemas.openxmlformats.org/officeDocument/2006/relationships/image" Target="../media/image237.png"/><Relationship Id="rId49" Type="http://schemas.openxmlformats.org/officeDocument/2006/relationships/image" Target="../media/image250.png"/><Relationship Id="rId57" Type="http://schemas.openxmlformats.org/officeDocument/2006/relationships/image" Target="../media/image258.png"/><Relationship Id="rId106" Type="http://schemas.openxmlformats.org/officeDocument/2006/relationships/image" Target="../media/image302.png"/><Relationship Id="rId10" Type="http://schemas.openxmlformats.org/officeDocument/2006/relationships/image" Target="../media/image211.png"/><Relationship Id="rId31" Type="http://schemas.openxmlformats.org/officeDocument/2006/relationships/image" Target="../media/image232.png"/><Relationship Id="rId44" Type="http://schemas.openxmlformats.org/officeDocument/2006/relationships/image" Target="../media/image245.png"/><Relationship Id="rId52" Type="http://schemas.openxmlformats.org/officeDocument/2006/relationships/image" Target="../media/image253.png"/><Relationship Id="rId60" Type="http://schemas.openxmlformats.org/officeDocument/2006/relationships/image" Target="../media/image261.png"/><Relationship Id="rId65" Type="http://schemas.openxmlformats.org/officeDocument/2006/relationships/image" Target="../media/image266.png"/><Relationship Id="rId73" Type="http://schemas.openxmlformats.org/officeDocument/2006/relationships/image" Target="../media/image273.png"/><Relationship Id="rId78" Type="http://schemas.openxmlformats.org/officeDocument/2006/relationships/image" Target="../media/image277.png"/><Relationship Id="rId81" Type="http://schemas.openxmlformats.org/officeDocument/2006/relationships/image" Target="../media/image280.png"/><Relationship Id="rId86" Type="http://schemas.openxmlformats.org/officeDocument/2006/relationships/image" Target="../media/image86.png"/><Relationship Id="rId94" Type="http://schemas.openxmlformats.org/officeDocument/2006/relationships/image" Target="../media/image291.png"/><Relationship Id="rId99" Type="http://schemas.openxmlformats.org/officeDocument/2006/relationships/image" Target="../media/image296.png"/><Relationship Id="rId101" Type="http://schemas.openxmlformats.org/officeDocument/2006/relationships/image" Target="../media/image298.png"/><Relationship Id="rId4" Type="http://schemas.openxmlformats.org/officeDocument/2006/relationships/image" Target="../media/image206.png"/><Relationship Id="rId9" Type="http://schemas.openxmlformats.org/officeDocument/2006/relationships/image" Target="../media/image210.png"/><Relationship Id="rId13" Type="http://schemas.openxmlformats.org/officeDocument/2006/relationships/image" Target="../media/image214.png"/><Relationship Id="rId18" Type="http://schemas.openxmlformats.org/officeDocument/2006/relationships/image" Target="../media/image219.png"/><Relationship Id="rId39" Type="http://schemas.openxmlformats.org/officeDocument/2006/relationships/image" Target="../media/image240.png"/><Relationship Id="rId34" Type="http://schemas.openxmlformats.org/officeDocument/2006/relationships/image" Target="../media/image235.png"/><Relationship Id="rId50" Type="http://schemas.openxmlformats.org/officeDocument/2006/relationships/image" Target="../media/image251.png"/><Relationship Id="rId55" Type="http://schemas.openxmlformats.org/officeDocument/2006/relationships/image" Target="../media/image256.png"/><Relationship Id="rId76" Type="http://schemas.openxmlformats.org/officeDocument/2006/relationships/image" Target="../media/image76.png"/><Relationship Id="rId97" Type="http://schemas.openxmlformats.org/officeDocument/2006/relationships/image" Target="../media/image294.png"/><Relationship Id="rId104" Type="http://schemas.openxmlformats.org/officeDocument/2006/relationships/image" Target="../media/image301.png"/></Relationships>
</file>

<file path=ppt/slides/_rels/slide5.xml.rels><?xml version="1.0" encoding="UTF-8" standalone="yes"?>
<Relationships xmlns="http://schemas.openxmlformats.org/package/2006/relationships"><Relationship Id="rId26" Type="http://schemas.openxmlformats.org/officeDocument/2006/relationships/image" Target="../media/image226.png"/><Relationship Id="rId21" Type="http://schemas.openxmlformats.org/officeDocument/2006/relationships/image" Target="../media/image221.png"/><Relationship Id="rId42" Type="http://schemas.openxmlformats.org/officeDocument/2006/relationships/image" Target="../media/image242.png"/><Relationship Id="rId47" Type="http://schemas.openxmlformats.org/officeDocument/2006/relationships/image" Target="../media/image247.png"/><Relationship Id="rId63" Type="http://schemas.openxmlformats.org/officeDocument/2006/relationships/image" Target="../media/image263.png"/><Relationship Id="rId68" Type="http://schemas.openxmlformats.org/officeDocument/2006/relationships/image" Target="../media/image268.png"/><Relationship Id="rId84" Type="http://schemas.openxmlformats.org/officeDocument/2006/relationships/image" Target="../media/image282.png"/><Relationship Id="rId89" Type="http://schemas.openxmlformats.org/officeDocument/2006/relationships/image" Target="../media/image285.png"/><Relationship Id="rId7" Type="http://schemas.openxmlformats.org/officeDocument/2006/relationships/image" Target="../media/image207.png"/><Relationship Id="rId71" Type="http://schemas.openxmlformats.org/officeDocument/2006/relationships/image" Target="../media/image270.png"/><Relationship Id="rId92" Type="http://schemas.openxmlformats.org/officeDocument/2006/relationships/image" Target="../media/image288.png"/><Relationship Id="rId2" Type="http://schemas.openxmlformats.org/officeDocument/2006/relationships/image" Target="../media/image303.png"/><Relationship Id="rId16" Type="http://schemas.openxmlformats.org/officeDocument/2006/relationships/image" Target="../media/image216.png"/><Relationship Id="rId29" Type="http://schemas.openxmlformats.org/officeDocument/2006/relationships/image" Target="../media/image229.png"/><Relationship Id="rId11" Type="http://schemas.openxmlformats.org/officeDocument/2006/relationships/image" Target="../media/image211.png"/><Relationship Id="rId24" Type="http://schemas.openxmlformats.org/officeDocument/2006/relationships/image" Target="../media/image224.png"/><Relationship Id="rId32" Type="http://schemas.openxmlformats.org/officeDocument/2006/relationships/image" Target="../media/image232.png"/><Relationship Id="rId37" Type="http://schemas.openxmlformats.org/officeDocument/2006/relationships/image" Target="../media/image237.png"/><Relationship Id="rId40" Type="http://schemas.openxmlformats.org/officeDocument/2006/relationships/image" Target="../media/image240.png"/><Relationship Id="rId45" Type="http://schemas.openxmlformats.org/officeDocument/2006/relationships/image" Target="../media/image245.png"/><Relationship Id="rId53" Type="http://schemas.openxmlformats.org/officeDocument/2006/relationships/image" Target="../media/image253.png"/><Relationship Id="rId58" Type="http://schemas.openxmlformats.org/officeDocument/2006/relationships/image" Target="../media/image258.png"/><Relationship Id="rId66" Type="http://schemas.openxmlformats.org/officeDocument/2006/relationships/image" Target="../media/image266.png"/><Relationship Id="rId74" Type="http://schemas.openxmlformats.org/officeDocument/2006/relationships/image" Target="../media/image273.png"/><Relationship Id="rId79" Type="http://schemas.openxmlformats.org/officeDocument/2006/relationships/image" Target="../media/image277.png"/><Relationship Id="rId87" Type="http://schemas.openxmlformats.org/officeDocument/2006/relationships/image" Target="../media/image86.png"/><Relationship Id="rId102" Type="http://schemas.openxmlformats.org/officeDocument/2006/relationships/image" Target="../media/image298.png"/><Relationship Id="rId5" Type="http://schemas.openxmlformats.org/officeDocument/2006/relationships/image" Target="../media/image206.png"/><Relationship Id="rId61" Type="http://schemas.openxmlformats.org/officeDocument/2006/relationships/image" Target="../media/image261.png"/><Relationship Id="rId82" Type="http://schemas.openxmlformats.org/officeDocument/2006/relationships/image" Target="../media/image280.png"/><Relationship Id="rId90" Type="http://schemas.openxmlformats.org/officeDocument/2006/relationships/image" Target="../media/image286.png"/><Relationship Id="rId95" Type="http://schemas.openxmlformats.org/officeDocument/2006/relationships/image" Target="../media/image291.png"/><Relationship Id="rId19" Type="http://schemas.openxmlformats.org/officeDocument/2006/relationships/image" Target="../media/image219.png"/><Relationship Id="rId14" Type="http://schemas.openxmlformats.org/officeDocument/2006/relationships/image" Target="../media/image214.png"/><Relationship Id="rId22" Type="http://schemas.openxmlformats.org/officeDocument/2006/relationships/image" Target="../media/image222.png"/><Relationship Id="rId27" Type="http://schemas.openxmlformats.org/officeDocument/2006/relationships/image" Target="../media/image227.png"/><Relationship Id="rId30" Type="http://schemas.openxmlformats.org/officeDocument/2006/relationships/image" Target="../media/image230.png"/><Relationship Id="rId35" Type="http://schemas.openxmlformats.org/officeDocument/2006/relationships/image" Target="../media/image235.png"/><Relationship Id="rId43" Type="http://schemas.openxmlformats.org/officeDocument/2006/relationships/image" Target="../media/image243.png"/><Relationship Id="rId48" Type="http://schemas.openxmlformats.org/officeDocument/2006/relationships/image" Target="../media/image248.png"/><Relationship Id="rId56" Type="http://schemas.openxmlformats.org/officeDocument/2006/relationships/image" Target="../media/image256.png"/><Relationship Id="rId64" Type="http://schemas.openxmlformats.org/officeDocument/2006/relationships/image" Target="../media/image264.png"/><Relationship Id="rId69" Type="http://schemas.openxmlformats.org/officeDocument/2006/relationships/image" Target="../media/image170.png"/><Relationship Id="rId77" Type="http://schemas.openxmlformats.org/officeDocument/2006/relationships/image" Target="../media/image76.png"/><Relationship Id="rId100" Type="http://schemas.openxmlformats.org/officeDocument/2006/relationships/image" Target="../media/image296.png"/><Relationship Id="rId105" Type="http://schemas.openxmlformats.org/officeDocument/2006/relationships/image" Target="../media/image301.png"/><Relationship Id="rId8" Type="http://schemas.openxmlformats.org/officeDocument/2006/relationships/image" Target="../media/image208.png"/><Relationship Id="rId51" Type="http://schemas.openxmlformats.org/officeDocument/2006/relationships/image" Target="../media/image251.png"/><Relationship Id="rId72" Type="http://schemas.openxmlformats.org/officeDocument/2006/relationships/image" Target="../media/image271.png"/><Relationship Id="rId80" Type="http://schemas.openxmlformats.org/officeDocument/2006/relationships/image" Target="../media/image278.png"/><Relationship Id="rId85" Type="http://schemas.openxmlformats.org/officeDocument/2006/relationships/image" Target="../media/image283.png"/><Relationship Id="rId93" Type="http://schemas.openxmlformats.org/officeDocument/2006/relationships/image" Target="../media/image289.png"/><Relationship Id="rId98" Type="http://schemas.openxmlformats.org/officeDocument/2006/relationships/image" Target="../media/image294.png"/><Relationship Id="rId3" Type="http://schemas.openxmlformats.org/officeDocument/2006/relationships/image" Target="../media/image204.png"/><Relationship Id="rId12" Type="http://schemas.openxmlformats.org/officeDocument/2006/relationships/image" Target="../media/image212.png"/><Relationship Id="rId17" Type="http://schemas.openxmlformats.org/officeDocument/2006/relationships/image" Target="../media/image217.png"/><Relationship Id="rId25" Type="http://schemas.openxmlformats.org/officeDocument/2006/relationships/image" Target="../media/image225.png"/><Relationship Id="rId33" Type="http://schemas.openxmlformats.org/officeDocument/2006/relationships/image" Target="../media/image233.png"/><Relationship Id="rId38" Type="http://schemas.openxmlformats.org/officeDocument/2006/relationships/image" Target="../media/image238.png"/><Relationship Id="rId46" Type="http://schemas.openxmlformats.org/officeDocument/2006/relationships/image" Target="../media/image246.png"/><Relationship Id="rId59" Type="http://schemas.openxmlformats.org/officeDocument/2006/relationships/image" Target="../media/image259.png"/><Relationship Id="rId67" Type="http://schemas.openxmlformats.org/officeDocument/2006/relationships/image" Target="../media/image267.png"/><Relationship Id="rId103" Type="http://schemas.openxmlformats.org/officeDocument/2006/relationships/image" Target="../media/image299.png"/><Relationship Id="rId20" Type="http://schemas.openxmlformats.org/officeDocument/2006/relationships/image" Target="../media/image220.png"/><Relationship Id="rId41" Type="http://schemas.openxmlformats.org/officeDocument/2006/relationships/image" Target="../media/image241.png"/><Relationship Id="rId54" Type="http://schemas.openxmlformats.org/officeDocument/2006/relationships/image" Target="../media/image254.png"/><Relationship Id="rId62" Type="http://schemas.openxmlformats.org/officeDocument/2006/relationships/image" Target="../media/image262.png"/><Relationship Id="rId70" Type="http://schemas.openxmlformats.org/officeDocument/2006/relationships/image" Target="../media/image269.png"/><Relationship Id="rId75" Type="http://schemas.openxmlformats.org/officeDocument/2006/relationships/image" Target="../media/image274.png"/><Relationship Id="rId83" Type="http://schemas.openxmlformats.org/officeDocument/2006/relationships/image" Target="../media/image281.png"/><Relationship Id="rId88" Type="http://schemas.openxmlformats.org/officeDocument/2006/relationships/image" Target="../media/image87.png"/><Relationship Id="rId91" Type="http://schemas.openxmlformats.org/officeDocument/2006/relationships/image" Target="../media/image287.png"/><Relationship Id="rId96" Type="http://schemas.openxmlformats.org/officeDocument/2006/relationships/image" Target="../media/image292.png"/><Relationship Id="rId1" Type="http://schemas.openxmlformats.org/officeDocument/2006/relationships/slideLayout" Target="../slideLayouts/slideLayout7.xml"/><Relationship Id="rId6" Type="http://schemas.openxmlformats.org/officeDocument/2006/relationships/image" Target="../media/image5.png"/><Relationship Id="rId15" Type="http://schemas.openxmlformats.org/officeDocument/2006/relationships/image" Target="../media/image215.png"/><Relationship Id="rId23" Type="http://schemas.openxmlformats.org/officeDocument/2006/relationships/image" Target="../media/image223.png"/><Relationship Id="rId28" Type="http://schemas.openxmlformats.org/officeDocument/2006/relationships/image" Target="../media/image228.png"/><Relationship Id="rId36" Type="http://schemas.openxmlformats.org/officeDocument/2006/relationships/image" Target="../media/image236.png"/><Relationship Id="rId49" Type="http://schemas.openxmlformats.org/officeDocument/2006/relationships/image" Target="../media/image249.png"/><Relationship Id="rId57" Type="http://schemas.openxmlformats.org/officeDocument/2006/relationships/image" Target="../media/image257.png"/><Relationship Id="rId10" Type="http://schemas.openxmlformats.org/officeDocument/2006/relationships/image" Target="../media/image210.png"/><Relationship Id="rId31" Type="http://schemas.openxmlformats.org/officeDocument/2006/relationships/image" Target="../media/image231.png"/><Relationship Id="rId44" Type="http://schemas.openxmlformats.org/officeDocument/2006/relationships/image" Target="../media/image244.png"/><Relationship Id="rId52" Type="http://schemas.openxmlformats.org/officeDocument/2006/relationships/image" Target="../media/image252.png"/><Relationship Id="rId60" Type="http://schemas.openxmlformats.org/officeDocument/2006/relationships/image" Target="../media/image260.png"/><Relationship Id="rId65" Type="http://schemas.openxmlformats.org/officeDocument/2006/relationships/image" Target="../media/image265.png"/><Relationship Id="rId73" Type="http://schemas.openxmlformats.org/officeDocument/2006/relationships/image" Target="../media/image272.png"/><Relationship Id="rId78" Type="http://schemas.openxmlformats.org/officeDocument/2006/relationships/image" Target="../media/image276.png"/><Relationship Id="rId81" Type="http://schemas.openxmlformats.org/officeDocument/2006/relationships/image" Target="../media/image279.png"/><Relationship Id="rId86" Type="http://schemas.openxmlformats.org/officeDocument/2006/relationships/image" Target="../media/image284.png"/><Relationship Id="rId94" Type="http://schemas.openxmlformats.org/officeDocument/2006/relationships/image" Target="../media/image290.png"/><Relationship Id="rId99" Type="http://schemas.openxmlformats.org/officeDocument/2006/relationships/image" Target="../media/image295.png"/><Relationship Id="rId101" Type="http://schemas.openxmlformats.org/officeDocument/2006/relationships/image" Target="../media/image297.png"/><Relationship Id="rId4" Type="http://schemas.openxmlformats.org/officeDocument/2006/relationships/image" Target="../media/image205.png"/><Relationship Id="rId9" Type="http://schemas.openxmlformats.org/officeDocument/2006/relationships/image" Target="../media/image209.png"/><Relationship Id="rId13" Type="http://schemas.openxmlformats.org/officeDocument/2006/relationships/image" Target="../media/image213.png"/><Relationship Id="rId18" Type="http://schemas.openxmlformats.org/officeDocument/2006/relationships/image" Target="../media/image218.png"/><Relationship Id="rId39" Type="http://schemas.openxmlformats.org/officeDocument/2006/relationships/image" Target="../media/image239.png"/><Relationship Id="rId34" Type="http://schemas.openxmlformats.org/officeDocument/2006/relationships/image" Target="../media/image234.png"/><Relationship Id="rId50" Type="http://schemas.openxmlformats.org/officeDocument/2006/relationships/image" Target="../media/image250.png"/><Relationship Id="rId55" Type="http://schemas.openxmlformats.org/officeDocument/2006/relationships/image" Target="../media/image255.png"/><Relationship Id="rId76" Type="http://schemas.openxmlformats.org/officeDocument/2006/relationships/image" Target="../media/image275.png"/><Relationship Id="rId97" Type="http://schemas.openxmlformats.org/officeDocument/2006/relationships/image" Target="../media/image293.png"/><Relationship Id="rId104" Type="http://schemas.openxmlformats.org/officeDocument/2006/relationships/image" Target="../media/image300.png"/></Relationships>
</file>

<file path=ppt/slides/_rels/slide6.xml.rels><?xml version="1.0" encoding="UTF-8" standalone="yes"?>
<Relationships xmlns="http://schemas.openxmlformats.org/package/2006/relationships"><Relationship Id="rId26" Type="http://schemas.openxmlformats.org/officeDocument/2006/relationships/image" Target="../media/image322.png"/><Relationship Id="rId21" Type="http://schemas.openxmlformats.org/officeDocument/2006/relationships/image" Target="../media/image318.png"/><Relationship Id="rId42" Type="http://schemas.openxmlformats.org/officeDocument/2006/relationships/image" Target="../media/image338.png"/><Relationship Id="rId47" Type="http://schemas.openxmlformats.org/officeDocument/2006/relationships/image" Target="../media/image343.png"/><Relationship Id="rId63" Type="http://schemas.openxmlformats.org/officeDocument/2006/relationships/image" Target="../media/image359.png"/><Relationship Id="rId68" Type="http://schemas.openxmlformats.org/officeDocument/2006/relationships/image" Target="../media/image364.png"/><Relationship Id="rId84" Type="http://schemas.openxmlformats.org/officeDocument/2006/relationships/image" Target="../media/image379.png"/><Relationship Id="rId89" Type="http://schemas.openxmlformats.org/officeDocument/2006/relationships/image" Target="../media/image382.png"/><Relationship Id="rId7" Type="http://schemas.openxmlformats.org/officeDocument/2006/relationships/image" Target="../media/image308.png"/><Relationship Id="rId71" Type="http://schemas.openxmlformats.org/officeDocument/2006/relationships/image" Target="../media/image367.png"/><Relationship Id="rId92" Type="http://schemas.openxmlformats.org/officeDocument/2006/relationships/image" Target="../media/image385.png"/><Relationship Id="rId2" Type="http://schemas.openxmlformats.org/officeDocument/2006/relationships/image" Target="../media/image304.png"/><Relationship Id="rId16" Type="http://schemas.openxmlformats.org/officeDocument/2006/relationships/image" Target="../media/image314.png"/><Relationship Id="rId29" Type="http://schemas.openxmlformats.org/officeDocument/2006/relationships/image" Target="../media/image325.png"/><Relationship Id="rId11" Type="http://schemas.openxmlformats.org/officeDocument/2006/relationships/image" Target="../media/image113.png"/><Relationship Id="rId24" Type="http://schemas.openxmlformats.org/officeDocument/2006/relationships/image" Target="../media/image320.png"/><Relationship Id="rId32" Type="http://schemas.openxmlformats.org/officeDocument/2006/relationships/image" Target="../media/image328.png"/><Relationship Id="rId37" Type="http://schemas.openxmlformats.org/officeDocument/2006/relationships/image" Target="../media/image333.png"/><Relationship Id="rId40" Type="http://schemas.openxmlformats.org/officeDocument/2006/relationships/image" Target="../media/image336.png"/><Relationship Id="rId45" Type="http://schemas.openxmlformats.org/officeDocument/2006/relationships/image" Target="../media/image341.png"/><Relationship Id="rId53" Type="http://schemas.openxmlformats.org/officeDocument/2006/relationships/image" Target="../media/image349.png"/><Relationship Id="rId58" Type="http://schemas.openxmlformats.org/officeDocument/2006/relationships/image" Target="../media/image354.png"/><Relationship Id="rId66" Type="http://schemas.openxmlformats.org/officeDocument/2006/relationships/image" Target="../media/image362.png"/><Relationship Id="rId74" Type="http://schemas.openxmlformats.org/officeDocument/2006/relationships/image" Target="../media/image370.png"/><Relationship Id="rId79" Type="http://schemas.openxmlformats.org/officeDocument/2006/relationships/image" Target="../media/image374.png"/><Relationship Id="rId87" Type="http://schemas.openxmlformats.org/officeDocument/2006/relationships/image" Target="../media/image87.png"/><Relationship Id="rId102" Type="http://schemas.openxmlformats.org/officeDocument/2006/relationships/image" Target="../media/image395.png"/><Relationship Id="rId5" Type="http://schemas.openxmlformats.org/officeDocument/2006/relationships/image" Target="../media/image5.png"/><Relationship Id="rId61" Type="http://schemas.openxmlformats.org/officeDocument/2006/relationships/image" Target="../media/image357.png"/><Relationship Id="rId82" Type="http://schemas.openxmlformats.org/officeDocument/2006/relationships/image" Target="../media/image377.png"/><Relationship Id="rId90" Type="http://schemas.openxmlformats.org/officeDocument/2006/relationships/image" Target="../media/image383.png"/><Relationship Id="rId95" Type="http://schemas.openxmlformats.org/officeDocument/2006/relationships/image" Target="../media/image388.png"/><Relationship Id="rId19" Type="http://schemas.openxmlformats.org/officeDocument/2006/relationships/image" Target="../media/image121.png"/><Relationship Id="rId14" Type="http://schemas.openxmlformats.org/officeDocument/2006/relationships/image" Target="../media/image116.png"/><Relationship Id="rId22" Type="http://schemas.openxmlformats.org/officeDocument/2006/relationships/image" Target="../media/image319.png"/><Relationship Id="rId27" Type="http://schemas.openxmlformats.org/officeDocument/2006/relationships/image" Target="../media/image323.png"/><Relationship Id="rId30" Type="http://schemas.openxmlformats.org/officeDocument/2006/relationships/image" Target="../media/image326.png"/><Relationship Id="rId35" Type="http://schemas.openxmlformats.org/officeDocument/2006/relationships/image" Target="../media/image331.png"/><Relationship Id="rId43" Type="http://schemas.openxmlformats.org/officeDocument/2006/relationships/image" Target="../media/image339.png"/><Relationship Id="rId48" Type="http://schemas.openxmlformats.org/officeDocument/2006/relationships/image" Target="../media/image344.png"/><Relationship Id="rId56" Type="http://schemas.openxmlformats.org/officeDocument/2006/relationships/image" Target="../media/image352.png"/><Relationship Id="rId64" Type="http://schemas.openxmlformats.org/officeDocument/2006/relationships/image" Target="../media/image360.png"/><Relationship Id="rId69" Type="http://schemas.openxmlformats.org/officeDocument/2006/relationships/image" Target="../media/image365.png"/><Relationship Id="rId77" Type="http://schemas.openxmlformats.org/officeDocument/2006/relationships/image" Target="../media/image372.png"/><Relationship Id="rId100" Type="http://schemas.openxmlformats.org/officeDocument/2006/relationships/image" Target="../media/image393.png"/><Relationship Id="rId105" Type="http://schemas.openxmlformats.org/officeDocument/2006/relationships/image" Target="../media/image398.png"/><Relationship Id="rId8" Type="http://schemas.openxmlformats.org/officeDocument/2006/relationships/image" Target="../media/image309.png"/><Relationship Id="rId51" Type="http://schemas.openxmlformats.org/officeDocument/2006/relationships/image" Target="../media/image347.png"/><Relationship Id="rId72" Type="http://schemas.openxmlformats.org/officeDocument/2006/relationships/image" Target="../media/image368.png"/><Relationship Id="rId80" Type="http://schemas.openxmlformats.org/officeDocument/2006/relationships/image" Target="../media/image375.png"/><Relationship Id="rId85" Type="http://schemas.openxmlformats.org/officeDocument/2006/relationships/image" Target="../media/image380.png"/><Relationship Id="rId93" Type="http://schemas.openxmlformats.org/officeDocument/2006/relationships/image" Target="../media/image386.png"/><Relationship Id="rId98" Type="http://schemas.openxmlformats.org/officeDocument/2006/relationships/image" Target="../media/image391.png"/><Relationship Id="rId3" Type="http://schemas.openxmlformats.org/officeDocument/2006/relationships/image" Target="../media/image305.png"/><Relationship Id="rId12" Type="http://schemas.openxmlformats.org/officeDocument/2006/relationships/image" Target="../media/image312.png"/><Relationship Id="rId17" Type="http://schemas.openxmlformats.org/officeDocument/2006/relationships/image" Target="../media/image315.png"/><Relationship Id="rId25" Type="http://schemas.openxmlformats.org/officeDocument/2006/relationships/image" Target="../media/image321.png"/><Relationship Id="rId33" Type="http://schemas.openxmlformats.org/officeDocument/2006/relationships/image" Target="../media/image329.png"/><Relationship Id="rId38" Type="http://schemas.openxmlformats.org/officeDocument/2006/relationships/image" Target="../media/image334.png"/><Relationship Id="rId46" Type="http://schemas.openxmlformats.org/officeDocument/2006/relationships/image" Target="../media/image342.png"/><Relationship Id="rId59" Type="http://schemas.openxmlformats.org/officeDocument/2006/relationships/image" Target="../media/image355.png"/><Relationship Id="rId67" Type="http://schemas.openxmlformats.org/officeDocument/2006/relationships/image" Target="../media/image363.png"/><Relationship Id="rId103" Type="http://schemas.openxmlformats.org/officeDocument/2006/relationships/image" Target="../media/image396.png"/><Relationship Id="rId20" Type="http://schemas.openxmlformats.org/officeDocument/2006/relationships/image" Target="../media/image317.png"/><Relationship Id="rId41" Type="http://schemas.openxmlformats.org/officeDocument/2006/relationships/image" Target="../media/image337.png"/><Relationship Id="rId54" Type="http://schemas.openxmlformats.org/officeDocument/2006/relationships/image" Target="../media/image350.png"/><Relationship Id="rId62" Type="http://schemas.openxmlformats.org/officeDocument/2006/relationships/image" Target="../media/image358.png"/><Relationship Id="rId70" Type="http://schemas.openxmlformats.org/officeDocument/2006/relationships/image" Target="../media/image366.png"/><Relationship Id="rId75" Type="http://schemas.openxmlformats.org/officeDocument/2006/relationships/image" Target="../media/image371.png"/><Relationship Id="rId83" Type="http://schemas.openxmlformats.org/officeDocument/2006/relationships/image" Target="../media/image378.png"/><Relationship Id="rId88" Type="http://schemas.openxmlformats.org/officeDocument/2006/relationships/image" Target="../media/image381.png"/><Relationship Id="rId91" Type="http://schemas.openxmlformats.org/officeDocument/2006/relationships/image" Target="../media/image384.png"/><Relationship Id="rId96" Type="http://schemas.openxmlformats.org/officeDocument/2006/relationships/image" Target="../media/image389.png"/><Relationship Id="rId1" Type="http://schemas.openxmlformats.org/officeDocument/2006/relationships/slideLayout" Target="../slideLayouts/slideLayout7.xml"/><Relationship Id="rId6" Type="http://schemas.openxmlformats.org/officeDocument/2006/relationships/image" Target="../media/image307.png"/><Relationship Id="rId15" Type="http://schemas.openxmlformats.org/officeDocument/2006/relationships/image" Target="../media/image117.png"/><Relationship Id="rId23" Type="http://schemas.openxmlformats.org/officeDocument/2006/relationships/image" Target="../media/image125.png"/><Relationship Id="rId28" Type="http://schemas.openxmlformats.org/officeDocument/2006/relationships/image" Target="../media/image324.png"/><Relationship Id="rId36" Type="http://schemas.openxmlformats.org/officeDocument/2006/relationships/image" Target="../media/image332.png"/><Relationship Id="rId49" Type="http://schemas.openxmlformats.org/officeDocument/2006/relationships/image" Target="../media/image345.png"/><Relationship Id="rId57" Type="http://schemas.openxmlformats.org/officeDocument/2006/relationships/image" Target="../media/image353.png"/><Relationship Id="rId10" Type="http://schemas.openxmlformats.org/officeDocument/2006/relationships/image" Target="../media/image311.png"/><Relationship Id="rId31" Type="http://schemas.openxmlformats.org/officeDocument/2006/relationships/image" Target="../media/image327.png"/><Relationship Id="rId44" Type="http://schemas.openxmlformats.org/officeDocument/2006/relationships/image" Target="../media/image340.png"/><Relationship Id="rId52" Type="http://schemas.openxmlformats.org/officeDocument/2006/relationships/image" Target="../media/image348.png"/><Relationship Id="rId60" Type="http://schemas.openxmlformats.org/officeDocument/2006/relationships/image" Target="../media/image356.png"/><Relationship Id="rId65" Type="http://schemas.openxmlformats.org/officeDocument/2006/relationships/image" Target="../media/image361.png"/><Relationship Id="rId73" Type="http://schemas.openxmlformats.org/officeDocument/2006/relationships/image" Target="../media/image369.png"/><Relationship Id="rId78" Type="http://schemas.openxmlformats.org/officeDocument/2006/relationships/image" Target="../media/image373.png"/><Relationship Id="rId81" Type="http://schemas.openxmlformats.org/officeDocument/2006/relationships/image" Target="../media/image376.png"/><Relationship Id="rId86" Type="http://schemas.openxmlformats.org/officeDocument/2006/relationships/image" Target="../media/image86.png"/><Relationship Id="rId94" Type="http://schemas.openxmlformats.org/officeDocument/2006/relationships/image" Target="../media/image387.png"/><Relationship Id="rId99" Type="http://schemas.openxmlformats.org/officeDocument/2006/relationships/image" Target="../media/image392.png"/><Relationship Id="rId101" Type="http://schemas.openxmlformats.org/officeDocument/2006/relationships/image" Target="../media/image394.png"/><Relationship Id="rId4" Type="http://schemas.openxmlformats.org/officeDocument/2006/relationships/image" Target="../media/image306.png"/><Relationship Id="rId9" Type="http://schemas.openxmlformats.org/officeDocument/2006/relationships/image" Target="../media/image310.png"/><Relationship Id="rId13" Type="http://schemas.openxmlformats.org/officeDocument/2006/relationships/image" Target="../media/image313.png"/><Relationship Id="rId18" Type="http://schemas.openxmlformats.org/officeDocument/2006/relationships/image" Target="../media/image316.png"/><Relationship Id="rId39" Type="http://schemas.openxmlformats.org/officeDocument/2006/relationships/image" Target="../media/image335.png"/><Relationship Id="rId34" Type="http://schemas.openxmlformats.org/officeDocument/2006/relationships/image" Target="../media/image330.png"/><Relationship Id="rId50" Type="http://schemas.openxmlformats.org/officeDocument/2006/relationships/image" Target="../media/image346.png"/><Relationship Id="rId55" Type="http://schemas.openxmlformats.org/officeDocument/2006/relationships/image" Target="../media/image351.png"/><Relationship Id="rId76" Type="http://schemas.openxmlformats.org/officeDocument/2006/relationships/image" Target="../media/image76.png"/><Relationship Id="rId97" Type="http://schemas.openxmlformats.org/officeDocument/2006/relationships/image" Target="../media/image390.png"/><Relationship Id="rId104" Type="http://schemas.openxmlformats.org/officeDocument/2006/relationships/image" Target="../media/image397.png"/></Relationships>
</file>

<file path=ppt/slides/_rels/slide7.xml.rels><?xml version="1.0" encoding="UTF-8" standalone="yes"?>
<Relationships xmlns="http://schemas.openxmlformats.org/package/2006/relationships"><Relationship Id="rId26" Type="http://schemas.openxmlformats.org/officeDocument/2006/relationships/image" Target="../media/image420.png"/><Relationship Id="rId21" Type="http://schemas.openxmlformats.org/officeDocument/2006/relationships/image" Target="../media/image415.png"/><Relationship Id="rId42" Type="http://schemas.openxmlformats.org/officeDocument/2006/relationships/image" Target="../media/image435.png"/><Relationship Id="rId47" Type="http://schemas.openxmlformats.org/officeDocument/2006/relationships/image" Target="../media/image440.png"/><Relationship Id="rId63" Type="http://schemas.openxmlformats.org/officeDocument/2006/relationships/image" Target="../media/image456.png"/><Relationship Id="rId68" Type="http://schemas.openxmlformats.org/officeDocument/2006/relationships/image" Target="../media/image68.png"/><Relationship Id="rId84" Type="http://schemas.openxmlformats.org/officeDocument/2006/relationships/image" Target="../media/image475.png"/><Relationship Id="rId89" Type="http://schemas.openxmlformats.org/officeDocument/2006/relationships/image" Target="../media/image478.png"/><Relationship Id="rId7" Type="http://schemas.openxmlformats.org/officeDocument/2006/relationships/image" Target="../media/image403.png"/><Relationship Id="rId71" Type="http://schemas.openxmlformats.org/officeDocument/2006/relationships/image" Target="../media/image463.png"/><Relationship Id="rId92" Type="http://schemas.openxmlformats.org/officeDocument/2006/relationships/image" Target="../media/image481.png"/><Relationship Id="rId2" Type="http://schemas.openxmlformats.org/officeDocument/2006/relationships/image" Target="../media/image399.png"/><Relationship Id="rId16" Type="http://schemas.openxmlformats.org/officeDocument/2006/relationships/image" Target="../media/image412.png"/><Relationship Id="rId29" Type="http://schemas.openxmlformats.org/officeDocument/2006/relationships/image" Target="../media/image423.png"/><Relationship Id="rId11" Type="http://schemas.openxmlformats.org/officeDocument/2006/relationships/image" Target="../media/image407.png"/><Relationship Id="rId24" Type="http://schemas.openxmlformats.org/officeDocument/2006/relationships/image" Target="../media/image418.png"/><Relationship Id="rId32" Type="http://schemas.openxmlformats.org/officeDocument/2006/relationships/image" Target="../media/image426.png"/><Relationship Id="rId37" Type="http://schemas.openxmlformats.org/officeDocument/2006/relationships/image" Target="../media/image37.png"/><Relationship Id="rId40" Type="http://schemas.openxmlformats.org/officeDocument/2006/relationships/image" Target="../media/image433.png"/><Relationship Id="rId45" Type="http://schemas.openxmlformats.org/officeDocument/2006/relationships/image" Target="../media/image438.png"/><Relationship Id="rId53" Type="http://schemas.openxmlformats.org/officeDocument/2006/relationships/image" Target="../media/image446.png"/><Relationship Id="rId58" Type="http://schemas.openxmlformats.org/officeDocument/2006/relationships/image" Target="../media/image451.png"/><Relationship Id="rId66" Type="http://schemas.openxmlformats.org/officeDocument/2006/relationships/image" Target="../media/image459.png"/><Relationship Id="rId74" Type="http://schemas.openxmlformats.org/officeDocument/2006/relationships/image" Target="../media/image466.png"/><Relationship Id="rId79" Type="http://schemas.openxmlformats.org/officeDocument/2006/relationships/image" Target="../media/image470.png"/><Relationship Id="rId87" Type="http://schemas.openxmlformats.org/officeDocument/2006/relationships/image" Target="../media/image87.png"/><Relationship Id="rId102" Type="http://schemas.openxmlformats.org/officeDocument/2006/relationships/image" Target="../media/image491.png"/><Relationship Id="rId5" Type="http://schemas.openxmlformats.org/officeDocument/2006/relationships/image" Target="../media/image5.png"/><Relationship Id="rId61" Type="http://schemas.openxmlformats.org/officeDocument/2006/relationships/image" Target="../media/image454.png"/><Relationship Id="rId82" Type="http://schemas.openxmlformats.org/officeDocument/2006/relationships/image" Target="../media/image473.png"/><Relationship Id="rId90" Type="http://schemas.openxmlformats.org/officeDocument/2006/relationships/image" Target="../media/image479.png"/><Relationship Id="rId95" Type="http://schemas.openxmlformats.org/officeDocument/2006/relationships/image" Target="../media/image484.png"/><Relationship Id="rId19" Type="http://schemas.openxmlformats.org/officeDocument/2006/relationships/image" Target="../media/image19.png"/><Relationship Id="rId14" Type="http://schemas.openxmlformats.org/officeDocument/2006/relationships/image" Target="../media/image410.png"/><Relationship Id="rId22" Type="http://schemas.openxmlformats.org/officeDocument/2006/relationships/image" Target="../media/image416.png"/><Relationship Id="rId27" Type="http://schemas.openxmlformats.org/officeDocument/2006/relationships/image" Target="../media/image421.png"/><Relationship Id="rId30" Type="http://schemas.openxmlformats.org/officeDocument/2006/relationships/image" Target="../media/image424.png"/><Relationship Id="rId35" Type="http://schemas.openxmlformats.org/officeDocument/2006/relationships/image" Target="../media/image429.png"/><Relationship Id="rId43" Type="http://schemas.openxmlformats.org/officeDocument/2006/relationships/image" Target="../media/image436.png"/><Relationship Id="rId48" Type="http://schemas.openxmlformats.org/officeDocument/2006/relationships/image" Target="../media/image441.png"/><Relationship Id="rId56" Type="http://schemas.openxmlformats.org/officeDocument/2006/relationships/image" Target="../media/image449.png"/><Relationship Id="rId64" Type="http://schemas.openxmlformats.org/officeDocument/2006/relationships/image" Target="../media/image457.png"/><Relationship Id="rId69" Type="http://schemas.openxmlformats.org/officeDocument/2006/relationships/image" Target="../media/image461.png"/><Relationship Id="rId77" Type="http://schemas.openxmlformats.org/officeDocument/2006/relationships/image" Target="../media/image468.png"/><Relationship Id="rId100" Type="http://schemas.openxmlformats.org/officeDocument/2006/relationships/image" Target="../media/image489.png"/><Relationship Id="rId105" Type="http://schemas.openxmlformats.org/officeDocument/2006/relationships/image" Target="../media/image494.png"/><Relationship Id="rId8" Type="http://schemas.openxmlformats.org/officeDocument/2006/relationships/image" Target="../media/image404.png"/><Relationship Id="rId51" Type="http://schemas.openxmlformats.org/officeDocument/2006/relationships/image" Target="../media/image444.png"/><Relationship Id="rId72" Type="http://schemas.openxmlformats.org/officeDocument/2006/relationships/image" Target="../media/image464.png"/><Relationship Id="rId80" Type="http://schemas.openxmlformats.org/officeDocument/2006/relationships/image" Target="../media/image471.png"/><Relationship Id="rId85" Type="http://schemas.openxmlformats.org/officeDocument/2006/relationships/image" Target="../media/image476.png"/><Relationship Id="rId93" Type="http://schemas.openxmlformats.org/officeDocument/2006/relationships/image" Target="../media/image482.png"/><Relationship Id="rId98" Type="http://schemas.openxmlformats.org/officeDocument/2006/relationships/image" Target="../media/image487.png"/><Relationship Id="rId3" Type="http://schemas.openxmlformats.org/officeDocument/2006/relationships/image" Target="../media/image400.png"/><Relationship Id="rId12" Type="http://schemas.openxmlformats.org/officeDocument/2006/relationships/image" Target="../media/image408.png"/><Relationship Id="rId17" Type="http://schemas.openxmlformats.org/officeDocument/2006/relationships/image" Target="../media/image413.png"/><Relationship Id="rId25" Type="http://schemas.openxmlformats.org/officeDocument/2006/relationships/image" Target="../media/image419.png"/><Relationship Id="rId33" Type="http://schemas.openxmlformats.org/officeDocument/2006/relationships/image" Target="../media/image427.png"/><Relationship Id="rId38" Type="http://schemas.openxmlformats.org/officeDocument/2006/relationships/image" Target="../media/image431.png"/><Relationship Id="rId46" Type="http://schemas.openxmlformats.org/officeDocument/2006/relationships/image" Target="../media/image439.png"/><Relationship Id="rId59" Type="http://schemas.openxmlformats.org/officeDocument/2006/relationships/image" Target="../media/image452.png"/><Relationship Id="rId67" Type="http://schemas.openxmlformats.org/officeDocument/2006/relationships/image" Target="../media/image460.png"/><Relationship Id="rId103" Type="http://schemas.openxmlformats.org/officeDocument/2006/relationships/image" Target="../media/image492.png"/><Relationship Id="rId20" Type="http://schemas.openxmlformats.org/officeDocument/2006/relationships/image" Target="../media/image414.png"/><Relationship Id="rId41" Type="http://schemas.openxmlformats.org/officeDocument/2006/relationships/image" Target="../media/image434.png"/><Relationship Id="rId54" Type="http://schemas.openxmlformats.org/officeDocument/2006/relationships/image" Target="../media/image447.png"/><Relationship Id="rId62" Type="http://schemas.openxmlformats.org/officeDocument/2006/relationships/image" Target="../media/image455.png"/><Relationship Id="rId70" Type="http://schemas.openxmlformats.org/officeDocument/2006/relationships/image" Target="../media/image462.png"/><Relationship Id="rId75" Type="http://schemas.openxmlformats.org/officeDocument/2006/relationships/image" Target="../media/image467.png"/><Relationship Id="rId83" Type="http://schemas.openxmlformats.org/officeDocument/2006/relationships/image" Target="../media/image474.png"/><Relationship Id="rId88" Type="http://schemas.openxmlformats.org/officeDocument/2006/relationships/image" Target="../media/image477.png"/><Relationship Id="rId91" Type="http://schemas.openxmlformats.org/officeDocument/2006/relationships/image" Target="../media/image480.png"/><Relationship Id="rId96" Type="http://schemas.openxmlformats.org/officeDocument/2006/relationships/image" Target="../media/image485.png"/><Relationship Id="rId1" Type="http://schemas.openxmlformats.org/officeDocument/2006/relationships/slideLayout" Target="../slideLayouts/slideLayout7.xml"/><Relationship Id="rId6" Type="http://schemas.openxmlformats.org/officeDocument/2006/relationships/image" Target="../media/image402.png"/><Relationship Id="rId15" Type="http://schemas.openxmlformats.org/officeDocument/2006/relationships/image" Target="../media/image411.png"/><Relationship Id="rId23" Type="http://schemas.openxmlformats.org/officeDocument/2006/relationships/image" Target="../media/image417.png"/><Relationship Id="rId28" Type="http://schemas.openxmlformats.org/officeDocument/2006/relationships/image" Target="../media/image422.png"/><Relationship Id="rId36" Type="http://schemas.openxmlformats.org/officeDocument/2006/relationships/image" Target="../media/image430.png"/><Relationship Id="rId49" Type="http://schemas.openxmlformats.org/officeDocument/2006/relationships/image" Target="../media/image442.png"/><Relationship Id="rId57" Type="http://schemas.openxmlformats.org/officeDocument/2006/relationships/image" Target="../media/image450.png"/><Relationship Id="rId10" Type="http://schemas.openxmlformats.org/officeDocument/2006/relationships/image" Target="../media/image406.png"/><Relationship Id="rId31" Type="http://schemas.openxmlformats.org/officeDocument/2006/relationships/image" Target="../media/image425.png"/><Relationship Id="rId44" Type="http://schemas.openxmlformats.org/officeDocument/2006/relationships/image" Target="../media/image437.png"/><Relationship Id="rId52" Type="http://schemas.openxmlformats.org/officeDocument/2006/relationships/image" Target="../media/image445.png"/><Relationship Id="rId60" Type="http://schemas.openxmlformats.org/officeDocument/2006/relationships/image" Target="../media/image453.png"/><Relationship Id="rId65" Type="http://schemas.openxmlformats.org/officeDocument/2006/relationships/image" Target="../media/image458.png"/><Relationship Id="rId73" Type="http://schemas.openxmlformats.org/officeDocument/2006/relationships/image" Target="../media/image465.png"/><Relationship Id="rId78" Type="http://schemas.openxmlformats.org/officeDocument/2006/relationships/image" Target="../media/image469.png"/><Relationship Id="rId81" Type="http://schemas.openxmlformats.org/officeDocument/2006/relationships/image" Target="../media/image472.png"/><Relationship Id="rId86" Type="http://schemas.openxmlformats.org/officeDocument/2006/relationships/image" Target="../media/image86.png"/><Relationship Id="rId94" Type="http://schemas.openxmlformats.org/officeDocument/2006/relationships/image" Target="../media/image483.png"/><Relationship Id="rId99" Type="http://schemas.openxmlformats.org/officeDocument/2006/relationships/image" Target="../media/image488.png"/><Relationship Id="rId101" Type="http://schemas.openxmlformats.org/officeDocument/2006/relationships/image" Target="../media/image490.png"/><Relationship Id="rId4" Type="http://schemas.openxmlformats.org/officeDocument/2006/relationships/image" Target="../media/image401.png"/><Relationship Id="rId9" Type="http://schemas.openxmlformats.org/officeDocument/2006/relationships/image" Target="../media/image405.png"/><Relationship Id="rId13" Type="http://schemas.openxmlformats.org/officeDocument/2006/relationships/image" Target="../media/image409.png"/><Relationship Id="rId18" Type="http://schemas.openxmlformats.org/officeDocument/2006/relationships/image" Target="../media/image18.png"/><Relationship Id="rId39" Type="http://schemas.openxmlformats.org/officeDocument/2006/relationships/image" Target="../media/image432.png"/><Relationship Id="rId34" Type="http://schemas.openxmlformats.org/officeDocument/2006/relationships/image" Target="../media/image428.png"/><Relationship Id="rId50" Type="http://schemas.openxmlformats.org/officeDocument/2006/relationships/image" Target="../media/image443.png"/><Relationship Id="rId55" Type="http://schemas.openxmlformats.org/officeDocument/2006/relationships/image" Target="../media/image448.png"/><Relationship Id="rId76" Type="http://schemas.openxmlformats.org/officeDocument/2006/relationships/image" Target="../media/image76.png"/><Relationship Id="rId97" Type="http://schemas.openxmlformats.org/officeDocument/2006/relationships/image" Target="../media/image486.png"/><Relationship Id="rId104" Type="http://schemas.openxmlformats.org/officeDocument/2006/relationships/image" Target="../media/image493.png"/></Relationships>
</file>

<file path=ppt/slides/_rels/slide8.xml.rels><?xml version="1.0" encoding="UTF-8" standalone="yes"?>
<Relationships xmlns="http://schemas.openxmlformats.org/package/2006/relationships"><Relationship Id="rId26" Type="http://schemas.openxmlformats.org/officeDocument/2006/relationships/image" Target="../media/image419.png"/><Relationship Id="rId21" Type="http://schemas.openxmlformats.org/officeDocument/2006/relationships/image" Target="../media/image414.png"/><Relationship Id="rId42" Type="http://schemas.openxmlformats.org/officeDocument/2006/relationships/image" Target="../media/image434.png"/><Relationship Id="rId47" Type="http://schemas.openxmlformats.org/officeDocument/2006/relationships/image" Target="../media/image439.png"/><Relationship Id="rId63" Type="http://schemas.openxmlformats.org/officeDocument/2006/relationships/image" Target="../media/image455.png"/><Relationship Id="rId68" Type="http://schemas.openxmlformats.org/officeDocument/2006/relationships/image" Target="../media/image460.png"/><Relationship Id="rId84" Type="http://schemas.openxmlformats.org/officeDocument/2006/relationships/image" Target="../media/image474.png"/><Relationship Id="rId89" Type="http://schemas.openxmlformats.org/officeDocument/2006/relationships/image" Target="../media/image477.png"/><Relationship Id="rId7" Type="http://schemas.openxmlformats.org/officeDocument/2006/relationships/image" Target="../media/image402.png"/><Relationship Id="rId71" Type="http://schemas.openxmlformats.org/officeDocument/2006/relationships/image" Target="../media/image462.png"/><Relationship Id="rId92" Type="http://schemas.openxmlformats.org/officeDocument/2006/relationships/image" Target="../media/image480.png"/><Relationship Id="rId2" Type="http://schemas.openxmlformats.org/officeDocument/2006/relationships/image" Target="../media/image495.png"/><Relationship Id="rId16" Type="http://schemas.openxmlformats.org/officeDocument/2006/relationships/image" Target="../media/image411.png"/><Relationship Id="rId29" Type="http://schemas.openxmlformats.org/officeDocument/2006/relationships/image" Target="../media/image422.png"/><Relationship Id="rId11" Type="http://schemas.openxmlformats.org/officeDocument/2006/relationships/image" Target="../media/image406.png"/><Relationship Id="rId24" Type="http://schemas.openxmlformats.org/officeDocument/2006/relationships/image" Target="../media/image417.png"/><Relationship Id="rId32" Type="http://schemas.openxmlformats.org/officeDocument/2006/relationships/image" Target="../media/image425.png"/><Relationship Id="rId37" Type="http://schemas.openxmlformats.org/officeDocument/2006/relationships/image" Target="../media/image430.png"/><Relationship Id="rId40" Type="http://schemas.openxmlformats.org/officeDocument/2006/relationships/image" Target="../media/image432.png"/><Relationship Id="rId45" Type="http://schemas.openxmlformats.org/officeDocument/2006/relationships/image" Target="../media/image437.png"/><Relationship Id="rId53" Type="http://schemas.openxmlformats.org/officeDocument/2006/relationships/image" Target="../media/image445.png"/><Relationship Id="rId58" Type="http://schemas.openxmlformats.org/officeDocument/2006/relationships/image" Target="../media/image450.png"/><Relationship Id="rId66" Type="http://schemas.openxmlformats.org/officeDocument/2006/relationships/image" Target="../media/image458.png"/><Relationship Id="rId74" Type="http://schemas.openxmlformats.org/officeDocument/2006/relationships/image" Target="../media/image465.png"/><Relationship Id="rId79" Type="http://schemas.openxmlformats.org/officeDocument/2006/relationships/image" Target="../media/image469.png"/><Relationship Id="rId87" Type="http://schemas.openxmlformats.org/officeDocument/2006/relationships/image" Target="../media/image86.png"/><Relationship Id="rId102" Type="http://schemas.openxmlformats.org/officeDocument/2006/relationships/image" Target="../media/image490.png"/><Relationship Id="rId5" Type="http://schemas.openxmlformats.org/officeDocument/2006/relationships/image" Target="../media/image401.png"/><Relationship Id="rId61" Type="http://schemas.openxmlformats.org/officeDocument/2006/relationships/image" Target="../media/image453.png"/><Relationship Id="rId82" Type="http://schemas.openxmlformats.org/officeDocument/2006/relationships/image" Target="../media/image472.png"/><Relationship Id="rId90" Type="http://schemas.openxmlformats.org/officeDocument/2006/relationships/image" Target="../media/image478.png"/><Relationship Id="rId95" Type="http://schemas.openxmlformats.org/officeDocument/2006/relationships/image" Target="../media/image483.png"/><Relationship Id="rId19" Type="http://schemas.openxmlformats.org/officeDocument/2006/relationships/image" Target="../media/image18.png"/><Relationship Id="rId14" Type="http://schemas.openxmlformats.org/officeDocument/2006/relationships/image" Target="../media/image409.png"/><Relationship Id="rId22" Type="http://schemas.openxmlformats.org/officeDocument/2006/relationships/image" Target="../media/image415.png"/><Relationship Id="rId27" Type="http://schemas.openxmlformats.org/officeDocument/2006/relationships/image" Target="../media/image420.png"/><Relationship Id="rId30" Type="http://schemas.openxmlformats.org/officeDocument/2006/relationships/image" Target="../media/image423.png"/><Relationship Id="rId35" Type="http://schemas.openxmlformats.org/officeDocument/2006/relationships/image" Target="../media/image428.png"/><Relationship Id="rId43" Type="http://schemas.openxmlformats.org/officeDocument/2006/relationships/image" Target="../media/image435.png"/><Relationship Id="rId48" Type="http://schemas.openxmlformats.org/officeDocument/2006/relationships/image" Target="../media/image440.png"/><Relationship Id="rId56" Type="http://schemas.openxmlformats.org/officeDocument/2006/relationships/image" Target="../media/image448.png"/><Relationship Id="rId64" Type="http://schemas.openxmlformats.org/officeDocument/2006/relationships/image" Target="../media/image456.png"/><Relationship Id="rId69" Type="http://schemas.openxmlformats.org/officeDocument/2006/relationships/image" Target="../media/image68.png"/><Relationship Id="rId77" Type="http://schemas.openxmlformats.org/officeDocument/2006/relationships/image" Target="../media/image76.png"/><Relationship Id="rId100" Type="http://schemas.openxmlformats.org/officeDocument/2006/relationships/image" Target="../media/image488.png"/><Relationship Id="rId105" Type="http://schemas.openxmlformats.org/officeDocument/2006/relationships/image" Target="../media/image493.png"/><Relationship Id="rId8" Type="http://schemas.openxmlformats.org/officeDocument/2006/relationships/image" Target="../media/image403.png"/><Relationship Id="rId51" Type="http://schemas.openxmlformats.org/officeDocument/2006/relationships/image" Target="../media/image443.png"/><Relationship Id="rId72" Type="http://schemas.openxmlformats.org/officeDocument/2006/relationships/image" Target="../media/image463.png"/><Relationship Id="rId80" Type="http://schemas.openxmlformats.org/officeDocument/2006/relationships/image" Target="../media/image470.png"/><Relationship Id="rId85" Type="http://schemas.openxmlformats.org/officeDocument/2006/relationships/image" Target="../media/image475.png"/><Relationship Id="rId93" Type="http://schemas.openxmlformats.org/officeDocument/2006/relationships/image" Target="../media/image481.png"/><Relationship Id="rId98" Type="http://schemas.openxmlformats.org/officeDocument/2006/relationships/image" Target="../media/image486.png"/><Relationship Id="rId3" Type="http://schemas.openxmlformats.org/officeDocument/2006/relationships/image" Target="../media/image399.png"/><Relationship Id="rId12" Type="http://schemas.openxmlformats.org/officeDocument/2006/relationships/image" Target="../media/image407.png"/><Relationship Id="rId17" Type="http://schemas.openxmlformats.org/officeDocument/2006/relationships/image" Target="../media/image412.png"/><Relationship Id="rId25" Type="http://schemas.openxmlformats.org/officeDocument/2006/relationships/image" Target="../media/image418.png"/><Relationship Id="rId33" Type="http://schemas.openxmlformats.org/officeDocument/2006/relationships/image" Target="../media/image426.png"/><Relationship Id="rId38" Type="http://schemas.openxmlformats.org/officeDocument/2006/relationships/image" Target="../media/image37.png"/><Relationship Id="rId46" Type="http://schemas.openxmlformats.org/officeDocument/2006/relationships/image" Target="../media/image438.png"/><Relationship Id="rId59" Type="http://schemas.openxmlformats.org/officeDocument/2006/relationships/image" Target="../media/image451.png"/><Relationship Id="rId67" Type="http://schemas.openxmlformats.org/officeDocument/2006/relationships/image" Target="../media/image459.png"/><Relationship Id="rId103" Type="http://schemas.openxmlformats.org/officeDocument/2006/relationships/image" Target="../media/image491.png"/><Relationship Id="rId20" Type="http://schemas.openxmlformats.org/officeDocument/2006/relationships/image" Target="../media/image19.png"/><Relationship Id="rId41" Type="http://schemas.openxmlformats.org/officeDocument/2006/relationships/image" Target="../media/image433.png"/><Relationship Id="rId54" Type="http://schemas.openxmlformats.org/officeDocument/2006/relationships/image" Target="../media/image446.png"/><Relationship Id="rId62" Type="http://schemas.openxmlformats.org/officeDocument/2006/relationships/image" Target="../media/image454.png"/><Relationship Id="rId70" Type="http://schemas.openxmlformats.org/officeDocument/2006/relationships/image" Target="../media/image461.png"/><Relationship Id="rId75" Type="http://schemas.openxmlformats.org/officeDocument/2006/relationships/image" Target="../media/image466.png"/><Relationship Id="rId83" Type="http://schemas.openxmlformats.org/officeDocument/2006/relationships/image" Target="../media/image473.png"/><Relationship Id="rId88" Type="http://schemas.openxmlformats.org/officeDocument/2006/relationships/image" Target="../media/image87.png"/><Relationship Id="rId91" Type="http://schemas.openxmlformats.org/officeDocument/2006/relationships/image" Target="../media/image479.png"/><Relationship Id="rId96" Type="http://schemas.openxmlformats.org/officeDocument/2006/relationships/image" Target="../media/image484.png"/><Relationship Id="rId1" Type="http://schemas.openxmlformats.org/officeDocument/2006/relationships/slideLayout" Target="../slideLayouts/slideLayout7.xml"/><Relationship Id="rId6" Type="http://schemas.openxmlformats.org/officeDocument/2006/relationships/image" Target="../media/image5.png"/><Relationship Id="rId15" Type="http://schemas.openxmlformats.org/officeDocument/2006/relationships/image" Target="../media/image410.png"/><Relationship Id="rId23" Type="http://schemas.openxmlformats.org/officeDocument/2006/relationships/image" Target="../media/image416.png"/><Relationship Id="rId28" Type="http://schemas.openxmlformats.org/officeDocument/2006/relationships/image" Target="../media/image421.png"/><Relationship Id="rId36" Type="http://schemas.openxmlformats.org/officeDocument/2006/relationships/image" Target="../media/image429.png"/><Relationship Id="rId49" Type="http://schemas.openxmlformats.org/officeDocument/2006/relationships/image" Target="../media/image441.png"/><Relationship Id="rId57" Type="http://schemas.openxmlformats.org/officeDocument/2006/relationships/image" Target="../media/image449.png"/><Relationship Id="rId10" Type="http://schemas.openxmlformats.org/officeDocument/2006/relationships/image" Target="../media/image405.png"/><Relationship Id="rId31" Type="http://schemas.openxmlformats.org/officeDocument/2006/relationships/image" Target="../media/image424.png"/><Relationship Id="rId44" Type="http://schemas.openxmlformats.org/officeDocument/2006/relationships/image" Target="../media/image436.png"/><Relationship Id="rId52" Type="http://schemas.openxmlformats.org/officeDocument/2006/relationships/image" Target="../media/image444.png"/><Relationship Id="rId60" Type="http://schemas.openxmlformats.org/officeDocument/2006/relationships/image" Target="../media/image452.png"/><Relationship Id="rId65" Type="http://schemas.openxmlformats.org/officeDocument/2006/relationships/image" Target="../media/image457.png"/><Relationship Id="rId73" Type="http://schemas.openxmlformats.org/officeDocument/2006/relationships/image" Target="../media/image464.png"/><Relationship Id="rId78" Type="http://schemas.openxmlformats.org/officeDocument/2006/relationships/image" Target="../media/image468.png"/><Relationship Id="rId81" Type="http://schemas.openxmlformats.org/officeDocument/2006/relationships/image" Target="../media/image471.png"/><Relationship Id="rId86" Type="http://schemas.openxmlformats.org/officeDocument/2006/relationships/image" Target="../media/image476.png"/><Relationship Id="rId94" Type="http://schemas.openxmlformats.org/officeDocument/2006/relationships/image" Target="../media/image482.png"/><Relationship Id="rId99" Type="http://schemas.openxmlformats.org/officeDocument/2006/relationships/image" Target="../media/image487.png"/><Relationship Id="rId101" Type="http://schemas.openxmlformats.org/officeDocument/2006/relationships/image" Target="../media/image489.png"/><Relationship Id="rId4" Type="http://schemas.openxmlformats.org/officeDocument/2006/relationships/image" Target="../media/image400.png"/><Relationship Id="rId9" Type="http://schemas.openxmlformats.org/officeDocument/2006/relationships/image" Target="../media/image404.png"/><Relationship Id="rId13" Type="http://schemas.openxmlformats.org/officeDocument/2006/relationships/image" Target="../media/image408.png"/><Relationship Id="rId18" Type="http://schemas.openxmlformats.org/officeDocument/2006/relationships/image" Target="../media/image413.png"/><Relationship Id="rId39" Type="http://schemas.openxmlformats.org/officeDocument/2006/relationships/image" Target="../media/image431.png"/><Relationship Id="rId34" Type="http://schemas.openxmlformats.org/officeDocument/2006/relationships/image" Target="../media/image427.png"/><Relationship Id="rId50" Type="http://schemas.openxmlformats.org/officeDocument/2006/relationships/image" Target="../media/image442.png"/><Relationship Id="rId55" Type="http://schemas.openxmlformats.org/officeDocument/2006/relationships/image" Target="../media/image447.png"/><Relationship Id="rId76" Type="http://schemas.openxmlformats.org/officeDocument/2006/relationships/image" Target="../media/image467.png"/><Relationship Id="rId97" Type="http://schemas.openxmlformats.org/officeDocument/2006/relationships/image" Target="../media/image485.png"/><Relationship Id="rId104" Type="http://schemas.openxmlformats.org/officeDocument/2006/relationships/image" Target="../media/image492.png"/></Relationships>
</file>

<file path=ppt/slides/_rels/slide9.xml.rels><?xml version="1.0" encoding="UTF-8" standalone="yes"?>
<Relationships xmlns="http://schemas.openxmlformats.org/package/2006/relationships"><Relationship Id="rId26" Type="http://schemas.openxmlformats.org/officeDocument/2006/relationships/image" Target="../media/image419.png"/><Relationship Id="rId21" Type="http://schemas.openxmlformats.org/officeDocument/2006/relationships/image" Target="../media/image414.png"/><Relationship Id="rId42" Type="http://schemas.openxmlformats.org/officeDocument/2006/relationships/image" Target="../media/image434.png"/><Relationship Id="rId47" Type="http://schemas.openxmlformats.org/officeDocument/2006/relationships/image" Target="../media/image439.png"/><Relationship Id="rId63" Type="http://schemas.openxmlformats.org/officeDocument/2006/relationships/image" Target="../media/image455.png"/><Relationship Id="rId68" Type="http://schemas.openxmlformats.org/officeDocument/2006/relationships/image" Target="../media/image460.png"/><Relationship Id="rId84" Type="http://schemas.openxmlformats.org/officeDocument/2006/relationships/image" Target="../media/image474.png"/><Relationship Id="rId89" Type="http://schemas.openxmlformats.org/officeDocument/2006/relationships/image" Target="../media/image477.png"/><Relationship Id="rId7" Type="http://schemas.openxmlformats.org/officeDocument/2006/relationships/image" Target="../media/image402.png"/><Relationship Id="rId71" Type="http://schemas.openxmlformats.org/officeDocument/2006/relationships/image" Target="../media/image462.png"/><Relationship Id="rId92" Type="http://schemas.openxmlformats.org/officeDocument/2006/relationships/image" Target="../media/image480.png"/><Relationship Id="rId2" Type="http://schemas.openxmlformats.org/officeDocument/2006/relationships/image" Target="../media/image496.png"/><Relationship Id="rId16" Type="http://schemas.openxmlformats.org/officeDocument/2006/relationships/image" Target="../media/image411.png"/><Relationship Id="rId29" Type="http://schemas.openxmlformats.org/officeDocument/2006/relationships/image" Target="../media/image422.png"/><Relationship Id="rId11" Type="http://schemas.openxmlformats.org/officeDocument/2006/relationships/image" Target="../media/image406.png"/><Relationship Id="rId24" Type="http://schemas.openxmlformats.org/officeDocument/2006/relationships/image" Target="../media/image417.png"/><Relationship Id="rId32" Type="http://schemas.openxmlformats.org/officeDocument/2006/relationships/image" Target="../media/image425.png"/><Relationship Id="rId37" Type="http://schemas.openxmlformats.org/officeDocument/2006/relationships/image" Target="../media/image430.png"/><Relationship Id="rId40" Type="http://schemas.openxmlformats.org/officeDocument/2006/relationships/image" Target="../media/image432.png"/><Relationship Id="rId45" Type="http://schemas.openxmlformats.org/officeDocument/2006/relationships/image" Target="../media/image437.png"/><Relationship Id="rId53" Type="http://schemas.openxmlformats.org/officeDocument/2006/relationships/image" Target="../media/image445.png"/><Relationship Id="rId58" Type="http://schemas.openxmlformats.org/officeDocument/2006/relationships/image" Target="../media/image450.png"/><Relationship Id="rId66" Type="http://schemas.openxmlformats.org/officeDocument/2006/relationships/image" Target="../media/image458.png"/><Relationship Id="rId74" Type="http://schemas.openxmlformats.org/officeDocument/2006/relationships/image" Target="../media/image465.png"/><Relationship Id="rId79" Type="http://schemas.openxmlformats.org/officeDocument/2006/relationships/image" Target="../media/image469.png"/><Relationship Id="rId87" Type="http://schemas.openxmlformats.org/officeDocument/2006/relationships/image" Target="../media/image86.png"/><Relationship Id="rId102" Type="http://schemas.openxmlformats.org/officeDocument/2006/relationships/image" Target="../media/image490.png"/><Relationship Id="rId5" Type="http://schemas.openxmlformats.org/officeDocument/2006/relationships/image" Target="../media/image401.png"/><Relationship Id="rId61" Type="http://schemas.openxmlformats.org/officeDocument/2006/relationships/image" Target="../media/image453.png"/><Relationship Id="rId82" Type="http://schemas.openxmlformats.org/officeDocument/2006/relationships/image" Target="../media/image472.png"/><Relationship Id="rId90" Type="http://schemas.openxmlformats.org/officeDocument/2006/relationships/image" Target="../media/image478.png"/><Relationship Id="rId95" Type="http://schemas.openxmlformats.org/officeDocument/2006/relationships/image" Target="../media/image483.png"/><Relationship Id="rId19" Type="http://schemas.openxmlformats.org/officeDocument/2006/relationships/image" Target="../media/image18.png"/><Relationship Id="rId14" Type="http://schemas.openxmlformats.org/officeDocument/2006/relationships/image" Target="../media/image409.png"/><Relationship Id="rId22" Type="http://schemas.openxmlformats.org/officeDocument/2006/relationships/image" Target="../media/image415.png"/><Relationship Id="rId27" Type="http://schemas.openxmlformats.org/officeDocument/2006/relationships/image" Target="../media/image420.png"/><Relationship Id="rId30" Type="http://schemas.openxmlformats.org/officeDocument/2006/relationships/image" Target="../media/image423.png"/><Relationship Id="rId35" Type="http://schemas.openxmlformats.org/officeDocument/2006/relationships/image" Target="../media/image428.png"/><Relationship Id="rId43" Type="http://schemas.openxmlformats.org/officeDocument/2006/relationships/image" Target="../media/image435.png"/><Relationship Id="rId48" Type="http://schemas.openxmlformats.org/officeDocument/2006/relationships/image" Target="../media/image440.png"/><Relationship Id="rId56" Type="http://schemas.openxmlformats.org/officeDocument/2006/relationships/image" Target="../media/image448.png"/><Relationship Id="rId64" Type="http://schemas.openxmlformats.org/officeDocument/2006/relationships/image" Target="../media/image456.png"/><Relationship Id="rId69" Type="http://schemas.openxmlformats.org/officeDocument/2006/relationships/image" Target="../media/image68.png"/><Relationship Id="rId77" Type="http://schemas.openxmlformats.org/officeDocument/2006/relationships/image" Target="../media/image76.png"/><Relationship Id="rId100" Type="http://schemas.openxmlformats.org/officeDocument/2006/relationships/image" Target="../media/image488.png"/><Relationship Id="rId105" Type="http://schemas.openxmlformats.org/officeDocument/2006/relationships/image" Target="../media/image493.png"/><Relationship Id="rId8" Type="http://schemas.openxmlformats.org/officeDocument/2006/relationships/image" Target="../media/image403.png"/><Relationship Id="rId51" Type="http://schemas.openxmlformats.org/officeDocument/2006/relationships/image" Target="../media/image443.png"/><Relationship Id="rId72" Type="http://schemas.openxmlformats.org/officeDocument/2006/relationships/image" Target="../media/image463.png"/><Relationship Id="rId80" Type="http://schemas.openxmlformats.org/officeDocument/2006/relationships/image" Target="../media/image470.png"/><Relationship Id="rId85" Type="http://schemas.openxmlformats.org/officeDocument/2006/relationships/image" Target="../media/image475.png"/><Relationship Id="rId93" Type="http://schemas.openxmlformats.org/officeDocument/2006/relationships/image" Target="../media/image481.png"/><Relationship Id="rId98" Type="http://schemas.openxmlformats.org/officeDocument/2006/relationships/image" Target="../media/image486.png"/><Relationship Id="rId3" Type="http://schemas.openxmlformats.org/officeDocument/2006/relationships/image" Target="../media/image399.png"/><Relationship Id="rId12" Type="http://schemas.openxmlformats.org/officeDocument/2006/relationships/image" Target="../media/image407.png"/><Relationship Id="rId17" Type="http://schemas.openxmlformats.org/officeDocument/2006/relationships/image" Target="../media/image412.png"/><Relationship Id="rId25" Type="http://schemas.openxmlformats.org/officeDocument/2006/relationships/image" Target="../media/image418.png"/><Relationship Id="rId33" Type="http://schemas.openxmlformats.org/officeDocument/2006/relationships/image" Target="../media/image426.png"/><Relationship Id="rId38" Type="http://schemas.openxmlformats.org/officeDocument/2006/relationships/image" Target="../media/image37.png"/><Relationship Id="rId46" Type="http://schemas.openxmlformats.org/officeDocument/2006/relationships/image" Target="../media/image438.png"/><Relationship Id="rId59" Type="http://schemas.openxmlformats.org/officeDocument/2006/relationships/image" Target="../media/image451.png"/><Relationship Id="rId67" Type="http://schemas.openxmlformats.org/officeDocument/2006/relationships/image" Target="../media/image459.png"/><Relationship Id="rId103" Type="http://schemas.openxmlformats.org/officeDocument/2006/relationships/image" Target="../media/image491.png"/><Relationship Id="rId20" Type="http://schemas.openxmlformats.org/officeDocument/2006/relationships/image" Target="../media/image19.png"/><Relationship Id="rId41" Type="http://schemas.openxmlformats.org/officeDocument/2006/relationships/image" Target="../media/image433.png"/><Relationship Id="rId54" Type="http://schemas.openxmlformats.org/officeDocument/2006/relationships/image" Target="../media/image446.png"/><Relationship Id="rId62" Type="http://schemas.openxmlformats.org/officeDocument/2006/relationships/image" Target="../media/image454.png"/><Relationship Id="rId70" Type="http://schemas.openxmlformats.org/officeDocument/2006/relationships/image" Target="../media/image461.png"/><Relationship Id="rId75" Type="http://schemas.openxmlformats.org/officeDocument/2006/relationships/image" Target="../media/image466.png"/><Relationship Id="rId83" Type="http://schemas.openxmlformats.org/officeDocument/2006/relationships/image" Target="../media/image473.png"/><Relationship Id="rId88" Type="http://schemas.openxmlformats.org/officeDocument/2006/relationships/image" Target="../media/image87.png"/><Relationship Id="rId91" Type="http://schemas.openxmlformats.org/officeDocument/2006/relationships/image" Target="../media/image479.png"/><Relationship Id="rId96" Type="http://schemas.openxmlformats.org/officeDocument/2006/relationships/image" Target="../media/image484.png"/><Relationship Id="rId1" Type="http://schemas.openxmlformats.org/officeDocument/2006/relationships/slideLayout" Target="../slideLayouts/slideLayout7.xml"/><Relationship Id="rId6" Type="http://schemas.openxmlformats.org/officeDocument/2006/relationships/image" Target="../media/image5.png"/><Relationship Id="rId15" Type="http://schemas.openxmlformats.org/officeDocument/2006/relationships/image" Target="../media/image410.png"/><Relationship Id="rId23" Type="http://schemas.openxmlformats.org/officeDocument/2006/relationships/image" Target="../media/image416.png"/><Relationship Id="rId28" Type="http://schemas.openxmlformats.org/officeDocument/2006/relationships/image" Target="../media/image421.png"/><Relationship Id="rId36" Type="http://schemas.openxmlformats.org/officeDocument/2006/relationships/image" Target="../media/image429.png"/><Relationship Id="rId49" Type="http://schemas.openxmlformats.org/officeDocument/2006/relationships/image" Target="../media/image441.png"/><Relationship Id="rId57" Type="http://schemas.openxmlformats.org/officeDocument/2006/relationships/image" Target="../media/image449.png"/><Relationship Id="rId10" Type="http://schemas.openxmlformats.org/officeDocument/2006/relationships/image" Target="../media/image405.png"/><Relationship Id="rId31" Type="http://schemas.openxmlformats.org/officeDocument/2006/relationships/image" Target="../media/image424.png"/><Relationship Id="rId44" Type="http://schemas.openxmlformats.org/officeDocument/2006/relationships/image" Target="../media/image436.png"/><Relationship Id="rId52" Type="http://schemas.openxmlformats.org/officeDocument/2006/relationships/image" Target="../media/image444.png"/><Relationship Id="rId60" Type="http://schemas.openxmlformats.org/officeDocument/2006/relationships/image" Target="../media/image452.png"/><Relationship Id="rId65" Type="http://schemas.openxmlformats.org/officeDocument/2006/relationships/image" Target="../media/image457.png"/><Relationship Id="rId73" Type="http://schemas.openxmlformats.org/officeDocument/2006/relationships/image" Target="../media/image464.png"/><Relationship Id="rId78" Type="http://schemas.openxmlformats.org/officeDocument/2006/relationships/image" Target="../media/image468.png"/><Relationship Id="rId81" Type="http://schemas.openxmlformats.org/officeDocument/2006/relationships/image" Target="../media/image471.png"/><Relationship Id="rId86" Type="http://schemas.openxmlformats.org/officeDocument/2006/relationships/image" Target="../media/image476.png"/><Relationship Id="rId94" Type="http://schemas.openxmlformats.org/officeDocument/2006/relationships/image" Target="../media/image482.png"/><Relationship Id="rId99" Type="http://schemas.openxmlformats.org/officeDocument/2006/relationships/image" Target="../media/image487.png"/><Relationship Id="rId101" Type="http://schemas.openxmlformats.org/officeDocument/2006/relationships/image" Target="../media/image489.png"/><Relationship Id="rId4" Type="http://schemas.openxmlformats.org/officeDocument/2006/relationships/image" Target="../media/image400.png"/><Relationship Id="rId9" Type="http://schemas.openxmlformats.org/officeDocument/2006/relationships/image" Target="../media/image404.png"/><Relationship Id="rId13" Type="http://schemas.openxmlformats.org/officeDocument/2006/relationships/image" Target="../media/image408.png"/><Relationship Id="rId18" Type="http://schemas.openxmlformats.org/officeDocument/2006/relationships/image" Target="../media/image413.png"/><Relationship Id="rId39" Type="http://schemas.openxmlformats.org/officeDocument/2006/relationships/image" Target="../media/image431.png"/><Relationship Id="rId34" Type="http://schemas.openxmlformats.org/officeDocument/2006/relationships/image" Target="../media/image427.png"/><Relationship Id="rId50" Type="http://schemas.openxmlformats.org/officeDocument/2006/relationships/image" Target="../media/image442.png"/><Relationship Id="rId55" Type="http://schemas.openxmlformats.org/officeDocument/2006/relationships/image" Target="../media/image447.png"/><Relationship Id="rId76" Type="http://schemas.openxmlformats.org/officeDocument/2006/relationships/image" Target="../media/image467.png"/><Relationship Id="rId97" Type="http://schemas.openxmlformats.org/officeDocument/2006/relationships/image" Target="../media/image485.png"/><Relationship Id="rId104" Type="http://schemas.openxmlformats.org/officeDocument/2006/relationships/image" Target="../media/image492.png"/></Relationships>
</file>

<file path=ppt/slides/_rels/slide10.xml.rels><?xml version="1.0" encoding="UTF-8" standalone="yes"?>
<Relationships xmlns="http://schemas.openxmlformats.org/package/2006/relationships"><Relationship Id="rId26" Type="http://schemas.openxmlformats.org/officeDocument/2006/relationships/image" Target="../media/image419.png"/><Relationship Id="rId21" Type="http://schemas.openxmlformats.org/officeDocument/2006/relationships/image" Target="../media/image414.png"/><Relationship Id="rId42" Type="http://schemas.openxmlformats.org/officeDocument/2006/relationships/image" Target="../media/image434.png"/><Relationship Id="rId47" Type="http://schemas.openxmlformats.org/officeDocument/2006/relationships/image" Target="../media/image439.png"/><Relationship Id="rId63" Type="http://schemas.openxmlformats.org/officeDocument/2006/relationships/image" Target="../media/image455.png"/><Relationship Id="rId68" Type="http://schemas.openxmlformats.org/officeDocument/2006/relationships/image" Target="../media/image460.png"/><Relationship Id="rId84" Type="http://schemas.openxmlformats.org/officeDocument/2006/relationships/image" Target="../media/image474.png"/><Relationship Id="rId89" Type="http://schemas.openxmlformats.org/officeDocument/2006/relationships/image" Target="../media/image477.png"/><Relationship Id="rId7" Type="http://schemas.openxmlformats.org/officeDocument/2006/relationships/image" Target="../media/image402.png"/><Relationship Id="rId71" Type="http://schemas.openxmlformats.org/officeDocument/2006/relationships/image" Target="../media/image462.png"/><Relationship Id="rId92" Type="http://schemas.openxmlformats.org/officeDocument/2006/relationships/image" Target="../media/image480.png"/><Relationship Id="rId2" Type="http://schemas.openxmlformats.org/officeDocument/2006/relationships/image" Target="../media/image497.png"/><Relationship Id="rId16" Type="http://schemas.openxmlformats.org/officeDocument/2006/relationships/image" Target="../media/image411.png"/><Relationship Id="rId29" Type="http://schemas.openxmlformats.org/officeDocument/2006/relationships/image" Target="../media/image422.png"/><Relationship Id="rId11" Type="http://schemas.openxmlformats.org/officeDocument/2006/relationships/image" Target="../media/image406.png"/><Relationship Id="rId24" Type="http://schemas.openxmlformats.org/officeDocument/2006/relationships/image" Target="../media/image417.png"/><Relationship Id="rId32" Type="http://schemas.openxmlformats.org/officeDocument/2006/relationships/image" Target="../media/image425.png"/><Relationship Id="rId37" Type="http://schemas.openxmlformats.org/officeDocument/2006/relationships/image" Target="../media/image430.png"/><Relationship Id="rId40" Type="http://schemas.openxmlformats.org/officeDocument/2006/relationships/image" Target="../media/image432.png"/><Relationship Id="rId45" Type="http://schemas.openxmlformats.org/officeDocument/2006/relationships/image" Target="../media/image437.png"/><Relationship Id="rId53" Type="http://schemas.openxmlformats.org/officeDocument/2006/relationships/image" Target="../media/image445.png"/><Relationship Id="rId58" Type="http://schemas.openxmlformats.org/officeDocument/2006/relationships/image" Target="../media/image450.png"/><Relationship Id="rId66" Type="http://schemas.openxmlformats.org/officeDocument/2006/relationships/image" Target="../media/image458.png"/><Relationship Id="rId74" Type="http://schemas.openxmlformats.org/officeDocument/2006/relationships/image" Target="../media/image465.png"/><Relationship Id="rId79" Type="http://schemas.openxmlformats.org/officeDocument/2006/relationships/image" Target="../media/image469.png"/><Relationship Id="rId87" Type="http://schemas.openxmlformats.org/officeDocument/2006/relationships/image" Target="../media/image86.png"/><Relationship Id="rId102" Type="http://schemas.openxmlformats.org/officeDocument/2006/relationships/image" Target="../media/image490.png"/><Relationship Id="rId5" Type="http://schemas.openxmlformats.org/officeDocument/2006/relationships/image" Target="../media/image401.png"/><Relationship Id="rId61" Type="http://schemas.openxmlformats.org/officeDocument/2006/relationships/image" Target="../media/image453.png"/><Relationship Id="rId82" Type="http://schemas.openxmlformats.org/officeDocument/2006/relationships/image" Target="../media/image472.png"/><Relationship Id="rId90" Type="http://schemas.openxmlformats.org/officeDocument/2006/relationships/image" Target="../media/image478.png"/><Relationship Id="rId95" Type="http://schemas.openxmlformats.org/officeDocument/2006/relationships/image" Target="../media/image483.png"/><Relationship Id="rId19" Type="http://schemas.openxmlformats.org/officeDocument/2006/relationships/image" Target="../media/image18.png"/><Relationship Id="rId14" Type="http://schemas.openxmlformats.org/officeDocument/2006/relationships/image" Target="../media/image409.png"/><Relationship Id="rId22" Type="http://schemas.openxmlformats.org/officeDocument/2006/relationships/image" Target="../media/image415.png"/><Relationship Id="rId27" Type="http://schemas.openxmlformats.org/officeDocument/2006/relationships/image" Target="../media/image420.png"/><Relationship Id="rId30" Type="http://schemas.openxmlformats.org/officeDocument/2006/relationships/image" Target="../media/image423.png"/><Relationship Id="rId35" Type="http://schemas.openxmlformats.org/officeDocument/2006/relationships/image" Target="../media/image428.png"/><Relationship Id="rId43" Type="http://schemas.openxmlformats.org/officeDocument/2006/relationships/image" Target="../media/image435.png"/><Relationship Id="rId48" Type="http://schemas.openxmlformats.org/officeDocument/2006/relationships/image" Target="../media/image440.png"/><Relationship Id="rId56" Type="http://schemas.openxmlformats.org/officeDocument/2006/relationships/image" Target="../media/image448.png"/><Relationship Id="rId64" Type="http://schemas.openxmlformats.org/officeDocument/2006/relationships/image" Target="../media/image456.png"/><Relationship Id="rId69" Type="http://schemas.openxmlformats.org/officeDocument/2006/relationships/image" Target="../media/image68.png"/><Relationship Id="rId77" Type="http://schemas.openxmlformats.org/officeDocument/2006/relationships/image" Target="../media/image76.png"/><Relationship Id="rId100" Type="http://schemas.openxmlformats.org/officeDocument/2006/relationships/image" Target="../media/image488.png"/><Relationship Id="rId105" Type="http://schemas.openxmlformats.org/officeDocument/2006/relationships/image" Target="../media/image493.png"/><Relationship Id="rId8" Type="http://schemas.openxmlformats.org/officeDocument/2006/relationships/image" Target="../media/image403.png"/><Relationship Id="rId51" Type="http://schemas.openxmlformats.org/officeDocument/2006/relationships/image" Target="../media/image443.png"/><Relationship Id="rId72" Type="http://schemas.openxmlformats.org/officeDocument/2006/relationships/image" Target="../media/image463.png"/><Relationship Id="rId80" Type="http://schemas.openxmlformats.org/officeDocument/2006/relationships/image" Target="../media/image470.png"/><Relationship Id="rId85" Type="http://schemas.openxmlformats.org/officeDocument/2006/relationships/image" Target="../media/image475.png"/><Relationship Id="rId93" Type="http://schemas.openxmlformats.org/officeDocument/2006/relationships/image" Target="../media/image481.png"/><Relationship Id="rId98" Type="http://schemas.openxmlformats.org/officeDocument/2006/relationships/image" Target="../media/image486.png"/><Relationship Id="rId3" Type="http://schemas.openxmlformats.org/officeDocument/2006/relationships/image" Target="../media/image399.png"/><Relationship Id="rId12" Type="http://schemas.openxmlformats.org/officeDocument/2006/relationships/image" Target="../media/image407.png"/><Relationship Id="rId17" Type="http://schemas.openxmlformats.org/officeDocument/2006/relationships/image" Target="../media/image412.png"/><Relationship Id="rId25" Type="http://schemas.openxmlformats.org/officeDocument/2006/relationships/image" Target="../media/image418.png"/><Relationship Id="rId33" Type="http://schemas.openxmlformats.org/officeDocument/2006/relationships/image" Target="../media/image426.png"/><Relationship Id="rId38" Type="http://schemas.openxmlformats.org/officeDocument/2006/relationships/image" Target="../media/image37.png"/><Relationship Id="rId46" Type="http://schemas.openxmlformats.org/officeDocument/2006/relationships/image" Target="../media/image438.png"/><Relationship Id="rId59" Type="http://schemas.openxmlformats.org/officeDocument/2006/relationships/image" Target="../media/image451.png"/><Relationship Id="rId67" Type="http://schemas.openxmlformats.org/officeDocument/2006/relationships/image" Target="../media/image459.png"/><Relationship Id="rId103" Type="http://schemas.openxmlformats.org/officeDocument/2006/relationships/image" Target="../media/image491.png"/><Relationship Id="rId20" Type="http://schemas.openxmlformats.org/officeDocument/2006/relationships/image" Target="../media/image19.png"/><Relationship Id="rId41" Type="http://schemas.openxmlformats.org/officeDocument/2006/relationships/image" Target="../media/image433.png"/><Relationship Id="rId54" Type="http://schemas.openxmlformats.org/officeDocument/2006/relationships/image" Target="../media/image446.png"/><Relationship Id="rId62" Type="http://schemas.openxmlformats.org/officeDocument/2006/relationships/image" Target="../media/image454.png"/><Relationship Id="rId70" Type="http://schemas.openxmlformats.org/officeDocument/2006/relationships/image" Target="../media/image461.png"/><Relationship Id="rId75" Type="http://schemas.openxmlformats.org/officeDocument/2006/relationships/image" Target="../media/image466.png"/><Relationship Id="rId83" Type="http://schemas.openxmlformats.org/officeDocument/2006/relationships/image" Target="../media/image473.png"/><Relationship Id="rId88" Type="http://schemas.openxmlformats.org/officeDocument/2006/relationships/image" Target="../media/image87.png"/><Relationship Id="rId91" Type="http://schemas.openxmlformats.org/officeDocument/2006/relationships/image" Target="../media/image479.png"/><Relationship Id="rId96" Type="http://schemas.openxmlformats.org/officeDocument/2006/relationships/image" Target="../media/image484.png"/><Relationship Id="rId1" Type="http://schemas.openxmlformats.org/officeDocument/2006/relationships/slideLayout" Target="../slideLayouts/slideLayout7.xml"/><Relationship Id="rId6" Type="http://schemas.openxmlformats.org/officeDocument/2006/relationships/image" Target="../media/image5.png"/><Relationship Id="rId15" Type="http://schemas.openxmlformats.org/officeDocument/2006/relationships/image" Target="../media/image410.png"/><Relationship Id="rId23" Type="http://schemas.openxmlformats.org/officeDocument/2006/relationships/image" Target="../media/image416.png"/><Relationship Id="rId28" Type="http://schemas.openxmlformats.org/officeDocument/2006/relationships/image" Target="../media/image421.png"/><Relationship Id="rId36" Type="http://schemas.openxmlformats.org/officeDocument/2006/relationships/image" Target="../media/image429.png"/><Relationship Id="rId49" Type="http://schemas.openxmlformats.org/officeDocument/2006/relationships/image" Target="../media/image441.png"/><Relationship Id="rId57" Type="http://schemas.openxmlformats.org/officeDocument/2006/relationships/image" Target="../media/image449.png"/><Relationship Id="rId10" Type="http://schemas.openxmlformats.org/officeDocument/2006/relationships/image" Target="../media/image405.png"/><Relationship Id="rId31" Type="http://schemas.openxmlformats.org/officeDocument/2006/relationships/image" Target="../media/image424.png"/><Relationship Id="rId44" Type="http://schemas.openxmlformats.org/officeDocument/2006/relationships/image" Target="../media/image436.png"/><Relationship Id="rId52" Type="http://schemas.openxmlformats.org/officeDocument/2006/relationships/image" Target="../media/image444.png"/><Relationship Id="rId60" Type="http://schemas.openxmlformats.org/officeDocument/2006/relationships/image" Target="../media/image452.png"/><Relationship Id="rId65" Type="http://schemas.openxmlformats.org/officeDocument/2006/relationships/image" Target="../media/image457.png"/><Relationship Id="rId73" Type="http://schemas.openxmlformats.org/officeDocument/2006/relationships/image" Target="../media/image464.png"/><Relationship Id="rId78" Type="http://schemas.openxmlformats.org/officeDocument/2006/relationships/image" Target="../media/image468.png"/><Relationship Id="rId81" Type="http://schemas.openxmlformats.org/officeDocument/2006/relationships/image" Target="../media/image471.png"/><Relationship Id="rId86" Type="http://schemas.openxmlformats.org/officeDocument/2006/relationships/image" Target="../media/image476.png"/><Relationship Id="rId94" Type="http://schemas.openxmlformats.org/officeDocument/2006/relationships/image" Target="../media/image482.png"/><Relationship Id="rId99" Type="http://schemas.openxmlformats.org/officeDocument/2006/relationships/image" Target="../media/image487.png"/><Relationship Id="rId101" Type="http://schemas.openxmlformats.org/officeDocument/2006/relationships/image" Target="../media/image489.png"/><Relationship Id="rId4" Type="http://schemas.openxmlformats.org/officeDocument/2006/relationships/image" Target="../media/image400.png"/><Relationship Id="rId9" Type="http://schemas.openxmlformats.org/officeDocument/2006/relationships/image" Target="../media/image404.png"/><Relationship Id="rId13" Type="http://schemas.openxmlformats.org/officeDocument/2006/relationships/image" Target="../media/image408.png"/><Relationship Id="rId18" Type="http://schemas.openxmlformats.org/officeDocument/2006/relationships/image" Target="../media/image413.png"/><Relationship Id="rId39" Type="http://schemas.openxmlformats.org/officeDocument/2006/relationships/image" Target="../media/image431.png"/><Relationship Id="rId34" Type="http://schemas.openxmlformats.org/officeDocument/2006/relationships/image" Target="../media/image427.png"/><Relationship Id="rId50" Type="http://schemas.openxmlformats.org/officeDocument/2006/relationships/image" Target="../media/image442.png"/><Relationship Id="rId55" Type="http://schemas.openxmlformats.org/officeDocument/2006/relationships/image" Target="../media/image447.png"/><Relationship Id="rId76" Type="http://schemas.openxmlformats.org/officeDocument/2006/relationships/image" Target="../media/image467.png"/><Relationship Id="rId97" Type="http://schemas.openxmlformats.org/officeDocument/2006/relationships/image" Target="../media/image485.png"/><Relationship Id="rId104" Type="http://schemas.openxmlformats.org/officeDocument/2006/relationships/image" Target="../media/image492.png"/></Relationships>
</file>

<file path=ppt/slides/_rels/slide11.xml.rels><?xml version="1.0" encoding="UTF-8" standalone="yes"?>
<Relationships xmlns="http://schemas.openxmlformats.org/package/2006/relationships"><Relationship Id="rId26" Type="http://schemas.openxmlformats.org/officeDocument/2006/relationships/image" Target="../media/image420.png"/><Relationship Id="rId21" Type="http://schemas.openxmlformats.org/officeDocument/2006/relationships/image" Target="../media/image415.png"/><Relationship Id="rId42" Type="http://schemas.openxmlformats.org/officeDocument/2006/relationships/image" Target="../media/image435.png"/><Relationship Id="rId47" Type="http://schemas.openxmlformats.org/officeDocument/2006/relationships/image" Target="../media/image440.png"/><Relationship Id="rId63" Type="http://schemas.openxmlformats.org/officeDocument/2006/relationships/image" Target="../media/image456.png"/><Relationship Id="rId68" Type="http://schemas.openxmlformats.org/officeDocument/2006/relationships/image" Target="../media/image68.png"/><Relationship Id="rId84" Type="http://schemas.openxmlformats.org/officeDocument/2006/relationships/image" Target="../media/image475.png"/><Relationship Id="rId89" Type="http://schemas.openxmlformats.org/officeDocument/2006/relationships/image" Target="../media/image478.png"/><Relationship Id="rId7" Type="http://schemas.openxmlformats.org/officeDocument/2006/relationships/image" Target="../media/image403.png"/><Relationship Id="rId71" Type="http://schemas.openxmlformats.org/officeDocument/2006/relationships/image" Target="../media/image463.png"/><Relationship Id="rId92" Type="http://schemas.openxmlformats.org/officeDocument/2006/relationships/image" Target="../media/image481.png"/><Relationship Id="rId2" Type="http://schemas.openxmlformats.org/officeDocument/2006/relationships/image" Target="../media/image399.png"/><Relationship Id="rId16" Type="http://schemas.openxmlformats.org/officeDocument/2006/relationships/image" Target="../media/image412.png"/><Relationship Id="rId29" Type="http://schemas.openxmlformats.org/officeDocument/2006/relationships/image" Target="../media/image423.png"/><Relationship Id="rId11" Type="http://schemas.openxmlformats.org/officeDocument/2006/relationships/image" Target="../media/image407.png"/><Relationship Id="rId24" Type="http://schemas.openxmlformats.org/officeDocument/2006/relationships/image" Target="../media/image418.png"/><Relationship Id="rId32" Type="http://schemas.openxmlformats.org/officeDocument/2006/relationships/image" Target="../media/image426.png"/><Relationship Id="rId37" Type="http://schemas.openxmlformats.org/officeDocument/2006/relationships/image" Target="../media/image37.png"/><Relationship Id="rId40" Type="http://schemas.openxmlformats.org/officeDocument/2006/relationships/image" Target="../media/image433.png"/><Relationship Id="rId45" Type="http://schemas.openxmlformats.org/officeDocument/2006/relationships/image" Target="../media/image438.png"/><Relationship Id="rId53" Type="http://schemas.openxmlformats.org/officeDocument/2006/relationships/image" Target="../media/image446.png"/><Relationship Id="rId58" Type="http://schemas.openxmlformats.org/officeDocument/2006/relationships/image" Target="../media/image451.png"/><Relationship Id="rId66" Type="http://schemas.openxmlformats.org/officeDocument/2006/relationships/image" Target="../media/image459.png"/><Relationship Id="rId74" Type="http://schemas.openxmlformats.org/officeDocument/2006/relationships/image" Target="../media/image466.png"/><Relationship Id="rId79" Type="http://schemas.openxmlformats.org/officeDocument/2006/relationships/image" Target="../media/image470.png"/><Relationship Id="rId87" Type="http://schemas.openxmlformats.org/officeDocument/2006/relationships/image" Target="../media/image87.png"/><Relationship Id="rId102" Type="http://schemas.openxmlformats.org/officeDocument/2006/relationships/image" Target="../media/image491.png"/><Relationship Id="rId5" Type="http://schemas.openxmlformats.org/officeDocument/2006/relationships/image" Target="../media/image5.png"/><Relationship Id="rId61" Type="http://schemas.openxmlformats.org/officeDocument/2006/relationships/image" Target="../media/image454.png"/><Relationship Id="rId82" Type="http://schemas.openxmlformats.org/officeDocument/2006/relationships/image" Target="../media/image473.png"/><Relationship Id="rId90" Type="http://schemas.openxmlformats.org/officeDocument/2006/relationships/image" Target="../media/image479.png"/><Relationship Id="rId95" Type="http://schemas.openxmlformats.org/officeDocument/2006/relationships/image" Target="../media/image484.png"/><Relationship Id="rId19" Type="http://schemas.openxmlformats.org/officeDocument/2006/relationships/image" Target="../media/image19.png"/><Relationship Id="rId14" Type="http://schemas.openxmlformats.org/officeDocument/2006/relationships/image" Target="../media/image410.png"/><Relationship Id="rId22" Type="http://schemas.openxmlformats.org/officeDocument/2006/relationships/image" Target="../media/image416.png"/><Relationship Id="rId27" Type="http://schemas.openxmlformats.org/officeDocument/2006/relationships/image" Target="../media/image421.png"/><Relationship Id="rId30" Type="http://schemas.openxmlformats.org/officeDocument/2006/relationships/image" Target="../media/image424.png"/><Relationship Id="rId35" Type="http://schemas.openxmlformats.org/officeDocument/2006/relationships/image" Target="../media/image429.png"/><Relationship Id="rId43" Type="http://schemas.openxmlformats.org/officeDocument/2006/relationships/image" Target="../media/image436.png"/><Relationship Id="rId48" Type="http://schemas.openxmlformats.org/officeDocument/2006/relationships/image" Target="../media/image441.png"/><Relationship Id="rId56" Type="http://schemas.openxmlformats.org/officeDocument/2006/relationships/image" Target="../media/image449.png"/><Relationship Id="rId64" Type="http://schemas.openxmlformats.org/officeDocument/2006/relationships/image" Target="../media/image457.png"/><Relationship Id="rId69" Type="http://schemas.openxmlformats.org/officeDocument/2006/relationships/image" Target="../media/image461.png"/><Relationship Id="rId77" Type="http://schemas.openxmlformats.org/officeDocument/2006/relationships/image" Target="../media/image468.png"/><Relationship Id="rId100" Type="http://schemas.openxmlformats.org/officeDocument/2006/relationships/image" Target="../media/image489.png"/><Relationship Id="rId105" Type="http://schemas.openxmlformats.org/officeDocument/2006/relationships/image" Target="../media/image498.jpeg"/><Relationship Id="rId8" Type="http://schemas.openxmlformats.org/officeDocument/2006/relationships/image" Target="../media/image404.png"/><Relationship Id="rId51" Type="http://schemas.openxmlformats.org/officeDocument/2006/relationships/image" Target="../media/image444.png"/><Relationship Id="rId72" Type="http://schemas.openxmlformats.org/officeDocument/2006/relationships/image" Target="../media/image464.png"/><Relationship Id="rId80" Type="http://schemas.openxmlformats.org/officeDocument/2006/relationships/image" Target="../media/image471.png"/><Relationship Id="rId85" Type="http://schemas.openxmlformats.org/officeDocument/2006/relationships/image" Target="../media/image476.png"/><Relationship Id="rId93" Type="http://schemas.openxmlformats.org/officeDocument/2006/relationships/image" Target="../media/image482.png"/><Relationship Id="rId98" Type="http://schemas.openxmlformats.org/officeDocument/2006/relationships/image" Target="../media/image487.png"/><Relationship Id="rId3" Type="http://schemas.openxmlformats.org/officeDocument/2006/relationships/image" Target="../media/image400.png"/><Relationship Id="rId12" Type="http://schemas.openxmlformats.org/officeDocument/2006/relationships/image" Target="../media/image408.png"/><Relationship Id="rId17" Type="http://schemas.openxmlformats.org/officeDocument/2006/relationships/image" Target="../media/image413.png"/><Relationship Id="rId25" Type="http://schemas.openxmlformats.org/officeDocument/2006/relationships/image" Target="../media/image419.png"/><Relationship Id="rId33" Type="http://schemas.openxmlformats.org/officeDocument/2006/relationships/image" Target="../media/image427.png"/><Relationship Id="rId38" Type="http://schemas.openxmlformats.org/officeDocument/2006/relationships/image" Target="../media/image431.png"/><Relationship Id="rId46" Type="http://schemas.openxmlformats.org/officeDocument/2006/relationships/image" Target="../media/image439.png"/><Relationship Id="rId59" Type="http://schemas.openxmlformats.org/officeDocument/2006/relationships/image" Target="../media/image452.png"/><Relationship Id="rId67" Type="http://schemas.openxmlformats.org/officeDocument/2006/relationships/image" Target="../media/image460.png"/><Relationship Id="rId103" Type="http://schemas.openxmlformats.org/officeDocument/2006/relationships/image" Target="../media/image492.png"/><Relationship Id="rId20" Type="http://schemas.openxmlformats.org/officeDocument/2006/relationships/image" Target="../media/image414.png"/><Relationship Id="rId41" Type="http://schemas.openxmlformats.org/officeDocument/2006/relationships/image" Target="../media/image434.png"/><Relationship Id="rId54" Type="http://schemas.openxmlformats.org/officeDocument/2006/relationships/image" Target="../media/image447.png"/><Relationship Id="rId62" Type="http://schemas.openxmlformats.org/officeDocument/2006/relationships/image" Target="../media/image455.png"/><Relationship Id="rId70" Type="http://schemas.openxmlformats.org/officeDocument/2006/relationships/image" Target="../media/image462.png"/><Relationship Id="rId75" Type="http://schemas.openxmlformats.org/officeDocument/2006/relationships/image" Target="../media/image467.png"/><Relationship Id="rId83" Type="http://schemas.openxmlformats.org/officeDocument/2006/relationships/image" Target="../media/image474.png"/><Relationship Id="rId88" Type="http://schemas.openxmlformats.org/officeDocument/2006/relationships/image" Target="../media/image477.png"/><Relationship Id="rId91" Type="http://schemas.openxmlformats.org/officeDocument/2006/relationships/image" Target="../media/image480.png"/><Relationship Id="rId96" Type="http://schemas.openxmlformats.org/officeDocument/2006/relationships/image" Target="../media/image485.png"/><Relationship Id="rId1" Type="http://schemas.openxmlformats.org/officeDocument/2006/relationships/slideLayout" Target="../slideLayouts/slideLayout7.xml"/><Relationship Id="rId6" Type="http://schemas.openxmlformats.org/officeDocument/2006/relationships/image" Target="../media/image402.png"/><Relationship Id="rId15" Type="http://schemas.openxmlformats.org/officeDocument/2006/relationships/image" Target="../media/image411.png"/><Relationship Id="rId23" Type="http://schemas.openxmlformats.org/officeDocument/2006/relationships/image" Target="../media/image417.png"/><Relationship Id="rId28" Type="http://schemas.openxmlformats.org/officeDocument/2006/relationships/image" Target="../media/image422.png"/><Relationship Id="rId36" Type="http://schemas.openxmlformats.org/officeDocument/2006/relationships/image" Target="../media/image430.png"/><Relationship Id="rId49" Type="http://schemas.openxmlformats.org/officeDocument/2006/relationships/image" Target="../media/image442.png"/><Relationship Id="rId57" Type="http://schemas.openxmlformats.org/officeDocument/2006/relationships/image" Target="../media/image450.png"/><Relationship Id="rId10" Type="http://schemas.openxmlformats.org/officeDocument/2006/relationships/image" Target="../media/image406.png"/><Relationship Id="rId31" Type="http://schemas.openxmlformats.org/officeDocument/2006/relationships/image" Target="../media/image425.png"/><Relationship Id="rId44" Type="http://schemas.openxmlformats.org/officeDocument/2006/relationships/image" Target="../media/image437.png"/><Relationship Id="rId52" Type="http://schemas.openxmlformats.org/officeDocument/2006/relationships/image" Target="../media/image445.png"/><Relationship Id="rId60" Type="http://schemas.openxmlformats.org/officeDocument/2006/relationships/image" Target="../media/image453.png"/><Relationship Id="rId65" Type="http://schemas.openxmlformats.org/officeDocument/2006/relationships/image" Target="../media/image458.png"/><Relationship Id="rId73" Type="http://schemas.openxmlformats.org/officeDocument/2006/relationships/image" Target="../media/image465.png"/><Relationship Id="rId78" Type="http://schemas.openxmlformats.org/officeDocument/2006/relationships/image" Target="../media/image469.png"/><Relationship Id="rId81" Type="http://schemas.openxmlformats.org/officeDocument/2006/relationships/image" Target="../media/image472.png"/><Relationship Id="rId86" Type="http://schemas.openxmlformats.org/officeDocument/2006/relationships/image" Target="../media/image86.png"/><Relationship Id="rId94" Type="http://schemas.openxmlformats.org/officeDocument/2006/relationships/image" Target="../media/image483.png"/><Relationship Id="rId99" Type="http://schemas.openxmlformats.org/officeDocument/2006/relationships/image" Target="../media/image488.png"/><Relationship Id="rId101" Type="http://schemas.openxmlformats.org/officeDocument/2006/relationships/image" Target="../media/image490.png"/><Relationship Id="rId4" Type="http://schemas.openxmlformats.org/officeDocument/2006/relationships/image" Target="../media/image401.png"/><Relationship Id="rId9" Type="http://schemas.openxmlformats.org/officeDocument/2006/relationships/image" Target="../media/image405.png"/><Relationship Id="rId13" Type="http://schemas.openxmlformats.org/officeDocument/2006/relationships/image" Target="../media/image409.png"/><Relationship Id="rId18" Type="http://schemas.openxmlformats.org/officeDocument/2006/relationships/image" Target="../media/image18.png"/><Relationship Id="rId39" Type="http://schemas.openxmlformats.org/officeDocument/2006/relationships/image" Target="../media/image432.png"/><Relationship Id="rId34" Type="http://schemas.openxmlformats.org/officeDocument/2006/relationships/image" Target="../media/image428.png"/><Relationship Id="rId50" Type="http://schemas.openxmlformats.org/officeDocument/2006/relationships/image" Target="../media/image443.png"/><Relationship Id="rId55" Type="http://schemas.openxmlformats.org/officeDocument/2006/relationships/image" Target="../media/image448.png"/><Relationship Id="rId76" Type="http://schemas.openxmlformats.org/officeDocument/2006/relationships/image" Target="../media/image76.png"/><Relationship Id="rId97" Type="http://schemas.openxmlformats.org/officeDocument/2006/relationships/image" Target="../media/image486.png"/><Relationship Id="rId104" Type="http://schemas.openxmlformats.org/officeDocument/2006/relationships/image" Target="../media/image493.png"/></Relationships>
</file>

<file path=ppt/slides/_rels/slide12.xml.rels><?xml version="1.0" encoding="UTF-8" standalone="yes"?>
<Relationships xmlns="http://schemas.openxmlformats.org/package/2006/relationships"><Relationship Id="rId26" Type="http://schemas.openxmlformats.org/officeDocument/2006/relationships/image" Target="../media/image420.png"/><Relationship Id="rId21" Type="http://schemas.openxmlformats.org/officeDocument/2006/relationships/image" Target="../media/image415.png"/><Relationship Id="rId42" Type="http://schemas.openxmlformats.org/officeDocument/2006/relationships/image" Target="../media/image435.png"/><Relationship Id="rId47" Type="http://schemas.openxmlformats.org/officeDocument/2006/relationships/image" Target="../media/image440.png"/><Relationship Id="rId63" Type="http://schemas.openxmlformats.org/officeDocument/2006/relationships/image" Target="../media/image456.png"/><Relationship Id="rId68" Type="http://schemas.openxmlformats.org/officeDocument/2006/relationships/image" Target="../media/image68.png"/><Relationship Id="rId84" Type="http://schemas.openxmlformats.org/officeDocument/2006/relationships/image" Target="../media/image475.png"/><Relationship Id="rId89" Type="http://schemas.openxmlformats.org/officeDocument/2006/relationships/image" Target="../media/image478.png"/><Relationship Id="rId7" Type="http://schemas.openxmlformats.org/officeDocument/2006/relationships/image" Target="../media/image403.png"/><Relationship Id="rId71" Type="http://schemas.openxmlformats.org/officeDocument/2006/relationships/image" Target="../media/image463.png"/><Relationship Id="rId92" Type="http://schemas.openxmlformats.org/officeDocument/2006/relationships/image" Target="../media/image481.png"/><Relationship Id="rId2" Type="http://schemas.openxmlformats.org/officeDocument/2006/relationships/image" Target="../media/image399.png"/><Relationship Id="rId16" Type="http://schemas.openxmlformats.org/officeDocument/2006/relationships/image" Target="../media/image412.png"/><Relationship Id="rId29" Type="http://schemas.openxmlformats.org/officeDocument/2006/relationships/image" Target="../media/image423.png"/><Relationship Id="rId11" Type="http://schemas.openxmlformats.org/officeDocument/2006/relationships/image" Target="../media/image407.png"/><Relationship Id="rId24" Type="http://schemas.openxmlformats.org/officeDocument/2006/relationships/image" Target="../media/image418.png"/><Relationship Id="rId32" Type="http://schemas.openxmlformats.org/officeDocument/2006/relationships/image" Target="../media/image426.png"/><Relationship Id="rId37" Type="http://schemas.openxmlformats.org/officeDocument/2006/relationships/image" Target="../media/image37.png"/><Relationship Id="rId40" Type="http://schemas.openxmlformats.org/officeDocument/2006/relationships/image" Target="../media/image433.png"/><Relationship Id="rId45" Type="http://schemas.openxmlformats.org/officeDocument/2006/relationships/image" Target="../media/image438.png"/><Relationship Id="rId53" Type="http://schemas.openxmlformats.org/officeDocument/2006/relationships/image" Target="../media/image446.png"/><Relationship Id="rId58" Type="http://schemas.openxmlformats.org/officeDocument/2006/relationships/image" Target="../media/image451.png"/><Relationship Id="rId66" Type="http://schemas.openxmlformats.org/officeDocument/2006/relationships/image" Target="../media/image459.png"/><Relationship Id="rId74" Type="http://schemas.openxmlformats.org/officeDocument/2006/relationships/image" Target="../media/image466.png"/><Relationship Id="rId79" Type="http://schemas.openxmlformats.org/officeDocument/2006/relationships/image" Target="../media/image470.png"/><Relationship Id="rId87" Type="http://schemas.openxmlformats.org/officeDocument/2006/relationships/image" Target="../media/image87.png"/><Relationship Id="rId102" Type="http://schemas.openxmlformats.org/officeDocument/2006/relationships/image" Target="../media/image491.png"/><Relationship Id="rId5" Type="http://schemas.openxmlformats.org/officeDocument/2006/relationships/image" Target="../media/image5.png"/><Relationship Id="rId61" Type="http://schemas.openxmlformats.org/officeDocument/2006/relationships/image" Target="../media/image454.png"/><Relationship Id="rId82" Type="http://schemas.openxmlformats.org/officeDocument/2006/relationships/image" Target="../media/image473.png"/><Relationship Id="rId90" Type="http://schemas.openxmlformats.org/officeDocument/2006/relationships/image" Target="../media/image479.png"/><Relationship Id="rId95" Type="http://schemas.openxmlformats.org/officeDocument/2006/relationships/image" Target="../media/image484.png"/><Relationship Id="rId19" Type="http://schemas.openxmlformats.org/officeDocument/2006/relationships/image" Target="../media/image19.png"/><Relationship Id="rId14" Type="http://schemas.openxmlformats.org/officeDocument/2006/relationships/image" Target="../media/image410.png"/><Relationship Id="rId22" Type="http://schemas.openxmlformats.org/officeDocument/2006/relationships/image" Target="../media/image416.png"/><Relationship Id="rId27" Type="http://schemas.openxmlformats.org/officeDocument/2006/relationships/image" Target="../media/image421.png"/><Relationship Id="rId30" Type="http://schemas.openxmlformats.org/officeDocument/2006/relationships/image" Target="../media/image424.png"/><Relationship Id="rId35" Type="http://schemas.openxmlformats.org/officeDocument/2006/relationships/image" Target="../media/image429.png"/><Relationship Id="rId43" Type="http://schemas.openxmlformats.org/officeDocument/2006/relationships/image" Target="../media/image436.png"/><Relationship Id="rId48" Type="http://schemas.openxmlformats.org/officeDocument/2006/relationships/image" Target="../media/image441.png"/><Relationship Id="rId56" Type="http://schemas.openxmlformats.org/officeDocument/2006/relationships/image" Target="../media/image449.png"/><Relationship Id="rId64" Type="http://schemas.openxmlformats.org/officeDocument/2006/relationships/image" Target="../media/image457.png"/><Relationship Id="rId69" Type="http://schemas.openxmlformats.org/officeDocument/2006/relationships/image" Target="../media/image461.png"/><Relationship Id="rId77" Type="http://schemas.openxmlformats.org/officeDocument/2006/relationships/image" Target="../media/image468.png"/><Relationship Id="rId100" Type="http://schemas.openxmlformats.org/officeDocument/2006/relationships/image" Target="../media/image489.png"/><Relationship Id="rId105" Type="http://schemas.openxmlformats.org/officeDocument/2006/relationships/image" Target="../media/image499.jpeg"/><Relationship Id="rId8" Type="http://schemas.openxmlformats.org/officeDocument/2006/relationships/image" Target="../media/image404.png"/><Relationship Id="rId51" Type="http://schemas.openxmlformats.org/officeDocument/2006/relationships/image" Target="../media/image444.png"/><Relationship Id="rId72" Type="http://schemas.openxmlformats.org/officeDocument/2006/relationships/image" Target="../media/image464.png"/><Relationship Id="rId80" Type="http://schemas.openxmlformats.org/officeDocument/2006/relationships/image" Target="../media/image471.png"/><Relationship Id="rId85" Type="http://schemas.openxmlformats.org/officeDocument/2006/relationships/image" Target="../media/image476.png"/><Relationship Id="rId93" Type="http://schemas.openxmlformats.org/officeDocument/2006/relationships/image" Target="../media/image482.png"/><Relationship Id="rId98" Type="http://schemas.openxmlformats.org/officeDocument/2006/relationships/image" Target="../media/image487.png"/><Relationship Id="rId3" Type="http://schemas.openxmlformats.org/officeDocument/2006/relationships/image" Target="../media/image400.png"/><Relationship Id="rId12" Type="http://schemas.openxmlformats.org/officeDocument/2006/relationships/image" Target="../media/image408.png"/><Relationship Id="rId17" Type="http://schemas.openxmlformats.org/officeDocument/2006/relationships/image" Target="../media/image413.png"/><Relationship Id="rId25" Type="http://schemas.openxmlformats.org/officeDocument/2006/relationships/image" Target="../media/image419.png"/><Relationship Id="rId33" Type="http://schemas.openxmlformats.org/officeDocument/2006/relationships/image" Target="../media/image427.png"/><Relationship Id="rId38" Type="http://schemas.openxmlformats.org/officeDocument/2006/relationships/image" Target="../media/image431.png"/><Relationship Id="rId46" Type="http://schemas.openxmlformats.org/officeDocument/2006/relationships/image" Target="../media/image439.png"/><Relationship Id="rId59" Type="http://schemas.openxmlformats.org/officeDocument/2006/relationships/image" Target="../media/image452.png"/><Relationship Id="rId67" Type="http://schemas.openxmlformats.org/officeDocument/2006/relationships/image" Target="../media/image460.png"/><Relationship Id="rId103" Type="http://schemas.openxmlformats.org/officeDocument/2006/relationships/image" Target="../media/image492.png"/><Relationship Id="rId20" Type="http://schemas.openxmlformats.org/officeDocument/2006/relationships/image" Target="../media/image414.png"/><Relationship Id="rId41" Type="http://schemas.openxmlformats.org/officeDocument/2006/relationships/image" Target="../media/image434.png"/><Relationship Id="rId54" Type="http://schemas.openxmlformats.org/officeDocument/2006/relationships/image" Target="../media/image447.png"/><Relationship Id="rId62" Type="http://schemas.openxmlformats.org/officeDocument/2006/relationships/image" Target="../media/image455.png"/><Relationship Id="rId70" Type="http://schemas.openxmlformats.org/officeDocument/2006/relationships/image" Target="../media/image462.png"/><Relationship Id="rId75" Type="http://schemas.openxmlformats.org/officeDocument/2006/relationships/image" Target="../media/image467.png"/><Relationship Id="rId83" Type="http://schemas.openxmlformats.org/officeDocument/2006/relationships/image" Target="../media/image474.png"/><Relationship Id="rId88" Type="http://schemas.openxmlformats.org/officeDocument/2006/relationships/image" Target="../media/image477.png"/><Relationship Id="rId91" Type="http://schemas.openxmlformats.org/officeDocument/2006/relationships/image" Target="../media/image480.png"/><Relationship Id="rId96" Type="http://schemas.openxmlformats.org/officeDocument/2006/relationships/image" Target="../media/image485.png"/><Relationship Id="rId1" Type="http://schemas.openxmlformats.org/officeDocument/2006/relationships/slideLayout" Target="../slideLayouts/slideLayout7.xml"/><Relationship Id="rId6" Type="http://schemas.openxmlformats.org/officeDocument/2006/relationships/image" Target="../media/image402.png"/><Relationship Id="rId15" Type="http://schemas.openxmlformats.org/officeDocument/2006/relationships/image" Target="../media/image411.png"/><Relationship Id="rId23" Type="http://schemas.openxmlformats.org/officeDocument/2006/relationships/image" Target="../media/image417.png"/><Relationship Id="rId28" Type="http://schemas.openxmlformats.org/officeDocument/2006/relationships/image" Target="../media/image422.png"/><Relationship Id="rId36" Type="http://schemas.openxmlformats.org/officeDocument/2006/relationships/image" Target="../media/image430.png"/><Relationship Id="rId49" Type="http://schemas.openxmlformats.org/officeDocument/2006/relationships/image" Target="../media/image442.png"/><Relationship Id="rId57" Type="http://schemas.openxmlformats.org/officeDocument/2006/relationships/image" Target="../media/image450.png"/><Relationship Id="rId106" Type="http://schemas.openxmlformats.org/officeDocument/2006/relationships/slide" Target="slide3.xml"/><Relationship Id="rId10" Type="http://schemas.openxmlformats.org/officeDocument/2006/relationships/image" Target="../media/image406.png"/><Relationship Id="rId31" Type="http://schemas.openxmlformats.org/officeDocument/2006/relationships/image" Target="../media/image425.png"/><Relationship Id="rId44" Type="http://schemas.openxmlformats.org/officeDocument/2006/relationships/image" Target="../media/image437.png"/><Relationship Id="rId52" Type="http://schemas.openxmlformats.org/officeDocument/2006/relationships/image" Target="../media/image445.png"/><Relationship Id="rId60" Type="http://schemas.openxmlformats.org/officeDocument/2006/relationships/image" Target="../media/image453.png"/><Relationship Id="rId65" Type="http://schemas.openxmlformats.org/officeDocument/2006/relationships/image" Target="../media/image458.png"/><Relationship Id="rId73" Type="http://schemas.openxmlformats.org/officeDocument/2006/relationships/image" Target="../media/image465.png"/><Relationship Id="rId78" Type="http://schemas.openxmlformats.org/officeDocument/2006/relationships/image" Target="../media/image469.png"/><Relationship Id="rId81" Type="http://schemas.openxmlformats.org/officeDocument/2006/relationships/image" Target="../media/image472.png"/><Relationship Id="rId86" Type="http://schemas.openxmlformats.org/officeDocument/2006/relationships/image" Target="../media/image86.png"/><Relationship Id="rId94" Type="http://schemas.openxmlformats.org/officeDocument/2006/relationships/image" Target="../media/image483.png"/><Relationship Id="rId99" Type="http://schemas.openxmlformats.org/officeDocument/2006/relationships/image" Target="../media/image488.png"/><Relationship Id="rId101" Type="http://schemas.openxmlformats.org/officeDocument/2006/relationships/image" Target="../media/image490.png"/><Relationship Id="rId4" Type="http://schemas.openxmlformats.org/officeDocument/2006/relationships/image" Target="../media/image401.png"/><Relationship Id="rId9" Type="http://schemas.openxmlformats.org/officeDocument/2006/relationships/image" Target="../media/image405.png"/><Relationship Id="rId13" Type="http://schemas.openxmlformats.org/officeDocument/2006/relationships/image" Target="../media/image409.png"/><Relationship Id="rId18" Type="http://schemas.openxmlformats.org/officeDocument/2006/relationships/image" Target="../media/image18.png"/><Relationship Id="rId39" Type="http://schemas.openxmlformats.org/officeDocument/2006/relationships/image" Target="../media/image432.png"/><Relationship Id="rId34" Type="http://schemas.openxmlformats.org/officeDocument/2006/relationships/image" Target="../media/image428.png"/><Relationship Id="rId50" Type="http://schemas.openxmlformats.org/officeDocument/2006/relationships/image" Target="../media/image443.png"/><Relationship Id="rId55" Type="http://schemas.openxmlformats.org/officeDocument/2006/relationships/image" Target="../media/image448.png"/><Relationship Id="rId76" Type="http://schemas.openxmlformats.org/officeDocument/2006/relationships/image" Target="../media/image76.png"/><Relationship Id="rId97" Type="http://schemas.openxmlformats.org/officeDocument/2006/relationships/image" Target="../media/image486.png"/><Relationship Id="rId104" Type="http://schemas.openxmlformats.org/officeDocument/2006/relationships/image" Target="../media/image493.png"/></Relationships>
</file>

<file path=ppt/slides/_rels/slide13.xml.rels><?xml version="1.0" encoding="UTF-8" standalone="yes"?>
<Relationships xmlns="http://schemas.openxmlformats.org/package/2006/relationships"><Relationship Id="rId26" Type="http://schemas.openxmlformats.org/officeDocument/2006/relationships/image" Target="../media/image419.png"/><Relationship Id="rId21" Type="http://schemas.openxmlformats.org/officeDocument/2006/relationships/image" Target="../media/image414.png"/><Relationship Id="rId42" Type="http://schemas.openxmlformats.org/officeDocument/2006/relationships/image" Target="../media/image434.png"/><Relationship Id="rId47" Type="http://schemas.openxmlformats.org/officeDocument/2006/relationships/image" Target="../media/image439.png"/><Relationship Id="rId63" Type="http://schemas.openxmlformats.org/officeDocument/2006/relationships/image" Target="../media/image455.png"/><Relationship Id="rId68" Type="http://schemas.openxmlformats.org/officeDocument/2006/relationships/image" Target="../media/image460.png"/><Relationship Id="rId84" Type="http://schemas.openxmlformats.org/officeDocument/2006/relationships/image" Target="../media/image474.png"/><Relationship Id="rId89" Type="http://schemas.openxmlformats.org/officeDocument/2006/relationships/image" Target="../media/image477.png"/><Relationship Id="rId7" Type="http://schemas.openxmlformats.org/officeDocument/2006/relationships/image" Target="../media/image402.png"/><Relationship Id="rId71" Type="http://schemas.openxmlformats.org/officeDocument/2006/relationships/image" Target="../media/image462.png"/><Relationship Id="rId92" Type="http://schemas.openxmlformats.org/officeDocument/2006/relationships/image" Target="../media/image480.png"/><Relationship Id="rId2" Type="http://schemas.openxmlformats.org/officeDocument/2006/relationships/image" Target="../media/image500.png"/><Relationship Id="rId16" Type="http://schemas.openxmlformats.org/officeDocument/2006/relationships/image" Target="../media/image411.png"/><Relationship Id="rId29" Type="http://schemas.openxmlformats.org/officeDocument/2006/relationships/image" Target="../media/image422.png"/><Relationship Id="rId11" Type="http://schemas.openxmlformats.org/officeDocument/2006/relationships/image" Target="../media/image406.png"/><Relationship Id="rId24" Type="http://schemas.openxmlformats.org/officeDocument/2006/relationships/image" Target="../media/image417.png"/><Relationship Id="rId32" Type="http://schemas.openxmlformats.org/officeDocument/2006/relationships/image" Target="../media/image425.png"/><Relationship Id="rId37" Type="http://schemas.openxmlformats.org/officeDocument/2006/relationships/image" Target="../media/image430.png"/><Relationship Id="rId40" Type="http://schemas.openxmlformats.org/officeDocument/2006/relationships/image" Target="../media/image432.png"/><Relationship Id="rId45" Type="http://schemas.openxmlformats.org/officeDocument/2006/relationships/image" Target="../media/image437.png"/><Relationship Id="rId53" Type="http://schemas.openxmlformats.org/officeDocument/2006/relationships/image" Target="../media/image445.png"/><Relationship Id="rId58" Type="http://schemas.openxmlformats.org/officeDocument/2006/relationships/image" Target="../media/image450.png"/><Relationship Id="rId66" Type="http://schemas.openxmlformats.org/officeDocument/2006/relationships/image" Target="../media/image458.png"/><Relationship Id="rId74" Type="http://schemas.openxmlformats.org/officeDocument/2006/relationships/image" Target="../media/image465.png"/><Relationship Id="rId79" Type="http://schemas.openxmlformats.org/officeDocument/2006/relationships/image" Target="../media/image469.png"/><Relationship Id="rId87" Type="http://schemas.openxmlformats.org/officeDocument/2006/relationships/image" Target="../media/image86.png"/><Relationship Id="rId102" Type="http://schemas.openxmlformats.org/officeDocument/2006/relationships/image" Target="../media/image490.png"/><Relationship Id="rId5" Type="http://schemas.openxmlformats.org/officeDocument/2006/relationships/image" Target="../media/image401.png"/><Relationship Id="rId61" Type="http://schemas.openxmlformats.org/officeDocument/2006/relationships/image" Target="../media/image453.png"/><Relationship Id="rId82" Type="http://schemas.openxmlformats.org/officeDocument/2006/relationships/image" Target="../media/image472.png"/><Relationship Id="rId90" Type="http://schemas.openxmlformats.org/officeDocument/2006/relationships/image" Target="../media/image478.png"/><Relationship Id="rId95" Type="http://schemas.openxmlformats.org/officeDocument/2006/relationships/image" Target="../media/image483.png"/><Relationship Id="rId19" Type="http://schemas.openxmlformats.org/officeDocument/2006/relationships/image" Target="../media/image18.png"/><Relationship Id="rId14" Type="http://schemas.openxmlformats.org/officeDocument/2006/relationships/image" Target="../media/image409.png"/><Relationship Id="rId22" Type="http://schemas.openxmlformats.org/officeDocument/2006/relationships/image" Target="../media/image415.png"/><Relationship Id="rId27" Type="http://schemas.openxmlformats.org/officeDocument/2006/relationships/image" Target="../media/image420.png"/><Relationship Id="rId30" Type="http://schemas.openxmlformats.org/officeDocument/2006/relationships/image" Target="../media/image423.png"/><Relationship Id="rId35" Type="http://schemas.openxmlformats.org/officeDocument/2006/relationships/image" Target="../media/image428.png"/><Relationship Id="rId43" Type="http://schemas.openxmlformats.org/officeDocument/2006/relationships/image" Target="../media/image435.png"/><Relationship Id="rId48" Type="http://schemas.openxmlformats.org/officeDocument/2006/relationships/image" Target="../media/image440.png"/><Relationship Id="rId56" Type="http://schemas.openxmlformats.org/officeDocument/2006/relationships/image" Target="../media/image448.png"/><Relationship Id="rId64" Type="http://schemas.openxmlformats.org/officeDocument/2006/relationships/image" Target="../media/image456.png"/><Relationship Id="rId69" Type="http://schemas.openxmlformats.org/officeDocument/2006/relationships/image" Target="../media/image68.png"/><Relationship Id="rId77" Type="http://schemas.openxmlformats.org/officeDocument/2006/relationships/image" Target="../media/image76.png"/><Relationship Id="rId100" Type="http://schemas.openxmlformats.org/officeDocument/2006/relationships/image" Target="../media/image488.png"/><Relationship Id="rId105" Type="http://schemas.openxmlformats.org/officeDocument/2006/relationships/image" Target="../media/image493.png"/><Relationship Id="rId8" Type="http://schemas.openxmlformats.org/officeDocument/2006/relationships/image" Target="../media/image403.png"/><Relationship Id="rId51" Type="http://schemas.openxmlformats.org/officeDocument/2006/relationships/image" Target="../media/image443.png"/><Relationship Id="rId72" Type="http://schemas.openxmlformats.org/officeDocument/2006/relationships/image" Target="../media/image463.png"/><Relationship Id="rId80" Type="http://schemas.openxmlformats.org/officeDocument/2006/relationships/image" Target="../media/image470.png"/><Relationship Id="rId85" Type="http://schemas.openxmlformats.org/officeDocument/2006/relationships/image" Target="../media/image475.png"/><Relationship Id="rId93" Type="http://schemas.openxmlformats.org/officeDocument/2006/relationships/image" Target="../media/image481.png"/><Relationship Id="rId98" Type="http://schemas.openxmlformats.org/officeDocument/2006/relationships/image" Target="../media/image486.png"/><Relationship Id="rId3" Type="http://schemas.openxmlformats.org/officeDocument/2006/relationships/image" Target="../media/image399.png"/><Relationship Id="rId12" Type="http://schemas.openxmlformats.org/officeDocument/2006/relationships/image" Target="../media/image407.png"/><Relationship Id="rId17" Type="http://schemas.openxmlformats.org/officeDocument/2006/relationships/image" Target="../media/image412.png"/><Relationship Id="rId25" Type="http://schemas.openxmlformats.org/officeDocument/2006/relationships/image" Target="../media/image418.png"/><Relationship Id="rId33" Type="http://schemas.openxmlformats.org/officeDocument/2006/relationships/image" Target="../media/image426.png"/><Relationship Id="rId38" Type="http://schemas.openxmlformats.org/officeDocument/2006/relationships/image" Target="../media/image37.png"/><Relationship Id="rId46" Type="http://schemas.openxmlformats.org/officeDocument/2006/relationships/image" Target="../media/image438.png"/><Relationship Id="rId59" Type="http://schemas.openxmlformats.org/officeDocument/2006/relationships/image" Target="../media/image451.png"/><Relationship Id="rId67" Type="http://schemas.openxmlformats.org/officeDocument/2006/relationships/image" Target="../media/image459.png"/><Relationship Id="rId103" Type="http://schemas.openxmlformats.org/officeDocument/2006/relationships/image" Target="../media/image491.png"/><Relationship Id="rId20" Type="http://schemas.openxmlformats.org/officeDocument/2006/relationships/image" Target="../media/image19.png"/><Relationship Id="rId41" Type="http://schemas.openxmlformats.org/officeDocument/2006/relationships/image" Target="../media/image433.png"/><Relationship Id="rId54" Type="http://schemas.openxmlformats.org/officeDocument/2006/relationships/image" Target="../media/image446.png"/><Relationship Id="rId62" Type="http://schemas.openxmlformats.org/officeDocument/2006/relationships/image" Target="../media/image454.png"/><Relationship Id="rId70" Type="http://schemas.openxmlformats.org/officeDocument/2006/relationships/image" Target="../media/image461.png"/><Relationship Id="rId75" Type="http://schemas.openxmlformats.org/officeDocument/2006/relationships/image" Target="../media/image466.png"/><Relationship Id="rId83" Type="http://schemas.openxmlformats.org/officeDocument/2006/relationships/image" Target="../media/image473.png"/><Relationship Id="rId88" Type="http://schemas.openxmlformats.org/officeDocument/2006/relationships/image" Target="../media/image87.png"/><Relationship Id="rId91" Type="http://schemas.openxmlformats.org/officeDocument/2006/relationships/image" Target="../media/image479.png"/><Relationship Id="rId96" Type="http://schemas.openxmlformats.org/officeDocument/2006/relationships/image" Target="../media/image484.png"/><Relationship Id="rId1" Type="http://schemas.openxmlformats.org/officeDocument/2006/relationships/slideLayout" Target="../slideLayouts/slideLayout2.xml"/><Relationship Id="rId6" Type="http://schemas.openxmlformats.org/officeDocument/2006/relationships/image" Target="../media/image5.png"/><Relationship Id="rId15" Type="http://schemas.openxmlformats.org/officeDocument/2006/relationships/image" Target="../media/image410.png"/><Relationship Id="rId23" Type="http://schemas.openxmlformats.org/officeDocument/2006/relationships/image" Target="../media/image416.png"/><Relationship Id="rId28" Type="http://schemas.openxmlformats.org/officeDocument/2006/relationships/image" Target="../media/image421.png"/><Relationship Id="rId36" Type="http://schemas.openxmlformats.org/officeDocument/2006/relationships/image" Target="../media/image429.png"/><Relationship Id="rId49" Type="http://schemas.openxmlformats.org/officeDocument/2006/relationships/image" Target="../media/image441.png"/><Relationship Id="rId57" Type="http://schemas.openxmlformats.org/officeDocument/2006/relationships/image" Target="../media/image449.png"/><Relationship Id="rId10" Type="http://schemas.openxmlformats.org/officeDocument/2006/relationships/image" Target="../media/image405.png"/><Relationship Id="rId31" Type="http://schemas.openxmlformats.org/officeDocument/2006/relationships/image" Target="../media/image424.png"/><Relationship Id="rId44" Type="http://schemas.openxmlformats.org/officeDocument/2006/relationships/image" Target="../media/image436.png"/><Relationship Id="rId52" Type="http://schemas.openxmlformats.org/officeDocument/2006/relationships/image" Target="../media/image444.png"/><Relationship Id="rId60" Type="http://schemas.openxmlformats.org/officeDocument/2006/relationships/image" Target="../media/image452.png"/><Relationship Id="rId65" Type="http://schemas.openxmlformats.org/officeDocument/2006/relationships/image" Target="../media/image457.png"/><Relationship Id="rId73" Type="http://schemas.openxmlformats.org/officeDocument/2006/relationships/image" Target="../media/image464.png"/><Relationship Id="rId78" Type="http://schemas.openxmlformats.org/officeDocument/2006/relationships/image" Target="../media/image468.png"/><Relationship Id="rId81" Type="http://schemas.openxmlformats.org/officeDocument/2006/relationships/image" Target="../media/image471.png"/><Relationship Id="rId86" Type="http://schemas.openxmlformats.org/officeDocument/2006/relationships/image" Target="../media/image476.png"/><Relationship Id="rId94" Type="http://schemas.openxmlformats.org/officeDocument/2006/relationships/image" Target="../media/image482.png"/><Relationship Id="rId99" Type="http://schemas.openxmlformats.org/officeDocument/2006/relationships/image" Target="../media/image487.png"/><Relationship Id="rId101" Type="http://schemas.openxmlformats.org/officeDocument/2006/relationships/image" Target="../media/image489.png"/><Relationship Id="rId4" Type="http://schemas.openxmlformats.org/officeDocument/2006/relationships/image" Target="../media/image400.png"/><Relationship Id="rId9" Type="http://schemas.openxmlformats.org/officeDocument/2006/relationships/image" Target="../media/image404.png"/><Relationship Id="rId13" Type="http://schemas.openxmlformats.org/officeDocument/2006/relationships/image" Target="../media/image408.png"/><Relationship Id="rId18" Type="http://schemas.openxmlformats.org/officeDocument/2006/relationships/image" Target="../media/image413.png"/><Relationship Id="rId39" Type="http://schemas.openxmlformats.org/officeDocument/2006/relationships/image" Target="../media/image431.png"/><Relationship Id="rId34" Type="http://schemas.openxmlformats.org/officeDocument/2006/relationships/image" Target="../media/image427.png"/><Relationship Id="rId50" Type="http://schemas.openxmlformats.org/officeDocument/2006/relationships/image" Target="../media/image442.png"/><Relationship Id="rId55" Type="http://schemas.openxmlformats.org/officeDocument/2006/relationships/image" Target="../media/image447.png"/><Relationship Id="rId76" Type="http://schemas.openxmlformats.org/officeDocument/2006/relationships/image" Target="../media/image467.png"/><Relationship Id="rId97" Type="http://schemas.openxmlformats.org/officeDocument/2006/relationships/image" Target="../media/image485.png"/><Relationship Id="rId104" Type="http://schemas.openxmlformats.org/officeDocument/2006/relationships/image" Target="../media/image492.png"/></Relationships>
</file>

<file path=ppt/slides/_rels/slide14.xml.rels><?xml version="1.0" encoding="UTF-8" standalone="yes"?>
<Relationships xmlns="http://schemas.openxmlformats.org/package/2006/relationships"><Relationship Id="rId26" Type="http://schemas.openxmlformats.org/officeDocument/2006/relationships/image" Target="../media/image418.png"/><Relationship Id="rId21" Type="http://schemas.openxmlformats.org/officeDocument/2006/relationships/image" Target="../media/image19.png"/><Relationship Id="rId42" Type="http://schemas.openxmlformats.org/officeDocument/2006/relationships/image" Target="../media/image433.png"/><Relationship Id="rId47" Type="http://schemas.openxmlformats.org/officeDocument/2006/relationships/image" Target="../media/image438.png"/><Relationship Id="rId63" Type="http://schemas.openxmlformats.org/officeDocument/2006/relationships/image" Target="../media/image454.png"/><Relationship Id="rId68" Type="http://schemas.openxmlformats.org/officeDocument/2006/relationships/image" Target="../media/image459.png"/><Relationship Id="rId84" Type="http://schemas.openxmlformats.org/officeDocument/2006/relationships/image" Target="../media/image473.png"/><Relationship Id="rId89" Type="http://schemas.openxmlformats.org/officeDocument/2006/relationships/image" Target="../media/image87.png"/><Relationship Id="rId7" Type="http://schemas.openxmlformats.org/officeDocument/2006/relationships/image" Target="../media/image5.png"/><Relationship Id="rId71" Type="http://schemas.openxmlformats.org/officeDocument/2006/relationships/image" Target="../media/image461.png"/><Relationship Id="rId92" Type="http://schemas.openxmlformats.org/officeDocument/2006/relationships/image" Target="../media/image479.png"/><Relationship Id="rId2" Type="http://schemas.openxmlformats.org/officeDocument/2006/relationships/image" Target="../media/image501.png"/><Relationship Id="rId16" Type="http://schemas.openxmlformats.org/officeDocument/2006/relationships/image" Target="../media/image410.png"/><Relationship Id="rId29" Type="http://schemas.openxmlformats.org/officeDocument/2006/relationships/image" Target="../media/image421.png"/><Relationship Id="rId11" Type="http://schemas.openxmlformats.org/officeDocument/2006/relationships/image" Target="../media/image405.png"/><Relationship Id="rId24" Type="http://schemas.openxmlformats.org/officeDocument/2006/relationships/image" Target="../media/image416.png"/><Relationship Id="rId32" Type="http://schemas.openxmlformats.org/officeDocument/2006/relationships/image" Target="../media/image424.png"/><Relationship Id="rId37" Type="http://schemas.openxmlformats.org/officeDocument/2006/relationships/image" Target="../media/image429.png"/><Relationship Id="rId40" Type="http://schemas.openxmlformats.org/officeDocument/2006/relationships/image" Target="../media/image431.png"/><Relationship Id="rId45" Type="http://schemas.openxmlformats.org/officeDocument/2006/relationships/image" Target="../media/image436.png"/><Relationship Id="rId53" Type="http://schemas.openxmlformats.org/officeDocument/2006/relationships/image" Target="../media/image444.png"/><Relationship Id="rId58" Type="http://schemas.openxmlformats.org/officeDocument/2006/relationships/image" Target="../media/image449.png"/><Relationship Id="rId66" Type="http://schemas.openxmlformats.org/officeDocument/2006/relationships/image" Target="../media/image457.png"/><Relationship Id="rId74" Type="http://schemas.openxmlformats.org/officeDocument/2006/relationships/image" Target="../media/image464.png"/><Relationship Id="rId79" Type="http://schemas.openxmlformats.org/officeDocument/2006/relationships/image" Target="../media/image468.png"/><Relationship Id="rId87" Type="http://schemas.openxmlformats.org/officeDocument/2006/relationships/image" Target="../media/image476.png"/><Relationship Id="rId102" Type="http://schemas.openxmlformats.org/officeDocument/2006/relationships/image" Target="../media/image489.png"/><Relationship Id="rId5" Type="http://schemas.openxmlformats.org/officeDocument/2006/relationships/image" Target="../media/image400.png"/><Relationship Id="rId61" Type="http://schemas.openxmlformats.org/officeDocument/2006/relationships/image" Target="../media/image452.png"/><Relationship Id="rId82" Type="http://schemas.openxmlformats.org/officeDocument/2006/relationships/image" Target="../media/image471.png"/><Relationship Id="rId90" Type="http://schemas.openxmlformats.org/officeDocument/2006/relationships/image" Target="../media/image477.png"/><Relationship Id="rId95" Type="http://schemas.openxmlformats.org/officeDocument/2006/relationships/image" Target="../media/image482.png"/><Relationship Id="rId19" Type="http://schemas.openxmlformats.org/officeDocument/2006/relationships/image" Target="../media/image413.png"/><Relationship Id="rId14" Type="http://schemas.openxmlformats.org/officeDocument/2006/relationships/image" Target="../media/image408.png"/><Relationship Id="rId22" Type="http://schemas.openxmlformats.org/officeDocument/2006/relationships/image" Target="../media/image414.png"/><Relationship Id="rId27" Type="http://schemas.openxmlformats.org/officeDocument/2006/relationships/image" Target="../media/image419.png"/><Relationship Id="rId30" Type="http://schemas.openxmlformats.org/officeDocument/2006/relationships/image" Target="../media/image422.png"/><Relationship Id="rId35" Type="http://schemas.openxmlformats.org/officeDocument/2006/relationships/image" Target="../media/image427.png"/><Relationship Id="rId43" Type="http://schemas.openxmlformats.org/officeDocument/2006/relationships/image" Target="../media/image434.png"/><Relationship Id="rId48" Type="http://schemas.openxmlformats.org/officeDocument/2006/relationships/image" Target="../media/image439.png"/><Relationship Id="rId56" Type="http://schemas.openxmlformats.org/officeDocument/2006/relationships/image" Target="../media/image447.png"/><Relationship Id="rId64" Type="http://schemas.openxmlformats.org/officeDocument/2006/relationships/image" Target="../media/image455.png"/><Relationship Id="rId69" Type="http://schemas.openxmlformats.org/officeDocument/2006/relationships/image" Target="../media/image460.png"/><Relationship Id="rId77" Type="http://schemas.openxmlformats.org/officeDocument/2006/relationships/image" Target="../media/image467.png"/><Relationship Id="rId100" Type="http://schemas.openxmlformats.org/officeDocument/2006/relationships/image" Target="../media/image487.png"/><Relationship Id="rId105" Type="http://schemas.openxmlformats.org/officeDocument/2006/relationships/image" Target="../media/image492.png"/><Relationship Id="rId8" Type="http://schemas.openxmlformats.org/officeDocument/2006/relationships/image" Target="../media/image402.png"/><Relationship Id="rId51" Type="http://schemas.openxmlformats.org/officeDocument/2006/relationships/image" Target="../media/image442.png"/><Relationship Id="rId72" Type="http://schemas.openxmlformats.org/officeDocument/2006/relationships/image" Target="../media/image462.png"/><Relationship Id="rId80" Type="http://schemas.openxmlformats.org/officeDocument/2006/relationships/image" Target="../media/image469.png"/><Relationship Id="rId85" Type="http://schemas.openxmlformats.org/officeDocument/2006/relationships/image" Target="../media/image474.png"/><Relationship Id="rId93" Type="http://schemas.openxmlformats.org/officeDocument/2006/relationships/image" Target="../media/image480.png"/><Relationship Id="rId98" Type="http://schemas.openxmlformats.org/officeDocument/2006/relationships/image" Target="../media/image485.png"/><Relationship Id="rId3" Type="http://schemas.openxmlformats.org/officeDocument/2006/relationships/slide" Target="slide3.xml"/><Relationship Id="rId12" Type="http://schemas.openxmlformats.org/officeDocument/2006/relationships/image" Target="../media/image406.png"/><Relationship Id="rId17" Type="http://schemas.openxmlformats.org/officeDocument/2006/relationships/image" Target="../media/image411.png"/><Relationship Id="rId25" Type="http://schemas.openxmlformats.org/officeDocument/2006/relationships/image" Target="../media/image417.png"/><Relationship Id="rId33" Type="http://schemas.openxmlformats.org/officeDocument/2006/relationships/image" Target="../media/image425.png"/><Relationship Id="rId38" Type="http://schemas.openxmlformats.org/officeDocument/2006/relationships/image" Target="../media/image430.png"/><Relationship Id="rId46" Type="http://schemas.openxmlformats.org/officeDocument/2006/relationships/image" Target="../media/image437.png"/><Relationship Id="rId59" Type="http://schemas.openxmlformats.org/officeDocument/2006/relationships/image" Target="../media/image450.png"/><Relationship Id="rId67" Type="http://schemas.openxmlformats.org/officeDocument/2006/relationships/image" Target="../media/image458.png"/><Relationship Id="rId103" Type="http://schemas.openxmlformats.org/officeDocument/2006/relationships/image" Target="../media/image490.png"/><Relationship Id="rId20" Type="http://schemas.openxmlformats.org/officeDocument/2006/relationships/image" Target="../media/image18.png"/><Relationship Id="rId41" Type="http://schemas.openxmlformats.org/officeDocument/2006/relationships/image" Target="../media/image432.png"/><Relationship Id="rId54" Type="http://schemas.openxmlformats.org/officeDocument/2006/relationships/image" Target="../media/image445.png"/><Relationship Id="rId62" Type="http://schemas.openxmlformats.org/officeDocument/2006/relationships/image" Target="../media/image453.png"/><Relationship Id="rId70" Type="http://schemas.openxmlformats.org/officeDocument/2006/relationships/image" Target="../media/image68.png"/><Relationship Id="rId75" Type="http://schemas.openxmlformats.org/officeDocument/2006/relationships/image" Target="../media/image465.png"/><Relationship Id="rId83" Type="http://schemas.openxmlformats.org/officeDocument/2006/relationships/image" Target="../media/image472.png"/><Relationship Id="rId88" Type="http://schemas.openxmlformats.org/officeDocument/2006/relationships/image" Target="../media/image86.png"/><Relationship Id="rId91" Type="http://schemas.openxmlformats.org/officeDocument/2006/relationships/image" Target="../media/image478.png"/><Relationship Id="rId96" Type="http://schemas.openxmlformats.org/officeDocument/2006/relationships/image" Target="../media/image483.png"/><Relationship Id="rId1" Type="http://schemas.openxmlformats.org/officeDocument/2006/relationships/slideLayout" Target="../slideLayouts/slideLayout2.xml"/><Relationship Id="rId6" Type="http://schemas.openxmlformats.org/officeDocument/2006/relationships/image" Target="../media/image401.png"/><Relationship Id="rId15" Type="http://schemas.openxmlformats.org/officeDocument/2006/relationships/image" Target="../media/image409.png"/><Relationship Id="rId23" Type="http://schemas.openxmlformats.org/officeDocument/2006/relationships/image" Target="../media/image415.png"/><Relationship Id="rId28" Type="http://schemas.openxmlformats.org/officeDocument/2006/relationships/image" Target="../media/image420.png"/><Relationship Id="rId36" Type="http://schemas.openxmlformats.org/officeDocument/2006/relationships/image" Target="../media/image428.png"/><Relationship Id="rId49" Type="http://schemas.openxmlformats.org/officeDocument/2006/relationships/image" Target="../media/image440.png"/><Relationship Id="rId57" Type="http://schemas.openxmlformats.org/officeDocument/2006/relationships/image" Target="../media/image448.png"/><Relationship Id="rId106" Type="http://schemas.openxmlformats.org/officeDocument/2006/relationships/image" Target="../media/image493.png"/><Relationship Id="rId10" Type="http://schemas.openxmlformats.org/officeDocument/2006/relationships/image" Target="../media/image404.png"/><Relationship Id="rId31" Type="http://schemas.openxmlformats.org/officeDocument/2006/relationships/image" Target="../media/image423.png"/><Relationship Id="rId44" Type="http://schemas.openxmlformats.org/officeDocument/2006/relationships/image" Target="../media/image435.png"/><Relationship Id="rId52" Type="http://schemas.openxmlformats.org/officeDocument/2006/relationships/image" Target="../media/image443.png"/><Relationship Id="rId60" Type="http://schemas.openxmlformats.org/officeDocument/2006/relationships/image" Target="../media/image451.png"/><Relationship Id="rId65" Type="http://schemas.openxmlformats.org/officeDocument/2006/relationships/image" Target="../media/image456.png"/><Relationship Id="rId73" Type="http://schemas.openxmlformats.org/officeDocument/2006/relationships/image" Target="../media/image463.png"/><Relationship Id="rId78" Type="http://schemas.openxmlformats.org/officeDocument/2006/relationships/image" Target="../media/image76.png"/><Relationship Id="rId81" Type="http://schemas.openxmlformats.org/officeDocument/2006/relationships/image" Target="../media/image470.png"/><Relationship Id="rId86" Type="http://schemas.openxmlformats.org/officeDocument/2006/relationships/image" Target="../media/image475.png"/><Relationship Id="rId94" Type="http://schemas.openxmlformats.org/officeDocument/2006/relationships/image" Target="../media/image481.png"/><Relationship Id="rId99" Type="http://schemas.openxmlformats.org/officeDocument/2006/relationships/image" Target="../media/image486.png"/><Relationship Id="rId101" Type="http://schemas.openxmlformats.org/officeDocument/2006/relationships/image" Target="../media/image488.png"/><Relationship Id="rId4" Type="http://schemas.openxmlformats.org/officeDocument/2006/relationships/image" Target="../media/image399.png"/><Relationship Id="rId9" Type="http://schemas.openxmlformats.org/officeDocument/2006/relationships/image" Target="../media/image403.png"/><Relationship Id="rId13" Type="http://schemas.openxmlformats.org/officeDocument/2006/relationships/image" Target="../media/image407.png"/><Relationship Id="rId18" Type="http://schemas.openxmlformats.org/officeDocument/2006/relationships/image" Target="../media/image412.png"/><Relationship Id="rId39" Type="http://schemas.openxmlformats.org/officeDocument/2006/relationships/image" Target="../media/image37.png"/><Relationship Id="rId34" Type="http://schemas.openxmlformats.org/officeDocument/2006/relationships/image" Target="../media/image426.png"/><Relationship Id="rId50" Type="http://schemas.openxmlformats.org/officeDocument/2006/relationships/image" Target="../media/image441.png"/><Relationship Id="rId55" Type="http://schemas.openxmlformats.org/officeDocument/2006/relationships/image" Target="../media/image446.png"/><Relationship Id="rId76" Type="http://schemas.openxmlformats.org/officeDocument/2006/relationships/image" Target="../media/image466.png"/><Relationship Id="rId97" Type="http://schemas.openxmlformats.org/officeDocument/2006/relationships/image" Target="../media/image484.png"/><Relationship Id="rId104" Type="http://schemas.openxmlformats.org/officeDocument/2006/relationships/image" Target="../media/image491.png"/></Relationships>
</file>

<file path=ppt/slides/_rels/slide15.xml.rels><?xml version="1.0" encoding="UTF-8" standalone="yes"?>
<Relationships xmlns="http://schemas.openxmlformats.org/package/2006/relationships"><Relationship Id="rId26" Type="http://schemas.openxmlformats.org/officeDocument/2006/relationships/image" Target="../media/image525.png"/><Relationship Id="rId21" Type="http://schemas.openxmlformats.org/officeDocument/2006/relationships/image" Target="../media/image520.png"/><Relationship Id="rId42" Type="http://schemas.openxmlformats.org/officeDocument/2006/relationships/image" Target="../media/image540.png"/><Relationship Id="rId47" Type="http://schemas.openxmlformats.org/officeDocument/2006/relationships/image" Target="../media/image545.png"/><Relationship Id="rId63" Type="http://schemas.openxmlformats.org/officeDocument/2006/relationships/image" Target="../media/image561.png"/><Relationship Id="rId68" Type="http://schemas.openxmlformats.org/officeDocument/2006/relationships/image" Target="../media/image364.png"/><Relationship Id="rId84" Type="http://schemas.openxmlformats.org/officeDocument/2006/relationships/image" Target="../media/image580.png"/><Relationship Id="rId89" Type="http://schemas.openxmlformats.org/officeDocument/2006/relationships/image" Target="../media/image583.png"/><Relationship Id="rId7" Type="http://schemas.openxmlformats.org/officeDocument/2006/relationships/image" Target="../media/image506.png"/><Relationship Id="rId71" Type="http://schemas.openxmlformats.org/officeDocument/2006/relationships/image" Target="../media/image568.png"/><Relationship Id="rId92" Type="http://schemas.openxmlformats.org/officeDocument/2006/relationships/image" Target="../media/image586.png"/><Relationship Id="rId2" Type="http://schemas.openxmlformats.org/officeDocument/2006/relationships/image" Target="../media/image502.png"/><Relationship Id="rId16" Type="http://schemas.openxmlformats.org/officeDocument/2006/relationships/image" Target="../media/image515.png"/><Relationship Id="rId29" Type="http://schemas.openxmlformats.org/officeDocument/2006/relationships/image" Target="../media/image528.png"/><Relationship Id="rId11" Type="http://schemas.openxmlformats.org/officeDocument/2006/relationships/image" Target="../media/image510.png"/><Relationship Id="rId24" Type="http://schemas.openxmlformats.org/officeDocument/2006/relationships/image" Target="../media/image523.png"/><Relationship Id="rId32" Type="http://schemas.openxmlformats.org/officeDocument/2006/relationships/image" Target="../media/image531.png"/><Relationship Id="rId37" Type="http://schemas.openxmlformats.org/officeDocument/2006/relationships/image" Target="../media/image333.png"/><Relationship Id="rId40" Type="http://schemas.openxmlformats.org/officeDocument/2006/relationships/image" Target="../media/image538.png"/><Relationship Id="rId45" Type="http://schemas.openxmlformats.org/officeDocument/2006/relationships/image" Target="../media/image543.png"/><Relationship Id="rId53" Type="http://schemas.openxmlformats.org/officeDocument/2006/relationships/image" Target="../media/image551.png"/><Relationship Id="rId58" Type="http://schemas.openxmlformats.org/officeDocument/2006/relationships/image" Target="../media/image556.png"/><Relationship Id="rId66" Type="http://schemas.openxmlformats.org/officeDocument/2006/relationships/image" Target="../media/image564.png"/><Relationship Id="rId74" Type="http://schemas.openxmlformats.org/officeDocument/2006/relationships/image" Target="../media/image571.png"/><Relationship Id="rId79" Type="http://schemas.openxmlformats.org/officeDocument/2006/relationships/image" Target="../media/image575.png"/><Relationship Id="rId87" Type="http://schemas.openxmlformats.org/officeDocument/2006/relationships/image" Target="../media/image87.png"/><Relationship Id="rId102" Type="http://schemas.openxmlformats.org/officeDocument/2006/relationships/image" Target="../media/image596.png"/><Relationship Id="rId5" Type="http://schemas.openxmlformats.org/officeDocument/2006/relationships/image" Target="../media/image5.png"/><Relationship Id="rId61" Type="http://schemas.openxmlformats.org/officeDocument/2006/relationships/image" Target="../media/image559.png"/><Relationship Id="rId82" Type="http://schemas.openxmlformats.org/officeDocument/2006/relationships/image" Target="../media/image578.png"/><Relationship Id="rId90" Type="http://schemas.openxmlformats.org/officeDocument/2006/relationships/image" Target="../media/image584.png"/><Relationship Id="rId95" Type="http://schemas.openxmlformats.org/officeDocument/2006/relationships/image" Target="../media/image589.png"/><Relationship Id="rId19" Type="http://schemas.openxmlformats.org/officeDocument/2006/relationships/image" Target="../media/image518.png"/><Relationship Id="rId14" Type="http://schemas.openxmlformats.org/officeDocument/2006/relationships/image" Target="../media/image513.png"/><Relationship Id="rId22" Type="http://schemas.openxmlformats.org/officeDocument/2006/relationships/image" Target="../media/image521.png"/><Relationship Id="rId27" Type="http://schemas.openxmlformats.org/officeDocument/2006/relationships/image" Target="../media/image526.png"/><Relationship Id="rId30" Type="http://schemas.openxmlformats.org/officeDocument/2006/relationships/image" Target="../media/image529.png"/><Relationship Id="rId35" Type="http://schemas.openxmlformats.org/officeDocument/2006/relationships/image" Target="../media/image534.png"/><Relationship Id="rId43" Type="http://schemas.openxmlformats.org/officeDocument/2006/relationships/image" Target="../media/image541.png"/><Relationship Id="rId48" Type="http://schemas.openxmlformats.org/officeDocument/2006/relationships/image" Target="../media/image546.png"/><Relationship Id="rId56" Type="http://schemas.openxmlformats.org/officeDocument/2006/relationships/image" Target="../media/image554.png"/><Relationship Id="rId64" Type="http://schemas.openxmlformats.org/officeDocument/2006/relationships/image" Target="../media/image562.png"/><Relationship Id="rId69" Type="http://schemas.openxmlformats.org/officeDocument/2006/relationships/image" Target="../media/image566.png"/><Relationship Id="rId77" Type="http://schemas.openxmlformats.org/officeDocument/2006/relationships/image" Target="../media/image573.png"/><Relationship Id="rId100" Type="http://schemas.openxmlformats.org/officeDocument/2006/relationships/image" Target="../media/image594.png"/><Relationship Id="rId105" Type="http://schemas.openxmlformats.org/officeDocument/2006/relationships/image" Target="../media/image599.png"/><Relationship Id="rId8" Type="http://schemas.openxmlformats.org/officeDocument/2006/relationships/image" Target="../media/image507.png"/><Relationship Id="rId51" Type="http://schemas.openxmlformats.org/officeDocument/2006/relationships/image" Target="../media/image549.png"/><Relationship Id="rId72" Type="http://schemas.openxmlformats.org/officeDocument/2006/relationships/image" Target="../media/image569.png"/><Relationship Id="rId80" Type="http://schemas.openxmlformats.org/officeDocument/2006/relationships/image" Target="../media/image576.png"/><Relationship Id="rId85" Type="http://schemas.openxmlformats.org/officeDocument/2006/relationships/image" Target="../media/image581.png"/><Relationship Id="rId93" Type="http://schemas.openxmlformats.org/officeDocument/2006/relationships/image" Target="../media/image587.png"/><Relationship Id="rId98" Type="http://schemas.openxmlformats.org/officeDocument/2006/relationships/image" Target="../media/image592.png"/><Relationship Id="rId3" Type="http://schemas.openxmlformats.org/officeDocument/2006/relationships/image" Target="../media/image503.png"/><Relationship Id="rId12" Type="http://schemas.openxmlformats.org/officeDocument/2006/relationships/image" Target="../media/image511.png"/><Relationship Id="rId17" Type="http://schemas.openxmlformats.org/officeDocument/2006/relationships/image" Target="../media/image516.png"/><Relationship Id="rId25" Type="http://schemas.openxmlformats.org/officeDocument/2006/relationships/image" Target="../media/image524.png"/><Relationship Id="rId33" Type="http://schemas.openxmlformats.org/officeDocument/2006/relationships/image" Target="../media/image532.png"/><Relationship Id="rId38" Type="http://schemas.openxmlformats.org/officeDocument/2006/relationships/image" Target="../media/image536.png"/><Relationship Id="rId46" Type="http://schemas.openxmlformats.org/officeDocument/2006/relationships/image" Target="../media/image544.png"/><Relationship Id="rId59" Type="http://schemas.openxmlformats.org/officeDocument/2006/relationships/image" Target="../media/image557.png"/><Relationship Id="rId67" Type="http://schemas.openxmlformats.org/officeDocument/2006/relationships/image" Target="../media/image565.png"/><Relationship Id="rId103" Type="http://schemas.openxmlformats.org/officeDocument/2006/relationships/image" Target="../media/image597.png"/><Relationship Id="rId20" Type="http://schemas.openxmlformats.org/officeDocument/2006/relationships/image" Target="../media/image519.png"/><Relationship Id="rId41" Type="http://schemas.openxmlformats.org/officeDocument/2006/relationships/image" Target="../media/image539.png"/><Relationship Id="rId54" Type="http://schemas.openxmlformats.org/officeDocument/2006/relationships/image" Target="../media/image552.png"/><Relationship Id="rId62" Type="http://schemas.openxmlformats.org/officeDocument/2006/relationships/image" Target="../media/image560.png"/><Relationship Id="rId70" Type="http://schemas.openxmlformats.org/officeDocument/2006/relationships/image" Target="../media/image567.png"/><Relationship Id="rId75" Type="http://schemas.openxmlformats.org/officeDocument/2006/relationships/image" Target="../media/image572.png"/><Relationship Id="rId83" Type="http://schemas.openxmlformats.org/officeDocument/2006/relationships/image" Target="../media/image579.png"/><Relationship Id="rId88" Type="http://schemas.openxmlformats.org/officeDocument/2006/relationships/image" Target="../media/image582.png"/><Relationship Id="rId91" Type="http://schemas.openxmlformats.org/officeDocument/2006/relationships/image" Target="../media/image585.png"/><Relationship Id="rId96" Type="http://schemas.openxmlformats.org/officeDocument/2006/relationships/image" Target="../media/image590.png"/><Relationship Id="rId1" Type="http://schemas.openxmlformats.org/officeDocument/2006/relationships/slideLayout" Target="../slideLayouts/slideLayout2.xml"/><Relationship Id="rId6" Type="http://schemas.openxmlformats.org/officeDocument/2006/relationships/image" Target="../media/image505.png"/><Relationship Id="rId15" Type="http://schemas.openxmlformats.org/officeDocument/2006/relationships/image" Target="../media/image514.png"/><Relationship Id="rId23" Type="http://schemas.openxmlformats.org/officeDocument/2006/relationships/image" Target="../media/image522.png"/><Relationship Id="rId28" Type="http://schemas.openxmlformats.org/officeDocument/2006/relationships/image" Target="../media/image527.png"/><Relationship Id="rId36" Type="http://schemas.openxmlformats.org/officeDocument/2006/relationships/image" Target="../media/image535.png"/><Relationship Id="rId49" Type="http://schemas.openxmlformats.org/officeDocument/2006/relationships/image" Target="../media/image547.png"/><Relationship Id="rId57" Type="http://schemas.openxmlformats.org/officeDocument/2006/relationships/image" Target="../media/image555.png"/><Relationship Id="rId10" Type="http://schemas.openxmlformats.org/officeDocument/2006/relationships/image" Target="../media/image509.png"/><Relationship Id="rId31" Type="http://schemas.openxmlformats.org/officeDocument/2006/relationships/image" Target="../media/image530.png"/><Relationship Id="rId44" Type="http://schemas.openxmlformats.org/officeDocument/2006/relationships/image" Target="../media/image542.png"/><Relationship Id="rId52" Type="http://schemas.openxmlformats.org/officeDocument/2006/relationships/image" Target="../media/image550.png"/><Relationship Id="rId60" Type="http://schemas.openxmlformats.org/officeDocument/2006/relationships/image" Target="../media/image558.png"/><Relationship Id="rId65" Type="http://schemas.openxmlformats.org/officeDocument/2006/relationships/image" Target="../media/image563.png"/><Relationship Id="rId73" Type="http://schemas.openxmlformats.org/officeDocument/2006/relationships/image" Target="../media/image570.png"/><Relationship Id="rId78" Type="http://schemas.openxmlformats.org/officeDocument/2006/relationships/image" Target="../media/image574.png"/><Relationship Id="rId81" Type="http://schemas.openxmlformats.org/officeDocument/2006/relationships/image" Target="../media/image577.png"/><Relationship Id="rId86" Type="http://schemas.openxmlformats.org/officeDocument/2006/relationships/image" Target="../media/image86.png"/><Relationship Id="rId94" Type="http://schemas.openxmlformats.org/officeDocument/2006/relationships/image" Target="../media/image588.png"/><Relationship Id="rId99" Type="http://schemas.openxmlformats.org/officeDocument/2006/relationships/image" Target="../media/image593.png"/><Relationship Id="rId101" Type="http://schemas.openxmlformats.org/officeDocument/2006/relationships/image" Target="../media/image595.png"/><Relationship Id="rId4" Type="http://schemas.openxmlformats.org/officeDocument/2006/relationships/image" Target="../media/image504.png"/><Relationship Id="rId9" Type="http://schemas.openxmlformats.org/officeDocument/2006/relationships/image" Target="../media/image508.png"/><Relationship Id="rId13" Type="http://schemas.openxmlformats.org/officeDocument/2006/relationships/image" Target="../media/image512.png"/><Relationship Id="rId18" Type="http://schemas.openxmlformats.org/officeDocument/2006/relationships/image" Target="../media/image517.png"/><Relationship Id="rId39" Type="http://schemas.openxmlformats.org/officeDocument/2006/relationships/image" Target="../media/image537.png"/><Relationship Id="rId34" Type="http://schemas.openxmlformats.org/officeDocument/2006/relationships/image" Target="../media/image533.png"/><Relationship Id="rId50" Type="http://schemas.openxmlformats.org/officeDocument/2006/relationships/image" Target="../media/image548.png"/><Relationship Id="rId55" Type="http://schemas.openxmlformats.org/officeDocument/2006/relationships/image" Target="../media/image553.png"/><Relationship Id="rId76" Type="http://schemas.openxmlformats.org/officeDocument/2006/relationships/image" Target="../media/image76.png"/><Relationship Id="rId97" Type="http://schemas.openxmlformats.org/officeDocument/2006/relationships/image" Target="../media/image591.png"/><Relationship Id="rId104" Type="http://schemas.openxmlformats.org/officeDocument/2006/relationships/image" Target="../media/image598.png"/></Relationships>
</file>

<file path=ppt/slides/_rels/slide16.xml.rels><?xml version="1.0" encoding="UTF-8" standalone="yes"?>
<Relationships xmlns="http://schemas.openxmlformats.org/package/2006/relationships"><Relationship Id="rId26" Type="http://schemas.openxmlformats.org/officeDocument/2006/relationships/image" Target="../media/image622.png"/><Relationship Id="rId21" Type="http://schemas.openxmlformats.org/officeDocument/2006/relationships/image" Target="../media/image617.png"/><Relationship Id="rId42" Type="http://schemas.openxmlformats.org/officeDocument/2006/relationships/image" Target="../media/image637.png"/><Relationship Id="rId47" Type="http://schemas.openxmlformats.org/officeDocument/2006/relationships/image" Target="../media/image642.png"/><Relationship Id="rId63" Type="http://schemas.openxmlformats.org/officeDocument/2006/relationships/image" Target="../media/image657.png"/><Relationship Id="rId68" Type="http://schemas.openxmlformats.org/officeDocument/2006/relationships/image" Target="../media/image662.png"/><Relationship Id="rId84" Type="http://schemas.openxmlformats.org/officeDocument/2006/relationships/image" Target="../media/image676.png"/><Relationship Id="rId89" Type="http://schemas.openxmlformats.org/officeDocument/2006/relationships/image" Target="../media/image678.png"/><Relationship Id="rId112" Type="http://schemas.openxmlformats.org/officeDocument/2006/relationships/image" Target="../media/image700.png"/><Relationship Id="rId2" Type="http://schemas.openxmlformats.org/officeDocument/2006/relationships/image" Target="../media/image600.png"/><Relationship Id="rId16" Type="http://schemas.openxmlformats.org/officeDocument/2006/relationships/image" Target="../media/image613.png"/><Relationship Id="rId29" Type="http://schemas.openxmlformats.org/officeDocument/2006/relationships/image" Target="../media/image625.png"/><Relationship Id="rId107" Type="http://schemas.openxmlformats.org/officeDocument/2006/relationships/image" Target="../media/image695.png"/><Relationship Id="rId11" Type="http://schemas.openxmlformats.org/officeDocument/2006/relationships/image" Target="../media/image608.png"/><Relationship Id="rId24" Type="http://schemas.openxmlformats.org/officeDocument/2006/relationships/image" Target="../media/image620.png"/><Relationship Id="rId32" Type="http://schemas.openxmlformats.org/officeDocument/2006/relationships/image" Target="../media/image628.png"/><Relationship Id="rId37" Type="http://schemas.openxmlformats.org/officeDocument/2006/relationships/image" Target="../media/image632.png"/><Relationship Id="rId40" Type="http://schemas.openxmlformats.org/officeDocument/2006/relationships/image" Target="../media/image635.png"/><Relationship Id="rId45" Type="http://schemas.openxmlformats.org/officeDocument/2006/relationships/image" Target="../media/image640.png"/><Relationship Id="rId53" Type="http://schemas.openxmlformats.org/officeDocument/2006/relationships/image" Target="../media/image648.png"/><Relationship Id="rId58" Type="http://schemas.openxmlformats.org/officeDocument/2006/relationships/image" Target="../media/image59.png"/><Relationship Id="rId66" Type="http://schemas.openxmlformats.org/officeDocument/2006/relationships/image" Target="../media/image660.png"/><Relationship Id="rId74" Type="http://schemas.openxmlformats.org/officeDocument/2006/relationships/image" Target="../media/image668.png"/><Relationship Id="rId79" Type="http://schemas.openxmlformats.org/officeDocument/2006/relationships/image" Target="../media/image672.png"/><Relationship Id="rId87" Type="http://schemas.openxmlformats.org/officeDocument/2006/relationships/image" Target="../media/image677.png"/><Relationship Id="rId102" Type="http://schemas.openxmlformats.org/officeDocument/2006/relationships/image" Target="../media/image690.png"/><Relationship Id="rId110" Type="http://schemas.openxmlformats.org/officeDocument/2006/relationships/image" Target="../media/image698.png"/><Relationship Id="rId5" Type="http://schemas.openxmlformats.org/officeDocument/2006/relationships/image" Target="../media/image5.png"/><Relationship Id="rId61" Type="http://schemas.openxmlformats.org/officeDocument/2006/relationships/image" Target="../media/image655.png"/><Relationship Id="rId82" Type="http://schemas.openxmlformats.org/officeDocument/2006/relationships/image" Target="../media/image675.png"/><Relationship Id="rId90" Type="http://schemas.openxmlformats.org/officeDocument/2006/relationships/image" Target="../media/image679.png"/><Relationship Id="rId95" Type="http://schemas.openxmlformats.org/officeDocument/2006/relationships/image" Target="../media/image683.png"/><Relationship Id="rId19" Type="http://schemas.openxmlformats.org/officeDocument/2006/relationships/image" Target="../media/image615.png"/><Relationship Id="rId14" Type="http://schemas.openxmlformats.org/officeDocument/2006/relationships/image" Target="../media/image611.png"/><Relationship Id="rId22" Type="http://schemas.openxmlformats.org/officeDocument/2006/relationships/image" Target="../media/image618.png"/><Relationship Id="rId27" Type="http://schemas.openxmlformats.org/officeDocument/2006/relationships/image" Target="../media/image623.png"/><Relationship Id="rId30" Type="http://schemas.openxmlformats.org/officeDocument/2006/relationships/image" Target="../media/image626.png"/><Relationship Id="rId35" Type="http://schemas.openxmlformats.org/officeDocument/2006/relationships/image" Target="../media/image631.png"/><Relationship Id="rId43" Type="http://schemas.openxmlformats.org/officeDocument/2006/relationships/image" Target="../media/image638.png"/><Relationship Id="rId48" Type="http://schemas.openxmlformats.org/officeDocument/2006/relationships/image" Target="../media/image643.png"/><Relationship Id="rId56" Type="http://schemas.openxmlformats.org/officeDocument/2006/relationships/image" Target="../media/image651.png"/><Relationship Id="rId64" Type="http://schemas.openxmlformats.org/officeDocument/2006/relationships/image" Target="../media/image658.png"/><Relationship Id="rId69" Type="http://schemas.openxmlformats.org/officeDocument/2006/relationships/image" Target="../media/image663.png"/><Relationship Id="rId77" Type="http://schemas.openxmlformats.org/officeDocument/2006/relationships/image" Target="../media/image670.png"/><Relationship Id="rId100" Type="http://schemas.openxmlformats.org/officeDocument/2006/relationships/image" Target="../media/image688.png"/><Relationship Id="rId105" Type="http://schemas.openxmlformats.org/officeDocument/2006/relationships/image" Target="../media/image693.jpg"/><Relationship Id="rId113" Type="http://schemas.openxmlformats.org/officeDocument/2006/relationships/slide" Target="slide3.xml"/><Relationship Id="rId8" Type="http://schemas.openxmlformats.org/officeDocument/2006/relationships/image" Target="../media/image605.png"/><Relationship Id="rId51" Type="http://schemas.openxmlformats.org/officeDocument/2006/relationships/image" Target="../media/image646.png"/><Relationship Id="rId72" Type="http://schemas.openxmlformats.org/officeDocument/2006/relationships/image" Target="../media/image666.png"/><Relationship Id="rId80" Type="http://schemas.openxmlformats.org/officeDocument/2006/relationships/image" Target="../media/image673.png"/><Relationship Id="rId85" Type="http://schemas.openxmlformats.org/officeDocument/2006/relationships/image" Target="../media/image86.png"/><Relationship Id="rId93" Type="http://schemas.openxmlformats.org/officeDocument/2006/relationships/image" Target="../media/image483.png"/><Relationship Id="rId98" Type="http://schemas.openxmlformats.org/officeDocument/2006/relationships/image" Target="../media/image686.png"/><Relationship Id="rId3" Type="http://schemas.openxmlformats.org/officeDocument/2006/relationships/image" Target="../media/image601.png"/><Relationship Id="rId12" Type="http://schemas.openxmlformats.org/officeDocument/2006/relationships/image" Target="../media/image609.png"/><Relationship Id="rId17" Type="http://schemas.openxmlformats.org/officeDocument/2006/relationships/image" Target="../media/image18.png"/><Relationship Id="rId25" Type="http://schemas.openxmlformats.org/officeDocument/2006/relationships/image" Target="../media/image621.png"/><Relationship Id="rId33" Type="http://schemas.openxmlformats.org/officeDocument/2006/relationships/image" Target="../media/image629.png"/><Relationship Id="rId38" Type="http://schemas.openxmlformats.org/officeDocument/2006/relationships/image" Target="../media/image633.png"/><Relationship Id="rId46" Type="http://schemas.openxmlformats.org/officeDocument/2006/relationships/image" Target="../media/image641.png"/><Relationship Id="rId59" Type="http://schemas.openxmlformats.org/officeDocument/2006/relationships/image" Target="../media/image653.png"/><Relationship Id="rId67" Type="http://schemas.openxmlformats.org/officeDocument/2006/relationships/image" Target="../media/image661.png"/><Relationship Id="rId103" Type="http://schemas.openxmlformats.org/officeDocument/2006/relationships/image" Target="../media/image691.png"/><Relationship Id="rId108" Type="http://schemas.openxmlformats.org/officeDocument/2006/relationships/image" Target="../media/image696.png"/><Relationship Id="rId20" Type="http://schemas.openxmlformats.org/officeDocument/2006/relationships/image" Target="../media/image616.png"/><Relationship Id="rId41" Type="http://schemas.openxmlformats.org/officeDocument/2006/relationships/image" Target="../media/image636.png"/><Relationship Id="rId54" Type="http://schemas.openxmlformats.org/officeDocument/2006/relationships/image" Target="../media/image649.png"/><Relationship Id="rId62" Type="http://schemas.openxmlformats.org/officeDocument/2006/relationships/image" Target="../media/image656.png"/><Relationship Id="rId70" Type="http://schemas.openxmlformats.org/officeDocument/2006/relationships/image" Target="../media/image664.png"/><Relationship Id="rId75" Type="http://schemas.openxmlformats.org/officeDocument/2006/relationships/image" Target="../media/image76.png"/><Relationship Id="rId83" Type="http://schemas.openxmlformats.org/officeDocument/2006/relationships/image" Target="../media/image84.png"/><Relationship Id="rId88" Type="http://schemas.openxmlformats.org/officeDocument/2006/relationships/image" Target="../media/image478.png"/><Relationship Id="rId91" Type="http://schemas.openxmlformats.org/officeDocument/2006/relationships/image" Target="../media/image680.png"/><Relationship Id="rId96" Type="http://schemas.openxmlformats.org/officeDocument/2006/relationships/image" Target="../media/image684.png"/><Relationship Id="rId111" Type="http://schemas.openxmlformats.org/officeDocument/2006/relationships/image" Target="../media/image699.jpg"/><Relationship Id="rId1" Type="http://schemas.openxmlformats.org/officeDocument/2006/relationships/slideLayout" Target="../slideLayouts/slideLayout2.xml"/><Relationship Id="rId6" Type="http://schemas.openxmlformats.org/officeDocument/2006/relationships/image" Target="../media/image603.png"/><Relationship Id="rId15" Type="http://schemas.openxmlformats.org/officeDocument/2006/relationships/image" Target="../media/image612.png"/><Relationship Id="rId23" Type="http://schemas.openxmlformats.org/officeDocument/2006/relationships/image" Target="../media/image619.png"/><Relationship Id="rId28" Type="http://schemas.openxmlformats.org/officeDocument/2006/relationships/image" Target="../media/image624.png"/><Relationship Id="rId36" Type="http://schemas.openxmlformats.org/officeDocument/2006/relationships/image" Target="../media/image37.png"/><Relationship Id="rId49" Type="http://schemas.openxmlformats.org/officeDocument/2006/relationships/image" Target="../media/image644.png"/><Relationship Id="rId57" Type="http://schemas.openxmlformats.org/officeDocument/2006/relationships/image" Target="../media/image652.png"/><Relationship Id="rId106" Type="http://schemas.openxmlformats.org/officeDocument/2006/relationships/image" Target="../media/image694.jpg"/><Relationship Id="rId10" Type="http://schemas.openxmlformats.org/officeDocument/2006/relationships/image" Target="../media/image607.png"/><Relationship Id="rId31" Type="http://schemas.openxmlformats.org/officeDocument/2006/relationships/image" Target="../media/image627.png"/><Relationship Id="rId44" Type="http://schemas.openxmlformats.org/officeDocument/2006/relationships/image" Target="../media/image639.png"/><Relationship Id="rId52" Type="http://schemas.openxmlformats.org/officeDocument/2006/relationships/image" Target="../media/image647.png"/><Relationship Id="rId60" Type="http://schemas.openxmlformats.org/officeDocument/2006/relationships/image" Target="../media/image654.png"/><Relationship Id="rId65" Type="http://schemas.openxmlformats.org/officeDocument/2006/relationships/image" Target="../media/image659.png"/><Relationship Id="rId73" Type="http://schemas.openxmlformats.org/officeDocument/2006/relationships/image" Target="../media/image667.png"/><Relationship Id="rId78" Type="http://schemas.openxmlformats.org/officeDocument/2006/relationships/image" Target="../media/image671.png"/><Relationship Id="rId81" Type="http://schemas.openxmlformats.org/officeDocument/2006/relationships/image" Target="../media/image674.png"/><Relationship Id="rId86" Type="http://schemas.openxmlformats.org/officeDocument/2006/relationships/image" Target="../media/image87.png"/><Relationship Id="rId94" Type="http://schemas.openxmlformats.org/officeDocument/2006/relationships/image" Target="../media/image682.png"/><Relationship Id="rId99" Type="http://schemas.openxmlformats.org/officeDocument/2006/relationships/image" Target="../media/image687.png"/><Relationship Id="rId101" Type="http://schemas.openxmlformats.org/officeDocument/2006/relationships/image" Target="../media/image689.png"/><Relationship Id="rId4" Type="http://schemas.openxmlformats.org/officeDocument/2006/relationships/image" Target="../media/image602.png"/><Relationship Id="rId9" Type="http://schemas.openxmlformats.org/officeDocument/2006/relationships/image" Target="../media/image606.png"/><Relationship Id="rId13" Type="http://schemas.openxmlformats.org/officeDocument/2006/relationships/image" Target="../media/image610.png"/><Relationship Id="rId18" Type="http://schemas.openxmlformats.org/officeDocument/2006/relationships/image" Target="../media/image614.png"/><Relationship Id="rId39" Type="http://schemas.openxmlformats.org/officeDocument/2006/relationships/image" Target="../media/image634.png"/><Relationship Id="rId109" Type="http://schemas.openxmlformats.org/officeDocument/2006/relationships/image" Target="../media/image697.jpg"/><Relationship Id="rId34" Type="http://schemas.openxmlformats.org/officeDocument/2006/relationships/image" Target="../media/image630.png"/><Relationship Id="rId50" Type="http://schemas.openxmlformats.org/officeDocument/2006/relationships/image" Target="../media/image645.png"/><Relationship Id="rId55" Type="http://schemas.openxmlformats.org/officeDocument/2006/relationships/image" Target="../media/image650.png"/><Relationship Id="rId76" Type="http://schemas.openxmlformats.org/officeDocument/2006/relationships/image" Target="../media/image669.png"/><Relationship Id="rId97" Type="http://schemas.openxmlformats.org/officeDocument/2006/relationships/image" Target="../media/image685.png"/><Relationship Id="rId104" Type="http://schemas.openxmlformats.org/officeDocument/2006/relationships/image" Target="../media/image692.jpg"/><Relationship Id="rId7" Type="http://schemas.openxmlformats.org/officeDocument/2006/relationships/image" Target="../media/image604.png"/><Relationship Id="rId71" Type="http://schemas.openxmlformats.org/officeDocument/2006/relationships/image" Target="../media/image665.png"/><Relationship Id="rId92" Type="http://schemas.openxmlformats.org/officeDocument/2006/relationships/image" Target="../media/image681.png"/></Relationships>
</file>

<file path=ppt/slides/_rels/slide17.xml.rels><?xml version="1.0" encoding="UTF-8" standalone="yes"?>
<Relationships xmlns="http://schemas.openxmlformats.org/package/2006/relationships"><Relationship Id="rId26" Type="http://schemas.openxmlformats.org/officeDocument/2006/relationships/image" Target="../media/image525.png"/><Relationship Id="rId21" Type="http://schemas.openxmlformats.org/officeDocument/2006/relationships/image" Target="../media/image520.png"/><Relationship Id="rId42" Type="http://schemas.openxmlformats.org/officeDocument/2006/relationships/image" Target="../media/image540.png"/><Relationship Id="rId47" Type="http://schemas.openxmlformats.org/officeDocument/2006/relationships/image" Target="../media/image545.png"/><Relationship Id="rId63" Type="http://schemas.openxmlformats.org/officeDocument/2006/relationships/image" Target="../media/image561.png"/><Relationship Id="rId68" Type="http://schemas.openxmlformats.org/officeDocument/2006/relationships/image" Target="../media/image364.png"/><Relationship Id="rId84" Type="http://schemas.openxmlformats.org/officeDocument/2006/relationships/image" Target="../media/image580.png"/><Relationship Id="rId89" Type="http://schemas.openxmlformats.org/officeDocument/2006/relationships/image" Target="../media/image583.png"/><Relationship Id="rId7" Type="http://schemas.openxmlformats.org/officeDocument/2006/relationships/image" Target="../media/image506.png"/><Relationship Id="rId71" Type="http://schemas.openxmlformats.org/officeDocument/2006/relationships/image" Target="../media/image568.png"/><Relationship Id="rId92" Type="http://schemas.openxmlformats.org/officeDocument/2006/relationships/image" Target="../media/image586.png"/><Relationship Id="rId2" Type="http://schemas.openxmlformats.org/officeDocument/2006/relationships/image" Target="../media/image502.png"/><Relationship Id="rId16" Type="http://schemas.openxmlformats.org/officeDocument/2006/relationships/image" Target="../media/image515.png"/><Relationship Id="rId29" Type="http://schemas.openxmlformats.org/officeDocument/2006/relationships/image" Target="../media/image528.png"/><Relationship Id="rId11" Type="http://schemas.openxmlformats.org/officeDocument/2006/relationships/image" Target="../media/image510.png"/><Relationship Id="rId24" Type="http://schemas.openxmlformats.org/officeDocument/2006/relationships/image" Target="../media/image523.png"/><Relationship Id="rId32" Type="http://schemas.openxmlformats.org/officeDocument/2006/relationships/image" Target="../media/image531.png"/><Relationship Id="rId37" Type="http://schemas.openxmlformats.org/officeDocument/2006/relationships/image" Target="../media/image333.png"/><Relationship Id="rId40" Type="http://schemas.openxmlformats.org/officeDocument/2006/relationships/image" Target="../media/image538.png"/><Relationship Id="rId45" Type="http://schemas.openxmlformats.org/officeDocument/2006/relationships/image" Target="../media/image543.png"/><Relationship Id="rId53" Type="http://schemas.openxmlformats.org/officeDocument/2006/relationships/image" Target="../media/image551.png"/><Relationship Id="rId58" Type="http://schemas.openxmlformats.org/officeDocument/2006/relationships/image" Target="../media/image556.png"/><Relationship Id="rId66" Type="http://schemas.openxmlformats.org/officeDocument/2006/relationships/image" Target="../media/image564.png"/><Relationship Id="rId74" Type="http://schemas.openxmlformats.org/officeDocument/2006/relationships/image" Target="../media/image571.png"/><Relationship Id="rId79" Type="http://schemas.openxmlformats.org/officeDocument/2006/relationships/image" Target="../media/image575.png"/><Relationship Id="rId87" Type="http://schemas.openxmlformats.org/officeDocument/2006/relationships/image" Target="../media/image87.png"/><Relationship Id="rId102" Type="http://schemas.openxmlformats.org/officeDocument/2006/relationships/image" Target="../media/image596.png"/><Relationship Id="rId5" Type="http://schemas.openxmlformats.org/officeDocument/2006/relationships/image" Target="../media/image5.png"/><Relationship Id="rId61" Type="http://schemas.openxmlformats.org/officeDocument/2006/relationships/image" Target="../media/image559.png"/><Relationship Id="rId82" Type="http://schemas.openxmlformats.org/officeDocument/2006/relationships/image" Target="../media/image578.png"/><Relationship Id="rId90" Type="http://schemas.openxmlformats.org/officeDocument/2006/relationships/image" Target="../media/image584.png"/><Relationship Id="rId95" Type="http://schemas.openxmlformats.org/officeDocument/2006/relationships/image" Target="../media/image589.png"/><Relationship Id="rId19" Type="http://schemas.openxmlformats.org/officeDocument/2006/relationships/image" Target="../media/image518.png"/><Relationship Id="rId14" Type="http://schemas.openxmlformats.org/officeDocument/2006/relationships/image" Target="../media/image513.png"/><Relationship Id="rId22" Type="http://schemas.openxmlformats.org/officeDocument/2006/relationships/image" Target="../media/image521.png"/><Relationship Id="rId27" Type="http://schemas.openxmlformats.org/officeDocument/2006/relationships/image" Target="../media/image526.png"/><Relationship Id="rId30" Type="http://schemas.openxmlformats.org/officeDocument/2006/relationships/image" Target="../media/image529.png"/><Relationship Id="rId35" Type="http://schemas.openxmlformats.org/officeDocument/2006/relationships/image" Target="../media/image534.png"/><Relationship Id="rId43" Type="http://schemas.openxmlformats.org/officeDocument/2006/relationships/image" Target="../media/image541.png"/><Relationship Id="rId48" Type="http://schemas.openxmlformats.org/officeDocument/2006/relationships/image" Target="../media/image546.png"/><Relationship Id="rId56" Type="http://schemas.openxmlformats.org/officeDocument/2006/relationships/image" Target="../media/image554.png"/><Relationship Id="rId64" Type="http://schemas.openxmlformats.org/officeDocument/2006/relationships/image" Target="../media/image562.png"/><Relationship Id="rId69" Type="http://schemas.openxmlformats.org/officeDocument/2006/relationships/image" Target="../media/image566.png"/><Relationship Id="rId77" Type="http://schemas.openxmlformats.org/officeDocument/2006/relationships/image" Target="../media/image573.png"/><Relationship Id="rId100" Type="http://schemas.openxmlformats.org/officeDocument/2006/relationships/image" Target="../media/image594.png"/><Relationship Id="rId105" Type="http://schemas.openxmlformats.org/officeDocument/2006/relationships/image" Target="../media/image701.jpg"/><Relationship Id="rId8" Type="http://schemas.openxmlformats.org/officeDocument/2006/relationships/image" Target="../media/image507.png"/><Relationship Id="rId51" Type="http://schemas.openxmlformats.org/officeDocument/2006/relationships/image" Target="../media/image549.png"/><Relationship Id="rId72" Type="http://schemas.openxmlformats.org/officeDocument/2006/relationships/image" Target="../media/image569.png"/><Relationship Id="rId80" Type="http://schemas.openxmlformats.org/officeDocument/2006/relationships/image" Target="../media/image576.png"/><Relationship Id="rId85" Type="http://schemas.openxmlformats.org/officeDocument/2006/relationships/image" Target="../media/image581.png"/><Relationship Id="rId93" Type="http://schemas.openxmlformats.org/officeDocument/2006/relationships/image" Target="../media/image587.png"/><Relationship Id="rId98" Type="http://schemas.openxmlformats.org/officeDocument/2006/relationships/image" Target="../media/image592.png"/><Relationship Id="rId3" Type="http://schemas.openxmlformats.org/officeDocument/2006/relationships/image" Target="../media/image503.png"/><Relationship Id="rId12" Type="http://schemas.openxmlformats.org/officeDocument/2006/relationships/image" Target="../media/image511.png"/><Relationship Id="rId17" Type="http://schemas.openxmlformats.org/officeDocument/2006/relationships/image" Target="../media/image516.png"/><Relationship Id="rId25" Type="http://schemas.openxmlformats.org/officeDocument/2006/relationships/image" Target="../media/image524.png"/><Relationship Id="rId33" Type="http://schemas.openxmlformats.org/officeDocument/2006/relationships/image" Target="../media/image532.png"/><Relationship Id="rId38" Type="http://schemas.openxmlformats.org/officeDocument/2006/relationships/image" Target="../media/image536.png"/><Relationship Id="rId46" Type="http://schemas.openxmlformats.org/officeDocument/2006/relationships/image" Target="../media/image544.png"/><Relationship Id="rId59" Type="http://schemas.openxmlformats.org/officeDocument/2006/relationships/image" Target="../media/image557.png"/><Relationship Id="rId67" Type="http://schemas.openxmlformats.org/officeDocument/2006/relationships/image" Target="../media/image565.png"/><Relationship Id="rId103" Type="http://schemas.openxmlformats.org/officeDocument/2006/relationships/image" Target="../media/image597.png"/><Relationship Id="rId20" Type="http://schemas.openxmlformats.org/officeDocument/2006/relationships/image" Target="../media/image519.png"/><Relationship Id="rId41" Type="http://schemas.openxmlformats.org/officeDocument/2006/relationships/image" Target="../media/image539.png"/><Relationship Id="rId54" Type="http://schemas.openxmlformats.org/officeDocument/2006/relationships/image" Target="../media/image552.png"/><Relationship Id="rId62" Type="http://schemas.openxmlformats.org/officeDocument/2006/relationships/image" Target="../media/image560.png"/><Relationship Id="rId70" Type="http://schemas.openxmlformats.org/officeDocument/2006/relationships/image" Target="../media/image567.png"/><Relationship Id="rId75" Type="http://schemas.openxmlformats.org/officeDocument/2006/relationships/image" Target="../media/image572.png"/><Relationship Id="rId83" Type="http://schemas.openxmlformats.org/officeDocument/2006/relationships/image" Target="../media/image579.png"/><Relationship Id="rId88" Type="http://schemas.openxmlformats.org/officeDocument/2006/relationships/image" Target="../media/image582.png"/><Relationship Id="rId91" Type="http://schemas.openxmlformats.org/officeDocument/2006/relationships/image" Target="../media/image585.png"/><Relationship Id="rId96" Type="http://schemas.openxmlformats.org/officeDocument/2006/relationships/image" Target="../media/image590.png"/><Relationship Id="rId1" Type="http://schemas.openxmlformats.org/officeDocument/2006/relationships/slideLayout" Target="../slideLayouts/slideLayout2.xml"/><Relationship Id="rId6" Type="http://schemas.openxmlformats.org/officeDocument/2006/relationships/image" Target="../media/image505.png"/><Relationship Id="rId15" Type="http://schemas.openxmlformats.org/officeDocument/2006/relationships/image" Target="../media/image514.png"/><Relationship Id="rId23" Type="http://schemas.openxmlformats.org/officeDocument/2006/relationships/image" Target="../media/image522.png"/><Relationship Id="rId28" Type="http://schemas.openxmlformats.org/officeDocument/2006/relationships/image" Target="../media/image527.png"/><Relationship Id="rId36" Type="http://schemas.openxmlformats.org/officeDocument/2006/relationships/image" Target="../media/image535.png"/><Relationship Id="rId49" Type="http://schemas.openxmlformats.org/officeDocument/2006/relationships/image" Target="../media/image547.png"/><Relationship Id="rId57" Type="http://schemas.openxmlformats.org/officeDocument/2006/relationships/image" Target="../media/image555.png"/><Relationship Id="rId106" Type="http://schemas.openxmlformats.org/officeDocument/2006/relationships/image" Target="../media/image702.png"/><Relationship Id="rId10" Type="http://schemas.openxmlformats.org/officeDocument/2006/relationships/image" Target="../media/image509.png"/><Relationship Id="rId31" Type="http://schemas.openxmlformats.org/officeDocument/2006/relationships/image" Target="../media/image530.png"/><Relationship Id="rId44" Type="http://schemas.openxmlformats.org/officeDocument/2006/relationships/image" Target="../media/image542.png"/><Relationship Id="rId52" Type="http://schemas.openxmlformats.org/officeDocument/2006/relationships/image" Target="../media/image550.png"/><Relationship Id="rId60" Type="http://schemas.openxmlformats.org/officeDocument/2006/relationships/image" Target="../media/image558.png"/><Relationship Id="rId65" Type="http://schemas.openxmlformats.org/officeDocument/2006/relationships/image" Target="../media/image563.png"/><Relationship Id="rId73" Type="http://schemas.openxmlformats.org/officeDocument/2006/relationships/image" Target="../media/image570.png"/><Relationship Id="rId78" Type="http://schemas.openxmlformats.org/officeDocument/2006/relationships/image" Target="../media/image574.png"/><Relationship Id="rId81" Type="http://schemas.openxmlformats.org/officeDocument/2006/relationships/image" Target="../media/image577.png"/><Relationship Id="rId86" Type="http://schemas.openxmlformats.org/officeDocument/2006/relationships/image" Target="../media/image86.png"/><Relationship Id="rId94" Type="http://schemas.openxmlformats.org/officeDocument/2006/relationships/image" Target="../media/image588.png"/><Relationship Id="rId99" Type="http://schemas.openxmlformats.org/officeDocument/2006/relationships/image" Target="../media/image593.png"/><Relationship Id="rId101" Type="http://schemas.openxmlformats.org/officeDocument/2006/relationships/image" Target="../media/image595.png"/><Relationship Id="rId4" Type="http://schemas.openxmlformats.org/officeDocument/2006/relationships/image" Target="../media/image504.png"/><Relationship Id="rId9" Type="http://schemas.openxmlformats.org/officeDocument/2006/relationships/image" Target="../media/image508.png"/><Relationship Id="rId13" Type="http://schemas.openxmlformats.org/officeDocument/2006/relationships/image" Target="../media/image512.png"/><Relationship Id="rId18" Type="http://schemas.openxmlformats.org/officeDocument/2006/relationships/image" Target="../media/image517.png"/><Relationship Id="rId39" Type="http://schemas.openxmlformats.org/officeDocument/2006/relationships/image" Target="../media/image537.png"/><Relationship Id="rId34" Type="http://schemas.openxmlformats.org/officeDocument/2006/relationships/image" Target="../media/image533.png"/><Relationship Id="rId50" Type="http://schemas.openxmlformats.org/officeDocument/2006/relationships/image" Target="../media/image548.png"/><Relationship Id="rId55" Type="http://schemas.openxmlformats.org/officeDocument/2006/relationships/image" Target="../media/image553.png"/><Relationship Id="rId76" Type="http://schemas.openxmlformats.org/officeDocument/2006/relationships/image" Target="../media/image76.png"/><Relationship Id="rId97" Type="http://schemas.openxmlformats.org/officeDocument/2006/relationships/image" Target="../media/image591.png"/><Relationship Id="rId104" Type="http://schemas.openxmlformats.org/officeDocument/2006/relationships/image" Target="../media/image598.png"/></Relationships>
</file>

<file path=ppt/slides/_rels/slide18.xml.rels><?xml version="1.0" encoding="UTF-8" standalone="yes"?>
<Relationships xmlns="http://schemas.openxmlformats.org/package/2006/relationships"><Relationship Id="rId26" Type="http://schemas.openxmlformats.org/officeDocument/2006/relationships/image" Target="../media/image724.png"/><Relationship Id="rId21" Type="http://schemas.openxmlformats.org/officeDocument/2006/relationships/image" Target="../media/image719.png"/><Relationship Id="rId42" Type="http://schemas.openxmlformats.org/officeDocument/2006/relationships/image" Target="../media/image739.png"/><Relationship Id="rId47" Type="http://schemas.openxmlformats.org/officeDocument/2006/relationships/image" Target="../media/image744.png"/><Relationship Id="rId63" Type="http://schemas.openxmlformats.org/officeDocument/2006/relationships/image" Target="../media/image760.png"/><Relationship Id="rId68" Type="http://schemas.openxmlformats.org/officeDocument/2006/relationships/image" Target="../media/image764.png"/><Relationship Id="rId84" Type="http://schemas.openxmlformats.org/officeDocument/2006/relationships/image" Target="../media/image779.png"/><Relationship Id="rId89" Type="http://schemas.openxmlformats.org/officeDocument/2006/relationships/image" Target="../media/image782.png"/><Relationship Id="rId7" Type="http://schemas.openxmlformats.org/officeDocument/2006/relationships/image" Target="../media/image707.png"/><Relationship Id="rId71" Type="http://schemas.openxmlformats.org/officeDocument/2006/relationships/image" Target="../media/image767.png"/><Relationship Id="rId92" Type="http://schemas.openxmlformats.org/officeDocument/2006/relationships/image" Target="../media/image785.png"/><Relationship Id="rId2" Type="http://schemas.openxmlformats.org/officeDocument/2006/relationships/image" Target="../media/image703.png"/><Relationship Id="rId16" Type="http://schemas.openxmlformats.org/officeDocument/2006/relationships/image" Target="../media/image716.png"/><Relationship Id="rId29" Type="http://schemas.openxmlformats.org/officeDocument/2006/relationships/image" Target="../media/image727.png"/><Relationship Id="rId11" Type="http://schemas.openxmlformats.org/officeDocument/2006/relationships/image" Target="../media/image711.png"/><Relationship Id="rId24" Type="http://schemas.openxmlformats.org/officeDocument/2006/relationships/image" Target="../media/image722.png"/><Relationship Id="rId32" Type="http://schemas.openxmlformats.org/officeDocument/2006/relationships/image" Target="../media/image730.png"/><Relationship Id="rId37" Type="http://schemas.openxmlformats.org/officeDocument/2006/relationships/image" Target="../media/image238.png"/><Relationship Id="rId40" Type="http://schemas.openxmlformats.org/officeDocument/2006/relationships/image" Target="../media/image737.png"/><Relationship Id="rId45" Type="http://schemas.openxmlformats.org/officeDocument/2006/relationships/image" Target="../media/image742.png"/><Relationship Id="rId53" Type="http://schemas.openxmlformats.org/officeDocument/2006/relationships/image" Target="../media/image750.png"/><Relationship Id="rId58" Type="http://schemas.openxmlformats.org/officeDocument/2006/relationships/image" Target="../media/image755.png"/><Relationship Id="rId66" Type="http://schemas.openxmlformats.org/officeDocument/2006/relationships/image" Target="../media/image763.png"/><Relationship Id="rId74" Type="http://schemas.openxmlformats.org/officeDocument/2006/relationships/image" Target="../media/image770.png"/><Relationship Id="rId79" Type="http://schemas.openxmlformats.org/officeDocument/2006/relationships/image" Target="../media/image774.png"/><Relationship Id="rId87" Type="http://schemas.openxmlformats.org/officeDocument/2006/relationships/image" Target="../media/image87.png"/><Relationship Id="rId102" Type="http://schemas.openxmlformats.org/officeDocument/2006/relationships/image" Target="../media/image795.png"/><Relationship Id="rId5" Type="http://schemas.openxmlformats.org/officeDocument/2006/relationships/image" Target="../media/image5.png"/><Relationship Id="rId61" Type="http://schemas.openxmlformats.org/officeDocument/2006/relationships/image" Target="../media/image758.png"/><Relationship Id="rId82" Type="http://schemas.openxmlformats.org/officeDocument/2006/relationships/image" Target="../media/image777.png"/><Relationship Id="rId90" Type="http://schemas.openxmlformats.org/officeDocument/2006/relationships/image" Target="../media/image783.png"/><Relationship Id="rId95" Type="http://schemas.openxmlformats.org/officeDocument/2006/relationships/image" Target="../media/image788.png"/><Relationship Id="rId19" Type="http://schemas.openxmlformats.org/officeDocument/2006/relationships/image" Target="../media/image220.png"/><Relationship Id="rId14" Type="http://schemas.openxmlformats.org/officeDocument/2006/relationships/image" Target="../media/image714.png"/><Relationship Id="rId22" Type="http://schemas.openxmlformats.org/officeDocument/2006/relationships/image" Target="../media/image720.png"/><Relationship Id="rId27" Type="http://schemas.openxmlformats.org/officeDocument/2006/relationships/image" Target="../media/image725.png"/><Relationship Id="rId30" Type="http://schemas.openxmlformats.org/officeDocument/2006/relationships/image" Target="../media/image728.png"/><Relationship Id="rId35" Type="http://schemas.openxmlformats.org/officeDocument/2006/relationships/image" Target="../media/image733.png"/><Relationship Id="rId43" Type="http://schemas.openxmlformats.org/officeDocument/2006/relationships/image" Target="../media/image740.png"/><Relationship Id="rId48" Type="http://schemas.openxmlformats.org/officeDocument/2006/relationships/image" Target="../media/image745.png"/><Relationship Id="rId56" Type="http://schemas.openxmlformats.org/officeDocument/2006/relationships/image" Target="../media/image753.png"/><Relationship Id="rId64" Type="http://schemas.openxmlformats.org/officeDocument/2006/relationships/image" Target="../media/image761.png"/><Relationship Id="rId69" Type="http://schemas.openxmlformats.org/officeDocument/2006/relationships/image" Target="../media/image765.png"/><Relationship Id="rId77" Type="http://schemas.openxmlformats.org/officeDocument/2006/relationships/image" Target="../media/image772.png"/><Relationship Id="rId100" Type="http://schemas.openxmlformats.org/officeDocument/2006/relationships/image" Target="../media/image793.png"/><Relationship Id="rId105" Type="http://schemas.openxmlformats.org/officeDocument/2006/relationships/image" Target="../media/image798.png"/><Relationship Id="rId8" Type="http://schemas.openxmlformats.org/officeDocument/2006/relationships/image" Target="../media/image708.png"/><Relationship Id="rId51" Type="http://schemas.openxmlformats.org/officeDocument/2006/relationships/image" Target="../media/image748.png"/><Relationship Id="rId72" Type="http://schemas.openxmlformats.org/officeDocument/2006/relationships/image" Target="../media/image768.png"/><Relationship Id="rId80" Type="http://schemas.openxmlformats.org/officeDocument/2006/relationships/image" Target="../media/image775.png"/><Relationship Id="rId85" Type="http://schemas.openxmlformats.org/officeDocument/2006/relationships/image" Target="../media/image780.png"/><Relationship Id="rId93" Type="http://schemas.openxmlformats.org/officeDocument/2006/relationships/image" Target="../media/image786.png"/><Relationship Id="rId98" Type="http://schemas.openxmlformats.org/officeDocument/2006/relationships/image" Target="../media/image791.png"/><Relationship Id="rId3" Type="http://schemas.openxmlformats.org/officeDocument/2006/relationships/image" Target="../media/image704.png"/><Relationship Id="rId12" Type="http://schemas.openxmlformats.org/officeDocument/2006/relationships/image" Target="../media/image712.png"/><Relationship Id="rId17" Type="http://schemas.openxmlformats.org/officeDocument/2006/relationships/image" Target="../media/image717.png"/><Relationship Id="rId25" Type="http://schemas.openxmlformats.org/officeDocument/2006/relationships/image" Target="../media/image723.png"/><Relationship Id="rId33" Type="http://schemas.openxmlformats.org/officeDocument/2006/relationships/image" Target="../media/image731.png"/><Relationship Id="rId38" Type="http://schemas.openxmlformats.org/officeDocument/2006/relationships/image" Target="../media/image735.png"/><Relationship Id="rId46" Type="http://schemas.openxmlformats.org/officeDocument/2006/relationships/image" Target="../media/image743.png"/><Relationship Id="rId59" Type="http://schemas.openxmlformats.org/officeDocument/2006/relationships/image" Target="../media/image756.png"/><Relationship Id="rId67" Type="http://schemas.openxmlformats.org/officeDocument/2006/relationships/image" Target="../media/image268.png"/><Relationship Id="rId103" Type="http://schemas.openxmlformats.org/officeDocument/2006/relationships/image" Target="../media/image796.png"/><Relationship Id="rId20" Type="http://schemas.openxmlformats.org/officeDocument/2006/relationships/image" Target="../media/image718.png"/><Relationship Id="rId41" Type="http://schemas.openxmlformats.org/officeDocument/2006/relationships/image" Target="../media/image738.png"/><Relationship Id="rId54" Type="http://schemas.openxmlformats.org/officeDocument/2006/relationships/image" Target="../media/image751.png"/><Relationship Id="rId62" Type="http://schemas.openxmlformats.org/officeDocument/2006/relationships/image" Target="../media/image759.png"/><Relationship Id="rId70" Type="http://schemas.openxmlformats.org/officeDocument/2006/relationships/image" Target="../media/image766.png"/><Relationship Id="rId75" Type="http://schemas.openxmlformats.org/officeDocument/2006/relationships/image" Target="../media/image771.png"/><Relationship Id="rId83" Type="http://schemas.openxmlformats.org/officeDocument/2006/relationships/image" Target="../media/image778.png"/><Relationship Id="rId88" Type="http://schemas.openxmlformats.org/officeDocument/2006/relationships/image" Target="../media/image781.png"/><Relationship Id="rId91" Type="http://schemas.openxmlformats.org/officeDocument/2006/relationships/image" Target="../media/image784.png"/><Relationship Id="rId96" Type="http://schemas.openxmlformats.org/officeDocument/2006/relationships/image" Target="../media/image789.png"/><Relationship Id="rId1" Type="http://schemas.openxmlformats.org/officeDocument/2006/relationships/slideLayout" Target="../slideLayouts/slideLayout2.xml"/><Relationship Id="rId6" Type="http://schemas.openxmlformats.org/officeDocument/2006/relationships/image" Target="../media/image706.png"/><Relationship Id="rId15" Type="http://schemas.openxmlformats.org/officeDocument/2006/relationships/image" Target="../media/image715.png"/><Relationship Id="rId23" Type="http://schemas.openxmlformats.org/officeDocument/2006/relationships/image" Target="../media/image721.png"/><Relationship Id="rId28" Type="http://schemas.openxmlformats.org/officeDocument/2006/relationships/image" Target="../media/image726.png"/><Relationship Id="rId36" Type="http://schemas.openxmlformats.org/officeDocument/2006/relationships/image" Target="../media/image734.png"/><Relationship Id="rId49" Type="http://schemas.openxmlformats.org/officeDocument/2006/relationships/image" Target="../media/image746.png"/><Relationship Id="rId57" Type="http://schemas.openxmlformats.org/officeDocument/2006/relationships/image" Target="../media/image754.png"/><Relationship Id="rId106" Type="http://schemas.openxmlformats.org/officeDocument/2006/relationships/image" Target="../media/image799.jpg"/><Relationship Id="rId10" Type="http://schemas.openxmlformats.org/officeDocument/2006/relationships/image" Target="../media/image710.png"/><Relationship Id="rId31" Type="http://schemas.openxmlformats.org/officeDocument/2006/relationships/image" Target="../media/image729.png"/><Relationship Id="rId44" Type="http://schemas.openxmlformats.org/officeDocument/2006/relationships/image" Target="../media/image741.png"/><Relationship Id="rId52" Type="http://schemas.openxmlformats.org/officeDocument/2006/relationships/image" Target="../media/image749.png"/><Relationship Id="rId60" Type="http://schemas.openxmlformats.org/officeDocument/2006/relationships/image" Target="../media/image757.png"/><Relationship Id="rId65" Type="http://schemas.openxmlformats.org/officeDocument/2006/relationships/image" Target="../media/image762.png"/><Relationship Id="rId73" Type="http://schemas.openxmlformats.org/officeDocument/2006/relationships/image" Target="../media/image769.png"/><Relationship Id="rId78" Type="http://schemas.openxmlformats.org/officeDocument/2006/relationships/image" Target="../media/image773.png"/><Relationship Id="rId81" Type="http://schemas.openxmlformats.org/officeDocument/2006/relationships/image" Target="../media/image776.png"/><Relationship Id="rId86" Type="http://schemas.openxmlformats.org/officeDocument/2006/relationships/image" Target="../media/image86.png"/><Relationship Id="rId94" Type="http://schemas.openxmlformats.org/officeDocument/2006/relationships/image" Target="../media/image787.png"/><Relationship Id="rId99" Type="http://schemas.openxmlformats.org/officeDocument/2006/relationships/image" Target="../media/image792.png"/><Relationship Id="rId101" Type="http://schemas.openxmlformats.org/officeDocument/2006/relationships/image" Target="../media/image794.png"/><Relationship Id="rId4" Type="http://schemas.openxmlformats.org/officeDocument/2006/relationships/image" Target="../media/image705.png"/><Relationship Id="rId9" Type="http://schemas.openxmlformats.org/officeDocument/2006/relationships/image" Target="../media/image709.png"/><Relationship Id="rId13" Type="http://schemas.openxmlformats.org/officeDocument/2006/relationships/image" Target="../media/image713.png"/><Relationship Id="rId18" Type="http://schemas.openxmlformats.org/officeDocument/2006/relationships/image" Target="../media/image219.png"/><Relationship Id="rId39" Type="http://schemas.openxmlformats.org/officeDocument/2006/relationships/image" Target="../media/image736.png"/><Relationship Id="rId34" Type="http://schemas.openxmlformats.org/officeDocument/2006/relationships/image" Target="../media/image732.png"/><Relationship Id="rId50" Type="http://schemas.openxmlformats.org/officeDocument/2006/relationships/image" Target="../media/image747.png"/><Relationship Id="rId55" Type="http://schemas.openxmlformats.org/officeDocument/2006/relationships/image" Target="../media/image752.png"/><Relationship Id="rId76" Type="http://schemas.openxmlformats.org/officeDocument/2006/relationships/image" Target="../media/image76.png"/><Relationship Id="rId97" Type="http://schemas.openxmlformats.org/officeDocument/2006/relationships/image" Target="../media/image790.png"/><Relationship Id="rId104" Type="http://schemas.openxmlformats.org/officeDocument/2006/relationships/image" Target="../media/image797.png"/></Relationships>
</file>

<file path=ppt/slides/_rels/slide19.xml.rels><?xml version="1.0" encoding="UTF-8" standalone="yes"?>
<Relationships xmlns="http://schemas.openxmlformats.org/package/2006/relationships"><Relationship Id="rId26" Type="http://schemas.openxmlformats.org/officeDocument/2006/relationships/image" Target="../media/image821.png"/><Relationship Id="rId21" Type="http://schemas.openxmlformats.org/officeDocument/2006/relationships/image" Target="../media/image817.png"/><Relationship Id="rId42" Type="http://schemas.openxmlformats.org/officeDocument/2006/relationships/image" Target="../media/image836.png"/><Relationship Id="rId47" Type="http://schemas.openxmlformats.org/officeDocument/2006/relationships/image" Target="../media/image841.png"/><Relationship Id="rId63" Type="http://schemas.openxmlformats.org/officeDocument/2006/relationships/image" Target="../media/image857.png"/><Relationship Id="rId68" Type="http://schemas.openxmlformats.org/officeDocument/2006/relationships/image" Target="../media/image764.png"/><Relationship Id="rId84" Type="http://schemas.openxmlformats.org/officeDocument/2006/relationships/image" Target="../media/image875.png"/><Relationship Id="rId89" Type="http://schemas.openxmlformats.org/officeDocument/2006/relationships/image" Target="../media/image878.png"/><Relationship Id="rId7" Type="http://schemas.openxmlformats.org/officeDocument/2006/relationships/image" Target="../media/image804.png"/><Relationship Id="rId71" Type="http://schemas.openxmlformats.org/officeDocument/2006/relationships/image" Target="../media/image863.png"/><Relationship Id="rId92" Type="http://schemas.openxmlformats.org/officeDocument/2006/relationships/image" Target="../media/image881.png"/><Relationship Id="rId2" Type="http://schemas.openxmlformats.org/officeDocument/2006/relationships/image" Target="../media/image800.png"/><Relationship Id="rId16" Type="http://schemas.openxmlformats.org/officeDocument/2006/relationships/image" Target="../media/image813.png"/><Relationship Id="rId29" Type="http://schemas.openxmlformats.org/officeDocument/2006/relationships/image" Target="../media/image824.png"/><Relationship Id="rId107" Type="http://schemas.openxmlformats.org/officeDocument/2006/relationships/slide" Target="slide3.xml"/><Relationship Id="rId11" Type="http://schemas.openxmlformats.org/officeDocument/2006/relationships/image" Target="../media/image808.png"/><Relationship Id="rId24" Type="http://schemas.openxmlformats.org/officeDocument/2006/relationships/image" Target="../media/image819.png"/><Relationship Id="rId32" Type="http://schemas.openxmlformats.org/officeDocument/2006/relationships/image" Target="../media/image827.png"/><Relationship Id="rId37" Type="http://schemas.openxmlformats.org/officeDocument/2006/relationships/image" Target="../media/image139.png"/><Relationship Id="rId40" Type="http://schemas.openxmlformats.org/officeDocument/2006/relationships/image" Target="../media/image834.png"/><Relationship Id="rId45" Type="http://schemas.openxmlformats.org/officeDocument/2006/relationships/image" Target="../media/image839.png"/><Relationship Id="rId53" Type="http://schemas.openxmlformats.org/officeDocument/2006/relationships/image" Target="../media/image847.png"/><Relationship Id="rId58" Type="http://schemas.openxmlformats.org/officeDocument/2006/relationships/image" Target="../media/image852.png"/><Relationship Id="rId66" Type="http://schemas.openxmlformats.org/officeDocument/2006/relationships/image" Target="../media/image859.png"/><Relationship Id="rId74" Type="http://schemas.openxmlformats.org/officeDocument/2006/relationships/image" Target="../media/image866.png"/><Relationship Id="rId79" Type="http://schemas.openxmlformats.org/officeDocument/2006/relationships/image" Target="../media/image870.png"/><Relationship Id="rId87" Type="http://schemas.openxmlformats.org/officeDocument/2006/relationships/image" Target="../media/image87.png"/><Relationship Id="rId102" Type="http://schemas.openxmlformats.org/officeDocument/2006/relationships/image" Target="../media/image891.png"/><Relationship Id="rId5" Type="http://schemas.openxmlformats.org/officeDocument/2006/relationships/image" Target="../media/image5.png"/><Relationship Id="rId61" Type="http://schemas.openxmlformats.org/officeDocument/2006/relationships/image" Target="../media/image855.png"/><Relationship Id="rId82" Type="http://schemas.openxmlformats.org/officeDocument/2006/relationships/image" Target="../media/image873.png"/><Relationship Id="rId90" Type="http://schemas.openxmlformats.org/officeDocument/2006/relationships/image" Target="../media/image879.png"/><Relationship Id="rId95" Type="http://schemas.openxmlformats.org/officeDocument/2006/relationships/image" Target="../media/image884.png"/><Relationship Id="rId19" Type="http://schemas.openxmlformats.org/officeDocument/2006/relationships/image" Target="../media/image121.png"/><Relationship Id="rId14" Type="http://schemas.openxmlformats.org/officeDocument/2006/relationships/image" Target="../media/image811.png"/><Relationship Id="rId22" Type="http://schemas.openxmlformats.org/officeDocument/2006/relationships/image" Target="../media/image818.png"/><Relationship Id="rId27" Type="http://schemas.openxmlformats.org/officeDocument/2006/relationships/image" Target="../media/image822.png"/><Relationship Id="rId30" Type="http://schemas.openxmlformats.org/officeDocument/2006/relationships/image" Target="../media/image825.png"/><Relationship Id="rId35" Type="http://schemas.openxmlformats.org/officeDocument/2006/relationships/image" Target="../media/image830.png"/><Relationship Id="rId43" Type="http://schemas.openxmlformats.org/officeDocument/2006/relationships/image" Target="../media/image837.png"/><Relationship Id="rId48" Type="http://schemas.openxmlformats.org/officeDocument/2006/relationships/image" Target="../media/image842.png"/><Relationship Id="rId56" Type="http://schemas.openxmlformats.org/officeDocument/2006/relationships/image" Target="../media/image850.png"/><Relationship Id="rId64" Type="http://schemas.openxmlformats.org/officeDocument/2006/relationships/image" Target="../media/image858.png"/><Relationship Id="rId69" Type="http://schemas.openxmlformats.org/officeDocument/2006/relationships/image" Target="../media/image861.png"/><Relationship Id="rId77" Type="http://schemas.openxmlformats.org/officeDocument/2006/relationships/image" Target="../media/image868.png"/><Relationship Id="rId100" Type="http://schemas.openxmlformats.org/officeDocument/2006/relationships/image" Target="../media/image889.png"/><Relationship Id="rId105" Type="http://schemas.openxmlformats.org/officeDocument/2006/relationships/image" Target="../media/image798.png"/><Relationship Id="rId8" Type="http://schemas.openxmlformats.org/officeDocument/2006/relationships/image" Target="../media/image805.png"/><Relationship Id="rId51" Type="http://schemas.openxmlformats.org/officeDocument/2006/relationships/image" Target="../media/image845.png"/><Relationship Id="rId72" Type="http://schemas.openxmlformats.org/officeDocument/2006/relationships/image" Target="../media/image864.png"/><Relationship Id="rId80" Type="http://schemas.openxmlformats.org/officeDocument/2006/relationships/image" Target="../media/image871.png"/><Relationship Id="rId85" Type="http://schemas.openxmlformats.org/officeDocument/2006/relationships/image" Target="../media/image876.png"/><Relationship Id="rId93" Type="http://schemas.openxmlformats.org/officeDocument/2006/relationships/image" Target="../media/image882.png"/><Relationship Id="rId98" Type="http://schemas.openxmlformats.org/officeDocument/2006/relationships/image" Target="../media/image887.png"/><Relationship Id="rId3" Type="http://schemas.openxmlformats.org/officeDocument/2006/relationships/image" Target="../media/image801.png"/><Relationship Id="rId12" Type="http://schemas.openxmlformats.org/officeDocument/2006/relationships/image" Target="../media/image809.png"/><Relationship Id="rId17" Type="http://schemas.openxmlformats.org/officeDocument/2006/relationships/image" Target="../media/image814.png"/><Relationship Id="rId25" Type="http://schemas.openxmlformats.org/officeDocument/2006/relationships/image" Target="../media/image820.png"/><Relationship Id="rId33" Type="http://schemas.openxmlformats.org/officeDocument/2006/relationships/image" Target="../media/image828.png"/><Relationship Id="rId38" Type="http://schemas.openxmlformats.org/officeDocument/2006/relationships/image" Target="../media/image832.png"/><Relationship Id="rId46" Type="http://schemas.openxmlformats.org/officeDocument/2006/relationships/image" Target="../media/image840.png"/><Relationship Id="rId59" Type="http://schemas.openxmlformats.org/officeDocument/2006/relationships/image" Target="../media/image853.png"/><Relationship Id="rId67" Type="http://schemas.openxmlformats.org/officeDocument/2006/relationships/image" Target="../media/image860.png"/><Relationship Id="rId103" Type="http://schemas.openxmlformats.org/officeDocument/2006/relationships/image" Target="../media/image892.png"/><Relationship Id="rId20" Type="http://schemas.openxmlformats.org/officeDocument/2006/relationships/image" Target="../media/image816.png"/><Relationship Id="rId41" Type="http://schemas.openxmlformats.org/officeDocument/2006/relationships/image" Target="../media/image835.png"/><Relationship Id="rId54" Type="http://schemas.openxmlformats.org/officeDocument/2006/relationships/image" Target="../media/image848.png"/><Relationship Id="rId62" Type="http://schemas.openxmlformats.org/officeDocument/2006/relationships/image" Target="../media/image856.png"/><Relationship Id="rId70" Type="http://schemas.openxmlformats.org/officeDocument/2006/relationships/image" Target="../media/image862.png"/><Relationship Id="rId75" Type="http://schemas.openxmlformats.org/officeDocument/2006/relationships/image" Target="../media/image867.png"/><Relationship Id="rId83" Type="http://schemas.openxmlformats.org/officeDocument/2006/relationships/image" Target="../media/image874.png"/><Relationship Id="rId88" Type="http://schemas.openxmlformats.org/officeDocument/2006/relationships/image" Target="../media/image877.png"/><Relationship Id="rId91" Type="http://schemas.openxmlformats.org/officeDocument/2006/relationships/image" Target="../media/image880.png"/><Relationship Id="rId96" Type="http://schemas.openxmlformats.org/officeDocument/2006/relationships/image" Target="../media/image885.png"/><Relationship Id="rId1" Type="http://schemas.openxmlformats.org/officeDocument/2006/relationships/slideLayout" Target="../slideLayouts/slideLayout2.xml"/><Relationship Id="rId6" Type="http://schemas.openxmlformats.org/officeDocument/2006/relationships/image" Target="../media/image803.png"/><Relationship Id="rId15" Type="http://schemas.openxmlformats.org/officeDocument/2006/relationships/image" Target="../media/image812.png"/><Relationship Id="rId23" Type="http://schemas.openxmlformats.org/officeDocument/2006/relationships/image" Target="../media/image125.png"/><Relationship Id="rId28" Type="http://schemas.openxmlformats.org/officeDocument/2006/relationships/image" Target="../media/image823.png"/><Relationship Id="rId36" Type="http://schemas.openxmlformats.org/officeDocument/2006/relationships/image" Target="../media/image831.png"/><Relationship Id="rId49" Type="http://schemas.openxmlformats.org/officeDocument/2006/relationships/image" Target="../media/image843.png"/><Relationship Id="rId57" Type="http://schemas.openxmlformats.org/officeDocument/2006/relationships/image" Target="../media/image851.png"/><Relationship Id="rId106" Type="http://schemas.openxmlformats.org/officeDocument/2006/relationships/image" Target="../media/image894.png"/><Relationship Id="rId10" Type="http://schemas.openxmlformats.org/officeDocument/2006/relationships/image" Target="../media/image807.png"/><Relationship Id="rId31" Type="http://schemas.openxmlformats.org/officeDocument/2006/relationships/image" Target="../media/image826.png"/><Relationship Id="rId44" Type="http://schemas.openxmlformats.org/officeDocument/2006/relationships/image" Target="../media/image838.png"/><Relationship Id="rId52" Type="http://schemas.openxmlformats.org/officeDocument/2006/relationships/image" Target="../media/image846.png"/><Relationship Id="rId60" Type="http://schemas.openxmlformats.org/officeDocument/2006/relationships/image" Target="../media/image854.png"/><Relationship Id="rId65" Type="http://schemas.openxmlformats.org/officeDocument/2006/relationships/image" Target="../media/image167.png"/><Relationship Id="rId73" Type="http://schemas.openxmlformats.org/officeDocument/2006/relationships/image" Target="../media/image865.png"/><Relationship Id="rId78" Type="http://schemas.openxmlformats.org/officeDocument/2006/relationships/image" Target="../media/image869.png"/><Relationship Id="rId81" Type="http://schemas.openxmlformats.org/officeDocument/2006/relationships/image" Target="../media/image872.png"/><Relationship Id="rId86" Type="http://schemas.openxmlformats.org/officeDocument/2006/relationships/image" Target="../media/image86.png"/><Relationship Id="rId94" Type="http://schemas.openxmlformats.org/officeDocument/2006/relationships/image" Target="../media/image883.png"/><Relationship Id="rId99" Type="http://schemas.openxmlformats.org/officeDocument/2006/relationships/image" Target="../media/image888.png"/><Relationship Id="rId101" Type="http://schemas.openxmlformats.org/officeDocument/2006/relationships/image" Target="../media/image890.png"/><Relationship Id="rId4" Type="http://schemas.openxmlformats.org/officeDocument/2006/relationships/image" Target="../media/image802.png"/><Relationship Id="rId9" Type="http://schemas.openxmlformats.org/officeDocument/2006/relationships/image" Target="../media/image806.png"/><Relationship Id="rId13" Type="http://schemas.openxmlformats.org/officeDocument/2006/relationships/image" Target="../media/image810.png"/><Relationship Id="rId18" Type="http://schemas.openxmlformats.org/officeDocument/2006/relationships/image" Target="../media/image815.png"/><Relationship Id="rId39" Type="http://schemas.openxmlformats.org/officeDocument/2006/relationships/image" Target="../media/image833.png"/><Relationship Id="rId34" Type="http://schemas.openxmlformats.org/officeDocument/2006/relationships/image" Target="../media/image829.png"/><Relationship Id="rId50" Type="http://schemas.openxmlformats.org/officeDocument/2006/relationships/image" Target="../media/image844.png"/><Relationship Id="rId55" Type="http://schemas.openxmlformats.org/officeDocument/2006/relationships/image" Target="../media/image849.png"/><Relationship Id="rId76" Type="http://schemas.openxmlformats.org/officeDocument/2006/relationships/image" Target="../media/image76.png"/><Relationship Id="rId97" Type="http://schemas.openxmlformats.org/officeDocument/2006/relationships/image" Target="../media/image886.png"/><Relationship Id="rId104" Type="http://schemas.openxmlformats.org/officeDocument/2006/relationships/image" Target="../media/image893.png"/></Relationships>
</file>

<file path=ppt/slides/_rels/slide20.xml.rels><?xml version="1.0" encoding="UTF-8" standalone="yes"?>
<Relationships xmlns="http://schemas.openxmlformats.org/package/2006/relationships"><Relationship Id="rId26" Type="http://schemas.openxmlformats.org/officeDocument/2006/relationships/image" Target="../media/image917.png"/><Relationship Id="rId21" Type="http://schemas.openxmlformats.org/officeDocument/2006/relationships/image" Target="../media/image912.png"/><Relationship Id="rId42" Type="http://schemas.openxmlformats.org/officeDocument/2006/relationships/image" Target="../media/image932.png"/><Relationship Id="rId47" Type="http://schemas.openxmlformats.org/officeDocument/2006/relationships/image" Target="../media/image937.png"/><Relationship Id="rId63" Type="http://schemas.openxmlformats.org/officeDocument/2006/relationships/image" Target="../media/image953.png"/><Relationship Id="rId68" Type="http://schemas.openxmlformats.org/officeDocument/2006/relationships/image" Target="../media/image957.png"/><Relationship Id="rId84" Type="http://schemas.openxmlformats.org/officeDocument/2006/relationships/image" Target="../media/image972.png"/><Relationship Id="rId89" Type="http://schemas.openxmlformats.org/officeDocument/2006/relationships/image" Target="../media/image975.png"/><Relationship Id="rId7" Type="http://schemas.openxmlformats.org/officeDocument/2006/relationships/image" Target="../media/image899.png"/><Relationship Id="rId71" Type="http://schemas.openxmlformats.org/officeDocument/2006/relationships/image" Target="../media/image960.png"/><Relationship Id="rId92" Type="http://schemas.openxmlformats.org/officeDocument/2006/relationships/image" Target="../media/image978.png"/><Relationship Id="rId2" Type="http://schemas.openxmlformats.org/officeDocument/2006/relationships/image" Target="../media/image895.png"/><Relationship Id="rId16" Type="http://schemas.openxmlformats.org/officeDocument/2006/relationships/image" Target="../media/image908.png"/><Relationship Id="rId29" Type="http://schemas.openxmlformats.org/officeDocument/2006/relationships/image" Target="../media/image920.png"/><Relationship Id="rId11" Type="http://schemas.openxmlformats.org/officeDocument/2006/relationships/image" Target="../media/image903.png"/><Relationship Id="rId24" Type="http://schemas.openxmlformats.org/officeDocument/2006/relationships/image" Target="../media/image915.png"/><Relationship Id="rId32" Type="http://schemas.openxmlformats.org/officeDocument/2006/relationships/image" Target="../media/image923.png"/><Relationship Id="rId37" Type="http://schemas.openxmlformats.org/officeDocument/2006/relationships/image" Target="../media/image333.png"/><Relationship Id="rId40" Type="http://schemas.openxmlformats.org/officeDocument/2006/relationships/image" Target="../media/image930.png"/><Relationship Id="rId45" Type="http://schemas.openxmlformats.org/officeDocument/2006/relationships/image" Target="../media/image935.png"/><Relationship Id="rId53" Type="http://schemas.openxmlformats.org/officeDocument/2006/relationships/image" Target="../media/image943.png"/><Relationship Id="rId58" Type="http://schemas.openxmlformats.org/officeDocument/2006/relationships/image" Target="../media/image948.png"/><Relationship Id="rId66" Type="http://schemas.openxmlformats.org/officeDocument/2006/relationships/image" Target="../media/image956.png"/><Relationship Id="rId74" Type="http://schemas.openxmlformats.org/officeDocument/2006/relationships/image" Target="../media/image963.png"/><Relationship Id="rId79" Type="http://schemas.openxmlformats.org/officeDocument/2006/relationships/image" Target="../media/image967.png"/><Relationship Id="rId87" Type="http://schemas.openxmlformats.org/officeDocument/2006/relationships/image" Target="../media/image87.png"/><Relationship Id="rId102" Type="http://schemas.openxmlformats.org/officeDocument/2006/relationships/image" Target="../media/image395.png"/><Relationship Id="rId5" Type="http://schemas.openxmlformats.org/officeDocument/2006/relationships/image" Target="../media/image5.png"/><Relationship Id="rId61" Type="http://schemas.openxmlformats.org/officeDocument/2006/relationships/image" Target="../media/image951.png"/><Relationship Id="rId82" Type="http://schemas.openxmlformats.org/officeDocument/2006/relationships/image" Target="../media/image970.png"/><Relationship Id="rId90" Type="http://schemas.openxmlformats.org/officeDocument/2006/relationships/image" Target="../media/image976.png"/><Relationship Id="rId95" Type="http://schemas.openxmlformats.org/officeDocument/2006/relationships/image" Target="../media/image981.png"/><Relationship Id="rId19" Type="http://schemas.openxmlformats.org/officeDocument/2006/relationships/image" Target="../media/image518.png"/><Relationship Id="rId14" Type="http://schemas.openxmlformats.org/officeDocument/2006/relationships/image" Target="../media/image906.png"/><Relationship Id="rId22" Type="http://schemas.openxmlformats.org/officeDocument/2006/relationships/image" Target="../media/image913.png"/><Relationship Id="rId27" Type="http://schemas.openxmlformats.org/officeDocument/2006/relationships/image" Target="../media/image918.png"/><Relationship Id="rId30" Type="http://schemas.openxmlformats.org/officeDocument/2006/relationships/image" Target="../media/image921.png"/><Relationship Id="rId35" Type="http://schemas.openxmlformats.org/officeDocument/2006/relationships/image" Target="../media/image926.png"/><Relationship Id="rId43" Type="http://schemas.openxmlformats.org/officeDocument/2006/relationships/image" Target="../media/image933.png"/><Relationship Id="rId48" Type="http://schemas.openxmlformats.org/officeDocument/2006/relationships/image" Target="../media/image938.png"/><Relationship Id="rId56" Type="http://schemas.openxmlformats.org/officeDocument/2006/relationships/image" Target="../media/image946.png"/><Relationship Id="rId64" Type="http://schemas.openxmlformats.org/officeDocument/2006/relationships/image" Target="../media/image954.png"/><Relationship Id="rId69" Type="http://schemas.openxmlformats.org/officeDocument/2006/relationships/image" Target="../media/image958.png"/><Relationship Id="rId77" Type="http://schemas.openxmlformats.org/officeDocument/2006/relationships/image" Target="../media/image965.png"/><Relationship Id="rId100" Type="http://schemas.openxmlformats.org/officeDocument/2006/relationships/image" Target="../media/image986.png"/><Relationship Id="rId105" Type="http://schemas.openxmlformats.org/officeDocument/2006/relationships/image" Target="../media/image798.png"/><Relationship Id="rId8" Type="http://schemas.openxmlformats.org/officeDocument/2006/relationships/image" Target="../media/image900.png"/><Relationship Id="rId51" Type="http://schemas.openxmlformats.org/officeDocument/2006/relationships/image" Target="../media/image941.png"/><Relationship Id="rId72" Type="http://schemas.openxmlformats.org/officeDocument/2006/relationships/image" Target="../media/image961.png"/><Relationship Id="rId80" Type="http://schemas.openxmlformats.org/officeDocument/2006/relationships/image" Target="../media/image968.png"/><Relationship Id="rId85" Type="http://schemas.openxmlformats.org/officeDocument/2006/relationships/image" Target="../media/image973.png"/><Relationship Id="rId93" Type="http://schemas.openxmlformats.org/officeDocument/2006/relationships/image" Target="../media/image979.png"/><Relationship Id="rId98" Type="http://schemas.openxmlformats.org/officeDocument/2006/relationships/image" Target="../media/image984.png"/><Relationship Id="rId3" Type="http://schemas.openxmlformats.org/officeDocument/2006/relationships/image" Target="../media/image896.png"/><Relationship Id="rId12" Type="http://schemas.openxmlformats.org/officeDocument/2006/relationships/image" Target="../media/image904.png"/><Relationship Id="rId17" Type="http://schemas.openxmlformats.org/officeDocument/2006/relationships/image" Target="../media/image909.png"/><Relationship Id="rId25" Type="http://schemas.openxmlformats.org/officeDocument/2006/relationships/image" Target="../media/image916.png"/><Relationship Id="rId33" Type="http://schemas.openxmlformats.org/officeDocument/2006/relationships/image" Target="../media/image924.png"/><Relationship Id="rId38" Type="http://schemas.openxmlformats.org/officeDocument/2006/relationships/image" Target="../media/image928.png"/><Relationship Id="rId46" Type="http://schemas.openxmlformats.org/officeDocument/2006/relationships/image" Target="../media/image936.png"/><Relationship Id="rId59" Type="http://schemas.openxmlformats.org/officeDocument/2006/relationships/image" Target="../media/image949.png"/><Relationship Id="rId67" Type="http://schemas.openxmlformats.org/officeDocument/2006/relationships/image" Target="../media/image565.png"/><Relationship Id="rId103" Type="http://schemas.openxmlformats.org/officeDocument/2006/relationships/image" Target="../media/image988.png"/><Relationship Id="rId20" Type="http://schemas.openxmlformats.org/officeDocument/2006/relationships/image" Target="../media/image911.png"/><Relationship Id="rId41" Type="http://schemas.openxmlformats.org/officeDocument/2006/relationships/image" Target="../media/image931.png"/><Relationship Id="rId54" Type="http://schemas.openxmlformats.org/officeDocument/2006/relationships/image" Target="../media/image944.png"/><Relationship Id="rId62" Type="http://schemas.openxmlformats.org/officeDocument/2006/relationships/image" Target="../media/image952.png"/><Relationship Id="rId70" Type="http://schemas.openxmlformats.org/officeDocument/2006/relationships/image" Target="../media/image959.png"/><Relationship Id="rId75" Type="http://schemas.openxmlformats.org/officeDocument/2006/relationships/image" Target="../media/image964.png"/><Relationship Id="rId83" Type="http://schemas.openxmlformats.org/officeDocument/2006/relationships/image" Target="../media/image971.png"/><Relationship Id="rId88" Type="http://schemas.openxmlformats.org/officeDocument/2006/relationships/image" Target="../media/image974.png"/><Relationship Id="rId91" Type="http://schemas.openxmlformats.org/officeDocument/2006/relationships/image" Target="../media/image977.png"/><Relationship Id="rId96" Type="http://schemas.openxmlformats.org/officeDocument/2006/relationships/image" Target="../media/image982.png"/><Relationship Id="rId1" Type="http://schemas.openxmlformats.org/officeDocument/2006/relationships/slideLayout" Target="../slideLayouts/slideLayout2.xml"/><Relationship Id="rId6" Type="http://schemas.openxmlformats.org/officeDocument/2006/relationships/image" Target="../media/image898.png"/><Relationship Id="rId15" Type="http://schemas.openxmlformats.org/officeDocument/2006/relationships/image" Target="../media/image907.png"/><Relationship Id="rId23" Type="http://schemas.openxmlformats.org/officeDocument/2006/relationships/image" Target="../media/image914.png"/><Relationship Id="rId28" Type="http://schemas.openxmlformats.org/officeDocument/2006/relationships/image" Target="../media/image919.png"/><Relationship Id="rId36" Type="http://schemas.openxmlformats.org/officeDocument/2006/relationships/image" Target="../media/image927.png"/><Relationship Id="rId49" Type="http://schemas.openxmlformats.org/officeDocument/2006/relationships/image" Target="../media/image939.png"/><Relationship Id="rId57" Type="http://schemas.openxmlformats.org/officeDocument/2006/relationships/image" Target="../media/image947.png"/><Relationship Id="rId106" Type="http://schemas.openxmlformats.org/officeDocument/2006/relationships/image" Target="../media/image990.jpg"/><Relationship Id="rId10" Type="http://schemas.openxmlformats.org/officeDocument/2006/relationships/image" Target="../media/image902.png"/><Relationship Id="rId31" Type="http://schemas.openxmlformats.org/officeDocument/2006/relationships/image" Target="../media/image922.png"/><Relationship Id="rId44" Type="http://schemas.openxmlformats.org/officeDocument/2006/relationships/image" Target="../media/image934.png"/><Relationship Id="rId52" Type="http://schemas.openxmlformats.org/officeDocument/2006/relationships/image" Target="../media/image942.png"/><Relationship Id="rId60" Type="http://schemas.openxmlformats.org/officeDocument/2006/relationships/image" Target="../media/image950.png"/><Relationship Id="rId65" Type="http://schemas.openxmlformats.org/officeDocument/2006/relationships/image" Target="../media/image955.png"/><Relationship Id="rId73" Type="http://schemas.openxmlformats.org/officeDocument/2006/relationships/image" Target="../media/image962.png"/><Relationship Id="rId78" Type="http://schemas.openxmlformats.org/officeDocument/2006/relationships/image" Target="../media/image966.png"/><Relationship Id="rId81" Type="http://schemas.openxmlformats.org/officeDocument/2006/relationships/image" Target="../media/image969.png"/><Relationship Id="rId86" Type="http://schemas.openxmlformats.org/officeDocument/2006/relationships/image" Target="../media/image86.png"/><Relationship Id="rId94" Type="http://schemas.openxmlformats.org/officeDocument/2006/relationships/image" Target="../media/image980.png"/><Relationship Id="rId99" Type="http://schemas.openxmlformats.org/officeDocument/2006/relationships/image" Target="../media/image985.png"/><Relationship Id="rId101" Type="http://schemas.openxmlformats.org/officeDocument/2006/relationships/image" Target="../media/image987.png"/><Relationship Id="rId4" Type="http://schemas.openxmlformats.org/officeDocument/2006/relationships/image" Target="../media/image897.png"/><Relationship Id="rId9" Type="http://schemas.openxmlformats.org/officeDocument/2006/relationships/image" Target="../media/image901.png"/><Relationship Id="rId13" Type="http://schemas.openxmlformats.org/officeDocument/2006/relationships/image" Target="../media/image905.png"/><Relationship Id="rId18" Type="http://schemas.openxmlformats.org/officeDocument/2006/relationships/image" Target="../media/image910.png"/><Relationship Id="rId39" Type="http://schemas.openxmlformats.org/officeDocument/2006/relationships/image" Target="../media/image929.png"/><Relationship Id="rId34" Type="http://schemas.openxmlformats.org/officeDocument/2006/relationships/image" Target="../media/image925.png"/><Relationship Id="rId50" Type="http://schemas.openxmlformats.org/officeDocument/2006/relationships/image" Target="../media/image940.png"/><Relationship Id="rId55" Type="http://schemas.openxmlformats.org/officeDocument/2006/relationships/image" Target="../media/image945.png"/><Relationship Id="rId76" Type="http://schemas.openxmlformats.org/officeDocument/2006/relationships/image" Target="../media/image76.png"/><Relationship Id="rId97" Type="http://schemas.openxmlformats.org/officeDocument/2006/relationships/image" Target="../media/image983.png"/><Relationship Id="rId104" Type="http://schemas.openxmlformats.org/officeDocument/2006/relationships/image" Target="../media/image989.png"/></Relationships>
</file>

<file path=ppt/slides/_rels/slide21.xml.rels><?xml version="1.0" encoding="UTF-8" standalone="yes"?>
<Relationships xmlns="http://schemas.openxmlformats.org/package/2006/relationships"><Relationship Id="rId26" Type="http://schemas.openxmlformats.org/officeDocument/2006/relationships/image" Target="../media/image1012.png"/><Relationship Id="rId21" Type="http://schemas.openxmlformats.org/officeDocument/2006/relationships/image" Target="../media/image1008.png"/><Relationship Id="rId42" Type="http://schemas.openxmlformats.org/officeDocument/2006/relationships/image" Target="../media/image1028.png"/><Relationship Id="rId47" Type="http://schemas.openxmlformats.org/officeDocument/2006/relationships/image" Target="../media/image1033.png"/><Relationship Id="rId63" Type="http://schemas.openxmlformats.org/officeDocument/2006/relationships/image" Target="../media/image1049.png"/><Relationship Id="rId68" Type="http://schemas.openxmlformats.org/officeDocument/2006/relationships/image" Target="../media/image957.png"/><Relationship Id="rId84" Type="http://schemas.openxmlformats.org/officeDocument/2006/relationships/image" Target="../media/image1068.png"/><Relationship Id="rId89" Type="http://schemas.openxmlformats.org/officeDocument/2006/relationships/image" Target="../media/image1072.png"/><Relationship Id="rId7" Type="http://schemas.openxmlformats.org/officeDocument/2006/relationships/image" Target="../media/image995.png"/><Relationship Id="rId71" Type="http://schemas.openxmlformats.org/officeDocument/2006/relationships/image" Target="../media/image1056.png"/><Relationship Id="rId92" Type="http://schemas.openxmlformats.org/officeDocument/2006/relationships/image" Target="../media/image1075.png"/><Relationship Id="rId2" Type="http://schemas.openxmlformats.org/officeDocument/2006/relationships/image" Target="../media/image991.png"/><Relationship Id="rId16" Type="http://schemas.openxmlformats.org/officeDocument/2006/relationships/image" Target="../media/image1004.png"/><Relationship Id="rId29" Type="http://schemas.openxmlformats.org/officeDocument/2006/relationships/image" Target="../media/image1015.png"/><Relationship Id="rId107" Type="http://schemas.openxmlformats.org/officeDocument/2006/relationships/slide" Target="slide3.xml"/><Relationship Id="rId11" Type="http://schemas.openxmlformats.org/officeDocument/2006/relationships/image" Target="../media/image999.png"/><Relationship Id="rId24" Type="http://schemas.openxmlformats.org/officeDocument/2006/relationships/image" Target="../media/image1010.png"/><Relationship Id="rId32" Type="http://schemas.openxmlformats.org/officeDocument/2006/relationships/image" Target="../media/image1018.png"/><Relationship Id="rId37" Type="http://schemas.openxmlformats.org/officeDocument/2006/relationships/image" Target="../media/image1023.png"/><Relationship Id="rId40" Type="http://schemas.openxmlformats.org/officeDocument/2006/relationships/image" Target="../media/image1026.png"/><Relationship Id="rId45" Type="http://schemas.openxmlformats.org/officeDocument/2006/relationships/image" Target="../media/image1031.png"/><Relationship Id="rId53" Type="http://schemas.openxmlformats.org/officeDocument/2006/relationships/image" Target="../media/image1039.png"/><Relationship Id="rId58" Type="http://schemas.openxmlformats.org/officeDocument/2006/relationships/image" Target="../media/image1044.png"/><Relationship Id="rId66" Type="http://schemas.openxmlformats.org/officeDocument/2006/relationships/image" Target="../media/image1052.png"/><Relationship Id="rId74" Type="http://schemas.openxmlformats.org/officeDocument/2006/relationships/image" Target="../media/image1059.png"/><Relationship Id="rId79" Type="http://schemas.openxmlformats.org/officeDocument/2006/relationships/image" Target="../media/image1063.png"/><Relationship Id="rId87" Type="http://schemas.openxmlformats.org/officeDocument/2006/relationships/image" Target="../media/image87.png"/><Relationship Id="rId102" Type="http://schemas.openxmlformats.org/officeDocument/2006/relationships/image" Target="../media/image395.png"/><Relationship Id="rId5" Type="http://schemas.openxmlformats.org/officeDocument/2006/relationships/image" Target="../media/image5.png"/><Relationship Id="rId61" Type="http://schemas.openxmlformats.org/officeDocument/2006/relationships/image" Target="../media/image1047.png"/><Relationship Id="rId82" Type="http://schemas.openxmlformats.org/officeDocument/2006/relationships/image" Target="../media/image1066.png"/><Relationship Id="rId90" Type="http://schemas.openxmlformats.org/officeDocument/2006/relationships/image" Target="../media/image1073.png"/><Relationship Id="rId95" Type="http://schemas.openxmlformats.org/officeDocument/2006/relationships/image" Target="../media/image1077.png"/><Relationship Id="rId19" Type="http://schemas.openxmlformats.org/officeDocument/2006/relationships/image" Target="../media/image518.png"/><Relationship Id="rId14" Type="http://schemas.openxmlformats.org/officeDocument/2006/relationships/image" Target="../media/image1002.png"/><Relationship Id="rId22" Type="http://schemas.openxmlformats.org/officeDocument/2006/relationships/image" Target="../media/image1009.png"/><Relationship Id="rId27" Type="http://schemas.openxmlformats.org/officeDocument/2006/relationships/image" Target="../media/image1013.png"/><Relationship Id="rId30" Type="http://schemas.openxmlformats.org/officeDocument/2006/relationships/image" Target="../media/image1016.png"/><Relationship Id="rId35" Type="http://schemas.openxmlformats.org/officeDocument/2006/relationships/image" Target="../media/image1021.png"/><Relationship Id="rId43" Type="http://schemas.openxmlformats.org/officeDocument/2006/relationships/image" Target="../media/image1029.png"/><Relationship Id="rId48" Type="http://schemas.openxmlformats.org/officeDocument/2006/relationships/image" Target="../media/image1034.png"/><Relationship Id="rId56" Type="http://schemas.openxmlformats.org/officeDocument/2006/relationships/image" Target="../media/image1042.png"/><Relationship Id="rId64" Type="http://schemas.openxmlformats.org/officeDocument/2006/relationships/image" Target="../media/image1050.png"/><Relationship Id="rId69" Type="http://schemas.openxmlformats.org/officeDocument/2006/relationships/image" Target="../media/image1054.png"/><Relationship Id="rId77" Type="http://schemas.openxmlformats.org/officeDocument/2006/relationships/image" Target="../media/image1061.png"/><Relationship Id="rId100" Type="http://schemas.openxmlformats.org/officeDocument/2006/relationships/image" Target="../media/image1082.png"/><Relationship Id="rId105" Type="http://schemas.openxmlformats.org/officeDocument/2006/relationships/image" Target="../media/image1086.png"/><Relationship Id="rId8" Type="http://schemas.openxmlformats.org/officeDocument/2006/relationships/image" Target="../media/image996.png"/><Relationship Id="rId51" Type="http://schemas.openxmlformats.org/officeDocument/2006/relationships/image" Target="../media/image1037.png"/><Relationship Id="rId72" Type="http://schemas.openxmlformats.org/officeDocument/2006/relationships/image" Target="../media/image1057.png"/><Relationship Id="rId80" Type="http://schemas.openxmlformats.org/officeDocument/2006/relationships/image" Target="../media/image1064.png"/><Relationship Id="rId85" Type="http://schemas.openxmlformats.org/officeDocument/2006/relationships/image" Target="../media/image1069.png"/><Relationship Id="rId93" Type="http://schemas.openxmlformats.org/officeDocument/2006/relationships/image" Target="../media/image1076.png"/><Relationship Id="rId98" Type="http://schemas.openxmlformats.org/officeDocument/2006/relationships/image" Target="../media/image1080.png"/><Relationship Id="rId3" Type="http://schemas.openxmlformats.org/officeDocument/2006/relationships/image" Target="../media/image992.png"/><Relationship Id="rId12" Type="http://schemas.openxmlformats.org/officeDocument/2006/relationships/image" Target="../media/image1000.png"/><Relationship Id="rId17" Type="http://schemas.openxmlformats.org/officeDocument/2006/relationships/image" Target="../media/image1005.png"/><Relationship Id="rId25" Type="http://schemas.openxmlformats.org/officeDocument/2006/relationships/image" Target="../media/image1011.png"/><Relationship Id="rId33" Type="http://schemas.openxmlformats.org/officeDocument/2006/relationships/image" Target="../media/image1019.png"/><Relationship Id="rId38" Type="http://schemas.openxmlformats.org/officeDocument/2006/relationships/image" Target="../media/image1024.png"/><Relationship Id="rId46" Type="http://schemas.openxmlformats.org/officeDocument/2006/relationships/image" Target="../media/image1032.png"/><Relationship Id="rId59" Type="http://schemas.openxmlformats.org/officeDocument/2006/relationships/image" Target="../media/image1045.png"/><Relationship Id="rId67" Type="http://schemas.openxmlformats.org/officeDocument/2006/relationships/image" Target="../media/image1053.png"/><Relationship Id="rId103" Type="http://schemas.openxmlformats.org/officeDocument/2006/relationships/image" Target="../media/image1084.png"/><Relationship Id="rId20" Type="http://schemas.openxmlformats.org/officeDocument/2006/relationships/image" Target="../media/image1007.png"/><Relationship Id="rId41" Type="http://schemas.openxmlformats.org/officeDocument/2006/relationships/image" Target="../media/image1027.png"/><Relationship Id="rId54" Type="http://schemas.openxmlformats.org/officeDocument/2006/relationships/image" Target="../media/image1040.png"/><Relationship Id="rId62" Type="http://schemas.openxmlformats.org/officeDocument/2006/relationships/image" Target="../media/image1048.png"/><Relationship Id="rId70" Type="http://schemas.openxmlformats.org/officeDocument/2006/relationships/image" Target="../media/image1055.png"/><Relationship Id="rId75" Type="http://schemas.openxmlformats.org/officeDocument/2006/relationships/image" Target="../media/image1060.png"/><Relationship Id="rId83" Type="http://schemas.openxmlformats.org/officeDocument/2006/relationships/image" Target="../media/image1067.png"/><Relationship Id="rId88" Type="http://schemas.openxmlformats.org/officeDocument/2006/relationships/image" Target="../media/image1071.png"/><Relationship Id="rId91" Type="http://schemas.openxmlformats.org/officeDocument/2006/relationships/image" Target="../media/image1074.png"/><Relationship Id="rId96" Type="http://schemas.openxmlformats.org/officeDocument/2006/relationships/image" Target="../media/image1078.png"/><Relationship Id="rId1" Type="http://schemas.openxmlformats.org/officeDocument/2006/relationships/slideLayout" Target="../slideLayouts/slideLayout6.xml"/><Relationship Id="rId6" Type="http://schemas.openxmlformats.org/officeDocument/2006/relationships/image" Target="../media/image994.png"/><Relationship Id="rId15" Type="http://schemas.openxmlformats.org/officeDocument/2006/relationships/image" Target="../media/image1003.png"/><Relationship Id="rId23" Type="http://schemas.openxmlformats.org/officeDocument/2006/relationships/image" Target="../media/image914.png"/><Relationship Id="rId28" Type="http://schemas.openxmlformats.org/officeDocument/2006/relationships/image" Target="../media/image1014.png"/><Relationship Id="rId36" Type="http://schemas.openxmlformats.org/officeDocument/2006/relationships/image" Target="../media/image1022.png"/><Relationship Id="rId49" Type="http://schemas.openxmlformats.org/officeDocument/2006/relationships/image" Target="../media/image1035.png"/><Relationship Id="rId57" Type="http://schemas.openxmlformats.org/officeDocument/2006/relationships/image" Target="../media/image1043.png"/><Relationship Id="rId106" Type="http://schemas.openxmlformats.org/officeDocument/2006/relationships/image" Target="../media/image1087.jpg"/><Relationship Id="rId10" Type="http://schemas.openxmlformats.org/officeDocument/2006/relationships/image" Target="../media/image998.png"/><Relationship Id="rId31" Type="http://schemas.openxmlformats.org/officeDocument/2006/relationships/image" Target="../media/image1017.png"/><Relationship Id="rId44" Type="http://schemas.openxmlformats.org/officeDocument/2006/relationships/image" Target="../media/image1030.png"/><Relationship Id="rId52" Type="http://schemas.openxmlformats.org/officeDocument/2006/relationships/image" Target="../media/image1038.png"/><Relationship Id="rId60" Type="http://schemas.openxmlformats.org/officeDocument/2006/relationships/image" Target="../media/image1046.png"/><Relationship Id="rId65" Type="http://schemas.openxmlformats.org/officeDocument/2006/relationships/image" Target="../media/image1051.png"/><Relationship Id="rId73" Type="http://schemas.openxmlformats.org/officeDocument/2006/relationships/image" Target="../media/image1058.png"/><Relationship Id="rId78" Type="http://schemas.openxmlformats.org/officeDocument/2006/relationships/image" Target="../media/image1062.png"/><Relationship Id="rId81" Type="http://schemas.openxmlformats.org/officeDocument/2006/relationships/image" Target="../media/image1065.png"/><Relationship Id="rId86" Type="http://schemas.openxmlformats.org/officeDocument/2006/relationships/image" Target="../media/image1070.png"/><Relationship Id="rId94" Type="http://schemas.openxmlformats.org/officeDocument/2006/relationships/image" Target="../media/image980.png"/><Relationship Id="rId99" Type="http://schemas.openxmlformats.org/officeDocument/2006/relationships/image" Target="../media/image1081.png"/><Relationship Id="rId101" Type="http://schemas.openxmlformats.org/officeDocument/2006/relationships/image" Target="../media/image1083.png"/><Relationship Id="rId4" Type="http://schemas.openxmlformats.org/officeDocument/2006/relationships/image" Target="../media/image993.png"/><Relationship Id="rId9" Type="http://schemas.openxmlformats.org/officeDocument/2006/relationships/image" Target="../media/image997.png"/><Relationship Id="rId13" Type="http://schemas.openxmlformats.org/officeDocument/2006/relationships/image" Target="../media/image1001.png"/><Relationship Id="rId18" Type="http://schemas.openxmlformats.org/officeDocument/2006/relationships/image" Target="../media/image1006.png"/><Relationship Id="rId39" Type="http://schemas.openxmlformats.org/officeDocument/2006/relationships/image" Target="../media/image1025.png"/><Relationship Id="rId34" Type="http://schemas.openxmlformats.org/officeDocument/2006/relationships/image" Target="../media/image1020.png"/><Relationship Id="rId50" Type="http://schemas.openxmlformats.org/officeDocument/2006/relationships/image" Target="../media/image1036.png"/><Relationship Id="rId55" Type="http://schemas.openxmlformats.org/officeDocument/2006/relationships/image" Target="../media/image1041.png"/><Relationship Id="rId76" Type="http://schemas.openxmlformats.org/officeDocument/2006/relationships/image" Target="../media/image76.png"/><Relationship Id="rId97" Type="http://schemas.openxmlformats.org/officeDocument/2006/relationships/image" Target="../media/image1079.png"/><Relationship Id="rId104" Type="http://schemas.openxmlformats.org/officeDocument/2006/relationships/image" Target="../media/image1085.png"/></Relationships>
</file>

<file path=ppt/slides/_rels/slide22.xml.rels><?xml version="1.0" encoding="UTF-8" standalone="yes"?>
<Relationships xmlns="http://schemas.openxmlformats.org/package/2006/relationships"><Relationship Id="rId26" Type="http://schemas.openxmlformats.org/officeDocument/2006/relationships/image" Target="../media/image1111.png"/><Relationship Id="rId21" Type="http://schemas.openxmlformats.org/officeDocument/2006/relationships/image" Target="../media/image1106.png"/><Relationship Id="rId42" Type="http://schemas.openxmlformats.org/officeDocument/2006/relationships/image" Target="../media/image1127.png"/><Relationship Id="rId47" Type="http://schemas.openxmlformats.org/officeDocument/2006/relationships/image" Target="../media/image1132.png"/><Relationship Id="rId63" Type="http://schemas.openxmlformats.org/officeDocument/2006/relationships/image" Target="../media/image1148.png"/><Relationship Id="rId68" Type="http://schemas.openxmlformats.org/officeDocument/2006/relationships/image" Target="../media/image1153.png"/><Relationship Id="rId84" Type="http://schemas.openxmlformats.org/officeDocument/2006/relationships/image" Target="../media/image1168.png"/><Relationship Id="rId89" Type="http://schemas.openxmlformats.org/officeDocument/2006/relationships/image" Target="../media/image1171.png"/><Relationship Id="rId7" Type="http://schemas.openxmlformats.org/officeDocument/2006/relationships/image" Target="../media/image1092.png"/><Relationship Id="rId71" Type="http://schemas.openxmlformats.org/officeDocument/2006/relationships/image" Target="../media/image1156.png"/><Relationship Id="rId92" Type="http://schemas.openxmlformats.org/officeDocument/2006/relationships/image" Target="../media/image1174.png"/><Relationship Id="rId2" Type="http://schemas.openxmlformats.org/officeDocument/2006/relationships/image" Target="../media/image1088.png"/><Relationship Id="rId16" Type="http://schemas.openxmlformats.org/officeDocument/2006/relationships/image" Target="../media/image1101.png"/><Relationship Id="rId29" Type="http://schemas.openxmlformats.org/officeDocument/2006/relationships/image" Target="../media/image1114.png"/><Relationship Id="rId107" Type="http://schemas.openxmlformats.org/officeDocument/2006/relationships/slide" Target="slide3.xml"/><Relationship Id="rId11" Type="http://schemas.openxmlformats.org/officeDocument/2006/relationships/image" Target="../media/image1096.png"/><Relationship Id="rId24" Type="http://schemas.openxmlformats.org/officeDocument/2006/relationships/image" Target="../media/image1109.png"/><Relationship Id="rId32" Type="http://schemas.openxmlformats.org/officeDocument/2006/relationships/image" Target="../media/image1117.png"/><Relationship Id="rId37" Type="http://schemas.openxmlformats.org/officeDocument/2006/relationships/image" Target="../media/image1122.png"/><Relationship Id="rId40" Type="http://schemas.openxmlformats.org/officeDocument/2006/relationships/image" Target="../media/image1125.png"/><Relationship Id="rId45" Type="http://schemas.openxmlformats.org/officeDocument/2006/relationships/image" Target="../media/image1130.png"/><Relationship Id="rId53" Type="http://schemas.openxmlformats.org/officeDocument/2006/relationships/image" Target="../media/image1138.png"/><Relationship Id="rId58" Type="http://schemas.openxmlformats.org/officeDocument/2006/relationships/image" Target="../media/image1143.png"/><Relationship Id="rId66" Type="http://schemas.openxmlformats.org/officeDocument/2006/relationships/image" Target="../media/image1151.png"/><Relationship Id="rId74" Type="http://schemas.openxmlformats.org/officeDocument/2006/relationships/image" Target="../media/image1159.png"/><Relationship Id="rId79" Type="http://schemas.openxmlformats.org/officeDocument/2006/relationships/image" Target="../media/image1163.png"/><Relationship Id="rId87" Type="http://schemas.openxmlformats.org/officeDocument/2006/relationships/image" Target="../media/image87.png"/><Relationship Id="rId102" Type="http://schemas.openxmlformats.org/officeDocument/2006/relationships/image" Target="../media/image491.png"/><Relationship Id="rId5" Type="http://schemas.openxmlformats.org/officeDocument/2006/relationships/image" Target="../media/image5.png"/><Relationship Id="rId61" Type="http://schemas.openxmlformats.org/officeDocument/2006/relationships/image" Target="../media/image1146.png"/><Relationship Id="rId82" Type="http://schemas.openxmlformats.org/officeDocument/2006/relationships/image" Target="../media/image1166.png"/><Relationship Id="rId90" Type="http://schemas.openxmlformats.org/officeDocument/2006/relationships/image" Target="../media/image1172.png"/><Relationship Id="rId95" Type="http://schemas.openxmlformats.org/officeDocument/2006/relationships/image" Target="../media/image1176.png"/><Relationship Id="rId19" Type="http://schemas.openxmlformats.org/officeDocument/2006/relationships/image" Target="../media/image1104.png"/><Relationship Id="rId14" Type="http://schemas.openxmlformats.org/officeDocument/2006/relationships/image" Target="../media/image1099.png"/><Relationship Id="rId22" Type="http://schemas.openxmlformats.org/officeDocument/2006/relationships/image" Target="../media/image1107.png"/><Relationship Id="rId27" Type="http://schemas.openxmlformats.org/officeDocument/2006/relationships/image" Target="../media/image1112.png"/><Relationship Id="rId30" Type="http://schemas.openxmlformats.org/officeDocument/2006/relationships/image" Target="../media/image1115.png"/><Relationship Id="rId35" Type="http://schemas.openxmlformats.org/officeDocument/2006/relationships/image" Target="../media/image1120.png"/><Relationship Id="rId43" Type="http://schemas.openxmlformats.org/officeDocument/2006/relationships/image" Target="../media/image1128.png"/><Relationship Id="rId48" Type="http://schemas.openxmlformats.org/officeDocument/2006/relationships/image" Target="../media/image1133.png"/><Relationship Id="rId56" Type="http://schemas.openxmlformats.org/officeDocument/2006/relationships/image" Target="../media/image1141.png"/><Relationship Id="rId64" Type="http://schemas.openxmlformats.org/officeDocument/2006/relationships/image" Target="../media/image1149.png"/><Relationship Id="rId69" Type="http://schemas.openxmlformats.org/officeDocument/2006/relationships/image" Target="../media/image1154.png"/><Relationship Id="rId77" Type="http://schemas.openxmlformats.org/officeDocument/2006/relationships/image" Target="../media/image1161.png"/><Relationship Id="rId100" Type="http://schemas.openxmlformats.org/officeDocument/2006/relationships/image" Target="../media/image1181.png"/><Relationship Id="rId105" Type="http://schemas.openxmlformats.org/officeDocument/2006/relationships/image" Target="../media/image1086.png"/><Relationship Id="rId8" Type="http://schemas.openxmlformats.org/officeDocument/2006/relationships/image" Target="../media/image1093.png"/><Relationship Id="rId51" Type="http://schemas.openxmlformats.org/officeDocument/2006/relationships/image" Target="../media/image1136.png"/><Relationship Id="rId72" Type="http://schemas.openxmlformats.org/officeDocument/2006/relationships/image" Target="../media/image1157.png"/><Relationship Id="rId80" Type="http://schemas.openxmlformats.org/officeDocument/2006/relationships/image" Target="../media/image1164.png"/><Relationship Id="rId85" Type="http://schemas.openxmlformats.org/officeDocument/2006/relationships/image" Target="../media/image1169.png"/><Relationship Id="rId93" Type="http://schemas.openxmlformats.org/officeDocument/2006/relationships/image" Target="../media/image1175.png"/><Relationship Id="rId98" Type="http://schemas.openxmlformats.org/officeDocument/2006/relationships/image" Target="../media/image1179.png"/><Relationship Id="rId3" Type="http://schemas.openxmlformats.org/officeDocument/2006/relationships/image" Target="../media/image1089.png"/><Relationship Id="rId12" Type="http://schemas.openxmlformats.org/officeDocument/2006/relationships/image" Target="../media/image1097.png"/><Relationship Id="rId17" Type="http://schemas.openxmlformats.org/officeDocument/2006/relationships/image" Target="../media/image1102.png"/><Relationship Id="rId25" Type="http://schemas.openxmlformats.org/officeDocument/2006/relationships/image" Target="../media/image1110.png"/><Relationship Id="rId33" Type="http://schemas.openxmlformats.org/officeDocument/2006/relationships/image" Target="../media/image1118.png"/><Relationship Id="rId38" Type="http://schemas.openxmlformats.org/officeDocument/2006/relationships/image" Target="../media/image1123.png"/><Relationship Id="rId46" Type="http://schemas.openxmlformats.org/officeDocument/2006/relationships/image" Target="../media/image1131.png"/><Relationship Id="rId59" Type="http://schemas.openxmlformats.org/officeDocument/2006/relationships/image" Target="../media/image1144.png"/><Relationship Id="rId67" Type="http://schemas.openxmlformats.org/officeDocument/2006/relationships/image" Target="../media/image1152.png"/><Relationship Id="rId103" Type="http://schemas.openxmlformats.org/officeDocument/2006/relationships/image" Target="../media/image1183.png"/><Relationship Id="rId20" Type="http://schemas.openxmlformats.org/officeDocument/2006/relationships/image" Target="../media/image1105.png"/><Relationship Id="rId41" Type="http://schemas.openxmlformats.org/officeDocument/2006/relationships/image" Target="../media/image1126.png"/><Relationship Id="rId54" Type="http://schemas.openxmlformats.org/officeDocument/2006/relationships/image" Target="../media/image1139.png"/><Relationship Id="rId62" Type="http://schemas.openxmlformats.org/officeDocument/2006/relationships/image" Target="../media/image1147.png"/><Relationship Id="rId70" Type="http://schemas.openxmlformats.org/officeDocument/2006/relationships/image" Target="../media/image1155.png"/><Relationship Id="rId75" Type="http://schemas.openxmlformats.org/officeDocument/2006/relationships/image" Target="../media/image1160.png"/><Relationship Id="rId83" Type="http://schemas.openxmlformats.org/officeDocument/2006/relationships/image" Target="../media/image1167.png"/><Relationship Id="rId88" Type="http://schemas.openxmlformats.org/officeDocument/2006/relationships/image" Target="../media/image1170.png"/><Relationship Id="rId91" Type="http://schemas.openxmlformats.org/officeDocument/2006/relationships/image" Target="../media/image1173.png"/><Relationship Id="rId96" Type="http://schemas.openxmlformats.org/officeDocument/2006/relationships/image" Target="../media/image1177.png"/><Relationship Id="rId1" Type="http://schemas.openxmlformats.org/officeDocument/2006/relationships/slideLayout" Target="../slideLayouts/slideLayout6.xml"/><Relationship Id="rId6" Type="http://schemas.openxmlformats.org/officeDocument/2006/relationships/image" Target="../media/image1091.png"/><Relationship Id="rId15" Type="http://schemas.openxmlformats.org/officeDocument/2006/relationships/image" Target="../media/image1100.png"/><Relationship Id="rId23" Type="http://schemas.openxmlformats.org/officeDocument/2006/relationships/image" Target="../media/image1108.png"/><Relationship Id="rId28" Type="http://schemas.openxmlformats.org/officeDocument/2006/relationships/image" Target="../media/image1113.png"/><Relationship Id="rId36" Type="http://schemas.openxmlformats.org/officeDocument/2006/relationships/image" Target="../media/image1121.png"/><Relationship Id="rId49" Type="http://schemas.openxmlformats.org/officeDocument/2006/relationships/image" Target="../media/image1134.png"/><Relationship Id="rId57" Type="http://schemas.openxmlformats.org/officeDocument/2006/relationships/image" Target="../media/image1142.png"/><Relationship Id="rId106" Type="http://schemas.openxmlformats.org/officeDocument/2006/relationships/image" Target="../media/image1185.png"/><Relationship Id="rId10" Type="http://schemas.openxmlformats.org/officeDocument/2006/relationships/image" Target="../media/image1095.png"/><Relationship Id="rId31" Type="http://schemas.openxmlformats.org/officeDocument/2006/relationships/image" Target="../media/image1116.png"/><Relationship Id="rId44" Type="http://schemas.openxmlformats.org/officeDocument/2006/relationships/image" Target="../media/image1129.png"/><Relationship Id="rId52" Type="http://schemas.openxmlformats.org/officeDocument/2006/relationships/image" Target="../media/image1137.png"/><Relationship Id="rId60" Type="http://schemas.openxmlformats.org/officeDocument/2006/relationships/image" Target="../media/image1145.png"/><Relationship Id="rId65" Type="http://schemas.openxmlformats.org/officeDocument/2006/relationships/image" Target="../media/image1150.png"/><Relationship Id="rId73" Type="http://schemas.openxmlformats.org/officeDocument/2006/relationships/image" Target="../media/image1158.png"/><Relationship Id="rId78" Type="http://schemas.openxmlformats.org/officeDocument/2006/relationships/image" Target="../media/image1162.png"/><Relationship Id="rId81" Type="http://schemas.openxmlformats.org/officeDocument/2006/relationships/image" Target="../media/image1165.png"/><Relationship Id="rId86" Type="http://schemas.openxmlformats.org/officeDocument/2006/relationships/image" Target="../media/image1070.png"/><Relationship Id="rId94" Type="http://schemas.openxmlformats.org/officeDocument/2006/relationships/image" Target="../media/image483.png"/><Relationship Id="rId99" Type="http://schemas.openxmlformats.org/officeDocument/2006/relationships/image" Target="../media/image1180.png"/><Relationship Id="rId101" Type="http://schemas.openxmlformats.org/officeDocument/2006/relationships/image" Target="../media/image1182.png"/><Relationship Id="rId4" Type="http://schemas.openxmlformats.org/officeDocument/2006/relationships/image" Target="../media/image1090.png"/><Relationship Id="rId9" Type="http://schemas.openxmlformats.org/officeDocument/2006/relationships/image" Target="../media/image1094.png"/><Relationship Id="rId13" Type="http://schemas.openxmlformats.org/officeDocument/2006/relationships/image" Target="../media/image1098.png"/><Relationship Id="rId18" Type="http://schemas.openxmlformats.org/officeDocument/2006/relationships/image" Target="../media/image1103.png"/><Relationship Id="rId39" Type="http://schemas.openxmlformats.org/officeDocument/2006/relationships/image" Target="../media/image1124.png"/><Relationship Id="rId34" Type="http://schemas.openxmlformats.org/officeDocument/2006/relationships/image" Target="../media/image1119.png"/><Relationship Id="rId50" Type="http://schemas.openxmlformats.org/officeDocument/2006/relationships/image" Target="../media/image1135.png"/><Relationship Id="rId55" Type="http://schemas.openxmlformats.org/officeDocument/2006/relationships/image" Target="../media/image1140.png"/><Relationship Id="rId76" Type="http://schemas.openxmlformats.org/officeDocument/2006/relationships/image" Target="../media/image76.png"/><Relationship Id="rId97" Type="http://schemas.openxmlformats.org/officeDocument/2006/relationships/image" Target="../media/image1178.png"/><Relationship Id="rId104" Type="http://schemas.openxmlformats.org/officeDocument/2006/relationships/image" Target="../media/image1184.png"/></Relationships>
</file>

<file path=ppt/slides/_rels/slide23.xml.rels><?xml version="1.0" encoding="UTF-8" standalone="yes"?>
<Relationships xmlns="http://schemas.openxmlformats.org/package/2006/relationships"><Relationship Id="rId26" Type="http://schemas.openxmlformats.org/officeDocument/2006/relationships/image" Target="../media/image1208.png"/><Relationship Id="rId21" Type="http://schemas.openxmlformats.org/officeDocument/2006/relationships/image" Target="../media/image1203.png"/><Relationship Id="rId42" Type="http://schemas.openxmlformats.org/officeDocument/2006/relationships/image" Target="../media/image1224.png"/><Relationship Id="rId47" Type="http://schemas.openxmlformats.org/officeDocument/2006/relationships/image" Target="../media/image1229.png"/><Relationship Id="rId63" Type="http://schemas.openxmlformats.org/officeDocument/2006/relationships/image" Target="../media/image1245.png"/><Relationship Id="rId68" Type="http://schemas.openxmlformats.org/officeDocument/2006/relationships/image" Target="../media/image1250.png"/><Relationship Id="rId84" Type="http://schemas.openxmlformats.org/officeDocument/2006/relationships/image" Target="../media/image1265.png"/><Relationship Id="rId89" Type="http://schemas.openxmlformats.org/officeDocument/2006/relationships/image" Target="../media/image1268.png"/><Relationship Id="rId7" Type="http://schemas.openxmlformats.org/officeDocument/2006/relationships/image" Target="../media/image1190.png"/><Relationship Id="rId71" Type="http://schemas.openxmlformats.org/officeDocument/2006/relationships/image" Target="../media/image1253.png"/><Relationship Id="rId92" Type="http://schemas.openxmlformats.org/officeDocument/2006/relationships/image" Target="../media/image1271.png"/><Relationship Id="rId2" Type="http://schemas.openxmlformats.org/officeDocument/2006/relationships/image" Target="../media/image1186.png"/><Relationship Id="rId16" Type="http://schemas.openxmlformats.org/officeDocument/2006/relationships/image" Target="../media/image1199.png"/><Relationship Id="rId29" Type="http://schemas.openxmlformats.org/officeDocument/2006/relationships/image" Target="../media/image1211.png"/><Relationship Id="rId107" Type="http://schemas.openxmlformats.org/officeDocument/2006/relationships/image" Target="../media/image1284.jpg"/><Relationship Id="rId11" Type="http://schemas.openxmlformats.org/officeDocument/2006/relationships/image" Target="../media/image1194.png"/><Relationship Id="rId24" Type="http://schemas.openxmlformats.org/officeDocument/2006/relationships/image" Target="../media/image1206.png"/><Relationship Id="rId32" Type="http://schemas.openxmlformats.org/officeDocument/2006/relationships/image" Target="../media/image1214.png"/><Relationship Id="rId37" Type="http://schemas.openxmlformats.org/officeDocument/2006/relationships/image" Target="../media/image1219.png"/><Relationship Id="rId40" Type="http://schemas.openxmlformats.org/officeDocument/2006/relationships/image" Target="../media/image1222.png"/><Relationship Id="rId45" Type="http://schemas.openxmlformats.org/officeDocument/2006/relationships/image" Target="../media/image1227.png"/><Relationship Id="rId53" Type="http://schemas.openxmlformats.org/officeDocument/2006/relationships/image" Target="../media/image1235.png"/><Relationship Id="rId58" Type="http://schemas.openxmlformats.org/officeDocument/2006/relationships/image" Target="../media/image1240.png"/><Relationship Id="rId66" Type="http://schemas.openxmlformats.org/officeDocument/2006/relationships/image" Target="../media/image1248.png"/><Relationship Id="rId74" Type="http://schemas.openxmlformats.org/officeDocument/2006/relationships/image" Target="../media/image1256.png"/><Relationship Id="rId79" Type="http://schemas.openxmlformats.org/officeDocument/2006/relationships/image" Target="../media/image1260.png"/><Relationship Id="rId87" Type="http://schemas.openxmlformats.org/officeDocument/2006/relationships/image" Target="../media/image1070.png"/><Relationship Id="rId102" Type="http://schemas.openxmlformats.org/officeDocument/2006/relationships/image" Target="../media/image1281.png"/><Relationship Id="rId5" Type="http://schemas.openxmlformats.org/officeDocument/2006/relationships/image" Target="../media/image1189.png"/><Relationship Id="rId61" Type="http://schemas.openxmlformats.org/officeDocument/2006/relationships/image" Target="../media/image1243.png"/><Relationship Id="rId82" Type="http://schemas.openxmlformats.org/officeDocument/2006/relationships/image" Target="../media/image1263.png"/><Relationship Id="rId90" Type="http://schemas.openxmlformats.org/officeDocument/2006/relationships/image" Target="../media/image1269.png"/><Relationship Id="rId95" Type="http://schemas.openxmlformats.org/officeDocument/2006/relationships/image" Target="../media/image1274.png"/><Relationship Id="rId19" Type="http://schemas.openxmlformats.org/officeDocument/2006/relationships/image" Target="../media/image1202.png"/><Relationship Id="rId14" Type="http://schemas.openxmlformats.org/officeDocument/2006/relationships/image" Target="../media/image1197.png"/><Relationship Id="rId22" Type="http://schemas.openxmlformats.org/officeDocument/2006/relationships/image" Target="../media/image1204.png"/><Relationship Id="rId27" Type="http://schemas.openxmlformats.org/officeDocument/2006/relationships/image" Target="../media/image1209.png"/><Relationship Id="rId30" Type="http://schemas.openxmlformats.org/officeDocument/2006/relationships/image" Target="../media/image1212.png"/><Relationship Id="rId35" Type="http://schemas.openxmlformats.org/officeDocument/2006/relationships/image" Target="../media/image1217.png"/><Relationship Id="rId43" Type="http://schemas.openxmlformats.org/officeDocument/2006/relationships/image" Target="../media/image1225.png"/><Relationship Id="rId48" Type="http://schemas.openxmlformats.org/officeDocument/2006/relationships/image" Target="../media/image1230.png"/><Relationship Id="rId56" Type="http://schemas.openxmlformats.org/officeDocument/2006/relationships/image" Target="../media/image1238.png"/><Relationship Id="rId64" Type="http://schemas.openxmlformats.org/officeDocument/2006/relationships/image" Target="../media/image1246.png"/><Relationship Id="rId69" Type="http://schemas.openxmlformats.org/officeDocument/2006/relationships/image" Target="../media/image1251.png"/><Relationship Id="rId77" Type="http://schemas.openxmlformats.org/officeDocument/2006/relationships/image" Target="../media/image76.png"/><Relationship Id="rId100" Type="http://schemas.openxmlformats.org/officeDocument/2006/relationships/image" Target="../media/image1279.png"/><Relationship Id="rId105" Type="http://schemas.openxmlformats.org/officeDocument/2006/relationships/image" Target="../media/image1283.png"/><Relationship Id="rId8" Type="http://schemas.openxmlformats.org/officeDocument/2006/relationships/image" Target="../media/image1191.png"/><Relationship Id="rId51" Type="http://schemas.openxmlformats.org/officeDocument/2006/relationships/image" Target="../media/image1233.png"/><Relationship Id="rId72" Type="http://schemas.openxmlformats.org/officeDocument/2006/relationships/image" Target="../media/image1254.png"/><Relationship Id="rId80" Type="http://schemas.openxmlformats.org/officeDocument/2006/relationships/image" Target="../media/image1261.png"/><Relationship Id="rId85" Type="http://schemas.openxmlformats.org/officeDocument/2006/relationships/image" Target="../media/image1266.png"/><Relationship Id="rId93" Type="http://schemas.openxmlformats.org/officeDocument/2006/relationships/image" Target="../media/image1272.png"/><Relationship Id="rId98" Type="http://schemas.openxmlformats.org/officeDocument/2006/relationships/image" Target="../media/image1277.png"/><Relationship Id="rId3" Type="http://schemas.openxmlformats.org/officeDocument/2006/relationships/image" Target="../media/image1187.png"/><Relationship Id="rId12" Type="http://schemas.openxmlformats.org/officeDocument/2006/relationships/image" Target="../media/image1195.png"/><Relationship Id="rId17" Type="http://schemas.openxmlformats.org/officeDocument/2006/relationships/image" Target="../media/image1200.png"/><Relationship Id="rId25" Type="http://schemas.openxmlformats.org/officeDocument/2006/relationships/image" Target="../media/image1207.png"/><Relationship Id="rId33" Type="http://schemas.openxmlformats.org/officeDocument/2006/relationships/image" Target="../media/image1215.png"/><Relationship Id="rId38" Type="http://schemas.openxmlformats.org/officeDocument/2006/relationships/image" Target="../media/image1220.png"/><Relationship Id="rId46" Type="http://schemas.openxmlformats.org/officeDocument/2006/relationships/image" Target="../media/image1228.png"/><Relationship Id="rId59" Type="http://schemas.openxmlformats.org/officeDocument/2006/relationships/image" Target="../media/image1241.png"/><Relationship Id="rId67" Type="http://schemas.openxmlformats.org/officeDocument/2006/relationships/image" Target="../media/image1249.png"/><Relationship Id="rId103" Type="http://schemas.openxmlformats.org/officeDocument/2006/relationships/image" Target="../media/image596.png"/><Relationship Id="rId20" Type="http://schemas.openxmlformats.org/officeDocument/2006/relationships/image" Target="../media/image518.png"/><Relationship Id="rId41" Type="http://schemas.openxmlformats.org/officeDocument/2006/relationships/image" Target="../media/image1223.png"/><Relationship Id="rId54" Type="http://schemas.openxmlformats.org/officeDocument/2006/relationships/image" Target="../media/image1236.png"/><Relationship Id="rId62" Type="http://schemas.openxmlformats.org/officeDocument/2006/relationships/image" Target="../media/image1244.png"/><Relationship Id="rId70" Type="http://schemas.openxmlformats.org/officeDocument/2006/relationships/image" Target="../media/image1252.png"/><Relationship Id="rId75" Type="http://schemas.openxmlformats.org/officeDocument/2006/relationships/image" Target="../media/image1257.png"/><Relationship Id="rId83" Type="http://schemas.openxmlformats.org/officeDocument/2006/relationships/image" Target="../media/image1264.png"/><Relationship Id="rId88" Type="http://schemas.openxmlformats.org/officeDocument/2006/relationships/image" Target="../media/image87.png"/><Relationship Id="rId91" Type="http://schemas.openxmlformats.org/officeDocument/2006/relationships/image" Target="../media/image1270.png"/><Relationship Id="rId96" Type="http://schemas.openxmlformats.org/officeDocument/2006/relationships/image" Target="../media/image1275.png"/><Relationship Id="rId1" Type="http://schemas.openxmlformats.org/officeDocument/2006/relationships/slideLayout" Target="../slideLayouts/slideLayout2.xml"/><Relationship Id="rId6" Type="http://schemas.openxmlformats.org/officeDocument/2006/relationships/image" Target="../media/image5.png"/><Relationship Id="rId15" Type="http://schemas.openxmlformats.org/officeDocument/2006/relationships/image" Target="../media/image1198.png"/><Relationship Id="rId23" Type="http://schemas.openxmlformats.org/officeDocument/2006/relationships/image" Target="../media/image1205.png"/><Relationship Id="rId28" Type="http://schemas.openxmlformats.org/officeDocument/2006/relationships/image" Target="../media/image1210.png"/><Relationship Id="rId36" Type="http://schemas.openxmlformats.org/officeDocument/2006/relationships/image" Target="../media/image1218.png"/><Relationship Id="rId49" Type="http://schemas.openxmlformats.org/officeDocument/2006/relationships/image" Target="../media/image1231.png"/><Relationship Id="rId57" Type="http://schemas.openxmlformats.org/officeDocument/2006/relationships/image" Target="../media/image1239.png"/><Relationship Id="rId106" Type="http://schemas.openxmlformats.org/officeDocument/2006/relationships/image" Target="../media/image1086.png"/><Relationship Id="rId10" Type="http://schemas.openxmlformats.org/officeDocument/2006/relationships/image" Target="../media/image1193.png"/><Relationship Id="rId31" Type="http://schemas.openxmlformats.org/officeDocument/2006/relationships/image" Target="../media/image1213.png"/><Relationship Id="rId44" Type="http://schemas.openxmlformats.org/officeDocument/2006/relationships/image" Target="../media/image1226.png"/><Relationship Id="rId52" Type="http://schemas.openxmlformats.org/officeDocument/2006/relationships/image" Target="../media/image1234.png"/><Relationship Id="rId60" Type="http://schemas.openxmlformats.org/officeDocument/2006/relationships/image" Target="../media/image1242.png"/><Relationship Id="rId65" Type="http://schemas.openxmlformats.org/officeDocument/2006/relationships/image" Target="../media/image1247.png"/><Relationship Id="rId73" Type="http://schemas.openxmlformats.org/officeDocument/2006/relationships/image" Target="../media/image1255.png"/><Relationship Id="rId78" Type="http://schemas.openxmlformats.org/officeDocument/2006/relationships/image" Target="../media/image1259.png"/><Relationship Id="rId81" Type="http://schemas.openxmlformats.org/officeDocument/2006/relationships/image" Target="../media/image1262.png"/><Relationship Id="rId86" Type="http://schemas.openxmlformats.org/officeDocument/2006/relationships/image" Target="../media/image1267.png"/><Relationship Id="rId94" Type="http://schemas.openxmlformats.org/officeDocument/2006/relationships/image" Target="../media/image1273.png"/><Relationship Id="rId99" Type="http://schemas.openxmlformats.org/officeDocument/2006/relationships/image" Target="../media/image1278.png"/><Relationship Id="rId101" Type="http://schemas.openxmlformats.org/officeDocument/2006/relationships/image" Target="../media/image1280.png"/><Relationship Id="rId4" Type="http://schemas.openxmlformats.org/officeDocument/2006/relationships/image" Target="../media/image1188.png"/><Relationship Id="rId9" Type="http://schemas.openxmlformats.org/officeDocument/2006/relationships/image" Target="../media/image1192.png"/><Relationship Id="rId13" Type="http://schemas.openxmlformats.org/officeDocument/2006/relationships/image" Target="../media/image1196.png"/><Relationship Id="rId18" Type="http://schemas.openxmlformats.org/officeDocument/2006/relationships/image" Target="../media/image1201.png"/><Relationship Id="rId39" Type="http://schemas.openxmlformats.org/officeDocument/2006/relationships/image" Target="../media/image1221.png"/><Relationship Id="rId34" Type="http://schemas.openxmlformats.org/officeDocument/2006/relationships/image" Target="../media/image1216.png"/><Relationship Id="rId50" Type="http://schemas.openxmlformats.org/officeDocument/2006/relationships/image" Target="../media/image1232.png"/><Relationship Id="rId55" Type="http://schemas.openxmlformats.org/officeDocument/2006/relationships/image" Target="../media/image1237.png"/><Relationship Id="rId76" Type="http://schemas.openxmlformats.org/officeDocument/2006/relationships/image" Target="../media/image1258.png"/><Relationship Id="rId97" Type="http://schemas.openxmlformats.org/officeDocument/2006/relationships/image" Target="../media/image1276.png"/><Relationship Id="rId104" Type="http://schemas.openxmlformats.org/officeDocument/2006/relationships/image" Target="../media/image1282.png"/></Relationships>
</file>

<file path=ppt/slides/_rels/slide24.xml.rels><?xml version="1.0" encoding="UTF-8" standalone="yes"?>
<Relationships xmlns="http://schemas.openxmlformats.org/package/2006/relationships"><Relationship Id="rId26" Type="http://schemas.openxmlformats.org/officeDocument/2006/relationships/image" Target="../media/image1307.png"/><Relationship Id="rId21" Type="http://schemas.openxmlformats.org/officeDocument/2006/relationships/image" Target="../media/image1302.png"/><Relationship Id="rId42" Type="http://schemas.openxmlformats.org/officeDocument/2006/relationships/image" Target="../media/image1323.png"/><Relationship Id="rId47" Type="http://schemas.openxmlformats.org/officeDocument/2006/relationships/image" Target="../media/image1328.png"/><Relationship Id="rId63" Type="http://schemas.openxmlformats.org/officeDocument/2006/relationships/image" Target="../media/image1344.png"/><Relationship Id="rId68" Type="http://schemas.openxmlformats.org/officeDocument/2006/relationships/image" Target="../media/image1349.png"/><Relationship Id="rId84" Type="http://schemas.openxmlformats.org/officeDocument/2006/relationships/image" Target="../media/image1364.png"/><Relationship Id="rId89" Type="http://schemas.openxmlformats.org/officeDocument/2006/relationships/image" Target="../media/image1367.png"/><Relationship Id="rId7" Type="http://schemas.openxmlformats.org/officeDocument/2006/relationships/image" Target="../media/image1289.png"/><Relationship Id="rId71" Type="http://schemas.openxmlformats.org/officeDocument/2006/relationships/image" Target="../media/image1352.png"/><Relationship Id="rId92" Type="http://schemas.openxmlformats.org/officeDocument/2006/relationships/image" Target="../media/image1370.png"/><Relationship Id="rId2" Type="http://schemas.openxmlformats.org/officeDocument/2006/relationships/image" Target="../media/image1285.png"/><Relationship Id="rId16" Type="http://schemas.openxmlformats.org/officeDocument/2006/relationships/image" Target="../media/image1298.png"/><Relationship Id="rId29" Type="http://schemas.openxmlformats.org/officeDocument/2006/relationships/image" Target="../media/image1310.png"/><Relationship Id="rId107" Type="http://schemas.openxmlformats.org/officeDocument/2006/relationships/image" Target="../media/image1383.png"/><Relationship Id="rId11" Type="http://schemas.openxmlformats.org/officeDocument/2006/relationships/image" Target="../media/image1293.png"/><Relationship Id="rId24" Type="http://schemas.openxmlformats.org/officeDocument/2006/relationships/image" Target="../media/image1305.png"/><Relationship Id="rId32" Type="http://schemas.openxmlformats.org/officeDocument/2006/relationships/image" Target="../media/image1313.png"/><Relationship Id="rId37" Type="http://schemas.openxmlformats.org/officeDocument/2006/relationships/image" Target="../media/image1318.png"/><Relationship Id="rId40" Type="http://schemas.openxmlformats.org/officeDocument/2006/relationships/image" Target="../media/image1321.png"/><Relationship Id="rId45" Type="http://schemas.openxmlformats.org/officeDocument/2006/relationships/image" Target="../media/image1326.png"/><Relationship Id="rId53" Type="http://schemas.openxmlformats.org/officeDocument/2006/relationships/image" Target="../media/image1334.png"/><Relationship Id="rId58" Type="http://schemas.openxmlformats.org/officeDocument/2006/relationships/image" Target="../media/image1339.png"/><Relationship Id="rId66" Type="http://schemas.openxmlformats.org/officeDocument/2006/relationships/image" Target="../media/image1347.png"/><Relationship Id="rId74" Type="http://schemas.openxmlformats.org/officeDocument/2006/relationships/image" Target="../media/image1355.png"/><Relationship Id="rId79" Type="http://schemas.openxmlformats.org/officeDocument/2006/relationships/image" Target="../media/image1359.png"/><Relationship Id="rId87" Type="http://schemas.openxmlformats.org/officeDocument/2006/relationships/image" Target="../media/image1070.png"/><Relationship Id="rId102" Type="http://schemas.openxmlformats.org/officeDocument/2006/relationships/image" Target="../media/image1380.png"/><Relationship Id="rId5" Type="http://schemas.openxmlformats.org/officeDocument/2006/relationships/image" Target="../media/image1288.png"/><Relationship Id="rId61" Type="http://schemas.openxmlformats.org/officeDocument/2006/relationships/image" Target="../media/image1342.png"/><Relationship Id="rId82" Type="http://schemas.openxmlformats.org/officeDocument/2006/relationships/image" Target="../media/image1362.png"/><Relationship Id="rId90" Type="http://schemas.openxmlformats.org/officeDocument/2006/relationships/image" Target="../media/image1368.png"/><Relationship Id="rId95" Type="http://schemas.openxmlformats.org/officeDocument/2006/relationships/image" Target="../media/image1373.png"/><Relationship Id="rId19" Type="http://schemas.openxmlformats.org/officeDocument/2006/relationships/image" Target="../media/image1301.png"/><Relationship Id="rId14" Type="http://schemas.openxmlformats.org/officeDocument/2006/relationships/image" Target="../media/image1296.png"/><Relationship Id="rId22" Type="http://schemas.openxmlformats.org/officeDocument/2006/relationships/image" Target="../media/image1303.png"/><Relationship Id="rId27" Type="http://schemas.openxmlformats.org/officeDocument/2006/relationships/image" Target="../media/image1308.png"/><Relationship Id="rId30" Type="http://schemas.openxmlformats.org/officeDocument/2006/relationships/image" Target="../media/image1311.png"/><Relationship Id="rId35" Type="http://schemas.openxmlformats.org/officeDocument/2006/relationships/image" Target="../media/image1316.png"/><Relationship Id="rId43" Type="http://schemas.openxmlformats.org/officeDocument/2006/relationships/image" Target="../media/image1324.png"/><Relationship Id="rId48" Type="http://schemas.openxmlformats.org/officeDocument/2006/relationships/image" Target="../media/image1329.png"/><Relationship Id="rId56" Type="http://schemas.openxmlformats.org/officeDocument/2006/relationships/image" Target="../media/image1337.png"/><Relationship Id="rId64" Type="http://schemas.openxmlformats.org/officeDocument/2006/relationships/image" Target="../media/image1345.png"/><Relationship Id="rId69" Type="http://schemas.openxmlformats.org/officeDocument/2006/relationships/image" Target="../media/image1350.png"/><Relationship Id="rId77" Type="http://schemas.openxmlformats.org/officeDocument/2006/relationships/image" Target="../media/image76.png"/><Relationship Id="rId100" Type="http://schemas.openxmlformats.org/officeDocument/2006/relationships/image" Target="../media/image1378.png"/><Relationship Id="rId105" Type="http://schemas.openxmlformats.org/officeDocument/2006/relationships/image" Target="../media/image1382.png"/><Relationship Id="rId8" Type="http://schemas.openxmlformats.org/officeDocument/2006/relationships/image" Target="../media/image1290.png"/><Relationship Id="rId51" Type="http://schemas.openxmlformats.org/officeDocument/2006/relationships/image" Target="../media/image1332.png"/><Relationship Id="rId72" Type="http://schemas.openxmlformats.org/officeDocument/2006/relationships/image" Target="../media/image1353.png"/><Relationship Id="rId80" Type="http://schemas.openxmlformats.org/officeDocument/2006/relationships/image" Target="../media/image1360.png"/><Relationship Id="rId85" Type="http://schemas.openxmlformats.org/officeDocument/2006/relationships/image" Target="../media/image1365.png"/><Relationship Id="rId93" Type="http://schemas.openxmlformats.org/officeDocument/2006/relationships/image" Target="../media/image1371.png"/><Relationship Id="rId98" Type="http://schemas.openxmlformats.org/officeDocument/2006/relationships/image" Target="../media/image1376.png"/><Relationship Id="rId3" Type="http://schemas.openxmlformats.org/officeDocument/2006/relationships/image" Target="../media/image1286.png"/><Relationship Id="rId12" Type="http://schemas.openxmlformats.org/officeDocument/2006/relationships/image" Target="../media/image1294.png"/><Relationship Id="rId17" Type="http://schemas.openxmlformats.org/officeDocument/2006/relationships/image" Target="../media/image1299.png"/><Relationship Id="rId25" Type="http://schemas.openxmlformats.org/officeDocument/2006/relationships/image" Target="../media/image1306.png"/><Relationship Id="rId33" Type="http://schemas.openxmlformats.org/officeDocument/2006/relationships/image" Target="../media/image1314.png"/><Relationship Id="rId38" Type="http://schemas.openxmlformats.org/officeDocument/2006/relationships/image" Target="../media/image1319.png"/><Relationship Id="rId46" Type="http://schemas.openxmlformats.org/officeDocument/2006/relationships/image" Target="../media/image1327.png"/><Relationship Id="rId59" Type="http://schemas.openxmlformats.org/officeDocument/2006/relationships/image" Target="../media/image1340.png"/><Relationship Id="rId67" Type="http://schemas.openxmlformats.org/officeDocument/2006/relationships/image" Target="../media/image1348.png"/><Relationship Id="rId103" Type="http://schemas.openxmlformats.org/officeDocument/2006/relationships/image" Target="../media/image795.png"/><Relationship Id="rId108" Type="http://schemas.openxmlformats.org/officeDocument/2006/relationships/slide" Target="slide3.xml"/><Relationship Id="rId20" Type="http://schemas.openxmlformats.org/officeDocument/2006/relationships/image" Target="../media/image220.png"/><Relationship Id="rId41" Type="http://schemas.openxmlformats.org/officeDocument/2006/relationships/image" Target="../media/image1322.png"/><Relationship Id="rId54" Type="http://schemas.openxmlformats.org/officeDocument/2006/relationships/image" Target="../media/image1335.png"/><Relationship Id="rId62" Type="http://schemas.openxmlformats.org/officeDocument/2006/relationships/image" Target="../media/image1343.png"/><Relationship Id="rId70" Type="http://schemas.openxmlformats.org/officeDocument/2006/relationships/image" Target="../media/image1351.png"/><Relationship Id="rId75" Type="http://schemas.openxmlformats.org/officeDocument/2006/relationships/image" Target="../media/image1356.png"/><Relationship Id="rId83" Type="http://schemas.openxmlformats.org/officeDocument/2006/relationships/image" Target="../media/image1363.png"/><Relationship Id="rId88" Type="http://schemas.openxmlformats.org/officeDocument/2006/relationships/image" Target="../media/image87.png"/><Relationship Id="rId91" Type="http://schemas.openxmlformats.org/officeDocument/2006/relationships/image" Target="../media/image1369.png"/><Relationship Id="rId96" Type="http://schemas.openxmlformats.org/officeDocument/2006/relationships/image" Target="../media/image1374.png"/><Relationship Id="rId1" Type="http://schemas.openxmlformats.org/officeDocument/2006/relationships/slideLayout" Target="../slideLayouts/slideLayout2.xml"/><Relationship Id="rId6" Type="http://schemas.openxmlformats.org/officeDocument/2006/relationships/image" Target="../media/image5.png"/><Relationship Id="rId15" Type="http://schemas.openxmlformats.org/officeDocument/2006/relationships/image" Target="../media/image1297.png"/><Relationship Id="rId23" Type="http://schemas.openxmlformats.org/officeDocument/2006/relationships/image" Target="../media/image1304.png"/><Relationship Id="rId28" Type="http://schemas.openxmlformats.org/officeDocument/2006/relationships/image" Target="../media/image1309.png"/><Relationship Id="rId36" Type="http://schemas.openxmlformats.org/officeDocument/2006/relationships/image" Target="../media/image1317.png"/><Relationship Id="rId49" Type="http://schemas.openxmlformats.org/officeDocument/2006/relationships/image" Target="../media/image1330.png"/><Relationship Id="rId57" Type="http://schemas.openxmlformats.org/officeDocument/2006/relationships/image" Target="../media/image1338.png"/><Relationship Id="rId106" Type="http://schemas.openxmlformats.org/officeDocument/2006/relationships/image" Target="../media/image1086.png"/><Relationship Id="rId10" Type="http://schemas.openxmlformats.org/officeDocument/2006/relationships/image" Target="../media/image1292.png"/><Relationship Id="rId31" Type="http://schemas.openxmlformats.org/officeDocument/2006/relationships/image" Target="../media/image1312.png"/><Relationship Id="rId44" Type="http://schemas.openxmlformats.org/officeDocument/2006/relationships/image" Target="../media/image1325.png"/><Relationship Id="rId52" Type="http://schemas.openxmlformats.org/officeDocument/2006/relationships/image" Target="../media/image1333.png"/><Relationship Id="rId60" Type="http://schemas.openxmlformats.org/officeDocument/2006/relationships/image" Target="../media/image1341.png"/><Relationship Id="rId65" Type="http://schemas.openxmlformats.org/officeDocument/2006/relationships/image" Target="../media/image1346.png"/><Relationship Id="rId73" Type="http://schemas.openxmlformats.org/officeDocument/2006/relationships/image" Target="../media/image1354.png"/><Relationship Id="rId78" Type="http://schemas.openxmlformats.org/officeDocument/2006/relationships/image" Target="../media/image1358.png"/><Relationship Id="rId81" Type="http://schemas.openxmlformats.org/officeDocument/2006/relationships/image" Target="../media/image1361.png"/><Relationship Id="rId86" Type="http://schemas.openxmlformats.org/officeDocument/2006/relationships/image" Target="../media/image1366.png"/><Relationship Id="rId94" Type="http://schemas.openxmlformats.org/officeDocument/2006/relationships/image" Target="../media/image1372.png"/><Relationship Id="rId99" Type="http://schemas.openxmlformats.org/officeDocument/2006/relationships/image" Target="../media/image1377.png"/><Relationship Id="rId101" Type="http://schemas.openxmlformats.org/officeDocument/2006/relationships/image" Target="../media/image1379.png"/><Relationship Id="rId4" Type="http://schemas.openxmlformats.org/officeDocument/2006/relationships/image" Target="../media/image1287.png"/><Relationship Id="rId9" Type="http://schemas.openxmlformats.org/officeDocument/2006/relationships/image" Target="../media/image1291.png"/><Relationship Id="rId13" Type="http://schemas.openxmlformats.org/officeDocument/2006/relationships/image" Target="../media/image1295.png"/><Relationship Id="rId18" Type="http://schemas.openxmlformats.org/officeDocument/2006/relationships/image" Target="../media/image1300.png"/><Relationship Id="rId39" Type="http://schemas.openxmlformats.org/officeDocument/2006/relationships/image" Target="../media/image1320.png"/><Relationship Id="rId34" Type="http://schemas.openxmlformats.org/officeDocument/2006/relationships/image" Target="../media/image1315.png"/><Relationship Id="rId50" Type="http://schemas.openxmlformats.org/officeDocument/2006/relationships/image" Target="../media/image1331.png"/><Relationship Id="rId55" Type="http://schemas.openxmlformats.org/officeDocument/2006/relationships/image" Target="../media/image1336.png"/><Relationship Id="rId76" Type="http://schemas.openxmlformats.org/officeDocument/2006/relationships/image" Target="../media/image1357.png"/><Relationship Id="rId97" Type="http://schemas.openxmlformats.org/officeDocument/2006/relationships/image" Target="../media/image1375.png"/><Relationship Id="rId104" Type="http://schemas.openxmlformats.org/officeDocument/2006/relationships/image" Target="../media/image1381.png"/></Relationships>
</file>

<file path=ppt/slides/_rels/slide25.xml.rels><?xml version="1.0" encoding="UTF-8" standalone="yes"?>
<Relationships xmlns="http://schemas.openxmlformats.org/package/2006/relationships"><Relationship Id="rId26" Type="http://schemas.openxmlformats.org/officeDocument/2006/relationships/image" Target="../media/image227.png"/><Relationship Id="rId21" Type="http://schemas.openxmlformats.org/officeDocument/2006/relationships/image" Target="../media/image222.png"/><Relationship Id="rId42" Type="http://schemas.openxmlformats.org/officeDocument/2006/relationships/image" Target="../media/image243.png"/><Relationship Id="rId47" Type="http://schemas.openxmlformats.org/officeDocument/2006/relationships/image" Target="../media/image248.png"/><Relationship Id="rId63" Type="http://schemas.openxmlformats.org/officeDocument/2006/relationships/image" Target="../media/image264.png"/><Relationship Id="rId68" Type="http://schemas.openxmlformats.org/officeDocument/2006/relationships/image" Target="../media/image170.png"/><Relationship Id="rId84" Type="http://schemas.openxmlformats.org/officeDocument/2006/relationships/image" Target="../media/image283.png"/><Relationship Id="rId89" Type="http://schemas.openxmlformats.org/officeDocument/2006/relationships/image" Target="../media/image286.png"/><Relationship Id="rId7" Type="http://schemas.openxmlformats.org/officeDocument/2006/relationships/image" Target="../media/image208.png"/><Relationship Id="rId71" Type="http://schemas.openxmlformats.org/officeDocument/2006/relationships/image" Target="../media/image271.png"/><Relationship Id="rId92" Type="http://schemas.openxmlformats.org/officeDocument/2006/relationships/image" Target="../media/image289.png"/><Relationship Id="rId2" Type="http://schemas.openxmlformats.org/officeDocument/2006/relationships/image" Target="../media/image204.png"/><Relationship Id="rId16" Type="http://schemas.openxmlformats.org/officeDocument/2006/relationships/image" Target="../media/image217.png"/><Relationship Id="rId29" Type="http://schemas.openxmlformats.org/officeDocument/2006/relationships/image" Target="../media/image230.png"/><Relationship Id="rId11" Type="http://schemas.openxmlformats.org/officeDocument/2006/relationships/image" Target="../media/image212.png"/><Relationship Id="rId24" Type="http://schemas.openxmlformats.org/officeDocument/2006/relationships/image" Target="../media/image225.png"/><Relationship Id="rId32" Type="http://schemas.openxmlformats.org/officeDocument/2006/relationships/image" Target="../media/image233.png"/><Relationship Id="rId37" Type="http://schemas.openxmlformats.org/officeDocument/2006/relationships/image" Target="../media/image238.png"/><Relationship Id="rId40" Type="http://schemas.openxmlformats.org/officeDocument/2006/relationships/image" Target="../media/image241.png"/><Relationship Id="rId45" Type="http://schemas.openxmlformats.org/officeDocument/2006/relationships/image" Target="../media/image246.png"/><Relationship Id="rId53" Type="http://schemas.openxmlformats.org/officeDocument/2006/relationships/image" Target="../media/image254.png"/><Relationship Id="rId58" Type="http://schemas.openxmlformats.org/officeDocument/2006/relationships/image" Target="../media/image259.png"/><Relationship Id="rId66" Type="http://schemas.openxmlformats.org/officeDocument/2006/relationships/image" Target="../media/image267.png"/><Relationship Id="rId74" Type="http://schemas.openxmlformats.org/officeDocument/2006/relationships/image" Target="../media/image274.png"/><Relationship Id="rId79" Type="http://schemas.openxmlformats.org/officeDocument/2006/relationships/image" Target="../media/image278.png"/><Relationship Id="rId87" Type="http://schemas.openxmlformats.org/officeDocument/2006/relationships/image" Target="../media/image87.png"/><Relationship Id="rId102" Type="http://schemas.openxmlformats.org/officeDocument/2006/relationships/image" Target="../media/image299.png"/><Relationship Id="rId5" Type="http://schemas.openxmlformats.org/officeDocument/2006/relationships/image" Target="../media/image5.png"/><Relationship Id="rId61" Type="http://schemas.openxmlformats.org/officeDocument/2006/relationships/image" Target="../media/image262.png"/><Relationship Id="rId82" Type="http://schemas.openxmlformats.org/officeDocument/2006/relationships/image" Target="../media/image281.png"/><Relationship Id="rId90" Type="http://schemas.openxmlformats.org/officeDocument/2006/relationships/image" Target="../media/image287.png"/><Relationship Id="rId95" Type="http://schemas.openxmlformats.org/officeDocument/2006/relationships/image" Target="../media/image292.png"/><Relationship Id="rId19" Type="http://schemas.openxmlformats.org/officeDocument/2006/relationships/image" Target="../media/image220.png"/><Relationship Id="rId14" Type="http://schemas.openxmlformats.org/officeDocument/2006/relationships/image" Target="../media/image215.png"/><Relationship Id="rId22" Type="http://schemas.openxmlformats.org/officeDocument/2006/relationships/image" Target="../media/image223.png"/><Relationship Id="rId27" Type="http://schemas.openxmlformats.org/officeDocument/2006/relationships/image" Target="../media/image228.png"/><Relationship Id="rId30" Type="http://schemas.openxmlformats.org/officeDocument/2006/relationships/image" Target="../media/image231.png"/><Relationship Id="rId35" Type="http://schemas.openxmlformats.org/officeDocument/2006/relationships/image" Target="../media/image236.png"/><Relationship Id="rId43" Type="http://schemas.openxmlformats.org/officeDocument/2006/relationships/image" Target="../media/image244.png"/><Relationship Id="rId48" Type="http://schemas.openxmlformats.org/officeDocument/2006/relationships/image" Target="../media/image249.png"/><Relationship Id="rId56" Type="http://schemas.openxmlformats.org/officeDocument/2006/relationships/image" Target="../media/image257.png"/><Relationship Id="rId64" Type="http://schemas.openxmlformats.org/officeDocument/2006/relationships/image" Target="../media/image265.png"/><Relationship Id="rId69" Type="http://schemas.openxmlformats.org/officeDocument/2006/relationships/image" Target="../media/image269.png"/><Relationship Id="rId77" Type="http://schemas.openxmlformats.org/officeDocument/2006/relationships/image" Target="../media/image276.png"/><Relationship Id="rId100" Type="http://schemas.openxmlformats.org/officeDocument/2006/relationships/image" Target="../media/image297.png"/><Relationship Id="rId8" Type="http://schemas.openxmlformats.org/officeDocument/2006/relationships/image" Target="../media/image209.png"/><Relationship Id="rId51" Type="http://schemas.openxmlformats.org/officeDocument/2006/relationships/image" Target="../media/image252.png"/><Relationship Id="rId72" Type="http://schemas.openxmlformats.org/officeDocument/2006/relationships/image" Target="../media/image272.png"/><Relationship Id="rId80" Type="http://schemas.openxmlformats.org/officeDocument/2006/relationships/image" Target="../media/image279.png"/><Relationship Id="rId85" Type="http://schemas.openxmlformats.org/officeDocument/2006/relationships/image" Target="../media/image284.png"/><Relationship Id="rId93" Type="http://schemas.openxmlformats.org/officeDocument/2006/relationships/image" Target="../media/image290.png"/><Relationship Id="rId98" Type="http://schemas.openxmlformats.org/officeDocument/2006/relationships/image" Target="../media/image295.png"/><Relationship Id="rId3" Type="http://schemas.openxmlformats.org/officeDocument/2006/relationships/image" Target="../media/image205.png"/><Relationship Id="rId12" Type="http://schemas.openxmlformats.org/officeDocument/2006/relationships/image" Target="../media/image213.png"/><Relationship Id="rId17" Type="http://schemas.openxmlformats.org/officeDocument/2006/relationships/image" Target="../media/image218.png"/><Relationship Id="rId25" Type="http://schemas.openxmlformats.org/officeDocument/2006/relationships/image" Target="../media/image226.png"/><Relationship Id="rId33" Type="http://schemas.openxmlformats.org/officeDocument/2006/relationships/image" Target="../media/image234.png"/><Relationship Id="rId38" Type="http://schemas.openxmlformats.org/officeDocument/2006/relationships/image" Target="../media/image239.png"/><Relationship Id="rId46" Type="http://schemas.openxmlformats.org/officeDocument/2006/relationships/image" Target="../media/image247.png"/><Relationship Id="rId59" Type="http://schemas.openxmlformats.org/officeDocument/2006/relationships/image" Target="../media/image260.png"/><Relationship Id="rId67" Type="http://schemas.openxmlformats.org/officeDocument/2006/relationships/image" Target="../media/image268.png"/><Relationship Id="rId103" Type="http://schemas.openxmlformats.org/officeDocument/2006/relationships/image" Target="../media/image300.png"/><Relationship Id="rId20" Type="http://schemas.openxmlformats.org/officeDocument/2006/relationships/image" Target="../media/image221.png"/><Relationship Id="rId41" Type="http://schemas.openxmlformats.org/officeDocument/2006/relationships/image" Target="../media/image242.png"/><Relationship Id="rId54" Type="http://schemas.openxmlformats.org/officeDocument/2006/relationships/image" Target="../media/image255.png"/><Relationship Id="rId62" Type="http://schemas.openxmlformats.org/officeDocument/2006/relationships/image" Target="../media/image263.png"/><Relationship Id="rId70" Type="http://schemas.openxmlformats.org/officeDocument/2006/relationships/image" Target="../media/image270.png"/><Relationship Id="rId75" Type="http://schemas.openxmlformats.org/officeDocument/2006/relationships/image" Target="../media/image275.png"/><Relationship Id="rId83" Type="http://schemas.openxmlformats.org/officeDocument/2006/relationships/image" Target="../media/image282.png"/><Relationship Id="rId88" Type="http://schemas.openxmlformats.org/officeDocument/2006/relationships/image" Target="../media/image285.png"/><Relationship Id="rId91" Type="http://schemas.openxmlformats.org/officeDocument/2006/relationships/image" Target="../media/image288.png"/><Relationship Id="rId96" Type="http://schemas.openxmlformats.org/officeDocument/2006/relationships/image" Target="../media/image293.png"/><Relationship Id="rId1" Type="http://schemas.openxmlformats.org/officeDocument/2006/relationships/slideLayout" Target="../slideLayouts/slideLayout2.xml"/><Relationship Id="rId6" Type="http://schemas.openxmlformats.org/officeDocument/2006/relationships/image" Target="../media/image207.png"/><Relationship Id="rId15" Type="http://schemas.openxmlformats.org/officeDocument/2006/relationships/image" Target="../media/image216.png"/><Relationship Id="rId23" Type="http://schemas.openxmlformats.org/officeDocument/2006/relationships/image" Target="../media/image224.png"/><Relationship Id="rId28" Type="http://schemas.openxmlformats.org/officeDocument/2006/relationships/image" Target="../media/image229.png"/><Relationship Id="rId36" Type="http://schemas.openxmlformats.org/officeDocument/2006/relationships/image" Target="../media/image237.png"/><Relationship Id="rId49" Type="http://schemas.openxmlformats.org/officeDocument/2006/relationships/image" Target="../media/image250.png"/><Relationship Id="rId57" Type="http://schemas.openxmlformats.org/officeDocument/2006/relationships/image" Target="../media/image258.png"/><Relationship Id="rId10" Type="http://schemas.openxmlformats.org/officeDocument/2006/relationships/image" Target="../media/image211.png"/><Relationship Id="rId31" Type="http://schemas.openxmlformats.org/officeDocument/2006/relationships/image" Target="../media/image232.png"/><Relationship Id="rId44" Type="http://schemas.openxmlformats.org/officeDocument/2006/relationships/image" Target="../media/image245.png"/><Relationship Id="rId52" Type="http://schemas.openxmlformats.org/officeDocument/2006/relationships/image" Target="../media/image253.png"/><Relationship Id="rId60" Type="http://schemas.openxmlformats.org/officeDocument/2006/relationships/image" Target="../media/image261.png"/><Relationship Id="rId65" Type="http://schemas.openxmlformats.org/officeDocument/2006/relationships/image" Target="../media/image266.png"/><Relationship Id="rId73" Type="http://schemas.openxmlformats.org/officeDocument/2006/relationships/image" Target="../media/image273.png"/><Relationship Id="rId78" Type="http://schemas.openxmlformats.org/officeDocument/2006/relationships/image" Target="../media/image277.png"/><Relationship Id="rId81" Type="http://schemas.openxmlformats.org/officeDocument/2006/relationships/image" Target="../media/image280.png"/><Relationship Id="rId86" Type="http://schemas.openxmlformats.org/officeDocument/2006/relationships/image" Target="../media/image86.png"/><Relationship Id="rId94" Type="http://schemas.openxmlformats.org/officeDocument/2006/relationships/image" Target="../media/image291.png"/><Relationship Id="rId99" Type="http://schemas.openxmlformats.org/officeDocument/2006/relationships/image" Target="../media/image296.png"/><Relationship Id="rId101" Type="http://schemas.openxmlformats.org/officeDocument/2006/relationships/image" Target="../media/image298.png"/><Relationship Id="rId4" Type="http://schemas.openxmlformats.org/officeDocument/2006/relationships/image" Target="../media/image206.png"/><Relationship Id="rId9" Type="http://schemas.openxmlformats.org/officeDocument/2006/relationships/image" Target="../media/image210.png"/><Relationship Id="rId13" Type="http://schemas.openxmlformats.org/officeDocument/2006/relationships/image" Target="../media/image214.png"/><Relationship Id="rId18" Type="http://schemas.openxmlformats.org/officeDocument/2006/relationships/image" Target="../media/image219.png"/><Relationship Id="rId39" Type="http://schemas.openxmlformats.org/officeDocument/2006/relationships/image" Target="../media/image240.png"/><Relationship Id="rId34" Type="http://schemas.openxmlformats.org/officeDocument/2006/relationships/image" Target="../media/image235.png"/><Relationship Id="rId50" Type="http://schemas.openxmlformats.org/officeDocument/2006/relationships/image" Target="../media/image251.png"/><Relationship Id="rId55" Type="http://schemas.openxmlformats.org/officeDocument/2006/relationships/image" Target="../media/image256.png"/><Relationship Id="rId76" Type="http://schemas.openxmlformats.org/officeDocument/2006/relationships/image" Target="../media/image76.png"/><Relationship Id="rId97" Type="http://schemas.openxmlformats.org/officeDocument/2006/relationships/image" Target="../media/image294.png"/><Relationship Id="rId104" Type="http://schemas.openxmlformats.org/officeDocument/2006/relationships/image" Target="../media/image301.png"/></Relationships>
</file>

<file path=ppt/slides/_rels/slide26.xml.rels><?xml version="1.0" encoding="UTF-8" standalone="yes"?>
<Relationships xmlns="http://schemas.openxmlformats.org/package/2006/relationships"><Relationship Id="rId26" Type="http://schemas.openxmlformats.org/officeDocument/2006/relationships/image" Target="../media/image227.png"/><Relationship Id="rId21" Type="http://schemas.openxmlformats.org/officeDocument/2006/relationships/image" Target="../media/image222.png"/><Relationship Id="rId42" Type="http://schemas.openxmlformats.org/officeDocument/2006/relationships/image" Target="../media/image243.png"/><Relationship Id="rId47" Type="http://schemas.openxmlformats.org/officeDocument/2006/relationships/image" Target="../media/image248.png"/><Relationship Id="rId63" Type="http://schemas.openxmlformats.org/officeDocument/2006/relationships/image" Target="../media/image264.png"/><Relationship Id="rId68" Type="http://schemas.openxmlformats.org/officeDocument/2006/relationships/image" Target="../media/image170.png"/><Relationship Id="rId84" Type="http://schemas.openxmlformats.org/officeDocument/2006/relationships/image" Target="../media/image283.png"/><Relationship Id="rId89" Type="http://schemas.openxmlformats.org/officeDocument/2006/relationships/image" Target="../media/image286.png"/><Relationship Id="rId7" Type="http://schemas.openxmlformats.org/officeDocument/2006/relationships/image" Target="../media/image208.png"/><Relationship Id="rId71" Type="http://schemas.openxmlformats.org/officeDocument/2006/relationships/image" Target="../media/image271.png"/><Relationship Id="rId92" Type="http://schemas.openxmlformats.org/officeDocument/2006/relationships/image" Target="../media/image289.png"/><Relationship Id="rId2" Type="http://schemas.openxmlformats.org/officeDocument/2006/relationships/image" Target="../media/image204.png"/><Relationship Id="rId16" Type="http://schemas.openxmlformats.org/officeDocument/2006/relationships/image" Target="../media/image217.png"/><Relationship Id="rId29" Type="http://schemas.openxmlformats.org/officeDocument/2006/relationships/image" Target="../media/image230.png"/><Relationship Id="rId11" Type="http://schemas.openxmlformats.org/officeDocument/2006/relationships/image" Target="../media/image212.png"/><Relationship Id="rId24" Type="http://schemas.openxmlformats.org/officeDocument/2006/relationships/image" Target="../media/image225.png"/><Relationship Id="rId32" Type="http://schemas.openxmlformats.org/officeDocument/2006/relationships/image" Target="../media/image233.png"/><Relationship Id="rId37" Type="http://schemas.openxmlformats.org/officeDocument/2006/relationships/image" Target="../media/image238.png"/><Relationship Id="rId40" Type="http://schemas.openxmlformats.org/officeDocument/2006/relationships/image" Target="../media/image241.png"/><Relationship Id="rId45" Type="http://schemas.openxmlformats.org/officeDocument/2006/relationships/image" Target="../media/image246.png"/><Relationship Id="rId53" Type="http://schemas.openxmlformats.org/officeDocument/2006/relationships/image" Target="../media/image254.png"/><Relationship Id="rId58" Type="http://schemas.openxmlformats.org/officeDocument/2006/relationships/image" Target="../media/image259.png"/><Relationship Id="rId66" Type="http://schemas.openxmlformats.org/officeDocument/2006/relationships/image" Target="../media/image267.png"/><Relationship Id="rId74" Type="http://schemas.openxmlformats.org/officeDocument/2006/relationships/image" Target="../media/image274.png"/><Relationship Id="rId79" Type="http://schemas.openxmlformats.org/officeDocument/2006/relationships/image" Target="../media/image278.png"/><Relationship Id="rId87" Type="http://schemas.openxmlformats.org/officeDocument/2006/relationships/image" Target="../media/image87.png"/><Relationship Id="rId102" Type="http://schemas.openxmlformats.org/officeDocument/2006/relationships/image" Target="../media/image299.png"/><Relationship Id="rId5" Type="http://schemas.openxmlformats.org/officeDocument/2006/relationships/image" Target="../media/image5.png"/><Relationship Id="rId61" Type="http://schemas.openxmlformats.org/officeDocument/2006/relationships/image" Target="../media/image262.png"/><Relationship Id="rId82" Type="http://schemas.openxmlformats.org/officeDocument/2006/relationships/image" Target="../media/image281.png"/><Relationship Id="rId90" Type="http://schemas.openxmlformats.org/officeDocument/2006/relationships/image" Target="../media/image287.png"/><Relationship Id="rId95" Type="http://schemas.openxmlformats.org/officeDocument/2006/relationships/image" Target="../media/image292.png"/><Relationship Id="rId19" Type="http://schemas.openxmlformats.org/officeDocument/2006/relationships/image" Target="../media/image220.png"/><Relationship Id="rId14" Type="http://schemas.openxmlformats.org/officeDocument/2006/relationships/image" Target="../media/image215.png"/><Relationship Id="rId22" Type="http://schemas.openxmlformats.org/officeDocument/2006/relationships/image" Target="../media/image223.png"/><Relationship Id="rId27" Type="http://schemas.openxmlformats.org/officeDocument/2006/relationships/image" Target="../media/image228.png"/><Relationship Id="rId30" Type="http://schemas.openxmlformats.org/officeDocument/2006/relationships/image" Target="../media/image231.png"/><Relationship Id="rId35" Type="http://schemas.openxmlformats.org/officeDocument/2006/relationships/image" Target="../media/image236.png"/><Relationship Id="rId43" Type="http://schemas.openxmlformats.org/officeDocument/2006/relationships/image" Target="../media/image244.png"/><Relationship Id="rId48" Type="http://schemas.openxmlformats.org/officeDocument/2006/relationships/image" Target="../media/image249.png"/><Relationship Id="rId56" Type="http://schemas.openxmlformats.org/officeDocument/2006/relationships/image" Target="../media/image257.png"/><Relationship Id="rId64" Type="http://schemas.openxmlformats.org/officeDocument/2006/relationships/image" Target="../media/image265.png"/><Relationship Id="rId69" Type="http://schemas.openxmlformats.org/officeDocument/2006/relationships/image" Target="../media/image269.png"/><Relationship Id="rId77" Type="http://schemas.openxmlformats.org/officeDocument/2006/relationships/image" Target="../media/image276.png"/><Relationship Id="rId100" Type="http://schemas.openxmlformats.org/officeDocument/2006/relationships/image" Target="../media/image297.png"/><Relationship Id="rId8" Type="http://schemas.openxmlformats.org/officeDocument/2006/relationships/image" Target="../media/image209.png"/><Relationship Id="rId51" Type="http://schemas.openxmlformats.org/officeDocument/2006/relationships/image" Target="../media/image252.png"/><Relationship Id="rId72" Type="http://schemas.openxmlformats.org/officeDocument/2006/relationships/image" Target="../media/image272.png"/><Relationship Id="rId80" Type="http://schemas.openxmlformats.org/officeDocument/2006/relationships/image" Target="../media/image279.png"/><Relationship Id="rId85" Type="http://schemas.openxmlformats.org/officeDocument/2006/relationships/image" Target="../media/image284.png"/><Relationship Id="rId93" Type="http://schemas.openxmlformats.org/officeDocument/2006/relationships/image" Target="../media/image290.png"/><Relationship Id="rId98" Type="http://schemas.openxmlformats.org/officeDocument/2006/relationships/image" Target="../media/image295.png"/><Relationship Id="rId3" Type="http://schemas.openxmlformats.org/officeDocument/2006/relationships/image" Target="../media/image205.png"/><Relationship Id="rId12" Type="http://schemas.openxmlformats.org/officeDocument/2006/relationships/image" Target="../media/image213.png"/><Relationship Id="rId17" Type="http://schemas.openxmlformats.org/officeDocument/2006/relationships/image" Target="../media/image218.png"/><Relationship Id="rId25" Type="http://schemas.openxmlformats.org/officeDocument/2006/relationships/image" Target="../media/image226.png"/><Relationship Id="rId33" Type="http://schemas.openxmlformats.org/officeDocument/2006/relationships/image" Target="../media/image234.png"/><Relationship Id="rId38" Type="http://schemas.openxmlformats.org/officeDocument/2006/relationships/image" Target="../media/image239.png"/><Relationship Id="rId46" Type="http://schemas.openxmlformats.org/officeDocument/2006/relationships/image" Target="../media/image247.png"/><Relationship Id="rId59" Type="http://schemas.openxmlformats.org/officeDocument/2006/relationships/image" Target="../media/image260.png"/><Relationship Id="rId67" Type="http://schemas.openxmlformats.org/officeDocument/2006/relationships/image" Target="../media/image268.png"/><Relationship Id="rId103" Type="http://schemas.openxmlformats.org/officeDocument/2006/relationships/image" Target="../media/image300.png"/><Relationship Id="rId20" Type="http://schemas.openxmlformats.org/officeDocument/2006/relationships/image" Target="../media/image221.png"/><Relationship Id="rId41" Type="http://schemas.openxmlformats.org/officeDocument/2006/relationships/image" Target="../media/image242.png"/><Relationship Id="rId54" Type="http://schemas.openxmlformats.org/officeDocument/2006/relationships/image" Target="../media/image255.png"/><Relationship Id="rId62" Type="http://schemas.openxmlformats.org/officeDocument/2006/relationships/image" Target="../media/image263.png"/><Relationship Id="rId70" Type="http://schemas.openxmlformats.org/officeDocument/2006/relationships/image" Target="../media/image270.png"/><Relationship Id="rId75" Type="http://schemas.openxmlformats.org/officeDocument/2006/relationships/image" Target="../media/image275.png"/><Relationship Id="rId83" Type="http://schemas.openxmlformats.org/officeDocument/2006/relationships/image" Target="../media/image282.png"/><Relationship Id="rId88" Type="http://schemas.openxmlformats.org/officeDocument/2006/relationships/image" Target="../media/image285.png"/><Relationship Id="rId91" Type="http://schemas.openxmlformats.org/officeDocument/2006/relationships/image" Target="../media/image288.png"/><Relationship Id="rId96" Type="http://schemas.openxmlformats.org/officeDocument/2006/relationships/image" Target="../media/image293.png"/><Relationship Id="rId1" Type="http://schemas.openxmlformats.org/officeDocument/2006/relationships/slideLayout" Target="../slideLayouts/slideLayout2.xml"/><Relationship Id="rId6" Type="http://schemas.openxmlformats.org/officeDocument/2006/relationships/image" Target="../media/image207.png"/><Relationship Id="rId15" Type="http://schemas.openxmlformats.org/officeDocument/2006/relationships/image" Target="../media/image216.png"/><Relationship Id="rId23" Type="http://schemas.openxmlformats.org/officeDocument/2006/relationships/image" Target="../media/image224.png"/><Relationship Id="rId28" Type="http://schemas.openxmlformats.org/officeDocument/2006/relationships/image" Target="../media/image229.png"/><Relationship Id="rId36" Type="http://schemas.openxmlformats.org/officeDocument/2006/relationships/image" Target="../media/image237.png"/><Relationship Id="rId49" Type="http://schemas.openxmlformats.org/officeDocument/2006/relationships/image" Target="../media/image250.png"/><Relationship Id="rId57" Type="http://schemas.openxmlformats.org/officeDocument/2006/relationships/image" Target="../media/image258.png"/><Relationship Id="rId10" Type="http://schemas.openxmlformats.org/officeDocument/2006/relationships/image" Target="../media/image211.png"/><Relationship Id="rId31" Type="http://schemas.openxmlformats.org/officeDocument/2006/relationships/image" Target="../media/image232.png"/><Relationship Id="rId44" Type="http://schemas.openxmlformats.org/officeDocument/2006/relationships/image" Target="../media/image245.png"/><Relationship Id="rId52" Type="http://schemas.openxmlformats.org/officeDocument/2006/relationships/image" Target="../media/image253.png"/><Relationship Id="rId60" Type="http://schemas.openxmlformats.org/officeDocument/2006/relationships/image" Target="../media/image261.png"/><Relationship Id="rId65" Type="http://schemas.openxmlformats.org/officeDocument/2006/relationships/image" Target="../media/image266.png"/><Relationship Id="rId73" Type="http://schemas.openxmlformats.org/officeDocument/2006/relationships/image" Target="../media/image273.png"/><Relationship Id="rId78" Type="http://schemas.openxmlformats.org/officeDocument/2006/relationships/image" Target="../media/image277.png"/><Relationship Id="rId81" Type="http://schemas.openxmlformats.org/officeDocument/2006/relationships/image" Target="../media/image280.png"/><Relationship Id="rId86" Type="http://schemas.openxmlformats.org/officeDocument/2006/relationships/image" Target="../media/image86.png"/><Relationship Id="rId94" Type="http://schemas.openxmlformats.org/officeDocument/2006/relationships/image" Target="../media/image291.png"/><Relationship Id="rId99" Type="http://schemas.openxmlformats.org/officeDocument/2006/relationships/image" Target="../media/image296.png"/><Relationship Id="rId101" Type="http://schemas.openxmlformats.org/officeDocument/2006/relationships/image" Target="../media/image298.png"/><Relationship Id="rId4" Type="http://schemas.openxmlformats.org/officeDocument/2006/relationships/image" Target="../media/image206.png"/><Relationship Id="rId9" Type="http://schemas.openxmlformats.org/officeDocument/2006/relationships/image" Target="../media/image210.png"/><Relationship Id="rId13" Type="http://schemas.openxmlformats.org/officeDocument/2006/relationships/image" Target="../media/image214.png"/><Relationship Id="rId18" Type="http://schemas.openxmlformats.org/officeDocument/2006/relationships/image" Target="../media/image219.png"/><Relationship Id="rId39" Type="http://schemas.openxmlformats.org/officeDocument/2006/relationships/image" Target="../media/image240.png"/><Relationship Id="rId34" Type="http://schemas.openxmlformats.org/officeDocument/2006/relationships/image" Target="../media/image235.png"/><Relationship Id="rId50" Type="http://schemas.openxmlformats.org/officeDocument/2006/relationships/image" Target="../media/image251.png"/><Relationship Id="rId55" Type="http://schemas.openxmlformats.org/officeDocument/2006/relationships/image" Target="../media/image256.png"/><Relationship Id="rId76" Type="http://schemas.openxmlformats.org/officeDocument/2006/relationships/image" Target="../media/image76.png"/><Relationship Id="rId97" Type="http://schemas.openxmlformats.org/officeDocument/2006/relationships/image" Target="../media/image294.png"/><Relationship Id="rId104" Type="http://schemas.openxmlformats.org/officeDocument/2006/relationships/image" Target="../media/image301.png"/></Relationships>
</file>

<file path=ppt/slides/_rels/slide27.xml.rels><?xml version="1.0" encoding="UTF-8" standalone="yes"?>
<Relationships xmlns="http://schemas.openxmlformats.org/package/2006/relationships"><Relationship Id="rId26" Type="http://schemas.openxmlformats.org/officeDocument/2006/relationships/image" Target="../media/image227.png"/><Relationship Id="rId21" Type="http://schemas.openxmlformats.org/officeDocument/2006/relationships/image" Target="../media/image222.png"/><Relationship Id="rId42" Type="http://schemas.openxmlformats.org/officeDocument/2006/relationships/image" Target="../media/image243.png"/><Relationship Id="rId47" Type="http://schemas.openxmlformats.org/officeDocument/2006/relationships/image" Target="../media/image248.png"/><Relationship Id="rId63" Type="http://schemas.openxmlformats.org/officeDocument/2006/relationships/image" Target="../media/image264.png"/><Relationship Id="rId68" Type="http://schemas.openxmlformats.org/officeDocument/2006/relationships/image" Target="../media/image170.png"/><Relationship Id="rId84" Type="http://schemas.openxmlformats.org/officeDocument/2006/relationships/image" Target="../media/image283.png"/><Relationship Id="rId89" Type="http://schemas.openxmlformats.org/officeDocument/2006/relationships/image" Target="../media/image286.png"/><Relationship Id="rId7" Type="http://schemas.openxmlformats.org/officeDocument/2006/relationships/image" Target="../media/image208.png"/><Relationship Id="rId71" Type="http://schemas.openxmlformats.org/officeDocument/2006/relationships/image" Target="../media/image271.png"/><Relationship Id="rId92" Type="http://schemas.openxmlformats.org/officeDocument/2006/relationships/image" Target="../media/image289.png"/><Relationship Id="rId2" Type="http://schemas.openxmlformats.org/officeDocument/2006/relationships/image" Target="../media/image204.png"/><Relationship Id="rId16" Type="http://schemas.openxmlformats.org/officeDocument/2006/relationships/image" Target="../media/image217.png"/><Relationship Id="rId29" Type="http://schemas.openxmlformats.org/officeDocument/2006/relationships/image" Target="../media/image230.png"/><Relationship Id="rId11" Type="http://schemas.openxmlformats.org/officeDocument/2006/relationships/image" Target="../media/image212.png"/><Relationship Id="rId24" Type="http://schemas.openxmlformats.org/officeDocument/2006/relationships/image" Target="../media/image225.png"/><Relationship Id="rId32" Type="http://schemas.openxmlformats.org/officeDocument/2006/relationships/image" Target="../media/image233.png"/><Relationship Id="rId37" Type="http://schemas.openxmlformats.org/officeDocument/2006/relationships/image" Target="../media/image238.png"/><Relationship Id="rId40" Type="http://schemas.openxmlformats.org/officeDocument/2006/relationships/image" Target="../media/image241.png"/><Relationship Id="rId45" Type="http://schemas.openxmlformats.org/officeDocument/2006/relationships/image" Target="../media/image246.png"/><Relationship Id="rId53" Type="http://schemas.openxmlformats.org/officeDocument/2006/relationships/image" Target="../media/image254.png"/><Relationship Id="rId58" Type="http://schemas.openxmlformats.org/officeDocument/2006/relationships/image" Target="../media/image259.png"/><Relationship Id="rId66" Type="http://schemas.openxmlformats.org/officeDocument/2006/relationships/image" Target="../media/image267.png"/><Relationship Id="rId74" Type="http://schemas.openxmlformats.org/officeDocument/2006/relationships/image" Target="../media/image274.png"/><Relationship Id="rId79" Type="http://schemas.openxmlformats.org/officeDocument/2006/relationships/image" Target="../media/image278.png"/><Relationship Id="rId87" Type="http://schemas.openxmlformats.org/officeDocument/2006/relationships/image" Target="../media/image87.png"/><Relationship Id="rId102" Type="http://schemas.openxmlformats.org/officeDocument/2006/relationships/image" Target="../media/image299.png"/><Relationship Id="rId5" Type="http://schemas.openxmlformats.org/officeDocument/2006/relationships/image" Target="../media/image5.png"/><Relationship Id="rId61" Type="http://schemas.openxmlformats.org/officeDocument/2006/relationships/image" Target="../media/image262.png"/><Relationship Id="rId82" Type="http://schemas.openxmlformats.org/officeDocument/2006/relationships/image" Target="../media/image281.png"/><Relationship Id="rId90" Type="http://schemas.openxmlformats.org/officeDocument/2006/relationships/image" Target="../media/image287.png"/><Relationship Id="rId95" Type="http://schemas.openxmlformats.org/officeDocument/2006/relationships/image" Target="../media/image292.png"/><Relationship Id="rId19" Type="http://schemas.openxmlformats.org/officeDocument/2006/relationships/image" Target="../media/image220.png"/><Relationship Id="rId14" Type="http://schemas.openxmlformats.org/officeDocument/2006/relationships/image" Target="../media/image215.png"/><Relationship Id="rId22" Type="http://schemas.openxmlformats.org/officeDocument/2006/relationships/image" Target="../media/image223.png"/><Relationship Id="rId27" Type="http://schemas.openxmlformats.org/officeDocument/2006/relationships/image" Target="../media/image228.png"/><Relationship Id="rId30" Type="http://schemas.openxmlformats.org/officeDocument/2006/relationships/image" Target="../media/image231.png"/><Relationship Id="rId35" Type="http://schemas.openxmlformats.org/officeDocument/2006/relationships/image" Target="../media/image236.png"/><Relationship Id="rId43" Type="http://schemas.openxmlformats.org/officeDocument/2006/relationships/image" Target="../media/image244.png"/><Relationship Id="rId48" Type="http://schemas.openxmlformats.org/officeDocument/2006/relationships/image" Target="../media/image249.png"/><Relationship Id="rId56" Type="http://schemas.openxmlformats.org/officeDocument/2006/relationships/image" Target="../media/image257.png"/><Relationship Id="rId64" Type="http://schemas.openxmlformats.org/officeDocument/2006/relationships/image" Target="../media/image265.png"/><Relationship Id="rId69" Type="http://schemas.openxmlformats.org/officeDocument/2006/relationships/image" Target="../media/image269.png"/><Relationship Id="rId77" Type="http://schemas.openxmlformats.org/officeDocument/2006/relationships/image" Target="../media/image276.png"/><Relationship Id="rId100" Type="http://schemas.openxmlformats.org/officeDocument/2006/relationships/image" Target="../media/image297.png"/><Relationship Id="rId105" Type="http://schemas.openxmlformats.org/officeDocument/2006/relationships/image" Target="../media/image1384.jpeg"/><Relationship Id="rId8" Type="http://schemas.openxmlformats.org/officeDocument/2006/relationships/image" Target="../media/image209.png"/><Relationship Id="rId51" Type="http://schemas.openxmlformats.org/officeDocument/2006/relationships/image" Target="../media/image252.png"/><Relationship Id="rId72" Type="http://schemas.openxmlformats.org/officeDocument/2006/relationships/image" Target="../media/image272.png"/><Relationship Id="rId80" Type="http://schemas.openxmlformats.org/officeDocument/2006/relationships/image" Target="../media/image279.png"/><Relationship Id="rId85" Type="http://schemas.openxmlformats.org/officeDocument/2006/relationships/image" Target="../media/image284.png"/><Relationship Id="rId93" Type="http://schemas.openxmlformats.org/officeDocument/2006/relationships/image" Target="../media/image290.png"/><Relationship Id="rId98" Type="http://schemas.openxmlformats.org/officeDocument/2006/relationships/image" Target="../media/image295.png"/><Relationship Id="rId3" Type="http://schemas.openxmlformats.org/officeDocument/2006/relationships/image" Target="../media/image205.png"/><Relationship Id="rId12" Type="http://schemas.openxmlformats.org/officeDocument/2006/relationships/image" Target="../media/image213.png"/><Relationship Id="rId17" Type="http://schemas.openxmlformats.org/officeDocument/2006/relationships/image" Target="../media/image218.png"/><Relationship Id="rId25" Type="http://schemas.openxmlformats.org/officeDocument/2006/relationships/image" Target="../media/image226.png"/><Relationship Id="rId33" Type="http://schemas.openxmlformats.org/officeDocument/2006/relationships/image" Target="../media/image234.png"/><Relationship Id="rId38" Type="http://schemas.openxmlformats.org/officeDocument/2006/relationships/image" Target="../media/image239.png"/><Relationship Id="rId46" Type="http://schemas.openxmlformats.org/officeDocument/2006/relationships/image" Target="../media/image247.png"/><Relationship Id="rId59" Type="http://schemas.openxmlformats.org/officeDocument/2006/relationships/image" Target="../media/image260.png"/><Relationship Id="rId67" Type="http://schemas.openxmlformats.org/officeDocument/2006/relationships/image" Target="../media/image268.png"/><Relationship Id="rId103" Type="http://schemas.openxmlformats.org/officeDocument/2006/relationships/image" Target="../media/image300.png"/><Relationship Id="rId20" Type="http://schemas.openxmlformats.org/officeDocument/2006/relationships/image" Target="../media/image221.png"/><Relationship Id="rId41" Type="http://schemas.openxmlformats.org/officeDocument/2006/relationships/image" Target="../media/image242.png"/><Relationship Id="rId54" Type="http://schemas.openxmlformats.org/officeDocument/2006/relationships/image" Target="../media/image255.png"/><Relationship Id="rId62" Type="http://schemas.openxmlformats.org/officeDocument/2006/relationships/image" Target="../media/image263.png"/><Relationship Id="rId70" Type="http://schemas.openxmlformats.org/officeDocument/2006/relationships/image" Target="../media/image270.png"/><Relationship Id="rId75" Type="http://schemas.openxmlformats.org/officeDocument/2006/relationships/image" Target="../media/image275.png"/><Relationship Id="rId83" Type="http://schemas.openxmlformats.org/officeDocument/2006/relationships/image" Target="../media/image282.png"/><Relationship Id="rId88" Type="http://schemas.openxmlformats.org/officeDocument/2006/relationships/image" Target="../media/image285.png"/><Relationship Id="rId91" Type="http://schemas.openxmlformats.org/officeDocument/2006/relationships/image" Target="../media/image288.png"/><Relationship Id="rId96" Type="http://schemas.openxmlformats.org/officeDocument/2006/relationships/image" Target="../media/image293.png"/><Relationship Id="rId1" Type="http://schemas.openxmlformats.org/officeDocument/2006/relationships/slideLayout" Target="../slideLayouts/slideLayout2.xml"/><Relationship Id="rId6" Type="http://schemas.openxmlformats.org/officeDocument/2006/relationships/image" Target="../media/image207.png"/><Relationship Id="rId15" Type="http://schemas.openxmlformats.org/officeDocument/2006/relationships/image" Target="../media/image216.png"/><Relationship Id="rId23" Type="http://schemas.openxmlformats.org/officeDocument/2006/relationships/image" Target="../media/image224.png"/><Relationship Id="rId28" Type="http://schemas.openxmlformats.org/officeDocument/2006/relationships/image" Target="../media/image229.png"/><Relationship Id="rId36" Type="http://schemas.openxmlformats.org/officeDocument/2006/relationships/image" Target="../media/image237.png"/><Relationship Id="rId49" Type="http://schemas.openxmlformats.org/officeDocument/2006/relationships/image" Target="../media/image250.png"/><Relationship Id="rId57" Type="http://schemas.openxmlformats.org/officeDocument/2006/relationships/image" Target="../media/image258.png"/><Relationship Id="rId10" Type="http://schemas.openxmlformats.org/officeDocument/2006/relationships/image" Target="../media/image211.png"/><Relationship Id="rId31" Type="http://schemas.openxmlformats.org/officeDocument/2006/relationships/image" Target="../media/image232.png"/><Relationship Id="rId44" Type="http://schemas.openxmlformats.org/officeDocument/2006/relationships/image" Target="../media/image245.png"/><Relationship Id="rId52" Type="http://schemas.openxmlformats.org/officeDocument/2006/relationships/image" Target="../media/image253.png"/><Relationship Id="rId60" Type="http://schemas.openxmlformats.org/officeDocument/2006/relationships/image" Target="../media/image261.png"/><Relationship Id="rId65" Type="http://schemas.openxmlformats.org/officeDocument/2006/relationships/image" Target="../media/image266.png"/><Relationship Id="rId73" Type="http://schemas.openxmlformats.org/officeDocument/2006/relationships/image" Target="../media/image273.png"/><Relationship Id="rId78" Type="http://schemas.openxmlformats.org/officeDocument/2006/relationships/image" Target="../media/image277.png"/><Relationship Id="rId81" Type="http://schemas.openxmlformats.org/officeDocument/2006/relationships/image" Target="../media/image280.png"/><Relationship Id="rId86" Type="http://schemas.openxmlformats.org/officeDocument/2006/relationships/image" Target="../media/image86.png"/><Relationship Id="rId94" Type="http://schemas.openxmlformats.org/officeDocument/2006/relationships/image" Target="../media/image291.png"/><Relationship Id="rId99" Type="http://schemas.openxmlformats.org/officeDocument/2006/relationships/image" Target="../media/image296.png"/><Relationship Id="rId101" Type="http://schemas.openxmlformats.org/officeDocument/2006/relationships/image" Target="../media/image298.png"/><Relationship Id="rId4" Type="http://schemas.openxmlformats.org/officeDocument/2006/relationships/image" Target="../media/image206.png"/><Relationship Id="rId9" Type="http://schemas.openxmlformats.org/officeDocument/2006/relationships/image" Target="../media/image210.png"/><Relationship Id="rId13" Type="http://schemas.openxmlformats.org/officeDocument/2006/relationships/image" Target="../media/image214.png"/><Relationship Id="rId18" Type="http://schemas.openxmlformats.org/officeDocument/2006/relationships/image" Target="../media/image219.png"/><Relationship Id="rId39" Type="http://schemas.openxmlformats.org/officeDocument/2006/relationships/image" Target="../media/image240.png"/><Relationship Id="rId34" Type="http://schemas.openxmlformats.org/officeDocument/2006/relationships/image" Target="../media/image235.png"/><Relationship Id="rId50" Type="http://schemas.openxmlformats.org/officeDocument/2006/relationships/image" Target="../media/image251.png"/><Relationship Id="rId55" Type="http://schemas.openxmlformats.org/officeDocument/2006/relationships/image" Target="../media/image256.png"/><Relationship Id="rId76" Type="http://schemas.openxmlformats.org/officeDocument/2006/relationships/image" Target="../media/image76.png"/><Relationship Id="rId97" Type="http://schemas.openxmlformats.org/officeDocument/2006/relationships/image" Target="../media/image294.png"/><Relationship Id="rId104" Type="http://schemas.openxmlformats.org/officeDocument/2006/relationships/image" Target="../media/image301.png"/></Relationships>
</file>

<file path=ppt/slides/_rels/slide28.xml.rels><?xml version="1.0" encoding="UTF-8" standalone="yes"?>
<Relationships xmlns="http://schemas.openxmlformats.org/package/2006/relationships"><Relationship Id="rId26" Type="http://schemas.openxmlformats.org/officeDocument/2006/relationships/image" Target="../media/image227.png"/><Relationship Id="rId21" Type="http://schemas.openxmlformats.org/officeDocument/2006/relationships/image" Target="../media/image222.png"/><Relationship Id="rId42" Type="http://schemas.openxmlformats.org/officeDocument/2006/relationships/image" Target="../media/image243.png"/><Relationship Id="rId47" Type="http://schemas.openxmlformats.org/officeDocument/2006/relationships/image" Target="../media/image248.png"/><Relationship Id="rId63" Type="http://schemas.openxmlformats.org/officeDocument/2006/relationships/image" Target="../media/image264.png"/><Relationship Id="rId68" Type="http://schemas.openxmlformats.org/officeDocument/2006/relationships/image" Target="../media/image170.png"/><Relationship Id="rId84" Type="http://schemas.openxmlformats.org/officeDocument/2006/relationships/image" Target="../media/image283.png"/><Relationship Id="rId89" Type="http://schemas.openxmlformats.org/officeDocument/2006/relationships/image" Target="../media/image286.png"/><Relationship Id="rId7" Type="http://schemas.openxmlformats.org/officeDocument/2006/relationships/image" Target="../media/image208.png"/><Relationship Id="rId71" Type="http://schemas.openxmlformats.org/officeDocument/2006/relationships/image" Target="../media/image271.png"/><Relationship Id="rId92" Type="http://schemas.openxmlformats.org/officeDocument/2006/relationships/image" Target="../media/image289.png"/><Relationship Id="rId2" Type="http://schemas.openxmlformats.org/officeDocument/2006/relationships/image" Target="../media/image204.png"/><Relationship Id="rId16" Type="http://schemas.openxmlformats.org/officeDocument/2006/relationships/image" Target="../media/image217.png"/><Relationship Id="rId29" Type="http://schemas.openxmlformats.org/officeDocument/2006/relationships/image" Target="../media/image230.png"/><Relationship Id="rId11" Type="http://schemas.openxmlformats.org/officeDocument/2006/relationships/image" Target="../media/image212.png"/><Relationship Id="rId24" Type="http://schemas.openxmlformats.org/officeDocument/2006/relationships/image" Target="../media/image225.png"/><Relationship Id="rId32" Type="http://schemas.openxmlformats.org/officeDocument/2006/relationships/image" Target="../media/image233.png"/><Relationship Id="rId37" Type="http://schemas.openxmlformats.org/officeDocument/2006/relationships/image" Target="../media/image238.png"/><Relationship Id="rId40" Type="http://schemas.openxmlformats.org/officeDocument/2006/relationships/image" Target="../media/image241.png"/><Relationship Id="rId45" Type="http://schemas.openxmlformats.org/officeDocument/2006/relationships/image" Target="../media/image246.png"/><Relationship Id="rId53" Type="http://schemas.openxmlformats.org/officeDocument/2006/relationships/image" Target="../media/image254.png"/><Relationship Id="rId58" Type="http://schemas.openxmlformats.org/officeDocument/2006/relationships/image" Target="../media/image259.png"/><Relationship Id="rId66" Type="http://schemas.openxmlformats.org/officeDocument/2006/relationships/image" Target="../media/image267.png"/><Relationship Id="rId74" Type="http://schemas.openxmlformats.org/officeDocument/2006/relationships/image" Target="../media/image274.png"/><Relationship Id="rId79" Type="http://schemas.openxmlformats.org/officeDocument/2006/relationships/image" Target="../media/image278.png"/><Relationship Id="rId87" Type="http://schemas.openxmlformats.org/officeDocument/2006/relationships/image" Target="../media/image87.png"/><Relationship Id="rId102" Type="http://schemas.openxmlformats.org/officeDocument/2006/relationships/image" Target="../media/image299.png"/><Relationship Id="rId5" Type="http://schemas.openxmlformats.org/officeDocument/2006/relationships/image" Target="../media/image5.png"/><Relationship Id="rId61" Type="http://schemas.openxmlformats.org/officeDocument/2006/relationships/image" Target="../media/image262.png"/><Relationship Id="rId82" Type="http://schemas.openxmlformats.org/officeDocument/2006/relationships/image" Target="../media/image281.png"/><Relationship Id="rId90" Type="http://schemas.openxmlformats.org/officeDocument/2006/relationships/image" Target="../media/image287.png"/><Relationship Id="rId95" Type="http://schemas.openxmlformats.org/officeDocument/2006/relationships/image" Target="../media/image292.png"/><Relationship Id="rId19" Type="http://schemas.openxmlformats.org/officeDocument/2006/relationships/image" Target="../media/image220.png"/><Relationship Id="rId14" Type="http://schemas.openxmlformats.org/officeDocument/2006/relationships/image" Target="../media/image215.png"/><Relationship Id="rId22" Type="http://schemas.openxmlformats.org/officeDocument/2006/relationships/image" Target="../media/image223.png"/><Relationship Id="rId27" Type="http://schemas.openxmlformats.org/officeDocument/2006/relationships/image" Target="../media/image228.png"/><Relationship Id="rId30" Type="http://schemas.openxmlformats.org/officeDocument/2006/relationships/image" Target="../media/image231.png"/><Relationship Id="rId35" Type="http://schemas.openxmlformats.org/officeDocument/2006/relationships/image" Target="../media/image236.png"/><Relationship Id="rId43" Type="http://schemas.openxmlformats.org/officeDocument/2006/relationships/image" Target="../media/image244.png"/><Relationship Id="rId48" Type="http://schemas.openxmlformats.org/officeDocument/2006/relationships/image" Target="../media/image249.png"/><Relationship Id="rId56" Type="http://schemas.openxmlformats.org/officeDocument/2006/relationships/image" Target="../media/image257.png"/><Relationship Id="rId64" Type="http://schemas.openxmlformats.org/officeDocument/2006/relationships/image" Target="../media/image265.png"/><Relationship Id="rId69" Type="http://schemas.openxmlformats.org/officeDocument/2006/relationships/image" Target="../media/image269.png"/><Relationship Id="rId77" Type="http://schemas.openxmlformats.org/officeDocument/2006/relationships/image" Target="../media/image276.png"/><Relationship Id="rId100" Type="http://schemas.openxmlformats.org/officeDocument/2006/relationships/image" Target="../media/image297.png"/><Relationship Id="rId8" Type="http://schemas.openxmlformats.org/officeDocument/2006/relationships/image" Target="../media/image209.png"/><Relationship Id="rId51" Type="http://schemas.openxmlformats.org/officeDocument/2006/relationships/image" Target="../media/image252.png"/><Relationship Id="rId72" Type="http://schemas.openxmlformats.org/officeDocument/2006/relationships/image" Target="../media/image272.png"/><Relationship Id="rId80" Type="http://schemas.openxmlformats.org/officeDocument/2006/relationships/image" Target="../media/image279.png"/><Relationship Id="rId85" Type="http://schemas.openxmlformats.org/officeDocument/2006/relationships/image" Target="../media/image284.png"/><Relationship Id="rId93" Type="http://schemas.openxmlformats.org/officeDocument/2006/relationships/image" Target="../media/image290.png"/><Relationship Id="rId98" Type="http://schemas.openxmlformats.org/officeDocument/2006/relationships/image" Target="../media/image295.png"/><Relationship Id="rId3" Type="http://schemas.openxmlformats.org/officeDocument/2006/relationships/image" Target="../media/image205.png"/><Relationship Id="rId12" Type="http://schemas.openxmlformats.org/officeDocument/2006/relationships/image" Target="../media/image213.png"/><Relationship Id="rId17" Type="http://schemas.openxmlformats.org/officeDocument/2006/relationships/image" Target="../media/image218.png"/><Relationship Id="rId25" Type="http://schemas.openxmlformats.org/officeDocument/2006/relationships/image" Target="../media/image226.png"/><Relationship Id="rId33" Type="http://schemas.openxmlformats.org/officeDocument/2006/relationships/image" Target="../media/image234.png"/><Relationship Id="rId38" Type="http://schemas.openxmlformats.org/officeDocument/2006/relationships/image" Target="../media/image239.png"/><Relationship Id="rId46" Type="http://schemas.openxmlformats.org/officeDocument/2006/relationships/image" Target="../media/image247.png"/><Relationship Id="rId59" Type="http://schemas.openxmlformats.org/officeDocument/2006/relationships/image" Target="../media/image260.png"/><Relationship Id="rId67" Type="http://schemas.openxmlformats.org/officeDocument/2006/relationships/image" Target="../media/image268.png"/><Relationship Id="rId103" Type="http://schemas.openxmlformats.org/officeDocument/2006/relationships/image" Target="../media/image300.png"/><Relationship Id="rId20" Type="http://schemas.openxmlformats.org/officeDocument/2006/relationships/image" Target="../media/image221.png"/><Relationship Id="rId41" Type="http://schemas.openxmlformats.org/officeDocument/2006/relationships/image" Target="../media/image242.png"/><Relationship Id="rId54" Type="http://schemas.openxmlformats.org/officeDocument/2006/relationships/image" Target="../media/image255.png"/><Relationship Id="rId62" Type="http://schemas.openxmlformats.org/officeDocument/2006/relationships/image" Target="../media/image263.png"/><Relationship Id="rId70" Type="http://schemas.openxmlformats.org/officeDocument/2006/relationships/image" Target="../media/image270.png"/><Relationship Id="rId75" Type="http://schemas.openxmlformats.org/officeDocument/2006/relationships/image" Target="../media/image275.png"/><Relationship Id="rId83" Type="http://schemas.openxmlformats.org/officeDocument/2006/relationships/image" Target="../media/image282.png"/><Relationship Id="rId88" Type="http://schemas.openxmlformats.org/officeDocument/2006/relationships/image" Target="../media/image285.png"/><Relationship Id="rId91" Type="http://schemas.openxmlformats.org/officeDocument/2006/relationships/image" Target="../media/image288.png"/><Relationship Id="rId96" Type="http://schemas.openxmlformats.org/officeDocument/2006/relationships/image" Target="../media/image293.png"/><Relationship Id="rId1" Type="http://schemas.openxmlformats.org/officeDocument/2006/relationships/slideLayout" Target="../slideLayouts/slideLayout2.xml"/><Relationship Id="rId6" Type="http://schemas.openxmlformats.org/officeDocument/2006/relationships/image" Target="../media/image207.png"/><Relationship Id="rId15" Type="http://schemas.openxmlformats.org/officeDocument/2006/relationships/image" Target="../media/image216.png"/><Relationship Id="rId23" Type="http://schemas.openxmlformats.org/officeDocument/2006/relationships/image" Target="../media/image224.png"/><Relationship Id="rId28" Type="http://schemas.openxmlformats.org/officeDocument/2006/relationships/image" Target="../media/image229.png"/><Relationship Id="rId36" Type="http://schemas.openxmlformats.org/officeDocument/2006/relationships/image" Target="../media/image237.png"/><Relationship Id="rId49" Type="http://schemas.openxmlformats.org/officeDocument/2006/relationships/image" Target="../media/image250.png"/><Relationship Id="rId57" Type="http://schemas.openxmlformats.org/officeDocument/2006/relationships/image" Target="../media/image258.png"/><Relationship Id="rId10" Type="http://schemas.openxmlformats.org/officeDocument/2006/relationships/image" Target="../media/image211.png"/><Relationship Id="rId31" Type="http://schemas.openxmlformats.org/officeDocument/2006/relationships/image" Target="../media/image232.png"/><Relationship Id="rId44" Type="http://schemas.openxmlformats.org/officeDocument/2006/relationships/image" Target="../media/image245.png"/><Relationship Id="rId52" Type="http://schemas.openxmlformats.org/officeDocument/2006/relationships/image" Target="../media/image253.png"/><Relationship Id="rId60" Type="http://schemas.openxmlformats.org/officeDocument/2006/relationships/image" Target="../media/image261.png"/><Relationship Id="rId65" Type="http://schemas.openxmlformats.org/officeDocument/2006/relationships/image" Target="../media/image266.png"/><Relationship Id="rId73" Type="http://schemas.openxmlformats.org/officeDocument/2006/relationships/image" Target="../media/image273.png"/><Relationship Id="rId78" Type="http://schemas.openxmlformats.org/officeDocument/2006/relationships/image" Target="../media/image277.png"/><Relationship Id="rId81" Type="http://schemas.openxmlformats.org/officeDocument/2006/relationships/image" Target="../media/image280.png"/><Relationship Id="rId86" Type="http://schemas.openxmlformats.org/officeDocument/2006/relationships/image" Target="../media/image86.png"/><Relationship Id="rId94" Type="http://schemas.openxmlformats.org/officeDocument/2006/relationships/image" Target="../media/image291.png"/><Relationship Id="rId99" Type="http://schemas.openxmlformats.org/officeDocument/2006/relationships/image" Target="../media/image296.png"/><Relationship Id="rId101" Type="http://schemas.openxmlformats.org/officeDocument/2006/relationships/image" Target="../media/image298.png"/><Relationship Id="rId4" Type="http://schemas.openxmlformats.org/officeDocument/2006/relationships/image" Target="../media/image206.png"/><Relationship Id="rId9" Type="http://schemas.openxmlformats.org/officeDocument/2006/relationships/image" Target="../media/image210.png"/><Relationship Id="rId13" Type="http://schemas.openxmlformats.org/officeDocument/2006/relationships/image" Target="../media/image214.png"/><Relationship Id="rId18" Type="http://schemas.openxmlformats.org/officeDocument/2006/relationships/image" Target="../media/image219.png"/><Relationship Id="rId39" Type="http://schemas.openxmlformats.org/officeDocument/2006/relationships/image" Target="../media/image240.png"/><Relationship Id="rId34" Type="http://schemas.openxmlformats.org/officeDocument/2006/relationships/image" Target="../media/image235.png"/><Relationship Id="rId50" Type="http://schemas.openxmlformats.org/officeDocument/2006/relationships/image" Target="../media/image251.png"/><Relationship Id="rId55" Type="http://schemas.openxmlformats.org/officeDocument/2006/relationships/image" Target="../media/image256.png"/><Relationship Id="rId76" Type="http://schemas.openxmlformats.org/officeDocument/2006/relationships/image" Target="../media/image76.png"/><Relationship Id="rId97" Type="http://schemas.openxmlformats.org/officeDocument/2006/relationships/image" Target="../media/image294.png"/><Relationship Id="rId104" Type="http://schemas.openxmlformats.org/officeDocument/2006/relationships/image" Target="../media/image301.png"/></Relationships>
</file>

<file path=ppt/slides/_rels/slide29.xml.rels><?xml version="1.0" encoding="UTF-8" standalone="yes"?>
<Relationships xmlns="http://schemas.openxmlformats.org/package/2006/relationships"><Relationship Id="rId26" Type="http://schemas.openxmlformats.org/officeDocument/2006/relationships/image" Target="../media/image227.png"/><Relationship Id="rId21" Type="http://schemas.openxmlformats.org/officeDocument/2006/relationships/image" Target="../media/image222.png"/><Relationship Id="rId42" Type="http://schemas.openxmlformats.org/officeDocument/2006/relationships/image" Target="../media/image243.png"/><Relationship Id="rId47" Type="http://schemas.openxmlformats.org/officeDocument/2006/relationships/image" Target="../media/image248.png"/><Relationship Id="rId63" Type="http://schemas.openxmlformats.org/officeDocument/2006/relationships/image" Target="../media/image264.png"/><Relationship Id="rId68" Type="http://schemas.openxmlformats.org/officeDocument/2006/relationships/image" Target="../media/image170.png"/><Relationship Id="rId84" Type="http://schemas.openxmlformats.org/officeDocument/2006/relationships/image" Target="../media/image283.png"/><Relationship Id="rId89" Type="http://schemas.openxmlformats.org/officeDocument/2006/relationships/image" Target="../media/image286.png"/><Relationship Id="rId7" Type="http://schemas.openxmlformats.org/officeDocument/2006/relationships/image" Target="../media/image208.png"/><Relationship Id="rId71" Type="http://schemas.openxmlformats.org/officeDocument/2006/relationships/image" Target="../media/image271.png"/><Relationship Id="rId92" Type="http://schemas.openxmlformats.org/officeDocument/2006/relationships/image" Target="../media/image289.png"/><Relationship Id="rId2" Type="http://schemas.openxmlformats.org/officeDocument/2006/relationships/image" Target="../media/image204.png"/><Relationship Id="rId16" Type="http://schemas.openxmlformats.org/officeDocument/2006/relationships/image" Target="../media/image217.png"/><Relationship Id="rId29" Type="http://schemas.openxmlformats.org/officeDocument/2006/relationships/image" Target="../media/image230.png"/><Relationship Id="rId11" Type="http://schemas.openxmlformats.org/officeDocument/2006/relationships/image" Target="../media/image212.png"/><Relationship Id="rId24" Type="http://schemas.openxmlformats.org/officeDocument/2006/relationships/image" Target="../media/image225.png"/><Relationship Id="rId32" Type="http://schemas.openxmlformats.org/officeDocument/2006/relationships/image" Target="../media/image233.png"/><Relationship Id="rId37" Type="http://schemas.openxmlformats.org/officeDocument/2006/relationships/image" Target="../media/image238.png"/><Relationship Id="rId40" Type="http://schemas.openxmlformats.org/officeDocument/2006/relationships/image" Target="../media/image241.png"/><Relationship Id="rId45" Type="http://schemas.openxmlformats.org/officeDocument/2006/relationships/image" Target="../media/image246.png"/><Relationship Id="rId53" Type="http://schemas.openxmlformats.org/officeDocument/2006/relationships/image" Target="../media/image254.png"/><Relationship Id="rId58" Type="http://schemas.openxmlformats.org/officeDocument/2006/relationships/image" Target="../media/image259.png"/><Relationship Id="rId66" Type="http://schemas.openxmlformats.org/officeDocument/2006/relationships/image" Target="../media/image267.png"/><Relationship Id="rId74" Type="http://schemas.openxmlformats.org/officeDocument/2006/relationships/image" Target="../media/image274.png"/><Relationship Id="rId79" Type="http://schemas.openxmlformats.org/officeDocument/2006/relationships/image" Target="../media/image278.png"/><Relationship Id="rId87" Type="http://schemas.openxmlformats.org/officeDocument/2006/relationships/image" Target="../media/image87.png"/><Relationship Id="rId102" Type="http://schemas.openxmlformats.org/officeDocument/2006/relationships/image" Target="../media/image299.png"/><Relationship Id="rId5" Type="http://schemas.openxmlformats.org/officeDocument/2006/relationships/image" Target="../media/image5.png"/><Relationship Id="rId61" Type="http://schemas.openxmlformats.org/officeDocument/2006/relationships/image" Target="../media/image262.png"/><Relationship Id="rId82" Type="http://schemas.openxmlformats.org/officeDocument/2006/relationships/image" Target="../media/image281.png"/><Relationship Id="rId90" Type="http://schemas.openxmlformats.org/officeDocument/2006/relationships/image" Target="../media/image287.png"/><Relationship Id="rId95" Type="http://schemas.openxmlformats.org/officeDocument/2006/relationships/image" Target="../media/image292.png"/><Relationship Id="rId19" Type="http://schemas.openxmlformats.org/officeDocument/2006/relationships/image" Target="../media/image220.png"/><Relationship Id="rId14" Type="http://schemas.openxmlformats.org/officeDocument/2006/relationships/image" Target="../media/image215.png"/><Relationship Id="rId22" Type="http://schemas.openxmlformats.org/officeDocument/2006/relationships/image" Target="../media/image223.png"/><Relationship Id="rId27" Type="http://schemas.openxmlformats.org/officeDocument/2006/relationships/image" Target="../media/image228.png"/><Relationship Id="rId30" Type="http://schemas.openxmlformats.org/officeDocument/2006/relationships/image" Target="../media/image231.png"/><Relationship Id="rId35" Type="http://schemas.openxmlformats.org/officeDocument/2006/relationships/image" Target="../media/image236.png"/><Relationship Id="rId43" Type="http://schemas.openxmlformats.org/officeDocument/2006/relationships/image" Target="../media/image244.png"/><Relationship Id="rId48" Type="http://schemas.openxmlformats.org/officeDocument/2006/relationships/image" Target="../media/image249.png"/><Relationship Id="rId56" Type="http://schemas.openxmlformats.org/officeDocument/2006/relationships/image" Target="../media/image257.png"/><Relationship Id="rId64" Type="http://schemas.openxmlformats.org/officeDocument/2006/relationships/image" Target="../media/image265.png"/><Relationship Id="rId69" Type="http://schemas.openxmlformats.org/officeDocument/2006/relationships/image" Target="../media/image269.png"/><Relationship Id="rId77" Type="http://schemas.openxmlformats.org/officeDocument/2006/relationships/image" Target="../media/image276.png"/><Relationship Id="rId100" Type="http://schemas.openxmlformats.org/officeDocument/2006/relationships/image" Target="../media/image297.png"/><Relationship Id="rId105" Type="http://schemas.openxmlformats.org/officeDocument/2006/relationships/image" Target="../media/image1385.png"/><Relationship Id="rId8" Type="http://schemas.openxmlformats.org/officeDocument/2006/relationships/image" Target="../media/image209.png"/><Relationship Id="rId51" Type="http://schemas.openxmlformats.org/officeDocument/2006/relationships/image" Target="../media/image252.png"/><Relationship Id="rId72" Type="http://schemas.openxmlformats.org/officeDocument/2006/relationships/image" Target="../media/image272.png"/><Relationship Id="rId80" Type="http://schemas.openxmlformats.org/officeDocument/2006/relationships/image" Target="../media/image279.png"/><Relationship Id="rId85" Type="http://schemas.openxmlformats.org/officeDocument/2006/relationships/image" Target="../media/image284.png"/><Relationship Id="rId93" Type="http://schemas.openxmlformats.org/officeDocument/2006/relationships/image" Target="../media/image290.png"/><Relationship Id="rId98" Type="http://schemas.openxmlformats.org/officeDocument/2006/relationships/image" Target="../media/image295.png"/><Relationship Id="rId3" Type="http://schemas.openxmlformats.org/officeDocument/2006/relationships/image" Target="../media/image205.png"/><Relationship Id="rId12" Type="http://schemas.openxmlformats.org/officeDocument/2006/relationships/image" Target="../media/image213.png"/><Relationship Id="rId17" Type="http://schemas.openxmlformats.org/officeDocument/2006/relationships/image" Target="../media/image218.png"/><Relationship Id="rId25" Type="http://schemas.openxmlformats.org/officeDocument/2006/relationships/image" Target="../media/image226.png"/><Relationship Id="rId33" Type="http://schemas.openxmlformats.org/officeDocument/2006/relationships/image" Target="../media/image234.png"/><Relationship Id="rId38" Type="http://schemas.openxmlformats.org/officeDocument/2006/relationships/image" Target="../media/image239.png"/><Relationship Id="rId46" Type="http://schemas.openxmlformats.org/officeDocument/2006/relationships/image" Target="../media/image247.png"/><Relationship Id="rId59" Type="http://schemas.openxmlformats.org/officeDocument/2006/relationships/image" Target="../media/image260.png"/><Relationship Id="rId67" Type="http://schemas.openxmlformats.org/officeDocument/2006/relationships/image" Target="../media/image268.png"/><Relationship Id="rId103" Type="http://schemas.openxmlformats.org/officeDocument/2006/relationships/image" Target="../media/image300.png"/><Relationship Id="rId20" Type="http://schemas.openxmlformats.org/officeDocument/2006/relationships/image" Target="../media/image221.png"/><Relationship Id="rId41" Type="http://schemas.openxmlformats.org/officeDocument/2006/relationships/image" Target="../media/image242.png"/><Relationship Id="rId54" Type="http://schemas.openxmlformats.org/officeDocument/2006/relationships/image" Target="../media/image255.png"/><Relationship Id="rId62" Type="http://schemas.openxmlformats.org/officeDocument/2006/relationships/image" Target="../media/image263.png"/><Relationship Id="rId70" Type="http://schemas.openxmlformats.org/officeDocument/2006/relationships/image" Target="../media/image270.png"/><Relationship Id="rId75" Type="http://schemas.openxmlformats.org/officeDocument/2006/relationships/image" Target="../media/image275.png"/><Relationship Id="rId83" Type="http://schemas.openxmlformats.org/officeDocument/2006/relationships/image" Target="../media/image282.png"/><Relationship Id="rId88" Type="http://schemas.openxmlformats.org/officeDocument/2006/relationships/image" Target="../media/image285.png"/><Relationship Id="rId91" Type="http://schemas.openxmlformats.org/officeDocument/2006/relationships/image" Target="../media/image288.png"/><Relationship Id="rId96" Type="http://schemas.openxmlformats.org/officeDocument/2006/relationships/image" Target="../media/image293.png"/><Relationship Id="rId1" Type="http://schemas.openxmlformats.org/officeDocument/2006/relationships/slideLayout" Target="../slideLayouts/slideLayout2.xml"/><Relationship Id="rId6" Type="http://schemas.openxmlformats.org/officeDocument/2006/relationships/image" Target="../media/image207.png"/><Relationship Id="rId15" Type="http://schemas.openxmlformats.org/officeDocument/2006/relationships/image" Target="../media/image216.png"/><Relationship Id="rId23" Type="http://schemas.openxmlformats.org/officeDocument/2006/relationships/image" Target="../media/image224.png"/><Relationship Id="rId28" Type="http://schemas.openxmlformats.org/officeDocument/2006/relationships/image" Target="../media/image229.png"/><Relationship Id="rId36" Type="http://schemas.openxmlformats.org/officeDocument/2006/relationships/image" Target="../media/image237.png"/><Relationship Id="rId49" Type="http://schemas.openxmlformats.org/officeDocument/2006/relationships/image" Target="../media/image250.png"/><Relationship Id="rId57" Type="http://schemas.openxmlformats.org/officeDocument/2006/relationships/image" Target="../media/image258.png"/><Relationship Id="rId10" Type="http://schemas.openxmlformats.org/officeDocument/2006/relationships/image" Target="../media/image211.png"/><Relationship Id="rId31" Type="http://schemas.openxmlformats.org/officeDocument/2006/relationships/image" Target="../media/image232.png"/><Relationship Id="rId44" Type="http://schemas.openxmlformats.org/officeDocument/2006/relationships/image" Target="../media/image245.png"/><Relationship Id="rId52" Type="http://schemas.openxmlformats.org/officeDocument/2006/relationships/image" Target="../media/image253.png"/><Relationship Id="rId60" Type="http://schemas.openxmlformats.org/officeDocument/2006/relationships/image" Target="../media/image261.png"/><Relationship Id="rId65" Type="http://schemas.openxmlformats.org/officeDocument/2006/relationships/image" Target="../media/image266.png"/><Relationship Id="rId73" Type="http://schemas.openxmlformats.org/officeDocument/2006/relationships/image" Target="../media/image273.png"/><Relationship Id="rId78" Type="http://schemas.openxmlformats.org/officeDocument/2006/relationships/image" Target="../media/image277.png"/><Relationship Id="rId81" Type="http://schemas.openxmlformats.org/officeDocument/2006/relationships/image" Target="../media/image280.png"/><Relationship Id="rId86" Type="http://schemas.openxmlformats.org/officeDocument/2006/relationships/image" Target="../media/image86.png"/><Relationship Id="rId94" Type="http://schemas.openxmlformats.org/officeDocument/2006/relationships/image" Target="../media/image291.png"/><Relationship Id="rId99" Type="http://schemas.openxmlformats.org/officeDocument/2006/relationships/image" Target="../media/image296.png"/><Relationship Id="rId101" Type="http://schemas.openxmlformats.org/officeDocument/2006/relationships/image" Target="../media/image298.png"/><Relationship Id="rId4" Type="http://schemas.openxmlformats.org/officeDocument/2006/relationships/image" Target="../media/image206.png"/><Relationship Id="rId9" Type="http://schemas.openxmlformats.org/officeDocument/2006/relationships/image" Target="../media/image210.png"/><Relationship Id="rId13" Type="http://schemas.openxmlformats.org/officeDocument/2006/relationships/image" Target="../media/image214.png"/><Relationship Id="rId18" Type="http://schemas.openxmlformats.org/officeDocument/2006/relationships/image" Target="../media/image219.png"/><Relationship Id="rId39" Type="http://schemas.openxmlformats.org/officeDocument/2006/relationships/image" Target="../media/image240.png"/><Relationship Id="rId34" Type="http://schemas.openxmlformats.org/officeDocument/2006/relationships/image" Target="../media/image235.png"/><Relationship Id="rId50" Type="http://schemas.openxmlformats.org/officeDocument/2006/relationships/image" Target="../media/image251.png"/><Relationship Id="rId55" Type="http://schemas.openxmlformats.org/officeDocument/2006/relationships/image" Target="../media/image256.png"/><Relationship Id="rId76" Type="http://schemas.openxmlformats.org/officeDocument/2006/relationships/image" Target="../media/image76.png"/><Relationship Id="rId97" Type="http://schemas.openxmlformats.org/officeDocument/2006/relationships/image" Target="../media/image294.png"/><Relationship Id="rId104" Type="http://schemas.openxmlformats.org/officeDocument/2006/relationships/image" Target="../media/image301.png"/></Relationships>
</file>

<file path=ppt/slides/_rels/slide30.xml.rels><?xml version="1.0" encoding="UTF-8" standalone="yes"?>
<Relationships xmlns="http://schemas.openxmlformats.org/package/2006/relationships"><Relationship Id="rId26" Type="http://schemas.openxmlformats.org/officeDocument/2006/relationships/image" Target="../media/image1408.png"/><Relationship Id="rId21" Type="http://schemas.openxmlformats.org/officeDocument/2006/relationships/image" Target="../media/image1403.png"/><Relationship Id="rId42" Type="http://schemas.openxmlformats.org/officeDocument/2006/relationships/image" Target="../media/image1424.png"/><Relationship Id="rId47" Type="http://schemas.openxmlformats.org/officeDocument/2006/relationships/image" Target="../media/image1429.png"/><Relationship Id="rId63" Type="http://schemas.openxmlformats.org/officeDocument/2006/relationships/image" Target="../media/image1445.png"/><Relationship Id="rId68" Type="http://schemas.openxmlformats.org/officeDocument/2006/relationships/image" Target="../media/image1450.png"/><Relationship Id="rId84" Type="http://schemas.openxmlformats.org/officeDocument/2006/relationships/image" Target="../media/image1465.png"/><Relationship Id="rId89" Type="http://schemas.openxmlformats.org/officeDocument/2006/relationships/image" Target="../media/image1468.png"/><Relationship Id="rId7" Type="http://schemas.openxmlformats.org/officeDocument/2006/relationships/image" Target="../media/image1390.png"/><Relationship Id="rId71" Type="http://schemas.openxmlformats.org/officeDocument/2006/relationships/image" Target="../media/image1453.png"/><Relationship Id="rId92" Type="http://schemas.openxmlformats.org/officeDocument/2006/relationships/image" Target="../media/image1471.png"/><Relationship Id="rId2" Type="http://schemas.openxmlformats.org/officeDocument/2006/relationships/image" Target="../media/image1386.png"/><Relationship Id="rId16" Type="http://schemas.openxmlformats.org/officeDocument/2006/relationships/image" Target="../media/image1399.png"/><Relationship Id="rId29" Type="http://schemas.openxmlformats.org/officeDocument/2006/relationships/image" Target="../media/image1411.png"/><Relationship Id="rId11" Type="http://schemas.openxmlformats.org/officeDocument/2006/relationships/image" Target="../media/image1394.png"/><Relationship Id="rId24" Type="http://schemas.openxmlformats.org/officeDocument/2006/relationships/image" Target="../media/image1406.png"/><Relationship Id="rId32" Type="http://schemas.openxmlformats.org/officeDocument/2006/relationships/image" Target="../media/image1414.png"/><Relationship Id="rId37" Type="http://schemas.openxmlformats.org/officeDocument/2006/relationships/image" Target="../media/image1419.png"/><Relationship Id="rId40" Type="http://schemas.openxmlformats.org/officeDocument/2006/relationships/image" Target="../media/image1422.png"/><Relationship Id="rId45" Type="http://schemas.openxmlformats.org/officeDocument/2006/relationships/image" Target="../media/image1427.png"/><Relationship Id="rId53" Type="http://schemas.openxmlformats.org/officeDocument/2006/relationships/image" Target="../media/image1435.png"/><Relationship Id="rId58" Type="http://schemas.openxmlformats.org/officeDocument/2006/relationships/image" Target="../media/image1440.png"/><Relationship Id="rId66" Type="http://schemas.openxmlformats.org/officeDocument/2006/relationships/image" Target="../media/image1448.png"/><Relationship Id="rId74" Type="http://schemas.openxmlformats.org/officeDocument/2006/relationships/image" Target="../media/image1456.png"/><Relationship Id="rId79" Type="http://schemas.openxmlformats.org/officeDocument/2006/relationships/image" Target="../media/image1460.png"/><Relationship Id="rId87" Type="http://schemas.openxmlformats.org/officeDocument/2006/relationships/image" Target="../media/image87.png"/><Relationship Id="rId102" Type="http://schemas.openxmlformats.org/officeDocument/2006/relationships/image" Target="../media/image1481.png"/><Relationship Id="rId5" Type="http://schemas.openxmlformats.org/officeDocument/2006/relationships/image" Target="../media/image1389.png"/><Relationship Id="rId61" Type="http://schemas.openxmlformats.org/officeDocument/2006/relationships/image" Target="../media/image1443.png"/><Relationship Id="rId82" Type="http://schemas.openxmlformats.org/officeDocument/2006/relationships/image" Target="../media/image1463.png"/><Relationship Id="rId90" Type="http://schemas.openxmlformats.org/officeDocument/2006/relationships/image" Target="../media/image1469.png"/><Relationship Id="rId95" Type="http://schemas.openxmlformats.org/officeDocument/2006/relationships/image" Target="../media/image1474.png"/><Relationship Id="rId19" Type="http://schemas.openxmlformats.org/officeDocument/2006/relationships/image" Target="../media/image1402.png"/><Relationship Id="rId14" Type="http://schemas.openxmlformats.org/officeDocument/2006/relationships/image" Target="../media/image1397.png"/><Relationship Id="rId22" Type="http://schemas.openxmlformats.org/officeDocument/2006/relationships/image" Target="../media/image1404.png"/><Relationship Id="rId27" Type="http://schemas.openxmlformats.org/officeDocument/2006/relationships/image" Target="../media/image1409.png"/><Relationship Id="rId30" Type="http://schemas.openxmlformats.org/officeDocument/2006/relationships/image" Target="../media/image1412.png"/><Relationship Id="rId35" Type="http://schemas.openxmlformats.org/officeDocument/2006/relationships/image" Target="../media/image1417.png"/><Relationship Id="rId43" Type="http://schemas.openxmlformats.org/officeDocument/2006/relationships/image" Target="../media/image1425.png"/><Relationship Id="rId48" Type="http://schemas.openxmlformats.org/officeDocument/2006/relationships/image" Target="../media/image1430.png"/><Relationship Id="rId56" Type="http://schemas.openxmlformats.org/officeDocument/2006/relationships/image" Target="../media/image1438.png"/><Relationship Id="rId64" Type="http://schemas.openxmlformats.org/officeDocument/2006/relationships/image" Target="../media/image1446.png"/><Relationship Id="rId69" Type="http://schemas.openxmlformats.org/officeDocument/2006/relationships/image" Target="../media/image1451.png"/><Relationship Id="rId77" Type="http://schemas.openxmlformats.org/officeDocument/2006/relationships/image" Target="../media/image1458.png"/><Relationship Id="rId100" Type="http://schemas.openxmlformats.org/officeDocument/2006/relationships/image" Target="../media/image1479.png"/><Relationship Id="rId105" Type="http://schemas.openxmlformats.org/officeDocument/2006/relationships/slide" Target="slide3.xml"/><Relationship Id="rId8" Type="http://schemas.openxmlformats.org/officeDocument/2006/relationships/image" Target="../media/image1391.png"/><Relationship Id="rId51" Type="http://schemas.openxmlformats.org/officeDocument/2006/relationships/image" Target="../media/image1433.png"/><Relationship Id="rId72" Type="http://schemas.openxmlformats.org/officeDocument/2006/relationships/image" Target="../media/image1454.png"/><Relationship Id="rId80" Type="http://schemas.openxmlformats.org/officeDocument/2006/relationships/image" Target="../media/image1461.png"/><Relationship Id="rId85" Type="http://schemas.openxmlformats.org/officeDocument/2006/relationships/image" Target="../media/image1466.png"/><Relationship Id="rId93" Type="http://schemas.openxmlformats.org/officeDocument/2006/relationships/image" Target="../media/image1472.png"/><Relationship Id="rId98" Type="http://schemas.openxmlformats.org/officeDocument/2006/relationships/image" Target="../media/image1477.png"/><Relationship Id="rId3" Type="http://schemas.openxmlformats.org/officeDocument/2006/relationships/image" Target="../media/image1387.png"/><Relationship Id="rId12" Type="http://schemas.openxmlformats.org/officeDocument/2006/relationships/image" Target="../media/image1395.png"/><Relationship Id="rId17" Type="http://schemas.openxmlformats.org/officeDocument/2006/relationships/image" Target="../media/image1400.png"/><Relationship Id="rId25" Type="http://schemas.openxmlformats.org/officeDocument/2006/relationships/image" Target="../media/image1407.png"/><Relationship Id="rId33" Type="http://schemas.openxmlformats.org/officeDocument/2006/relationships/image" Target="../media/image1415.png"/><Relationship Id="rId38" Type="http://schemas.openxmlformats.org/officeDocument/2006/relationships/image" Target="../media/image1420.png"/><Relationship Id="rId46" Type="http://schemas.openxmlformats.org/officeDocument/2006/relationships/image" Target="../media/image1428.png"/><Relationship Id="rId59" Type="http://schemas.openxmlformats.org/officeDocument/2006/relationships/image" Target="../media/image1441.png"/><Relationship Id="rId67" Type="http://schemas.openxmlformats.org/officeDocument/2006/relationships/image" Target="../media/image1449.png"/><Relationship Id="rId103" Type="http://schemas.openxmlformats.org/officeDocument/2006/relationships/image" Target="../media/image1482.png"/><Relationship Id="rId20" Type="http://schemas.openxmlformats.org/officeDocument/2006/relationships/image" Target="../media/image121.png"/><Relationship Id="rId41" Type="http://schemas.openxmlformats.org/officeDocument/2006/relationships/image" Target="../media/image1423.png"/><Relationship Id="rId54" Type="http://schemas.openxmlformats.org/officeDocument/2006/relationships/image" Target="../media/image1436.png"/><Relationship Id="rId62" Type="http://schemas.openxmlformats.org/officeDocument/2006/relationships/image" Target="../media/image1444.png"/><Relationship Id="rId70" Type="http://schemas.openxmlformats.org/officeDocument/2006/relationships/image" Target="../media/image1452.png"/><Relationship Id="rId75" Type="http://schemas.openxmlformats.org/officeDocument/2006/relationships/image" Target="../media/image1457.png"/><Relationship Id="rId83" Type="http://schemas.openxmlformats.org/officeDocument/2006/relationships/image" Target="../media/image1464.png"/><Relationship Id="rId88" Type="http://schemas.openxmlformats.org/officeDocument/2006/relationships/image" Target="../media/image1467.png"/><Relationship Id="rId91" Type="http://schemas.openxmlformats.org/officeDocument/2006/relationships/image" Target="../media/image1470.png"/><Relationship Id="rId96" Type="http://schemas.openxmlformats.org/officeDocument/2006/relationships/image" Target="../media/image1475.png"/><Relationship Id="rId1" Type="http://schemas.openxmlformats.org/officeDocument/2006/relationships/slideLayout" Target="../slideLayouts/slideLayout2.xml"/><Relationship Id="rId6" Type="http://schemas.openxmlformats.org/officeDocument/2006/relationships/image" Target="../media/image5.png"/><Relationship Id="rId15" Type="http://schemas.openxmlformats.org/officeDocument/2006/relationships/image" Target="../media/image1398.png"/><Relationship Id="rId23" Type="http://schemas.openxmlformats.org/officeDocument/2006/relationships/image" Target="../media/image1405.png"/><Relationship Id="rId28" Type="http://schemas.openxmlformats.org/officeDocument/2006/relationships/image" Target="../media/image1410.png"/><Relationship Id="rId36" Type="http://schemas.openxmlformats.org/officeDocument/2006/relationships/image" Target="../media/image1418.png"/><Relationship Id="rId49" Type="http://schemas.openxmlformats.org/officeDocument/2006/relationships/image" Target="../media/image1431.png"/><Relationship Id="rId57" Type="http://schemas.openxmlformats.org/officeDocument/2006/relationships/image" Target="../media/image1439.png"/><Relationship Id="rId106" Type="http://schemas.openxmlformats.org/officeDocument/2006/relationships/image" Target="../media/image1484.jpeg"/><Relationship Id="rId10" Type="http://schemas.openxmlformats.org/officeDocument/2006/relationships/image" Target="../media/image1393.png"/><Relationship Id="rId31" Type="http://schemas.openxmlformats.org/officeDocument/2006/relationships/image" Target="../media/image1413.png"/><Relationship Id="rId44" Type="http://schemas.openxmlformats.org/officeDocument/2006/relationships/image" Target="../media/image1426.png"/><Relationship Id="rId52" Type="http://schemas.openxmlformats.org/officeDocument/2006/relationships/image" Target="../media/image1434.png"/><Relationship Id="rId60" Type="http://schemas.openxmlformats.org/officeDocument/2006/relationships/image" Target="../media/image1442.png"/><Relationship Id="rId65" Type="http://schemas.openxmlformats.org/officeDocument/2006/relationships/image" Target="../media/image1447.png"/><Relationship Id="rId73" Type="http://schemas.openxmlformats.org/officeDocument/2006/relationships/image" Target="../media/image1455.png"/><Relationship Id="rId78" Type="http://schemas.openxmlformats.org/officeDocument/2006/relationships/image" Target="../media/image1459.png"/><Relationship Id="rId81" Type="http://schemas.openxmlformats.org/officeDocument/2006/relationships/image" Target="../media/image1462.png"/><Relationship Id="rId86" Type="http://schemas.openxmlformats.org/officeDocument/2006/relationships/image" Target="../media/image1070.png"/><Relationship Id="rId94" Type="http://schemas.openxmlformats.org/officeDocument/2006/relationships/image" Target="../media/image1473.png"/><Relationship Id="rId99" Type="http://schemas.openxmlformats.org/officeDocument/2006/relationships/image" Target="../media/image1478.png"/><Relationship Id="rId101" Type="http://schemas.openxmlformats.org/officeDocument/2006/relationships/image" Target="../media/image1480.png"/><Relationship Id="rId4" Type="http://schemas.openxmlformats.org/officeDocument/2006/relationships/image" Target="../media/image1388.png"/><Relationship Id="rId9" Type="http://schemas.openxmlformats.org/officeDocument/2006/relationships/image" Target="../media/image1392.png"/><Relationship Id="rId13" Type="http://schemas.openxmlformats.org/officeDocument/2006/relationships/image" Target="../media/image1396.png"/><Relationship Id="rId18" Type="http://schemas.openxmlformats.org/officeDocument/2006/relationships/image" Target="../media/image1401.png"/><Relationship Id="rId39" Type="http://schemas.openxmlformats.org/officeDocument/2006/relationships/image" Target="../media/image1421.png"/><Relationship Id="rId34" Type="http://schemas.openxmlformats.org/officeDocument/2006/relationships/image" Target="../media/image1416.png"/><Relationship Id="rId50" Type="http://schemas.openxmlformats.org/officeDocument/2006/relationships/image" Target="../media/image1432.png"/><Relationship Id="rId55" Type="http://schemas.openxmlformats.org/officeDocument/2006/relationships/image" Target="../media/image1437.png"/><Relationship Id="rId76" Type="http://schemas.openxmlformats.org/officeDocument/2006/relationships/image" Target="../media/image76.png"/><Relationship Id="rId97" Type="http://schemas.openxmlformats.org/officeDocument/2006/relationships/image" Target="../media/image1476.png"/><Relationship Id="rId104" Type="http://schemas.openxmlformats.org/officeDocument/2006/relationships/image" Target="../media/image1483.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1447800" y="1123950"/>
            <a:ext cx="5666509" cy="2120675"/>
          </a:xfrm>
          <a:prstGeom prst="rect">
            <a:avLst/>
          </a:prstGeom>
          <a:noFill/>
        </p:spPr>
        <p:txBody>
          <a:bodyPr wrap="square" lIns="73244" tIns="36623" rIns="73244" bIns="36623" rtlCol="0">
            <a:spAutoFit/>
          </a:bodyPr>
          <a:lstStyle/>
          <a:p>
            <a:pPr algn="r" rtl="1"/>
            <a:r>
              <a:rPr lang="fa-IR" sz="13300" b="1" dirty="0">
                <a:ln w="17780" cmpd="sng">
                  <a:solidFill>
                    <a:srgbClr val="FFFFFF"/>
                  </a:solidFill>
                  <a:prstDash val="solid"/>
                  <a:miter lim="800000"/>
                </a:ln>
                <a:gradFill rotWithShape="1">
                  <a:gsLst>
                    <a:gs pos="0">
                      <a:srgbClr val="000000">
                        <a:tint val="92000"/>
                        <a:shade val="100000"/>
                        <a:satMod val="150000"/>
                      </a:srgbClr>
                    </a:gs>
                    <a:gs pos="49000">
                      <a:srgbClr val="000000">
                        <a:tint val="89000"/>
                        <a:shade val="90000"/>
                        <a:satMod val="150000"/>
                      </a:srgbClr>
                    </a:gs>
                    <a:gs pos="50000">
                      <a:srgbClr val="000000">
                        <a:tint val="100000"/>
                        <a:shade val="75000"/>
                        <a:satMod val="150000"/>
                      </a:srgbClr>
                    </a:gs>
                    <a:gs pos="95000">
                      <a:srgbClr val="000000">
                        <a:shade val="47000"/>
                        <a:satMod val="150000"/>
                      </a:srgbClr>
                    </a:gs>
                    <a:gs pos="100000">
                      <a:srgbClr val="000000">
                        <a:shade val="39000"/>
                        <a:satMod val="150000"/>
                      </a:srgbClr>
                    </a:gs>
                  </a:gsLst>
                  <a:lin ang="5400000"/>
                </a:gradFill>
                <a:effectLst>
                  <a:outerShdw blurRad="50800" algn="tl" rotWithShape="0">
                    <a:srgbClr val="000000"/>
                  </a:outerShdw>
                </a:effectLst>
              </a:rPr>
              <a:t>بسم تعالی</a:t>
            </a:r>
            <a:endParaRPr lang="en-US" sz="13300" b="1" dirty="0">
              <a:ln w="17780" cmpd="sng">
                <a:solidFill>
                  <a:srgbClr val="FFFFFF"/>
                </a:solidFill>
                <a:prstDash val="solid"/>
                <a:miter lim="800000"/>
              </a:ln>
              <a:gradFill rotWithShape="1">
                <a:gsLst>
                  <a:gs pos="0">
                    <a:srgbClr val="000000">
                      <a:tint val="92000"/>
                      <a:shade val="100000"/>
                      <a:satMod val="150000"/>
                    </a:srgbClr>
                  </a:gs>
                  <a:gs pos="49000">
                    <a:srgbClr val="000000">
                      <a:tint val="89000"/>
                      <a:shade val="90000"/>
                      <a:satMod val="150000"/>
                    </a:srgbClr>
                  </a:gs>
                  <a:gs pos="50000">
                    <a:srgbClr val="000000">
                      <a:tint val="100000"/>
                      <a:shade val="75000"/>
                      <a:satMod val="150000"/>
                    </a:srgbClr>
                  </a:gs>
                  <a:gs pos="95000">
                    <a:srgbClr val="000000">
                      <a:shade val="47000"/>
                      <a:satMod val="150000"/>
                    </a:srgbClr>
                  </a:gs>
                  <a:gs pos="100000">
                    <a:srgbClr val="000000">
                      <a:shade val="39000"/>
                      <a:satMod val="150000"/>
                    </a:srgbClr>
                  </a:gs>
                </a:gsLst>
                <a:lin ang="5400000"/>
              </a:gradFill>
              <a:effectLst>
                <a:outerShdw blurRad="50800" algn="tl" rotWithShape="0">
                  <a:srgbClr val="000000"/>
                </a:outerShdw>
              </a:effectLst>
            </a:endParaRPr>
          </a:p>
        </p:txBody>
      </p:sp>
    </p:spTree>
    <p:extLst>
      <p:ext uri="{BB962C8B-B14F-4D97-AF65-F5344CB8AC3E}">
        <p14:creationId xmlns:p14="http://schemas.microsoft.com/office/powerpoint/2010/main" val="252264580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barn(inVertical)">
                                      <p:cBhvr>
                                        <p:cTn id="7"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p:nvPr/>
        </p:nvSpPr>
        <p:spPr>
          <a:xfrm>
            <a:off x="8087591" y="2780515"/>
            <a:ext cx="91005" cy="46392"/>
          </a:xfrm>
          <a:prstGeom prst="rect">
            <a:avLst/>
          </a:prstGeom>
          <a:blipFill>
            <a:blip r:embed="rId2" cstate="print"/>
            <a:stretch>
              <a:fillRect/>
            </a:stretch>
          </a:blipFill>
        </p:spPr>
        <p:txBody>
          <a:bodyPr wrap="square" lIns="0" tIns="0" rIns="0" bIns="0" rtlCol="0">
            <a:noAutofit/>
          </a:bodyPr>
          <a:lstStyle/>
          <a:p>
            <a:endParaRPr/>
          </a:p>
        </p:txBody>
      </p:sp>
      <p:sp>
        <p:nvSpPr>
          <p:cNvPr id="3" name="object 3"/>
          <p:cNvSpPr/>
          <p:nvPr/>
        </p:nvSpPr>
        <p:spPr>
          <a:xfrm>
            <a:off x="8296794" y="2768917"/>
            <a:ext cx="93518" cy="56982"/>
          </a:xfrm>
          <a:prstGeom prst="rect">
            <a:avLst/>
          </a:prstGeom>
          <a:blipFill>
            <a:blip r:embed="rId3" cstate="print"/>
            <a:stretch>
              <a:fillRect/>
            </a:stretch>
          </a:blipFill>
        </p:spPr>
        <p:txBody>
          <a:bodyPr wrap="square" lIns="0" tIns="0" rIns="0" bIns="0" rtlCol="0">
            <a:noAutofit/>
          </a:bodyPr>
          <a:lstStyle/>
          <a:p>
            <a:endParaRPr/>
          </a:p>
        </p:txBody>
      </p:sp>
      <p:sp>
        <p:nvSpPr>
          <p:cNvPr id="4" name="object 4"/>
          <p:cNvSpPr/>
          <p:nvPr/>
        </p:nvSpPr>
        <p:spPr>
          <a:xfrm>
            <a:off x="8210205" y="2696303"/>
            <a:ext cx="184265" cy="128588"/>
          </a:xfrm>
          <a:prstGeom prst="rect">
            <a:avLst/>
          </a:prstGeom>
          <a:blipFill>
            <a:blip r:embed="rId4" cstate="print"/>
            <a:stretch>
              <a:fillRect/>
            </a:stretch>
          </a:blipFill>
        </p:spPr>
        <p:txBody>
          <a:bodyPr wrap="square" lIns="0" tIns="0" rIns="0" bIns="0" rtlCol="0">
            <a:noAutofit/>
          </a:bodyPr>
          <a:lstStyle/>
          <a:p>
            <a:endParaRPr/>
          </a:p>
        </p:txBody>
      </p:sp>
      <p:sp>
        <p:nvSpPr>
          <p:cNvPr id="5" name="object 5"/>
          <p:cNvSpPr/>
          <p:nvPr/>
        </p:nvSpPr>
        <p:spPr>
          <a:xfrm>
            <a:off x="8314114" y="2755807"/>
            <a:ext cx="80167" cy="29752"/>
          </a:xfrm>
          <a:prstGeom prst="rect">
            <a:avLst/>
          </a:prstGeom>
          <a:blipFill>
            <a:blip r:embed="rId5" cstate="print"/>
            <a:stretch>
              <a:fillRect/>
            </a:stretch>
          </a:blipFill>
        </p:spPr>
        <p:txBody>
          <a:bodyPr wrap="square" lIns="0" tIns="0" rIns="0" bIns="0" rtlCol="0">
            <a:noAutofit/>
          </a:bodyPr>
          <a:lstStyle/>
          <a:p>
            <a:endParaRPr/>
          </a:p>
        </p:txBody>
      </p:sp>
      <p:sp>
        <p:nvSpPr>
          <p:cNvPr id="6" name="object 6"/>
          <p:cNvSpPr/>
          <p:nvPr/>
        </p:nvSpPr>
        <p:spPr>
          <a:xfrm>
            <a:off x="8345288" y="2669073"/>
            <a:ext cx="76892" cy="34794"/>
          </a:xfrm>
          <a:prstGeom prst="rect">
            <a:avLst/>
          </a:prstGeom>
          <a:blipFill>
            <a:blip r:embed="rId6" cstate="print"/>
            <a:stretch>
              <a:fillRect/>
            </a:stretch>
          </a:blipFill>
        </p:spPr>
        <p:txBody>
          <a:bodyPr wrap="square" lIns="0" tIns="0" rIns="0" bIns="0" rtlCol="0">
            <a:noAutofit/>
          </a:bodyPr>
          <a:lstStyle/>
          <a:p>
            <a:endParaRPr/>
          </a:p>
        </p:txBody>
      </p:sp>
      <p:sp>
        <p:nvSpPr>
          <p:cNvPr id="7" name="object 7"/>
          <p:cNvSpPr/>
          <p:nvPr/>
        </p:nvSpPr>
        <p:spPr>
          <a:xfrm>
            <a:off x="7956665" y="2652433"/>
            <a:ext cx="283258" cy="151279"/>
          </a:xfrm>
          <a:prstGeom prst="rect">
            <a:avLst/>
          </a:prstGeom>
          <a:blipFill>
            <a:blip r:embed="rId7" cstate="print"/>
            <a:stretch>
              <a:fillRect/>
            </a:stretch>
          </a:blipFill>
        </p:spPr>
        <p:txBody>
          <a:bodyPr wrap="square" lIns="0" tIns="0" rIns="0" bIns="0" rtlCol="0">
            <a:noAutofit/>
          </a:bodyPr>
          <a:lstStyle/>
          <a:p>
            <a:endParaRPr/>
          </a:p>
        </p:txBody>
      </p:sp>
      <p:sp>
        <p:nvSpPr>
          <p:cNvPr id="8" name="object 8"/>
          <p:cNvSpPr/>
          <p:nvPr/>
        </p:nvSpPr>
        <p:spPr>
          <a:xfrm>
            <a:off x="8019705" y="2596963"/>
            <a:ext cx="343965" cy="90768"/>
          </a:xfrm>
          <a:prstGeom prst="rect">
            <a:avLst/>
          </a:prstGeom>
          <a:blipFill>
            <a:blip r:embed="rId8" cstate="print"/>
            <a:stretch>
              <a:fillRect/>
            </a:stretch>
          </a:blipFill>
        </p:spPr>
        <p:txBody>
          <a:bodyPr wrap="square" lIns="0" tIns="0" rIns="0" bIns="0" rtlCol="0">
            <a:noAutofit/>
          </a:bodyPr>
          <a:lstStyle/>
          <a:p>
            <a:endParaRPr/>
          </a:p>
        </p:txBody>
      </p:sp>
      <p:sp>
        <p:nvSpPr>
          <p:cNvPr id="9" name="object 9"/>
          <p:cNvSpPr/>
          <p:nvPr/>
        </p:nvSpPr>
        <p:spPr>
          <a:xfrm>
            <a:off x="8398628" y="2662517"/>
            <a:ext cx="43641" cy="18657"/>
          </a:xfrm>
          <a:prstGeom prst="rect">
            <a:avLst/>
          </a:prstGeom>
          <a:blipFill>
            <a:blip r:embed="rId9" cstate="print"/>
            <a:stretch>
              <a:fillRect/>
            </a:stretch>
          </a:blipFill>
        </p:spPr>
        <p:txBody>
          <a:bodyPr wrap="square" lIns="0" tIns="0" rIns="0" bIns="0" rtlCol="0">
            <a:noAutofit/>
          </a:bodyPr>
          <a:lstStyle/>
          <a:p>
            <a:endParaRPr/>
          </a:p>
        </p:txBody>
      </p:sp>
      <p:sp>
        <p:nvSpPr>
          <p:cNvPr id="10" name="object 10"/>
          <p:cNvSpPr/>
          <p:nvPr/>
        </p:nvSpPr>
        <p:spPr>
          <a:xfrm>
            <a:off x="8226828" y="2597973"/>
            <a:ext cx="231371" cy="69588"/>
          </a:xfrm>
          <a:prstGeom prst="rect">
            <a:avLst/>
          </a:prstGeom>
          <a:blipFill>
            <a:blip r:embed="rId10" cstate="print"/>
            <a:stretch>
              <a:fillRect/>
            </a:stretch>
          </a:blipFill>
        </p:spPr>
        <p:txBody>
          <a:bodyPr wrap="square" lIns="0" tIns="0" rIns="0" bIns="0" rtlCol="0">
            <a:noAutofit/>
          </a:bodyPr>
          <a:lstStyle/>
          <a:p>
            <a:endParaRPr/>
          </a:p>
        </p:txBody>
      </p:sp>
      <p:sp>
        <p:nvSpPr>
          <p:cNvPr id="11" name="object 11"/>
          <p:cNvSpPr/>
          <p:nvPr/>
        </p:nvSpPr>
        <p:spPr>
          <a:xfrm>
            <a:off x="8353597" y="2614109"/>
            <a:ext cx="104371" cy="34793"/>
          </a:xfrm>
          <a:prstGeom prst="rect">
            <a:avLst/>
          </a:prstGeom>
          <a:blipFill>
            <a:blip r:embed="rId11" cstate="print"/>
            <a:stretch>
              <a:fillRect/>
            </a:stretch>
          </a:blipFill>
        </p:spPr>
        <p:txBody>
          <a:bodyPr wrap="square" lIns="0" tIns="0" rIns="0" bIns="0" rtlCol="0">
            <a:noAutofit/>
          </a:bodyPr>
          <a:lstStyle/>
          <a:p>
            <a:endParaRPr/>
          </a:p>
        </p:txBody>
      </p:sp>
      <p:sp>
        <p:nvSpPr>
          <p:cNvPr id="12" name="object 12"/>
          <p:cNvSpPr/>
          <p:nvPr/>
        </p:nvSpPr>
        <p:spPr>
          <a:xfrm>
            <a:off x="8203972" y="2519307"/>
            <a:ext cx="139237" cy="141194"/>
          </a:xfrm>
          <a:prstGeom prst="rect">
            <a:avLst/>
          </a:prstGeom>
          <a:blipFill>
            <a:blip r:embed="rId12" cstate="print"/>
            <a:stretch>
              <a:fillRect/>
            </a:stretch>
          </a:blipFill>
        </p:spPr>
        <p:txBody>
          <a:bodyPr wrap="square" lIns="0" tIns="0" rIns="0" bIns="0" rtlCol="0">
            <a:noAutofit/>
          </a:bodyPr>
          <a:lstStyle/>
          <a:p>
            <a:endParaRPr/>
          </a:p>
        </p:txBody>
      </p:sp>
      <p:sp>
        <p:nvSpPr>
          <p:cNvPr id="13" name="object 13"/>
          <p:cNvSpPr/>
          <p:nvPr/>
        </p:nvSpPr>
        <p:spPr>
          <a:xfrm>
            <a:off x="8023859" y="2530401"/>
            <a:ext cx="108065" cy="69589"/>
          </a:xfrm>
          <a:prstGeom prst="rect">
            <a:avLst/>
          </a:prstGeom>
          <a:blipFill>
            <a:blip r:embed="rId13" cstate="print"/>
            <a:stretch>
              <a:fillRect/>
            </a:stretch>
          </a:blipFill>
        </p:spPr>
        <p:txBody>
          <a:bodyPr wrap="square" lIns="0" tIns="0" rIns="0" bIns="0" rtlCol="0">
            <a:noAutofit/>
          </a:bodyPr>
          <a:lstStyle/>
          <a:p>
            <a:endParaRPr/>
          </a:p>
        </p:txBody>
      </p:sp>
      <p:sp>
        <p:nvSpPr>
          <p:cNvPr id="14" name="object 14"/>
          <p:cNvSpPr/>
          <p:nvPr/>
        </p:nvSpPr>
        <p:spPr>
          <a:xfrm>
            <a:off x="8237913" y="2501153"/>
            <a:ext cx="87976" cy="70092"/>
          </a:xfrm>
          <a:prstGeom prst="rect">
            <a:avLst/>
          </a:prstGeom>
          <a:blipFill>
            <a:blip r:embed="rId14" cstate="print"/>
            <a:stretch>
              <a:fillRect/>
            </a:stretch>
          </a:blipFill>
        </p:spPr>
        <p:txBody>
          <a:bodyPr wrap="square" lIns="0" tIns="0" rIns="0" bIns="0" rtlCol="0">
            <a:noAutofit/>
          </a:bodyPr>
          <a:lstStyle/>
          <a:p>
            <a:endParaRPr/>
          </a:p>
        </p:txBody>
      </p:sp>
      <p:sp>
        <p:nvSpPr>
          <p:cNvPr id="15" name="object 15"/>
          <p:cNvSpPr/>
          <p:nvPr/>
        </p:nvSpPr>
        <p:spPr>
          <a:xfrm>
            <a:off x="8506690" y="1123501"/>
            <a:ext cx="72044" cy="55973"/>
          </a:xfrm>
          <a:prstGeom prst="rect">
            <a:avLst/>
          </a:prstGeom>
          <a:blipFill>
            <a:blip r:embed="rId15" cstate="print"/>
            <a:stretch>
              <a:fillRect/>
            </a:stretch>
          </a:blipFill>
        </p:spPr>
        <p:txBody>
          <a:bodyPr wrap="square" lIns="0" tIns="0" rIns="0" bIns="0" rtlCol="0">
            <a:noAutofit/>
          </a:bodyPr>
          <a:lstStyle/>
          <a:p>
            <a:endParaRPr/>
          </a:p>
        </p:txBody>
      </p:sp>
      <p:sp>
        <p:nvSpPr>
          <p:cNvPr id="16" name="object 16"/>
          <p:cNvSpPr/>
          <p:nvPr/>
        </p:nvSpPr>
        <p:spPr>
          <a:xfrm>
            <a:off x="8482448" y="1049377"/>
            <a:ext cx="114299" cy="109929"/>
          </a:xfrm>
          <a:prstGeom prst="rect">
            <a:avLst/>
          </a:prstGeom>
          <a:blipFill>
            <a:blip r:embed="rId16" cstate="print"/>
            <a:stretch>
              <a:fillRect/>
            </a:stretch>
          </a:blipFill>
        </p:spPr>
        <p:txBody>
          <a:bodyPr wrap="square" lIns="0" tIns="0" rIns="0" bIns="0" rtlCol="0">
            <a:noAutofit/>
          </a:bodyPr>
          <a:lstStyle/>
          <a:p>
            <a:endParaRPr/>
          </a:p>
        </p:txBody>
      </p:sp>
      <p:sp>
        <p:nvSpPr>
          <p:cNvPr id="17" name="object 17"/>
          <p:cNvSpPr/>
          <p:nvPr/>
        </p:nvSpPr>
        <p:spPr>
          <a:xfrm>
            <a:off x="8352904" y="1077615"/>
            <a:ext cx="96982" cy="65051"/>
          </a:xfrm>
          <a:prstGeom prst="rect">
            <a:avLst/>
          </a:prstGeom>
          <a:blipFill>
            <a:blip r:embed="rId17" cstate="print"/>
            <a:stretch>
              <a:fillRect/>
            </a:stretch>
          </a:blipFill>
        </p:spPr>
        <p:txBody>
          <a:bodyPr wrap="square" lIns="0" tIns="0" rIns="0" bIns="0" rtlCol="0">
            <a:noAutofit/>
          </a:bodyPr>
          <a:lstStyle/>
          <a:p>
            <a:endParaRPr/>
          </a:p>
        </p:txBody>
      </p:sp>
      <p:sp>
        <p:nvSpPr>
          <p:cNvPr id="18" name="object 18"/>
          <p:cNvSpPr/>
          <p:nvPr/>
        </p:nvSpPr>
        <p:spPr>
          <a:xfrm>
            <a:off x="8524008" y="1047358"/>
            <a:ext cx="176645" cy="67571"/>
          </a:xfrm>
          <a:prstGeom prst="rect">
            <a:avLst/>
          </a:prstGeom>
          <a:blipFill>
            <a:blip r:embed="rId18" cstate="print"/>
            <a:stretch>
              <a:fillRect/>
            </a:stretch>
          </a:blipFill>
        </p:spPr>
        <p:txBody>
          <a:bodyPr wrap="square" lIns="0" tIns="0" rIns="0" bIns="0" rtlCol="0">
            <a:noAutofit/>
          </a:bodyPr>
          <a:lstStyle/>
          <a:p>
            <a:endParaRPr/>
          </a:p>
        </p:txBody>
      </p:sp>
      <p:sp>
        <p:nvSpPr>
          <p:cNvPr id="19" name="object 19"/>
          <p:cNvSpPr/>
          <p:nvPr/>
        </p:nvSpPr>
        <p:spPr>
          <a:xfrm>
            <a:off x="8615448" y="1035255"/>
            <a:ext cx="77585" cy="30761"/>
          </a:xfrm>
          <a:prstGeom prst="rect">
            <a:avLst/>
          </a:prstGeom>
          <a:blipFill>
            <a:blip r:embed="rId19" cstate="print"/>
            <a:stretch>
              <a:fillRect/>
            </a:stretch>
          </a:blipFill>
        </p:spPr>
        <p:txBody>
          <a:bodyPr wrap="square" lIns="0" tIns="0" rIns="0" bIns="0" rtlCol="0">
            <a:noAutofit/>
          </a:bodyPr>
          <a:lstStyle/>
          <a:p>
            <a:endParaRPr/>
          </a:p>
        </p:txBody>
      </p:sp>
      <p:sp>
        <p:nvSpPr>
          <p:cNvPr id="20" name="object 20"/>
          <p:cNvSpPr/>
          <p:nvPr/>
        </p:nvSpPr>
        <p:spPr>
          <a:xfrm>
            <a:off x="8341129" y="1006514"/>
            <a:ext cx="231925" cy="74631"/>
          </a:xfrm>
          <a:prstGeom prst="rect">
            <a:avLst/>
          </a:prstGeom>
          <a:blipFill>
            <a:blip r:embed="rId20" cstate="print"/>
            <a:stretch>
              <a:fillRect/>
            </a:stretch>
          </a:blipFill>
        </p:spPr>
        <p:txBody>
          <a:bodyPr wrap="square" lIns="0" tIns="0" rIns="0" bIns="0" rtlCol="0">
            <a:noAutofit/>
          </a:bodyPr>
          <a:lstStyle/>
          <a:p>
            <a:endParaRPr/>
          </a:p>
        </p:txBody>
      </p:sp>
      <p:sp>
        <p:nvSpPr>
          <p:cNvPr id="21" name="object 21"/>
          <p:cNvSpPr/>
          <p:nvPr/>
        </p:nvSpPr>
        <p:spPr>
          <a:xfrm>
            <a:off x="8427027" y="927342"/>
            <a:ext cx="119149" cy="97827"/>
          </a:xfrm>
          <a:prstGeom prst="rect">
            <a:avLst/>
          </a:prstGeom>
          <a:blipFill>
            <a:blip r:embed="rId21" cstate="print"/>
            <a:stretch>
              <a:fillRect/>
            </a:stretch>
          </a:blipFill>
        </p:spPr>
        <p:txBody>
          <a:bodyPr wrap="square" lIns="0" tIns="0" rIns="0" bIns="0" rtlCol="0">
            <a:noAutofit/>
          </a:bodyPr>
          <a:lstStyle/>
          <a:p>
            <a:endParaRPr/>
          </a:p>
        </p:txBody>
      </p:sp>
      <p:sp>
        <p:nvSpPr>
          <p:cNvPr id="22" name="object 22"/>
          <p:cNvSpPr/>
          <p:nvPr/>
        </p:nvSpPr>
        <p:spPr>
          <a:xfrm>
            <a:off x="8519855" y="929865"/>
            <a:ext cx="150321" cy="93288"/>
          </a:xfrm>
          <a:prstGeom prst="rect">
            <a:avLst/>
          </a:prstGeom>
          <a:blipFill>
            <a:blip r:embed="rId22" cstate="print"/>
            <a:stretch>
              <a:fillRect/>
            </a:stretch>
          </a:blipFill>
        </p:spPr>
        <p:txBody>
          <a:bodyPr wrap="square" lIns="0" tIns="0" rIns="0" bIns="0" rtlCol="0">
            <a:noAutofit/>
          </a:bodyPr>
          <a:lstStyle/>
          <a:p>
            <a:endParaRPr/>
          </a:p>
        </p:txBody>
      </p:sp>
      <p:sp>
        <p:nvSpPr>
          <p:cNvPr id="23" name="object 23"/>
          <p:cNvSpPr/>
          <p:nvPr/>
        </p:nvSpPr>
        <p:spPr>
          <a:xfrm>
            <a:off x="8596054" y="932385"/>
            <a:ext cx="75507" cy="42863"/>
          </a:xfrm>
          <a:prstGeom prst="rect">
            <a:avLst/>
          </a:prstGeom>
          <a:blipFill>
            <a:blip r:embed="rId23" cstate="print"/>
            <a:stretch>
              <a:fillRect/>
            </a:stretch>
          </a:blipFill>
        </p:spPr>
        <p:txBody>
          <a:bodyPr wrap="square" lIns="0" tIns="0" rIns="0" bIns="0" rtlCol="0">
            <a:noAutofit/>
          </a:bodyPr>
          <a:lstStyle/>
          <a:p>
            <a:endParaRPr/>
          </a:p>
        </p:txBody>
      </p:sp>
      <p:sp>
        <p:nvSpPr>
          <p:cNvPr id="24" name="object 24"/>
          <p:cNvSpPr/>
          <p:nvPr/>
        </p:nvSpPr>
        <p:spPr>
          <a:xfrm>
            <a:off x="8323118" y="892046"/>
            <a:ext cx="217516" cy="125057"/>
          </a:xfrm>
          <a:prstGeom prst="rect">
            <a:avLst/>
          </a:prstGeom>
          <a:blipFill>
            <a:blip r:embed="rId24" cstate="print"/>
            <a:stretch>
              <a:fillRect/>
            </a:stretch>
          </a:blipFill>
        </p:spPr>
        <p:txBody>
          <a:bodyPr wrap="square" lIns="0" tIns="0" rIns="0" bIns="0" rtlCol="0">
            <a:noAutofit/>
          </a:bodyPr>
          <a:lstStyle/>
          <a:p>
            <a:endParaRPr/>
          </a:p>
        </p:txBody>
      </p:sp>
      <p:sp>
        <p:nvSpPr>
          <p:cNvPr id="26" name="object 26"/>
          <p:cNvSpPr/>
          <p:nvPr/>
        </p:nvSpPr>
        <p:spPr>
          <a:xfrm>
            <a:off x="8111143" y="4259020"/>
            <a:ext cx="76200" cy="54964"/>
          </a:xfrm>
          <a:prstGeom prst="rect">
            <a:avLst/>
          </a:prstGeom>
          <a:blipFill>
            <a:blip r:embed="rId25" cstate="print"/>
            <a:stretch>
              <a:fillRect/>
            </a:stretch>
          </a:blipFill>
        </p:spPr>
        <p:txBody>
          <a:bodyPr wrap="square" lIns="0" tIns="0" rIns="0" bIns="0" rtlCol="0">
            <a:noAutofit/>
          </a:bodyPr>
          <a:lstStyle/>
          <a:p>
            <a:endParaRPr/>
          </a:p>
        </p:txBody>
      </p:sp>
      <p:sp>
        <p:nvSpPr>
          <p:cNvPr id="27" name="object 27"/>
          <p:cNvSpPr/>
          <p:nvPr/>
        </p:nvSpPr>
        <p:spPr>
          <a:xfrm>
            <a:off x="8001000" y="4208594"/>
            <a:ext cx="155478" cy="89759"/>
          </a:xfrm>
          <a:prstGeom prst="rect">
            <a:avLst/>
          </a:prstGeom>
          <a:blipFill>
            <a:blip r:embed="rId26" cstate="print"/>
            <a:stretch>
              <a:fillRect/>
            </a:stretch>
          </a:blipFill>
        </p:spPr>
        <p:txBody>
          <a:bodyPr wrap="square" lIns="0" tIns="0" rIns="0" bIns="0" rtlCol="0">
            <a:noAutofit/>
          </a:bodyPr>
          <a:lstStyle/>
          <a:p>
            <a:endParaRPr/>
          </a:p>
        </p:txBody>
      </p:sp>
      <p:sp>
        <p:nvSpPr>
          <p:cNvPr id="28" name="object 28"/>
          <p:cNvSpPr/>
          <p:nvPr/>
        </p:nvSpPr>
        <p:spPr>
          <a:xfrm>
            <a:off x="8120844" y="4209099"/>
            <a:ext cx="97675" cy="73622"/>
          </a:xfrm>
          <a:prstGeom prst="rect">
            <a:avLst/>
          </a:prstGeom>
          <a:blipFill>
            <a:blip r:embed="rId27" cstate="print"/>
            <a:stretch>
              <a:fillRect/>
            </a:stretch>
          </a:blipFill>
        </p:spPr>
        <p:txBody>
          <a:bodyPr wrap="square" lIns="0" tIns="0" rIns="0" bIns="0" rtlCol="0">
            <a:noAutofit/>
          </a:bodyPr>
          <a:lstStyle/>
          <a:p>
            <a:endParaRPr/>
          </a:p>
        </p:txBody>
      </p:sp>
      <p:sp>
        <p:nvSpPr>
          <p:cNvPr id="29" name="object 29"/>
          <p:cNvSpPr/>
          <p:nvPr/>
        </p:nvSpPr>
        <p:spPr>
          <a:xfrm>
            <a:off x="7980913" y="4060339"/>
            <a:ext cx="175067" cy="201706"/>
          </a:xfrm>
          <a:prstGeom prst="rect">
            <a:avLst/>
          </a:prstGeom>
          <a:blipFill>
            <a:blip r:embed="rId28" cstate="print"/>
            <a:stretch>
              <a:fillRect/>
            </a:stretch>
          </a:blipFill>
        </p:spPr>
        <p:txBody>
          <a:bodyPr wrap="square" lIns="0" tIns="0" rIns="0" bIns="0" rtlCol="0">
            <a:noAutofit/>
          </a:bodyPr>
          <a:lstStyle/>
          <a:p>
            <a:endParaRPr/>
          </a:p>
        </p:txBody>
      </p:sp>
      <p:sp>
        <p:nvSpPr>
          <p:cNvPr id="30" name="object 30"/>
          <p:cNvSpPr/>
          <p:nvPr/>
        </p:nvSpPr>
        <p:spPr>
          <a:xfrm>
            <a:off x="8433957" y="4120853"/>
            <a:ext cx="161405" cy="97322"/>
          </a:xfrm>
          <a:prstGeom prst="rect">
            <a:avLst/>
          </a:prstGeom>
          <a:blipFill>
            <a:blip r:embed="rId29" cstate="print"/>
            <a:stretch>
              <a:fillRect/>
            </a:stretch>
          </a:blipFill>
        </p:spPr>
        <p:txBody>
          <a:bodyPr wrap="square" lIns="0" tIns="0" rIns="0" bIns="0" rtlCol="0">
            <a:noAutofit/>
          </a:bodyPr>
          <a:lstStyle/>
          <a:p>
            <a:endParaRPr/>
          </a:p>
        </p:txBody>
      </p:sp>
      <p:sp>
        <p:nvSpPr>
          <p:cNvPr id="31" name="object 31"/>
          <p:cNvSpPr/>
          <p:nvPr/>
        </p:nvSpPr>
        <p:spPr>
          <a:xfrm>
            <a:off x="8269087" y="4031598"/>
            <a:ext cx="325485" cy="181031"/>
          </a:xfrm>
          <a:prstGeom prst="rect">
            <a:avLst/>
          </a:prstGeom>
          <a:blipFill>
            <a:blip r:embed="rId30" cstate="print"/>
            <a:stretch>
              <a:fillRect/>
            </a:stretch>
          </a:blipFill>
        </p:spPr>
        <p:txBody>
          <a:bodyPr wrap="square" lIns="0" tIns="0" rIns="0" bIns="0" rtlCol="0">
            <a:noAutofit/>
          </a:bodyPr>
          <a:lstStyle/>
          <a:p>
            <a:endParaRPr/>
          </a:p>
        </p:txBody>
      </p:sp>
      <p:sp>
        <p:nvSpPr>
          <p:cNvPr id="32" name="object 32"/>
          <p:cNvSpPr/>
          <p:nvPr/>
        </p:nvSpPr>
        <p:spPr>
          <a:xfrm>
            <a:off x="8490757" y="4152115"/>
            <a:ext cx="95596" cy="44880"/>
          </a:xfrm>
          <a:prstGeom prst="rect">
            <a:avLst/>
          </a:prstGeom>
          <a:blipFill>
            <a:blip r:embed="rId31" cstate="print"/>
            <a:stretch>
              <a:fillRect/>
            </a:stretch>
          </a:blipFill>
        </p:spPr>
        <p:txBody>
          <a:bodyPr wrap="square" lIns="0" tIns="0" rIns="0" bIns="0" rtlCol="0">
            <a:noAutofit/>
          </a:bodyPr>
          <a:lstStyle/>
          <a:p>
            <a:endParaRPr/>
          </a:p>
        </p:txBody>
      </p:sp>
      <p:sp>
        <p:nvSpPr>
          <p:cNvPr id="33" name="object 33"/>
          <p:cNvSpPr/>
          <p:nvPr/>
        </p:nvSpPr>
        <p:spPr>
          <a:xfrm>
            <a:off x="7786257" y="4056810"/>
            <a:ext cx="79330" cy="93289"/>
          </a:xfrm>
          <a:prstGeom prst="rect">
            <a:avLst/>
          </a:prstGeom>
          <a:blipFill>
            <a:blip r:embed="rId32" cstate="print"/>
            <a:stretch>
              <a:fillRect/>
            </a:stretch>
          </a:blipFill>
        </p:spPr>
        <p:txBody>
          <a:bodyPr wrap="square" lIns="0" tIns="0" rIns="0" bIns="0" rtlCol="0">
            <a:noAutofit/>
          </a:bodyPr>
          <a:lstStyle/>
          <a:p>
            <a:endParaRPr/>
          </a:p>
        </p:txBody>
      </p:sp>
      <p:sp>
        <p:nvSpPr>
          <p:cNvPr id="34" name="object 34"/>
          <p:cNvSpPr/>
          <p:nvPr/>
        </p:nvSpPr>
        <p:spPr>
          <a:xfrm>
            <a:off x="7732221" y="4075469"/>
            <a:ext cx="63145" cy="69588"/>
          </a:xfrm>
          <a:prstGeom prst="rect">
            <a:avLst/>
          </a:prstGeom>
          <a:blipFill>
            <a:blip r:embed="rId33" cstate="print"/>
            <a:stretch>
              <a:fillRect/>
            </a:stretch>
          </a:blipFill>
        </p:spPr>
        <p:txBody>
          <a:bodyPr wrap="square" lIns="0" tIns="0" rIns="0" bIns="0" rtlCol="0">
            <a:noAutofit/>
          </a:bodyPr>
          <a:lstStyle/>
          <a:p>
            <a:endParaRPr/>
          </a:p>
        </p:txBody>
      </p:sp>
      <p:sp>
        <p:nvSpPr>
          <p:cNvPr id="35" name="object 35"/>
          <p:cNvSpPr/>
          <p:nvPr/>
        </p:nvSpPr>
        <p:spPr>
          <a:xfrm>
            <a:off x="8154093" y="4060339"/>
            <a:ext cx="80356" cy="50931"/>
          </a:xfrm>
          <a:prstGeom prst="rect">
            <a:avLst/>
          </a:prstGeom>
          <a:blipFill>
            <a:blip r:embed="rId34" cstate="print"/>
            <a:stretch>
              <a:fillRect/>
            </a:stretch>
          </a:blipFill>
        </p:spPr>
        <p:txBody>
          <a:bodyPr wrap="square" lIns="0" tIns="0" rIns="0" bIns="0" rtlCol="0">
            <a:noAutofit/>
          </a:bodyPr>
          <a:lstStyle/>
          <a:p>
            <a:endParaRPr/>
          </a:p>
        </p:txBody>
      </p:sp>
      <p:sp>
        <p:nvSpPr>
          <p:cNvPr id="36" name="object 36"/>
          <p:cNvSpPr/>
          <p:nvPr/>
        </p:nvSpPr>
        <p:spPr>
          <a:xfrm>
            <a:off x="7659487" y="4017980"/>
            <a:ext cx="210165" cy="85221"/>
          </a:xfrm>
          <a:prstGeom prst="rect">
            <a:avLst/>
          </a:prstGeom>
          <a:blipFill>
            <a:blip r:embed="rId35" cstate="print"/>
            <a:stretch>
              <a:fillRect/>
            </a:stretch>
          </a:blipFill>
        </p:spPr>
        <p:txBody>
          <a:bodyPr wrap="square" lIns="0" tIns="0" rIns="0" bIns="0" rtlCol="0">
            <a:noAutofit/>
          </a:bodyPr>
          <a:lstStyle/>
          <a:p>
            <a:endParaRPr/>
          </a:p>
        </p:txBody>
      </p:sp>
      <p:sp>
        <p:nvSpPr>
          <p:cNvPr id="37" name="object 37"/>
          <p:cNvSpPr/>
          <p:nvPr/>
        </p:nvSpPr>
        <p:spPr>
          <a:xfrm>
            <a:off x="8033560" y="4012436"/>
            <a:ext cx="288995" cy="82699"/>
          </a:xfrm>
          <a:prstGeom prst="rect">
            <a:avLst/>
          </a:prstGeom>
          <a:blipFill>
            <a:blip r:embed="rId36" cstate="print"/>
            <a:stretch>
              <a:fillRect/>
            </a:stretch>
          </a:blipFill>
        </p:spPr>
        <p:txBody>
          <a:bodyPr wrap="square" lIns="0" tIns="0" rIns="0" bIns="0" rtlCol="0">
            <a:noAutofit/>
          </a:bodyPr>
          <a:lstStyle/>
          <a:p>
            <a:endParaRPr/>
          </a:p>
        </p:txBody>
      </p:sp>
      <p:sp>
        <p:nvSpPr>
          <p:cNvPr id="38" name="object 38"/>
          <p:cNvSpPr/>
          <p:nvPr/>
        </p:nvSpPr>
        <p:spPr>
          <a:xfrm>
            <a:off x="8415946" y="4074962"/>
            <a:ext cx="178485" cy="44880"/>
          </a:xfrm>
          <a:prstGeom prst="rect">
            <a:avLst/>
          </a:prstGeom>
          <a:blipFill>
            <a:blip r:embed="rId37" cstate="print"/>
            <a:stretch>
              <a:fillRect/>
            </a:stretch>
          </a:blipFill>
        </p:spPr>
        <p:txBody>
          <a:bodyPr wrap="square" lIns="0" tIns="0" rIns="0" bIns="0" rtlCol="0">
            <a:noAutofit/>
          </a:bodyPr>
          <a:lstStyle/>
          <a:p>
            <a:endParaRPr/>
          </a:p>
        </p:txBody>
      </p:sp>
      <p:sp>
        <p:nvSpPr>
          <p:cNvPr id="39" name="object 39"/>
          <p:cNvSpPr/>
          <p:nvPr/>
        </p:nvSpPr>
        <p:spPr>
          <a:xfrm>
            <a:off x="7708668" y="3988734"/>
            <a:ext cx="227245" cy="61520"/>
          </a:xfrm>
          <a:prstGeom prst="rect">
            <a:avLst/>
          </a:prstGeom>
          <a:blipFill>
            <a:blip r:embed="rId38" cstate="print"/>
            <a:stretch>
              <a:fillRect/>
            </a:stretch>
          </a:blipFill>
        </p:spPr>
        <p:txBody>
          <a:bodyPr wrap="square" lIns="0" tIns="0" rIns="0" bIns="0" rtlCol="0">
            <a:noAutofit/>
          </a:bodyPr>
          <a:lstStyle/>
          <a:p>
            <a:endParaRPr/>
          </a:p>
        </p:txBody>
      </p:sp>
      <p:sp>
        <p:nvSpPr>
          <p:cNvPr id="40" name="object 40"/>
          <p:cNvSpPr/>
          <p:nvPr/>
        </p:nvSpPr>
        <p:spPr>
          <a:xfrm>
            <a:off x="7994073" y="4001847"/>
            <a:ext cx="295922" cy="68579"/>
          </a:xfrm>
          <a:prstGeom prst="rect">
            <a:avLst/>
          </a:prstGeom>
          <a:blipFill>
            <a:blip r:embed="rId39" cstate="print"/>
            <a:stretch>
              <a:fillRect/>
            </a:stretch>
          </a:blipFill>
        </p:spPr>
        <p:txBody>
          <a:bodyPr wrap="square" lIns="0" tIns="0" rIns="0" bIns="0" rtlCol="0">
            <a:noAutofit/>
          </a:bodyPr>
          <a:lstStyle/>
          <a:p>
            <a:endParaRPr/>
          </a:p>
        </p:txBody>
      </p:sp>
      <p:sp>
        <p:nvSpPr>
          <p:cNvPr id="41" name="object 41"/>
          <p:cNvSpPr/>
          <p:nvPr/>
        </p:nvSpPr>
        <p:spPr>
          <a:xfrm>
            <a:off x="7855527" y="3935786"/>
            <a:ext cx="261927" cy="92280"/>
          </a:xfrm>
          <a:prstGeom prst="rect">
            <a:avLst/>
          </a:prstGeom>
          <a:blipFill>
            <a:blip r:embed="rId40" cstate="print"/>
            <a:stretch>
              <a:fillRect/>
            </a:stretch>
          </a:blipFill>
        </p:spPr>
        <p:txBody>
          <a:bodyPr wrap="square" lIns="0" tIns="0" rIns="0" bIns="0" rtlCol="0">
            <a:noAutofit/>
          </a:bodyPr>
          <a:lstStyle/>
          <a:p>
            <a:endParaRPr/>
          </a:p>
        </p:txBody>
      </p:sp>
      <p:sp>
        <p:nvSpPr>
          <p:cNvPr id="42" name="object 42"/>
          <p:cNvSpPr/>
          <p:nvPr/>
        </p:nvSpPr>
        <p:spPr>
          <a:xfrm>
            <a:off x="8015547" y="3893933"/>
            <a:ext cx="369224" cy="115981"/>
          </a:xfrm>
          <a:prstGeom prst="rect">
            <a:avLst/>
          </a:prstGeom>
          <a:blipFill>
            <a:blip r:embed="rId41" cstate="print"/>
            <a:stretch>
              <a:fillRect/>
            </a:stretch>
          </a:blipFill>
        </p:spPr>
        <p:txBody>
          <a:bodyPr wrap="square" lIns="0" tIns="0" rIns="0" bIns="0" rtlCol="0">
            <a:noAutofit/>
          </a:bodyPr>
          <a:lstStyle/>
          <a:p>
            <a:endParaRPr/>
          </a:p>
        </p:txBody>
      </p:sp>
      <p:sp>
        <p:nvSpPr>
          <p:cNvPr id="43" name="object 43"/>
          <p:cNvSpPr/>
          <p:nvPr/>
        </p:nvSpPr>
        <p:spPr>
          <a:xfrm>
            <a:off x="7903327" y="3816779"/>
            <a:ext cx="395499" cy="107913"/>
          </a:xfrm>
          <a:prstGeom prst="rect">
            <a:avLst/>
          </a:prstGeom>
          <a:blipFill>
            <a:blip r:embed="rId42" cstate="print"/>
            <a:stretch>
              <a:fillRect/>
            </a:stretch>
          </a:blipFill>
        </p:spPr>
        <p:txBody>
          <a:bodyPr wrap="square" lIns="0" tIns="0" rIns="0" bIns="0" rtlCol="0">
            <a:noAutofit/>
          </a:bodyPr>
          <a:lstStyle/>
          <a:p>
            <a:endParaRPr/>
          </a:p>
        </p:txBody>
      </p:sp>
      <p:sp>
        <p:nvSpPr>
          <p:cNvPr id="44" name="object 44"/>
          <p:cNvSpPr/>
          <p:nvPr/>
        </p:nvSpPr>
        <p:spPr>
          <a:xfrm>
            <a:off x="8460973" y="3875277"/>
            <a:ext cx="150321" cy="39332"/>
          </a:xfrm>
          <a:prstGeom prst="rect">
            <a:avLst/>
          </a:prstGeom>
          <a:blipFill>
            <a:blip r:embed="rId43" cstate="print"/>
            <a:stretch>
              <a:fillRect/>
            </a:stretch>
          </a:blipFill>
        </p:spPr>
        <p:txBody>
          <a:bodyPr wrap="square" lIns="0" tIns="0" rIns="0" bIns="0" rtlCol="0">
            <a:noAutofit/>
          </a:bodyPr>
          <a:lstStyle/>
          <a:p>
            <a:endParaRPr/>
          </a:p>
        </p:txBody>
      </p:sp>
      <p:sp>
        <p:nvSpPr>
          <p:cNvPr id="45" name="object 45"/>
          <p:cNvSpPr/>
          <p:nvPr/>
        </p:nvSpPr>
        <p:spPr>
          <a:xfrm>
            <a:off x="8291948" y="3753243"/>
            <a:ext cx="299817" cy="146741"/>
          </a:xfrm>
          <a:prstGeom prst="rect">
            <a:avLst/>
          </a:prstGeom>
          <a:blipFill>
            <a:blip r:embed="rId44" cstate="print"/>
            <a:stretch>
              <a:fillRect/>
            </a:stretch>
          </a:blipFill>
        </p:spPr>
        <p:txBody>
          <a:bodyPr wrap="square" lIns="0" tIns="0" rIns="0" bIns="0" rtlCol="0">
            <a:noAutofit/>
          </a:bodyPr>
          <a:lstStyle/>
          <a:p>
            <a:endParaRPr/>
          </a:p>
        </p:txBody>
      </p:sp>
      <p:sp>
        <p:nvSpPr>
          <p:cNvPr id="46" name="object 46"/>
          <p:cNvSpPr/>
          <p:nvPr/>
        </p:nvSpPr>
        <p:spPr>
          <a:xfrm>
            <a:off x="8530244" y="3853087"/>
            <a:ext cx="113606" cy="30761"/>
          </a:xfrm>
          <a:prstGeom prst="rect">
            <a:avLst/>
          </a:prstGeom>
          <a:blipFill>
            <a:blip r:embed="rId45" cstate="print"/>
            <a:stretch>
              <a:fillRect/>
            </a:stretch>
          </a:blipFill>
        </p:spPr>
        <p:txBody>
          <a:bodyPr wrap="square" lIns="0" tIns="0" rIns="0" bIns="0" rtlCol="0">
            <a:noAutofit/>
          </a:bodyPr>
          <a:lstStyle/>
          <a:p>
            <a:endParaRPr/>
          </a:p>
        </p:txBody>
      </p:sp>
      <p:sp>
        <p:nvSpPr>
          <p:cNvPr id="47" name="object 47"/>
          <p:cNvSpPr/>
          <p:nvPr/>
        </p:nvSpPr>
        <p:spPr>
          <a:xfrm>
            <a:off x="8041870" y="3810223"/>
            <a:ext cx="283325" cy="77657"/>
          </a:xfrm>
          <a:prstGeom prst="rect">
            <a:avLst/>
          </a:prstGeom>
          <a:blipFill>
            <a:blip r:embed="rId46" cstate="print"/>
            <a:stretch>
              <a:fillRect/>
            </a:stretch>
          </a:blipFill>
        </p:spPr>
        <p:txBody>
          <a:bodyPr wrap="square" lIns="0" tIns="0" rIns="0" bIns="0" rtlCol="0">
            <a:noAutofit/>
          </a:bodyPr>
          <a:lstStyle/>
          <a:p>
            <a:endParaRPr/>
          </a:p>
        </p:txBody>
      </p:sp>
      <p:sp>
        <p:nvSpPr>
          <p:cNvPr id="48" name="object 48"/>
          <p:cNvSpPr/>
          <p:nvPr/>
        </p:nvSpPr>
        <p:spPr>
          <a:xfrm>
            <a:off x="8084822" y="3792575"/>
            <a:ext cx="174366" cy="65554"/>
          </a:xfrm>
          <a:prstGeom prst="rect">
            <a:avLst/>
          </a:prstGeom>
          <a:blipFill>
            <a:blip r:embed="rId47" cstate="print"/>
            <a:stretch>
              <a:fillRect/>
            </a:stretch>
          </a:blipFill>
        </p:spPr>
        <p:txBody>
          <a:bodyPr wrap="square" lIns="0" tIns="0" rIns="0" bIns="0" rtlCol="0">
            <a:noAutofit/>
          </a:bodyPr>
          <a:lstStyle/>
          <a:p>
            <a:endParaRPr/>
          </a:p>
        </p:txBody>
      </p:sp>
      <p:sp>
        <p:nvSpPr>
          <p:cNvPr id="49" name="object 49"/>
          <p:cNvSpPr/>
          <p:nvPr/>
        </p:nvSpPr>
        <p:spPr>
          <a:xfrm>
            <a:off x="8098677" y="3620622"/>
            <a:ext cx="187035" cy="222884"/>
          </a:xfrm>
          <a:prstGeom prst="rect">
            <a:avLst/>
          </a:prstGeom>
          <a:blipFill>
            <a:blip r:embed="rId48" cstate="print"/>
            <a:stretch>
              <a:fillRect/>
            </a:stretch>
          </a:blipFill>
        </p:spPr>
        <p:txBody>
          <a:bodyPr wrap="square" lIns="0" tIns="0" rIns="0" bIns="0" rtlCol="0">
            <a:noAutofit/>
          </a:bodyPr>
          <a:lstStyle/>
          <a:p>
            <a:endParaRPr/>
          </a:p>
        </p:txBody>
      </p:sp>
      <p:sp>
        <p:nvSpPr>
          <p:cNvPr id="50" name="object 50"/>
          <p:cNvSpPr/>
          <p:nvPr/>
        </p:nvSpPr>
        <p:spPr>
          <a:xfrm>
            <a:off x="7744693" y="3784002"/>
            <a:ext cx="206195" cy="44375"/>
          </a:xfrm>
          <a:prstGeom prst="rect">
            <a:avLst/>
          </a:prstGeom>
          <a:blipFill>
            <a:blip r:embed="rId49" cstate="print"/>
            <a:stretch>
              <a:fillRect/>
            </a:stretch>
          </a:blipFill>
        </p:spPr>
        <p:txBody>
          <a:bodyPr wrap="square" lIns="0" tIns="0" rIns="0" bIns="0" rtlCol="0">
            <a:noAutofit/>
          </a:bodyPr>
          <a:lstStyle/>
          <a:p>
            <a:endParaRPr/>
          </a:p>
        </p:txBody>
      </p:sp>
      <p:sp>
        <p:nvSpPr>
          <p:cNvPr id="51" name="object 51"/>
          <p:cNvSpPr/>
          <p:nvPr/>
        </p:nvSpPr>
        <p:spPr>
          <a:xfrm>
            <a:off x="8483831" y="3756772"/>
            <a:ext cx="175952" cy="89759"/>
          </a:xfrm>
          <a:prstGeom prst="rect">
            <a:avLst/>
          </a:prstGeom>
          <a:blipFill>
            <a:blip r:embed="rId50" cstate="print"/>
            <a:stretch>
              <a:fillRect/>
            </a:stretch>
          </a:blipFill>
        </p:spPr>
        <p:txBody>
          <a:bodyPr wrap="square" lIns="0" tIns="0" rIns="0" bIns="0" rtlCol="0">
            <a:noAutofit/>
          </a:bodyPr>
          <a:lstStyle/>
          <a:p>
            <a:endParaRPr/>
          </a:p>
        </p:txBody>
      </p:sp>
      <p:sp>
        <p:nvSpPr>
          <p:cNvPr id="52" name="object 52"/>
          <p:cNvSpPr/>
          <p:nvPr/>
        </p:nvSpPr>
        <p:spPr>
          <a:xfrm>
            <a:off x="7721833" y="3683655"/>
            <a:ext cx="192435" cy="107912"/>
          </a:xfrm>
          <a:prstGeom prst="rect">
            <a:avLst/>
          </a:prstGeom>
          <a:blipFill>
            <a:blip r:embed="rId51" cstate="print"/>
            <a:stretch>
              <a:fillRect/>
            </a:stretch>
          </a:blipFill>
        </p:spPr>
        <p:txBody>
          <a:bodyPr wrap="square" lIns="0" tIns="0" rIns="0" bIns="0" rtlCol="0">
            <a:noAutofit/>
          </a:bodyPr>
          <a:lstStyle/>
          <a:p>
            <a:endParaRPr/>
          </a:p>
        </p:txBody>
      </p:sp>
      <p:sp>
        <p:nvSpPr>
          <p:cNvPr id="53" name="object 53"/>
          <p:cNvSpPr/>
          <p:nvPr/>
        </p:nvSpPr>
        <p:spPr>
          <a:xfrm>
            <a:off x="8223365" y="3641801"/>
            <a:ext cx="112222" cy="52948"/>
          </a:xfrm>
          <a:prstGeom prst="rect">
            <a:avLst/>
          </a:prstGeom>
          <a:blipFill>
            <a:blip r:embed="rId52" cstate="print"/>
            <a:stretch>
              <a:fillRect/>
            </a:stretch>
          </a:blipFill>
        </p:spPr>
        <p:txBody>
          <a:bodyPr wrap="square" lIns="0" tIns="0" rIns="0" bIns="0" rtlCol="0">
            <a:noAutofit/>
          </a:bodyPr>
          <a:lstStyle/>
          <a:p>
            <a:endParaRPr/>
          </a:p>
        </p:txBody>
      </p:sp>
      <p:sp>
        <p:nvSpPr>
          <p:cNvPr id="54" name="object 54"/>
          <p:cNvSpPr/>
          <p:nvPr/>
        </p:nvSpPr>
        <p:spPr>
          <a:xfrm>
            <a:off x="8131928" y="3587844"/>
            <a:ext cx="142105" cy="106399"/>
          </a:xfrm>
          <a:prstGeom prst="rect">
            <a:avLst/>
          </a:prstGeom>
          <a:blipFill>
            <a:blip r:embed="rId53" cstate="print"/>
            <a:stretch>
              <a:fillRect/>
            </a:stretch>
          </a:blipFill>
        </p:spPr>
        <p:txBody>
          <a:bodyPr wrap="square" lIns="0" tIns="0" rIns="0" bIns="0" rtlCol="0">
            <a:noAutofit/>
          </a:bodyPr>
          <a:lstStyle/>
          <a:p>
            <a:endParaRPr/>
          </a:p>
        </p:txBody>
      </p:sp>
      <p:sp>
        <p:nvSpPr>
          <p:cNvPr id="55" name="object 55"/>
          <p:cNvSpPr/>
          <p:nvPr/>
        </p:nvSpPr>
        <p:spPr>
          <a:xfrm>
            <a:off x="8208818" y="3562630"/>
            <a:ext cx="109451" cy="80178"/>
          </a:xfrm>
          <a:prstGeom prst="rect">
            <a:avLst/>
          </a:prstGeom>
          <a:blipFill>
            <a:blip r:embed="rId54" cstate="print"/>
            <a:stretch>
              <a:fillRect/>
            </a:stretch>
          </a:blipFill>
        </p:spPr>
        <p:txBody>
          <a:bodyPr wrap="square" lIns="0" tIns="0" rIns="0" bIns="0" rtlCol="0">
            <a:noAutofit/>
          </a:bodyPr>
          <a:lstStyle/>
          <a:p>
            <a:endParaRPr/>
          </a:p>
        </p:txBody>
      </p:sp>
      <p:sp>
        <p:nvSpPr>
          <p:cNvPr id="56" name="object 56"/>
          <p:cNvSpPr/>
          <p:nvPr/>
        </p:nvSpPr>
        <p:spPr>
          <a:xfrm>
            <a:off x="7712132" y="883977"/>
            <a:ext cx="40178" cy="53452"/>
          </a:xfrm>
          <a:prstGeom prst="rect">
            <a:avLst/>
          </a:prstGeom>
          <a:blipFill>
            <a:blip r:embed="rId55" cstate="print"/>
            <a:stretch>
              <a:fillRect/>
            </a:stretch>
          </a:blipFill>
        </p:spPr>
        <p:txBody>
          <a:bodyPr wrap="square" lIns="0" tIns="0" rIns="0" bIns="0" rtlCol="0">
            <a:noAutofit/>
          </a:bodyPr>
          <a:lstStyle/>
          <a:p>
            <a:endParaRPr/>
          </a:p>
        </p:txBody>
      </p:sp>
      <p:sp>
        <p:nvSpPr>
          <p:cNvPr id="57" name="object 57"/>
          <p:cNvSpPr/>
          <p:nvPr/>
        </p:nvSpPr>
        <p:spPr>
          <a:xfrm>
            <a:off x="7676110" y="849183"/>
            <a:ext cx="76587" cy="75135"/>
          </a:xfrm>
          <a:prstGeom prst="rect">
            <a:avLst/>
          </a:prstGeom>
          <a:blipFill>
            <a:blip r:embed="rId56" cstate="print"/>
            <a:stretch>
              <a:fillRect/>
            </a:stretch>
          </a:blipFill>
        </p:spPr>
        <p:txBody>
          <a:bodyPr wrap="square" lIns="0" tIns="0" rIns="0" bIns="0" rtlCol="0">
            <a:noAutofit/>
          </a:bodyPr>
          <a:lstStyle/>
          <a:p>
            <a:endParaRPr/>
          </a:p>
        </p:txBody>
      </p:sp>
      <p:sp>
        <p:nvSpPr>
          <p:cNvPr id="58" name="object 58"/>
          <p:cNvSpPr/>
          <p:nvPr/>
        </p:nvSpPr>
        <p:spPr>
          <a:xfrm>
            <a:off x="7435734" y="844645"/>
            <a:ext cx="15240" cy="47904"/>
          </a:xfrm>
          <a:prstGeom prst="rect">
            <a:avLst/>
          </a:prstGeom>
          <a:blipFill>
            <a:blip r:embed="rId57" cstate="print"/>
            <a:stretch>
              <a:fillRect/>
            </a:stretch>
          </a:blipFill>
        </p:spPr>
        <p:txBody>
          <a:bodyPr wrap="square" lIns="0" tIns="0" rIns="0" bIns="0" rtlCol="0">
            <a:noAutofit/>
          </a:bodyPr>
          <a:lstStyle/>
          <a:p>
            <a:endParaRPr/>
          </a:p>
        </p:txBody>
      </p:sp>
      <p:sp>
        <p:nvSpPr>
          <p:cNvPr id="59" name="object 59"/>
          <p:cNvSpPr/>
          <p:nvPr/>
        </p:nvSpPr>
        <p:spPr>
          <a:xfrm>
            <a:off x="7635933" y="739756"/>
            <a:ext cx="160712" cy="165903"/>
          </a:xfrm>
          <a:prstGeom prst="rect">
            <a:avLst/>
          </a:prstGeom>
          <a:blipFill>
            <a:blip r:embed="rId58" cstate="print"/>
            <a:stretch>
              <a:fillRect/>
            </a:stretch>
          </a:blipFill>
        </p:spPr>
        <p:txBody>
          <a:bodyPr wrap="square" lIns="0" tIns="0" rIns="0" bIns="0" rtlCol="0">
            <a:noAutofit/>
          </a:bodyPr>
          <a:lstStyle/>
          <a:p>
            <a:endParaRPr/>
          </a:p>
        </p:txBody>
      </p:sp>
      <p:sp>
        <p:nvSpPr>
          <p:cNvPr id="60" name="object 60"/>
          <p:cNvSpPr/>
          <p:nvPr/>
        </p:nvSpPr>
        <p:spPr>
          <a:xfrm>
            <a:off x="7358149" y="810353"/>
            <a:ext cx="128154" cy="79170"/>
          </a:xfrm>
          <a:prstGeom prst="rect">
            <a:avLst/>
          </a:prstGeom>
          <a:blipFill>
            <a:blip r:embed="rId59" cstate="print"/>
            <a:stretch>
              <a:fillRect/>
            </a:stretch>
          </a:blipFill>
        </p:spPr>
        <p:txBody>
          <a:bodyPr wrap="square" lIns="0" tIns="0" rIns="0" bIns="0" rtlCol="0">
            <a:noAutofit/>
          </a:bodyPr>
          <a:lstStyle/>
          <a:p>
            <a:endParaRPr/>
          </a:p>
        </p:txBody>
      </p:sp>
      <p:sp>
        <p:nvSpPr>
          <p:cNvPr id="61" name="object 61"/>
          <p:cNvSpPr/>
          <p:nvPr/>
        </p:nvSpPr>
        <p:spPr>
          <a:xfrm>
            <a:off x="7366464" y="737235"/>
            <a:ext cx="192975" cy="76648"/>
          </a:xfrm>
          <a:prstGeom prst="rect">
            <a:avLst/>
          </a:prstGeom>
          <a:blipFill>
            <a:blip r:embed="rId60" cstate="print"/>
            <a:stretch>
              <a:fillRect/>
            </a:stretch>
          </a:blipFill>
        </p:spPr>
        <p:txBody>
          <a:bodyPr wrap="square" lIns="0" tIns="0" rIns="0" bIns="0" rtlCol="0">
            <a:noAutofit/>
          </a:bodyPr>
          <a:lstStyle/>
          <a:p>
            <a:endParaRPr/>
          </a:p>
        </p:txBody>
      </p:sp>
      <p:sp>
        <p:nvSpPr>
          <p:cNvPr id="62" name="object 62"/>
          <p:cNvSpPr/>
          <p:nvPr/>
        </p:nvSpPr>
        <p:spPr>
          <a:xfrm>
            <a:off x="7705901" y="698406"/>
            <a:ext cx="245917" cy="74631"/>
          </a:xfrm>
          <a:prstGeom prst="rect">
            <a:avLst/>
          </a:prstGeom>
          <a:blipFill>
            <a:blip r:embed="rId61" cstate="print"/>
            <a:stretch>
              <a:fillRect/>
            </a:stretch>
          </a:blipFill>
        </p:spPr>
        <p:txBody>
          <a:bodyPr wrap="square" lIns="0" tIns="0" rIns="0" bIns="0" rtlCol="0">
            <a:noAutofit/>
          </a:bodyPr>
          <a:lstStyle/>
          <a:p>
            <a:endParaRPr/>
          </a:p>
        </p:txBody>
      </p:sp>
      <p:sp>
        <p:nvSpPr>
          <p:cNvPr id="63" name="object 63"/>
          <p:cNvSpPr/>
          <p:nvPr/>
        </p:nvSpPr>
        <p:spPr>
          <a:xfrm>
            <a:off x="7493231" y="668151"/>
            <a:ext cx="190540" cy="93288"/>
          </a:xfrm>
          <a:prstGeom prst="rect">
            <a:avLst/>
          </a:prstGeom>
          <a:blipFill>
            <a:blip r:embed="rId62" cstate="print"/>
            <a:stretch>
              <a:fillRect/>
            </a:stretch>
          </a:blipFill>
        </p:spPr>
        <p:txBody>
          <a:bodyPr wrap="square" lIns="0" tIns="0" rIns="0" bIns="0" rtlCol="0">
            <a:noAutofit/>
          </a:bodyPr>
          <a:lstStyle/>
          <a:p>
            <a:endParaRPr/>
          </a:p>
        </p:txBody>
      </p:sp>
      <p:sp>
        <p:nvSpPr>
          <p:cNvPr id="64" name="object 64"/>
          <p:cNvSpPr/>
          <p:nvPr/>
        </p:nvSpPr>
        <p:spPr>
          <a:xfrm>
            <a:off x="7306890" y="646468"/>
            <a:ext cx="212855" cy="48409"/>
          </a:xfrm>
          <a:prstGeom prst="rect">
            <a:avLst/>
          </a:prstGeom>
          <a:blipFill>
            <a:blip r:embed="rId63" cstate="print"/>
            <a:stretch>
              <a:fillRect/>
            </a:stretch>
          </a:blipFill>
        </p:spPr>
        <p:txBody>
          <a:bodyPr wrap="square" lIns="0" tIns="0" rIns="0" bIns="0" rtlCol="0">
            <a:noAutofit/>
          </a:bodyPr>
          <a:lstStyle/>
          <a:p>
            <a:endParaRPr/>
          </a:p>
        </p:txBody>
      </p:sp>
      <p:sp>
        <p:nvSpPr>
          <p:cNvPr id="65" name="object 65"/>
          <p:cNvSpPr/>
          <p:nvPr/>
        </p:nvSpPr>
        <p:spPr>
          <a:xfrm>
            <a:off x="7619310" y="631527"/>
            <a:ext cx="372686" cy="133442"/>
          </a:xfrm>
          <a:prstGeom prst="rect">
            <a:avLst/>
          </a:prstGeom>
          <a:blipFill>
            <a:blip r:embed="rId64" cstate="print"/>
            <a:stretch>
              <a:fillRect/>
            </a:stretch>
          </a:blipFill>
        </p:spPr>
        <p:txBody>
          <a:bodyPr wrap="square" lIns="0" tIns="0" rIns="0" bIns="0" rtlCol="0">
            <a:noAutofit/>
          </a:bodyPr>
          <a:lstStyle/>
          <a:p>
            <a:endParaRPr/>
          </a:p>
        </p:txBody>
      </p:sp>
      <p:sp>
        <p:nvSpPr>
          <p:cNvPr id="66" name="object 66"/>
          <p:cNvSpPr/>
          <p:nvPr/>
        </p:nvSpPr>
        <p:spPr>
          <a:xfrm>
            <a:off x="7250779" y="623272"/>
            <a:ext cx="316057" cy="54964"/>
          </a:xfrm>
          <a:prstGeom prst="rect">
            <a:avLst/>
          </a:prstGeom>
          <a:blipFill>
            <a:blip r:embed="rId65" cstate="print"/>
            <a:stretch>
              <a:fillRect/>
            </a:stretch>
          </a:blipFill>
        </p:spPr>
        <p:txBody>
          <a:bodyPr wrap="square" lIns="0" tIns="0" rIns="0" bIns="0" rtlCol="0">
            <a:noAutofit/>
          </a:bodyPr>
          <a:lstStyle/>
          <a:p>
            <a:endParaRPr/>
          </a:p>
        </p:txBody>
      </p:sp>
      <p:sp>
        <p:nvSpPr>
          <p:cNvPr id="67" name="object 67"/>
          <p:cNvSpPr/>
          <p:nvPr/>
        </p:nvSpPr>
        <p:spPr>
          <a:xfrm>
            <a:off x="7538952" y="590494"/>
            <a:ext cx="163773" cy="66059"/>
          </a:xfrm>
          <a:prstGeom prst="rect">
            <a:avLst/>
          </a:prstGeom>
          <a:blipFill>
            <a:blip r:embed="rId66" cstate="print"/>
            <a:stretch>
              <a:fillRect/>
            </a:stretch>
          </a:blipFill>
        </p:spPr>
        <p:txBody>
          <a:bodyPr wrap="square" lIns="0" tIns="0" rIns="0" bIns="0" rtlCol="0">
            <a:noAutofit/>
          </a:bodyPr>
          <a:lstStyle/>
          <a:p>
            <a:endParaRPr/>
          </a:p>
        </p:txBody>
      </p:sp>
      <p:sp>
        <p:nvSpPr>
          <p:cNvPr id="68" name="object 68"/>
          <p:cNvSpPr/>
          <p:nvPr/>
        </p:nvSpPr>
        <p:spPr>
          <a:xfrm>
            <a:off x="7295110" y="582426"/>
            <a:ext cx="99138" cy="55973"/>
          </a:xfrm>
          <a:prstGeom prst="rect">
            <a:avLst/>
          </a:prstGeom>
          <a:blipFill>
            <a:blip r:embed="rId67" cstate="print"/>
            <a:stretch>
              <a:fillRect/>
            </a:stretch>
          </a:blipFill>
        </p:spPr>
        <p:txBody>
          <a:bodyPr wrap="square" lIns="0" tIns="0" rIns="0" bIns="0" rtlCol="0">
            <a:noAutofit/>
          </a:bodyPr>
          <a:lstStyle/>
          <a:p>
            <a:endParaRPr/>
          </a:p>
        </p:txBody>
      </p:sp>
      <p:sp>
        <p:nvSpPr>
          <p:cNvPr id="69" name="object 69"/>
          <p:cNvSpPr/>
          <p:nvPr/>
        </p:nvSpPr>
        <p:spPr>
          <a:xfrm>
            <a:off x="7604069" y="612176"/>
            <a:ext cx="26670" cy="1009"/>
          </a:xfrm>
          <a:prstGeom prst="rect">
            <a:avLst/>
          </a:prstGeom>
          <a:blipFill>
            <a:blip r:embed="rId68" cstate="print"/>
            <a:stretch>
              <a:fillRect/>
            </a:stretch>
          </a:blipFill>
        </p:spPr>
        <p:txBody>
          <a:bodyPr wrap="square" lIns="0" tIns="0" rIns="0" bIns="0" rtlCol="0">
            <a:noAutofit/>
          </a:bodyPr>
          <a:lstStyle/>
          <a:p>
            <a:endParaRPr/>
          </a:p>
        </p:txBody>
      </p:sp>
      <p:sp>
        <p:nvSpPr>
          <p:cNvPr id="70" name="object 70"/>
          <p:cNvSpPr/>
          <p:nvPr/>
        </p:nvSpPr>
        <p:spPr>
          <a:xfrm>
            <a:off x="7445434" y="485102"/>
            <a:ext cx="155171" cy="108417"/>
          </a:xfrm>
          <a:prstGeom prst="rect">
            <a:avLst/>
          </a:prstGeom>
          <a:blipFill>
            <a:blip r:embed="rId69" cstate="print"/>
            <a:stretch>
              <a:fillRect/>
            </a:stretch>
          </a:blipFill>
        </p:spPr>
        <p:txBody>
          <a:bodyPr wrap="square" lIns="0" tIns="0" rIns="0" bIns="0" rtlCol="0">
            <a:noAutofit/>
          </a:bodyPr>
          <a:lstStyle/>
          <a:p>
            <a:endParaRPr/>
          </a:p>
        </p:txBody>
      </p:sp>
      <p:sp>
        <p:nvSpPr>
          <p:cNvPr id="71" name="object 71"/>
          <p:cNvSpPr/>
          <p:nvPr/>
        </p:nvSpPr>
        <p:spPr>
          <a:xfrm>
            <a:off x="7670572" y="473504"/>
            <a:ext cx="205046" cy="149767"/>
          </a:xfrm>
          <a:prstGeom prst="rect">
            <a:avLst/>
          </a:prstGeom>
          <a:blipFill>
            <a:blip r:embed="rId70" cstate="print"/>
            <a:stretch>
              <a:fillRect/>
            </a:stretch>
          </a:blipFill>
        </p:spPr>
        <p:txBody>
          <a:bodyPr wrap="square" lIns="0" tIns="0" rIns="0" bIns="0" rtlCol="0">
            <a:noAutofit/>
          </a:bodyPr>
          <a:lstStyle/>
          <a:p>
            <a:endParaRPr/>
          </a:p>
        </p:txBody>
      </p:sp>
      <p:sp>
        <p:nvSpPr>
          <p:cNvPr id="72" name="object 72"/>
          <p:cNvSpPr/>
          <p:nvPr/>
        </p:nvSpPr>
        <p:spPr>
          <a:xfrm>
            <a:off x="7773093" y="462917"/>
            <a:ext cx="110836" cy="75135"/>
          </a:xfrm>
          <a:prstGeom prst="rect">
            <a:avLst/>
          </a:prstGeom>
          <a:blipFill>
            <a:blip r:embed="rId71" cstate="print"/>
            <a:stretch>
              <a:fillRect/>
            </a:stretch>
          </a:blipFill>
        </p:spPr>
        <p:txBody>
          <a:bodyPr wrap="square" lIns="0" tIns="0" rIns="0" bIns="0" rtlCol="0">
            <a:noAutofit/>
          </a:bodyPr>
          <a:lstStyle/>
          <a:p>
            <a:endParaRPr/>
          </a:p>
        </p:txBody>
      </p:sp>
      <p:sp>
        <p:nvSpPr>
          <p:cNvPr id="73" name="object 73"/>
          <p:cNvSpPr/>
          <p:nvPr/>
        </p:nvSpPr>
        <p:spPr>
          <a:xfrm>
            <a:off x="7805651" y="466950"/>
            <a:ext cx="63730" cy="43871"/>
          </a:xfrm>
          <a:prstGeom prst="rect">
            <a:avLst/>
          </a:prstGeom>
          <a:blipFill>
            <a:blip r:embed="rId72" cstate="print"/>
            <a:stretch>
              <a:fillRect/>
            </a:stretch>
          </a:blipFill>
        </p:spPr>
        <p:txBody>
          <a:bodyPr wrap="square" lIns="0" tIns="0" rIns="0" bIns="0" rtlCol="0">
            <a:noAutofit/>
          </a:bodyPr>
          <a:lstStyle/>
          <a:p>
            <a:endParaRPr/>
          </a:p>
        </p:txBody>
      </p:sp>
      <p:sp>
        <p:nvSpPr>
          <p:cNvPr id="74" name="object 74"/>
          <p:cNvSpPr/>
          <p:nvPr/>
        </p:nvSpPr>
        <p:spPr>
          <a:xfrm>
            <a:off x="7450281" y="419548"/>
            <a:ext cx="142702" cy="92784"/>
          </a:xfrm>
          <a:prstGeom prst="rect">
            <a:avLst/>
          </a:prstGeom>
          <a:blipFill>
            <a:blip r:embed="rId73" cstate="print"/>
            <a:stretch>
              <a:fillRect/>
            </a:stretch>
          </a:blipFill>
        </p:spPr>
        <p:txBody>
          <a:bodyPr wrap="square" lIns="0" tIns="0" rIns="0" bIns="0" rtlCol="0">
            <a:noAutofit/>
          </a:bodyPr>
          <a:lstStyle/>
          <a:p>
            <a:endParaRPr/>
          </a:p>
        </p:txBody>
      </p:sp>
      <p:sp>
        <p:nvSpPr>
          <p:cNvPr id="75" name="object 75"/>
          <p:cNvSpPr/>
          <p:nvPr/>
        </p:nvSpPr>
        <p:spPr>
          <a:xfrm>
            <a:off x="8296770" y="3405197"/>
            <a:ext cx="119765" cy="65207"/>
          </a:xfrm>
          <a:prstGeom prst="rect">
            <a:avLst/>
          </a:prstGeom>
          <a:blipFill>
            <a:blip r:embed="rId74" cstate="print"/>
            <a:stretch>
              <a:fillRect/>
            </a:stretch>
          </a:blipFill>
        </p:spPr>
        <p:txBody>
          <a:bodyPr wrap="square" lIns="0" tIns="0" rIns="0" bIns="0" rtlCol="0">
            <a:noAutofit/>
          </a:bodyPr>
          <a:lstStyle/>
          <a:p>
            <a:endParaRPr/>
          </a:p>
        </p:txBody>
      </p:sp>
      <p:sp>
        <p:nvSpPr>
          <p:cNvPr id="76" name="object 76"/>
          <p:cNvSpPr/>
          <p:nvPr/>
        </p:nvSpPr>
        <p:spPr>
          <a:xfrm>
            <a:off x="8278757" y="3386358"/>
            <a:ext cx="58407" cy="48746"/>
          </a:xfrm>
          <a:prstGeom prst="rect">
            <a:avLst/>
          </a:prstGeom>
          <a:blipFill>
            <a:blip r:embed="rId75" cstate="print"/>
            <a:stretch>
              <a:fillRect/>
            </a:stretch>
          </a:blipFill>
        </p:spPr>
        <p:txBody>
          <a:bodyPr wrap="square" lIns="0" tIns="0" rIns="0" bIns="0" rtlCol="0">
            <a:noAutofit/>
          </a:bodyPr>
          <a:lstStyle/>
          <a:p>
            <a:endParaRPr/>
          </a:p>
        </p:txBody>
      </p:sp>
      <p:sp>
        <p:nvSpPr>
          <p:cNvPr id="77" name="object 77"/>
          <p:cNvSpPr/>
          <p:nvPr/>
        </p:nvSpPr>
        <p:spPr>
          <a:xfrm>
            <a:off x="8408001" y="3429222"/>
            <a:ext cx="10687" cy="4202"/>
          </a:xfrm>
          <a:prstGeom prst="rect">
            <a:avLst/>
          </a:prstGeom>
          <a:blipFill>
            <a:blip r:embed="rId76" cstate="print"/>
            <a:stretch>
              <a:fillRect/>
            </a:stretch>
          </a:blipFill>
        </p:spPr>
        <p:txBody>
          <a:bodyPr wrap="square" lIns="0" tIns="0" rIns="0" bIns="0" rtlCol="0">
            <a:noAutofit/>
          </a:bodyPr>
          <a:lstStyle/>
          <a:p>
            <a:endParaRPr/>
          </a:p>
        </p:txBody>
      </p:sp>
      <p:sp>
        <p:nvSpPr>
          <p:cNvPr id="78" name="object 78"/>
          <p:cNvSpPr/>
          <p:nvPr/>
        </p:nvSpPr>
        <p:spPr>
          <a:xfrm>
            <a:off x="8276681" y="3373286"/>
            <a:ext cx="151015" cy="58528"/>
          </a:xfrm>
          <a:prstGeom prst="rect">
            <a:avLst/>
          </a:prstGeom>
          <a:blipFill>
            <a:blip r:embed="rId77" cstate="print"/>
            <a:stretch>
              <a:fillRect/>
            </a:stretch>
          </a:blipFill>
        </p:spPr>
        <p:txBody>
          <a:bodyPr wrap="square" lIns="0" tIns="0" rIns="0" bIns="0" rtlCol="0">
            <a:noAutofit/>
          </a:bodyPr>
          <a:lstStyle/>
          <a:p>
            <a:endParaRPr/>
          </a:p>
        </p:txBody>
      </p:sp>
      <p:sp>
        <p:nvSpPr>
          <p:cNvPr id="79" name="object 79"/>
          <p:cNvSpPr/>
          <p:nvPr/>
        </p:nvSpPr>
        <p:spPr>
          <a:xfrm>
            <a:off x="8041847" y="3276682"/>
            <a:ext cx="385848" cy="130691"/>
          </a:xfrm>
          <a:prstGeom prst="rect">
            <a:avLst/>
          </a:prstGeom>
          <a:blipFill>
            <a:blip r:embed="rId78" cstate="print"/>
            <a:stretch>
              <a:fillRect/>
            </a:stretch>
          </a:blipFill>
        </p:spPr>
        <p:txBody>
          <a:bodyPr wrap="square" lIns="0" tIns="0" rIns="0" bIns="0" rtlCol="0">
            <a:noAutofit/>
          </a:bodyPr>
          <a:lstStyle/>
          <a:p>
            <a:endParaRPr/>
          </a:p>
        </p:txBody>
      </p:sp>
      <p:sp>
        <p:nvSpPr>
          <p:cNvPr id="80" name="object 80"/>
          <p:cNvSpPr/>
          <p:nvPr/>
        </p:nvSpPr>
        <p:spPr>
          <a:xfrm>
            <a:off x="8040460" y="3268697"/>
            <a:ext cx="318204" cy="125226"/>
          </a:xfrm>
          <a:prstGeom prst="rect">
            <a:avLst/>
          </a:prstGeom>
          <a:blipFill>
            <a:blip r:embed="rId79" cstate="print"/>
            <a:stretch>
              <a:fillRect/>
            </a:stretch>
          </a:blipFill>
        </p:spPr>
        <p:txBody>
          <a:bodyPr wrap="square" lIns="0" tIns="0" rIns="0" bIns="0" rtlCol="0">
            <a:noAutofit/>
          </a:bodyPr>
          <a:lstStyle/>
          <a:p>
            <a:endParaRPr/>
          </a:p>
        </p:txBody>
      </p:sp>
      <p:sp>
        <p:nvSpPr>
          <p:cNvPr id="81" name="object 81"/>
          <p:cNvSpPr/>
          <p:nvPr/>
        </p:nvSpPr>
        <p:spPr>
          <a:xfrm>
            <a:off x="8056394" y="3249945"/>
            <a:ext cx="566650" cy="96072"/>
          </a:xfrm>
          <a:prstGeom prst="rect">
            <a:avLst/>
          </a:prstGeom>
          <a:blipFill>
            <a:blip r:embed="rId80" cstate="print"/>
            <a:stretch>
              <a:fillRect/>
            </a:stretch>
          </a:blipFill>
        </p:spPr>
        <p:txBody>
          <a:bodyPr wrap="square" lIns="0" tIns="0" rIns="0" bIns="0" rtlCol="0">
            <a:noAutofit/>
          </a:bodyPr>
          <a:lstStyle/>
          <a:p>
            <a:endParaRPr/>
          </a:p>
        </p:txBody>
      </p:sp>
      <p:sp>
        <p:nvSpPr>
          <p:cNvPr id="82" name="object 82"/>
          <p:cNvSpPr/>
          <p:nvPr/>
        </p:nvSpPr>
        <p:spPr>
          <a:xfrm>
            <a:off x="8021759" y="3183431"/>
            <a:ext cx="586739" cy="89468"/>
          </a:xfrm>
          <a:prstGeom prst="rect">
            <a:avLst/>
          </a:prstGeom>
          <a:blipFill>
            <a:blip r:embed="rId81" cstate="print"/>
            <a:stretch>
              <a:fillRect/>
            </a:stretch>
          </a:blipFill>
        </p:spPr>
        <p:txBody>
          <a:bodyPr wrap="square" lIns="0" tIns="0" rIns="0" bIns="0" rtlCol="0">
            <a:noAutofit/>
          </a:bodyPr>
          <a:lstStyle/>
          <a:p>
            <a:endParaRPr/>
          </a:p>
        </p:txBody>
      </p:sp>
      <p:sp>
        <p:nvSpPr>
          <p:cNvPr id="83" name="object 83"/>
          <p:cNvSpPr/>
          <p:nvPr/>
        </p:nvSpPr>
        <p:spPr>
          <a:xfrm>
            <a:off x="8027991" y="3186333"/>
            <a:ext cx="110066" cy="28575"/>
          </a:xfrm>
          <a:prstGeom prst="rect">
            <a:avLst/>
          </a:prstGeom>
          <a:blipFill>
            <a:blip r:embed="rId82" cstate="print"/>
            <a:stretch>
              <a:fillRect/>
            </a:stretch>
          </a:blipFill>
        </p:spPr>
        <p:txBody>
          <a:bodyPr wrap="square" lIns="0" tIns="0" rIns="0" bIns="0" rtlCol="0">
            <a:noAutofit/>
          </a:bodyPr>
          <a:lstStyle/>
          <a:p>
            <a:endParaRPr/>
          </a:p>
        </p:txBody>
      </p:sp>
      <p:sp>
        <p:nvSpPr>
          <p:cNvPr id="84" name="object 84"/>
          <p:cNvSpPr/>
          <p:nvPr/>
        </p:nvSpPr>
        <p:spPr>
          <a:xfrm>
            <a:off x="7999588" y="3117419"/>
            <a:ext cx="546112" cy="100343"/>
          </a:xfrm>
          <a:prstGeom prst="rect">
            <a:avLst/>
          </a:prstGeom>
          <a:blipFill>
            <a:blip r:embed="rId83" cstate="print"/>
            <a:stretch>
              <a:fillRect/>
            </a:stretch>
          </a:blipFill>
        </p:spPr>
        <p:txBody>
          <a:bodyPr wrap="square" lIns="0" tIns="0" rIns="0" bIns="0" rtlCol="0">
            <a:noAutofit/>
          </a:bodyPr>
          <a:lstStyle/>
          <a:p>
            <a:endParaRPr/>
          </a:p>
        </p:txBody>
      </p:sp>
      <p:sp>
        <p:nvSpPr>
          <p:cNvPr id="85" name="object 85"/>
          <p:cNvSpPr/>
          <p:nvPr/>
        </p:nvSpPr>
        <p:spPr>
          <a:xfrm>
            <a:off x="7984348" y="3140110"/>
            <a:ext cx="90054" cy="40837"/>
          </a:xfrm>
          <a:prstGeom prst="rect">
            <a:avLst/>
          </a:prstGeom>
          <a:blipFill>
            <a:blip r:embed="rId84" cstate="print"/>
            <a:stretch>
              <a:fillRect/>
            </a:stretch>
          </a:blipFill>
        </p:spPr>
        <p:txBody>
          <a:bodyPr wrap="square" lIns="0" tIns="0" rIns="0" bIns="0" rtlCol="0">
            <a:noAutofit/>
          </a:bodyPr>
          <a:lstStyle/>
          <a:p>
            <a:endParaRPr/>
          </a:p>
        </p:txBody>
      </p:sp>
      <p:sp>
        <p:nvSpPr>
          <p:cNvPr id="86" name="object 86"/>
          <p:cNvSpPr/>
          <p:nvPr/>
        </p:nvSpPr>
        <p:spPr>
          <a:xfrm>
            <a:off x="7990583" y="3032806"/>
            <a:ext cx="577042" cy="149326"/>
          </a:xfrm>
          <a:prstGeom prst="rect">
            <a:avLst/>
          </a:prstGeom>
          <a:blipFill>
            <a:blip r:embed="rId85" cstate="print"/>
            <a:stretch>
              <a:fillRect/>
            </a:stretch>
          </a:blipFill>
        </p:spPr>
        <p:txBody>
          <a:bodyPr wrap="square" lIns="0" tIns="0" rIns="0" bIns="0" rtlCol="0">
            <a:noAutofit/>
          </a:bodyPr>
          <a:lstStyle/>
          <a:p>
            <a:endParaRPr/>
          </a:p>
        </p:txBody>
      </p:sp>
      <p:sp>
        <p:nvSpPr>
          <p:cNvPr id="87" name="object 87"/>
          <p:cNvSpPr/>
          <p:nvPr/>
        </p:nvSpPr>
        <p:spPr>
          <a:xfrm>
            <a:off x="8545461" y="3070354"/>
            <a:ext cx="19395" cy="9244"/>
          </a:xfrm>
          <a:prstGeom prst="rect">
            <a:avLst/>
          </a:prstGeom>
          <a:blipFill>
            <a:blip r:embed="rId86" cstate="print"/>
            <a:stretch>
              <a:fillRect/>
            </a:stretch>
          </a:blipFill>
        </p:spPr>
        <p:txBody>
          <a:bodyPr wrap="square" lIns="0" tIns="0" rIns="0" bIns="0" rtlCol="0">
            <a:noAutofit/>
          </a:bodyPr>
          <a:lstStyle/>
          <a:p>
            <a:endParaRPr/>
          </a:p>
        </p:txBody>
      </p:sp>
      <p:sp>
        <p:nvSpPr>
          <p:cNvPr id="88" name="object 88"/>
          <p:cNvSpPr/>
          <p:nvPr/>
        </p:nvSpPr>
        <p:spPr>
          <a:xfrm>
            <a:off x="8454017" y="3059427"/>
            <a:ext cx="51262" cy="9244"/>
          </a:xfrm>
          <a:prstGeom prst="rect">
            <a:avLst/>
          </a:prstGeom>
          <a:blipFill>
            <a:blip r:embed="rId87" cstate="print"/>
            <a:stretch>
              <a:fillRect/>
            </a:stretch>
          </a:blipFill>
        </p:spPr>
        <p:txBody>
          <a:bodyPr wrap="square" lIns="0" tIns="0" rIns="0" bIns="0" rtlCol="0">
            <a:noAutofit/>
          </a:bodyPr>
          <a:lstStyle/>
          <a:p>
            <a:endParaRPr/>
          </a:p>
        </p:txBody>
      </p:sp>
      <p:sp>
        <p:nvSpPr>
          <p:cNvPr id="89" name="object 89"/>
          <p:cNvSpPr/>
          <p:nvPr/>
        </p:nvSpPr>
        <p:spPr>
          <a:xfrm>
            <a:off x="8285712" y="3081305"/>
            <a:ext cx="152400" cy="105028"/>
          </a:xfrm>
          <a:prstGeom prst="rect">
            <a:avLst/>
          </a:prstGeom>
          <a:blipFill>
            <a:blip r:embed="rId88" cstate="print"/>
            <a:stretch>
              <a:fillRect/>
            </a:stretch>
          </a:blipFill>
        </p:spPr>
        <p:txBody>
          <a:bodyPr wrap="square" lIns="0" tIns="0" rIns="0" bIns="0" rtlCol="0">
            <a:noAutofit/>
          </a:bodyPr>
          <a:lstStyle/>
          <a:p>
            <a:endParaRPr/>
          </a:p>
        </p:txBody>
      </p:sp>
      <p:sp>
        <p:nvSpPr>
          <p:cNvPr id="90" name="object 90"/>
          <p:cNvSpPr/>
          <p:nvPr/>
        </p:nvSpPr>
        <p:spPr>
          <a:xfrm>
            <a:off x="7946277" y="1963102"/>
            <a:ext cx="112914" cy="96315"/>
          </a:xfrm>
          <a:prstGeom prst="rect">
            <a:avLst/>
          </a:prstGeom>
          <a:blipFill>
            <a:blip r:embed="rId89" cstate="print"/>
            <a:stretch>
              <a:fillRect/>
            </a:stretch>
          </a:blipFill>
        </p:spPr>
        <p:txBody>
          <a:bodyPr wrap="square" lIns="0" tIns="0" rIns="0" bIns="0" rtlCol="0">
            <a:noAutofit/>
          </a:bodyPr>
          <a:lstStyle/>
          <a:p>
            <a:endParaRPr/>
          </a:p>
        </p:txBody>
      </p:sp>
      <p:sp>
        <p:nvSpPr>
          <p:cNvPr id="91" name="object 91"/>
          <p:cNvSpPr/>
          <p:nvPr/>
        </p:nvSpPr>
        <p:spPr>
          <a:xfrm>
            <a:off x="7904712" y="1960581"/>
            <a:ext cx="114201" cy="59503"/>
          </a:xfrm>
          <a:prstGeom prst="rect">
            <a:avLst/>
          </a:prstGeom>
          <a:blipFill>
            <a:blip r:embed="rId90" cstate="print"/>
            <a:stretch>
              <a:fillRect/>
            </a:stretch>
          </a:blipFill>
        </p:spPr>
        <p:txBody>
          <a:bodyPr wrap="square" lIns="0" tIns="0" rIns="0" bIns="0" rtlCol="0">
            <a:noAutofit/>
          </a:bodyPr>
          <a:lstStyle/>
          <a:p>
            <a:endParaRPr/>
          </a:p>
        </p:txBody>
      </p:sp>
      <p:sp>
        <p:nvSpPr>
          <p:cNvPr id="92" name="object 92"/>
          <p:cNvSpPr/>
          <p:nvPr/>
        </p:nvSpPr>
        <p:spPr>
          <a:xfrm>
            <a:off x="7895013" y="1816867"/>
            <a:ext cx="281120" cy="174979"/>
          </a:xfrm>
          <a:prstGeom prst="rect">
            <a:avLst/>
          </a:prstGeom>
          <a:blipFill>
            <a:blip r:embed="rId91" cstate="print"/>
            <a:stretch>
              <a:fillRect/>
            </a:stretch>
          </a:blipFill>
        </p:spPr>
        <p:txBody>
          <a:bodyPr wrap="square" lIns="0" tIns="0" rIns="0" bIns="0" rtlCol="0">
            <a:noAutofit/>
          </a:bodyPr>
          <a:lstStyle/>
          <a:p>
            <a:endParaRPr/>
          </a:p>
        </p:txBody>
      </p:sp>
      <p:sp>
        <p:nvSpPr>
          <p:cNvPr id="93" name="object 93"/>
          <p:cNvSpPr/>
          <p:nvPr/>
        </p:nvSpPr>
        <p:spPr>
          <a:xfrm>
            <a:off x="8236527" y="1921755"/>
            <a:ext cx="119149" cy="74126"/>
          </a:xfrm>
          <a:prstGeom prst="rect">
            <a:avLst/>
          </a:prstGeom>
          <a:blipFill>
            <a:blip r:embed="rId92" cstate="print"/>
            <a:stretch>
              <a:fillRect/>
            </a:stretch>
          </a:blipFill>
        </p:spPr>
        <p:txBody>
          <a:bodyPr wrap="square" lIns="0" tIns="0" rIns="0" bIns="0" rtlCol="0">
            <a:noAutofit/>
          </a:bodyPr>
          <a:lstStyle/>
          <a:p>
            <a:endParaRPr/>
          </a:p>
        </p:txBody>
      </p:sp>
      <p:sp>
        <p:nvSpPr>
          <p:cNvPr id="94" name="object 94"/>
          <p:cNvSpPr/>
          <p:nvPr/>
        </p:nvSpPr>
        <p:spPr>
          <a:xfrm>
            <a:off x="8102138" y="1844601"/>
            <a:ext cx="243147" cy="142203"/>
          </a:xfrm>
          <a:prstGeom prst="rect">
            <a:avLst/>
          </a:prstGeom>
          <a:blipFill>
            <a:blip r:embed="rId93" cstate="print"/>
            <a:stretch>
              <a:fillRect/>
            </a:stretch>
          </a:blipFill>
        </p:spPr>
        <p:txBody>
          <a:bodyPr wrap="square" lIns="0" tIns="0" rIns="0" bIns="0" rtlCol="0">
            <a:noAutofit/>
          </a:bodyPr>
          <a:lstStyle/>
          <a:p>
            <a:endParaRPr/>
          </a:p>
        </p:txBody>
      </p:sp>
      <p:sp>
        <p:nvSpPr>
          <p:cNvPr id="95" name="object 95"/>
          <p:cNvSpPr/>
          <p:nvPr/>
        </p:nvSpPr>
        <p:spPr>
          <a:xfrm>
            <a:off x="7727374" y="1833002"/>
            <a:ext cx="103247" cy="63537"/>
          </a:xfrm>
          <a:prstGeom prst="rect">
            <a:avLst/>
          </a:prstGeom>
          <a:blipFill>
            <a:blip r:embed="rId94" cstate="print"/>
            <a:stretch>
              <a:fillRect/>
            </a:stretch>
          </a:blipFill>
        </p:spPr>
        <p:txBody>
          <a:bodyPr wrap="square" lIns="0" tIns="0" rIns="0" bIns="0" rtlCol="0">
            <a:noAutofit/>
          </a:bodyPr>
          <a:lstStyle/>
          <a:p>
            <a:endParaRPr/>
          </a:p>
        </p:txBody>
      </p:sp>
      <p:sp>
        <p:nvSpPr>
          <p:cNvPr id="96" name="object 96"/>
          <p:cNvSpPr/>
          <p:nvPr/>
        </p:nvSpPr>
        <p:spPr>
          <a:xfrm>
            <a:off x="7676113" y="1797705"/>
            <a:ext cx="181955" cy="58998"/>
          </a:xfrm>
          <a:prstGeom prst="rect">
            <a:avLst/>
          </a:prstGeom>
          <a:blipFill>
            <a:blip r:embed="rId95" cstate="print"/>
            <a:stretch>
              <a:fillRect/>
            </a:stretch>
          </a:blipFill>
        </p:spPr>
        <p:txBody>
          <a:bodyPr wrap="square" lIns="0" tIns="0" rIns="0" bIns="0" rtlCol="0">
            <a:noAutofit/>
          </a:bodyPr>
          <a:lstStyle/>
          <a:p>
            <a:endParaRPr/>
          </a:p>
        </p:txBody>
      </p:sp>
      <p:sp>
        <p:nvSpPr>
          <p:cNvPr id="97" name="object 97"/>
          <p:cNvSpPr/>
          <p:nvPr/>
        </p:nvSpPr>
        <p:spPr>
          <a:xfrm>
            <a:off x="7728757" y="1777029"/>
            <a:ext cx="299951" cy="47906"/>
          </a:xfrm>
          <a:prstGeom prst="rect">
            <a:avLst/>
          </a:prstGeom>
          <a:blipFill>
            <a:blip r:embed="rId96" cstate="print"/>
            <a:stretch>
              <a:fillRect/>
            </a:stretch>
          </a:blipFill>
        </p:spPr>
        <p:txBody>
          <a:bodyPr wrap="square" lIns="0" tIns="0" rIns="0" bIns="0" rtlCol="0">
            <a:noAutofit/>
          </a:bodyPr>
          <a:lstStyle/>
          <a:p>
            <a:endParaRPr/>
          </a:p>
        </p:txBody>
      </p:sp>
      <p:sp>
        <p:nvSpPr>
          <p:cNvPr id="98" name="object 98"/>
          <p:cNvSpPr/>
          <p:nvPr/>
        </p:nvSpPr>
        <p:spPr>
          <a:xfrm>
            <a:off x="8059372" y="1735060"/>
            <a:ext cx="266477" cy="89128"/>
          </a:xfrm>
          <a:prstGeom prst="rect">
            <a:avLst/>
          </a:prstGeom>
          <a:blipFill>
            <a:blip r:embed="rId97" cstate="print"/>
            <a:stretch>
              <a:fillRect/>
            </a:stretch>
          </a:blipFill>
        </p:spPr>
        <p:txBody>
          <a:bodyPr wrap="square" lIns="0" tIns="0" rIns="0" bIns="0" rtlCol="0">
            <a:noAutofit/>
          </a:bodyPr>
          <a:lstStyle/>
          <a:p>
            <a:endParaRPr/>
          </a:p>
        </p:txBody>
      </p:sp>
      <p:sp>
        <p:nvSpPr>
          <p:cNvPr id="99" name="object 99"/>
          <p:cNvSpPr/>
          <p:nvPr/>
        </p:nvSpPr>
        <p:spPr>
          <a:xfrm>
            <a:off x="7766857" y="1568769"/>
            <a:ext cx="372624" cy="245072"/>
          </a:xfrm>
          <a:prstGeom prst="rect">
            <a:avLst/>
          </a:prstGeom>
          <a:blipFill>
            <a:blip r:embed="rId98" cstate="print"/>
            <a:stretch>
              <a:fillRect/>
            </a:stretch>
          </a:blipFill>
        </p:spPr>
        <p:txBody>
          <a:bodyPr wrap="square" lIns="0" tIns="0" rIns="0" bIns="0" rtlCol="0">
            <a:noAutofit/>
          </a:bodyPr>
          <a:lstStyle/>
          <a:p>
            <a:endParaRPr/>
          </a:p>
        </p:txBody>
      </p:sp>
      <p:sp>
        <p:nvSpPr>
          <p:cNvPr id="100" name="object 100"/>
          <p:cNvSpPr/>
          <p:nvPr/>
        </p:nvSpPr>
        <p:spPr>
          <a:xfrm>
            <a:off x="8299567" y="1733662"/>
            <a:ext cx="124690" cy="47400"/>
          </a:xfrm>
          <a:prstGeom prst="rect">
            <a:avLst/>
          </a:prstGeom>
          <a:blipFill>
            <a:blip r:embed="rId99" cstate="print"/>
            <a:stretch>
              <a:fillRect/>
            </a:stretch>
          </a:blipFill>
        </p:spPr>
        <p:txBody>
          <a:bodyPr wrap="square" lIns="0" tIns="0" rIns="0" bIns="0" rtlCol="0">
            <a:noAutofit/>
          </a:bodyPr>
          <a:lstStyle/>
          <a:p>
            <a:endParaRPr/>
          </a:p>
        </p:txBody>
      </p:sp>
      <p:sp>
        <p:nvSpPr>
          <p:cNvPr id="101" name="object 101"/>
          <p:cNvSpPr/>
          <p:nvPr/>
        </p:nvSpPr>
        <p:spPr>
          <a:xfrm>
            <a:off x="8145782" y="1660544"/>
            <a:ext cx="241739" cy="80178"/>
          </a:xfrm>
          <a:prstGeom prst="rect">
            <a:avLst/>
          </a:prstGeom>
          <a:blipFill>
            <a:blip r:embed="rId100" cstate="print"/>
            <a:stretch>
              <a:fillRect/>
            </a:stretch>
          </a:blipFill>
        </p:spPr>
        <p:txBody>
          <a:bodyPr wrap="square" lIns="0" tIns="0" rIns="0" bIns="0" rtlCol="0">
            <a:noAutofit/>
          </a:bodyPr>
          <a:lstStyle/>
          <a:p>
            <a:endParaRPr/>
          </a:p>
        </p:txBody>
      </p:sp>
      <p:sp>
        <p:nvSpPr>
          <p:cNvPr id="102" name="object 102"/>
          <p:cNvSpPr/>
          <p:nvPr/>
        </p:nvSpPr>
        <p:spPr>
          <a:xfrm>
            <a:off x="8310649" y="1668107"/>
            <a:ext cx="138545" cy="56982"/>
          </a:xfrm>
          <a:prstGeom prst="rect">
            <a:avLst/>
          </a:prstGeom>
          <a:blipFill>
            <a:blip r:embed="rId101" cstate="print"/>
            <a:stretch>
              <a:fillRect/>
            </a:stretch>
          </a:blipFill>
        </p:spPr>
        <p:txBody>
          <a:bodyPr wrap="square" lIns="0" tIns="0" rIns="0" bIns="0" rtlCol="0">
            <a:noAutofit/>
          </a:bodyPr>
          <a:lstStyle/>
          <a:p>
            <a:endParaRPr/>
          </a:p>
        </p:txBody>
      </p:sp>
      <p:sp>
        <p:nvSpPr>
          <p:cNvPr id="103" name="object 103"/>
          <p:cNvSpPr/>
          <p:nvPr/>
        </p:nvSpPr>
        <p:spPr>
          <a:xfrm>
            <a:off x="7847906" y="1562716"/>
            <a:ext cx="53164" cy="74127"/>
          </a:xfrm>
          <a:prstGeom prst="rect">
            <a:avLst/>
          </a:prstGeom>
          <a:blipFill>
            <a:blip r:embed="rId102" cstate="print"/>
            <a:stretch>
              <a:fillRect/>
            </a:stretch>
          </a:blipFill>
        </p:spPr>
        <p:txBody>
          <a:bodyPr wrap="square" lIns="0" tIns="0" rIns="0" bIns="0" rtlCol="0">
            <a:noAutofit/>
          </a:bodyPr>
          <a:lstStyle/>
          <a:p>
            <a:endParaRPr/>
          </a:p>
        </p:txBody>
      </p:sp>
      <p:sp>
        <p:nvSpPr>
          <p:cNvPr id="104" name="object 104"/>
          <p:cNvSpPr/>
          <p:nvPr/>
        </p:nvSpPr>
        <p:spPr>
          <a:xfrm>
            <a:off x="8022476" y="1536999"/>
            <a:ext cx="205739" cy="177501"/>
          </a:xfrm>
          <a:prstGeom prst="rect">
            <a:avLst/>
          </a:prstGeom>
          <a:blipFill>
            <a:blip r:embed="rId103" cstate="print"/>
            <a:stretch>
              <a:fillRect/>
            </a:stretch>
          </a:blipFill>
        </p:spPr>
        <p:txBody>
          <a:bodyPr wrap="square" lIns="0" tIns="0" rIns="0" bIns="0" rtlCol="0">
            <a:noAutofit/>
          </a:bodyPr>
          <a:lstStyle/>
          <a:p>
            <a:endParaRPr/>
          </a:p>
        </p:txBody>
      </p:sp>
      <p:sp>
        <p:nvSpPr>
          <p:cNvPr id="105" name="object 105"/>
          <p:cNvSpPr/>
          <p:nvPr/>
        </p:nvSpPr>
        <p:spPr>
          <a:xfrm>
            <a:off x="8091746" y="1502204"/>
            <a:ext cx="126769" cy="92785"/>
          </a:xfrm>
          <a:prstGeom prst="rect">
            <a:avLst/>
          </a:prstGeom>
          <a:blipFill>
            <a:blip r:embed="rId104" cstate="print"/>
            <a:stretch>
              <a:fillRect/>
            </a:stretch>
          </a:blipFill>
        </p:spPr>
        <p:txBody>
          <a:bodyPr wrap="square" lIns="0" tIns="0" rIns="0" bIns="0" rtlCol="0">
            <a:noAutofit/>
          </a:bodyPr>
          <a:lstStyle/>
          <a:p>
            <a:endParaRPr/>
          </a:p>
        </p:txBody>
      </p:sp>
      <p:sp>
        <p:nvSpPr>
          <p:cNvPr id="121" name="TextBox 120"/>
          <p:cNvSpPr txBox="1"/>
          <p:nvPr/>
        </p:nvSpPr>
        <p:spPr>
          <a:xfrm>
            <a:off x="1039091" y="91422"/>
            <a:ext cx="5637366" cy="689514"/>
          </a:xfrm>
          <a:prstGeom prst="rect">
            <a:avLst/>
          </a:prstGeom>
          <a:noFill/>
        </p:spPr>
        <p:txBody>
          <a:bodyPr wrap="square" lIns="73244" tIns="36623" rIns="73244" bIns="36623" rtlCol="0">
            <a:spAutoFit/>
            <a:scene3d>
              <a:camera prst="perspectiveRight"/>
              <a:lightRig rig="threePt" dir="t"/>
            </a:scene3d>
          </a:bodyPr>
          <a:lstStyle/>
          <a:p>
            <a:pPr algn="r" rtl="1"/>
            <a:r>
              <a:rPr lang="fa-IR" sz="2600" b="1" dirty="0">
                <a:ln w="17780" cmpd="sng">
                  <a:solidFill>
                    <a:srgbClr val="FFFFFF"/>
                  </a:solidFill>
                  <a:prstDash val="solid"/>
                  <a:miter lim="800000"/>
                </a:ln>
                <a:gradFill rotWithShape="1">
                  <a:gsLst>
                    <a:gs pos="0">
                      <a:srgbClr val="000000">
                        <a:tint val="92000"/>
                        <a:shade val="100000"/>
                        <a:satMod val="150000"/>
                      </a:srgbClr>
                    </a:gs>
                    <a:gs pos="49000">
                      <a:srgbClr val="000000">
                        <a:tint val="89000"/>
                        <a:shade val="90000"/>
                        <a:satMod val="150000"/>
                      </a:srgbClr>
                    </a:gs>
                    <a:gs pos="50000">
                      <a:srgbClr val="000000">
                        <a:tint val="100000"/>
                        <a:shade val="75000"/>
                        <a:satMod val="150000"/>
                      </a:srgbClr>
                    </a:gs>
                    <a:gs pos="95000">
                      <a:srgbClr val="000000">
                        <a:shade val="47000"/>
                        <a:satMod val="150000"/>
                      </a:srgbClr>
                    </a:gs>
                    <a:gs pos="100000">
                      <a:srgbClr val="000000">
                        <a:shade val="39000"/>
                        <a:satMod val="150000"/>
                      </a:srgbClr>
                    </a:gs>
                  </a:gsLst>
                  <a:lin ang="5400000"/>
                </a:gradFill>
                <a:effectLst>
                  <a:outerShdw blurRad="50800" algn="tl" rotWithShape="0">
                    <a:srgbClr val="000000"/>
                  </a:outerShdw>
                </a:effectLst>
                <a:cs typeface="B Nazanin" pitchFamily="2" charset="-78"/>
              </a:rPr>
              <a:t>آموزش نرم افزار</a:t>
            </a:r>
            <a:r>
              <a:rPr lang="en-US" sz="2600" b="1" dirty="0">
                <a:ln w="17780" cmpd="sng">
                  <a:solidFill>
                    <a:srgbClr val="FFFFFF"/>
                  </a:solidFill>
                  <a:prstDash val="solid"/>
                  <a:miter lim="800000"/>
                </a:ln>
                <a:gradFill rotWithShape="1">
                  <a:gsLst>
                    <a:gs pos="0">
                      <a:srgbClr val="000000">
                        <a:tint val="92000"/>
                        <a:shade val="100000"/>
                        <a:satMod val="150000"/>
                      </a:srgbClr>
                    </a:gs>
                    <a:gs pos="49000">
                      <a:srgbClr val="000000">
                        <a:tint val="89000"/>
                        <a:shade val="90000"/>
                        <a:satMod val="150000"/>
                      </a:srgbClr>
                    </a:gs>
                    <a:gs pos="50000">
                      <a:srgbClr val="000000">
                        <a:tint val="100000"/>
                        <a:shade val="75000"/>
                        <a:satMod val="150000"/>
                      </a:srgbClr>
                    </a:gs>
                    <a:gs pos="95000">
                      <a:srgbClr val="000000">
                        <a:shade val="47000"/>
                        <a:satMod val="150000"/>
                      </a:srgbClr>
                    </a:gs>
                    <a:gs pos="100000">
                      <a:srgbClr val="000000">
                        <a:shade val="39000"/>
                        <a:satMod val="150000"/>
                      </a:srgbClr>
                    </a:gs>
                  </a:gsLst>
                  <a:lin ang="5400000"/>
                </a:gradFill>
                <a:effectLst>
                  <a:outerShdw blurRad="50800" algn="tl" rotWithShape="0">
                    <a:srgbClr val="000000"/>
                  </a:outerShdw>
                </a:effectLst>
                <a:cs typeface="B Nazanin" pitchFamily="2" charset="-78"/>
              </a:rPr>
              <a:t>  </a:t>
            </a:r>
            <a:r>
              <a:rPr lang="en-US" sz="2600" b="1" u="sng" dirty="0">
                <a:ln w="1905"/>
                <a:solidFill>
                  <a:srgbClr val="FFC000"/>
                </a:solidFill>
                <a:effectLst>
                  <a:innerShdw blurRad="69850" dist="43180" dir="5400000">
                    <a:srgbClr val="000000">
                      <a:alpha val="65000"/>
                    </a:srgbClr>
                  </a:innerShdw>
                </a:effectLst>
              </a:rPr>
              <a:t>adobe captivate7</a:t>
            </a:r>
            <a:r>
              <a:rPr lang="en-US" sz="2600" b="1" dirty="0">
                <a:ln w="1905"/>
                <a:solidFill>
                  <a:srgbClr val="FFC000"/>
                </a:solidFill>
                <a:effectLst>
                  <a:innerShdw blurRad="69850" dist="43180" dir="5400000">
                    <a:srgbClr val="000000">
                      <a:alpha val="65000"/>
                    </a:srgbClr>
                  </a:innerShdw>
                </a:effectLst>
              </a:rPr>
              <a:t>  </a:t>
            </a:r>
            <a:endParaRPr lang="en-US" dirty="0">
              <a:solidFill>
                <a:srgbClr val="FFC000"/>
              </a:solidFill>
            </a:endParaRPr>
          </a:p>
          <a:p>
            <a:pPr algn="r" rtl="1"/>
            <a:r>
              <a:rPr lang="en-US" dirty="0" smtClean="0"/>
              <a:t>   </a:t>
            </a:r>
            <a:endParaRPr lang="en-US" dirty="0"/>
          </a:p>
        </p:txBody>
      </p:sp>
      <p:sp>
        <p:nvSpPr>
          <p:cNvPr id="123" name="TextBox 122"/>
          <p:cNvSpPr txBox="1"/>
          <p:nvPr/>
        </p:nvSpPr>
        <p:spPr>
          <a:xfrm>
            <a:off x="2209800" y="857143"/>
            <a:ext cx="4364182" cy="386983"/>
          </a:xfrm>
          <a:prstGeom prst="rect">
            <a:avLst/>
          </a:prstGeom>
          <a:noFill/>
        </p:spPr>
        <p:txBody>
          <a:bodyPr wrap="square" lIns="73244" tIns="36623" rIns="73244" bIns="36623" rtlCol="0">
            <a:prstTxWarp prst="textArchDown">
              <a:avLst/>
            </a:prstTxWarp>
            <a:spAutoFit/>
            <a:scene3d>
              <a:camera prst="orthographicFront"/>
              <a:lightRig rig="glow" dir="tl">
                <a:rot lat="0" lon="0" rev="5400000"/>
              </a:lightRig>
            </a:scene3d>
            <a:sp3d contourW="12700">
              <a:bevelT w="25400" h="25400"/>
              <a:contourClr>
                <a:schemeClr val="accent6">
                  <a:shade val="73000"/>
                </a:schemeClr>
              </a:contourClr>
            </a:sp3d>
          </a:bodyPr>
          <a:lstStyle/>
          <a:p>
            <a:r>
              <a:rPr lang="fa-IR" sz="3400" b="1" dirty="0">
                <a:ln w="11430"/>
                <a:gradFill>
                  <a:gsLst>
                    <a:gs pos="0">
                      <a:schemeClr val="accent6">
                        <a:tint val="90000"/>
                        <a:satMod val="120000"/>
                      </a:schemeClr>
                    </a:gs>
                    <a:gs pos="25000">
                      <a:schemeClr val="accent6">
                        <a:tint val="93000"/>
                        <a:satMod val="120000"/>
                      </a:schemeClr>
                    </a:gs>
                    <a:gs pos="50000">
                      <a:schemeClr val="accent6">
                        <a:shade val="89000"/>
                        <a:satMod val="110000"/>
                      </a:schemeClr>
                    </a:gs>
                    <a:gs pos="75000">
                      <a:schemeClr val="accent6">
                        <a:tint val="93000"/>
                        <a:satMod val="120000"/>
                      </a:schemeClr>
                    </a:gs>
                    <a:gs pos="100000">
                      <a:schemeClr val="accent6">
                        <a:tint val="90000"/>
                        <a:satMod val="120000"/>
                      </a:schemeClr>
                    </a:gs>
                  </a:gsLst>
                  <a:lin ang="5400000"/>
                </a:gradFill>
                <a:effectLst>
                  <a:outerShdw blurRad="80000" dist="40000" dir="5040000" algn="tl">
                    <a:srgbClr val="000000">
                      <a:alpha val="30000"/>
                    </a:srgbClr>
                  </a:outerShdw>
                  <a:reflection blurRad="6350" stA="55000" endA="300" endPos="45500" dir="5400000" sy="-100000" algn="bl" rotWithShape="0"/>
                </a:effectLst>
                <a:cs typeface="B Nazanin" pitchFamily="2" charset="-78"/>
              </a:rPr>
              <a:t>تولید و کاربرد ابزارهای آموزشی</a:t>
            </a:r>
            <a:endParaRPr lang="en-US" sz="3400" b="1" dirty="0">
              <a:ln w="11430"/>
              <a:gradFill>
                <a:gsLst>
                  <a:gs pos="0">
                    <a:schemeClr val="accent6">
                      <a:tint val="90000"/>
                      <a:satMod val="120000"/>
                    </a:schemeClr>
                  </a:gs>
                  <a:gs pos="25000">
                    <a:schemeClr val="accent6">
                      <a:tint val="93000"/>
                      <a:satMod val="120000"/>
                    </a:schemeClr>
                  </a:gs>
                  <a:gs pos="50000">
                    <a:schemeClr val="accent6">
                      <a:shade val="89000"/>
                      <a:satMod val="110000"/>
                    </a:schemeClr>
                  </a:gs>
                  <a:gs pos="75000">
                    <a:schemeClr val="accent6">
                      <a:tint val="93000"/>
                      <a:satMod val="120000"/>
                    </a:schemeClr>
                  </a:gs>
                  <a:gs pos="100000">
                    <a:schemeClr val="accent6">
                      <a:tint val="90000"/>
                      <a:satMod val="120000"/>
                    </a:schemeClr>
                  </a:gs>
                </a:gsLst>
                <a:lin ang="5400000"/>
              </a:gradFill>
              <a:effectLst>
                <a:outerShdw blurRad="80000" dist="40000" dir="5040000" algn="tl">
                  <a:srgbClr val="000000">
                    <a:alpha val="30000"/>
                  </a:srgbClr>
                </a:outerShdw>
                <a:reflection blurRad="6350" stA="55000" endA="300" endPos="45500" dir="5400000" sy="-100000" algn="bl" rotWithShape="0"/>
              </a:effectLst>
              <a:cs typeface="B Nazanin" pitchFamily="2" charset="-78"/>
            </a:endParaRPr>
          </a:p>
        </p:txBody>
      </p:sp>
      <p:sp>
        <p:nvSpPr>
          <p:cNvPr id="124" name="TextBox 123"/>
          <p:cNvSpPr txBox="1"/>
          <p:nvPr/>
        </p:nvSpPr>
        <p:spPr>
          <a:xfrm>
            <a:off x="6467042" y="4350223"/>
            <a:ext cx="2659205" cy="689514"/>
          </a:xfrm>
          <a:prstGeom prst="rect">
            <a:avLst/>
          </a:prstGeom>
          <a:noFill/>
        </p:spPr>
        <p:txBody>
          <a:bodyPr wrap="square" lIns="73244" tIns="36623" rIns="73244" bIns="36623" rtlCol="0">
            <a:spAutoFit/>
            <a:scene3d>
              <a:camera prst="orthographicFront">
                <a:rot lat="0" lon="0" rev="0"/>
              </a:camera>
              <a:lightRig rig="contrasting" dir="t">
                <a:rot lat="0" lon="0" rev="4500000"/>
              </a:lightRig>
            </a:scene3d>
            <a:sp3d contourW="6350" prstMaterial="metal">
              <a:bevelT w="127000" h="31750" prst="relaxedInset"/>
              <a:contourClr>
                <a:schemeClr val="accent1">
                  <a:shade val="75000"/>
                </a:schemeClr>
              </a:contourClr>
            </a:sp3d>
          </a:bodyPr>
          <a:lstStyle/>
          <a:p>
            <a:pPr algn="r" rtl="1"/>
            <a:r>
              <a:rPr lang="fa-IR" sz="2000" b="1" cap="all" dirty="0">
                <a:ln w="0"/>
                <a:gradFill flip="none">
                  <a:gsLst>
                    <a:gs pos="0">
                      <a:schemeClr val="accent1">
                        <a:tint val="75000"/>
                        <a:shade val="75000"/>
                        <a:satMod val="170000"/>
                      </a:schemeClr>
                    </a:gs>
                    <a:gs pos="49000">
                      <a:schemeClr val="accent1">
                        <a:tint val="88000"/>
                        <a:shade val="65000"/>
                        <a:satMod val="172000"/>
                      </a:schemeClr>
                    </a:gs>
                    <a:gs pos="50000">
                      <a:schemeClr val="accent1">
                        <a:shade val="65000"/>
                        <a:satMod val="130000"/>
                      </a:schemeClr>
                    </a:gs>
                    <a:gs pos="92000">
                      <a:schemeClr val="accent1">
                        <a:shade val="50000"/>
                        <a:satMod val="120000"/>
                      </a:schemeClr>
                    </a:gs>
                    <a:gs pos="100000">
                      <a:schemeClr val="accent1">
                        <a:shade val="48000"/>
                        <a:satMod val="120000"/>
                      </a:schemeClr>
                    </a:gs>
                  </a:gsLst>
                  <a:lin ang="5400000"/>
                </a:gradFill>
                <a:effectLst>
                  <a:reflection blurRad="12700" stA="50000" endPos="50000" dist="5000" dir="5400000" sy="-100000" rotWithShape="0"/>
                </a:effectLst>
              </a:rPr>
              <a:t>کارگاه اموزشی پاییز94</a:t>
            </a:r>
          </a:p>
          <a:p>
            <a:pPr algn="r" rtl="1"/>
            <a:r>
              <a:rPr lang="fa-IR" sz="2000" b="1" cap="all" dirty="0">
                <a:ln w="0"/>
                <a:gradFill flip="none">
                  <a:gsLst>
                    <a:gs pos="0">
                      <a:schemeClr val="accent1">
                        <a:tint val="75000"/>
                        <a:shade val="75000"/>
                        <a:satMod val="170000"/>
                      </a:schemeClr>
                    </a:gs>
                    <a:gs pos="49000">
                      <a:schemeClr val="accent1">
                        <a:tint val="88000"/>
                        <a:shade val="65000"/>
                        <a:satMod val="172000"/>
                      </a:schemeClr>
                    </a:gs>
                    <a:gs pos="50000">
                      <a:schemeClr val="accent1">
                        <a:shade val="65000"/>
                        <a:satMod val="130000"/>
                      </a:schemeClr>
                    </a:gs>
                    <a:gs pos="92000">
                      <a:schemeClr val="accent1">
                        <a:shade val="50000"/>
                        <a:satMod val="120000"/>
                      </a:schemeClr>
                    </a:gs>
                    <a:gs pos="100000">
                      <a:schemeClr val="accent1">
                        <a:shade val="48000"/>
                        <a:satMod val="120000"/>
                      </a:schemeClr>
                    </a:gs>
                  </a:gsLst>
                  <a:lin ang="5400000"/>
                </a:gradFill>
                <a:effectLst>
                  <a:reflection blurRad="12700" stA="50000" endPos="50000" dist="5000" dir="5400000" sy="-100000" rotWithShape="0"/>
                </a:effectLst>
              </a:rPr>
              <a:t>استاد:آقای ماهی</a:t>
            </a:r>
            <a:endParaRPr lang="en-US" sz="2000" b="1" cap="all" dirty="0">
              <a:ln w="0"/>
              <a:gradFill flip="none">
                <a:gsLst>
                  <a:gs pos="0">
                    <a:schemeClr val="accent1">
                      <a:tint val="75000"/>
                      <a:shade val="75000"/>
                      <a:satMod val="170000"/>
                    </a:schemeClr>
                  </a:gs>
                  <a:gs pos="49000">
                    <a:schemeClr val="accent1">
                      <a:tint val="88000"/>
                      <a:shade val="65000"/>
                      <a:satMod val="172000"/>
                    </a:schemeClr>
                  </a:gs>
                  <a:gs pos="50000">
                    <a:schemeClr val="accent1">
                      <a:shade val="65000"/>
                      <a:satMod val="130000"/>
                    </a:schemeClr>
                  </a:gs>
                  <a:gs pos="92000">
                    <a:schemeClr val="accent1">
                      <a:shade val="50000"/>
                      <a:satMod val="120000"/>
                    </a:schemeClr>
                  </a:gs>
                  <a:gs pos="100000">
                    <a:schemeClr val="accent1">
                      <a:shade val="48000"/>
                      <a:satMod val="120000"/>
                    </a:schemeClr>
                  </a:gs>
                </a:gsLst>
                <a:lin ang="5400000"/>
              </a:gradFill>
              <a:effectLst>
                <a:reflection blurRad="12700" stA="50000" endPos="50000" dist="5000" dir="5400000" sy="-100000" rotWithShape="0"/>
              </a:effectLst>
            </a:endParaRPr>
          </a:p>
        </p:txBody>
      </p:sp>
      <p:sp>
        <p:nvSpPr>
          <p:cNvPr id="108" name="TextBox 107"/>
          <p:cNvSpPr txBox="1"/>
          <p:nvPr/>
        </p:nvSpPr>
        <p:spPr>
          <a:xfrm>
            <a:off x="688054" y="1439896"/>
            <a:ext cx="6553200" cy="1384995"/>
          </a:xfrm>
          <a:prstGeom prst="rect">
            <a:avLst/>
          </a:prstGeom>
          <a:noFill/>
        </p:spPr>
        <p:txBody>
          <a:bodyPr wrap="square" rtlCol="0">
            <a:spAutoFit/>
          </a:bodyPr>
          <a:lstStyle/>
          <a:p>
            <a:pPr algn="r" rtl="1"/>
            <a:r>
              <a:rPr lang="fa-IR" dirty="0">
                <a:cs typeface="B Nazanin" pitchFamily="2" charset="-78"/>
              </a:rPr>
              <a:t>ﻧﺮم اﻓﺰار  </a:t>
            </a:r>
            <a:r>
              <a:rPr lang="en-US" dirty="0">
                <a:cs typeface="B Nazanin" pitchFamily="2" charset="-78"/>
              </a:rPr>
              <a:t>captivate</a:t>
            </a:r>
            <a:r>
              <a:rPr lang="fa-IR" dirty="0">
                <a:cs typeface="B Nazanin" pitchFamily="2" charset="-78"/>
              </a:rPr>
              <a:t>اﮔﺮﭼﻪ در ﮔﺮوه ﻧﺮم اﻓﺰارﻫﺎی ۱ </a:t>
            </a:r>
            <a:r>
              <a:rPr lang="en-US" dirty="0">
                <a:cs typeface="B Nazanin" pitchFamily="2" charset="-78"/>
              </a:rPr>
              <a:t>Capturing </a:t>
            </a:r>
            <a:r>
              <a:rPr lang="fa-IR" dirty="0">
                <a:cs typeface="B Nazanin" pitchFamily="2" charset="-78"/>
              </a:rPr>
              <a:t>ﻗﺮار ﻣﯽ ﮔﯿﺮد اﻣﺎ ﻧﺴﺒﺖ ﺑﻪ ﻧﺮم اﻓﺰار ﻫﺎی </a:t>
            </a:r>
            <a:endParaRPr lang="en-US" dirty="0" smtClean="0">
              <a:cs typeface="B Nazanin" pitchFamily="2" charset="-78"/>
            </a:endParaRPr>
          </a:p>
          <a:p>
            <a:pPr algn="r" rtl="1"/>
            <a:r>
              <a:rPr lang="fa-IR" dirty="0">
                <a:cs typeface="B Nazanin" pitchFamily="2" charset="-78"/>
              </a:rPr>
              <a:t>ﻣﺸﺎﺑﻪ دارای ﻗﺎﺑﻠﯿﺖ ﻫﺎی وﯾﮋه ای اﺳﺖ ﮐﻪ از ﻣﻬﻢ ﺗﺮﯾﻦ آن ﻫﺎ ﻣﯽ ﺗﻮان ﺑﻪ ﻣﻮارد زﯾﺮ اﺷﺎره ﮐﺮد</a:t>
            </a:r>
            <a:r>
              <a:rPr lang="fa-IR" dirty="0" smtClean="0">
                <a:cs typeface="B Nazanin" pitchFamily="2" charset="-78"/>
              </a:rPr>
              <a:t>:</a:t>
            </a:r>
            <a:endParaRPr lang="en-US" dirty="0" smtClean="0">
              <a:cs typeface="B Nazanin" pitchFamily="2" charset="-78"/>
            </a:endParaRPr>
          </a:p>
          <a:p>
            <a:pPr algn="r" rtl="1"/>
            <a:r>
              <a:rPr lang="fa-IR" dirty="0">
                <a:cs typeface="B Nazanin" pitchFamily="2" charset="-78"/>
              </a:rPr>
              <a:t> ﺗﺼﻮﯾﺮ ﺑﺮداری از ﻣﺤﯿﻂ ﻫﺎی ﻧﺮم اﻓﺰاری ﺑﻪ ﺻﻮرت ﻧﻤﺎﯾﺸﯽ و </a:t>
            </a:r>
            <a:r>
              <a:rPr lang="fa-IR" dirty="0" smtClean="0">
                <a:cs typeface="B Nazanin" pitchFamily="2" charset="-78"/>
              </a:rPr>
              <a:t>ﺗﻌﺎﻣﻠﯽ</a:t>
            </a:r>
            <a:endParaRPr lang="en-US" dirty="0" smtClean="0">
              <a:cs typeface="B Nazanin" pitchFamily="2" charset="-78"/>
            </a:endParaRPr>
          </a:p>
          <a:p>
            <a:pPr algn="r" rtl="1"/>
            <a:r>
              <a:rPr lang="fa-IR" dirty="0">
                <a:cs typeface="B Nazanin" pitchFamily="2" charset="-78"/>
              </a:rPr>
              <a:t> اﻣﮑﺎن وﯾﺮاﯾﺶ آﺳﺎن و ﺳﺮﯾﻊ اﺳﻼﯾﺪ ﻫﺎی اﯾﺠﺎد </a:t>
            </a:r>
            <a:r>
              <a:rPr lang="fa-IR" dirty="0" smtClean="0">
                <a:cs typeface="B Nazanin" pitchFamily="2" charset="-78"/>
              </a:rPr>
              <a:t>ﺷﺪه</a:t>
            </a:r>
            <a:endParaRPr lang="en-US" dirty="0" smtClean="0">
              <a:cs typeface="B Nazanin" pitchFamily="2" charset="-78"/>
            </a:endParaRPr>
          </a:p>
          <a:p>
            <a:pPr algn="r" rtl="1"/>
            <a:r>
              <a:rPr lang="fa-IR" dirty="0">
                <a:cs typeface="B Nazanin" pitchFamily="2" charset="-78"/>
              </a:rPr>
              <a:t> اﻣﮑﺎن ﺳﺎﺧﺖ آزﻣﻮن ﻫﺎی اﻟﮑﺘﺮوﻧﯿﮑﯽ ﻗﺎﺑﻠﯿﺖ ﺗﻬﯿﻪ اراﺋﻪ اﻟﮑﺘﺮوﻧﯿﮑﯽ ﺑﺎ اﻣﮑﺎﻧﺎت وﯾﮋه ﺗﻮﻟﯿﺪ ﺧﺮوﺟﯽ ﻫﺎﯾﯽ ﻣﺘﻨﻮع ﺑﺎ ﮐﯿﻔﯿﺖ ﺑﺎﻻ، ﺣﺠﻢ ﮐﻢ و ﻗﺎﺑﻞ اﺳﺘﻔﺎده در ﺗﻬﯿﻪ ﯾﮏ ﭘﺮوژه ﭼﻨﺪ </a:t>
            </a:r>
            <a:endParaRPr lang="en-US" dirty="0">
              <a:cs typeface="B Nazanin" pitchFamily="2" charset="-78"/>
            </a:endParaRPr>
          </a:p>
        </p:txBody>
      </p:sp>
      <p:sp>
        <p:nvSpPr>
          <p:cNvPr id="109" name="TextBox 108"/>
          <p:cNvSpPr txBox="1"/>
          <p:nvPr/>
        </p:nvSpPr>
        <p:spPr>
          <a:xfrm>
            <a:off x="573754" y="2852804"/>
            <a:ext cx="6629400" cy="2031325"/>
          </a:xfrm>
          <a:prstGeom prst="rect">
            <a:avLst/>
          </a:prstGeom>
          <a:noFill/>
        </p:spPr>
        <p:txBody>
          <a:bodyPr wrap="square" rtlCol="0">
            <a:spAutoFit/>
          </a:bodyPr>
          <a:lstStyle/>
          <a:p>
            <a:pPr algn="r" rtl="1"/>
            <a:r>
              <a:rPr lang="fa-IR" dirty="0">
                <a:cs typeface="B Nazanin" pitchFamily="2" charset="-78"/>
              </a:rPr>
              <a:t>ا</a:t>
            </a:r>
            <a:r>
              <a:rPr lang="fa-IR" dirty="0" smtClean="0">
                <a:cs typeface="B Nazanin" pitchFamily="2" charset="-78"/>
              </a:rPr>
              <a:t>ﻣﮑﺎﻧﺎت </a:t>
            </a:r>
            <a:r>
              <a:rPr lang="fa-IR" dirty="0">
                <a:cs typeface="B Nazanin" pitchFamily="2" charset="-78"/>
              </a:rPr>
              <a:t>ﻣﻮرد ﻧﯿﺎز ﻧﺼﺐ ﻧﺮم اﻓﺰار: در ﻫﻨﮕﺎم ﻧﺼﺐ .0  </a:t>
            </a:r>
            <a:r>
              <a:rPr lang="en-US" dirty="0">
                <a:cs typeface="B Nazanin" pitchFamily="2" charset="-78"/>
              </a:rPr>
              <a:t>Adobe Captivate 5</a:t>
            </a:r>
            <a:r>
              <a:rPr lang="fa-IR" dirty="0">
                <a:cs typeface="B Nazanin" pitchFamily="2" charset="-78"/>
              </a:rPr>
              <a:t>ﻻزم </a:t>
            </a:r>
            <a:r>
              <a:rPr lang="fa-IR" dirty="0" smtClean="0">
                <a:cs typeface="B Nazanin" pitchFamily="2" charset="-78"/>
              </a:rPr>
              <a:t>اﺳﺖ</a:t>
            </a:r>
            <a:r>
              <a:rPr lang="en-US" dirty="0" smtClean="0">
                <a:cs typeface="B Nazanin" pitchFamily="2" charset="-78"/>
              </a:rPr>
              <a:t> </a:t>
            </a:r>
            <a:r>
              <a:rPr lang="fa-IR" dirty="0">
                <a:cs typeface="B Nazanin" pitchFamily="2" charset="-78"/>
              </a:rPr>
              <a:t>اﻣﮑﺎﻧﺎت ﺳﺨﺖ اﻓﺰاری و ﻧﺮم اﻓﺰاری زﯾﺮ ﻓﺮاﻫﻢ ﮔﺮدد:  </a:t>
            </a:r>
            <a:endParaRPr lang="en-US" dirty="0" smtClean="0">
              <a:cs typeface="B Nazanin" pitchFamily="2" charset="-78"/>
            </a:endParaRPr>
          </a:p>
          <a:p>
            <a:pPr algn="r" rtl="1"/>
            <a:r>
              <a:rPr lang="fa-IR" dirty="0">
                <a:cs typeface="B Nazanin" pitchFamily="2" charset="-78"/>
              </a:rPr>
              <a:t>( ﯾﺎ ﺳﺮﯾﻊ ﺗﺮ</a:t>
            </a:r>
            <a:r>
              <a:rPr lang="en-US" dirty="0">
                <a:cs typeface="B Nazanin" pitchFamily="2" charset="-78"/>
              </a:rPr>
              <a:t>GHz</a:t>
            </a:r>
            <a:r>
              <a:rPr lang="fa-IR" dirty="0">
                <a:cs typeface="B Nazanin" pitchFamily="2" charset="-78"/>
              </a:rPr>
              <a:t>ﭘﺮدازﻧﺪه ۲ ﮔﯿﮕﺎﻫﺮﺗﺰ)  </a:t>
            </a:r>
            <a:r>
              <a:rPr lang="en-US" dirty="0">
                <a:cs typeface="B Nazanin" pitchFamily="2" charset="-78"/>
              </a:rPr>
              <a:t>Windows® XP with Service Pack 3, Windows® Vista®, Windows® 7 :</a:t>
            </a:r>
            <a:r>
              <a:rPr lang="fa-IR" dirty="0">
                <a:cs typeface="B Nazanin" pitchFamily="2" charset="-78"/>
              </a:rPr>
              <a:t>ﺳﯿﺴﺘﻢ ﻫﺎی ﻋﺎﻣﻞ </a:t>
            </a:r>
            <a:endParaRPr lang="en-US" dirty="0" smtClean="0">
              <a:cs typeface="B Nazanin" pitchFamily="2" charset="-78"/>
            </a:endParaRPr>
          </a:p>
          <a:p>
            <a:pPr algn="r" rtl="1"/>
            <a:r>
              <a:rPr lang="fa-IR" dirty="0">
                <a:cs typeface="B Nazanin" pitchFamily="2" charset="-78"/>
              </a:rPr>
              <a:t> ﺣﺪاﻗﻞ </a:t>
            </a:r>
            <a:r>
              <a:rPr lang="en-US" dirty="0" err="1">
                <a:cs typeface="B Nazanin" pitchFamily="2" charset="-78"/>
              </a:rPr>
              <a:t>maR</a:t>
            </a:r>
            <a:r>
              <a:rPr lang="en-US" dirty="0">
                <a:cs typeface="B Nazanin" pitchFamily="2" charset="-78"/>
              </a:rPr>
              <a:t> </a:t>
            </a:r>
            <a:r>
              <a:rPr lang="fa-IR" dirty="0">
                <a:cs typeface="B Nazanin" pitchFamily="2" charset="-78"/>
              </a:rPr>
              <a:t>ﻣﻮرد ﻧﯿﺎز ۱ ﮔﯿﮕﺎ ﺑﺎﯾﺖ </a:t>
            </a:r>
            <a:r>
              <a:rPr lang="en-US" dirty="0" smtClean="0">
                <a:cs typeface="B Nazanin" pitchFamily="2" charset="-78"/>
              </a:rPr>
              <a:t>GB  </a:t>
            </a:r>
            <a:r>
              <a:rPr lang="fa-IR" dirty="0">
                <a:cs typeface="B Nazanin" pitchFamily="2" charset="-78"/>
              </a:rPr>
              <a:t>ﻓﻀﺎی ﻣﻮرد ﻧﯿﺎز ﺑﺮ روی دﯾﺴﮏ ﺳﺨﺖ ۱ ﮔﯿﮕﺎ ﺑﺎﯾﺖ دﻗﺖ ﺻﻔﺤﻪ ﻧﻤﺎﯾﺶ 768* 1024ﭘﯿﮑﺴﻞ )ﺑﻬﺘﺮ اﺳﺖ از دﻗﺖ 800* 1280ﭘﯿﮑﺴﻞ اﺳﺘﻔﺎده </a:t>
            </a:r>
            <a:r>
              <a:rPr lang="fa-IR" dirty="0" smtClean="0">
                <a:cs typeface="B Nazanin" pitchFamily="2" charset="-78"/>
              </a:rPr>
              <a:t>ﻧﻤﺎﯾﯿﺪ</a:t>
            </a:r>
            <a:endParaRPr lang="en-US" dirty="0" smtClean="0">
              <a:cs typeface="B Nazanin" pitchFamily="2" charset="-78"/>
            </a:endParaRPr>
          </a:p>
          <a:p>
            <a:pPr algn="r" rtl="1"/>
            <a:r>
              <a:rPr lang="fa-IR" dirty="0">
                <a:cs typeface="B Nazanin" pitchFamily="2" charset="-78"/>
              </a:rPr>
              <a:t> ﻧﺼﺐ ﻧﺮم اﻓﺰارﻫﺎی </a:t>
            </a:r>
            <a:r>
              <a:rPr lang="en-US" dirty="0">
                <a:cs typeface="B Nazanin" pitchFamily="2" charset="-78"/>
              </a:rPr>
              <a:t>Flash Player </a:t>
            </a:r>
            <a:r>
              <a:rPr lang="fa-IR" dirty="0">
                <a:cs typeface="B Nazanin" pitchFamily="2" charset="-78"/>
              </a:rPr>
              <a:t>ﺑﺮ روی ﺳﯿﺴﺘﻢ</a:t>
            </a:r>
            <a:endParaRPr lang="en-US" dirty="0">
              <a:cs typeface="B Nazanin" pitchFamily="2" charset="-78"/>
            </a:endParaRPr>
          </a:p>
          <a:p>
            <a:pPr algn="r" rtl="1"/>
            <a:endParaRPr lang="en-US" dirty="0" smtClean="0">
              <a:cs typeface="B Nazanin" pitchFamily="2" charset="-78"/>
            </a:endParaRPr>
          </a:p>
          <a:p>
            <a:pPr algn="r" rtl="1"/>
            <a:endParaRPr lang="en-US" dirty="0">
              <a:cs typeface="B Nazanin" pitchFamily="2" charset="-78"/>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xit" presetSubtype="0" fill="hold" grpId="0" nodeType="clickEffect">
                                  <p:stCondLst>
                                    <p:cond delay="0"/>
                                  </p:stCondLst>
                                  <p:childTnLst>
                                    <p:animEffect transition="out" filter="fade">
                                      <p:cBhvr>
                                        <p:cTn id="6" dur="1000"/>
                                        <p:tgtEl>
                                          <p:spTgt spid="2"/>
                                        </p:tgtEl>
                                      </p:cBhvr>
                                    </p:animEffect>
                                    <p:anim calcmode="lin" valueType="num">
                                      <p:cBhvr>
                                        <p:cTn id="7" dur="1000"/>
                                        <p:tgtEl>
                                          <p:spTgt spid="2"/>
                                        </p:tgtEl>
                                        <p:attrNameLst>
                                          <p:attrName>ppt_x</p:attrName>
                                        </p:attrNameLst>
                                      </p:cBhvr>
                                      <p:tavLst>
                                        <p:tav tm="0">
                                          <p:val>
                                            <p:strVal val="ppt_x"/>
                                          </p:val>
                                        </p:tav>
                                        <p:tav tm="100000">
                                          <p:val>
                                            <p:strVal val="ppt_x"/>
                                          </p:val>
                                        </p:tav>
                                      </p:tavLst>
                                    </p:anim>
                                    <p:anim calcmode="lin" valueType="num">
                                      <p:cBhvr>
                                        <p:cTn id="8" dur="1000"/>
                                        <p:tgtEl>
                                          <p:spTgt spid="2"/>
                                        </p:tgtEl>
                                        <p:attrNameLst>
                                          <p:attrName>ppt_y</p:attrName>
                                        </p:attrNameLst>
                                      </p:cBhvr>
                                      <p:tavLst>
                                        <p:tav tm="0">
                                          <p:val>
                                            <p:strVal val="ppt_y"/>
                                          </p:val>
                                        </p:tav>
                                        <p:tav tm="100000">
                                          <p:val>
                                            <p:strVal val="ppt_y+.1"/>
                                          </p:val>
                                        </p:tav>
                                      </p:tavLst>
                                    </p:anim>
                                    <p:set>
                                      <p:cBhvr>
                                        <p:cTn id="9" dur="1" fill="hold">
                                          <p:stCondLst>
                                            <p:cond delay="999"/>
                                          </p:stCondLst>
                                        </p:cTn>
                                        <p:tgtEl>
                                          <p:spTgt spid="2"/>
                                        </p:tgtEl>
                                        <p:attrNameLst>
                                          <p:attrName>style.visibility</p:attrName>
                                        </p:attrNameLst>
                                      </p:cBhvr>
                                      <p:to>
                                        <p:strVal val="hidden"/>
                                      </p:to>
                                    </p:set>
                                  </p:childTnLst>
                                </p:cTn>
                              </p:par>
                              <p:par>
                                <p:cTn id="10" presetID="42" presetClass="exit" presetSubtype="0" fill="hold" grpId="0" nodeType="withEffect">
                                  <p:stCondLst>
                                    <p:cond delay="0"/>
                                  </p:stCondLst>
                                  <p:childTnLst>
                                    <p:animEffect transition="out" filter="fade">
                                      <p:cBhvr>
                                        <p:cTn id="11" dur="1000"/>
                                        <p:tgtEl>
                                          <p:spTgt spid="3"/>
                                        </p:tgtEl>
                                      </p:cBhvr>
                                    </p:animEffect>
                                    <p:anim calcmode="lin" valueType="num">
                                      <p:cBhvr>
                                        <p:cTn id="12" dur="1000"/>
                                        <p:tgtEl>
                                          <p:spTgt spid="3"/>
                                        </p:tgtEl>
                                        <p:attrNameLst>
                                          <p:attrName>ppt_x</p:attrName>
                                        </p:attrNameLst>
                                      </p:cBhvr>
                                      <p:tavLst>
                                        <p:tav tm="0">
                                          <p:val>
                                            <p:strVal val="ppt_x"/>
                                          </p:val>
                                        </p:tav>
                                        <p:tav tm="100000">
                                          <p:val>
                                            <p:strVal val="ppt_x"/>
                                          </p:val>
                                        </p:tav>
                                      </p:tavLst>
                                    </p:anim>
                                    <p:anim calcmode="lin" valueType="num">
                                      <p:cBhvr>
                                        <p:cTn id="13" dur="1000"/>
                                        <p:tgtEl>
                                          <p:spTgt spid="3"/>
                                        </p:tgtEl>
                                        <p:attrNameLst>
                                          <p:attrName>ppt_y</p:attrName>
                                        </p:attrNameLst>
                                      </p:cBhvr>
                                      <p:tavLst>
                                        <p:tav tm="0">
                                          <p:val>
                                            <p:strVal val="ppt_y"/>
                                          </p:val>
                                        </p:tav>
                                        <p:tav tm="100000">
                                          <p:val>
                                            <p:strVal val="ppt_y+.1"/>
                                          </p:val>
                                        </p:tav>
                                      </p:tavLst>
                                    </p:anim>
                                    <p:set>
                                      <p:cBhvr>
                                        <p:cTn id="14" dur="1" fill="hold">
                                          <p:stCondLst>
                                            <p:cond delay="999"/>
                                          </p:stCondLst>
                                        </p:cTn>
                                        <p:tgtEl>
                                          <p:spTgt spid="3"/>
                                        </p:tgtEl>
                                        <p:attrNameLst>
                                          <p:attrName>style.visibility</p:attrName>
                                        </p:attrNameLst>
                                      </p:cBhvr>
                                      <p:to>
                                        <p:strVal val="hidden"/>
                                      </p:to>
                                    </p:set>
                                  </p:childTnLst>
                                </p:cTn>
                              </p:par>
                              <p:par>
                                <p:cTn id="15" presetID="42" presetClass="exit" presetSubtype="0" fill="hold" grpId="0" nodeType="withEffect">
                                  <p:stCondLst>
                                    <p:cond delay="0"/>
                                  </p:stCondLst>
                                  <p:childTnLst>
                                    <p:animEffect transition="out" filter="fade">
                                      <p:cBhvr>
                                        <p:cTn id="16" dur="1000"/>
                                        <p:tgtEl>
                                          <p:spTgt spid="4"/>
                                        </p:tgtEl>
                                      </p:cBhvr>
                                    </p:animEffect>
                                    <p:anim calcmode="lin" valueType="num">
                                      <p:cBhvr>
                                        <p:cTn id="17" dur="1000"/>
                                        <p:tgtEl>
                                          <p:spTgt spid="4"/>
                                        </p:tgtEl>
                                        <p:attrNameLst>
                                          <p:attrName>ppt_x</p:attrName>
                                        </p:attrNameLst>
                                      </p:cBhvr>
                                      <p:tavLst>
                                        <p:tav tm="0">
                                          <p:val>
                                            <p:strVal val="ppt_x"/>
                                          </p:val>
                                        </p:tav>
                                        <p:tav tm="100000">
                                          <p:val>
                                            <p:strVal val="ppt_x"/>
                                          </p:val>
                                        </p:tav>
                                      </p:tavLst>
                                    </p:anim>
                                    <p:anim calcmode="lin" valueType="num">
                                      <p:cBhvr>
                                        <p:cTn id="18" dur="1000"/>
                                        <p:tgtEl>
                                          <p:spTgt spid="4"/>
                                        </p:tgtEl>
                                        <p:attrNameLst>
                                          <p:attrName>ppt_y</p:attrName>
                                        </p:attrNameLst>
                                      </p:cBhvr>
                                      <p:tavLst>
                                        <p:tav tm="0">
                                          <p:val>
                                            <p:strVal val="ppt_y"/>
                                          </p:val>
                                        </p:tav>
                                        <p:tav tm="100000">
                                          <p:val>
                                            <p:strVal val="ppt_y+.1"/>
                                          </p:val>
                                        </p:tav>
                                      </p:tavLst>
                                    </p:anim>
                                    <p:set>
                                      <p:cBhvr>
                                        <p:cTn id="19" dur="1" fill="hold">
                                          <p:stCondLst>
                                            <p:cond delay="999"/>
                                          </p:stCondLst>
                                        </p:cTn>
                                        <p:tgtEl>
                                          <p:spTgt spid="4"/>
                                        </p:tgtEl>
                                        <p:attrNameLst>
                                          <p:attrName>style.visibility</p:attrName>
                                        </p:attrNameLst>
                                      </p:cBhvr>
                                      <p:to>
                                        <p:strVal val="hidden"/>
                                      </p:to>
                                    </p:set>
                                  </p:childTnLst>
                                </p:cTn>
                              </p:par>
                              <p:par>
                                <p:cTn id="20" presetID="42" presetClass="exit" presetSubtype="0" fill="hold" grpId="0" nodeType="withEffect">
                                  <p:stCondLst>
                                    <p:cond delay="0"/>
                                  </p:stCondLst>
                                  <p:childTnLst>
                                    <p:animEffect transition="out" filter="fade">
                                      <p:cBhvr>
                                        <p:cTn id="21" dur="1000"/>
                                        <p:tgtEl>
                                          <p:spTgt spid="5"/>
                                        </p:tgtEl>
                                      </p:cBhvr>
                                    </p:animEffect>
                                    <p:anim calcmode="lin" valueType="num">
                                      <p:cBhvr>
                                        <p:cTn id="22" dur="1000"/>
                                        <p:tgtEl>
                                          <p:spTgt spid="5"/>
                                        </p:tgtEl>
                                        <p:attrNameLst>
                                          <p:attrName>ppt_x</p:attrName>
                                        </p:attrNameLst>
                                      </p:cBhvr>
                                      <p:tavLst>
                                        <p:tav tm="0">
                                          <p:val>
                                            <p:strVal val="ppt_x"/>
                                          </p:val>
                                        </p:tav>
                                        <p:tav tm="100000">
                                          <p:val>
                                            <p:strVal val="ppt_x"/>
                                          </p:val>
                                        </p:tav>
                                      </p:tavLst>
                                    </p:anim>
                                    <p:anim calcmode="lin" valueType="num">
                                      <p:cBhvr>
                                        <p:cTn id="23" dur="1000"/>
                                        <p:tgtEl>
                                          <p:spTgt spid="5"/>
                                        </p:tgtEl>
                                        <p:attrNameLst>
                                          <p:attrName>ppt_y</p:attrName>
                                        </p:attrNameLst>
                                      </p:cBhvr>
                                      <p:tavLst>
                                        <p:tav tm="0">
                                          <p:val>
                                            <p:strVal val="ppt_y"/>
                                          </p:val>
                                        </p:tav>
                                        <p:tav tm="100000">
                                          <p:val>
                                            <p:strVal val="ppt_y+.1"/>
                                          </p:val>
                                        </p:tav>
                                      </p:tavLst>
                                    </p:anim>
                                    <p:set>
                                      <p:cBhvr>
                                        <p:cTn id="24" dur="1" fill="hold">
                                          <p:stCondLst>
                                            <p:cond delay="999"/>
                                          </p:stCondLst>
                                        </p:cTn>
                                        <p:tgtEl>
                                          <p:spTgt spid="5"/>
                                        </p:tgtEl>
                                        <p:attrNameLst>
                                          <p:attrName>style.visibility</p:attrName>
                                        </p:attrNameLst>
                                      </p:cBhvr>
                                      <p:to>
                                        <p:strVal val="hidden"/>
                                      </p:to>
                                    </p:set>
                                  </p:childTnLst>
                                </p:cTn>
                              </p:par>
                              <p:par>
                                <p:cTn id="25" presetID="42" presetClass="exit" presetSubtype="0" fill="hold" grpId="0" nodeType="withEffect">
                                  <p:stCondLst>
                                    <p:cond delay="0"/>
                                  </p:stCondLst>
                                  <p:childTnLst>
                                    <p:animEffect transition="out" filter="fade">
                                      <p:cBhvr>
                                        <p:cTn id="26" dur="1000"/>
                                        <p:tgtEl>
                                          <p:spTgt spid="6"/>
                                        </p:tgtEl>
                                      </p:cBhvr>
                                    </p:animEffect>
                                    <p:anim calcmode="lin" valueType="num">
                                      <p:cBhvr>
                                        <p:cTn id="27" dur="1000"/>
                                        <p:tgtEl>
                                          <p:spTgt spid="6"/>
                                        </p:tgtEl>
                                        <p:attrNameLst>
                                          <p:attrName>ppt_x</p:attrName>
                                        </p:attrNameLst>
                                      </p:cBhvr>
                                      <p:tavLst>
                                        <p:tav tm="0">
                                          <p:val>
                                            <p:strVal val="ppt_x"/>
                                          </p:val>
                                        </p:tav>
                                        <p:tav tm="100000">
                                          <p:val>
                                            <p:strVal val="ppt_x"/>
                                          </p:val>
                                        </p:tav>
                                      </p:tavLst>
                                    </p:anim>
                                    <p:anim calcmode="lin" valueType="num">
                                      <p:cBhvr>
                                        <p:cTn id="28" dur="1000"/>
                                        <p:tgtEl>
                                          <p:spTgt spid="6"/>
                                        </p:tgtEl>
                                        <p:attrNameLst>
                                          <p:attrName>ppt_y</p:attrName>
                                        </p:attrNameLst>
                                      </p:cBhvr>
                                      <p:tavLst>
                                        <p:tav tm="0">
                                          <p:val>
                                            <p:strVal val="ppt_y"/>
                                          </p:val>
                                        </p:tav>
                                        <p:tav tm="100000">
                                          <p:val>
                                            <p:strVal val="ppt_y+.1"/>
                                          </p:val>
                                        </p:tav>
                                      </p:tavLst>
                                    </p:anim>
                                    <p:set>
                                      <p:cBhvr>
                                        <p:cTn id="29" dur="1" fill="hold">
                                          <p:stCondLst>
                                            <p:cond delay="999"/>
                                          </p:stCondLst>
                                        </p:cTn>
                                        <p:tgtEl>
                                          <p:spTgt spid="6"/>
                                        </p:tgtEl>
                                        <p:attrNameLst>
                                          <p:attrName>style.visibility</p:attrName>
                                        </p:attrNameLst>
                                      </p:cBhvr>
                                      <p:to>
                                        <p:strVal val="hidden"/>
                                      </p:to>
                                    </p:set>
                                  </p:childTnLst>
                                </p:cTn>
                              </p:par>
                              <p:par>
                                <p:cTn id="30" presetID="42" presetClass="exit" presetSubtype="0" fill="hold" grpId="0" nodeType="withEffect">
                                  <p:stCondLst>
                                    <p:cond delay="0"/>
                                  </p:stCondLst>
                                  <p:childTnLst>
                                    <p:animEffect transition="out" filter="fade">
                                      <p:cBhvr>
                                        <p:cTn id="31" dur="1000"/>
                                        <p:tgtEl>
                                          <p:spTgt spid="7"/>
                                        </p:tgtEl>
                                      </p:cBhvr>
                                    </p:animEffect>
                                    <p:anim calcmode="lin" valueType="num">
                                      <p:cBhvr>
                                        <p:cTn id="32" dur="1000"/>
                                        <p:tgtEl>
                                          <p:spTgt spid="7"/>
                                        </p:tgtEl>
                                        <p:attrNameLst>
                                          <p:attrName>ppt_x</p:attrName>
                                        </p:attrNameLst>
                                      </p:cBhvr>
                                      <p:tavLst>
                                        <p:tav tm="0">
                                          <p:val>
                                            <p:strVal val="ppt_x"/>
                                          </p:val>
                                        </p:tav>
                                        <p:tav tm="100000">
                                          <p:val>
                                            <p:strVal val="ppt_x"/>
                                          </p:val>
                                        </p:tav>
                                      </p:tavLst>
                                    </p:anim>
                                    <p:anim calcmode="lin" valueType="num">
                                      <p:cBhvr>
                                        <p:cTn id="33" dur="1000"/>
                                        <p:tgtEl>
                                          <p:spTgt spid="7"/>
                                        </p:tgtEl>
                                        <p:attrNameLst>
                                          <p:attrName>ppt_y</p:attrName>
                                        </p:attrNameLst>
                                      </p:cBhvr>
                                      <p:tavLst>
                                        <p:tav tm="0">
                                          <p:val>
                                            <p:strVal val="ppt_y"/>
                                          </p:val>
                                        </p:tav>
                                        <p:tav tm="100000">
                                          <p:val>
                                            <p:strVal val="ppt_y+.1"/>
                                          </p:val>
                                        </p:tav>
                                      </p:tavLst>
                                    </p:anim>
                                    <p:set>
                                      <p:cBhvr>
                                        <p:cTn id="34" dur="1" fill="hold">
                                          <p:stCondLst>
                                            <p:cond delay="999"/>
                                          </p:stCondLst>
                                        </p:cTn>
                                        <p:tgtEl>
                                          <p:spTgt spid="7"/>
                                        </p:tgtEl>
                                        <p:attrNameLst>
                                          <p:attrName>style.visibility</p:attrName>
                                        </p:attrNameLst>
                                      </p:cBhvr>
                                      <p:to>
                                        <p:strVal val="hidden"/>
                                      </p:to>
                                    </p:set>
                                  </p:childTnLst>
                                </p:cTn>
                              </p:par>
                              <p:par>
                                <p:cTn id="35" presetID="42" presetClass="exit" presetSubtype="0" fill="hold" grpId="0" nodeType="withEffect">
                                  <p:stCondLst>
                                    <p:cond delay="0"/>
                                  </p:stCondLst>
                                  <p:childTnLst>
                                    <p:animEffect transition="out" filter="fade">
                                      <p:cBhvr>
                                        <p:cTn id="36" dur="1000"/>
                                        <p:tgtEl>
                                          <p:spTgt spid="8"/>
                                        </p:tgtEl>
                                      </p:cBhvr>
                                    </p:animEffect>
                                    <p:anim calcmode="lin" valueType="num">
                                      <p:cBhvr>
                                        <p:cTn id="37" dur="1000"/>
                                        <p:tgtEl>
                                          <p:spTgt spid="8"/>
                                        </p:tgtEl>
                                        <p:attrNameLst>
                                          <p:attrName>ppt_x</p:attrName>
                                        </p:attrNameLst>
                                      </p:cBhvr>
                                      <p:tavLst>
                                        <p:tav tm="0">
                                          <p:val>
                                            <p:strVal val="ppt_x"/>
                                          </p:val>
                                        </p:tav>
                                        <p:tav tm="100000">
                                          <p:val>
                                            <p:strVal val="ppt_x"/>
                                          </p:val>
                                        </p:tav>
                                      </p:tavLst>
                                    </p:anim>
                                    <p:anim calcmode="lin" valueType="num">
                                      <p:cBhvr>
                                        <p:cTn id="38" dur="1000"/>
                                        <p:tgtEl>
                                          <p:spTgt spid="8"/>
                                        </p:tgtEl>
                                        <p:attrNameLst>
                                          <p:attrName>ppt_y</p:attrName>
                                        </p:attrNameLst>
                                      </p:cBhvr>
                                      <p:tavLst>
                                        <p:tav tm="0">
                                          <p:val>
                                            <p:strVal val="ppt_y"/>
                                          </p:val>
                                        </p:tav>
                                        <p:tav tm="100000">
                                          <p:val>
                                            <p:strVal val="ppt_y+.1"/>
                                          </p:val>
                                        </p:tav>
                                      </p:tavLst>
                                    </p:anim>
                                    <p:set>
                                      <p:cBhvr>
                                        <p:cTn id="39" dur="1" fill="hold">
                                          <p:stCondLst>
                                            <p:cond delay="999"/>
                                          </p:stCondLst>
                                        </p:cTn>
                                        <p:tgtEl>
                                          <p:spTgt spid="8"/>
                                        </p:tgtEl>
                                        <p:attrNameLst>
                                          <p:attrName>style.visibility</p:attrName>
                                        </p:attrNameLst>
                                      </p:cBhvr>
                                      <p:to>
                                        <p:strVal val="hidden"/>
                                      </p:to>
                                    </p:set>
                                  </p:childTnLst>
                                </p:cTn>
                              </p:par>
                              <p:par>
                                <p:cTn id="40" presetID="42" presetClass="exit" presetSubtype="0" fill="hold" grpId="0" nodeType="withEffect">
                                  <p:stCondLst>
                                    <p:cond delay="0"/>
                                  </p:stCondLst>
                                  <p:childTnLst>
                                    <p:animEffect transition="out" filter="fade">
                                      <p:cBhvr>
                                        <p:cTn id="41" dur="1000"/>
                                        <p:tgtEl>
                                          <p:spTgt spid="9"/>
                                        </p:tgtEl>
                                      </p:cBhvr>
                                    </p:animEffect>
                                    <p:anim calcmode="lin" valueType="num">
                                      <p:cBhvr>
                                        <p:cTn id="42" dur="1000"/>
                                        <p:tgtEl>
                                          <p:spTgt spid="9"/>
                                        </p:tgtEl>
                                        <p:attrNameLst>
                                          <p:attrName>ppt_x</p:attrName>
                                        </p:attrNameLst>
                                      </p:cBhvr>
                                      <p:tavLst>
                                        <p:tav tm="0">
                                          <p:val>
                                            <p:strVal val="ppt_x"/>
                                          </p:val>
                                        </p:tav>
                                        <p:tav tm="100000">
                                          <p:val>
                                            <p:strVal val="ppt_x"/>
                                          </p:val>
                                        </p:tav>
                                      </p:tavLst>
                                    </p:anim>
                                    <p:anim calcmode="lin" valueType="num">
                                      <p:cBhvr>
                                        <p:cTn id="43" dur="1000"/>
                                        <p:tgtEl>
                                          <p:spTgt spid="9"/>
                                        </p:tgtEl>
                                        <p:attrNameLst>
                                          <p:attrName>ppt_y</p:attrName>
                                        </p:attrNameLst>
                                      </p:cBhvr>
                                      <p:tavLst>
                                        <p:tav tm="0">
                                          <p:val>
                                            <p:strVal val="ppt_y"/>
                                          </p:val>
                                        </p:tav>
                                        <p:tav tm="100000">
                                          <p:val>
                                            <p:strVal val="ppt_y+.1"/>
                                          </p:val>
                                        </p:tav>
                                      </p:tavLst>
                                    </p:anim>
                                    <p:set>
                                      <p:cBhvr>
                                        <p:cTn id="44" dur="1" fill="hold">
                                          <p:stCondLst>
                                            <p:cond delay="999"/>
                                          </p:stCondLst>
                                        </p:cTn>
                                        <p:tgtEl>
                                          <p:spTgt spid="9"/>
                                        </p:tgtEl>
                                        <p:attrNameLst>
                                          <p:attrName>style.visibility</p:attrName>
                                        </p:attrNameLst>
                                      </p:cBhvr>
                                      <p:to>
                                        <p:strVal val="hidden"/>
                                      </p:to>
                                    </p:set>
                                  </p:childTnLst>
                                </p:cTn>
                              </p:par>
                              <p:par>
                                <p:cTn id="45" presetID="42" presetClass="exit" presetSubtype="0" fill="hold" grpId="0" nodeType="withEffect">
                                  <p:stCondLst>
                                    <p:cond delay="0"/>
                                  </p:stCondLst>
                                  <p:childTnLst>
                                    <p:animEffect transition="out" filter="fade">
                                      <p:cBhvr>
                                        <p:cTn id="46" dur="1000"/>
                                        <p:tgtEl>
                                          <p:spTgt spid="10"/>
                                        </p:tgtEl>
                                      </p:cBhvr>
                                    </p:animEffect>
                                    <p:anim calcmode="lin" valueType="num">
                                      <p:cBhvr>
                                        <p:cTn id="47" dur="1000"/>
                                        <p:tgtEl>
                                          <p:spTgt spid="10"/>
                                        </p:tgtEl>
                                        <p:attrNameLst>
                                          <p:attrName>ppt_x</p:attrName>
                                        </p:attrNameLst>
                                      </p:cBhvr>
                                      <p:tavLst>
                                        <p:tav tm="0">
                                          <p:val>
                                            <p:strVal val="ppt_x"/>
                                          </p:val>
                                        </p:tav>
                                        <p:tav tm="100000">
                                          <p:val>
                                            <p:strVal val="ppt_x"/>
                                          </p:val>
                                        </p:tav>
                                      </p:tavLst>
                                    </p:anim>
                                    <p:anim calcmode="lin" valueType="num">
                                      <p:cBhvr>
                                        <p:cTn id="48" dur="1000"/>
                                        <p:tgtEl>
                                          <p:spTgt spid="10"/>
                                        </p:tgtEl>
                                        <p:attrNameLst>
                                          <p:attrName>ppt_y</p:attrName>
                                        </p:attrNameLst>
                                      </p:cBhvr>
                                      <p:tavLst>
                                        <p:tav tm="0">
                                          <p:val>
                                            <p:strVal val="ppt_y"/>
                                          </p:val>
                                        </p:tav>
                                        <p:tav tm="100000">
                                          <p:val>
                                            <p:strVal val="ppt_y+.1"/>
                                          </p:val>
                                        </p:tav>
                                      </p:tavLst>
                                    </p:anim>
                                    <p:set>
                                      <p:cBhvr>
                                        <p:cTn id="49" dur="1" fill="hold">
                                          <p:stCondLst>
                                            <p:cond delay="999"/>
                                          </p:stCondLst>
                                        </p:cTn>
                                        <p:tgtEl>
                                          <p:spTgt spid="10"/>
                                        </p:tgtEl>
                                        <p:attrNameLst>
                                          <p:attrName>style.visibility</p:attrName>
                                        </p:attrNameLst>
                                      </p:cBhvr>
                                      <p:to>
                                        <p:strVal val="hidden"/>
                                      </p:to>
                                    </p:set>
                                  </p:childTnLst>
                                </p:cTn>
                              </p:par>
                              <p:par>
                                <p:cTn id="50" presetID="42" presetClass="exit" presetSubtype="0" fill="hold" grpId="0" nodeType="withEffect">
                                  <p:stCondLst>
                                    <p:cond delay="0"/>
                                  </p:stCondLst>
                                  <p:childTnLst>
                                    <p:animEffect transition="out" filter="fade">
                                      <p:cBhvr>
                                        <p:cTn id="51" dur="1000"/>
                                        <p:tgtEl>
                                          <p:spTgt spid="11"/>
                                        </p:tgtEl>
                                      </p:cBhvr>
                                    </p:animEffect>
                                    <p:anim calcmode="lin" valueType="num">
                                      <p:cBhvr>
                                        <p:cTn id="52" dur="1000"/>
                                        <p:tgtEl>
                                          <p:spTgt spid="11"/>
                                        </p:tgtEl>
                                        <p:attrNameLst>
                                          <p:attrName>ppt_x</p:attrName>
                                        </p:attrNameLst>
                                      </p:cBhvr>
                                      <p:tavLst>
                                        <p:tav tm="0">
                                          <p:val>
                                            <p:strVal val="ppt_x"/>
                                          </p:val>
                                        </p:tav>
                                        <p:tav tm="100000">
                                          <p:val>
                                            <p:strVal val="ppt_x"/>
                                          </p:val>
                                        </p:tav>
                                      </p:tavLst>
                                    </p:anim>
                                    <p:anim calcmode="lin" valueType="num">
                                      <p:cBhvr>
                                        <p:cTn id="53" dur="1000"/>
                                        <p:tgtEl>
                                          <p:spTgt spid="11"/>
                                        </p:tgtEl>
                                        <p:attrNameLst>
                                          <p:attrName>ppt_y</p:attrName>
                                        </p:attrNameLst>
                                      </p:cBhvr>
                                      <p:tavLst>
                                        <p:tav tm="0">
                                          <p:val>
                                            <p:strVal val="ppt_y"/>
                                          </p:val>
                                        </p:tav>
                                        <p:tav tm="100000">
                                          <p:val>
                                            <p:strVal val="ppt_y+.1"/>
                                          </p:val>
                                        </p:tav>
                                      </p:tavLst>
                                    </p:anim>
                                    <p:set>
                                      <p:cBhvr>
                                        <p:cTn id="54" dur="1" fill="hold">
                                          <p:stCondLst>
                                            <p:cond delay="999"/>
                                          </p:stCondLst>
                                        </p:cTn>
                                        <p:tgtEl>
                                          <p:spTgt spid="11"/>
                                        </p:tgtEl>
                                        <p:attrNameLst>
                                          <p:attrName>style.visibility</p:attrName>
                                        </p:attrNameLst>
                                      </p:cBhvr>
                                      <p:to>
                                        <p:strVal val="hidden"/>
                                      </p:to>
                                    </p:set>
                                  </p:childTnLst>
                                </p:cTn>
                              </p:par>
                              <p:par>
                                <p:cTn id="55" presetID="42" presetClass="exit" presetSubtype="0" fill="hold" grpId="0" nodeType="withEffect">
                                  <p:stCondLst>
                                    <p:cond delay="0"/>
                                  </p:stCondLst>
                                  <p:childTnLst>
                                    <p:animEffect transition="out" filter="fade">
                                      <p:cBhvr>
                                        <p:cTn id="56" dur="1000"/>
                                        <p:tgtEl>
                                          <p:spTgt spid="12"/>
                                        </p:tgtEl>
                                      </p:cBhvr>
                                    </p:animEffect>
                                    <p:anim calcmode="lin" valueType="num">
                                      <p:cBhvr>
                                        <p:cTn id="57" dur="1000"/>
                                        <p:tgtEl>
                                          <p:spTgt spid="12"/>
                                        </p:tgtEl>
                                        <p:attrNameLst>
                                          <p:attrName>ppt_x</p:attrName>
                                        </p:attrNameLst>
                                      </p:cBhvr>
                                      <p:tavLst>
                                        <p:tav tm="0">
                                          <p:val>
                                            <p:strVal val="ppt_x"/>
                                          </p:val>
                                        </p:tav>
                                        <p:tav tm="100000">
                                          <p:val>
                                            <p:strVal val="ppt_x"/>
                                          </p:val>
                                        </p:tav>
                                      </p:tavLst>
                                    </p:anim>
                                    <p:anim calcmode="lin" valueType="num">
                                      <p:cBhvr>
                                        <p:cTn id="58" dur="1000"/>
                                        <p:tgtEl>
                                          <p:spTgt spid="12"/>
                                        </p:tgtEl>
                                        <p:attrNameLst>
                                          <p:attrName>ppt_y</p:attrName>
                                        </p:attrNameLst>
                                      </p:cBhvr>
                                      <p:tavLst>
                                        <p:tav tm="0">
                                          <p:val>
                                            <p:strVal val="ppt_y"/>
                                          </p:val>
                                        </p:tav>
                                        <p:tav tm="100000">
                                          <p:val>
                                            <p:strVal val="ppt_y+.1"/>
                                          </p:val>
                                        </p:tav>
                                      </p:tavLst>
                                    </p:anim>
                                    <p:set>
                                      <p:cBhvr>
                                        <p:cTn id="59" dur="1" fill="hold">
                                          <p:stCondLst>
                                            <p:cond delay="999"/>
                                          </p:stCondLst>
                                        </p:cTn>
                                        <p:tgtEl>
                                          <p:spTgt spid="12"/>
                                        </p:tgtEl>
                                        <p:attrNameLst>
                                          <p:attrName>style.visibility</p:attrName>
                                        </p:attrNameLst>
                                      </p:cBhvr>
                                      <p:to>
                                        <p:strVal val="hidden"/>
                                      </p:to>
                                    </p:set>
                                  </p:childTnLst>
                                </p:cTn>
                              </p:par>
                              <p:par>
                                <p:cTn id="60" presetID="42" presetClass="exit" presetSubtype="0" fill="hold" grpId="0" nodeType="withEffect">
                                  <p:stCondLst>
                                    <p:cond delay="0"/>
                                  </p:stCondLst>
                                  <p:childTnLst>
                                    <p:animEffect transition="out" filter="fade">
                                      <p:cBhvr>
                                        <p:cTn id="61" dur="1000"/>
                                        <p:tgtEl>
                                          <p:spTgt spid="13"/>
                                        </p:tgtEl>
                                      </p:cBhvr>
                                    </p:animEffect>
                                    <p:anim calcmode="lin" valueType="num">
                                      <p:cBhvr>
                                        <p:cTn id="62" dur="1000"/>
                                        <p:tgtEl>
                                          <p:spTgt spid="13"/>
                                        </p:tgtEl>
                                        <p:attrNameLst>
                                          <p:attrName>ppt_x</p:attrName>
                                        </p:attrNameLst>
                                      </p:cBhvr>
                                      <p:tavLst>
                                        <p:tav tm="0">
                                          <p:val>
                                            <p:strVal val="ppt_x"/>
                                          </p:val>
                                        </p:tav>
                                        <p:tav tm="100000">
                                          <p:val>
                                            <p:strVal val="ppt_x"/>
                                          </p:val>
                                        </p:tav>
                                      </p:tavLst>
                                    </p:anim>
                                    <p:anim calcmode="lin" valueType="num">
                                      <p:cBhvr>
                                        <p:cTn id="63" dur="1000"/>
                                        <p:tgtEl>
                                          <p:spTgt spid="13"/>
                                        </p:tgtEl>
                                        <p:attrNameLst>
                                          <p:attrName>ppt_y</p:attrName>
                                        </p:attrNameLst>
                                      </p:cBhvr>
                                      <p:tavLst>
                                        <p:tav tm="0">
                                          <p:val>
                                            <p:strVal val="ppt_y"/>
                                          </p:val>
                                        </p:tav>
                                        <p:tav tm="100000">
                                          <p:val>
                                            <p:strVal val="ppt_y+.1"/>
                                          </p:val>
                                        </p:tav>
                                      </p:tavLst>
                                    </p:anim>
                                    <p:set>
                                      <p:cBhvr>
                                        <p:cTn id="64" dur="1" fill="hold">
                                          <p:stCondLst>
                                            <p:cond delay="999"/>
                                          </p:stCondLst>
                                        </p:cTn>
                                        <p:tgtEl>
                                          <p:spTgt spid="13"/>
                                        </p:tgtEl>
                                        <p:attrNameLst>
                                          <p:attrName>style.visibility</p:attrName>
                                        </p:attrNameLst>
                                      </p:cBhvr>
                                      <p:to>
                                        <p:strVal val="hidden"/>
                                      </p:to>
                                    </p:set>
                                  </p:childTnLst>
                                </p:cTn>
                              </p:par>
                              <p:par>
                                <p:cTn id="65" presetID="42" presetClass="exit" presetSubtype="0" fill="hold" grpId="0" nodeType="withEffect">
                                  <p:stCondLst>
                                    <p:cond delay="0"/>
                                  </p:stCondLst>
                                  <p:childTnLst>
                                    <p:animEffect transition="out" filter="fade">
                                      <p:cBhvr>
                                        <p:cTn id="66" dur="1000"/>
                                        <p:tgtEl>
                                          <p:spTgt spid="14"/>
                                        </p:tgtEl>
                                      </p:cBhvr>
                                    </p:animEffect>
                                    <p:anim calcmode="lin" valueType="num">
                                      <p:cBhvr>
                                        <p:cTn id="67" dur="1000"/>
                                        <p:tgtEl>
                                          <p:spTgt spid="14"/>
                                        </p:tgtEl>
                                        <p:attrNameLst>
                                          <p:attrName>ppt_x</p:attrName>
                                        </p:attrNameLst>
                                      </p:cBhvr>
                                      <p:tavLst>
                                        <p:tav tm="0">
                                          <p:val>
                                            <p:strVal val="ppt_x"/>
                                          </p:val>
                                        </p:tav>
                                        <p:tav tm="100000">
                                          <p:val>
                                            <p:strVal val="ppt_x"/>
                                          </p:val>
                                        </p:tav>
                                      </p:tavLst>
                                    </p:anim>
                                    <p:anim calcmode="lin" valueType="num">
                                      <p:cBhvr>
                                        <p:cTn id="68" dur="1000"/>
                                        <p:tgtEl>
                                          <p:spTgt spid="14"/>
                                        </p:tgtEl>
                                        <p:attrNameLst>
                                          <p:attrName>ppt_y</p:attrName>
                                        </p:attrNameLst>
                                      </p:cBhvr>
                                      <p:tavLst>
                                        <p:tav tm="0">
                                          <p:val>
                                            <p:strVal val="ppt_y"/>
                                          </p:val>
                                        </p:tav>
                                        <p:tav tm="100000">
                                          <p:val>
                                            <p:strVal val="ppt_y+.1"/>
                                          </p:val>
                                        </p:tav>
                                      </p:tavLst>
                                    </p:anim>
                                    <p:set>
                                      <p:cBhvr>
                                        <p:cTn id="69" dur="1" fill="hold">
                                          <p:stCondLst>
                                            <p:cond delay="999"/>
                                          </p:stCondLst>
                                        </p:cTn>
                                        <p:tgtEl>
                                          <p:spTgt spid="14"/>
                                        </p:tgtEl>
                                        <p:attrNameLst>
                                          <p:attrName>style.visibility</p:attrName>
                                        </p:attrNameLst>
                                      </p:cBhvr>
                                      <p:to>
                                        <p:strVal val="hidden"/>
                                      </p:to>
                                    </p:set>
                                  </p:childTnLst>
                                </p:cTn>
                              </p:par>
                              <p:par>
                                <p:cTn id="70" presetID="42" presetClass="exit" presetSubtype="0" fill="hold" grpId="0" nodeType="withEffect">
                                  <p:stCondLst>
                                    <p:cond delay="0"/>
                                  </p:stCondLst>
                                  <p:childTnLst>
                                    <p:animEffect transition="out" filter="fade">
                                      <p:cBhvr>
                                        <p:cTn id="71" dur="1000"/>
                                        <p:tgtEl>
                                          <p:spTgt spid="15"/>
                                        </p:tgtEl>
                                      </p:cBhvr>
                                    </p:animEffect>
                                    <p:anim calcmode="lin" valueType="num">
                                      <p:cBhvr>
                                        <p:cTn id="72" dur="1000"/>
                                        <p:tgtEl>
                                          <p:spTgt spid="15"/>
                                        </p:tgtEl>
                                        <p:attrNameLst>
                                          <p:attrName>ppt_x</p:attrName>
                                        </p:attrNameLst>
                                      </p:cBhvr>
                                      <p:tavLst>
                                        <p:tav tm="0">
                                          <p:val>
                                            <p:strVal val="ppt_x"/>
                                          </p:val>
                                        </p:tav>
                                        <p:tav tm="100000">
                                          <p:val>
                                            <p:strVal val="ppt_x"/>
                                          </p:val>
                                        </p:tav>
                                      </p:tavLst>
                                    </p:anim>
                                    <p:anim calcmode="lin" valueType="num">
                                      <p:cBhvr>
                                        <p:cTn id="73" dur="1000"/>
                                        <p:tgtEl>
                                          <p:spTgt spid="15"/>
                                        </p:tgtEl>
                                        <p:attrNameLst>
                                          <p:attrName>ppt_y</p:attrName>
                                        </p:attrNameLst>
                                      </p:cBhvr>
                                      <p:tavLst>
                                        <p:tav tm="0">
                                          <p:val>
                                            <p:strVal val="ppt_y"/>
                                          </p:val>
                                        </p:tav>
                                        <p:tav tm="100000">
                                          <p:val>
                                            <p:strVal val="ppt_y+.1"/>
                                          </p:val>
                                        </p:tav>
                                      </p:tavLst>
                                    </p:anim>
                                    <p:set>
                                      <p:cBhvr>
                                        <p:cTn id="74" dur="1" fill="hold">
                                          <p:stCondLst>
                                            <p:cond delay="999"/>
                                          </p:stCondLst>
                                        </p:cTn>
                                        <p:tgtEl>
                                          <p:spTgt spid="15"/>
                                        </p:tgtEl>
                                        <p:attrNameLst>
                                          <p:attrName>style.visibility</p:attrName>
                                        </p:attrNameLst>
                                      </p:cBhvr>
                                      <p:to>
                                        <p:strVal val="hidden"/>
                                      </p:to>
                                    </p:set>
                                  </p:childTnLst>
                                </p:cTn>
                              </p:par>
                              <p:par>
                                <p:cTn id="75" presetID="42" presetClass="exit" presetSubtype="0" fill="hold" grpId="0" nodeType="withEffect">
                                  <p:stCondLst>
                                    <p:cond delay="0"/>
                                  </p:stCondLst>
                                  <p:childTnLst>
                                    <p:animEffect transition="out" filter="fade">
                                      <p:cBhvr>
                                        <p:cTn id="76" dur="1000"/>
                                        <p:tgtEl>
                                          <p:spTgt spid="16"/>
                                        </p:tgtEl>
                                      </p:cBhvr>
                                    </p:animEffect>
                                    <p:anim calcmode="lin" valueType="num">
                                      <p:cBhvr>
                                        <p:cTn id="77" dur="1000"/>
                                        <p:tgtEl>
                                          <p:spTgt spid="16"/>
                                        </p:tgtEl>
                                        <p:attrNameLst>
                                          <p:attrName>ppt_x</p:attrName>
                                        </p:attrNameLst>
                                      </p:cBhvr>
                                      <p:tavLst>
                                        <p:tav tm="0">
                                          <p:val>
                                            <p:strVal val="ppt_x"/>
                                          </p:val>
                                        </p:tav>
                                        <p:tav tm="100000">
                                          <p:val>
                                            <p:strVal val="ppt_x"/>
                                          </p:val>
                                        </p:tav>
                                      </p:tavLst>
                                    </p:anim>
                                    <p:anim calcmode="lin" valueType="num">
                                      <p:cBhvr>
                                        <p:cTn id="78" dur="1000"/>
                                        <p:tgtEl>
                                          <p:spTgt spid="16"/>
                                        </p:tgtEl>
                                        <p:attrNameLst>
                                          <p:attrName>ppt_y</p:attrName>
                                        </p:attrNameLst>
                                      </p:cBhvr>
                                      <p:tavLst>
                                        <p:tav tm="0">
                                          <p:val>
                                            <p:strVal val="ppt_y"/>
                                          </p:val>
                                        </p:tav>
                                        <p:tav tm="100000">
                                          <p:val>
                                            <p:strVal val="ppt_y+.1"/>
                                          </p:val>
                                        </p:tav>
                                      </p:tavLst>
                                    </p:anim>
                                    <p:set>
                                      <p:cBhvr>
                                        <p:cTn id="79" dur="1" fill="hold">
                                          <p:stCondLst>
                                            <p:cond delay="999"/>
                                          </p:stCondLst>
                                        </p:cTn>
                                        <p:tgtEl>
                                          <p:spTgt spid="16"/>
                                        </p:tgtEl>
                                        <p:attrNameLst>
                                          <p:attrName>style.visibility</p:attrName>
                                        </p:attrNameLst>
                                      </p:cBhvr>
                                      <p:to>
                                        <p:strVal val="hidden"/>
                                      </p:to>
                                    </p:set>
                                  </p:childTnLst>
                                </p:cTn>
                              </p:par>
                              <p:par>
                                <p:cTn id="80" presetID="42" presetClass="exit" presetSubtype="0" fill="hold" grpId="0" nodeType="withEffect">
                                  <p:stCondLst>
                                    <p:cond delay="0"/>
                                  </p:stCondLst>
                                  <p:childTnLst>
                                    <p:animEffect transition="out" filter="fade">
                                      <p:cBhvr>
                                        <p:cTn id="81" dur="1000"/>
                                        <p:tgtEl>
                                          <p:spTgt spid="17"/>
                                        </p:tgtEl>
                                      </p:cBhvr>
                                    </p:animEffect>
                                    <p:anim calcmode="lin" valueType="num">
                                      <p:cBhvr>
                                        <p:cTn id="82" dur="1000"/>
                                        <p:tgtEl>
                                          <p:spTgt spid="17"/>
                                        </p:tgtEl>
                                        <p:attrNameLst>
                                          <p:attrName>ppt_x</p:attrName>
                                        </p:attrNameLst>
                                      </p:cBhvr>
                                      <p:tavLst>
                                        <p:tav tm="0">
                                          <p:val>
                                            <p:strVal val="ppt_x"/>
                                          </p:val>
                                        </p:tav>
                                        <p:tav tm="100000">
                                          <p:val>
                                            <p:strVal val="ppt_x"/>
                                          </p:val>
                                        </p:tav>
                                      </p:tavLst>
                                    </p:anim>
                                    <p:anim calcmode="lin" valueType="num">
                                      <p:cBhvr>
                                        <p:cTn id="83" dur="1000"/>
                                        <p:tgtEl>
                                          <p:spTgt spid="17"/>
                                        </p:tgtEl>
                                        <p:attrNameLst>
                                          <p:attrName>ppt_y</p:attrName>
                                        </p:attrNameLst>
                                      </p:cBhvr>
                                      <p:tavLst>
                                        <p:tav tm="0">
                                          <p:val>
                                            <p:strVal val="ppt_y"/>
                                          </p:val>
                                        </p:tav>
                                        <p:tav tm="100000">
                                          <p:val>
                                            <p:strVal val="ppt_y+.1"/>
                                          </p:val>
                                        </p:tav>
                                      </p:tavLst>
                                    </p:anim>
                                    <p:set>
                                      <p:cBhvr>
                                        <p:cTn id="84" dur="1" fill="hold">
                                          <p:stCondLst>
                                            <p:cond delay="999"/>
                                          </p:stCondLst>
                                        </p:cTn>
                                        <p:tgtEl>
                                          <p:spTgt spid="17"/>
                                        </p:tgtEl>
                                        <p:attrNameLst>
                                          <p:attrName>style.visibility</p:attrName>
                                        </p:attrNameLst>
                                      </p:cBhvr>
                                      <p:to>
                                        <p:strVal val="hidden"/>
                                      </p:to>
                                    </p:set>
                                  </p:childTnLst>
                                </p:cTn>
                              </p:par>
                              <p:par>
                                <p:cTn id="85" presetID="42" presetClass="exit" presetSubtype="0" fill="hold" grpId="0" nodeType="withEffect">
                                  <p:stCondLst>
                                    <p:cond delay="0"/>
                                  </p:stCondLst>
                                  <p:childTnLst>
                                    <p:animEffect transition="out" filter="fade">
                                      <p:cBhvr>
                                        <p:cTn id="86" dur="1000"/>
                                        <p:tgtEl>
                                          <p:spTgt spid="18"/>
                                        </p:tgtEl>
                                      </p:cBhvr>
                                    </p:animEffect>
                                    <p:anim calcmode="lin" valueType="num">
                                      <p:cBhvr>
                                        <p:cTn id="87" dur="1000"/>
                                        <p:tgtEl>
                                          <p:spTgt spid="18"/>
                                        </p:tgtEl>
                                        <p:attrNameLst>
                                          <p:attrName>ppt_x</p:attrName>
                                        </p:attrNameLst>
                                      </p:cBhvr>
                                      <p:tavLst>
                                        <p:tav tm="0">
                                          <p:val>
                                            <p:strVal val="ppt_x"/>
                                          </p:val>
                                        </p:tav>
                                        <p:tav tm="100000">
                                          <p:val>
                                            <p:strVal val="ppt_x"/>
                                          </p:val>
                                        </p:tav>
                                      </p:tavLst>
                                    </p:anim>
                                    <p:anim calcmode="lin" valueType="num">
                                      <p:cBhvr>
                                        <p:cTn id="88" dur="1000"/>
                                        <p:tgtEl>
                                          <p:spTgt spid="18"/>
                                        </p:tgtEl>
                                        <p:attrNameLst>
                                          <p:attrName>ppt_y</p:attrName>
                                        </p:attrNameLst>
                                      </p:cBhvr>
                                      <p:tavLst>
                                        <p:tav tm="0">
                                          <p:val>
                                            <p:strVal val="ppt_y"/>
                                          </p:val>
                                        </p:tav>
                                        <p:tav tm="100000">
                                          <p:val>
                                            <p:strVal val="ppt_y+.1"/>
                                          </p:val>
                                        </p:tav>
                                      </p:tavLst>
                                    </p:anim>
                                    <p:set>
                                      <p:cBhvr>
                                        <p:cTn id="89" dur="1" fill="hold">
                                          <p:stCondLst>
                                            <p:cond delay="999"/>
                                          </p:stCondLst>
                                        </p:cTn>
                                        <p:tgtEl>
                                          <p:spTgt spid="18"/>
                                        </p:tgtEl>
                                        <p:attrNameLst>
                                          <p:attrName>style.visibility</p:attrName>
                                        </p:attrNameLst>
                                      </p:cBhvr>
                                      <p:to>
                                        <p:strVal val="hidden"/>
                                      </p:to>
                                    </p:set>
                                  </p:childTnLst>
                                </p:cTn>
                              </p:par>
                              <p:par>
                                <p:cTn id="90" presetID="42" presetClass="exit" presetSubtype="0" fill="hold" grpId="0" nodeType="withEffect">
                                  <p:stCondLst>
                                    <p:cond delay="0"/>
                                  </p:stCondLst>
                                  <p:childTnLst>
                                    <p:animEffect transition="out" filter="fade">
                                      <p:cBhvr>
                                        <p:cTn id="91" dur="1000"/>
                                        <p:tgtEl>
                                          <p:spTgt spid="19"/>
                                        </p:tgtEl>
                                      </p:cBhvr>
                                    </p:animEffect>
                                    <p:anim calcmode="lin" valueType="num">
                                      <p:cBhvr>
                                        <p:cTn id="92" dur="1000"/>
                                        <p:tgtEl>
                                          <p:spTgt spid="19"/>
                                        </p:tgtEl>
                                        <p:attrNameLst>
                                          <p:attrName>ppt_x</p:attrName>
                                        </p:attrNameLst>
                                      </p:cBhvr>
                                      <p:tavLst>
                                        <p:tav tm="0">
                                          <p:val>
                                            <p:strVal val="ppt_x"/>
                                          </p:val>
                                        </p:tav>
                                        <p:tav tm="100000">
                                          <p:val>
                                            <p:strVal val="ppt_x"/>
                                          </p:val>
                                        </p:tav>
                                      </p:tavLst>
                                    </p:anim>
                                    <p:anim calcmode="lin" valueType="num">
                                      <p:cBhvr>
                                        <p:cTn id="93" dur="1000"/>
                                        <p:tgtEl>
                                          <p:spTgt spid="19"/>
                                        </p:tgtEl>
                                        <p:attrNameLst>
                                          <p:attrName>ppt_y</p:attrName>
                                        </p:attrNameLst>
                                      </p:cBhvr>
                                      <p:tavLst>
                                        <p:tav tm="0">
                                          <p:val>
                                            <p:strVal val="ppt_y"/>
                                          </p:val>
                                        </p:tav>
                                        <p:tav tm="100000">
                                          <p:val>
                                            <p:strVal val="ppt_y+.1"/>
                                          </p:val>
                                        </p:tav>
                                      </p:tavLst>
                                    </p:anim>
                                    <p:set>
                                      <p:cBhvr>
                                        <p:cTn id="94" dur="1" fill="hold">
                                          <p:stCondLst>
                                            <p:cond delay="999"/>
                                          </p:stCondLst>
                                        </p:cTn>
                                        <p:tgtEl>
                                          <p:spTgt spid="19"/>
                                        </p:tgtEl>
                                        <p:attrNameLst>
                                          <p:attrName>style.visibility</p:attrName>
                                        </p:attrNameLst>
                                      </p:cBhvr>
                                      <p:to>
                                        <p:strVal val="hidden"/>
                                      </p:to>
                                    </p:set>
                                  </p:childTnLst>
                                </p:cTn>
                              </p:par>
                              <p:par>
                                <p:cTn id="95" presetID="42" presetClass="exit" presetSubtype="0" fill="hold" grpId="0" nodeType="withEffect">
                                  <p:stCondLst>
                                    <p:cond delay="0"/>
                                  </p:stCondLst>
                                  <p:childTnLst>
                                    <p:animEffect transition="out" filter="fade">
                                      <p:cBhvr>
                                        <p:cTn id="96" dur="1000"/>
                                        <p:tgtEl>
                                          <p:spTgt spid="20"/>
                                        </p:tgtEl>
                                      </p:cBhvr>
                                    </p:animEffect>
                                    <p:anim calcmode="lin" valueType="num">
                                      <p:cBhvr>
                                        <p:cTn id="97" dur="1000"/>
                                        <p:tgtEl>
                                          <p:spTgt spid="20"/>
                                        </p:tgtEl>
                                        <p:attrNameLst>
                                          <p:attrName>ppt_x</p:attrName>
                                        </p:attrNameLst>
                                      </p:cBhvr>
                                      <p:tavLst>
                                        <p:tav tm="0">
                                          <p:val>
                                            <p:strVal val="ppt_x"/>
                                          </p:val>
                                        </p:tav>
                                        <p:tav tm="100000">
                                          <p:val>
                                            <p:strVal val="ppt_x"/>
                                          </p:val>
                                        </p:tav>
                                      </p:tavLst>
                                    </p:anim>
                                    <p:anim calcmode="lin" valueType="num">
                                      <p:cBhvr>
                                        <p:cTn id="98" dur="1000"/>
                                        <p:tgtEl>
                                          <p:spTgt spid="20"/>
                                        </p:tgtEl>
                                        <p:attrNameLst>
                                          <p:attrName>ppt_y</p:attrName>
                                        </p:attrNameLst>
                                      </p:cBhvr>
                                      <p:tavLst>
                                        <p:tav tm="0">
                                          <p:val>
                                            <p:strVal val="ppt_y"/>
                                          </p:val>
                                        </p:tav>
                                        <p:tav tm="100000">
                                          <p:val>
                                            <p:strVal val="ppt_y+.1"/>
                                          </p:val>
                                        </p:tav>
                                      </p:tavLst>
                                    </p:anim>
                                    <p:set>
                                      <p:cBhvr>
                                        <p:cTn id="99" dur="1" fill="hold">
                                          <p:stCondLst>
                                            <p:cond delay="999"/>
                                          </p:stCondLst>
                                        </p:cTn>
                                        <p:tgtEl>
                                          <p:spTgt spid="20"/>
                                        </p:tgtEl>
                                        <p:attrNameLst>
                                          <p:attrName>style.visibility</p:attrName>
                                        </p:attrNameLst>
                                      </p:cBhvr>
                                      <p:to>
                                        <p:strVal val="hidden"/>
                                      </p:to>
                                    </p:set>
                                  </p:childTnLst>
                                </p:cTn>
                              </p:par>
                              <p:par>
                                <p:cTn id="100" presetID="42" presetClass="exit" presetSubtype="0" fill="hold" grpId="0" nodeType="withEffect">
                                  <p:stCondLst>
                                    <p:cond delay="0"/>
                                  </p:stCondLst>
                                  <p:childTnLst>
                                    <p:animEffect transition="out" filter="fade">
                                      <p:cBhvr>
                                        <p:cTn id="101" dur="1000"/>
                                        <p:tgtEl>
                                          <p:spTgt spid="21"/>
                                        </p:tgtEl>
                                      </p:cBhvr>
                                    </p:animEffect>
                                    <p:anim calcmode="lin" valueType="num">
                                      <p:cBhvr>
                                        <p:cTn id="102" dur="1000"/>
                                        <p:tgtEl>
                                          <p:spTgt spid="21"/>
                                        </p:tgtEl>
                                        <p:attrNameLst>
                                          <p:attrName>ppt_x</p:attrName>
                                        </p:attrNameLst>
                                      </p:cBhvr>
                                      <p:tavLst>
                                        <p:tav tm="0">
                                          <p:val>
                                            <p:strVal val="ppt_x"/>
                                          </p:val>
                                        </p:tav>
                                        <p:tav tm="100000">
                                          <p:val>
                                            <p:strVal val="ppt_x"/>
                                          </p:val>
                                        </p:tav>
                                      </p:tavLst>
                                    </p:anim>
                                    <p:anim calcmode="lin" valueType="num">
                                      <p:cBhvr>
                                        <p:cTn id="103" dur="1000"/>
                                        <p:tgtEl>
                                          <p:spTgt spid="21"/>
                                        </p:tgtEl>
                                        <p:attrNameLst>
                                          <p:attrName>ppt_y</p:attrName>
                                        </p:attrNameLst>
                                      </p:cBhvr>
                                      <p:tavLst>
                                        <p:tav tm="0">
                                          <p:val>
                                            <p:strVal val="ppt_y"/>
                                          </p:val>
                                        </p:tav>
                                        <p:tav tm="100000">
                                          <p:val>
                                            <p:strVal val="ppt_y+.1"/>
                                          </p:val>
                                        </p:tav>
                                      </p:tavLst>
                                    </p:anim>
                                    <p:set>
                                      <p:cBhvr>
                                        <p:cTn id="104" dur="1" fill="hold">
                                          <p:stCondLst>
                                            <p:cond delay="999"/>
                                          </p:stCondLst>
                                        </p:cTn>
                                        <p:tgtEl>
                                          <p:spTgt spid="21"/>
                                        </p:tgtEl>
                                        <p:attrNameLst>
                                          <p:attrName>style.visibility</p:attrName>
                                        </p:attrNameLst>
                                      </p:cBhvr>
                                      <p:to>
                                        <p:strVal val="hidden"/>
                                      </p:to>
                                    </p:set>
                                  </p:childTnLst>
                                </p:cTn>
                              </p:par>
                              <p:par>
                                <p:cTn id="105" presetID="42" presetClass="exit" presetSubtype="0" fill="hold" grpId="0" nodeType="withEffect">
                                  <p:stCondLst>
                                    <p:cond delay="0"/>
                                  </p:stCondLst>
                                  <p:childTnLst>
                                    <p:animEffect transition="out" filter="fade">
                                      <p:cBhvr>
                                        <p:cTn id="106" dur="1000"/>
                                        <p:tgtEl>
                                          <p:spTgt spid="22"/>
                                        </p:tgtEl>
                                      </p:cBhvr>
                                    </p:animEffect>
                                    <p:anim calcmode="lin" valueType="num">
                                      <p:cBhvr>
                                        <p:cTn id="107" dur="1000"/>
                                        <p:tgtEl>
                                          <p:spTgt spid="22"/>
                                        </p:tgtEl>
                                        <p:attrNameLst>
                                          <p:attrName>ppt_x</p:attrName>
                                        </p:attrNameLst>
                                      </p:cBhvr>
                                      <p:tavLst>
                                        <p:tav tm="0">
                                          <p:val>
                                            <p:strVal val="ppt_x"/>
                                          </p:val>
                                        </p:tav>
                                        <p:tav tm="100000">
                                          <p:val>
                                            <p:strVal val="ppt_x"/>
                                          </p:val>
                                        </p:tav>
                                      </p:tavLst>
                                    </p:anim>
                                    <p:anim calcmode="lin" valueType="num">
                                      <p:cBhvr>
                                        <p:cTn id="108" dur="1000"/>
                                        <p:tgtEl>
                                          <p:spTgt spid="22"/>
                                        </p:tgtEl>
                                        <p:attrNameLst>
                                          <p:attrName>ppt_y</p:attrName>
                                        </p:attrNameLst>
                                      </p:cBhvr>
                                      <p:tavLst>
                                        <p:tav tm="0">
                                          <p:val>
                                            <p:strVal val="ppt_y"/>
                                          </p:val>
                                        </p:tav>
                                        <p:tav tm="100000">
                                          <p:val>
                                            <p:strVal val="ppt_y+.1"/>
                                          </p:val>
                                        </p:tav>
                                      </p:tavLst>
                                    </p:anim>
                                    <p:set>
                                      <p:cBhvr>
                                        <p:cTn id="109" dur="1" fill="hold">
                                          <p:stCondLst>
                                            <p:cond delay="999"/>
                                          </p:stCondLst>
                                        </p:cTn>
                                        <p:tgtEl>
                                          <p:spTgt spid="22"/>
                                        </p:tgtEl>
                                        <p:attrNameLst>
                                          <p:attrName>style.visibility</p:attrName>
                                        </p:attrNameLst>
                                      </p:cBhvr>
                                      <p:to>
                                        <p:strVal val="hidden"/>
                                      </p:to>
                                    </p:set>
                                  </p:childTnLst>
                                </p:cTn>
                              </p:par>
                              <p:par>
                                <p:cTn id="110" presetID="42" presetClass="exit" presetSubtype="0" fill="hold" grpId="0" nodeType="withEffect">
                                  <p:stCondLst>
                                    <p:cond delay="0"/>
                                  </p:stCondLst>
                                  <p:childTnLst>
                                    <p:animEffect transition="out" filter="fade">
                                      <p:cBhvr>
                                        <p:cTn id="111" dur="1000"/>
                                        <p:tgtEl>
                                          <p:spTgt spid="23"/>
                                        </p:tgtEl>
                                      </p:cBhvr>
                                    </p:animEffect>
                                    <p:anim calcmode="lin" valueType="num">
                                      <p:cBhvr>
                                        <p:cTn id="112" dur="1000"/>
                                        <p:tgtEl>
                                          <p:spTgt spid="23"/>
                                        </p:tgtEl>
                                        <p:attrNameLst>
                                          <p:attrName>ppt_x</p:attrName>
                                        </p:attrNameLst>
                                      </p:cBhvr>
                                      <p:tavLst>
                                        <p:tav tm="0">
                                          <p:val>
                                            <p:strVal val="ppt_x"/>
                                          </p:val>
                                        </p:tav>
                                        <p:tav tm="100000">
                                          <p:val>
                                            <p:strVal val="ppt_x"/>
                                          </p:val>
                                        </p:tav>
                                      </p:tavLst>
                                    </p:anim>
                                    <p:anim calcmode="lin" valueType="num">
                                      <p:cBhvr>
                                        <p:cTn id="113" dur="1000"/>
                                        <p:tgtEl>
                                          <p:spTgt spid="23"/>
                                        </p:tgtEl>
                                        <p:attrNameLst>
                                          <p:attrName>ppt_y</p:attrName>
                                        </p:attrNameLst>
                                      </p:cBhvr>
                                      <p:tavLst>
                                        <p:tav tm="0">
                                          <p:val>
                                            <p:strVal val="ppt_y"/>
                                          </p:val>
                                        </p:tav>
                                        <p:tav tm="100000">
                                          <p:val>
                                            <p:strVal val="ppt_y+.1"/>
                                          </p:val>
                                        </p:tav>
                                      </p:tavLst>
                                    </p:anim>
                                    <p:set>
                                      <p:cBhvr>
                                        <p:cTn id="114" dur="1" fill="hold">
                                          <p:stCondLst>
                                            <p:cond delay="999"/>
                                          </p:stCondLst>
                                        </p:cTn>
                                        <p:tgtEl>
                                          <p:spTgt spid="23"/>
                                        </p:tgtEl>
                                        <p:attrNameLst>
                                          <p:attrName>style.visibility</p:attrName>
                                        </p:attrNameLst>
                                      </p:cBhvr>
                                      <p:to>
                                        <p:strVal val="hidden"/>
                                      </p:to>
                                    </p:set>
                                  </p:childTnLst>
                                </p:cTn>
                              </p:par>
                              <p:par>
                                <p:cTn id="115" presetID="42" presetClass="exit" presetSubtype="0" fill="hold" grpId="0" nodeType="withEffect">
                                  <p:stCondLst>
                                    <p:cond delay="0"/>
                                  </p:stCondLst>
                                  <p:childTnLst>
                                    <p:animEffect transition="out" filter="fade">
                                      <p:cBhvr>
                                        <p:cTn id="116" dur="1000"/>
                                        <p:tgtEl>
                                          <p:spTgt spid="24"/>
                                        </p:tgtEl>
                                      </p:cBhvr>
                                    </p:animEffect>
                                    <p:anim calcmode="lin" valueType="num">
                                      <p:cBhvr>
                                        <p:cTn id="117" dur="1000"/>
                                        <p:tgtEl>
                                          <p:spTgt spid="24"/>
                                        </p:tgtEl>
                                        <p:attrNameLst>
                                          <p:attrName>ppt_x</p:attrName>
                                        </p:attrNameLst>
                                      </p:cBhvr>
                                      <p:tavLst>
                                        <p:tav tm="0">
                                          <p:val>
                                            <p:strVal val="ppt_x"/>
                                          </p:val>
                                        </p:tav>
                                        <p:tav tm="100000">
                                          <p:val>
                                            <p:strVal val="ppt_x"/>
                                          </p:val>
                                        </p:tav>
                                      </p:tavLst>
                                    </p:anim>
                                    <p:anim calcmode="lin" valueType="num">
                                      <p:cBhvr>
                                        <p:cTn id="118" dur="1000"/>
                                        <p:tgtEl>
                                          <p:spTgt spid="24"/>
                                        </p:tgtEl>
                                        <p:attrNameLst>
                                          <p:attrName>ppt_y</p:attrName>
                                        </p:attrNameLst>
                                      </p:cBhvr>
                                      <p:tavLst>
                                        <p:tav tm="0">
                                          <p:val>
                                            <p:strVal val="ppt_y"/>
                                          </p:val>
                                        </p:tav>
                                        <p:tav tm="100000">
                                          <p:val>
                                            <p:strVal val="ppt_y+.1"/>
                                          </p:val>
                                        </p:tav>
                                      </p:tavLst>
                                    </p:anim>
                                    <p:set>
                                      <p:cBhvr>
                                        <p:cTn id="119" dur="1" fill="hold">
                                          <p:stCondLst>
                                            <p:cond delay="999"/>
                                          </p:stCondLst>
                                        </p:cTn>
                                        <p:tgtEl>
                                          <p:spTgt spid="24"/>
                                        </p:tgtEl>
                                        <p:attrNameLst>
                                          <p:attrName>style.visibility</p:attrName>
                                        </p:attrNameLst>
                                      </p:cBhvr>
                                      <p:to>
                                        <p:strVal val="hidden"/>
                                      </p:to>
                                    </p:set>
                                  </p:childTnLst>
                                </p:cTn>
                              </p:par>
                              <p:par>
                                <p:cTn id="120" presetID="42" presetClass="exit" presetSubtype="0" fill="hold" grpId="0" nodeType="withEffect">
                                  <p:stCondLst>
                                    <p:cond delay="0"/>
                                  </p:stCondLst>
                                  <p:childTnLst>
                                    <p:animEffect transition="out" filter="fade">
                                      <p:cBhvr>
                                        <p:cTn id="121" dur="1000"/>
                                        <p:tgtEl>
                                          <p:spTgt spid="26"/>
                                        </p:tgtEl>
                                      </p:cBhvr>
                                    </p:animEffect>
                                    <p:anim calcmode="lin" valueType="num">
                                      <p:cBhvr>
                                        <p:cTn id="122" dur="1000"/>
                                        <p:tgtEl>
                                          <p:spTgt spid="26"/>
                                        </p:tgtEl>
                                        <p:attrNameLst>
                                          <p:attrName>ppt_x</p:attrName>
                                        </p:attrNameLst>
                                      </p:cBhvr>
                                      <p:tavLst>
                                        <p:tav tm="0">
                                          <p:val>
                                            <p:strVal val="ppt_x"/>
                                          </p:val>
                                        </p:tav>
                                        <p:tav tm="100000">
                                          <p:val>
                                            <p:strVal val="ppt_x"/>
                                          </p:val>
                                        </p:tav>
                                      </p:tavLst>
                                    </p:anim>
                                    <p:anim calcmode="lin" valueType="num">
                                      <p:cBhvr>
                                        <p:cTn id="123" dur="1000"/>
                                        <p:tgtEl>
                                          <p:spTgt spid="26"/>
                                        </p:tgtEl>
                                        <p:attrNameLst>
                                          <p:attrName>ppt_y</p:attrName>
                                        </p:attrNameLst>
                                      </p:cBhvr>
                                      <p:tavLst>
                                        <p:tav tm="0">
                                          <p:val>
                                            <p:strVal val="ppt_y"/>
                                          </p:val>
                                        </p:tav>
                                        <p:tav tm="100000">
                                          <p:val>
                                            <p:strVal val="ppt_y+.1"/>
                                          </p:val>
                                        </p:tav>
                                      </p:tavLst>
                                    </p:anim>
                                    <p:set>
                                      <p:cBhvr>
                                        <p:cTn id="124" dur="1" fill="hold">
                                          <p:stCondLst>
                                            <p:cond delay="999"/>
                                          </p:stCondLst>
                                        </p:cTn>
                                        <p:tgtEl>
                                          <p:spTgt spid="26"/>
                                        </p:tgtEl>
                                        <p:attrNameLst>
                                          <p:attrName>style.visibility</p:attrName>
                                        </p:attrNameLst>
                                      </p:cBhvr>
                                      <p:to>
                                        <p:strVal val="hidden"/>
                                      </p:to>
                                    </p:set>
                                  </p:childTnLst>
                                </p:cTn>
                              </p:par>
                              <p:par>
                                <p:cTn id="125" presetID="42" presetClass="exit" presetSubtype="0" fill="hold" grpId="0" nodeType="withEffect">
                                  <p:stCondLst>
                                    <p:cond delay="0"/>
                                  </p:stCondLst>
                                  <p:childTnLst>
                                    <p:animEffect transition="out" filter="fade">
                                      <p:cBhvr>
                                        <p:cTn id="126" dur="1000"/>
                                        <p:tgtEl>
                                          <p:spTgt spid="27"/>
                                        </p:tgtEl>
                                      </p:cBhvr>
                                    </p:animEffect>
                                    <p:anim calcmode="lin" valueType="num">
                                      <p:cBhvr>
                                        <p:cTn id="127" dur="1000"/>
                                        <p:tgtEl>
                                          <p:spTgt spid="27"/>
                                        </p:tgtEl>
                                        <p:attrNameLst>
                                          <p:attrName>ppt_x</p:attrName>
                                        </p:attrNameLst>
                                      </p:cBhvr>
                                      <p:tavLst>
                                        <p:tav tm="0">
                                          <p:val>
                                            <p:strVal val="ppt_x"/>
                                          </p:val>
                                        </p:tav>
                                        <p:tav tm="100000">
                                          <p:val>
                                            <p:strVal val="ppt_x"/>
                                          </p:val>
                                        </p:tav>
                                      </p:tavLst>
                                    </p:anim>
                                    <p:anim calcmode="lin" valueType="num">
                                      <p:cBhvr>
                                        <p:cTn id="128" dur="1000"/>
                                        <p:tgtEl>
                                          <p:spTgt spid="27"/>
                                        </p:tgtEl>
                                        <p:attrNameLst>
                                          <p:attrName>ppt_y</p:attrName>
                                        </p:attrNameLst>
                                      </p:cBhvr>
                                      <p:tavLst>
                                        <p:tav tm="0">
                                          <p:val>
                                            <p:strVal val="ppt_y"/>
                                          </p:val>
                                        </p:tav>
                                        <p:tav tm="100000">
                                          <p:val>
                                            <p:strVal val="ppt_y+.1"/>
                                          </p:val>
                                        </p:tav>
                                      </p:tavLst>
                                    </p:anim>
                                    <p:set>
                                      <p:cBhvr>
                                        <p:cTn id="129" dur="1" fill="hold">
                                          <p:stCondLst>
                                            <p:cond delay="999"/>
                                          </p:stCondLst>
                                        </p:cTn>
                                        <p:tgtEl>
                                          <p:spTgt spid="27"/>
                                        </p:tgtEl>
                                        <p:attrNameLst>
                                          <p:attrName>style.visibility</p:attrName>
                                        </p:attrNameLst>
                                      </p:cBhvr>
                                      <p:to>
                                        <p:strVal val="hidden"/>
                                      </p:to>
                                    </p:set>
                                  </p:childTnLst>
                                </p:cTn>
                              </p:par>
                              <p:par>
                                <p:cTn id="130" presetID="42" presetClass="exit" presetSubtype="0" fill="hold" grpId="0" nodeType="withEffect">
                                  <p:stCondLst>
                                    <p:cond delay="0"/>
                                  </p:stCondLst>
                                  <p:childTnLst>
                                    <p:animEffect transition="out" filter="fade">
                                      <p:cBhvr>
                                        <p:cTn id="131" dur="1000"/>
                                        <p:tgtEl>
                                          <p:spTgt spid="28"/>
                                        </p:tgtEl>
                                      </p:cBhvr>
                                    </p:animEffect>
                                    <p:anim calcmode="lin" valueType="num">
                                      <p:cBhvr>
                                        <p:cTn id="132" dur="1000"/>
                                        <p:tgtEl>
                                          <p:spTgt spid="28"/>
                                        </p:tgtEl>
                                        <p:attrNameLst>
                                          <p:attrName>ppt_x</p:attrName>
                                        </p:attrNameLst>
                                      </p:cBhvr>
                                      <p:tavLst>
                                        <p:tav tm="0">
                                          <p:val>
                                            <p:strVal val="ppt_x"/>
                                          </p:val>
                                        </p:tav>
                                        <p:tav tm="100000">
                                          <p:val>
                                            <p:strVal val="ppt_x"/>
                                          </p:val>
                                        </p:tav>
                                      </p:tavLst>
                                    </p:anim>
                                    <p:anim calcmode="lin" valueType="num">
                                      <p:cBhvr>
                                        <p:cTn id="133" dur="1000"/>
                                        <p:tgtEl>
                                          <p:spTgt spid="28"/>
                                        </p:tgtEl>
                                        <p:attrNameLst>
                                          <p:attrName>ppt_y</p:attrName>
                                        </p:attrNameLst>
                                      </p:cBhvr>
                                      <p:tavLst>
                                        <p:tav tm="0">
                                          <p:val>
                                            <p:strVal val="ppt_y"/>
                                          </p:val>
                                        </p:tav>
                                        <p:tav tm="100000">
                                          <p:val>
                                            <p:strVal val="ppt_y+.1"/>
                                          </p:val>
                                        </p:tav>
                                      </p:tavLst>
                                    </p:anim>
                                    <p:set>
                                      <p:cBhvr>
                                        <p:cTn id="134" dur="1" fill="hold">
                                          <p:stCondLst>
                                            <p:cond delay="999"/>
                                          </p:stCondLst>
                                        </p:cTn>
                                        <p:tgtEl>
                                          <p:spTgt spid="28"/>
                                        </p:tgtEl>
                                        <p:attrNameLst>
                                          <p:attrName>style.visibility</p:attrName>
                                        </p:attrNameLst>
                                      </p:cBhvr>
                                      <p:to>
                                        <p:strVal val="hidden"/>
                                      </p:to>
                                    </p:set>
                                  </p:childTnLst>
                                </p:cTn>
                              </p:par>
                              <p:par>
                                <p:cTn id="135" presetID="42" presetClass="exit" presetSubtype="0" fill="hold" grpId="0" nodeType="withEffect">
                                  <p:stCondLst>
                                    <p:cond delay="0"/>
                                  </p:stCondLst>
                                  <p:childTnLst>
                                    <p:animEffect transition="out" filter="fade">
                                      <p:cBhvr>
                                        <p:cTn id="136" dur="1000"/>
                                        <p:tgtEl>
                                          <p:spTgt spid="29"/>
                                        </p:tgtEl>
                                      </p:cBhvr>
                                    </p:animEffect>
                                    <p:anim calcmode="lin" valueType="num">
                                      <p:cBhvr>
                                        <p:cTn id="137" dur="1000"/>
                                        <p:tgtEl>
                                          <p:spTgt spid="29"/>
                                        </p:tgtEl>
                                        <p:attrNameLst>
                                          <p:attrName>ppt_x</p:attrName>
                                        </p:attrNameLst>
                                      </p:cBhvr>
                                      <p:tavLst>
                                        <p:tav tm="0">
                                          <p:val>
                                            <p:strVal val="ppt_x"/>
                                          </p:val>
                                        </p:tav>
                                        <p:tav tm="100000">
                                          <p:val>
                                            <p:strVal val="ppt_x"/>
                                          </p:val>
                                        </p:tav>
                                      </p:tavLst>
                                    </p:anim>
                                    <p:anim calcmode="lin" valueType="num">
                                      <p:cBhvr>
                                        <p:cTn id="138" dur="1000"/>
                                        <p:tgtEl>
                                          <p:spTgt spid="29"/>
                                        </p:tgtEl>
                                        <p:attrNameLst>
                                          <p:attrName>ppt_y</p:attrName>
                                        </p:attrNameLst>
                                      </p:cBhvr>
                                      <p:tavLst>
                                        <p:tav tm="0">
                                          <p:val>
                                            <p:strVal val="ppt_y"/>
                                          </p:val>
                                        </p:tav>
                                        <p:tav tm="100000">
                                          <p:val>
                                            <p:strVal val="ppt_y+.1"/>
                                          </p:val>
                                        </p:tav>
                                      </p:tavLst>
                                    </p:anim>
                                    <p:set>
                                      <p:cBhvr>
                                        <p:cTn id="139" dur="1" fill="hold">
                                          <p:stCondLst>
                                            <p:cond delay="999"/>
                                          </p:stCondLst>
                                        </p:cTn>
                                        <p:tgtEl>
                                          <p:spTgt spid="29"/>
                                        </p:tgtEl>
                                        <p:attrNameLst>
                                          <p:attrName>style.visibility</p:attrName>
                                        </p:attrNameLst>
                                      </p:cBhvr>
                                      <p:to>
                                        <p:strVal val="hidden"/>
                                      </p:to>
                                    </p:set>
                                  </p:childTnLst>
                                </p:cTn>
                              </p:par>
                              <p:par>
                                <p:cTn id="140" presetID="42" presetClass="exit" presetSubtype="0" fill="hold" grpId="0" nodeType="withEffect">
                                  <p:stCondLst>
                                    <p:cond delay="0"/>
                                  </p:stCondLst>
                                  <p:childTnLst>
                                    <p:animEffect transition="out" filter="fade">
                                      <p:cBhvr>
                                        <p:cTn id="141" dur="1000"/>
                                        <p:tgtEl>
                                          <p:spTgt spid="30"/>
                                        </p:tgtEl>
                                      </p:cBhvr>
                                    </p:animEffect>
                                    <p:anim calcmode="lin" valueType="num">
                                      <p:cBhvr>
                                        <p:cTn id="142" dur="1000"/>
                                        <p:tgtEl>
                                          <p:spTgt spid="30"/>
                                        </p:tgtEl>
                                        <p:attrNameLst>
                                          <p:attrName>ppt_x</p:attrName>
                                        </p:attrNameLst>
                                      </p:cBhvr>
                                      <p:tavLst>
                                        <p:tav tm="0">
                                          <p:val>
                                            <p:strVal val="ppt_x"/>
                                          </p:val>
                                        </p:tav>
                                        <p:tav tm="100000">
                                          <p:val>
                                            <p:strVal val="ppt_x"/>
                                          </p:val>
                                        </p:tav>
                                      </p:tavLst>
                                    </p:anim>
                                    <p:anim calcmode="lin" valueType="num">
                                      <p:cBhvr>
                                        <p:cTn id="143" dur="1000"/>
                                        <p:tgtEl>
                                          <p:spTgt spid="30"/>
                                        </p:tgtEl>
                                        <p:attrNameLst>
                                          <p:attrName>ppt_y</p:attrName>
                                        </p:attrNameLst>
                                      </p:cBhvr>
                                      <p:tavLst>
                                        <p:tav tm="0">
                                          <p:val>
                                            <p:strVal val="ppt_y"/>
                                          </p:val>
                                        </p:tav>
                                        <p:tav tm="100000">
                                          <p:val>
                                            <p:strVal val="ppt_y+.1"/>
                                          </p:val>
                                        </p:tav>
                                      </p:tavLst>
                                    </p:anim>
                                    <p:set>
                                      <p:cBhvr>
                                        <p:cTn id="144" dur="1" fill="hold">
                                          <p:stCondLst>
                                            <p:cond delay="999"/>
                                          </p:stCondLst>
                                        </p:cTn>
                                        <p:tgtEl>
                                          <p:spTgt spid="30"/>
                                        </p:tgtEl>
                                        <p:attrNameLst>
                                          <p:attrName>style.visibility</p:attrName>
                                        </p:attrNameLst>
                                      </p:cBhvr>
                                      <p:to>
                                        <p:strVal val="hidden"/>
                                      </p:to>
                                    </p:set>
                                  </p:childTnLst>
                                </p:cTn>
                              </p:par>
                              <p:par>
                                <p:cTn id="145" presetID="42" presetClass="exit" presetSubtype="0" fill="hold" grpId="0" nodeType="withEffect">
                                  <p:stCondLst>
                                    <p:cond delay="0"/>
                                  </p:stCondLst>
                                  <p:childTnLst>
                                    <p:animEffect transition="out" filter="fade">
                                      <p:cBhvr>
                                        <p:cTn id="146" dur="1000"/>
                                        <p:tgtEl>
                                          <p:spTgt spid="31"/>
                                        </p:tgtEl>
                                      </p:cBhvr>
                                    </p:animEffect>
                                    <p:anim calcmode="lin" valueType="num">
                                      <p:cBhvr>
                                        <p:cTn id="147" dur="1000"/>
                                        <p:tgtEl>
                                          <p:spTgt spid="31"/>
                                        </p:tgtEl>
                                        <p:attrNameLst>
                                          <p:attrName>ppt_x</p:attrName>
                                        </p:attrNameLst>
                                      </p:cBhvr>
                                      <p:tavLst>
                                        <p:tav tm="0">
                                          <p:val>
                                            <p:strVal val="ppt_x"/>
                                          </p:val>
                                        </p:tav>
                                        <p:tav tm="100000">
                                          <p:val>
                                            <p:strVal val="ppt_x"/>
                                          </p:val>
                                        </p:tav>
                                      </p:tavLst>
                                    </p:anim>
                                    <p:anim calcmode="lin" valueType="num">
                                      <p:cBhvr>
                                        <p:cTn id="148" dur="1000"/>
                                        <p:tgtEl>
                                          <p:spTgt spid="31"/>
                                        </p:tgtEl>
                                        <p:attrNameLst>
                                          <p:attrName>ppt_y</p:attrName>
                                        </p:attrNameLst>
                                      </p:cBhvr>
                                      <p:tavLst>
                                        <p:tav tm="0">
                                          <p:val>
                                            <p:strVal val="ppt_y"/>
                                          </p:val>
                                        </p:tav>
                                        <p:tav tm="100000">
                                          <p:val>
                                            <p:strVal val="ppt_y+.1"/>
                                          </p:val>
                                        </p:tav>
                                      </p:tavLst>
                                    </p:anim>
                                    <p:set>
                                      <p:cBhvr>
                                        <p:cTn id="149" dur="1" fill="hold">
                                          <p:stCondLst>
                                            <p:cond delay="999"/>
                                          </p:stCondLst>
                                        </p:cTn>
                                        <p:tgtEl>
                                          <p:spTgt spid="31"/>
                                        </p:tgtEl>
                                        <p:attrNameLst>
                                          <p:attrName>style.visibility</p:attrName>
                                        </p:attrNameLst>
                                      </p:cBhvr>
                                      <p:to>
                                        <p:strVal val="hidden"/>
                                      </p:to>
                                    </p:set>
                                  </p:childTnLst>
                                </p:cTn>
                              </p:par>
                              <p:par>
                                <p:cTn id="150" presetID="42" presetClass="exit" presetSubtype="0" fill="hold" grpId="0" nodeType="withEffect">
                                  <p:stCondLst>
                                    <p:cond delay="0"/>
                                  </p:stCondLst>
                                  <p:childTnLst>
                                    <p:animEffect transition="out" filter="fade">
                                      <p:cBhvr>
                                        <p:cTn id="151" dur="1000"/>
                                        <p:tgtEl>
                                          <p:spTgt spid="32"/>
                                        </p:tgtEl>
                                      </p:cBhvr>
                                    </p:animEffect>
                                    <p:anim calcmode="lin" valueType="num">
                                      <p:cBhvr>
                                        <p:cTn id="152" dur="1000"/>
                                        <p:tgtEl>
                                          <p:spTgt spid="32"/>
                                        </p:tgtEl>
                                        <p:attrNameLst>
                                          <p:attrName>ppt_x</p:attrName>
                                        </p:attrNameLst>
                                      </p:cBhvr>
                                      <p:tavLst>
                                        <p:tav tm="0">
                                          <p:val>
                                            <p:strVal val="ppt_x"/>
                                          </p:val>
                                        </p:tav>
                                        <p:tav tm="100000">
                                          <p:val>
                                            <p:strVal val="ppt_x"/>
                                          </p:val>
                                        </p:tav>
                                      </p:tavLst>
                                    </p:anim>
                                    <p:anim calcmode="lin" valueType="num">
                                      <p:cBhvr>
                                        <p:cTn id="153" dur="1000"/>
                                        <p:tgtEl>
                                          <p:spTgt spid="32"/>
                                        </p:tgtEl>
                                        <p:attrNameLst>
                                          <p:attrName>ppt_y</p:attrName>
                                        </p:attrNameLst>
                                      </p:cBhvr>
                                      <p:tavLst>
                                        <p:tav tm="0">
                                          <p:val>
                                            <p:strVal val="ppt_y"/>
                                          </p:val>
                                        </p:tav>
                                        <p:tav tm="100000">
                                          <p:val>
                                            <p:strVal val="ppt_y+.1"/>
                                          </p:val>
                                        </p:tav>
                                      </p:tavLst>
                                    </p:anim>
                                    <p:set>
                                      <p:cBhvr>
                                        <p:cTn id="154" dur="1" fill="hold">
                                          <p:stCondLst>
                                            <p:cond delay="999"/>
                                          </p:stCondLst>
                                        </p:cTn>
                                        <p:tgtEl>
                                          <p:spTgt spid="32"/>
                                        </p:tgtEl>
                                        <p:attrNameLst>
                                          <p:attrName>style.visibility</p:attrName>
                                        </p:attrNameLst>
                                      </p:cBhvr>
                                      <p:to>
                                        <p:strVal val="hidden"/>
                                      </p:to>
                                    </p:set>
                                  </p:childTnLst>
                                </p:cTn>
                              </p:par>
                              <p:par>
                                <p:cTn id="155" presetID="42" presetClass="exit" presetSubtype="0" fill="hold" grpId="0" nodeType="withEffect">
                                  <p:stCondLst>
                                    <p:cond delay="0"/>
                                  </p:stCondLst>
                                  <p:childTnLst>
                                    <p:animEffect transition="out" filter="fade">
                                      <p:cBhvr>
                                        <p:cTn id="156" dur="1000"/>
                                        <p:tgtEl>
                                          <p:spTgt spid="33"/>
                                        </p:tgtEl>
                                      </p:cBhvr>
                                    </p:animEffect>
                                    <p:anim calcmode="lin" valueType="num">
                                      <p:cBhvr>
                                        <p:cTn id="157" dur="1000"/>
                                        <p:tgtEl>
                                          <p:spTgt spid="33"/>
                                        </p:tgtEl>
                                        <p:attrNameLst>
                                          <p:attrName>ppt_x</p:attrName>
                                        </p:attrNameLst>
                                      </p:cBhvr>
                                      <p:tavLst>
                                        <p:tav tm="0">
                                          <p:val>
                                            <p:strVal val="ppt_x"/>
                                          </p:val>
                                        </p:tav>
                                        <p:tav tm="100000">
                                          <p:val>
                                            <p:strVal val="ppt_x"/>
                                          </p:val>
                                        </p:tav>
                                      </p:tavLst>
                                    </p:anim>
                                    <p:anim calcmode="lin" valueType="num">
                                      <p:cBhvr>
                                        <p:cTn id="158" dur="1000"/>
                                        <p:tgtEl>
                                          <p:spTgt spid="33"/>
                                        </p:tgtEl>
                                        <p:attrNameLst>
                                          <p:attrName>ppt_y</p:attrName>
                                        </p:attrNameLst>
                                      </p:cBhvr>
                                      <p:tavLst>
                                        <p:tav tm="0">
                                          <p:val>
                                            <p:strVal val="ppt_y"/>
                                          </p:val>
                                        </p:tav>
                                        <p:tav tm="100000">
                                          <p:val>
                                            <p:strVal val="ppt_y+.1"/>
                                          </p:val>
                                        </p:tav>
                                      </p:tavLst>
                                    </p:anim>
                                    <p:set>
                                      <p:cBhvr>
                                        <p:cTn id="159" dur="1" fill="hold">
                                          <p:stCondLst>
                                            <p:cond delay="999"/>
                                          </p:stCondLst>
                                        </p:cTn>
                                        <p:tgtEl>
                                          <p:spTgt spid="33"/>
                                        </p:tgtEl>
                                        <p:attrNameLst>
                                          <p:attrName>style.visibility</p:attrName>
                                        </p:attrNameLst>
                                      </p:cBhvr>
                                      <p:to>
                                        <p:strVal val="hidden"/>
                                      </p:to>
                                    </p:set>
                                  </p:childTnLst>
                                </p:cTn>
                              </p:par>
                              <p:par>
                                <p:cTn id="160" presetID="42" presetClass="exit" presetSubtype="0" fill="hold" grpId="0" nodeType="withEffect">
                                  <p:stCondLst>
                                    <p:cond delay="0"/>
                                  </p:stCondLst>
                                  <p:childTnLst>
                                    <p:animEffect transition="out" filter="fade">
                                      <p:cBhvr>
                                        <p:cTn id="161" dur="1000"/>
                                        <p:tgtEl>
                                          <p:spTgt spid="34"/>
                                        </p:tgtEl>
                                      </p:cBhvr>
                                    </p:animEffect>
                                    <p:anim calcmode="lin" valueType="num">
                                      <p:cBhvr>
                                        <p:cTn id="162" dur="1000"/>
                                        <p:tgtEl>
                                          <p:spTgt spid="34"/>
                                        </p:tgtEl>
                                        <p:attrNameLst>
                                          <p:attrName>ppt_x</p:attrName>
                                        </p:attrNameLst>
                                      </p:cBhvr>
                                      <p:tavLst>
                                        <p:tav tm="0">
                                          <p:val>
                                            <p:strVal val="ppt_x"/>
                                          </p:val>
                                        </p:tav>
                                        <p:tav tm="100000">
                                          <p:val>
                                            <p:strVal val="ppt_x"/>
                                          </p:val>
                                        </p:tav>
                                      </p:tavLst>
                                    </p:anim>
                                    <p:anim calcmode="lin" valueType="num">
                                      <p:cBhvr>
                                        <p:cTn id="163" dur="1000"/>
                                        <p:tgtEl>
                                          <p:spTgt spid="34"/>
                                        </p:tgtEl>
                                        <p:attrNameLst>
                                          <p:attrName>ppt_y</p:attrName>
                                        </p:attrNameLst>
                                      </p:cBhvr>
                                      <p:tavLst>
                                        <p:tav tm="0">
                                          <p:val>
                                            <p:strVal val="ppt_y"/>
                                          </p:val>
                                        </p:tav>
                                        <p:tav tm="100000">
                                          <p:val>
                                            <p:strVal val="ppt_y+.1"/>
                                          </p:val>
                                        </p:tav>
                                      </p:tavLst>
                                    </p:anim>
                                    <p:set>
                                      <p:cBhvr>
                                        <p:cTn id="164" dur="1" fill="hold">
                                          <p:stCondLst>
                                            <p:cond delay="999"/>
                                          </p:stCondLst>
                                        </p:cTn>
                                        <p:tgtEl>
                                          <p:spTgt spid="34"/>
                                        </p:tgtEl>
                                        <p:attrNameLst>
                                          <p:attrName>style.visibility</p:attrName>
                                        </p:attrNameLst>
                                      </p:cBhvr>
                                      <p:to>
                                        <p:strVal val="hidden"/>
                                      </p:to>
                                    </p:set>
                                  </p:childTnLst>
                                </p:cTn>
                              </p:par>
                              <p:par>
                                <p:cTn id="165" presetID="42" presetClass="exit" presetSubtype="0" fill="hold" grpId="0" nodeType="withEffect">
                                  <p:stCondLst>
                                    <p:cond delay="0"/>
                                  </p:stCondLst>
                                  <p:childTnLst>
                                    <p:animEffect transition="out" filter="fade">
                                      <p:cBhvr>
                                        <p:cTn id="166" dur="1000"/>
                                        <p:tgtEl>
                                          <p:spTgt spid="35"/>
                                        </p:tgtEl>
                                      </p:cBhvr>
                                    </p:animEffect>
                                    <p:anim calcmode="lin" valueType="num">
                                      <p:cBhvr>
                                        <p:cTn id="167" dur="1000"/>
                                        <p:tgtEl>
                                          <p:spTgt spid="35"/>
                                        </p:tgtEl>
                                        <p:attrNameLst>
                                          <p:attrName>ppt_x</p:attrName>
                                        </p:attrNameLst>
                                      </p:cBhvr>
                                      <p:tavLst>
                                        <p:tav tm="0">
                                          <p:val>
                                            <p:strVal val="ppt_x"/>
                                          </p:val>
                                        </p:tav>
                                        <p:tav tm="100000">
                                          <p:val>
                                            <p:strVal val="ppt_x"/>
                                          </p:val>
                                        </p:tav>
                                      </p:tavLst>
                                    </p:anim>
                                    <p:anim calcmode="lin" valueType="num">
                                      <p:cBhvr>
                                        <p:cTn id="168" dur="1000"/>
                                        <p:tgtEl>
                                          <p:spTgt spid="35"/>
                                        </p:tgtEl>
                                        <p:attrNameLst>
                                          <p:attrName>ppt_y</p:attrName>
                                        </p:attrNameLst>
                                      </p:cBhvr>
                                      <p:tavLst>
                                        <p:tav tm="0">
                                          <p:val>
                                            <p:strVal val="ppt_y"/>
                                          </p:val>
                                        </p:tav>
                                        <p:tav tm="100000">
                                          <p:val>
                                            <p:strVal val="ppt_y+.1"/>
                                          </p:val>
                                        </p:tav>
                                      </p:tavLst>
                                    </p:anim>
                                    <p:set>
                                      <p:cBhvr>
                                        <p:cTn id="169" dur="1" fill="hold">
                                          <p:stCondLst>
                                            <p:cond delay="999"/>
                                          </p:stCondLst>
                                        </p:cTn>
                                        <p:tgtEl>
                                          <p:spTgt spid="35"/>
                                        </p:tgtEl>
                                        <p:attrNameLst>
                                          <p:attrName>style.visibility</p:attrName>
                                        </p:attrNameLst>
                                      </p:cBhvr>
                                      <p:to>
                                        <p:strVal val="hidden"/>
                                      </p:to>
                                    </p:set>
                                  </p:childTnLst>
                                </p:cTn>
                              </p:par>
                              <p:par>
                                <p:cTn id="170" presetID="42" presetClass="exit" presetSubtype="0" fill="hold" grpId="0" nodeType="withEffect">
                                  <p:stCondLst>
                                    <p:cond delay="0"/>
                                  </p:stCondLst>
                                  <p:childTnLst>
                                    <p:animEffect transition="out" filter="fade">
                                      <p:cBhvr>
                                        <p:cTn id="171" dur="1000"/>
                                        <p:tgtEl>
                                          <p:spTgt spid="36"/>
                                        </p:tgtEl>
                                      </p:cBhvr>
                                    </p:animEffect>
                                    <p:anim calcmode="lin" valueType="num">
                                      <p:cBhvr>
                                        <p:cTn id="172" dur="1000"/>
                                        <p:tgtEl>
                                          <p:spTgt spid="36"/>
                                        </p:tgtEl>
                                        <p:attrNameLst>
                                          <p:attrName>ppt_x</p:attrName>
                                        </p:attrNameLst>
                                      </p:cBhvr>
                                      <p:tavLst>
                                        <p:tav tm="0">
                                          <p:val>
                                            <p:strVal val="ppt_x"/>
                                          </p:val>
                                        </p:tav>
                                        <p:tav tm="100000">
                                          <p:val>
                                            <p:strVal val="ppt_x"/>
                                          </p:val>
                                        </p:tav>
                                      </p:tavLst>
                                    </p:anim>
                                    <p:anim calcmode="lin" valueType="num">
                                      <p:cBhvr>
                                        <p:cTn id="173" dur="1000"/>
                                        <p:tgtEl>
                                          <p:spTgt spid="36"/>
                                        </p:tgtEl>
                                        <p:attrNameLst>
                                          <p:attrName>ppt_y</p:attrName>
                                        </p:attrNameLst>
                                      </p:cBhvr>
                                      <p:tavLst>
                                        <p:tav tm="0">
                                          <p:val>
                                            <p:strVal val="ppt_y"/>
                                          </p:val>
                                        </p:tav>
                                        <p:tav tm="100000">
                                          <p:val>
                                            <p:strVal val="ppt_y+.1"/>
                                          </p:val>
                                        </p:tav>
                                      </p:tavLst>
                                    </p:anim>
                                    <p:set>
                                      <p:cBhvr>
                                        <p:cTn id="174" dur="1" fill="hold">
                                          <p:stCondLst>
                                            <p:cond delay="999"/>
                                          </p:stCondLst>
                                        </p:cTn>
                                        <p:tgtEl>
                                          <p:spTgt spid="36"/>
                                        </p:tgtEl>
                                        <p:attrNameLst>
                                          <p:attrName>style.visibility</p:attrName>
                                        </p:attrNameLst>
                                      </p:cBhvr>
                                      <p:to>
                                        <p:strVal val="hidden"/>
                                      </p:to>
                                    </p:set>
                                  </p:childTnLst>
                                </p:cTn>
                              </p:par>
                              <p:par>
                                <p:cTn id="175" presetID="42" presetClass="exit" presetSubtype="0" fill="hold" grpId="0" nodeType="withEffect">
                                  <p:stCondLst>
                                    <p:cond delay="0"/>
                                  </p:stCondLst>
                                  <p:childTnLst>
                                    <p:animEffect transition="out" filter="fade">
                                      <p:cBhvr>
                                        <p:cTn id="176" dur="1000"/>
                                        <p:tgtEl>
                                          <p:spTgt spid="37"/>
                                        </p:tgtEl>
                                      </p:cBhvr>
                                    </p:animEffect>
                                    <p:anim calcmode="lin" valueType="num">
                                      <p:cBhvr>
                                        <p:cTn id="177" dur="1000"/>
                                        <p:tgtEl>
                                          <p:spTgt spid="37"/>
                                        </p:tgtEl>
                                        <p:attrNameLst>
                                          <p:attrName>ppt_x</p:attrName>
                                        </p:attrNameLst>
                                      </p:cBhvr>
                                      <p:tavLst>
                                        <p:tav tm="0">
                                          <p:val>
                                            <p:strVal val="ppt_x"/>
                                          </p:val>
                                        </p:tav>
                                        <p:tav tm="100000">
                                          <p:val>
                                            <p:strVal val="ppt_x"/>
                                          </p:val>
                                        </p:tav>
                                      </p:tavLst>
                                    </p:anim>
                                    <p:anim calcmode="lin" valueType="num">
                                      <p:cBhvr>
                                        <p:cTn id="178" dur="1000"/>
                                        <p:tgtEl>
                                          <p:spTgt spid="37"/>
                                        </p:tgtEl>
                                        <p:attrNameLst>
                                          <p:attrName>ppt_y</p:attrName>
                                        </p:attrNameLst>
                                      </p:cBhvr>
                                      <p:tavLst>
                                        <p:tav tm="0">
                                          <p:val>
                                            <p:strVal val="ppt_y"/>
                                          </p:val>
                                        </p:tav>
                                        <p:tav tm="100000">
                                          <p:val>
                                            <p:strVal val="ppt_y+.1"/>
                                          </p:val>
                                        </p:tav>
                                      </p:tavLst>
                                    </p:anim>
                                    <p:set>
                                      <p:cBhvr>
                                        <p:cTn id="179" dur="1" fill="hold">
                                          <p:stCondLst>
                                            <p:cond delay="999"/>
                                          </p:stCondLst>
                                        </p:cTn>
                                        <p:tgtEl>
                                          <p:spTgt spid="37"/>
                                        </p:tgtEl>
                                        <p:attrNameLst>
                                          <p:attrName>style.visibility</p:attrName>
                                        </p:attrNameLst>
                                      </p:cBhvr>
                                      <p:to>
                                        <p:strVal val="hidden"/>
                                      </p:to>
                                    </p:set>
                                  </p:childTnLst>
                                </p:cTn>
                              </p:par>
                              <p:par>
                                <p:cTn id="180" presetID="42" presetClass="exit" presetSubtype="0" fill="hold" grpId="0" nodeType="withEffect">
                                  <p:stCondLst>
                                    <p:cond delay="0"/>
                                  </p:stCondLst>
                                  <p:childTnLst>
                                    <p:animEffect transition="out" filter="fade">
                                      <p:cBhvr>
                                        <p:cTn id="181" dur="1000"/>
                                        <p:tgtEl>
                                          <p:spTgt spid="38"/>
                                        </p:tgtEl>
                                      </p:cBhvr>
                                    </p:animEffect>
                                    <p:anim calcmode="lin" valueType="num">
                                      <p:cBhvr>
                                        <p:cTn id="182" dur="1000"/>
                                        <p:tgtEl>
                                          <p:spTgt spid="38"/>
                                        </p:tgtEl>
                                        <p:attrNameLst>
                                          <p:attrName>ppt_x</p:attrName>
                                        </p:attrNameLst>
                                      </p:cBhvr>
                                      <p:tavLst>
                                        <p:tav tm="0">
                                          <p:val>
                                            <p:strVal val="ppt_x"/>
                                          </p:val>
                                        </p:tav>
                                        <p:tav tm="100000">
                                          <p:val>
                                            <p:strVal val="ppt_x"/>
                                          </p:val>
                                        </p:tav>
                                      </p:tavLst>
                                    </p:anim>
                                    <p:anim calcmode="lin" valueType="num">
                                      <p:cBhvr>
                                        <p:cTn id="183" dur="1000"/>
                                        <p:tgtEl>
                                          <p:spTgt spid="38"/>
                                        </p:tgtEl>
                                        <p:attrNameLst>
                                          <p:attrName>ppt_y</p:attrName>
                                        </p:attrNameLst>
                                      </p:cBhvr>
                                      <p:tavLst>
                                        <p:tav tm="0">
                                          <p:val>
                                            <p:strVal val="ppt_y"/>
                                          </p:val>
                                        </p:tav>
                                        <p:tav tm="100000">
                                          <p:val>
                                            <p:strVal val="ppt_y+.1"/>
                                          </p:val>
                                        </p:tav>
                                      </p:tavLst>
                                    </p:anim>
                                    <p:set>
                                      <p:cBhvr>
                                        <p:cTn id="184" dur="1" fill="hold">
                                          <p:stCondLst>
                                            <p:cond delay="999"/>
                                          </p:stCondLst>
                                        </p:cTn>
                                        <p:tgtEl>
                                          <p:spTgt spid="38"/>
                                        </p:tgtEl>
                                        <p:attrNameLst>
                                          <p:attrName>style.visibility</p:attrName>
                                        </p:attrNameLst>
                                      </p:cBhvr>
                                      <p:to>
                                        <p:strVal val="hidden"/>
                                      </p:to>
                                    </p:set>
                                  </p:childTnLst>
                                </p:cTn>
                              </p:par>
                              <p:par>
                                <p:cTn id="185" presetID="42" presetClass="exit" presetSubtype="0" fill="hold" grpId="0" nodeType="withEffect">
                                  <p:stCondLst>
                                    <p:cond delay="0"/>
                                  </p:stCondLst>
                                  <p:childTnLst>
                                    <p:animEffect transition="out" filter="fade">
                                      <p:cBhvr>
                                        <p:cTn id="186" dur="1000"/>
                                        <p:tgtEl>
                                          <p:spTgt spid="39"/>
                                        </p:tgtEl>
                                      </p:cBhvr>
                                    </p:animEffect>
                                    <p:anim calcmode="lin" valueType="num">
                                      <p:cBhvr>
                                        <p:cTn id="187" dur="1000"/>
                                        <p:tgtEl>
                                          <p:spTgt spid="39"/>
                                        </p:tgtEl>
                                        <p:attrNameLst>
                                          <p:attrName>ppt_x</p:attrName>
                                        </p:attrNameLst>
                                      </p:cBhvr>
                                      <p:tavLst>
                                        <p:tav tm="0">
                                          <p:val>
                                            <p:strVal val="ppt_x"/>
                                          </p:val>
                                        </p:tav>
                                        <p:tav tm="100000">
                                          <p:val>
                                            <p:strVal val="ppt_x"/>
                                          </p:val>
                                        </p:tav>
                                      </p:tavLst>
                                    </p:anim>
                                    <p:anim calcmode="lin" valueType="num">
                                      <p:cBhvr>
                                        <p:cTn id="188" dur="1000"/>
                                        <p:tgtEl>
                                          <p:spTgt spid="39"/>
                                        </p:tgtEl>
                                        <p:attrNameLst>
                                          <p:attrName>ppt_y</p:attrName>
                                        </p:attrNameLst>
                                      </p:cBhvr>
                                      <p:tavLst>
                                        <p:tav tm="0">
                                          <p:val>
                                            <p:strVal val="ppt_y"/>
                                          </p:val>
                                        </p:tav>
                                        <p:tav tm="100000">
                                          <p:val>
                                            <p:strVal val="ppt_y+.1"/>
                                          </p:val>
                                        </p:tav>
                                      </p:tavLst>
                                    </p:anim>
                                    <p:set>
                                      <p:cBhvr>
                                        <p:cTn id="189" dur="1" fill="hold">
                                          <p:stCondLst>
                                            <p:cond delay="999"/>
                                          </p:stCondLst>
                                        </p:cTn>
                                        <p:tgtEl>
                                          <p:spTgt spid="39"/>
                                        </p:tgtEl>
                                        <p:attrNameLst>
                                          <p:attrName>style.visibility</p:attrName>
                                        </p:attrNameLst>
                                      </p:cBhvr>
                                      <p:to>
                                        <p:strVal val="hidden"/>
                                      </p:to>
                                    </p:set>
                                  </p:childTnLst>
                                </p:cTn>
                              </p:par>
                              <p:par>
                                <p:cTn id="190" presetID="42" presetClass="exit" presetSubtype="0" fill="hold" grpId="0" nodeType="withEffect">
                                  <p:stCondLst>
                                    <p:cond delay="0"/>
                                  </p:stCondLst>
                                  <p:childTnLst>
                                    <p:animEffect transition="out" filter="fade">
                                      <p:cBhvr>
                                        <p:cTn id="191" dur="1000"/>
                                        <p:tgtEl>
                                          <p:spTgt spid="40"/>
                                        </p:tgtEl>
                                      </p:cBhvr>
                                    </p:animEffect>
                                    <p:anim calcmode="lin" valueType="num">
                                      <p:cBhvr>
                                        <p:cTn id="192" dur="1000"/>
                                        <p:tgtEl>
                                          <p:spTgt spid="40"/>
                                        </p:tgtEl>
                                        <p:attrNameLst>
                                          <p:attrName>ppt_x</p:attrName>
                                        </p:attrNameLst>
                                      </p:cBhvr>
                                      <p:tavLst>
                                        <p:tav tm="0">
                                          <p:val>
                                            <p:strVal val="ppt_x"/>
                                          </p:val>
                                        </p:tav>
                                        <p:tav tm="100000">
                                          <p:val>
                                            <p:strVal val="ppt_x"/>
                                          </p:val>
                                        </p:tav>
                                      </p:tavLst>
                                    </p:anim>
                                    <p:anim calcmode="lin" valueType="num">
                                      <p:cBhvr>
                                        <p:cTn id="193" dur="1000"/>
                                        <p:tgtEl>
                                          <p:spTgt spid="40"/>
                                        </p:tgtEl>
                                        <p:attrNameLst>
                                          <p:attrName>ppt_y</p:attrName>
                                        </p:attrNameLst>
                                      </p:cBhvr>
                                      <p:tavLst>
                                        <p:tav tm="0">
                                          <p:val>
                                            <p:strVal val="ppt_y"/>
                                          </p:val>
                                        </p:tav>
                                        <p:tav tm="100000">
                                          <p:val>
                                            <p:strVal val="ppt_y+.1"/>
                                          </p:val>
                                        </p:tav>
                                      </p:tavLst>
                                    </p:anim>
                                    <p:set>
                                      <p:cBhvr>
                                        <p:cTn id="194" dur="1" fill="hold">
                                          <p:stCondLst>
                                            <p:cond delay="999"/>
                                          </p:stCondLst>
                                        </p:cTn>
                                        <p:tgtEl>
                                          <p:spTgt spid="40"/>
                                        </p:tgtEl>
                                        <p:attrNameLst>
                                          <p:attrName>style.visibility</p:attrName>
                                        </p:attrNameLst>
                                      </p:cBhvr>
                                      <p:to>
                                        <p:strVal val="hidden"/>
                                      </p:to>
                                    </p:set>
                                  </p:childTnLst>
                                </p:cTn>
                              </p:par>
                              <p:par>
                                <p:cTn id="195" presetID="42" presetClass="exit" presetSubtype="0" fill="hold" grpId="0" nodeType="withEffect">
                                  <p:stCondLst>
                                    <p:cond delay="0"/>
                                  </p:stCondLst>
                                  <p:childTnLst>
                                    <p:animEffect transition="out" filter="fade">
                                      <p:cBhvr>
                                        <p:cTn id="196" dur="1000"/>
                                        <p:tgtEl>
                                          <p:spTgt spid="41"/>
                                        </p:tgtEl>
                                      </p:cBhvr>
                                    </p:animEffect>
                                    <p:anim calcmode="lin" valueType="num">
                                      <p:cBhvr>
                                        <p:cTn id="197" dur="1000"/>
                                        <p:tgtEl>
                                          <p:spTgt spid="41"/>
                                        </p:tgtEl>
                                        <p:attrNameLst>
                                          <p:attrName>ppt_x</p:attrName>
                                        </p:attrNameLst>
                                      </p:cBhvr>
                                      <p:tavLst>
                                        <p:tav tm="0">
                                          <p:val>
                                            <p:strVal val="ppt_x"/>
                                          </p:val>
                                        </p:tav>
                                        <p:tav tm="100000">
                                          <p:val>
                                            <p:strVal val="ppt_x"/>
                                          </p:val>
                                        </p:tav>
                                      </p:tavLst>
                                    </p:anim>
                                    <p:anim calcmode="lin" valueType="num">
                                      <p:cBhvr>
                                        <p:cTn id="198" dur="1000"/>
                                        <p:tgtEl>
                                          <p:spTgt spid="41"/>
                                        </p:tgtEl>
                                        <p:attrNameLst>
                                          <p:attrName>ppt_y</p:attrName>
                                        </p:attrNameLst>
                                      </p:cBhvr>
                                      <p:tavLst>
                                        <p:tav tm="0">
                                          <p:val>
                                            <p:strVal val="ppt_y"/>
                                          </p:val>
                                        </p:tav>
                                        <p:tav tm="100000">
                                          <p:val>
                                            <p:strVal val="ppt_y+.1"/>
                                          </p:val>
                                        </p:tav>
                                      </p:tavLst>
                                    </p:anim>
                                    <p:set>
                                      <p:cBhvr>
                                        <p:cTn id="199" dur="1" fill="hold">
                                          <p:stCondLst>
                                            <p:cond delay="999"/>
                                          </p:stCondLst>
                                        </p:cTn>
                                        <p:tgtEl>
                                          <p:spTgt spid="41"/>
                                        </p:tgtEl>
                                        <p:attrNameLst>
                                          <p:attrName>style.visibility</p:attrName>
                                        </p:attrNameLst>
                                      </p:cBhvr>
                                      <p:to>
                                        <p:strVal val="hidden"/>
                                      </p:to>
                                    </p:set>
                                  </p:childTnLst>
                                </p:cTn>
                              </p:par>
                              <p:par>
                                <p:cTn id="200" presetID="42" presetClass="exit" presetSubtype="0" fill="hold" grpId="0" nodeType="withEffect">
                                  <p:stCondLst>
                                    <p:cond delay="0"/>
                                  </p:stCondLst>
                                  <p:childTnLst>
                                    <p:animEffect transition="out" filter="fade">
                                      <p:cBhvr>
                                        <p:cTn id="201" dur="1000"/>
                                        <p:tgtEl>
                                          <p:spTgt spid="42"/>
                                        </p:tgtEl>
                                      </p:cBhvr>
                                    </p:animEffect>
                                    <p:anim calcmode="lin" valueType="num">
                                      <p:cBhvr>
                                        <p:cTn id="202" dur="1000"/>
                                        <p:tgtEl>
                                          <p:spTgt spid="42"/>
                                        </p:tgtEl>
                                        <p:attrNameLst>
                                          <p:attrName>ppt_x</p:attrName>
                                        </p:attrNameLst>
                                      </p:cBhvr>
                                      <p:tavLst>
                                        <p:tav tm="0">
                                          <p:val>
                                            <p:strVal val="ppt_x"/>
                                          </p:val>
                                        </p:tav>
                                        <p:tav tm="100000">
                                          <p:val>
                                            <p:strVal val="ppt_x"/>
                                          </p:val>
                                        </p:tav>
                                      </p:tavLst>
                                    </p:anim>
                                    <p:anim calcmode="lin" valueType="num">
                                      <p:cBhvr>
                                        <p:cTn id="203" dur="1000"/>
                                        <p:tgtEl>
                                          <p:spTgt spid="42"/>
                                        </p:tgtEl>
                                        <p:attrNameLst>
                                          <p:attrName>ppt_y</p:attrName>
                                        </p:attrNameLst>
                                      </p:cBhvr>
                                      <p:tavLst>
                                        <p:tav tm="0">
                                          <p:val>
                                            <p:strVal val="ppt_y"/>
                                          </p:val>
                                        </p:tav>
                                        <p:tav tm="100000">
                                          <p:val>
                                            <p:strVal val="ppt_y+.1"/>
                                          </p:val>
                                        </p:tav>
                                      </p:tavLst>
                                    </p:anim>
                                    <p:set>
                                      <p:cBhvr>
                                        <p:cTn id="204" dur="1" fill="hold">
                                          <p:stCondLst>
                                            <p:cond delay="999"/>
                                          </p:stCondLst>
                                        </p:cTn>
                                        <p:tgtEl>
                                          <p:spTgt spid="42"/>
                                        </p:tgtEl>
                                        <p:attrNameLst>
                                          <p:attrName>style.visibility</p:attrName>
                                        </p:attrNameLst>
                                      </p:cBhvr>
                                      <p:to>
                                        <p:strVal val="hidden"/>
                                      </p:to>
                                    </p:set>
                                  </p:childTnLst>
                                </p:cTn>
                              </p:par>
                              <p:par>
                                <p:cTn id="205" presetID="42" presetClass="exit" presetSubtype="0" fill="hold" grpId="0" nodeType="withEffect">
                                  <p:stCondLst>
                                    <p:cond delay="0"/>
                                  </p:stCondLst>
                                  <p:childTnLst>
                                    <p:animEffect transition="out" filter="fade">
                                      <p:cBhvr>
                                        <p:cTn id="206" dur="1000"/>
                                        <p:tgtEl>
                                          <p:spTgt spid="43"/>
                                        </p:tgtEl>
                                      </p:cBhvr>
                                    </p:animEffect>
                                    <p:anim calcmode="lin" valueType="num">
                                      <p:cBhvr>
                                        <p:cTn id="207" dur="1000"/>
                                        <p:tgtEl>
                                          <p:spTgt spid="43"/>
                                        </p:tgtEl>
                                        <p:attrNameLst>
                                          <p:attrName>ppt_x</p:attrName>
                                        </p:attrNameLst>
                                      </p:cBhvr>
                                      <p:tavLst>
                                        <p:tav tm="0">
                                          <p:val>
                                            <p:strVal val="ppt_x"/>
                                          </p:val>
                                        </p:tav>
                                        <p:tav tm="100000">
                                          <p:val>
                                            <p:strVal val="ppt_x"/>
                                          </p:val>
                                        </p:tav>
                                      </p:tavLst>
                                    </p:anim>
                                    <p:anim calcmode="lin" valueType="num">
                                      <p:cBhvr>
                                        <p:cTn id="208" dur="1000"/>
                                        <p:tgtEl>
                                          <p:spTgt spid="43"/>
                                        </p:tgtEl>
                                        <p:attrNameLst>
                                          <p:attrName>ppt_y</p:attrName>
                                        </p:attrNameLst>
                                      </p:cBhvr>
                                      <p:tavLst>
                                        <p:tav tm="0">
                                          <p:val>
                                            <p:strVal val="ppt_y"/>
                                          </p:val>
                                        </p:tav>
                                        <p:tav tm="100000">
                                          <p:val>
                                            <p:strVal val="ppt_y+.1"/>
                                          </p:val>
                                        </p:tav>
                                      </p:tavLst>
                                    </p:anim>
                                    <p:set>
                                      <p:cBhvr>
                                        <p:cTn id="209" dur="1" fill="hold">
                                          <p:stCondLst>
                                            <p:cond delay="999"/>
                                          </p:stCondLst>
                                        </p:cTn>
                                        <p:tgtEl>
                                          <p:spTgt spid="43"/>
                                        </p:tgtEl>
                                        <p:attrNameLst>
                                          <p:attrName>style.visibility</p:attrName>
                                        </p:attrNameLst>
                                      </p:cBhvr>
                                      <p:to>
                                        <p:strVal val="hidden"/>
                                      </p:to>
                                    </p:set>
                                  </p:childTnLst>
                                </p:cTn>
                              </p:par>
                              <p:par>
                                <p:cTn id="210" presetID="42" presetClass="exit" presetSubtype="0" fill="hold" grpId="0" nodeType="withEffect">
                                  <p:stCondLst>
                                    <p:cond delay="0"/>
                                  </p:stCondLst>
                                  <p:childTnLst>
                                    <p:animEffect transition="out" filter="fade">
                                      <p:cBhvr>
                                        <p:cTn id="211" dur="1000"/>
                                        <p:tgtEl>
                                          <p:spTgt spid="44"/>
                                        </p:tgtEl>
                                      </p:cBhvr>
                                    </p:animEffect>
                                    <p:anim calcmode="lin" valueType="num">
                                      <p:cBhvr>
                                        <p:cTn id="212" dur="1000"/>
                                        <p:tgtEl>
                                          <p:spTgt spid="44"/>
                                        </p:tgtEl>
                                        <p:attrNameLst>
                                          <p:attrName>ppt_x</p:attrName>
                                        </p:attrNameLst>
                                      </p:cBhvr>
                                      <p:tavLst>
                                        <p:tav tm="0">
                                          <p:val>
                                            <p:strVal val="ppt_x"/>
                                          </p:val>
                                        </p:tav>
                                        <p:tav tm="100000">
                                          <p:val>
                                            <p:strVal val="ppt_x"/>
                                          </p:val>
                                        </p:tav>
                                      </p:tavLst>
                                    </p:anim>
                                    <p:anim calcmode="lin" valueType="num">
                                      <p:cBhvr>
                                        <p:cTn id="213" dur="1000"/>
                                        <p:tgtEl>
                                          <p:spTgt spid="44"/>
                                        </p:tgtEl>
                                        <p:attrNameLst>
                                          <p:attrName>ppt_y</p:attrName>
                                        </p:attrNameLst>
                                      </p:cBhvr>
                                      <p:tavLst>
                                        <p:tav tm="0">
                                          <p:val>
                                            <p:strVal val="ppt_y"/>
                                          </p:val>
                                        </p:tav>
                                        <p:tav tm="100000">
                                          <p:val>
                                            <p:strVal val="ppt_y+.1"/>
                                          </p:val>
                                        </p:tav>
                                      </p:tavLst>
                                    </p:anim>
                                    <p:set>
                                      <p:cBhvr>
                                        <p:cTn id="214" dur="1" fill="hold">
                                          <p:stCondLst>
                                            <p:cond delay="999"/>
                                          </p:stCondLst>
                                        </p:cTn>
                                        <p:tgtEl>
                                          <p:spTgt spid="44"/>
                                        </p:tgtEl>
                                        <p:attrNameLst>
                                          <p:attrName>style.visibility</p:attrName>
                                        </p:attrNameLst>
                                      </p:cBhvr>
                                      <p:to>
                                        <p:strVal val="hidden"/>
                                      </p:to>
                                    </p:set>
                                  </p:childTnLst>
                                </p:cTn>
                              </p:par>
                              <p:par>
                                <p:cTn id="215" presetID="42" presetClass="exit" presetSubtype="0" fill="hold" grpId="0" nodeType="withEffect">
                                  <p:stCondLst>
                                    <p:cond delay="0"/>
                                  </p:stCondLst>
                                  <p:childTnLst>
                                    <p:animEffect transition="out" filter="fade">
                                      <p:cBhvr>
                                        <p:cTn id="216" dur="1000"/>
                                        <p:tgtEl>
                                          <p:spTgt spid="45"/>
                                        </p:tgtEl>
                                      </p:cBhvr>
                                    </p:animEffect>
                                    <p:anim calcmode="lin" valueType="num">
                                      <p:cBhvr>
                                        <p:cTn id="217" dur="1000"/>
                                        <p:tgtEl>
                                          <p:spTgt spid="45"/>
                                        </p:tgtEl>
                                        <p:attrNameLst>
                                          <p:attrName>ppt_x</p:attrName>
                                        </p:attrNameLst>
                                      </p:cBhvr>
                                      <p:tavLst>
                                        <p:tav tm="0">
                                          <p:val>
                                            <p:strVal val="ppt_x"/>
                                          </p:val>
                                        </p:tav>
                                        <p:tav tm="100000">
                                          <p:val>
                                            <p:strVal val="ppt_x"/>
                                          </p:val>
                                        </p:tav>
                                      </p:tavLst>
                                    </p:anim>
                                    <p:anim calcmode="lin" valueType="num">
                                      <p:cBhvr>
                                        <p:cTn id="218" dur="1000"/>
                                        <p:tgtEl>
                                          <p:spTgt spid="45"/>
                                        </p:tgtEl>
                                        <p:attrNameLst>
                                          <p:attrName>ppt_y</p:attrName>
                                        </p:attrNameLst>
                                      </p:cBhvr>
                                      <p:tavLst>
                                        <p:tav tm="0">
                                          <p:val>
                                            <p:strVal val="ppt_y"/>
                                          </p:val>
                                        </p:tav>
                                        <p:tav tm="100000">
                                          <p:val>
                                            <p:strVal val="ppt_y+.1"/>
                                          </p:val>
                                        </p:tav>
                                      </p:tavLst>
                                    </p:anim>
                                    <p:set>
                                      <p:cBhvr>
                                        <p:cTn id="219" dur="1" fill="hold">
                                          <p:stCondLst>
                                            <p:cond delay="999"/>
                                          </p:stCondLst>
                                        </p:cTn>
                                        <p:tgtEl>
                                          <p:spTgt spid="45"/>
                                        </p:tgtEl>
                                        <p:attrNameLst>
                                          <p:attrName>style.visibility</p:attrName>
                                        </p:attrNameLst>
                                      </p:cBhvr>
                                      <p:to>
                                        <p:strVal val="hidden"/>
                                      </p:to>
                                    </p:set>
                                  </p:childTnLst>
                                </p:cTn>
                              </p:par>
                              <p:par>
                                <p:cTn id="220" presetID="42" presetClass="exit" presetSubtype="0" fill="hold" grpId="0" nodeType="withEffect">
                                  <p:stCondLst>
                                    <p:cond delay="0"/>
                                  </p:stCondLst>
                                  <p:childTnLst>
                                    <p:animEffect transition="out" filter="fade">
                                      <p:cBhvr>
                                        <p:cTn id="221" dur="1000"/>
                                        <p:tgtEl>
                                          <p:spTgt spid="46"/>
                                        </p:tgtEl>
                                      </p:cBhvr>
                                    </p:animEffect>
                                    <p:anim calcmode="lin" valueType="num">
                                      <p:cBhvr>
                                        <p:cTn id="222" dur="1000"/>
                                        <p:tgtEl>
                                          <p:spTgt spid="46"/>
                                        </p:tgtEl>
                                        <p:attrNameLst>
                                          <p:attrName>ppt_x</p:attrName>
                                        </p:attrNameLst>
                                      </p:cBhvr>
                                      <p:tavLst>
                                        <p:tav tm="0">
                                          <p:val>
                                            <p:strVal val="ppt_x"/>
                                          </p:val>
                                        </p:tav>
                                        <p:tav tm="100000">
                                          <p:val>
                                            <p:strVal val="ppt_x"/>
                                          </p:val>
                                        </p:tav>
                                      </p:tavLst>
                                    </p:anim>
                                    <p:anim calcmode="lin" valueType="num">
                                      <p:cBhvr>
                                        <p:cTn id="223" dur="1000"/>
                                        <p:tgtEl>
                                          <p:spTgt spid="46"/>
                                        </p:tgtEl>
                                        <p:attrNameLst>
                                          <p:attrName>ppt_y</p:attrName>
                                        </p:attrNameLst>
                                      </p:cBhvr>
                                      <p:tavLst>
                                        <p:tav tm="0">
                                          <p:val>
                                            <p:strVal val="ppt_y"/>
                                          </p:val>
                                        </p:tav>
                                        <p:tav tm="100000">
                                          <p:val>
                                            <p:strVal val="ppt_y+.1"/>
                                          </p:val>
                                        </p:tav>
                                      </p:tavLst>
                                    </p:anim>
                                    <p:set>
                                      <p:cBhvr>
                                        <p:cTn id="224" dur="1" fill="hold">
                                          <p:stCondLst>
                                            <p:cond delay="999"/>
                                          </p:stCondLst>
                                        </p:cTn>
                                        <p:tgtEl>
                                          <p:spTgt spid="46"/>
                                        </p:tgtEl>
                                        <p:attrNameLst>
                                          <p:attrName>style.visibility</p:attrName>
                                        </p:attrNameLst>
                                      </p:cBhvr>
                                      <p:to>
                                        <p:strVal val="hidden"/>
                                      </p:to>
                                    </p:set>
                                  </p:childTnLst>
                                </p:cTn>
                              </p:par>
                              <p:par>
                                <p:cTn id="225" presetID="42" presetClass="exit" presetSubtype="0" fill="hold" grpId="0" nodeType="withEffect">
                                  <p:stCondLst>
                                    <p:cond delay="0"/>
                                  </p:stCondLst>
                                  <p:childTnLst>
                                    <p:animEffect transition="out" filter="fade">
                                      <p:cBhvr>
                                        <p:cTn id="226" dur="1000"/>
                                        <p:tgtEl>
                                          <p:spTgt spid="47"/>
                                        </p:tgtEl>
                                      </p:cBhvr>
                                    </p:animEffect>
                                    <p:anim calcmode="lin" valueType="num">
                                      <p:cBhvr>
                                        <p:cTn id="227" dur="1000"/>
                                        <p:tgtEl>
                                          <p:spTgt spid="47"/>
                                        </p:tgtEl>
                                        <p:attrNameLst>
                                          <p:attrName>ppt_x</p:attrName>
                                        </p:attrNameLst>
                                      </p:cBhvr>
                                      <p:tavLst>
                                        <p:tav tm="0">
                                          <p:val>
                                            <p:strVal val="ppt_x"/>
                                          </p:val>
                                        </p:tav>
                                        <p:tav tm="100000">
                                          <p:val>
                                            <p:strVal val="ppt_x"/>
                                          </p:val>
                                        </p:tav>
                                      </p:tavLst>
                                    </p:anim>
                                    <p:anim calcmode="lin" valueType="num">
                                      <p:cBhvr>
                                        <p:cTn id="228" dur="1000"/>
                                        <p:tgtEl>
                                          <p:spTgt spid="47"/>
                                        </p:tgtEl>
                                        <p:attrNameLst>
                                          <p:attrName>ppt_y</p:attrName>
                                        </p:attrNameLst>
                                      </p:cBhvr>
                                      <p:tavLst>
                                        <p:tav tm="0">
                                          <p:val>
                                            <p:strVal val="ppt_y"/>
                                          </p:val>
                                        </p:tav>
                                        <p:tav tm="100000">
                                          <p:val>
                                            <p:strVal val="ppt_y+.1"/>
                                          </p:val>
                                        </p:tav>
                                      </p:tavLst>
                                    </p:anim>
                                    <p:set>
                                      <p:cBhvr>
                                        <p:cTn id="229" dur="1" fill="hold">
                                          <p:stCondLst>
                                            <p:cond delay="999"/>
                                          </p:stCondLst>
                                        </p:cTn>
                                        <p:tgtEl>
                                          <p:spTgt spid="47"/>
                                        </p:tgtEl>
                                        <p:attrNameLst>
                                          <p:attrName>style.visibility</p:attrName>
                                        </p:attrNameLst>
                                      </p:cBhvr>
                                      <p:to>
                                        <p:strVal val="hidden"/>
                                      </p:to>
                                    </p:set>
                                  </p:childTnLst>
                                </p:cTn>
                              </p:par>
                              <p:par>
                                <p:cTn id="230" presetID="42" presetClass="exit" presetSubtype="0" fill="hold" grpId="0" nodeType="withEffect">
                                  <p:stCondLst>
                                    <p:cond delay="0"/>
                                  </p:stCondLst>
                                  <p:childTnLst>
                                    <p:animEffect transition="out" filter="fade">
                                      <p:cBhvr>
                                        <p:cTn id="231" dur="1000"/>
                                        <p:tgtEl>
                                          <p:spTgt spid="48"/>
                                        </p:tgtEl>
                                      </p:cBhvr>
                                    </p:animEffect>
                                    <p:anim calcmode="lin" valueType="num">
                                      <p:cBhvr>
                                        <p:cTn id="232" dur="1000"/>
                                        <p:tgtEl>
                                          <p:spTgt spid="48"/>
                                        </p:tgtEl>
                                        <p:attrNameLst>
                                          <p:attrName>ppt_x</p:attrName>
                                        </p:attrNameLst>
                                      </p:cBhvr>
                                      <p:tavLst>
                                        <p:tav tm="0">
                                          <p:val>
                                            <p:strVal val="ppt_x"/>
                                          </p:val>
                                        </p:tav>
                                        <p:tav tm="100000">
                                          <p:val>
                                            <p:strVal val="ppt_x"/>
                                          </p:val>
                                        </p:tav>
                                      </p:tavLst>
                                    </p:anim>
                                    <p:anim calcmode="lin" valueType="num">
                                      <p:cBhvr>
                                        <p:cTn id="233" dur="1000"/>
                                        <p:tgtEl>
                                          <p:spTgt spid="48"/>
                                        </p:tgtEl>
                                        <p:attrNameLst>
                                          <p:attrName>ppt_y</p:attrName>
                                        </p:attrNameLst>
                                      </p:cBhvr>
                                      <p:tavLst>
                                        <p:tav tm="0">
                                          <p:val>
                                            <p:strVal val="ppt_y"/>
                                          </p:val>
                                        </p:tav>
                                        <p:tav tm="100000">
                                          <p:val>
                                            <p:strVal val="ppt_y+.1"/>
                                          </p:val>
                                        </p:tav>
                                      </p:tavLst>
                                    </p:anim>
                                    <p:set>
                                      <p:cBhvr>
                                        <p:cTn id="234" dur="1" fill="hold">
                                          <p:stCondLst>
                                            <p:cond delay="999"/>
                                          </p:stCondLst>
                                        </p:cTn>
                                        <p:tgtEl>
                                          <p:spTgt spid="48"/>
                                        </p:tgtEl>
                                        <p:attrNameLst>
                                          <p:attrName>style.visibility</p:attrName>
                                        </p:attrNameLst>
                                      </p:cBhvr>
                                      <p:to>
                                        <p:strVal val="hidden"/>
                                      </p:to>
                                    </p:set>
                                  </p:childTnLst>
                                </p:cTn>
                              </p:par>
                              <p:par>
                                <p:cTn id="235" presetID="42" presetClass="exit" presetSubtype="0" fill="hold" grpId="0" nodeType="withEffect">
                                  <p:stCondLst>
                                    <p:cond delay="0"/>
                                  </p:stCondLst>
                                  <p:childTnLst>
                                    <p:animEffect transition="out" filter="fade">
                                      <p:cBhvr>
                                        <p:cTn id="236" dur="1000"/>
                                        <p:tgtEl>
                                          <p:spTgt spid="49"/>
                                        </p:tgtEl>
                                      </p:cBhvr>
                                    </p:animEffect>
                                    <p:anim calcmode="lin" valueType="num">
                                      <p:cBhvr>
                                        <p:cTn id="237" dur="1000"/>
                                        <p:tgtEl>
                                          <p:spTgt spid="49"/>
                                        </p:tgtEl>
                                        <p:attrNameLst>
                                          <p:attrName>ppt_x</p:attrName>
                                        </p:attrNameLst>
                                      </p:cBhvr>
                                      <p:tavLst>
                                        <p:tav tm="0">
                                          <p:val>
                                            <p:strVal val="ppt_x"/>
                                          </p:val>
                                        </p:tav>
                                        <p:tav tm="100000">
                                          <p:val>
                                            <p:strVal val="ppt_x"/>
                                          </p:val>
                                        </p:tav>
                                      </p:tavLst>
                                    </p:anim>
                                    <p:anim calcmode="lin" valueType="num">
                                      <p:cBhvr>
                                        <p:cTn id="238" dur="1000"/>
                                        <p:tgtEl>
                                          <p:spTgt spid="49"/>
                                        </p:tgtEl>
                                        <p:attrNameLst>
                                          <p:attrName>ppt_y</p:attrName>
                                        </p:attrNameLst>
                                      </p:cBhvr>
                                      <p:tavLst>
                                        <p:tav tm="0">
                                          <p:val>
                                            <p:strVal val="ppt_y"/>
                                          </p:val>
                                        </p:tav>
                                        <p:tav tm="100000">
                                          <p:val>
                                            <p:strVal val="ppt_y+.1"/>
                                          </p:val>
                                        </p:tav>
                                      </p:tavLst>
                                    </p:anim>
                                    <p:set>
                                      <p:cBhvr>
                                        <p:cTn id="239" dur="1" fill="hold">
                                          <p:stCondLst>
                                            <p:cond delay="999"/>
                                          </p:stCondLst>
                                        </p:cTn>
                                        <p:tgtEl>
                                          <p:spTgt spid="49"/>
                                        </p:tgtEl>
                                        <p:attrNameLst>
                                          <p:attrName>style.visibility</p:attrName>
                                        </p:attrNameLst>
                                      </p:cBhvr>
                                      <p:to>
                                        <p:strVal val="hidden"/>
                                      </p:to>
                                    </p:set>
                                  </p:childTnLst>
                                </p:cTn>
                              </p:par>
                              <p:par>
                                <p:cTn id="240" presetID="42" presetClass="exit" presetSubtype="0" fill="hold" grpId="0" nodeType="withEffect">
                                  <p:stCondLst>
                                    <p:cond delay="0"/>
                                  </p:stCondLst>
                                  <p:childTnLst>
                                    <p:animEffect transition="out" filter="fade">
                                      <p:cBhvr>
                                        <p:cTn id="241" dur="1000"/>
                                        <p:tgtEl>
                                          <p:spTgt spid="50"/>
                                        </p:tgtEl>
                                      </p:cBhvr>
                                    </p:animEffect>
                                    <p:anim calcmode="lin" valueType="num">
                                      <p:cBhvr>
                                        <p:cTn id="242" dur="1000"/>
                                        <p:tgtEl>
                                          <p:spTgt spid="50"/>
                                        </p:tgtEl>
                                        <p:attrNameLst>
                                          <p:attrName>ppt_x</p:attrName>
                                        </p:attrNameLst>
                                      </p:cBhvr>
                                      <p:tavLst>
                                        <p:tav tm="0">
                                          <p:val>
                                            <p:strVal val="ppt_x"/>
                                          </p:val>
                                        </p:tav>
                                        <p:tav tm="100000">
                                          <p:val>
                                            <p:strVal val="ppt_x"/>
                                          </p:val>
                                        </p:tav>
                                      </p:tavLst>
                                    </p:anim>
                                    <p:anim calcmode="lin" valueType="num">
                                      <p:cBhvr>
                                        <p:cTn id="243" dur="1000"/>
                                        <p:tgtEl>
                                          <p:spTgt spid="50"/>
                                        </p:tgtEl>
                                        <p:attrNameLst>
                                          <p:attrName>ppt_y</p:attrName>
                                        </p:attrNameLst>
                                      </p:cBhvr>
                                      <p:tavLst>
                                        <p:tav tm="0">
                                          <p:val>
                                            <p:strVal val="ppt_y"/>
                                          </p:val>
                                        </p:tav>
                                        <p:tav tm="100000">
                                          <p:val>
                                            <p:strVal val="ppt_y+.1"/>
                                          </p:val>
                                        </p:tav>
                                      </p:tavLst>
                                    </p:anim>
                                    <p:set>
                                      <p:cBhvr>
                                        <p:cTn id="244" dur="1" fill="hold">
                                          <p:stCondLst>
                                            <p:cond delay="999"/>
                                          </p:stCondLst>
                                        </p:cTn>
                                        <p:tgtEl>
                                          <p:spTgt spid="50"/>
                                        </p:tgtEl>
                                        <p:attrNameLst>
                                          <p:attrName>style.visibility</p:attrName>
                                        </p:attrNameLst>
                                      </p:cBhvr>
                                      <p:to>
                                        <p:strVal val="hidden"/>
                                      </p:to>
                                    </p:set>
                                  </p:childTnLst>
                                </p:cTn>
                              </p:par>
                              <p:par>
                                <p:cTn id="245" presetID="42" presetClass="exit" presetSubtype="0" fill="hold" grpId="0" nodeType="withEffect">
                                  <p:stCondLst>
                                    <p:cond delay="0"/>
                                  </p:stCondLst>
                                  <p:childTnLst>
                                    <p:animEffect transition="out" filter="fade">
                                      <p:cBhvr>
                                        <p:cTn id="246" dur="1000"/>
                                        <p:tgtEl>
                                          <p:spTgt spid="51"/>
                                        </p:tgtEl>
                                      </p:cBhvr>
                                    </p:animEffect>
                                    <p:anim calcmode="lin" valueType="num">
                                      <p:cBhvr>
                                        <p:cTn id="247" dur="1000"/>
                                        <p:tgtEl>
                                          <p:spTgt spid="51"/>
                                        </p:tgtEl>
                                        <p:attrNameLst>
                                          <p:attrName>ppt_x</p:attrName>
                                        </p:attrNameLst>
                                      </p:cBhvr>
                                      <p:tavLst>
                                        <p:tav tm="0">
                                          <p:val>
                                            <p:strVal val="ppt_x"/>
                                          </p:val>
                                        </p:tav>
                                        <p:tav tm="100000">
                                          <p:val>
                                            <p:strVal val="ppt_x"/>
                                          </p:val>
                                        </p:tav>
                                      </p:tavLst>
                                    </p:anim>
                                    <p:anim calcmode="lin" valueType="num">
                                      <p:cBhvr>
                                        <p:cTn id="248" dur="1000"/>
                                        <p:tgtEl>
                                          <p:spTgt spid="51"/>
                                        </p:tgtEl>
                                        <p:attrNameLst>
                                          <p:attrName>ppt_y</p:attrName>
                                        </p:attrNameLst>
                                      </p:cBhvr>
                                      <p:tavLst>
                                        <p:tav tm="0">
                                          <p:val>
                                            <p:strVal val="ppt_y"/>
                                          </p:val>
                                        </p:tav>
                                        <p:tav tm="100000">
                                          <p:val>
                                            <p:strVal val="ppt_y+.1"/>
                                          </p:val>
                                        </p:tav>
                                      </p:tavLst>
                                    </p:anim>
                                    <p:set>
                                      <p:cBhvr>
                                        <p:cTn id="249" dur="1" fill="hold">
                                          <p:stCondLst>
                                            <p:cond delay="999"/>
                                          </p:stCondLst>
                                        </p:cTn>
                                        <p:tgtEl>
                                          <p:spTgt spid="51"/>
                                        </p:tgtEl>
                                        <p:attrNameLst>
                                          <p:attrName>style.visibility</p:attrName>
                                        </p:attrNameLst>
                                      </p:cBhvr>
                                      <p:to>
                                        <p:strVal val="hidden"/>
                                      </p:to>
                                    </p:set>
                                  </p:childTnLst>
                                </p:cTn>
                              </p:par>
                              <p:par>
                                <p:cTn id="250" presetID="42" presetClass="exit" presetSubtype="0" fill="hold" grpId="0" nodeType="withEffect">
                                  <p:stCondLst>
                                    <p:cond delay="0"/>
                                  </p:stCondLst>
                                  <p:childTnLst>
                                    <p:animEffect transition="out" filter="fade">
                                      <p:cBhvr>
                                        <p:cTn id="251" dur="1000"/>
                                        <p:tgtEl>
                                          <p:spTgt spid="52"/>
                                        </p:tgtEl>
                                      </p:cBhvr>
                                    </p:animEffect>
                                    <p:anim calcmode="lin" valueType="num">
                                      <p:cBhvr>
                                        <p:cTn id="252" dur="1000"/>
                                        <p:tgtEl>
                                          <p:spTgt spid="52"/>
                                        </p:tgtEl>
                                        <p:attrNameLst>
                                          <p:attrName>ppt_x</p:attrName>
                                        </p:attrNameLst>
                                      </p:cBhvr>
                                      <p:tavLst>
                                        <p:tav tm="0">
                                          <p:val>
                                            <p:strVal val="ppt_x"/>
                                          </p:val>
                                        </p:tav>
                                        <p:tav tm="100000">
                                          <p:val>
                                            <p:strVal val="ppt_x"/>
                                          </p:val>
                                        </p:tav>
                                      </p:tavLst>
                                    </p:anim>
                                    <p:anim calcmode="lin" valueType="num">
                                      <p:cBhvr>
                                        <p:cTn id="253" dur="1000"/>
                                        <p:tgtEl>
                                          <p:spTgt spid="52"/>
                                        </p:tgtEl>
                                        <p:attrNameLst>
                                          <p:attrName>ppt_y</p:attrName>
                                        </p:attrNameLst>
                                      </p:cBhvr>
                                      <p:tavLst>
                                        <p:tav tm="0">
                                          <p:val>
                                            <p:strVal val="ppt_y"/>
                                          </p:val>
                                        </p:tav>
                                        <p:tav tm="100000">
                                          <p:val>
                                            <p:strVal val="ppt_y+.1"/>
                                          </p:val>
                                        </p:tav>
                                      </p:tavLst>
                                    </p:anim>
                                    <p:set>
                                      <p:cBhvr>
                                        <p:cTn id="254" dur="1" fill="hold">
                                          <p:stCondLst>
                                            <p:cond delay="999"/>
                                          </p:stCondLst>
                                        </p:cTn>
                                        <p:tgtEl>
                                          <p:spTgt spid="52"/>
                                        </p:tgtEl>
                                        <p:attrNameLst>
                                          <p:attrName>style.visibility</p:attrName>
                                        </p:attrNameLst>
                                      </p:cBhvr>
                                      <p:to>
                                        <p:strVal val="hidden"/>
                                      </p:to>
                                    </p:set>
                                  </p:childTnLst>
                                </p:cTn>
                              </p:par>
                              <p:par>
                                <p:cTn id="255" presetID="42" presetClass="exit" presetSubtype="0" fill="hold" grpId="0" nodeType="withEffect">
                                  <p:stCondLst>
                                    <p:cond delay="0"/>
                                  </p:stCondLst>
                                  <p:childTnLst>
                                    <p:animEffect transition="out" filter="fade">
                                      <p:cBhvr>
                                        <p:cTn id="256" dur="1000"/>
                                        <p:tgtEl>
                                          <p:spTgt spid="53"/>
                                        </p:tgtEl>
                                      </p:cBhvr>
                                    </p:animEffect>
                                    <p:anim calcmode="lin" valueType="num">
                                      <p:cBhvr>
                                        <p:cTn id="257" dur="1000"/>
                                        <p:tgtEl>
                                          <p:spTgt spid="53"/>
                                        </p:tgtEl>
                                        <p:attrNameLst>
                                          <p:attrName>ppt_x</p:attrName>
                                        </p:attrNameLst>
                                      </p:cBhvr>
                                      <p:tavLst>
                                        <p:tav tm="0">
                                          <p:val>
                                            <p:strVal val="ppt_x"/>
                                          </p:val>
                                        </p:tav>
                                        <p:tav tm="100000">
                                          <p:val>
                                            <p:strVal val="ppt_x"/>
                                          </p:val>
                                        </p:tav>
                                      </p:tavLst>
                                    </p:anim>
                                    <p:anim calcmode="lin" valueType="num">
                                      <p:cBhvr>
                                        <p:cTn id="258" dur="1000"/>
                                        <p:tgtEl>
                                          <p:spTgt spid="53"/>
                                        </p:tgtEl>
                                        <p:attrNameLst>
                                          <p:attrName>ppt_y</p:attrName>
                                        </p:attrNameLst>
                                      </p:cBhvr>
                                      <p:tavLst>
                                        <p:tav tm="0">
                                          <p:val>
                                            <p:strVal val="ppt_y"/>
                                          </p:val>
                                        </p:tav>
                                        <p:tav tm="100000">
                                          <p:val>
                                            <p:strVal val="ppt_y+.1"/>
                                          </p:val>
                                        </p:tav>
                                      </p:tavLst>
                                    </p:anim>
                                    <p:set>
                                      <p:cBhvr>
                                        <p:cTn id="259" dur="1" fill="hold">
                                          <p:stCondLst>
                                            <p:cond delay="999"/>
                                          </p:stCondLst>
                                        </p:cTn>
                                        <p:tgtEl>
                                          <p:spTgt spid="53"/>
                                        </p:tgtEl>
                                        <p:attrNameLst>
                                          <p:attrName>style.visibility</p:attrName>
                                        </p:attrNameLst>
                                      </p:cBhvr>
                                      <p:to>
                                        <p:strVal val="hidden"/>
                                      </p:to>
                                    </p:set>
                                  </p:childTnLst>
                                </p:cTn>
                              </p:par>
                              <p:par>
                                <p:cTn id="260" presetID="42" presetClass="exit" presetSubtype="0" fill="hold" grpId="0" nodeType="withEffect">
                                  <p:stCondLst>
                                    <p:cond delay="0"/>
                                  </p:stCondLst>
                                  <p:childTnLst>
                                    <p:animEffect transition="out" filter="fade">
                                      <p:cBhvr>
                                        <p:cTn id="261" dur="1000"/>
                                        <p:tgtEl>
                                          <p:spTgt spid="54"/>
                                        </p:tgtEl>
                                      </p:cBhvr>
                                    </p:animEffect>
                                    <p:anim calcmode="lin" valueType="num">
                                      <p:cBhvr>
                                        <p:cTn id="262" dur="1000"/>
                                        <p:tgtEl>
                                          <p:spTgt spid="54"/>
                                        </p:tgtEl>
                                        <p:attrNameLst>
                                          <p:attrName>ppt_x</p:attrName>
                                        </p:attrNameLst>
                                      </p:cBhvr>
                                      <p:tavLst>
                                        <p:tav tm="0">
                                          <p:val>
                                            <p:strVal val="ppt_x"/>
                                          </p:val>
                                        </p:tav>
                                        <p:tav tm="100000">
                                          <p:val>
                                            <p:strVal val="ppt_x"/>
                                          </p:val>
                                        </p:tav>
                                      </p:tavLst>
                                    </p:anim>
                                    <p:anim calcmode="lin" valueType="num">
                                      <p:cBhvr>
                                        <p:cTn id="263" dur="1000"/>
                                        <p:tgtEl>
                                          <p:spTgt spid="54"/>
                                        </p:tgtEl>
                                        <p:attrNameLst>
                                          <p:attrName>ppt_y</p:attrName>
                                        </p:attrNameLst>
                                      </p:cBhvr>
                                      <p:tavLst>
                                        <p:tav tm="0">
                                          <p:val>
                                            <p:strVal val="ppt_y"/>
                                          </p:val>
                                        </p:tav>
                                        <p:tav tm="100000">
                                          <p:val>
                                            <p:strVal val="ppt_y+.1"/>
                                          </p:val>
                                        </p:tav>
                                      </p:tavLst>
                                    </p:anim>
                                    <p:set>
                                      <p:cBhvr>
                                        <p:cTn id="264" dur="1" fill="hold">
                                          <p:stCondLst>
                                            <p:cond delay="999"/>
                                          </p:stCondLst>
                                        </p:cTn>
                                        <p:tgtEl>
                                          <p:spTgt spid="54"/>
                                        </p:tgtEl>
                                        <p:attrNameLst>
                                          <p:attrName>style.visibility</p:attrName>
                                        </p:attrNameLst>
                                      </p:cBhvr>
                                      <p:to>
                                        <p:strVal val="hidden"/>
                                      </p:to>
                                    </p:set>
                                  </p:childTnLst>
                                </p:cTn>
                              </p:par>
                              <p:par>
                                <p:cTn id="265" presetID="42" presetClass="exit" presetSubtype="0" fill="hold" grpId="0" nodeType="withEffect">
                                  <p:stCondLst>
                                    <p:cond delay="0"/>
                                  </p:stCondLst>
                                  <p:childTnLst>
                                    <p:animEffect transition="out" filter="fade">
                                      <p:cBhvr>
                                        <p:cTn id="266" dur="1000"/>
                                        <p:tgtEl>
                                          <p:spTgt spid="55"/>
                                        </p:tgtEl>
                                      </p:cBhvr>
                                    </p:animEffect>
                                    <p:anim calcmode="lin" valueType="num">
                                      <p:cBhvr>
                                        <p:cTn id="267" dur="1000"/>
                                        <p:tgtEl>
                                          <p:spTgt spid="55"/>
                                        </p:tgtEl>
                                        <p:attrNameLst>
                                          <p:attrName>ppt_x</p:attrName>
                                        </p:attrNameLst>
                                      </p:cBhvr>
                                      <p:tavLst>
                                        <p:tav tm="0">
                                          <p:val>
                                            <p:strVal val="ppt_x"/>
                                          </p:val>
                                        </p:tav>
                                        <p:tav tm="100000">
                                          <p:val>
                                            <p:strVal val="ppt_x"/>
                                          </p:val>
                                        </p:tav>
                                      </p:tavLst>
                                    </p:anim>
                                    <p:anim calcmode="lin" valueType="num">
                                      <p:cBhvr>
                                        <p:cTn id="268" dur="1000"/>
                                        <p:tgtEl>
                                          <p:spTgt spid="55"/>
                                        </p:tgtEl>
                                        <p:attrNameLst>
                                          <p:attrName>ppt_y</p:attrName>
                                        </p:attrNameLst>
                                      </p:cBhvr>
                                      <p:tavLst>
                                        <p:tav tm="0">
                                          <p:val>
                                            <p:strVal val="ppt_y"/>
                                          </p:val>
                                        </p:tav>
                                        <p:tav tm="100000">
                                          <p:val>
                                            <p:strVal val="ppt_y+.1"/>
                                          </p:val>
                                        </p:tav>
                                      </p:tavLst>
                                    </p:anim>
                                    <p:set>
                                      <p:cBhvr>
                                        <p:cTn id="269" dur="1" fill="hold">
                                          <p:stCondLst>
                                            <p:cond delay="999"/>
                                          </p:stCondLst>
                                        </p:cTn>
                                        <p:tgtEl>
                                          <p:spTgt spid="55"/>
                                        </p:tgtEl>
                                        <p:attrNameLst>
                                          <p:attrName>style.visibility</p:attrName>
                                        </p:attrNameLst>
                                      </p:cBhvr>
                                      <p:to>
                                        <p:strVal val="hidden"/>
                                      </p:to>
                                    </p:set>
                                  </p:childTnLst>
                                </p:cTn>
                              </p:par>
                              <p:par>
                                <p:cTn id="270" presetID="42" presetClass="exit" presetSubtype="0" fill="hold" grpId="0" nodeType="withEffect">
                                  <p:stCondLst>
                                    <p:cond delay="0"/>
                                  </p:stCondLst>
                                  <p:childTnLst>
                                    <p:animEffect transition="out" filter="fade">
                                      <p:cBhvr>
                                        <p:cTn id="271" dur="1000"/>
                                        <p:tgtEl>
                                          <p:spTgt spid="56"/>
                                        </p:tgtEl>
                                      </p:cBhvr>
                                    </p:animEffect>
                                    <p:anim calcmode="lin" valueType="num">
                                      <p:cBhvr>
                                        <p:cTn id="272" dur="1000"/>
                                        <p:tgtEl>
                                          <p:spTgt spid="56"/>
                                        </p:tgtEl>
                                        <p:attrNameLst>
                                          <p:attrName>ppt_x</p:attrName>
                                        </p:attrNameLst>
                                      </p:cBhvr>
                                      <p:tavLst>
                                        <p:tav tm="0">
                                          <p:val>
                                            <p:strVal val="ppt_x"/>
                                          </p:val>
                                        </p:tav>
                                        <p:tav tm="100000">
                                          <p:val>
                                            <p:strVal val="ppt_x"/>
                                          </p:val>
                                        </p:tav>
                                      </p:tavLst>
                                    </p:anim>
                                    <p:anim calcmode="lin" valueType="num">
                                      <p:cBhvr>
                                        <p:cTn id="273" dur="1000"/>
                                        <p:tgtEl>
                                          <p:spTgt spid="56"/>
                                        </p:tgtEl>
                                        <p:attrNameLst>
                                          <p:attrName>ppt_y</p:attrName>
                                        </p:attrNameLst>
                                      </p:cBhvr>
                                      <p:tavLst>
                                        <p:tav tm="0">
                                          <p:val>
                                            <p:strVal val="ppt_y"/>
                                          </p:val>
                                        </p:tav>
                                        <p:tav tm="100000">
                                          <p:val>
                                            <p:strVal val="ppt_y+.1"/>
                                          </p:val>
                                        </p:tav>
                                      </p:tavLst>
                                    </p:anim>
                                    <p:set>
                                      <p:cBhvr>
                                        <p:cTn id="274" dur="1" fill="hold">
                                          <p:stCondLst>
                                            <p:cond delay="999"/>
                                          </p:stCondLst>
                                        </p:cTn>
                                        <p:tgtEl>
                                          <p:spTgt spid="56"/>
                                        </p:tgtEl>
                                        <p:attrNameLst>
                                          <p:attrName>style.visibility</p:attrName>
                                        </p:attrNameLst>
                                      </p:cBhvr>
                                      <p:to>
                                        <p:strVal val="hidden"/>
                                      </p:to>
                                    </p:set>
                                  </p:childTnLst>
                                </p:cTn>
                              </p:par>
                              <p:par>
                                <p:cTn id="275" presetID="42" presetClass="exit" presetSubtype="0" fill="hold" grpId="0" nodeType="withEffect">
                                  <p:stCondLst>
                                    <p:cond delay="0"/>
                                  </p:stCondLst>
                                  <p:childTnLst>
                                    <p:animEffect transition="out" filter="fade">
                                      <p:cBhvr>
                                        <p:cTn id="276" dur="1000"/>
                                        <p:tgtEl>
                                          <p:spTgt spid="57"/>
                                        </p:tgtEl>
                                      </p:cBhvr>
                                    </p:animEffect>
                                    <p:anim calcmode="lin" valueType="num">
                                      <p:cBhvr>
                                        <p:cTn id="277" dur="1000"/>
                                        <p:tgtEl>
                                          <p:spTgt spid="57"/>
                                        </p:tgtEl>
                                        <p:attrNameLst>
                                          <p:attrName>ppt_x</p:attrName>
                                        </p:attrNameLst>
                                      </p:cBhvr>
                                      <p:tavLst>
                                        <p:tav tm="0">
                                          <p:val>
                                            <p:strVal val="ppt_x"/>
                                          </p:val>
                                        </p:tav>
                                        <p:tav tm="100000">
                                          <p:val>
                                            <p:strVal val="ppt_x"/>
                                          </p:val>
                                        </p:tav>
                                      </p:tavLst>
                                    </p:anim>
                                    <p:anim calcmode="lin" valueType="num">
                                      <p:cBhvr>
                                        <p:cTn id="278" dur="1000"/>
                                        <p:tgtEl>
                                          <p:spTgt spid="57"/>
                                        </p:tgtEl>
                                        <p:attrNameLst>
                                          <p:attrName>ppt_y</p:attrName>
                                        </p:attrNameLst>
                                      </p:cBhvr>
                                      <p:tavLst>
                                        <p:tav tm="0">
                                          <p:val>
                                            <p:strVal val="ppt_y"/>
                                          </p:val>
                                        </p:tav>
                                        <p:tav tm="100000">
                                          <p:val>
                                            <p:strVal val="ppt_y+.1"/>
                                          </p:val>
                                        </p:tav>
                                      </p:tavLst>
                                    </p:anim>
                                    <p:set>
                                      <p:cBhvr>
                                        <p:cTn id="279" dur="1" fill="hold">
                                          <p:stCondLst>
                                            <p:cond delay="999"/>
                                          </p:stCondLst>
                                        </p:cTn>
                                        <p:tgtEl>
                                          <p:spTgt spid="57"/>
                                        </p:tgtEl>
                                        <p:attrNameLst>
                                          <p:attrName>style.visibility</p:attrName>
                                        </p:attrNameLst>
                                      </p:cBhvr>
                                      <p:to>
                                        <p:strVal val="hidden"/>
                                      </p:to>
                                    </p:set>
                                  </p:childTnLst>
                                </p:cTn>
                              </p:par>
                              <p:par>
                                <p:cTn id="280" presetID="42" presetClass="exit" presetSubtype="0" fill="hold" grpId="0" nodeType="withEffect">
                                  <p:stCondLst>
                                    <p:cond delay="0"/>
                                  </p:stCondLst>
                                  <p:childTnLst>
                                    <p:animEffect transition="out" filter="fade">
                                      <p:cBhvr>
                                        <p:cTn id="281" dur="1000"/>
                                        <p:tgtEl>
                                          <p:spTgt spid="58"/>
                                        </p:tgtEl>
                                      </p:cBhvr>
                                    </p:animEffect>
                                    <p:anim calcmode="lin" valueType="num">
                                      <p:cBhvr>
                                        <p:cTn id="282" dur="1000"/>
                                        <p:tgtEl>
                                          <p:spTgt spid="58"/>
                                        </p:tgtEl>
                                        <p:attrNameLst>
                                          <p:attrName>ppt_x</p:attrName>
                                        </p:attrNameLst>
                                      </p:cBhvr>
                                      <p:tavLst>
                                        <p:tav tm="0">
                                          <p:val>
                                            <p:strVal val="ppt_x"/>
                                          </p:val>
                                        </p:tav>
                                        <p:tav tm="100000">
                                          <p:val>
                                            <p:strVal val="ppt_x"/>
                                          </p:val>
                                        </p:tav>
                                      </p:tavLst>
                                    </p:anim>
                                    <p:anim calcmode="lin" valueType="num">
                                      <p:cBhvr>
                                        <p:cTn id="283" dur="1000"/>
                                        <p:tgtEl>
                                          <p:spTgt spid="58"/>
                                        </p:tgtEl>
                                        <p:attrNameLst>
                                          <p:attrName>ppt_y</p:attrName>
                                        </p:attrNameLst>
                                      </p:cBhvr>
                                      <p:tavLst>
                                        <p:tav tm="0">
                                          <p:val>
                                            <p:strVal val="ppt_y"/>
                                          </p:val>
                                        </p:tav>
                                        <p:tav tm="100000">
                                          <p:val>
                                            <p:strVal val="ppt_y+.1"/>
                                          </p:val>
                                        </p:tav>
                                      </p:tavLst>
                                    </p:anim>
                                    <p:set>
                                      <p:cBhvr>
                                        <p:cTn id="284" dur="1" fill="hold">
                                          <p:stCondLst>
                                            <p:cond delay="999"/>
                                          </p:stCondLst>
                                        </p:cTn>
                                        <p:tgtEl>
                                          <p:spTgt spid="58"/>
                                        </p:tgtEl>
                                        <p:attrNameLst>
                                          <p:attrName>style.visibility</p:attrName>
                                        </p:attrNameLst>
                                      </p:cBhvr>
                                      <p:to>
                                        <p:strVal val="hidden"/>
                                      </p:to>
                                    </p:set>
                                  </p:childTnLst>
                                </p:cTn>
                              </p:par>
                              <p:par>
                                <p:cTn id="285" presetID="42" presetClass="exit" presetSubtype="0" fill="hold" grpId="0" nodeType="withEffect">
                                  <p:stCondLst>
                                    <p:cond delay="0"/>
                                  </p:stCondLst>
                                  <p:childTnLst>
                                    <p:animEffect transition="out" filter="fade">
                                      <p:cBhvr>
                                        <p:cTn id="286" dur="1000"/>
                                        <p:tgtEl>
                                          <p:spTgt spid="59"/>
                                        </p:tgtEl>
                                      </p:cBhvr>
                                    </p:animEffect>
                                    <p:anim calcmode="lin" valueType="num">
                                      <p:cBhvr>
                                        <p:cTn id="287" dur="1000"/>
                                        <p:tgtEl>
                                          <p:spTgt spid="59"/>
                                        </p:tgtEl>
                                        <p:attrNameLst>
                                          <p:attrName>ppt_x</p:attrName>
                                        </p:attrNameLst>
                                      </p:cBhvr>
                                      <p:tavLst>
                                        <p:tav tm="0">
                                          <p:val>
                                            <p:strVal val="ppt_x"/>
                                          </p:val>
                                        </p:tav>
                                        <p:tav tm="100000">
                                          <p:val>
                                            <p:strVal val="ppt_x"/>
                                          </p:val>
                                        </p:tav>
                                      </p:tavLst>
                                    </p:anim>
                                    <p:anim calcmode="lin" valueType="num">
                                      <p:cBhvr>
                                        <p:cTn id="288" dur="1000"/>
                                        <p:tgtEl>
                                          <p:spTgt spid="59"/>
                                        </p:tgtEl>
                                        <p:attrNameLst>
                                          <p:attrName>ppt_y</p:attrName>
                                        </p:attrNameLst>
                                      </p:cBhvr>
                                      <p:tavLst>
                                        <p:tav tm="0">
                                          <p:val>
                                            <p:strVal val="ppt_y"/>
                                          </p:val>
                                        </p:tav>
                                        <p:tav tm="100000">
                                          <p:val>
                                            <p:strVal val="ppt_y+.1"/>
                                          </p:val>
                                        </p:tav>
                                      </p:tavLst>
                                    </p:anim>
                                    <p:set>
                                      <p:cBhvr>
                                        <p:cTn id="289" dur="1" fill="hold">
                                          <p:stCondLst>
                                            <p:cond delay="999"/>
                                          </p:stCondLst>
                                        </p:cTn>
                                        <p:tgtEl>
                                          <p:spTgt spid="59"/>
                                        </p:tgtEl>
                                        <p:attrNameLst>
                                          <p:attrName>style.visibility</p:attrName>
                                        </p:attrNameLst>
                                      </p:cBhvr>
                                      <p:to>
                                        <p:strVal val="hidden"/>
                                      </p:to>
                                    </p:set>
                                  </p:childTnLst>
                                </p:cTn>
                              </p:par>
                              <p:par>
                                <p:cTn id="290" presetID="42" presetClass="exit" presetSubtype="0" fill="hold" grpId="0" nodeType="withEffect">
                                  <p:stCondLst>
                                    <p:cond delay="0"/>
                                  </p:stCondLst>
                                  <p:childTnLst>
                                    <p:animEffect transition="out" filter="fade">
                                      <p:cBhvr>
                                        <p:cTn id="291" dur="1000"/>
                                        <p:tgtEl>
                                          <p:spTgt spid="60"/>
                                        </p:tgtEl>
                                      </p:cBhvr>
                                    </p:animEffect>
                                    <p:anim calcmode="lin" valueType="num">
                                      <p:cBhvr>
                                        <p:cTn id="292" dur="1000"/>
                                        <p:tgtEl>
                                          <p:spTgt spid="60"/>
                                        </p:tgtEl>
                                        <p:attrNameLst>
                                          <p:attrName>ppt_x</p:attrName>
                                        </p:attrNameLst>
                                      </p:cBhvr>
                                      <p:tavLst>
                                        <p:tav tm="0">
                                          <p:val>
                                            <p:strVal val="ppt_x"/>
                                          </p:val>
                                        </p:tav>
                                        <p:tav tm="100000">
                                          <p:val>
                                            <p:strVal val="ppt_x"/>
                                          </p:val>
                                        </p:tav>
                                      </p:tavLst>
                                    </p:anim>
                                    <p:anim calcmode="lin" valueType="num">
                                      <p:cBhvr>
                                        <p:cTn id="293" dur="1000"/>
                                        <p:tgtEl>
                                          <p:spTgt spid="60"/>
                                        </p:tgtEl>
                                        <p:attrNameLst>
                                          <p:attrName>ppt_y</p:attrName>
                                        </p:attrNameLst>
                                      </p:cBhvr>
                                      <p:tavLst>
                                        <p:tav tm="0">
                                          <p:val>
                                            <p:strVal val="ppt_y"/>
                                          </p:val>
                                        </p:tav>
                                        <p:tav tm="100000">
                                          <p:val>
                                            <p:strVal val="ppt_y+.1"/>
                                          </p:val>
                                        </p:tav>
                                      </p:tavLst>
                                    </p:anim>
                                    <p:set>
                                      <p:cBhvr>
                                        <p:cTn id="294" dur="1" fill="hold">
                                          <p:stCondLst>
                                            <p:cond delay="999"/>
                                          </p:stCondLst>
                                        </p:cTn>
                                        <p:tgtEl>
                                          <p:spTgt spid="60"/>
                                        </p:tgtEl>
                                        <p:attrNameLst>
                                          <p:attrName>style.visibility</p:attrName>
                                        </p:attrNameLst>
                                      </p:cBhvr>
                                      <p:to>
                                        <p:strVal val="hidden"/>
                                      </p:to>
                                    </p:set>
                                  </p:childTnLst>
                                </p:cTn>
                              </p:par>
                              <p:par>
                                <p:cTn id="295" presetID="42" presetClass="exit" presetSubtype="0" fill="hold" grpId="0" nodeType="withEffect">
                                  <p:stCondLst>
                                    <p:cond delay="0"/>
                                  </p:stCondLst>
                                  <p:childTnLst>
                                    <p:animEffect transition="out" filter="fade">
                                      <p:cBhvr>
                                        <p:cTn id="296" dur="1000"/>
                                        <p:tgtEl>
                                          <p:spTgt spid="61"/>
                                        </p:tgtEl>
                                      </p:cBhvr>
                                    </p:animEffect>
                                    <p:anim calcmode="lin" valueType="num">
                                      <p:cBhvr>
                                        <p:cTn id="297" dur="1000"/>
                                        <p:tgtEl>
                                          <p:spTgt spid="61"/>
                                        </p:tgtEl>
                                        <p:attrNameLst>
                                          <p:attrName>ppt_x</p:attrName>
                                        </p:attrNameLst>
                                      </p:cBhvr>
                                      <p:tavLst>
                                        <p:tav tm="0">
                                          <p:val>
                                            <p:strVal val="ppt_x"/>
                                          </p:val>
                                        </p:tav>
                                        <p:tav tm="100000">
                                          <p:val>
                                            <p:strVal val="ppt_x"/>
                                          </p:val>
                                        </p:tav>
                                      </p:tavLst>
                                    </p:anim>
                                    <p:anim calcmode="lin" valueType="num">
                                      <p:cBhvr>
                                        <p:cTn id="298" dur="1000"/>
                                        <p:tgtEl>
                                          <p:spTgt spid="61"/>
                                        </p:tgtEl>
                                        <p:attrNameLst>
                                          <p:attrName>ppt_y</p:attrName>
                                        </p:attrNameLst>
                                      </p:cBhvr>
                                      <p:tavLst>
                                        <p:tav tm="0">
                                          <p:val>
                                            <p:strVal val="ppt_y"/>
                                          </p:val>
                                        </p:tav>
                                        <p:tav tm="100000">
                                          <p:val>
                                            <p:strVal val="ppt_y+.1"/>
                                          </p:val>
                                        </p:tav>
                                      </p:tavLst>
                                    </p:anim>
                                    <p:set>
                                      <p:cBhvr>
                                        <p:cTn id="299" dur="1" fill="hold">
                                          <p:stCondLst>
                                            <p:cond delay="999"/>
                                          </p:stCondLst>
                                        </p:cTn>
                                        <p:tgtEl>
                                          <p:spTgt spid="61"/>
                                        </p:tgtEl>
                                        <p:attrNameLst>
                                          <p:attrName>style.visibility</p:attrName>
                                        </p:attrNameLst>
                                      </p:cBhvr>
                                      <p:to>
                                        <p:strVal val="hidden"/>
                                      </p:to>
                                    </p:set>
                                  </p:childTnLst>
                                </p:cTn>
                              </p:par>
                              <p:par>
                                <p:cTn id="300" presetID="42" presetClass="exit" presetSubtype="0" fill="hold" grpId="0" nodeType="withEffect">
                                  <p:stCondLst>
                                    <p:cond delay="0"/>
                                  </p:stCondLst>
                                  <p:childTnLst>
                                    <p:animEffect transition="out" filter="fade">
                                      <p:cBhvr>
                                        <p:cTn id="301" dur="1000"/>
                                        <p:tgtEl>
                                          <p:spTgt spid="62"/>
                                        </p:tgtEl>
                                      </p:cBhvr>
                                    </p:animEffect>
                                    <p:anim calcmode="lin" valueType="num">
                                      <p:cBhvr>
                                        <p:cTn id="302" dur="1000"/>
                                        <p:tgtEl>
                                          <p:spTgt spid="62"/>
                                        </p:tgtEl>
                                        <p:attrNameLst>
                                          <p:attrName>ppt_x</p:attrName>
                                        </p:attrNameLst>
                                      </p:cBhvr>
                                      <p:tavLst>
                                        <p:tav tm="0">
                                          <p:val>
                                            <p:strVal val="ppt_x"/>
                                          </p:val>
                                        </p:tav>
                                        <p:tav tm="100000">
                                          <p:val>
                                            <p:strVal val="ppt_x"/>
                                          </p:val>
                                        </p:tav>
                                      </p:tavLst>
                                    </p:anim>
                                    <p:anim calcmode="lin" valueType="num">
                                      <p:cBhvr>
                                        <p:cTn id="303" dur="1000"/>
                                        <p:tgtEl>
                                          <p:spTgt spid="62"/>
                                        </p:tgtEl>
                                        <p:attrNameLst>
                                          <p:attrName>ppt_y</p:attrName>
                                        </p:attrNameLst>
                                      </p:cBhvr>
                                      <p:tavLst>
                                        <p:tav tm="0">
                                          <p:val>
                                            <p:strVal val="ppt_y"/>
                                          </p:val>
                                        </p:tav>
                                        <p:tav tm="100000">
                                          <p:val>
                                            <p:strVal val="ppt_y+.1"/>
                                          </p:val>
                                        </p:tav>
                                      </p:tavLst>
                                    </p:anim>
                                    <p:set>
                                      <p:cBhvr>
                                        <p:cTn id="304" dur="1" fill="hold">
                                          <p:stCondLst>
                                            <p:cond delay="999"/>
                                          </p:stCondLst>
                                        </p:cTn>
                                        <p:tgtEl>
                                          <p:spTgt spid="62"/>
                                        </p:tgtEl>
                                        <p:attrNameLst>
                                          <p:attrName>style.visibility</p:attrName>
                                        </p:attrNameLst>
                                      </p:cBhvr>
                                      <p:to>
                                        <p:strVal val="hidden"/>
                                      </p:to>
                                    </p:set>
                                  </p:childTnLst>
                                </p:cTn>
                              </p:par>
                              <p:par>
                                <p:cTn id="305" presetID="42" presetClass="exit" presetSubtype="0" fill="hold" grpId="0" nodeType="withEffect">
                                  <p:stCondLst>
                                    <p:cond delay="0"/>
                                  </p:stCondLst>
                                  <p:childTnLst>
                                    <p:animEffect transition="out" filter="fade">
                                      <p:cBhvr>
                                        <p:cTn id="306" dur="1000"/>
                                        <p:tgtEl>
                                          <p:spTgt spid="63"/>
                                        </p:tgtEl>
                                      </p:cBhvr>
                                    </p:animEffect>
                                    <p:anim calcmode="lin" valueType="num">
                                      <p:cBhvr>
                                        <p:cTn id="307" dur="1000"/>
                                        <p:tgtEl>
                                          <p:spTgt spid="63"/>
                                        </p:tgtEl>
                                        <p:attrNameLst>
                                          <p:attrName>ppt_x</p:attrName>
                                        </p:attrNameLst>
                                      </p:cBhvr>
                                      <p:tavLst>
                                        <p:tav tm="0">
                                          <p:val>
                                            <p:strVal val="ppt_x"/>
                                          </p:val>
                                        </p:tav>
                                        <p:tav tm="100000">
                                          <p:val>
                                            <p:strVal val="ppt_x"/>
                                          </p:val>
                                        </p:tav>
                                      </p:tavLst>
                                    </p:anim>
                                    <p:anim calcmode="lin" valueType="num">
                                      <p:cBhvr>
                                        <p:cTn id="308" dur="1000"/>
                                        <p:tgtEl>
                                          <p:spTgt spid="63"/>
                                        </p:tgtEl>
                                        <p:attrNameLst>
                                          <p:attrName>ppt_y</p:attrName>
                                        </p:attrNameLst>
                                      </p:cBhvr>
                                      <p:tavLst>
                                        <p:tav tm="0">
                                          <p:val>
                                            <p:strVal val="ppt_y"/>
                                          </p:val>
                                        </p:tav>
                                        <p:tav tm="100000">
                                          <p:val>
                                            <p:strVal val="ppt_y+.1"/>
                                          </p:val>
                                        </p:tav>
                                      </p:tavLst>
                                    </p:anim>
                                    <p:set>
                                      <p:cBhvr>
                                        <p:cTn id="309" dur="1" fill="hold">
                                          <p:stCondLst>
                                            <p:cond delay="999"/>
                                          </p:stCondLst>
                                        </p:cTn>
                                        <p:tgtEl>
                                          <p:spTgt spid="63"/>
                                        </p:tgtEl>
                                        <p:attrNameLst>
                                          <p:attrName>style.visibility</p:attrName>
                                        </p:attrNameLst>
                                      </p:cBhvr>
                                      <p:to>
                                        <p:strVal val="hidden"/>
                                      </p:to>
                                    </p:set>
                                  </p:childTnLst>
                                </p:cTn>
                              </p:par>
                              <p:par>
                                <p:cTn id="310" presetID="42" presetClass="exit" presetSubtype="0" fill="hold" grpId="0" nodeType="withEffect">
                                  <p:stCondLst>
                                    <p:cond delay="0"/>
                                  </p:stCondLst>
                                  <p:childTnLst>
                                    <p:animEffect transition="out" filter="fade">
                                      <p:cBhvr>
                                        <p:cTn id="311" dur="1000"/>
                                        <p:tgtEl>
                                          <p:spTgt spid="64"/>
                                        </p:tgtEl>
                                      </p:cBhvr>
                                    </p:animEffect>
                                    <p:anim calcmode="lin" valueType="num">
                                      <p:cBhvr>
                                        <p:cTn id="312" dur="1000"/>
                                        <p:tgtEl>
                                          <p:spTgt spid="64"/>
                                        </p:tgtEl>
                                        <p:attrNameLst>
                                          <p:attrName>ppt_x</p:attrName>
                                        </p:attrNameLst>
                                      </p:cBhvr>
                                      <p:tavLst>
                                        <p:tav tm="0">
                                          <p:val>
                                            <p:strVal val="ppt_x"/>
                                          </p:val>
                                        </p:tav>
                                        <p:tav tm="100000">
                                          <p:val>
                                            <p:strVal val="ppt_x"/>
                                          </p:val>
                                        </p:tav>
                                      </p:tavLst>
                                    </p:anim>
                                    <p:anim calcmode="lin" valueType="num">
                                      <p:cBhvr>
                                        <p:cTn id="313" dur="1000"/>
                                        <p:tgtEl>
                                          <p:spTgt spid="64"/>
                                        </p:tgtEl>
                                        <p:attrNameLst>
                                          <p:attrName>ppt_y</p:attrName>
                                        </p:attrNameLst>
                                      </p:cBhvr>
                                      <p:tavLst>
                                        <p:tav tm="0">
                                          <p:val>
                                            <p:strVal val="ppt_y"/>
                                          </p:val>
                                        </p:tav>
                                        <p:tav tm="100000">
                                          <p:val>
                                            <p:strVal val="ppt_y+.1"/>
                                          </p:val>
                                        </p:tav>
                                      </p:tavLst>
                                    </p:anim>
                                    <p:set>
                                      <p:cBhvr>
                                        <p:cTn id="314" dur="1" fill="hold">
                                          <p:stCondLst>
                                            <p:cond delay="999"/>
                                          </p:stCondLst>
                                        </p:cTn>
                                        <p:tgtEl>
                                          <p:spTgt spid="64"/>
                                        </p:tgtEl>
                                        <p:attrNameLst>
                                          <p:attrName>style.visibility</p:attrName>
                                        </p:attrNameLst>
                                      </p:cBhvr>
                                      <p:to>
                                        <p:strVal val="hidden"/>
                                      </p:to>
                                    </p:set>
                                  </p:childTnLst>
                                </p:cTn>
                              </p:par>
                              <p:par>
                                <p:cTn id="315" presetID="42" presetClass="exit" presetSubtype="0" fill="hold" grpId="0" nodeType="withEffect">
                                  <p:stCondLst>
                                    <p:cond delay="0"/>
                                  </p:stCondLst>
                                  <p:childTnLst>
                                    <p:animEffect transition="out" filter="fade">
                                      <p:cBhvr>
                                        <p:cTn id="316" dur="1000"/>
                                        <p:tgtEl>
                                          <p:spTgt spid="65"/>
                                        </p:tgtEl>
                                      </p:cBhvr>
                                    </p:animEffect>
                                    <p:anim calcmode="lin" valueType="num">
                                      <p:cBhvr>
                                        <p:cTn id="317" dur="1000"/>
                                        <p:tgtEl>
                                          <p:spTgt spid="65"/>
                                        </p:tgtEl>
                                        <p:attrNameLst>
                                          <p:attrName>ppt_x</p:attrName>
                                        </p:attrNameLst>
                                      </p:cBhvr>
                                      <p:tavLst>
                                        <p:tav tm="0">
                                          <p:val>
                                            <p:strVal val="ppt_x"/>
                                          </p:val>
                                        </p:tav>
                                        <p:tav tm="100000">
                                          <p:val>
                                            <p:strVal val="ppt_x"/>
                                          </p:val>
                                        </p:tav>
                                      </p:tavLst>
                                    </p:anim>
                                    <p:anim calcmode="lin" valueType="num">
                                      <p:cBhvr>
                                        <p:cTn id="318" dur="1000"/>
                                        <p:tgtEl>
                                          <p:spTgt spid="65"/>
                                        </p:tgtEl>
                                        <p:attrNameLst>
                                          <p:attrName>ppt_y</p:attrName>
                                        </p:attrNameLst>
                                      </p:cBhvr>
                                      <p:tavLst>
                                        <p:tav tm="0">
                                          <p:val>
                                            <p:strVal val="ppt_y"/>
                                          </p:val>
                                        </p:tav>
                                        <p:tav tm="100000">
                                          <p:val>
                                            <p:strVal val="ppt_y+.1"/>
                                          </p:val>
                                        </p:tav>
                                      </p:tavLst>
                                    </p:anim>
                                    <p:set>
                                      <p:cBhvr>
                                        <p:cTn id="319" dur="1" fill="hold">
                                          <p:stCondLst>
                                            <p:cond delay="999"/>
                                          </p:stCondLst>
                                        </p:cTn>
                                        <p:tgtEl>
                                          <p:spTgt spid="65"/>
                                        </p:tgtEl>
                                        <p:attrNameLst>
                                          <p:attrName>style.visibility</p:attrName>
                                        </p:attrNameLst>
                                      </p:cBhvr>
                                      <p:to>
                                        <p:strVal val="hidden"/>
                                      </p:to>
                                    </p:set>
                                  </p:childTnLst>
                                </p:cTn>
                              </p:par>
                              <p:par>
                                <p:cTn id="320" presetID="42" presetClass="exit" presetSubtype="0" fill="hold" grpId="0" nodeType="withEffect">
                                  <p:stCondLst>
                                    <p:cond delay="0"/>
                                  </p:stCondLst>
                                  <p:childTnLst>
                                    <p:animEffect transition="out" filter="fade">
                                      <p:cBhvr>
                                        <p:cTn id="321" dur="1000"/>
                                        <p:tgtEl>
                                          <p:spTgt spid="66"/>
                                        </p:tgtEl>
                                      </p:cBhvr>
                                    </p:animEffect>
                                    <p:anim calcmode="lin" valueType="num">
                                      <p:cBhvr>
                                        <p:cTn id="322" dur="1000"/>
                                        <p:tgtEl>
                                          <p:spTgt spid="66"/>
                                        </p:tgtEl>
                                        <p:attrNameLst>
                                          <p:attrName>ppt_x</p:attrName>
                                        </p:attrNameLst>
                                      </p:cBhvr>
                                      <p:tavLst>
                                        <p:tav tm="0">
                                          <p:val>
                                            <p:strVal val="ppt_x"/>
                                          </p:val>
                                        </p:tav>
                                        <p:tav tm="100000">
                                          <p:val>
                                            <p:strVal val="ppt_x"/>
                                          </p:val>
                                        </p:tav>
                                      </p:tavLst>
                                    </p:anim>
                                    <p:anim calcmode="lin" valueType="num">
                                      <p:cBhvr>
                                        <p:cTn id="323" dur="1000"/>
                                        <p:tgtEl>
                                          <p:spTgt spid="66"/>
                                        </p:tgtEl>
                                        <p:attrNameLst>
                                          <p:attrName>ppt_y</p:attrName>
                                        </p:attrNameLst>
                                      </p:cBhvr>
                                      <p:tavLst>
                                        <p:tav tm="0">
                                          <p:val>
                                            <p:strVal val="ppt_y"/>
                                          </p:val>
                                        </p:tav>
                                        <p:tav tm="100000">
                                          <p:val>
                                            <p:strVal val="ppt_y+.1"/>
                                          </p:val>
                                        </p:tav>
                                      </p:tavLst>
                                    </p:anim>
                                    <p:set>
                                      <p:cBhvr>
                                        <p:cTn id="324" dur="1" fill="hold">
                                          <p:stCondLst>
                                            <p:cond delay="999"/>
                                          </p:stCondLst>
                                        </p:cTn>
                                        <p:tgtEl>
                                          <p:spTgt spid="66"/>
                                        </p:tgtEl>
                                        <p:attrNameLst>
                                          <p:attrName>style.visibility</p:attrName>
                                        </p:attrNameLst>
                                      </p:cBhvr>
                                      <p:to>
                                        <p:strVal val="hidden"/>
                                      </p:to>
                                    </p:set>
                                  </p:childTnLst>
                                </p:cTn>
                              </p:par>
                              <p:par>
                                <p:cTn id="325" presetID="42" presetClass="exit" presetSubtype="0" fill="hold" grpId="0" nodeType="withEffect">
                                  <p:stCondLst>
                                    <p:cond delay="0"/>
                                  </p:stCondLst>
                                  <p:childTnLst>
                                    <p:animEffect transition="out" filter="fade">
                                      <p:cBhvr>
                                        <p:cTn id="326" dur="1000"/>
                                        <p:tgtEl>
                                          <p:spTgt spid="67"/>
                                        </p:tgtEl>
                                      </p:cBhvr>
                                    </p:animEffect>
                                    <p:anim calcmode="lin" valueType="num">
                                      <p:cBhvr>
                                        <p:cTn id="327" dur="1000"/>
                                        <p:tgtEl>
                                          <p:spTgt spid="67"/>
                                        </p:tgtEl>
                                        <p:attrNameLst>
                                          <p:attrName>ppt_x</p:attrName>
                                        </p:attrNameLst>
                                      </p:cBhvr>
                                      <p:tavLst>
                                        <p:tav tm="0">
                                          <p:val>
                                            <p:strVal val="ppt_x"/>
                                          </p:val>
                                        </p:tav>
                                        <p:tav tm="100000">
                                          <p:val>
                                            <p:strVal val="ppt_x"/>
                                          </p:val>
                                        </p:tav>
                                      </p:tavLst>
                                    </p:anim>
                                    <p:anim calcmode="lin" valueType="num">
                                      <p:cBhvr>
                                        <p:cTn id="328" dur="1000"/>
                                        <p:tgtEl>
                                          <p:spTgt spid="67"/>
                                        </p:tgtEl>
                                        <p:attrNameLst>
                                          <p:attrName>ppt_y</p:attrName>
                                        </p:attrNameLst>
                                      </p:cBhvr>
                                      <p:tavLst>
                                        <p:tav tm="0">
                                          <p:val>
                                            <p:strVal val="ppt_y"/>
                                          </p:val>
                                        </p:tav>
                                        <p:tav tm="100000">
                                          <p:val>
                                            <p:strVal val="ppt_y+.1"/>
                                          </p:val>
                                        </p:tav>
                                      </p:tavLst>
                                    </p:anim>
                                    <p:set>
                                      <p:cBhvr>
                                        <p:cTn id="329" dur="1" fill="hold">
                                          <p:stCondLst>
                                            <p:cond delay="999"/>
                                          </p:stCondLst>
                                        </p:cTn>
                                        <p:tgtEl>
                                          <p:spTgt spid="67"/>
                                        </p:tgtEl>
                                        <p:attrNameLst>
                                          <p:attrName>style.visibility</p:attrName>
                                        </p:attrNameLst>
                                      </p:cBhvr>
                                      <p:to>
                                        <p:strVal val="hidden"/>
                                      </p:to>
                                    </p:set>
                                  </p:childTnLst>
                                </p:cTn>
                              </p:par>
                              <p:par>
                                <p:cTn id="330" presetID="42" presetClass="exit" presetSubtype="0" fill="hold" grpId="0" nodeType="withEffect">
                                  <p:stCondLst>
                                    <p:cond delay="0"/>
                                  </p:stCondLst>
                                  <p:childTnLst>
                                    <p:animEffect transition="out" filter="fade">
                                      <p:cBhvr>
                                        <p:cTn id="331" dur="1000"/>
                                        <p:tgtEl>
                                          <p:spTgt spid="68"/>
                                        </p:tgtEl>
                                      </p:cBhvr>
                                    </p:animEffect>
                                    <p:anim calcmode="lin" valueType="num">
                                      <p:cBhvr>
                                        <p:cTn id="332" dur="1000"/>
                                        <p:tgtEl>
                                          <p:spTgt spid="68"/>
                                        </p:tgtEl>
                                        <p:attrNameLst>
                                          <p:attrName>ppt_x</p:attrName>
                                        </p:attrNameLst>
                                      </p:cBhvr>
                                      <p:tavLst>
                                        <p:tav tm="0">
                                          <p:val>
                                            <p:strVal val="ppt_x"/>
                                          </p:val>
                                        </p:tav>
                                        <p:tav tm="100000">
                                          <p:val>
                                            <p:strVal val="ppt_x"/>
                                          </p:val>
                                        </p:tav>
                                      </p:tavLst>
                                    </p:anim>
                                    <p:anim calcmode="lin" valueType="num">
                                      <p:cBhvr>
                                        <p:cTn id="333" dur="1000"/>
                                        <p:tgtEl>
                                          <p:spTgt spid="68"/>
                                        </p:tgtEl>
                                        <p:attrNameLst>
                                          <p:attrName>ppt_y</p:attrName>
                                        </p:attrNameLst>
                                      </p:cBhvr>
                                      <p:tavLst>
                                        <p:tav tm="0">
                                          <p:val>
                                            <p:strVal val="ppt_y"/>
                                          </p:val>
                                        </p:tav>
                                        <p:tav tm="100000">
                                          <p:val>
                                            <p:strVal val="ppt_y+.1"/>
                                          </p:val>
                                        </p:tav>
                                      </p:tavLst>
                                    </p:anim>
                                    <p:set>
                                      <p:cBhvr>
                                        <p:cTn id="334" dur="1" fill="hold">
                                          <p:stCondLst>
                                            <p:cond delay="999"/>
                                          </p:stCondLst>
                                        </p:cTn>
                                        <p:tgtEl>
                                          <p:spTgt spid="68"/>
                                        </p:tgtEl>
                                        <p:attrNameLst>
                                          <p:attrName>style.visibility</p:attrName>
                                        </p:attrNameLst>
                                      </p:cBhvr>
                                      <p:to>
                                        <p:strVal val="hidden"/>
                                      </p:to>
                                    </p:set>
                                  </p:childTnLst>
                                </p:cTn>
                              </p:par>
                              <p:par>
                                <p:cTn id="335" presetID="42" presetClass="exit" presetSubtype="0" fill="hold" grpId="0" nodeType="withEffect">
                                  <p:stCondLst>
                                    <p:cond delay="0"/>
                                  </p:stCondLst>
                                  <p:childTnLst>
                                    <p:animEffect transition="out" filter="fade">
                                      <p:cBhvr>
                                        <p:cTn id="336" dur="1000"/>
                                        <p:tgtEl>
                                          <p:spTgt spid="69"/>
                                        </p:tgtEl>
                                      </p:cBhvr>
                                    </p:animEffect>
                                    <p:anim calcmode="lin" valueType="num">
                                      <p:cBhvr>
                                        <p:cTn id="337" dur="1000"/>
                                        <p:tgtEl>
                                          <p:spTgt spid="69"/>
                                        </p:tgtEl>
                                        <p:attrNameLst>
                                          <p:attrName>ppt_x</p:attrName>
                                        </p:attrNameLst>
                                      </p:cBhvr>
                                      <p:tavLst>
                                        <p:tav tm="0">
                                          <p:val>
                                            <p:strVal val="ppt_x"/>
                                          </p:val>
                                        </p:tav>
                                        <p:tav tm="100000">
                                          <p:val>
                                            <p:strVal val="ppt_x"/>
                                          </p:val>
                                        </p:tav>
                                      </p:tavLst>
                                    </p:anim>
                                    <p:anim calcmode="lin" valueType="num">
                                      <p:cBhvr>
                                        <p:cTn id="338" dur="1000"/>
                                        <p:tgtEl>
                                          <p:spTgt spid="69"/>
                                        </p:tgtEl>
                                        <p:attrNameLst>
                                          <p:attrName>ppt_y</p:attrName>
                                        </p:attrNameLst>
                                      </p:cBhvr>
                                      <p:tavLst>
                                        <p:tav tm="0">
                                          <p:val>
                                            <p:strVal val="ppt_y"/>
                                          </p:val>
                                        </p:tav>
                                        <p:tav tm="100000">
                                          <p:val>
                                            <p:strVal val="ppt_y+.1"/>
                                          </p:val>
                                        </p:tav>
                                      </p:tavLst>
                                    </p:anim>
                                    <p:set>
                                      <p:cBhvr>
                                        <p:cTn id="339" dur="1" fill="hold">
                                          <p:stCondLst>
                                            <p:cond delay="999"/>
                                          </p:stCondLst>
                                        </p:cTn>
                                        <p:tgtEl>
                                          <p:spTgt spid="69"/>
                                        </p:tgtEl>
                                        <p:attrNameLst>
                                          <p:attrName>style.visibility</p:attrName>
                                        </p:attrNameLst>
                                      </p:cBhvr>
                                      <p:to>
                                        <p:strVal val="hidden"/>
                                      </p:to>
                                    </p:set>
                                  </p:childTnLst>
                                </p:cTn>
                              </p:par>
                              <p:par>
                                <p:cTn id="340" presetID="42" presetClass="exit" presetSubtype="0" fill="hold" grpId="0" nodeType="withEffect">
                                  <p:stCondLst>
                                    <p:cond delay="0"/>
                                  </p:stCondLst>
                                  <p:childTnLst>
                                    <p:animEffect transition="out" filter="fade">
                                      <p:cBhvr>
                                        <p:cTn id="341" dur="1000"/>
                                        <p:tgtEl>
                                          <p:spTgt spid="70"/>
                                        </p:tgtEl>
                                      </p:cBhvr>
                                    </p:animEffect>
                                    <p:anim calcmode="lin" valueType="num">
                                      <p:cBhvr>
                                        <p:cTn id="342" dur="1000"/>
                                        <p:tgtEl>
                                          <p:spTgt spid="70"/>
                                        </p:tgtEl>
                                        <p:attrNameLst>
                                          <p:attrName>ppt_x</p:attrName>
                                        </p:attrNameLst>
                                      </p:cBhvr>
                                      <p:tavLst>
                                        <p:tav tm="0">
                                          <p:val>
                                            <p:strVal val="ppt_x"/>
                                          </p:val>
                                        </p:tav>
                                        <p:tav tm="100000">
                                          <p:val>
                                            <p:strVal val="ppt_x"/>
                                          </p:val>
                                        </p:tav>
                                      </p:tavLst>
                                    </p:anim>
                                    <p:anim calcmode="lin" valueType="num">
                                      <p:cBhvr>
                                        <p:cTn id="343" dur="1000"/>
                                        <p:tgtEl>
                                          <p:spTgt spid="70"/>
                                        </p:tgtEl>
                                        <p:attrNameLst>
                                          <p:attrName>ppt_y</p:attrName>
                                        </p:attrNameLst>
                                      </p:cBhvr>
                                      <p:tavLst>
                                        <p:tav tm="0">
                                          <p:val>
                                            <p:strVal val="ppt_y"/>
                                          </p:val>
                                        </p:tav>
                                        <p:tav tm="100000">
                                          <p:val>
                                            <p:strVal val="ppt_y+.1"/>
                                          </p:val>
                                        </p:tav>
                                      </p:tavLst>
                                    </p:anim>
                                    <p:set>
                                      <p:cBhvr>
                                        <p:cTn id="344" dur="1" fill="hold">
                                          <p:stCondLst>
                                            <p:cond delay="999"/>
                                          </p:stCondLst>
                                        </p:cTn>
                                        <p:tgtEl>
                                          <p:spTgt spid="70"/>
                                        </p:tgtEl>
                                        <p:attrNameLst>
                                          <p:attrName>style.visibility</p:attrName>
                                        </p:attrNameLst>
                                      </p:cBhvr>
                                      <p:to>
                                        <p:strVal val="hidden"/>
                                      </p:to>
                                    </p:set>
                                  </p:childTnLst>
                                </p:cTn>
                              </p:par>
                              <p:par>
                                <p:cTn id="345" presetID="42" presetClass="exit" presetSubtype="0" fill="hold" grpId="0" nodeType="withEffect">
                                  <p:stCondLst>
                                    <p:cond delay="0"/>
                                  </p:stCondLst>
                                  <p:childTnLst>
                                    <p:animEffect transition="out" filter="fade">
                                      <p:cBhvr>
                                        <p:cTn id="346" dur="1000"/>
                                        <p:tgtEl>
                                          <p:spTgt spid="71"/>
                                        </p:tgtEl>
                                      </p:cBhvr>
                                    </p:animEffect>
                                    <p:anim calcmode="lin" valueType="num">
                                      <p:cBhvr>
                                        <p:cTn id="347" dur="1000"/>
                                        <p:tgtEl>
                                          <p:spTgt spid="71"/>
                                        </p:tgtEl>
                                        <p:attrNameLst>
                                          <p:attrName>ppt_x</p:attrName>
                                        </p:attrNameLst>
                                      </p:cBhvr>
                                      <p:tavLst>
                                        <p:tav tm="0">
                                          <p:val>
                                            <p:strVal val="ppt_x"/>
                                          </p:val>
                                        </p:tav>
                                        <p:tav tm="100000">
                                          <p:val>
                                            <p:strVal val="ppt_x"/>
                                          </p:val>
                                        </p:tav>
                                      </p:tavLst>
                                    </p:anim>
                                    <p:anim calcmode="lin" valueType="num">
                                      <p:cBhvr>
                                        <p:cTn id="348" dur="1000"/>
                                        <p:tgtEl>
                                          <p:spTgt spid="71"/>
                                        </p:tgtEl>
                                        <p:attrNameLst>
                                          <p:attrName>ppt_y</p:attrName>
                                        </p:attrNameLst>
                                      </p:cBhvr>
                                      <p:tavLst>
                                        <p:tav tm="0">
                                          <p:val>
                                            <p:strVal val="ppt_y"/>
                                          </p:val>
                                        </p:tav>
                                        <p:tav tm="100000">
                                          <p:val>
                                            <p:strVal val="ppt_y+.1"/>
                                          </p:val>
                                        </p:tav>
                                      </p:tavLst>
                                    </p:anim>
                                    <p:set>
                                      <p:cBhvr>
                                        <p:cTn id="349" dur="1" fill="hold">
                                          <p:stCondLst>
                                            <p:cond delay="999"/>
                                          </p:stCondLst>
                                        </p:cTn>
                                        <p:tgtEl>
                                          <p:spTgt spid="71"/>
                                        </p:tgtEl>
                                        <p:attrNameLst>
                                          <p:attrName>style.visibility</p:attrName>
                                        </p:attrNameLst>
                                      </p:cBhvr>
                                      <p:to>
                                        <p:strVal val="hidden"/>
                                      </p:to>
                                    </p:set>
                                  </p:childTnLst>
                                </p:cTn>
                              </p:par>
                              <p:par>
                                <p:cTn id="350" presetID="42" presetClass="exit" presetSubtype="0" fill="hold" grpId="0" nodeType="withEffect">
                                  <p:stCondLst>
                                    <p:cond delay="0"/>
                                  </p:stCondLst>
                                  <p:childTnLst>
                                    <p:animEffect transition="out" filter="fade">
                                      <p:cBhvr>
                                        <p:cTn id="351" dur="1000"/>
                                        <p:tgtEl>
                                          <p:spTgt spid="72"/>
                                        </p:tgtEl>
                                      </p:cBhvr>
                                    </p:animEffect>
                                    <p:anim calcmode="lin" valueType="num">
                                      <p:cBhvr>
                                        <p:cTn id="352" dur="1000"/>
                                        <p:tgtEl>
                                          <p:spTgt spid="72"/>
                                        </p:tgtEl>
                                        <p:attrNameLst>
                                          <p:attrName>ppt_x</p:attrName>
                                        </p:attrNameLst>
                                      </p:cBhvr>
                                      <p:tavLst>
                                        <p:tav tm="0">
                                          <p:val>
                                            <p:strVal val="ppt_x"/>
                                          </p:val>
                                        </p:tav>
                                        <p:tav tm="100000">
                                          <p:val>
                                            <p:strVal val="ppt_x"/>
                                          </p:val>
                                        </p:tav>
                                      </p:tavLst>
                                    </p:anim>
                                    <p:anim calcmode="lin" valueType="num">
                                      <p:cBhvr>
                                        <p:cTn id="353" dur="1000"/>
                                        <p:tgtEl>
                                          <p:spTgt spid="72"/>
                                        </p:tgtEl>
                                        <p:attrNameLst>
                                          <p:attrName>ppt_y</p:attrName>
                                        </p:attrNameLst>
                                      </p:cBhvr>
                                      <p:tavLst>
                                        <p:tav tm="0">
                                          <p:val>
                                            <p:strVal val="ppt_y"/>
                                          </p:val>
                                        </p:tav>
                                        <p:tav tm="100000">
                                          <p:val>
                                            <p:strVal val="ppt_y+.1"/>
                                          </p:val>
                                        </p:tav>
                                      </p:tavLst>
                                    </p:anim>
                                    <p:set>
                                      <p:cBhvr>
                                        <p:cTn id="354" dur="1" fill="hold">
                                          <p:stCondLst>
                                            <p:cond delay="999"/>
                                          </p:stCondLst>
                                        </p:cTn>
                                        <p:tgtEl>
                                          <p:spTgt spid="72"/>
                                        </p:tgtEl>
                                        <p:attrNameLst>
                                          <p:attrName>style.visibility</p:attrName>
                                        </p:attrNameLst>
                                      </p:cBhvr>
                                      <p:to>
                                        <p:strVal val="hidden"/>
                                      </p:to>
                                    </p:set>
                                  </p:childTnLst>
                                </p:cTn>
                              </p:par>
                              <p:par>
                                <p:cTn id="355" presetID="42" presetClass="exit" presetSubtype="0" fill="hold" grpId="0" nodeType="withEffect">
                                  <p:stCondLst>
                                    <p:cond delay="0"/>
                                  </p:stCondLst>
                                  <p:childTnLst>
                                    <p:animEffect transition="out" filter="fade">
                                      <p:cBhvr>
                                        <p:cTn id="356" dur="1000"/>
                                        <p:tgtEl>
                                          <p:spTgt spid="73"/>
                                        </p:tgtEl>
                                      </p:cBhvr>
                                    </p:animEffect>
                                    <p:anim calcmode="lin" valueType="num">
                                      <p:cBhvr>
                                        <p:cTn id="357" dur="1000"/>
                                        <p:tgtEl>
                                          <p:spTgt spid="73"/>
                                        </p:tgtEl>
                                        <p:attrNameLst>
                                          <p:attrName>ppt_x</p:attrName>
                                        </p:attrNameLst>
                                      </p:cBhvr>
                                      <p:tavLst>
                                        <p:tav tm="0">
                                          <p:val>
                                            <p:strVal val="ppt_x"/>
                                          </p:val>
                                        </p:tav>
                                        <p:tav tm="100000">
                                          <p:val>
                                            <p:strVal val="ppt_x"/>
                                          </p:val>
                                        </p:tav>
                                      </p:tavLst>
                                    </p:anim>
                                    <p:anim calcmode="lin" valueType="num">
                                      <p:cBhvr>
                                        <p:cTn id="358" dur="1000"/>
                                        <p:tgtEl>
                                          <p:spTgt spid="73"/>
                                        </p:tgtEl>
                                        <p:attrNameLst>
                                          <p:attrName>ppt_y</p:attrName>
                                        </p:attrNameLst>
                                      </p:cBhvr>
                                      <p:tavLst>
                                        <p:tav tm="0">
                                          <p:val>
                                            <p:strVal val="ppt_y"/>
                                          </p:val>
                                        </p:tav>
                                        <p:tav tm="100000">
                                          <p:val>
                                            <p:strVal val="ppt_y+.1"/>
                                          </p:val>
                                        </p:tav>
                                      </p:tavLst>
                                    </p:anim>
                                    <p:set>
                                      <p:cBhvr>
                                        <p:cTn id="359" dur="1" fill="hold">
                                          <p:stCondLst>
                                            <p:cond delay="999"/>
                                          </p:stCondLst>
                                        </p:cTn>
                                        <p:tgtEl>
                                          <p:spTgt spid="73"/>
                                        </p:tgtEl>
                                        <p:attrNameLst>
                                          <p:attrName>style.visibility</p:attrName>
                                        </p:attrNameLst>
                                      </p:cBhvr>
                                      <p:to>
                                        <p:strVal val="hidden"/>
                                      </p:to>
                                    </p:set>
                                  </p:childTnLst>
                                </p:cTn>
                              </p:par>
                              <p:par>
                                <p:cTn id="360" presetID="42" presetClass="exit" presetSubtype="0" fill="hold" grpId="0" nodeType="withEffect">
                                  <p:stCondLst>
                                    <p:cond delay="0"/>
                                  </p:stCondLst>
                                  <p:childTnLst>
                                    <p:animEffect transition="out" filter="fade">
                                      <p:cBhvr>
                                        <p:cTn id="361" dur="1000"/>
                                        <p:tgtEl>
                                          <p:spTgt spid="74"/>
                                        </p:tgtEl>
                                      </p:cBhvr>
                                    </p:animEffect>
                                    <p:anim calcmode="lin" valueType="num">
                                      <p:cBhvr>
                                        <p:cTn id="362" dur="1000"/>
                                        <p:tgtEl>
                                          <p:spTgt spid="74"/>
                                        </p:tgtEl>
                                        <p:attrNameLst>
                                          <p:attrName>ppt_x</p:attrName>
                                        </p:attrNameLst>
                                      </p:cBhvr>
                                      <p:tavLst>
                                        <p:tav tm="0">
                                          <p:val>
                                            <p:strVal val="ppt_x"/>
                                          </p:val>
                                        </p:tav>
                                        <p:tav tm="100000">
                                          <p:val>
                                            <p:strVal val="ppt_x"/>
                                          </p:val>
                                        </p:tav>
                                      </p:tavLst>
                                    </p:anim>
                                    <p:anim calcmode="lin" valueType="num">
                                      <p:cBhvr>
                                        <p:cTn id="363" dur="1000"/>
                                        <p:tgtEl>
                                          <p:spTgt spid="74"/>
                                        </p:tgtEl>
                                        <p:attrNameLst>
                                          <p:attrName>ppt_y</p:attrName>
                                        </p:attrNameLst>
                                      </p:cBhvr>
                                      <p:tavLst>
                                        <p:tav tm="0">
                                          <p:val>
                                            <p:strVal val="ppt_y"/>
                                          </p:val>
                                        </p:tav>
                                        <p:tav tm="100000">
                                          <p:val>
                                            <p:strVal val="ppt_y+.1"/>
                                          </p:val>
                                        </p:tav>
                                      </p:tavLst>
                                    </p:anim>
                                    <p:set>
                                      <p:cBhvr>
                                        <p:cTn id="364" dur="1" fill="hold">
                                          <p:stCondLst>
                                            <p:cond delay="999"/>
                                          </p:stCondLst>
                                        </p:cTn>
                                        <p:tgtEl>
                                          <p:spTgt spid="74"/>
                                        </p:tgtEl>
                                        <p:attrNameLst>
                                          <p:attrName>style.visibility</p:attrName>
                                        </p:attrNameLst>
                                      </p:cBhvr>
                                      <p:to>
                                        <p:strVal val="hidden"/>
                                      </p:to>
                                    </p:set>
                                  </p:childTnLst>
                                </p:cTn>
                              </p:par>
                              <p:par>
                                <p:cTn id="365" presetID="42" presetClass="exit" presetSubtype="0" fill="hold" grpId="0" nodeType="withEffect">
                                  <p:stCondLst>
                                    <p:cond delay="0"/>
                                  </p:stCondLst>
                                  <p:childTnLst>
                                    <p:animEffect transition="out" filter="fade">
                                      <p:cBhvr>
                                        <p:cTn id="366" dur="1000"/>
                                        <p:tgtEl>
                                          <p:spTgt spid="75"/>
                                        </p:tgtEl>
                                      </p:cBhvr>
                                    </p:animEffect>
                                    <p:anim calcmode="lin" valueType="num">
                                      <p:cBhvr>
                                        <p:cTn id="367" dur="1000"/>
                                        <p:tgtEl>
                                          <p:spTgt spid="75"/>
                                        </p:tgtEl>
                                        <p:attrNameLst>
                                          <p:attrName>ppt_x</p:attrName>
                                        </p:attrNameLst>
                                      </p:cBhvr>
                                      <p:tavLst>
                                        <p:tav tm="0">
                                          <p:val>
                                            <p:strVal val="ppt_x"/>
                                          </p:val>
                                        </p:tav>
                                        <p:tav tm="100000">
                                          <p:val>
                                            <p:strVal val="ppt_x"/>
                                          </p:val>
                                        </p:tav>
                                      </p:tavLst>
                                    </p:anim>
                                    <p:anim calcmode="lin" valueType="num">
                                      <p:cBhvr>
                                        <p:cTn id="368" dur="1000"/>
                                        <p:tgtEl>
                                          <p:spTgt spid="75"/>
                                        </p:tgtEl>
                                        <p:attrNameLst>
                                          <p:attrName>ppt_y</p:attrName>
                                        </p:attrNameLst>
                                      </p:cBhvr>
                                      <p:tavLst>
                                        <p:tav tm="0">
                                          <p:val>
                                            <p:strVal val="ppt_y"/>
                                          </p:val>
                                        </p:tav>
                                        <p:tav tm="100000">
                                          <p:val>
                                            <p:strVal val="ppt_y+.1"/>
                                          </p:val>
                                        </p:tav>
                                      </p:tavLst>
                                    </p:anim>
                                    <p:set>
                                      <p:cBhvr>
                                        <p:cTn id="369" dur="1" fill="hold">
                                          <p:stCondLst>
                                            <p:cond delay="999"/>
                                          </p:stCondLst>
                                        </p:cTn>
                                        <p:tgtEl>
                                          <p:spTgt spid="75"/>
                                        </p:tgtEl>
                                        <p:attrNameLst>
                                          <p:attrName>style.visibility</p:attrName>
                                        </p:attrNameLst>
                                      </p:cBhvr>
                                      <p:to>
                                        <p:strVal val="hidden"/>
                                      </p:to>
                                    </p:set>
                                  </p:childTnLst>
                                </p:cTn>
                              </p:par>
                              <p:par>
                                <p:cTn id="370" presetID="42" presetClass="exit" presetSubtype="0" fill="hold" grpId="0" nodeType="withEffect">
                                  <p:stCondLst>
                                    <p:cond delay="0"/>
                                  </p:stCondLst>
                                  <p:childTnLst>
                                    <p:animEffect transition="out" filter="fade">
                                      <p:cBhvr>
                                        <p:cTn id="371" dur="1000"/>
                                        <p:tgtEl>
                                          <p:spTgt spid="76"/>
                                        </p:tgtEl>
                                      </p:cBhvr>
                                    </p:animEffect>
                                    <p:anim calcmode="lin" valueType="num">
                                      <p:cBhvr>
                                        <p:cTn id="372" dur="1000"/>
                                        <p:tgtEl>
                                          <p:spTgt spid="76"/>
                                        </p:tgtEl>
                                        <p:attrNameLst>
                                          <p:attrName>ppt_x</p:attrName>
                                        </p:attrNameLst>
                                      </p:cBhvr>
                                      <p:tavLst>
                                        <p:tav tm="0">
                                          <p:val>
                                            <p:strVal val="ppt_x"/>
                                          </p:val>
                                        </p:tav>
                                        <p:tav tm="100000">
                                          <p:val>
                                            <p:strVal val="ppt_x"/>
                                          </p:val>
                                        </p:tav>
                                      </p:tavLst>
                                    </p:anim>
                                    <p:anim calcmode="lin" valueType="num">
                                      <p:cBhvr>
                                        <p:cTn id="373" dur="1000"/>
                                        <p:tgtEl>
                                          <p:spTgt spid="76"/>
                                        </p:tgtEl>
                                        <p:attrNameLst>
                                          <p:attrName>ppt_y</p:attrName>
                                        </p:attrNameLst>
                                      </p:cBhvr>
                                      <p:tavLst>
                                        <p:tav tm="0">
                                          <p:val>
                                            <p:strVal val="ppt_y"/>
                                          </p:val>
                                        </p:tav>
                                        <p:tav tm="100000">
                                          <p:val>
                                            <p:strVal val="ppt_y+.1"/>
                                          </p:val>
                                        </p:tav>
                                      </p:tavLst>
                                    </p:anim>
                                    <p:set>
                                      <p:cBhvr>
                                        <p:cTn id="374" dur="1" fill="hold">
                                          <p:stCondLst>
                                            <p:cond delay="999"/>
                                          </p:stCondLst>
                                        </p:cTn>
                                        <p:tgtEl>
                                          <p:spTgt spid="76"/>
                                        </p:tgtEl>
                                        <p:attrNameLst>
                                          <p:attrName>style.visibility</p:attrName>
                                        </p:attrNameLst>
                                      </p:cBhvr>
                                      <p:to>
                                        <p:strVal val="hidden"/>
                                      </p:to>
                                    </p:set>
                                  </p:childTnLst>
                                </p:cTn>
                              </p:par>
                              <p:par>
                                <p:cTn id="375" presetID="42" presetClass="exit" presetSubtype="0" fill="hold" grpId="0" nodeType="withEffect">
                                  <p:stCondLst>
                                    <p:cond delay="0"/>
                                  </p:stCondLst>
                                  <p:childTnLst>
                                    <p:animEffect transition="out" filter="fade">
                                      <p:cBhvr>
                                        <p:cTn id="376" dur="1000"/>
                                        <p:tgtEl>
                                          <p:spTgt spid="77"/>
                                        </p:tgtEl>
                                      </p:cBhvr>
                                    </p:animEffect>
                                    <p:anim calcmode="lin" valueType="num">
                                      <p:cBhvr>
                                        <p:cTn id="377" dur="1000"/>
                                        <p:tgtEl>
                                          <p:spTgt spid="77"/>
                                        </p:tgtEl>
                                        <p:attrNameLst>
                                          <p:attrName>ppt_x</p:attrName>
                                        </p:attrNameLst>
                                      </p:cBhvr>
                                      <p:tavLst>
                                        <p:tav tm="0">
                                          <p:val>
                                            <p:strVal val="ppt_x"/>
                                          </p:val>
                                        </p:tav>
                                        <p:tav tm="100000">
                                          <p:val>
                                            <p:strVal val="ppt_x"/>
                                          </p:val>
                                        </p:tav>
                                      </p:tavLst>
                                    </p:anim>
                                    <p:anim calcmode="lin" valueType="num">
                                      <p:cBhvr>
                                        <p:cTn id="378" dur="1000"/>
                                        <p:tgtEl>
                                          <p:spTgt spid="77"/>
                                        </p:tgtEl>
                                        <p:attrNameLst>
                                          <p:attrName>ppt_y</p:attrName>
                                        </p:attrNameLst>
                                      </p:cBhvr>
                                      <p:tavLst>
                                        <p:tav tm="0">
                                          <p:val>
                                            <p:strVal val="ppt_y"/>
                                          </p:val>
                                        </p:tav>
                                        <p:tav tm="100000">
                                          <p:val>
                                            <p:strVal val="ppt_y+.1"/>
                                          </p:val>
                                        </p:tav>
                                      </p:tavLst>
                                    </p:anim>
                                    <p:set>
                                      <p:cBhvr>
                                        <p:cTn id="379" dur="1" fill="hold">
                                          <p:stCondLst>
                                            <p:cond delay="999"/>
                                          </p:stCondLst>
                                        </p:cTn>
                                        <p:tgtEl>
                                          <p:spTgt spid="77"/>
                                        </p:tgtEl>
                                        <p:attrNameLst>
                                          <p:attrName>style.visibility</p:attrName>
                                        </p:attrNameLst>
                                      </p:cBhvr>
                                      <p:to>
                                        <p:strVal val="hidden"/>
                                      </p:to>
                                    </p:set>
                                  </p:childTnLst>
                                </p:cTn>
                              </p:par>
                              <p:par>
                                <p:cTn id="380" presetID="42" presetClass="exit" presetSubtype="0" fill="hold" grpId="0" nodeType="withEffect">
                                  <p:stCondLst>
                                    <p:cond delay="0"/>
                                  </p:stCondLst>
                                  <p:childTnLst>
                                    <p:animEffect transition="out" filter="fade">
                                      <p:cBhvr>
                                        <p:cTn id="381" dur="1000"/>
                                        <p:tgtEl>
                                          <p:spTgt spid="78"/>
                                        </p:tgtEl>
                                      </p:cBhvr>
                                    </p:animEffect>
                                    <p:anim calcmode="lin" valueType="num">
                                      <p:cBhvr>
                                        <p:cTn id="382" dur="1000"/>
                                        <p:tgtEl>
                                          <p:spTgt spid="78"/>
                                        </p:tgtEl>
                                        <p:attrNameLst>
                                          <p:attrName>ppt_x</p:attrName>
                                        </p:attrNameLst>
                                      </p:cBhvr>
                                      <p:tavLst>
                                        <p:tav tm="0">
                                          <p:val>
                                            <p:strVal val="ppt_x"/>
                                          </p:val>
                                        </p:tav>
                                        <p:tav tm="100000">
                                          <p:val>
                                            <p:strVal val="ppt_x"/>
                                          </p:val>
                                        </p:tav>
                                      </p:tavLst>
                                    </p:anim>
                                    <p:anim calcmode="lin" valueType="num">
                                      <p:cBhvr>
                                        <p:cTn id="383" dur="1000"/>
                                        <p:tgtEl>
                                          <p:spTgt spid="78"/>
                                        </p:tgtEl>
                                        <p:attrNameLst>
                                          <p:attrName>ppt_y</p:attrName>
                                        </p:attrNameLst>
                                      </p:cBhvr>
                                      <p:tavLst>
                                        <p:tav tm="0">
                                          <p:val>
                                            <p:strVal val="ppt_y"/>
                                          </p:val>
                                        </p:tav>
                                        <p:tav tm="100000">
                                          <p:val>
                                            <p:strVal val="ppt_y+.1"/>
                                          </p:val>
                                        </p:tav>
                                      </p:tavLst>
                                    </p:anim>
                                    <p:set>
                                      <p:cBhvr>
                                        <p:cTn id="384" dur="1" fill="hold">
                                          <p:stCondLst>
                                            <p:cond delay="999"/>
                                          </p:stCondLst>
                                        </p:cTn>
                                        <p:tgtEl>
                                          <p:spTgt spid="78"/>
                                        </p:tgtEl>
                                        <p:attrNameLst>
                                          <p:attrName>style.visibility</p:attrName>
                                        </p:attrNameLst>
                                      </p:cBhvr>
                                      <p:to>
                                        <p:strVal val="hidden"/>
                                      </p:to>
                                    </p:set>
                                  </p:childTnLst>
                                </p:cTn>
                              </p:par>
                              <p:par>
                                <p:cTn id="385" presetID="42" presetClass="exit" presetSubtype="0" fill="hold" grpId="0" nodeType="withEffect">
                                  <p:stCondLst>
                                    <p:cond delay="0"/>
                                  </p:stCondLst>
                                  <p:childTnLst>
                                    <p:animEffect transition="out" filter="fade">
                                      <p:cBhvr>
                                        <p:cTn id="386" dur="1000"/>
                                        <p:tgtEl>
                                          <p:spTgt spid="79"/>
                                        </p:tgtEl>
                                      </p:cBhvr>
                                    </p:animEffect>
                                    <p:anim calcmode="lin" valueType="num">
                                      <p:cBhvr>
                                        <p:cTn id="387" dur="1000"/>
                                        <p:tgtEl>
                                          <p:spTgt spid="79"/>
                                        </p:tgtEl>
                                        <p:attrNameLst>
                                          <p:attrName>ppt_x</p:attrName>
                                        </p:attrNameLst>
                                      </p:cBhvr>
                                      <p:tavLst>
                                        <p:tav tm="0">
                                          <p:val>
                                            <p:strVal val="ppt_x"/>
                                          </p:val>
                                        </p:tav>
                                        <p:tav tm="100000">
                                          <p:val>
                                            <p:strVal val="ppt_x"/>
                                          </p:val>
                                        </p:tav>
                                      </p:tavLst>
                                    </p:anim>
                                    <p:anim calcmode="lin" valueType="num">
                                      <p:cBhvr>
                                        <p:cTn id="388" dur="1000"/>
                                        <p:tgtEl>
                                          <p:spTgt spid="79"/>
                                        </p:tgtEl>
                                        <p:attrNameLst>
                                          <p:attrName>ppt_y</p:attrName>
                                        </p:attrNameLst>
                                      </p:cBhvr>
                                      <p:tavLst>
                                        <p:tav tm="0">
                                          <p:val>
                                            <p:strVal val="ppt_y"/>
                                          </p:val>
                                        </p:tav>
                                        <p:tav tm="100000">
                                          <p:val>
                                            <p:strVal val="ppt_y+.1"/>
                                          </p:val>
                                        </p:tav>
                                      </p:tavLst>
                                    </p:anim>
                                    <p:set>
                                      <p:cBhvr>
                                        <p:cTn id="389" dur="1" fill="hold">
                                          <p:stCondLst>
                                            <p:cond delay="999"/>
                                          </p:stCondLst>
                                        </p:cTn>
                                        <p:tgtEl>
                                          <p:spTgt spid="79"/>
                                        </p:tgtEl>
                                        <p:attrNameLst>
                                          <p:attrName>style.visibility</p:attrName>
                                        </p:attrNameLst>
                                      </p:cBhvr>
                                      <p:to>
                                        <p:strVal val="hidden"/>
                                      </p:to>
                                    </p:set>
                                  </p:childTnLst>
                                </p:cTn>
                              </p:par>
                              <p:par>
                                <p:cTn id="390" presetID="42" presetClass="exit" presetSubtype="0" fill="hold" grpId="0" nodeType="withEffect">
                                  <p:stCondLst>
                                    <p:cond delay="0"/>
                                  </p:stCondLst>
                                  <p:childTnLst>
                                    <p:animEffect transition="out" filter="fade">
                                      <p:cBhvr>
                                        <p:cTn id="391" dur="1000"/>
                                        <p:tgtEl>
                                          <p:spTgt spid="80"/>
                                        </p:tgtEl>
                                      </p:cBhvr>
                                    </p:animEffect>
                                    <p:anim calcmode="lin" valueType="num">
                                      <p:cBhvr>
                                        <p:cTn id="392" dur="1000"/>
                                        <p:tgtEl>
                                          <p:spTgt spid="80"/>
                                        </p:tgtEl>
                                        <p:attrNameLst>
                                          <p:attrName>ppt_x</p:attrName>
                                        </p:attrNameLst>
                                      </p:cBhvr>
                                      <p:tavLst>
                                        <p:tav tm="0">
                                          <p:val>
                                            <p:strVal val="ppt_x"/>
                                          </p:val>
                                        </p:tav>
                                        <p:tav tm="100000">
                                          <p:val>
                                            <p:strVal val="ppt_x"/>
                                          </p:val>
                                        </p:tav>
                                      </p:tavLst>
                                    </p:anim>
                                    <p:anim calcmode="lin" valueType="num">
                                      <p:cBhvr>
                                        <p:cTn id="393" dur="1000"/>
                                        <p:tgtEl>
                                          <p:spTgt spid="80"/>
                                        </p:tgtEl>
                                        <p:attrNameLst>
                                          <p:attrName>ppt_y</p:attrName>
                                        </p:attrNameLst>
                                      </p:cBhvr>
                                      <p:tavLst>
                                        <p:tav tm="0">
                                          <p:val>
                                            <p:strVal val="ppt_y"/>
                                          </p:val>
                                        </p:tav>
                                        <p:tav tm="100000">
                                          <p:val>
                                            <p:strVal val="ppt_y+.1"/>
                                          </p:val>
                                        </p:tav>
                                      </p:tavLst>
                                    </p:anim>
                                    <p:set>
                                      <p:cBhvr>
                                        <p:cTn id="394" dur="1" fill="hold">
                                          <p:stCondLst>
                                            <p:cond delay="999"/>
                                          </p:stCondLst>
                                        </p:cTn>
                                        <p:tgtEl>
                                          <p:spTgt spid="80"/>
                                        </p:tgtEl>
                                        <p:attrNameLst>
                                          <p:attrName>style.visibility</p:attrName>
                                        </p:attrNameLst>
                                      </p:cBhvr>
                                      <p:to>
                                        <p:strVal val="hidden"/>
                                      </p:to>
                                    </p:set>
                                  </p:childTnLst>
                                </p:cTn>
                              </p:par>
                              <p:par>
                                <p:cTn id="395" presetID="42" presetClass="exit" presetSubtype="0" fill="hold" grpId="0" nodeType="withEffect">
                                  <p:stCondLst>
                                    <p:cond delay="0"/>
                                  </p:stCondLst>
                                  <p:childTnLst>
                                    <p:animEffect transition="out" filter="fade">
                                      <p:cBhvr>
                                        <p:cTn id="396" dur="1000"/>
                                        <p:tgtEl>
                                          <p:spTgt spid="81"/>
                                        </p:tgtEl>
                                      </p:cBhvr>
                                    </p:animEffect>
                                    <p:anim calcmode="lin" valueType="num">
                                      <p:cBhvr>
                                        <p:cTn id="397" dur="1000"/>
                                        <p:tgtEl>
                                          <p:spTgt spid="81"/>
                                        </p:tgtEl>
                                        <p:attrNameLst>
                                          <p:attrName>ppt_x</p:attrName>
                                        </p:attrNameLst>
                                      </p:cBhvr>
                                      <p:tavLst>
                                        <p:tav tm="0">
                                          <p:val>
                                            <p:strVal val="ppt_x"/>
                                          </p:val>
                                        </p:tav>
                                        <p:tav tm="100000">
                                          <p:val>
                                            <p:strVal val="ppt_x"/>
                                          </p:val>
                                        </p:tav>
                                      </p:tavLst>
                                    </p:anim>
                                    <p:anim calcmode="lin" valueType="num">
                                      <p:cBhvr>
                                        <p:cTn id="398" dur="1000"/>
                                        <p:tgtEl>
                                          <p:spTgt spid="81"/>
                                        </p:tgtEl>
                                        <p:attrNameLst>
                                          <p:attrName>ppt_y</p:attrName>
                                        </p:attrNameLst>
                                      </p:cBhvr>
                                      <p:tavLst>
                                        <p:tav tm="0">
                                          <p:val>
                                            <p:strVal val="ppt_y"/>
                                          </p:val>
                                        </p:tav>
                                        <p:tav tm="100000">
                                          <p:val>
                                            <p:strVal val="ppt_y+.1"/>
                                          </p:val>
                                        </p:tav>
                                      </p:tavLst>
                                    </p:anim>
                                    <p:set>
                                      <p:cBhvr>
                                        <p:cTn id="399" dur="1" fill="hold">
                                          <p:stCondLst>
                                            <p:cond delay="999"/>
                                          </p:stCondLst>
                                        </p:cTn>
                                        <p:tgtEl>
                                          <p:spTgt spid="81"/>
                                        </p:tgtEl>
                                        <p:attrNameLst>
                                          <p:attrName>style.visibility</p:attrName>
                                        </p:attrNameLst>
                                      </p:cBhvr>
                                      <p:to>
                                        <p:strVal val="hidden"/>
                                      </p:to>
                                    </p:set>
                                  </p:childTnLst>
                                </p:cTn>
                              </p:par>
                              <p:par>
                                <p:cTn id="400" presetID="42" presetClass="exit" presetSubtype="0" fill="hold" grpId="0" nodeType="withEffect">
                                  <p:stCondLst>
                                    <p:cond delay="0"/>
                                  </p:stCondLst>
                                  <p:childTnLst>
                                    <p:animEffect transition="out" filter="fade">
                                      <p:cBhvr>
                                        <p:cTn id="401" dur="1000"/>
                                        <p:tgtEl>
                                          <p:spTgt spid="82"/>
                                        </p:tgtEl>
                                      </p:cBhvr>
                                    </p:animEffect>
                                    <p:anim calcmode="lin" valueType="num">
                                      <p:cBhvr>
                                        <p:cTn id="402" dur="1000"/>
                                        <p:tgtEl>
                                          <p:spTgt spid="82"/>
                                        </p:tgtEl>
                                        <p:attrNameLst>
                                          <p:attrName>ppt_x</p:attrName>
                                        </p:attrNameLst>
                                      </p:cBhvr>
                                      <p:tavLst>
                                        <p:tav tm="0">
                                          <p:val>
                                            <p:strVal val="ppt_x"/>
                                          </p:val>
                                        </p:tav>
                                        <p:tav tm="100000">
                                          <p:val>
                                            <p:strVal val="ppt_x"/>
                                          </p:val>
                                        </p:tav>
                                      </p:tavLst>
                                    </p:anim>
                                    <p:anim calcmode="lin" valueType="num">
                                      <p:cBhvr>
                                        <p:cTn id="403" dur="1000"/>
                                        <p:tgtEl>
                                          <p:spTgt spid="82"/>
                                        </p:tgtEl>
                                        <p:attrNameLst>
                                          <p:attrName>ppt_y</p:attrName>
                                        </p:attrNameLst>
                                      </p:cBhvr>
                                      <p:tavLst>
                                        <p:tav tm="0">
                                          <p:val>
                                            <p:strVal val="ppt_y"/>
                                          </p:val>
                                        </p:tav>
                                        <p:tav tm="100000">
                                          <p:val>
                                            <p:strVal val="ppt_y+.1"/>
                                          </p:val>
                                        </p:tav>
                                      </p:tavLst>
                                    </p:anim>
                                    <p:set>
                                      <p:cBhvr>
                                        <p:cTn id="404" dur="1" fill="hold">
                                          <p:stCondLst>
                                            <p:cond delay="999"/>
                                          </p:stCondLst>
                                        </p:cTn>
                                        <p:tgtEl>
                                          <p:spTgt spid="82"/>
                                        </p:tgtEl>
                                        <p:attrNameLst>
                                          <p:attrName>style.visibility</p:attrName>
                                        </p:attrNameLst>
                                      </p:cBhvr>
                                      <p:to>
                                        <p:strVal val="hidden"/>
                                      </p:to>
                                    </p:set>
                                  </p:childTnLst>
                                </p:cTn>
                              </p:par>
                              <p:par>
                                <p:cTn id="405" presetID="42" presetClass="exit" presetSubtype="0" fill="hold" grpId="0" nodeType="withEffect">
                                  <p:stCondLst>
                                    <p:cond delay="0"/>
                                  </p:stCondLst>
                                  <p:childTnLst>
                                    <p:animEffect transition="out" filter="fade">
                                      <p:cBhvr>
                                        <p:cTn id="406" dur="1000"/>
                                        <p:tgtEl>
                                          <p:spTgt spid="83"/>
                                        </p:tgtEl>
                                      </p:cBhvr>
                                    </p:animEffect>
                                    <p:anim calcmode="lin" valueType="num">
                                      <p:cBhvr>
                                        <p:cTn id="407" dur="1000"/>
                                        <p:tgtEl>
                                          <p:spTgt spid="83"/>
                                        </p:tgtEl>
                                        <p:attrNameLst>
                                          <p:attrName>ppt_x</p:attrName>
                                        </p:attrNameLst>
                                      </p:cBhvr>
                                      <p:tavLst>
                                        <p:tav tm="0">
                                          <p:val>
                                            <p:strVal val="ppt_x"/>
                                          </p:val>
                                        </p:tav>
                                        <p:tav tm="100000">
                                          <p:val>
                                            <p:strVal val="ppt_x"/>
                                          </p:val>
                                        </p:tav>
                                      </p:tavLst>
                                    </p:anim>
                                    <p:anim calcmode="lin" valueType="num">
                                      <p:cBhvr>
                                        <p:cTn id="408" dur="1000"/>
                                        <p:tgtEl>
                                          <p:spTgt spid="83"/>
                                        </p:tgtEl>
                                        <p:attrNameLst>
                                          <p:attrName>ppt_y</p:attrName>
                                        </p:attrNameLst>
                                      </p:cBhvr>
                                      <p:tavLst>
                                        <p:tav tm="0">
                                          <p:val>
                                            <p:strVal val="ppt_y"/>
                                          </p:val>
                                        </p:tav>
                                        <p:tav tm="100000">
                                          <p:val>
                                            <p:strVal val="ppt_y+.1"/>
                                          </p:val>
                                        </p:tav>
                                      </p:tavLst>
                                    </p:anim>
                                    <p:set>
                                      <p:cBhvr>
                                        <p:cTn id="409" dur="1" fill="hold">
                                          <p:stCondLst>
                                            <p:cond delay="999"/>
                                          </p:stCondLst>
                                        </p:cTn>
                                        <p:tgtEl>
                                          <p:spTgt spid="83"/>
                                        </p:tgtEl>
                                        <p:attrNameLst>
                                          <p:attrName>style.visibility</p:attrName>
                                        </p:attrNameLst>
                                      </p:cBhvr>
                                      <p:to>
                                        <p:strVal val="hidden"/>
                                      </p:to>
                                    </p:set>
                                  </p:childTnLst>
                                </p:cTn>
                              </p:par>
                              <p:par>
                                <p:cTn id="410" presetID="42" presetClass="exit" presetSubtype="0" fill="hold" grpId="0" nodeType="withEffect">
                                  <p:stCondLst>
                                    <p:cond delay="0"/>
                                  </p:stCondLst>
                                  <p:childTnLst>
                                    <p:animEffect transition="out" filter="fade">
                                      <p:cBhvr>
                                        <p:cTn id="411" dur="1000"/>
                                        <p:tgtEl>
                                          <p:spTgt spid="84"/>
                                        </p:tgtEl>
                                      </p:cBhvr>
                                    </p:animEffect>
                                    <p:anim calcmode="lin" valueType="num">
                                      <p:cBhvr>
                                        <p:cTn id="412" dur="1000"/>
                                        <p:tgtEl>
                                          <p:spTgt spid="84"/>
                                        </p:tgtEl>
                                        <p:attrNameLst>
                                          <p:attrName>ppt_x</p:attrName>
                                        </p:attrNameLst>
                                      </p:cBhvr>
                                      <p:tavLst>
                                        <p:tav tm="0">
                                          <p:val>
                                            <p:strVal val="ppt_x"/>
                                          </p:val>
                                        </p:tav>
                                        <p:tav tm="100000">
                                          <p:val>
                                            <p:strVal val="ppt_x"/>
                                          </p:val>
                                        </p:tav>
                                      </p:tavLst>
                                    </p:anim>
                                    <p:anim calcmode="lin" valueType="num">
                                      <p:cBhvr>
                                        <p:cTn id="413" dur="1000"/>
                                        <p:tgtEl>
                                          <p:spTgt spid="84"/>
                                        </p:tgtEl>
                                        <p:attrNameLst>
                                          <p:attrName>ppt_y</p:attrName>
                                        </p:attrNameLst>
                                      </p:cBhvr>
                                      <p:tavLst>
                                        <p:tav tm="0">
                                          <p:val>
                                            <p:strVal val="ppt_y"/>
                                          </p:val>
                                        </p:tav>
                                        <p:tav tm="100000">
                                          <p:val>
                                            <p:strVal val="ppt_y+.1"/>
                                          </p:val>
                                        </p:tav>
                                      </p:tavLst>
                                    </p:anim>
                                    <p:set>
                                      <p:cBhvr>
                                        <p:cTn id="414" dur="1" fill="hold">
                                          <p:stCondLst>
                                            <p:cond delay="999"/>
                                          </p:stCondLst>
                                        </p:cTn>
                                        <p:tgtEl>
                                          <p:spTgt spid="84"/>
                                        </p:tgtEl>
                                        <p:attrNameLst>
                                          <p:attrName>style.visibility</p:attrName>
                                        </p:attrNameLst>
                                      </p:cBhvr>
                                      <p:to>
                                        <p:strVal val="hidden"/>
                                      </p:to>
                                    </p:set>
                                  </p:childTnLst>
                                </p:cTn>
                              </p:par>
                              <p:par>
                                <p:cTn id="415" presetID="42" presetClass="exit" presetSubtype="0" fill="hold" grpId="0" nodeType="withEffect">
                                  <p:stCondLst>
                                    <p:cond delay="0"/>
                                  </p:stCondLst>
                                  <p:childTnLst>
                                    <p:animEffect transition="out" filter="fade">
                                      <p:cBhvr>
                                        <p:cTn id="416" dur="1000"/>
                                        <p:tgtEl>
                                          <p:spTgt spid="85"/>
                                        </p:tgtEl>
                                      </p:cBhvr>
                                    </p:animEffect>
                                    <p:anim calcmode="lin" valueType="num">
                                      <p:cBhvr>
                                        <p:cTn id="417" dur="1000"/>
                                        <p:tgtEl>
                                          <p:spTgt spid="85"/>
                                        </p:tgtEl>
                                        <p:attrNameLst>
                                          <p:attrName>ppt_x</p:attrName>
                                        </p:attrNameLst>
                                      </p:cBhvr>
                                      <p:tavLst>
                                        <p:tav tm="0">
                                          <p:val>
                                            <p:strVal val="ppt_x"/>
                                          </p:val>
                                        </p:tav>
                                        <p:tav tm="100000">
                                          <p:val>
                                            <p:strVal val="ppt_x"/>
                                          </p:val>
                                        </p:tav>
                                      </p:tavLst>
                                    </p:anim>
                                    <p:anim calcmode="lin" valueType="num">
                                      <p:cBhvr>
                                        <p:cTn id="418" dur="1000"/>
                                        <p:tgtEl>
                                          <p:spTgt spid="85"/>
                                        </p:tgtEl>
                                        <p:attrNameLst>
                                          <p:attrName>ppt_y</p:attrName>
                                        </p:attrNameLst>
                                      </p:cBhvr>
                                      <p:tavLst>
                                        <p:tav tm="0">
                                          <p:val>
                                            <p:strVal val="ppt_y"/>
                                          </p:val>
                                        </p:tav>
                                        <p:tav tm="100000">
                                          <p:val>
                                            <p:strVal val="ppt_y+.1"/>
                                          </p:val>
                                        </p:tav>
                                      </p:tavLst>
                                    </p:anim>
                                    <p:set>
                                      <p:cBhvr>
                                        <p:cTn id="419" dur="1" fill="hold">
                                          <p:stCondLst>
                                            <p:cond delay="999"/>
                                          </p:stCondLst>
                                        </p:cTn>
                                        <p:tgtEl>
                                          <p:spTgt spid="85"/>
                                        </p:tgtEl>
                                        <p:attrNameLst>
                                          <p:attrName>style.visibility</p:attrName>
                                        </p:attrNameLst>
                                      </p:cBhvr>
                                      <p:to>
                                        <p:strVal val="hidden"/>
                                      </p:to>
                                    </p:set>
                                  </p:childTnLst>
                                </p:cTn>
                              </p:par>
                              <p:par>
                                <p:cTn id="420" presetID="42" presetClass="exit" presetSubtype="0" fill="hold" grpId="0" nodeType="withEffect">
                                  <p:stCondLst>
                                    <p:cond delay="0"/>
                                  </p:stCondLst>
                                  <p:childTnLst>
                                    <p:animEffect transition="out" filter="fade">
                                      <p:cBhvr>
                                        <p:cTn id="421" dur="1000"/>
                                        <p:tgtEl>
                                          <p:spTgt spid="86"/>
                                        </p:tgtEl>
                                      </p:cBhvr>
                                    </p:animEffect>
                                    <p:anim calcmode="lin" valueType="num">
                                      <p:cBhvr>
                                        <p:cTn id="422" dur="1000"/>
                                        <p:tgtEl>
                                          <p:spTgt spid="86"/>
                                        </p:tgtEl>
                                        <p:attrNameLst>
                                          <p:attrName>ppt_x</p:attrName>
                                        </p:attrNameLst>
                                      </p:cBhvr>
                                      <p:tavLst>
                                        <p:tav tm="0">
                                          <p:val>
                                            <p:strVal val="ppt_x"/>
                                          </p:val>
                                        </p:tav>
                                        <p:tav tm="100000">
                                          <p:val>
                                            <p:strVal val="ppt_x"/>
                                          </p:val>
                                        </p:tav>
                                      </p:tavLst>
                                    </p:anim>
                                    <p:anim calcmode="lin" valueType="num">
                                      <p:cBhvr>
                                        <p:cTn id="423" dur="1000"/>
                                        <p:tgtEl>
                                          <p:spTgt spid="86"/>
                                        </p:tgtEl>
                                        <p:attrNameLst>
                                          <p:attrName>ppt_y</p:attrName>
                                        </p:attrNameLst>
                                      </p:cBhvr>
                                      <p:tavLst>
                                        <p:tav tm="0">
                                          <p:val>
                                            <p:strVal val="ppt_y"/>
                                          </p:val>
                                        </p:tav>
                                        <p:tav tm="100000">
                                          <p:val>
                                            <p:strVal val="ppt_y+.1"/>
                                          </p:val>
                                        </p:tav>
                                      </p:tavLst>
                                    </p:anim>
                                    <p:set>
                                      <p:cBhvr>
                                        <p:cTn id="424" dur="1" fill="hold">
                                          <p:stCondLst>
                                            <p:cond delay="999"/>
                                          </p:stCondLst>
                                        </p:cTn>
                                        <p:tgtEl>
                                          <p:spTgt spid="86"/>
                                        </p:tgtEl>
                                        <p:attrNameLst>
                                          <p:attrName>style.visibility</p:attrName>
                                        </p:attrNameLst>
                                      </p:cBhvr>
                                      <p:to>
                                        <p:strVal val="hidden"/>
                                      </p:to>
                                    </p:set>
                                  </p:childTnLst>
                                </p:cTn>
                              </p:par>
                              <p:par>
                                <p:cTn id="425" presetID="42" presetClass="exit" presetSubtype="0" fill="hold" grpId="0" nodeType="withEffect">
                                  <p:stCondLst>
                                    <p:cond delay="0"/>
                                  </p:stCondLst>
                                  <p:childTnLst>
                                    <p:animEffect transition="out" filter="fade">
                                      <p:cBhvr>
                                        <p:cTn id="426" dur="1000"/>
                                        <p:tgtEl>
                                          <p:spTgt spid="87"/>
                                        </p:tgtEl>
                                      </p:cBhvr>
                                    </p:animEffect>
                                    <p:anim calcmode="lin" valueType="num">
                                      <p:cBhvr>
                                        <p:cTn id="427" dur="1000"/>
                                        <p:tgtEl>
                                          <p:spTgt spid="87"/>
                                        </p:tgtEl>
                                        <p:attrNameLst>
                                          <p:attrName>ppt_x</p:attrName>
                                        </p:attrNameLst>
                                      </p:cBhvr>
                                      <p:tavLst>
                                        <p:tav tm="0">
                                          <p:val>
                                            <p:strVal val="ppt_x"/>
                                          </p:val>
                                        </p:tav>
                                        <p:tav tm="100000">
                                          <p:val>
                                            <p:strVal val="ppt_x"/>
                                          </p:val>
                                        </p:tav>
                                      </p:tavLst>
                                    </p:anim>
                                    <p:anim calcmode="lin" valueType="num">
                                      <p:cBhvr>
                                        <p:cTn id="428" dur="1000"/>
                                        <p:tgtEl>
                                          <p:spTgt spid="87"/>
                                        </p:tgtEl>
                                        <p:attrNameLst>
                                          <p:attrName>ppt_y</p:attrName>
                                        </p:attrNameLst>
                                      </p:cBhvr>
                                      <p:tavLst>
                                        <p:tav tm="0">
                                          <p:val>
                                            <p:strVal val="ppt_y"/>
                                          </p:val>
                                        </p:tav>
                                        <p:tav tm="100000">
                                          <p:val>
                                            <p:strVal val="ppt_y+.1"/>
                                          </p:val>
                                        </p:tav>
                                      </p:tavLst>
                                    </p:anim>
                                    <p:set>
                                      <p:cBhvr>
                                        <p:cTn id="429" dur="1" fill="hold">
                                          <p:stCondLst>
                                            <p:cond delay="999"/>
                                          </p:stCondLst>
                                        </p:cTn>
                                        <p:tgtEl>
                                          <p:spTgt spid="87"/>
                                        </p:tgtEl>
                                        <p:attrNameLst>
                                          <p:attrName>style.visibility</p:attrName>
                                        </p:attrNameLst>
                                      </p:cBhvr>
                                      <p:to>
                                        <p:strVal val="hidden"/>
                                      </p:to>
                                    </p:set>
                                  </p:childTnLst>
                                </p:cTn>
                              </p:par>
                              <p:par>
                                <p:cTn id="430" presetID="42" presetClass="exit" presetSubtype="0" fill="hold" grpId="0" nodeType="withEffect">
                                  <p:stCondLst>
                                    <p:cond delay="0"/>
                                  </p:stCondLst>
                                  <p:childTnLst>
                                    <p:animEffect transition="out" filter="fade">
                                      <p:cBhvr>
                                        <p:cTn id="431" dur="1000"/>
                                        <p:tgtEl>
                                          <p:spTgt spid="88"/>
                                        </p:tgtEl>
                                      </p:cBhvr>
                                    </p:animEffect>
                                    <p:anim calcmode="lin" valueType="num">
                                      <p:cBhvr>
                                        <p:cTn id="432" dur="1000"/>
                                        <p:tgtEl>
                                          <p:spTgt spid="88"/>
                                        </p:tgtEl>
                                        <p:attrNameLst>
                                          <p:attrName>ppt_x</p:attrName>
                                        </p:attrNameLst>
                                      </p:cBhvr>
                                      <p:tavLst>
                                        <p:tav tm="0">
                                          <p:val>
                                            <p:strVal val="ppt_x"/>
                                          </p:val>
                                        </p:tav>
                                        <p:tav tm="100000">
                                          <p:val>
                                            <p:strVal val="ppt_x"/>
                                          </p:val>
                                        </p:tav>
                                      </p:tavLst>
                                    </p:anim>
                                    <p:anim calcmode="lin" valueType="num">
                                      <p:cBhvr>
                                        <p:cTn id="433" dur="1000"/>
                                        <p:tgtEl>
                                          <p:spTgt spid="88"/>
                                        </p:tgtEl>
                                        <p:attrNameLst>
                                          <p:attrName>ppt_y</p:attrName>
                                        </p:attrNameLst>
                                      </p:cBhvr>
                                      <p:tavLst>
                                        <p:tav tm="0">
                                          <p:val>
                                            <p:strVal val="ppt_y"/>
                                          </p:val>
                                        </p:tav>
                                        <p:tav tm="100000">
                                          <p:val>
                                            <p:strVal val="ppt_y+.1"/>
                                          </p:val>
                                        </p:tav>
                                      </p:tavLst>
                                    </p:anim>
                                    <p:set>
                                      <p:cBhvr>
                                        <p:cTn id="434" dur="1" fill="hold">
                                          <p:stCondLst>
                                            <p:cond delay="999"/>
                                          </p:stCondLst>
                                        </p:cTn>
                                        <p:tgtEl>
                                          <p:spTgt spid="88"/>
                                        </p:tgtEl>
                                        <p:attrNameLst>
                                          <p:attrName>style.visibility</p:attrName>
                                        </p:attrNameLst>
                                      </p:cBhvr>
                                      <p:to>
                                        <p:strVal val="hidden"/>
                                      </p:to>
                                    </p:set>
                                  </p:childTnLst>
                                </p:cTn>
                              </p:par>
                              <p:par>
                                <p:cTn id="435" presetID="42" presetClass="exit" presetSubtype="0" fill="hold" grpId="0" nodeType="withEffect">
                                  <p:stCondLst>
                                    <p:cond delay="0"/>
                                  </p:stCondLst>
                                  <p:childTnLst>
                                    <p:animEffect transition="out" filter="fade">
                                      <p:cBhvr>
                                        <p:cTn id="436" dur="1000"/>
                                        <p:tgtEl>
                                          <p:spTgt spid="89"/>
                                        </p:tgtEl>
                                      </p:cBhvr>
                                    </p:animEffect>
                                    <p:anim calcmode="lin" valueType="num">
                                      <p:cBhvr>
                                        <p:cTn id="437" dur="1000"/>
                                        <p:tgtEl>
                                          <p:spTgt spid="89"/>
                                        </p:tgtEl>
                                        <p:attrNameLst>
                                          <p:attrName>ppt_x</p:attrName>
                                        </p:attrNameLst>
                                      </p:cBhvr>
                                      <p:tavLst>
                                        <p:tav tm="0">
                                          <p:val>
                                            <p:strVal val="ppt_x"/>
                                          </p:val>
                                        </p:tav>
                                        <p:tav tm="100000">
                                          <p:val>
                                            <p:strVal val="ppt_x"/>
                                          </p:val>
                                        </p:tav>
                                      </p:tavLst>
                                    </p:anim>
                                    <p:anim calcmode="lin" valueType="num">
                                      <p:cBhvr>
                                        <p:cTn id="438" dur="1000"/>
                                        <p:tgtEl>
                                          <p:spTgt spid="89"/>
                                        </p:tgtEl>
                                        <p:attrNameLst>
                                          <p:attrName>ppt_y</p:attrName>
                                        </p:attrNameLst>
                                      </p:cBhvr>
                                      <p:tavLst>
                                        <p:tav tm="0">
                                          <p:val>
                                            <p:strVal val="ppt_y"/>
                                          </p:val>
                                        </p:tav>
                                        <p:tav tm="100000">
                                          <p:val>
                                            <p:strVal val="ppt_y+.1"/>
                                          </p:val>
                                        </p:tav>
                                      </p:tavLst>
                                    </p:anim>
                                    <p:set>
                                      <p:cBhvr>
                                        <p:cTn id="439" dur="1" fill="hold">
                                          <p:stCondLst>
                                            <p:cond delay="999"/>
                                          </p:stCondLst>
                                        </p:cTn>
                                        <p:tgtEl>
                                          <p:spTgt spid="89"/>
                                        </p:tgtEl>
                                        <p:attrNameLst>
                                          <p:attrName>style.visibility</p:attrName>
                                        </p:attrNameLst>
                                      </p:cBhvr>
                                      <p:to>
                                        <p:strVal val="hidden"/>
                                      </p:to>
                                    </p:set>
                                  </p:childTnLst>
                                </p:cTn>
                              </p:par>
                              <p:par>
                                <p:cTn id="440" presetID="42" presetClass="exit" presetSubtype="0" fill="hold" grpId="0" nodeType="withEffect">
                                  <p:stCondLst>
                                    <p:cond delay="0"/>
                                  </p:stCondLst>
                                  <p:childTnLst>
                                    <p:animEffect transition="out" filter="fade">
                                      <p:cBhvr>
                                        <p:cTn id="441" dur="1000"/>
                                        <p:tgtEl>
                                          <p:spTgt spid="90"/>
                                        </p:tgtEl>
                                      </p:cBhvr>
                                    </p:animEffect>
                                    <p:anim calcmode="lin" valueType="num">
                                      <p:cBhvr>
                                        <p:cTn id="442" dur="1000"/>
                                        <p:tgtEl>
                                          <p:spTgt spid="90"/>
                                        </p:tgtEl>
                                        <p:attrNameLst>
                                          <p:attrName>ppt_x</p:attrName>
                                        </p:attrNameLst>
                                      </p:cBhvr>
                                      <p:tavLst>
                                        <p:tav tm="0">
                                          <p:val>
                                            <p:strVal val="ppt_x"/>
                                          </p:val>
                                        </p:tav>
                                        <p:tav tm="100000">
                                          <p:val>
                                            <p:strVal val="ppt_x"/>
                                          </p:val>
                                        </p:tav>
                                      </p:tavLst>
                                    </p:anim>
                                    <p:anim calcmode="lin" valueType="num">
                                      <p:cBhvr>
                                        <p:cTn id="443" dur="1000"/>
                                        <p:tgtEl>
                                          <p:spTgt spid="90"/>
                                        </p:tgtEl>
                                        <p:attrNameLst>
                                          <p:attrName>ppt_y</p:attrName>
                                        </p:attrNameLst>
                                      </p:cBhvr>
                                      <p:tavLst>
                                        <p:tav tm="0">
                                          <p:val>
                                            <p:strVal val="ppt_y"/>
                                          </p:val>
                                        </p:tav>
                                        <p:tav tm="100000">
                                          <p:val>
                                            <p:strVal val="ppt_y+.1"/>
                                          </p:val>
                                        </p:tav>
                                      </p:tavLst>
                                    </p:anim>
                                    <p:set>
                                      <p:cBhvr>
                                        <p:cTn id="444" dur="1" fill="hold">
                                          <p:stCondLst>
                                            <p:cond delay="999"/>
                                          </p:stCondLst>
                                        </p:cTn>
                                        <p:tgtEl>
                                          <p:spTgt spid="90"/>
                                        </p:tgtEl>
                                        <p:attrNameLst>
                                          <p:attrName>style.visibility</p:attrName>
                                        </p:attrNameLst>
                                      </p:cBhvr>
                                      <p:to>
                                        <p:strVal val="hidden"/>
                                      </p:to>
                                    </p:set>
                                  </p:childTnLst>
                                </p:cTn>
                              </p:par>
                              <p:par>
                                <p:cTn id="445" presetID="42" presetClass="exit" presetSubtype="0" fill="hold" grpId="0" nodeType="withEffect">
                                  <p:stCondLst>
                                    <p:cond delay="0"/>
                                  </p:stCondLst>
                                  <p:childTnLst>
                                    <p:animEffect transition="out" filter="fade">
                                      <p:cBhvr>
                                        <p:cTn id="446" dur="1000"/>
                                        <p:tgtEl>
                                          <p:spTgt spid="91"/>
                                        </p:tgtEl>
                                      </p:cBhvr>
                                    </p:animEffect>
                                    <p:anim calcmode="lin" valueType="num">
                                      <p:cBhvr>
                                        <p:cTn id="447" dur="1000"/>
                                        <p:tgtEl>
                                          <p:spTgt spid="91"/>
                                        </p:tgtEl>
                                        <p:attrNameLst>
                                          <p:attrName>ppt_x</p:attrName>
                                        </p:attrNameLst>
                                      </p:cBhvr>
                                      <p:tavLst>
                                        <p:tav tm="0">
                                          <p:val>
                                            <p:strVal val="ppt_x"/>
                                          </p:val>
                                        </p:tav>
                                        <p:tav tm="100000">
                                          <p:val>
                                            <p:strVal val="ppt_x"/>
                                          </p:val>
                                        </p:tav>
                                      </p:tavLst>
                                    </p:anim>
                                    <p:anim calcmode="lin" valueType="num">
                                      <p:cBhvr>
                                        <p:cTn id="448" dur="1000"/>
                                        <p:tgtEl>
                                          <p:spTgt spid="91"/>
                                        </p:tgtEl>
                                        <p:attrNameLst>
                                          <p:attrName>ppt_y</p:attrName>
                                        </p:attrNameLst>
                                      </p:cBhvr>
                                      <p:tavLst>
                                        <p:tav tm="0">
                                          <p:val>
                                            <p:strVal val="ppt_y"/>
                                          </p:val>
                                        </p:tav>
                                        <p:tav tm="100000">
                                          <p:val>
                                            <p:strVal val="ppt_y+.1"/>
                                          </p:val>
                                        </p:tav>
                                      </p:tavLst>
                                    </p:anim>
                                    <p:set>
                                      <p:cBhvr>
                                        <p:cTn id="449" dur="1" fill="hold">
                                          <p:stCondLst>
                                            <p:cond delay="999"/>
                                          </p:stCondLst>
                                        </p:cTn>
                                        <p:tgtEl>
                                          <p:spTgt spid="91"/>
                                        </p:tgtEl>
                                        <p:attrNameLst>
                                          <p:attrName>style.visibility</p:attrName>
                                        </p:attrNameLst>
                                      </p:cBhvr>
                                      <p:to>
                                        <p:strVal val="hidden"/>
                                      </p:to>
                                    </p:set>
                                  </p:childTnLst>
                                </p:cTn>
                              </p:par>
                              <p:par>
                                <p:cTn id="450" presetID="42" presetClass="exit" presetSubtype="0" fill="hold" grpId="0" nodeType="withEffect">
                                  <p:stCondLst>
                                    <p:cond delay="0"/>
                                  </p:stCondLst>
                                  <p:childTnLst>
                                    <p:animEffect transition="out" filter="fade">
                                      <p:cBhvr>
                                        <p:cTn id="451" dur="1000"/>
                                        <p:tgtEl>
                                          <p:spTgt spid="92"/>
                                        </p:tgtEl>
                                      </p:cBhvr>
                                    </p:animEffect>
                                    <p:anim calcmode="lin" valueType="num">
                                      <p:cBhvr>
                                        <p:cTn id="452" dur="1000"/>
                                        <p:tgtEl>
                                          <p:spTgt spid="92"/>
                                        </p:tgtEl>
                                        <p:attrNameLst>
                                          <p:attrName>ppt_x</p:attrName>
                                        </p:attrNameLst>
                                      </p:cBhvr>
                                      <p:tavLst>
                                        <p:tav tm="0">
                                          <p:val>
                                            <p:strVal val="ppt_x"/>
                                          </p:val>
                                        </p:tav>
                                        <p:tav tm="100000">
                                          <p:val>
                                            <p:strVal val="ppt_x"/>
                                          </p:val>
                                        </p:tav>
                                      </p:tavLst>
                                    </p:anim>
                                    <p:anim calcmode="lin" valueType="num">
                                      <p:cBhvr>
                                        <p:cTn id="453" dur="1000"/>
                                        <p:tgtEl>
                                          <p:spTgt spid="92"/>
                                        </p:tgtEl>
                                        <p:attrNameLst>
                                          <p:attrName>ppt_y</p:attrName>
                                        </p:attrNameLst>
                                      </p:cBhvr>
                                      <p:tavLst>
                                        <p:tav tm="0">
                                          <p:val>
                                            <p:strVal val="ppt_y"/>
                                          </p:val>
                                        </p:tav>
                                        <p:tav tm="100000">
                                          <p:val>
                                            <p:strVal val="ppt_y+.1"/>
                                          </p:val>
                                        </p:tav>
                                      </p:tavLst>
                                    </p:anim>
                                    <p:set>
                                      <p:cBhvr>
                                        <p:cTn id="454" dur="1" fill="hold">
                                          <p:stCondLst>
                                            <p:cond delay="999"/>
                                          </p:stCondLst>
                                        </p:cTn>
                                        <p:tgtEl>
                                          <p:spTgt spid="92"/>
                                        </p:tgtEl>
                                        <p:attrNameLst>
                                          <p:attrName>style.visibility</p:attrName>
                                        </p:attrNameLst>
                                      </p:cBhvr>
                                      <p:to>
                                        <p:strVal val="hidden"/>
                                      </p:to>
                                    </p:set>
                                  </p:childTnLst>
                                </p:cTn>
                              </p:par>
                              <p:par>
                                <p:cTn id="455" presetID="42" presetClass="exit" presetSubtype="0" fill="hold" grpId="0" nodeType="withEffect">
                                  <p:stCondLst>
                                    <p:cond delay="0"/>
                                  </p:stCondLst>
                                  <p:childTnLst>
                                    <p:animEffect transition="out" filter="fade">
                                      <p:cBhvr>
                                        <p:cTn id="456" dur="1000"/>
                                        <p:tgtEl>
                                          <p:spTgt spid="93"/>
                                        </p:tgtEl>
                                      </p:cBhvr>
                                    </p:animEffect>
                                    <p:anim calcmode="lin" valueType="num">
                                      <p:cBhvr>
                                        <p:cTn id="457" dur="1000"/>
                                        <p:tgtEl>
                                          <p:spTgt spid="93"/>
                                        </p:tgtEl>
                                        <p:attrNameLst>
                                          <p:attrName>ppt_x</p:attrName>
                                        </p:attrNameLst>
                                      </p:cBhvr>
                                      <p:tavLst>
                                        <p:tav tm="0">
                                          <p:val>
                                            <p:strVal val="ppt_x"/>
                                          </p:val>
                                        </p:tav>
                                        <p:tav tm="100000">
                                          <p:val>
                                            <p:strVal val="ppt_x"/>
                                          </p:val>
                                        </p:tav>
                                      </p:tavLst>
                                    </p:anim>
                                    <p:anim calcmode="lin" valueType="num">
                                      <p:cBhvr>
                                        <p:cTn id="458" dur="1000"/>
                                        <p:tgtEl>
                                          <p:spTgt spid="93"/>
                                        </p:tgtEl>
                                        <p:attrNameLst>
                                          <p:attrName>ppt_y</p:attrName>
                                        </p:attrNameLst>
                                      </p:cBhvr>
                                      <p:tavLst>
                                        <p:tav tm="0">
                                          <p:val>
                                            <p:strVal val="ppt_y"/>
                                          </p:val>
                                        </p:tav>
                                        <p:tav tm="100000">
                                          <p:val>
                                            <p:strVal val="ppt_y+.1"/>
                                          </p:val>
                                        </p:tav>
                                      </p:tavLst>
                                    </p:anim>
                                    <p:set>
                                      <p:cBhvr>
                                        <p:cTn id="459" dur="1" fill="hold">
                                          <p:stCondLst>
                                            <p:cond delay="999"/>
                                          </p:stCondLst>
                                        </p:cTn>
                                        <p:tgtEl>
                                          <p:spTgt spid="93"/>
                                        </p:tgtEl>
                                        <p:attrNameLst>
                                          <p:attrName>style.visibility</p:attrName>
                                        </p:attrNameLst>
                                      </p:cBhvr>
                                      <p:to>
                                        <p:strVal val="hidden"/>
                                      </p:to>
                                    </p:set>
                                  </p:childTnLst>
                                </p:cTn>
                              </p:par>
                              <p:par>
                                <p:cTn id="460" presetID="42" presetClass="exit" presetSubtype="0" fill="hold" grpId="0" nodeType="withEffect">
                                  <p:stCondLst>
                                    <p:cond delay="0"/>
                                  </p:stCondLst>
                                  <p:childTnLst>
                                    <p:animEffect transition="out" filter="fade">
                                      <p:cBhvr>
                                        <p:cTn id="461" dur="1000"/>
                                        <p:tgtEl>
                                          <p:spTgt spid="94"/>
                                        </p:tgtEl>
                                      </p:cBhvr>
                                    </p:animEffect>
                                    <p:anim calcmode="lin" valueType="num">
                                      <p:cBhvr>
                                        <p:cTn id="462" dur="1000"/>
                                        <p:tgtEl>
                                          <p:spTgt spid="94"/>
                                        </p:tgtEl>
                                        <p:attrNameLst>
                                          <p:attrName>ppt_x</p:attrName>
                                        </p:attrNameLst>
                                      </p:cBhvr>
                                      <p:tavLst>
                                        <p:tav tm="0">
                                          <p:val>
                                            <p:strVal val="ppt_x"/>
                                          </p:val>
                                        </p:tav>
                                        <p:tav tm="100000">
                                          <p:val>
                                            <p:strVal val="ppt_x"/>
                                          </p:val>
                                        </p:tav>
                                      </p:tavLst>
                                    </p:anim>
                                    <p:anim calcmode="lin" valueType="num">
                                      <p:cBhvr>
                                        <p:cTn id="463" dur="1000"/>
                                        <p:tgtEl>
                                          <p:spTgt spid="94"/>
                                        </p:tgtEl>
                                        <p:attrNameLst>
                                          <p:attrName>ppt_y</p:attrName>
                                        </p:attrNameLst>
                                      </p:cBhvr>
                                      <p:tavLst>
                                        <p:tav tm="0">
                                          <p:val>
                                            <p:strVal val="ppt_y"/>
                                          </p:val>
                                        </p:tav>
                                        <p:tav tm="100000">
                                          <p:val>
                                            <p:strVal val="ppt_y+.1"/>
                                          </p:val>
                                        </p:tav>
                                      </p:tavLst>
                                    </p:anim>
                                    <p:set>
                                      <p:cBhvr>
                                        <p:cTn id="464" dur="1" fill="hold">
                                          <p:stCondLst>
                                            <p:cond delay="999"/>
                                          </p:stCondLst>
                                        </p:cTn>
                                        <p:tgtEl>
                                          <p:spTgt spid="94"/>
                                        </p:tgtEl>
                                        <p:attrNameLst>
                                          <p:attrName>style.visibility</p:attrName>
                                        </p:attrNameLst>
                                      </p:cBhvr>
                                      <p:to>
                                        <p:strVal val="hidden"/>
                                      </p:to>
                                    </p:set>
                                  </p:childTnLst>
                                </p:cTn>
                              </p:par>
                              <p:par>
                                <p:cTn id="465" presetID="42" presetClass="exit" presetSubtype="0" fill="hold" grpId="0" nodeType="withEffect">
                                  <p:stCondLst>
                                    <p:cond delay="0"/>
                                  </p:stCondLst>
                                  <p:childTnLst>
                                    <p:animEffect transition="out" filter="fade">
                                      <p:cBhvr>
                                        <p:cTn id="466" dur="1000"/>
                                        <p:tgtEl>
                                          <p:spTgt spid="95"/>
                                        </p:tgtEl>
                                      </p:cBhvr>
                                    </p:animEffect>
                                    <p:anim calcmode="lin" valueType="num">
                                      <p:cBhvr>
                                        <p:cTn id="467" dur="1000"/>
                                        <p:tgtEl>
                                          <p:spTgt spid="95"/>
                                        </p:tgtEl>
                                        <p:attrNameLst>
                                          <p:attrName>ppt_x</p:attrName>
                                        </p:attrNameLst>
                                      </p:cBhvr>
                                      <p:tavLst>
                                        <p:tav tm="0">
                                          <p:val>
                                            <p:strVal val="ppt_x"/>
                                          </p:val>
                                        </p:tav>
                                        <p:tav tm="100000">
                                          <p:val>
                                            <p:strVal val="ppt_x"/>
                                          </p:val>
                                        </p:tav>
                                      </p:tavLst>
                                    </p:anim>
                                    <p:anim calcmode="lin" valueType="num">
                                      <p:cBhvr>
                                        <p:cTn id="468" dur="1000"/>
                                        <p:tgtEl>
                                          <p:spTgt spid="95"/>
                                        </p:tgtEl>
                                        <p:attrNameLst>
                                          <p:attrName>ppt_y</p:attrName>
                                        </p:attrNameLst>
                                      </p:cBhvr>
                                      <p:tavLst>
                                        <p:tav tm="0">
                                          <p:val>
                                            <p:strVal val="ppt_y"/>
                                          </p:val>
                                        </p:tav>
                                        <p:tav tm="100000">
                                          <p:val>
                                            <p:strVal val="ppt_y+.1"/>
                                          </p:val>
                                        </p:tav>
                                      </p:tavLst>
                                    </p:anim>
                                    <p:set>
                                      <p:cBhvr>
                                        <p:cTn id="469" dur="1" fill="hold">
                                          <p:stCondLst>
                                            <p:cond delay="999"/>
                                          </p:stCondLst>
                                        </p:cTn>
                                        <p:tgtEl>
                                          <p:spTgt spid="95"/>
                                        </p:tgtEl>
                                        <p:attrNameLst>
                                          <p:attrName>style.visibility</p:attrName>
                                        </p:attrNameLst>
                                      </p:cBhvr>
                                      <p:to>
                                        <p:strVal val="hidden"/>
                                      </p:to>
                                    </p:set>
                                  </p:childTnLst>
                                </p:cTn>
                              </p:par>
                              <p:par>
                                <p:cTn id="470" presetID="42" presetClass="exit" presetSubtype="0" fill="hold" grpId="0" nodeType="withEffect">
                                  <p:stCondLst>
                                    <p:cond delay="0"/>
                                  </p:stCondLst>
                                  <p:childTnLst>
                                    <p:animEffect transition="out" filter="fade">
                                      <p:cBhvr>
                                        <p:cTn id="471" dur="1000"/>
                                        <p:tgtEl>
                                          <p:spTgt spid="96"/>
                                        </p:tgtEl>
                                      </p:cBhvr>
                                    </p:animEffect>
                                    <p:anim calcmode="lin" valueType="num">
                                      <p:cBhvr>
                                        <p:cTn id="472" dur="1000"/>
                                        <p:tgtEl>
                                          <p:spTgt spid="96"/>
                                        </p:tgtEl>
                                        <p:attrNameLst>
                                          <p:attrName>ppt_x</p:attrName>
                                        </p:attrNameLst>
                                      </p:cBhvr>
                                      <p:tavLst>
                                        <p:tav tm="0">
                                          <p:val>
                                            <p:strVal val="ppt_x"/>
                                          </p:val>
                                        </p:tav>
                                        <p:tav tm="100000">
                                          <p:val>
                                            <p:strVal val="ppt_x"/>
                                          </p:val>
                                        </p:tav>
                                      </p:tavLst>
                                    </p:anim>
                                    <p:anim calcmode="lin" valueType="num">
                                      <p:cBhvr>
                                        <p:cTn id="473" dur="1000"/>
                                        <p:tgtEl>
                                          <p:spTgt spid="96"/>
                                        </p:tgtEl>
                                        <p:attrNameLst>
                                          <p:attrName>ppt_y</p:attrName>
                                        </p:attrNameLst>
                                      </p:cBhvr>
                                      <p:tavLst>
                                        <p:tav tm="0">
                                          <p:val>
                                            <p:strVal val="ppt_y"/>
                                          </p:val>
                                        </p:tav>
                                        <p:tav tm="100000">
                                          <p:val>
                                            <p:strVal val="ppt_y+.1"/>
                                          </p:val>
                                        </p:tav>
                                      </p:tavLst>
                                    </p:anim>
                                    <p:set>
                                      <p:cBhvr>
                                        <p:cTn id="474" dur="1" fill="hold">
                                          <p:stCondLst>
                                            <p:cond delay="999"/>
                                          </p:stCondLst>
                                        </p:cTn>
                                        <p:tgtEl>
                                          <p:spTgt spid="96"/>
                                        </p:tgtEl>
                                        <p:attrNameLst>
                                          <p:attrName>style.visibility</p:attrName>
                                        </p:attrNameLst>
                                      </p:cBhvr>
                                      <p:to>
                                        <p:strVal val="hidden"/>
                                      </p:to>
                                    </p:set>
                                  </p:childTnLst>
                                </p:cTn>
                              </p:par>
                              <p:par>
                                <p:cTn id="475" presetID="42" presetClass="exit" presetSubtype="0" fill="hold" grpId="0" nodeType="withEffect">
                                  <p:stCondLst>
                                    <p:cond delay="0"/>
                                  </p:stCondLst>
                                  <p:childTnLst>
                                    <p:animEffect transition="out" filter="fade">
                                      <p:cBhvr>
                                        <p:cTn id="476" dur="1000"/>
                                        <p:tgtEl>
                                          <p:spTgt spid="97"/>
                                        </p:tgtEl>
                                      </p:cBhvr>
                                    </p:animEffect>
                                    <p:anim calcmode="lin" valueType="num">
                                      <p:cBhvr>
                                        <p:cTn id="477" dur="1000"/>
                                        <p:tgtEl>
                                          <p:spTgt spid="97"/>
                                        </p:tgtEl>
                                        <p:attrNameLst>
                                          <p:attrName>ppt_x</p:attrName>
                                        </p:attrNameLst>
                                      </p:cBhvr>
                                      <p:tavLst>
                                        <p:tav tm="0">
                                          <p:val>
                                            <p:strVal val="ppt_x"/>
                                          </p:val>
                                        </p:tav>
                                        <p:tav tm="100000">
                                          <p:val>
                                            <p:strVal val="ppt_x"/>
                                          </p:val>
                                        </p:tav>
                                      </p:tavLst>
                                    </p:anim>
                                    <p:anim calcmode="lin" valueType="num">
                                      <p:cBhvr>
                                        <p:cTn id="478" dur="1000"/>
                                        <p:tgtEl>
                                          <p:spTgt spid="97"/>
                                        </p:tgtEl>
                                        <p:attrNameLst>
                                          <p:attrName>ppt_y</p:attrName>
                                        </p:attrNameLst>
                                      </p:cBhvr>
                                      <p:tavLst>
                                        <p:tav tm="0">
                                          <p:val>
                                            <p:strVal val="ppt_y"/>
                                          </p:val>
                                        </p:tav>
                                        <p:tav tm="100000">
                                          <p:val>
                                            <p:strVal val="ppt_y+.1"/>
                                          </p:val>
                                        </p:tav>
                                      </p:tavLst>
                                    </p:anim>
                                    <p:set>
                                      <p:cBhvr>
                                        <p:cTn id="479" dur="1" fill="hold">
                                          <p:stCondLst>
                                            <p:cond delay="999"/>
                                          </p:stCondLst>
                                        </p:cTn>
                                        <p:tgtEl>
                                          <p:spTgt spid="97"/>
                                        </p:tgtEl>
                                        <p:attrNameLst>
                                          <p:attrName>style.visibility</p:attrName>
                                        </p:attrNameLst>
                                      </p:cBhvr>
                                      <p:to>
                                        <p:strVal val="hidden"/>
                                      </p:to>
                                    </p:set>
                                  </p:childTnLst>
                                </p:cTn>
                              </p:par>
                              <p:par>
                                <p:cTn id="480" presetID="42" presetClass="exit" presetSubtype="0" fill="hold" grpId="0" nodeType="withEffect">
                                  <p:stCondLst>
                                    <p:cond delay="0"/>
                                  </p:stCondLst>
                                  <p:childTnLst>
                                    <p:animEffect transition="out" filter="fade">
                                      <p:cBhvr>
                                        <p:cTn id="481" dur="1000"/>
                                        <p:tgtEl>
                                          <p:spTgt spid="98"/>
                                        </p:tgtEl>
                                      </p:cBhvr>
                                    </p:animEffect>
                                    <p:anim calcmode="lin" valueType="num">
                                      <p:cBhvr>
                                        <p:cTn id="482" dur="1000"/>
                                        <p:tgtEl>
                                          <p:spTgt spid="98"/>
                                        </p:tgtEl>
                                        <p:attrNameLst>
                                          <p:attrName>ppt_x</p:attrName>
                                        </p:attrNameLst>
                                      </p:cBhvr>
                                      <p:tavLst>
                                        <p:tav tm="0">
                                          <p:val>
                                            <p:strVal val="ppt_x"/>
                                          </p:val>
                                        </p:tav>
                                        <p:tav tm="100000">
                                          <p:val>
                                            <p:strVal val="ppt_x"/>
                                          </p:val>
                                        </p:tav>
                                      </p:tavLst>
                                    </p:anim>
                                    <p:anim calcmode="lin" valueType="num">
                                      <p:cBhvr>
                                        <p:cTn id="483" dur="1000"/>
                                        <p:tgtEl>
                                          <p:spTgt spid="98"/>
                                        </p:tgtEl>
                                        <p:attrNameLst>
                                          <p:attrName>ppt_y</p:attrName>
                                        </p:attrNameLst>
                                      </p:cBhvr>
                                      <p:tavLst>
                                        <p:tav tm="0">
                                          <p:val>
                                            <p:strVal val="ppt_y"/>
                                          </p:val>
                                        </p:tav>
                                        <p:tav tm="100000">
                                          <p:val>
                                            <p:strVal val="ppt_y+.1"/>
                                          </p:val>
                                        </p:tav>
                                      </p:tavLst>
                                    </p:anim>
                                    <p:set>
                                      <p:cBhvr>
                                        <p:cTn id="484" dur="1" fill="hold">
                                          <p:stCondLst>
                                            <p:cond delay="999"/>
                                          </p:stCondLst>
                                        </p:cTn>
                                        <p:tgtEl>
                                          <p:spTgt spid="98"/>
                                        </p:tgtEl>
                                        <p:attrNameLst>
                                          <p:attrName>style.visibility</p:attrName>
                                        </p:attrNameLst>
                                      </p:cBhvr>
                                      <p:to>
                                        <p:strVal val="hidden"/>
                                      </p:to>
                                    </p:set>
                                  </p:childTnLst>
                                </p:cTn>
                              </p:par>
                              <p:par>
                                <p:cTn id="485" presetID="42" presetClass="exit" presetSubtype="0" fill="hold" grpId="0" nodeType="withEffect">
                                  <p:stCondLst>
                                    <p:cond delay="0"/>
                                  </p:stCondLst>
                                  <p:childTnLst>
                                    <p:animEffect transition="out" filter="fade">
                                      <p:cBhvr>
                                        <p:cTn id="486" dur="1000"/>
                                        <p:tgtEl>
                                          <p:spTgt spid="99"/>
                                        </p:tgtEl>
                                      </p:cBhvr>
                                    </p:animEffect>
                                    <p:anim calcmode="lin" valueType="num">
                                      <p:cBhvr>
                                        <p:cTn id="487" dur="1000"/>
                                        <p:tgtEl>
                                          <p:spTgt spid="99"/>
                                        </p:tgtEl>
                                        <p:attrNameLst>
                                          <p:attrName>ppt_x</p:attrName>
                                        </p:attrNameLst>
                                      </p:cBhvr>
                                      <p:tavLst>
                                        <p:tav tm="0">
                                          <p:val>
                                            <p:strVal val="ppt_x"/>
                                          </p:val>
                                        </p:tav>
                                        <p:tav tm="100000">
                                          <p:val>
                                            <p:strVal val="ppt_x"/>
                                          </p:val>
                                        </p:tav>
                                      </p:tavLst>
                                    </p:anim>
                                    <p:anim calcmode="lin" valueType="num">
                                      <p:cBhvr>
                                        <p:cTn id="488" dur="1000"/>
                                        <p:tgtEl>
                                          <p:spTgt spid="99"/>
                                        </p:tgtEl>
                                        <p:attrNameLst>
                                          <p:attrName>ppt_y</p:attrName>
                                        </p:attrNameLst>
                                      </p:cBhvr>
                                      <p:tavLst>
                                        <p:tav tm="0">
                                          <p:val>
                                            <p:strVal val="ppt_y"/>
                                          </p:val>
                                        </p:tav>
                                        <p:tav tm="100000">
                                          <p:val>
                                            <p:strVal val="ppt_y+.1"/>
                                          </p:val>
                                        </p:tav>
                                      </p:tavLst>
                                    </p:anim>
                                    <p:set>
                                      <p:cBhvr>
                                        <p:cTn id="489" dur="1" fill="hold">
                                          <p:stCondLst>
                                            <p:cond delay="999"/>
                                          </p:stCondLst>
                                        </p:cTn>
                                        <p:tgtEl>
                                          <p:spTgt spid="99"/>
                                        </p:tgtEl>
                                        <p:attrNameLst>
                                          <p:attrName>style.visibility</p:attrName>
                                        </p:attrNameLst>
                                      </p:cBhvr>
                                      <p:to>
                                        <p:strVal val="hidden"/>
                                      </p:to>
                                    </p:set>
                                  </p:childTnLst>
                                </p:cTn>
                              </p:par>
                              <p:par>
                                <p:cTn id="490" presetID="42" presetClass="exit" presetSubtype="0" fill="hold" grpId="0" nodeType="withEffect">
                                  <p:stCondLst>
                                    <p:cond delay="0"/>
                                  </p:stCondLst>
                                  <p:childTnLst>
                                    <p:animEffect transition="out" filter="fade">
                                      <p:cBhvr>
                                        <p:cTn id="491" dur="1000"/>
                                        <p:tgtEl>
                                          <p:spTgt spid="100"/>
                                        </p:tgtEl>
                                      </p:cBhvr>
                                    </p:animEffect>
                                    <p:anim calcmode="lin" valueType="num">
                                      <p:cBhvr>
                                        <p:cTn id="492" dur="1000"/>
                                        <p:tgtEl>
                                          <p:spTgt spid="100"/>
                                        </p:tgtEl>
                                        <p:attrNameLst>
                                          <p:attrName>ppt_x</p:attrName>
                                        </p:attrNameLst>
                                      </p:cBhvr>
                                      <p:tavLst>
                                        <p:tav tm="0">
                                          <p:val>
                                            <p:strVal val="ppt_x"/>
                                          </p:val>
                                        </p:tav>
                                        <p:tav tm="100000">
                                          <p:val>
                                            <p:strVal val="ppt_x"/>
                                          </p:val>
                                        </p:tav>
                                      </p:tavLst>
                                    </p:anim>
                                    <p:anim calcmode="lin" valueType="num">
                                      <p:cBhvr>
                                        <p:cTn id="493" dur="1000"/>
                                        <p:tgtEl>
                                          <p:spTgt spid="100"/>
                                        </p:tgtEl>
                                        <p:attrNameLst>
                                          <p:attrName>ppt_y</p:attrName>
                                        </p:attrNameLst>
                                      </p:cBhvr>
                                      <p:tavLst>
                                        <p:tav tm="0">
                                          <p:val>
                                            <p:strVal val="ppt_y"/>
                                          </p:val>
                                        </p:tav>
                                        <p:tav tm="100000">
                                          <p:val>
                                            <p:strVal val="ppt_y+.1"/>
                                          </p:val>
                                        </p:tav>
                                      </p:tavLst>
                                    </p:anim>
                                    <p:set>
                                      <p:cBhvr>
                                        <p:cTn id="494" dur="1" fill="hold">
                                          <p:stCondLst>
                                            <p:cond delay="999"/>
                                          </p:stCondLst>
                                        </p:cTn>
                                        <p:tgtEl>
                                          <p:spTgt spid="100"/>
                                        </p:tgtEl>
                                        <p:attrNameLst>
                                          <p:attrName>style.visibility</p:attrName>
                                        </p:attrNameLst>
                                      </p:cBhvr>
                                      <p:to>
                                        <p:strVal val="hidden"/>
                                      </p:to>
                                    </p:set>
                                  </p:childTnLst>
                                </p:cTn>
                              </p:par>
                              <p:par>
                                <p:cTn id="495" presetID="42" presetClass="exit" presetSubtype="0" fill="hold" grpId="0" nodeType="withEffect">
                                  <p:stCondLst>
                                    <p:cond delay="0"/>
                                  </p:stCondLst>
                                  <p:childTnLst>
                                    <p:animEffect transition="out" filter="fade">
                                      <p:cBhvr>
                                        <p:cTn id="496" dur="1000"/>
                                        <p:tgtEl>
                                          <p:spTgt spid="101"/>
                                        </p:tgtEl>
                                      </p:cBhvr>
                                    </p:animEffect>
                                    <p:anim calcmode="lin" valueType="num">
                                      <p:cBhvr>
                                        <p:cTn id="497" dur="1000"/>
                                        <p:tgtEl>
                                          <p:spTgt spid="101"/>
                                        </p:tgtEl>
                                        <p:attrNameLst>
                                          <p:attrName>ppt_x</p:attrName>
                                        </p:attrNameLst>
                                      </p:cBhvr>
                                      <p:tavLst>
                                        <p:tav tm="0">
                                          <p:val>
                                            <p:strVal val="ppt_x"/>
                                          </p:val>
                                        </p:tav>
                                        <p:tav tm="100000">
                                          <p:val>
                                            <p:strVal val="ppt_x"/>
                                          </p:val>
                                        </p:tav>
                                      </p:tavLst>
                                    </p:anim>
                                    <p:anim calcmode="lin" valueType="num">
                                      <p:cBhvr>
                                        <p:cTn id="498" dur="1000"/>
                                        <p:tgtEl>
                                          <p:spTgt spid="101"/>
                                        </p:tgtEl>
                                        <p:attrNameLst>
                                          <p:attrName>ppt_y</p:attrName>
                                        </p:attrNameLst>
                                      </p:cBhvr>
                                      <p:tavLst>
                                        <p:tav tm="0">
                                          <p:val>
                                            <p:strVal val="ppt_y"/>
                                          </p:val>
                                        </p:tav>
                                        <p:tav tm="100000">
                                          <p:val>
                                            <p:strVal val="ppt_y+.1"/>
                                          </p:val>
                                        </p:tav>
                                      </p:tavLst>
                                    </p:anim>
                                    <p:set>
                                      <p:cBhvr>
                                        <p:cTn id="499" dur="1" fill="hold">
                                          <p:stCondLst>
                                            <p:cond delay="999"/>
                                          </p:stCondLst>
                                        </p:cTn>
                                        <p:tgtEl>
                                          <p:spTgt spid="101"/>
                                        </p:tgtEl>
                                        <p:attrNameLst>
                                          <p:attrName>style.visibility</p:attrName>
                                        </p:attrNameLst>
                                      </p:cBhvr>
                                      <p:to>
                                        <p:strVal val="hidden"/>
                                      </p:to>
                                    </p:set>
                                  </p:childTnLst>
                                </p:cTn>
                              </p:par>
                              <p:par>
                                <p:cTn id="500" presetID="42" presetClass="exit" presetSubtype="0" fill="hold" grpId="0" nodeType="withEffect">
                                  <p:stCondLst>
                                    <p:cond delay="0"/>
                                  </p:stCondLst>
                                  <p:childTnLst>
                                    <p:animEffect transition="out" filter="fade">
                                      <p:cBhvr>
                                        <p:cTn id="501" dur="1000"/>
                                        <p:tgtEl>
                                          <p:spTgt spid="102"/>
                                        </p:tgtEl>
                                      </p:cBhvr>
                                    </p:animEffect>
                                    <p:anim calcmode="lin" valueType="num">
                                      <p:cBhvr>
                                        <p:cTn id="502" dur="1000"/>
                                        <p:tgtEl>
                                          <p:spTgt spid="102"/>
                                        </p:tgtEl>
                                        <p:attrNameLst>
                                          <p:attrName>ppt_x</p:attrName>
                                        </p:attrNameLst>
                                      </p:cBhvr>
                                      <p:tavLst>
                                        <p:tav tm="0">
                                          <p:val>
                                            <p:strVal val="ppt_x"/>
                                          </p:val>
                                        </p:tav>
                                        <p:tav tm="100000">
                                          <p:val>
                                            <p:strVal val="ppt_x"/>
                                          </p:val>
                                        </p:tav>
                                      </p:tavLst>
                                    </p:anim>
                                    <p:anim calcmode="lin" valueType="num">
                                      <p:cBhvr>
                                        <p:cTn id="503" dur="1000"/>
                                        <p:tgtEl>
                                          <p:spTgt spid="102"/>
                                        </p:tgtEl>
                                        <p:attrNameLst>
                                          <p:attrName>ppt_y</p:attrName>
                                        </p:attrNameLst>
                                      </p:cBhvr>
                                      <p:tavLst>
                                        <p:tav tm="0">
                                          <p:val>
                                            <p:strVal val="ppt_y"/>
                                          </p:val>
                                        </p:tav>
                                        <p:tav tm="100000">
                                          <p:val>
                                            <p:strVal val="ppt_y+.1"/>
                                          </p:val>
                                        </p:tav>
                                      </p:tavLst>
                                    </p:anim>
                                    <p:set>
                                      <p:cBhvr>
                                        <p:cTn id="504" dur="1" fill="hold">
                                          <p:stCondLst>
                                            <p:cond delay="999"/>
                                          </p:stCondLst>
                                        </p:cTn>
                                        <p:tgtEl>
                                          <p:spTgt spid="102"/>
                                        </p:tgtEl>
                                        <p:attrNameLst>
                                          <p:attrName>style.visibility</p:attrName>
                                        </p:attrNameLst>
                                      </p:cBhvr>
                                      <p:to>
                                        <p:strVal val="hidden"/>
                                      </p:to>
                                    </p:set>
                                  </p:childTnLst>
                                </p:cTn>
                              </p:par>
                              <p:par>
                                <p:cTn id="505" presetID="42" presetClass="exit" presetSubtype="0" fill="hold" grpId="0" nodeType="withEffect">
                                  <p:stCondLst>
                                    <p:cond delay="0"/>
                                  </p:stCondLst>
                                  <p:childTnLst>
                                    <p:animEffect transition="out" filter="fade">
                                      <p:cBhvr>
                                        <p:cTn id="506" dur="1000"/>
                                        <p:tgtEl>
                                          <p:spTgt spid="103"/>
                                        </p:tgtEl>
                                      </p:cBhvr>
                                    </p:animEffect>
                                    <p:anim calcmode="lin" valueType="num">
                                      <p:cBhvr>
                                        <p:cTn id="507" dur="1000"/>
                                        <p:tgtEl>
                                          <p:spTgt spid="103"/>
                                        </p:tgtEl>
                                        <p:attrNameLst>
                                          <p:attrName>ppt_x</p:attrName>
                                        </p:attrNameLst>
                                      </p:cBhvr>
                                      <p:tavLst>
                                        <p:tav tm="0">
                                          <p:val>
                                            <p:strVal val="ppt_x"/>
                                          </p:val>
                                        </p:tav>
                                        <p:tav tm="100000">
                                          <p:val>
                                            <p:strVal val="ppt_x"/>
                                          </p:val>
                                        </p:tav>
                                      </p:tavLst>
                                    </p:anim>
                                    <p:anim calcmode="lin" valueType="num">
                                      <p:cBhvr>
                                        <p:cTn id="508" dur="1000"/>
                                        <p:tgtEl>
                                          <p:spTgt spid="103"/>
                                        </p:tgtEl>
                                        <p:attrNameLst>
                                          <p:attrName>ppt_y</p:attrName>
                                        </p:attrNameLst>
                                      </p:cBhvr>
                                      <p:tavLst>
                                        <p:tav tm="0">
                                          <p:val>
                                            <p:strVal val="ppt_y"/>
                                          </p:val>
                                        </p:tav>
                                        <p:tav tm="100000">
                                          <p:val>
                                            <p:strVal val="ppt_y+.1"/>
                                          </p:val>
                                        </p:tav>
                                      </p:tavLst>
                                    </p:anim>
                                    <p:set>
                                      <p:cBhvr>
                                        <p:cTn id="509" dur="1" fill="hold">
                                          <p:stCondLst>
                                            <p:cond delay="999"/>
                                          </p:stCondLst>
                                        </p:cTn>
                                        <p:tgtEl>
                                          <p:spTgt spid="103"/>
                                        </p:tgtEl>
                                        <p:attrNameLst>
                                          <p:attrName>style.visibility</p:attrName>
                                        </p:attrNameLst>
                                      </p:cBhvr>
                                      <p:to>
                                        <p:strVal val="hidden"/>
                                      </p:to>
                                    </p:set>
                                  </p:childTnLst>
                                </p:cTn>
                              </p:par>
                              <p:par>
                                <p:cTn id="510" presetID="42" presetClass="exit" presetSubtype="0" fill="hold" grpId="0" nodeType="withEffect">
                                  <p:stCondLst>
                                    <p:cond delay="0"/>
                                  </p:stCondLst>
                                  <p:childTnLst>
                                    <p:animEffect transition="out" filter="fade">
                                      <p:cBhvr>
                                        <p:cTn id="511" dur="1000"/>
                                        <p:tgtEl>
                                          <p:spTgt spid="104"/>
                                        </p:tgtEl>
                                      </p:cBhvr>
                                    </p:animEffect>
                                    <p:anim calcmode="lin" valueType="num">
                                      <p:cBhvr>
                                        <p:cTn id="512" dur="1000"/>
                                        <p:tgtEl>
                                          <p:spTgt spid="104"/>
                                        </p:tgtEl>
                                        <p:attrNameLst>
                                          <p:attrName>ppt_x</p:attrName>
                                        </p:attrNameLst>
                                      </p:cBhvr>
                                      <p:tavLst>
                                        <p:tav tm="0">
                                          <p:val>
                                            <p:strVal val="ppt_x"/>
                                          </p:val>
                                        </p:tav>
                                        <p:tav tm="100000">
                                          <p:val>
                                            <p:strVal val="ppt_x"/>
                                          </p:val>
                                        </p:tav>
                                      </p:tavLst>
                                    </p:anim>
                                    <p:anim calcmode="lin" valueType="num">
                                      <p:cBhvr>
                                        <p:cTn id="513" dur="1000"/>
                                        <p:tgtEl>
                                          <p:spTgt spid="104"/>
                                        </p:tgtEl>
                                        <p:attrNameLst>
                                          <p:attrName>ppt_y</p:attrName>
                                        </p:attrNameLst>
                                      </p:cBhvr>
                                      <p:tavLst>
                                        <p:tav tm="0">
                                          <p:val>
                                            <p:strVal val="ppt_y"/>
                                          </p:val>
                                        </p:tav>
                                        <p:tav tm="100000">
                                          <p:val>
                                            <p:strVal val="ppt_y+.1"/>
                                          </p:val>
                                        </p:tav>
                                      </p:tavLst>
                                    </p:anim>
                                    <p:set>
                                      <p:cBhvr>
                                        <p:cTn id="514" dur="1" fill="hold">
                                          <p:stCondLst>
                                            <p:cond delay="999"/>
                                          </p:stCondLst>
                                        </p:cTn>
                                        <p:tgtEl>
                                          <p:spTgt spid="104"/>
                                        </p:tgtEl>
                                        <p:attrNameLst>
                                          <p:attrName>style.visibility</p:attrName>
                                        </p:attrNameLst>
                                      </p:cBhvr>
                                      <p:to>
                                        <p:strVal val="hidden"/>
                                      </p:to>
                                    </p:set>
                                  </p:childTnLst>
                                </p:cTn>
                              </p:par>
                              <p:par>
                                <p:cTn id="515" presetID="42" presetClass="exit" presetSubtype="0" fill="hold" grpId="0" nodeType="withEffect">
                                  <p:stCondLst>
                                    <p:cond delay="0"/>
                                  </p:stCondLst>
                                  <p:childTnLst>
                                    <p:animEffect transition="out" filter="fade">
                                      <p:cBhvr>
                                        <p:cTn id="516" dur="1000"/>
                                        <p:tgtEl>
                                          <p:spTgt spid="105"/>
                                        </p:tgtEl>
                                      </p:cBhvr>
                                    </p:animEffect>
                                    <p:anim calcmode="lin" valueType="num">
                                      <p:cBhvr>
                                        <p:cTn id="517" dur="1000"/>
                                        <p:tgtEl>
                                          <p:spTgt spid="105"/>
                                        </p:tgtEl>
                                        <p:attrNameLst>
                                          <p:attrName>ppt_x</p:attrName>
                                        </p:attrNameLst>
                                      </p:cBhvr>
                                      <p:tavLst>
                                        <p:tav tm="0">
                                          <p:val>
                                            <p:strVal val="ppt_x"/>
                                          </p:val>
                                        </p:tav>
                                        <p:tav tm="100000">
                                          <p:val>
                                            <p:strVal val="ppt_x"/>
                                          </p:val>
                                        </p:tav>
                                      </p:tavLst>
                                    </p:anim>
                                    <p:anim calcmode="lin" valueType="num">
                                      <p:cBhvr>
                                        <p:cTn id="518" dur="1000"/>
                                        <p:tgtEl>
                                          <p:spTgt spid="105"/>
                                        </p:tgtEl>
                                        <p:attrNameLst>
                                          <p:attrName>ppt_y</p:attrName>
                                        </p:attrNameLst>
                                      </p:cBhvr>
                                      <p:tavLst>
                                        <p:tav tm="0">
                                          <p:val>
                                            <p:strVal val="ppt_y"/>
                                          </p:val>
                                        </p:tav>
                                        <p:tav tm="100000">
                                          <p:val>
                                            <p:strVal val="ppt_y+.1"/>
                                          </p:val>
                                        </p:tav>
                                      </p:tavLst>
                                    </p:anim>
                                    <p:set>
                                      <p:cBhvr>
                                        <p:cTn id="519" dur="1" fill="hold">
                                          <p:stCondLst>
                                            <p:cond delay="999"/>
                                          </p:stCondLst>
                                        </p:cTn>
                                        <p:tgtEl>
                                          <p:spTgt spid="105"/>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3" grpId="0" animBg="1"/>
      <p:bldP spid="4" grpId="0" animBg="1"/>
      <p:bldP spid="5" grpId="0" animBg="1"/>
      <p:bldP spid="6" grpId="0" animBg="1"/>
      <p:bldP spid="7" grpId="0" animBg="1"/>
      <p:bldP spid="8" grpId="0" animBg="1"/>
      <p:bldP spid="9" grpId="0" animBg="1"/>
      <p:bldP spid="10" grpId="0" animBg="1"/>
      <p:bldP spid="11" grpId="0" animBg="1"/>
      <p:bldP spid="12" grpId="0" animBg="1"/>
      <p:bldP spid="13" grpId="0" animBg="1"/>
      <p:bldP spid="14" grpId="0" animBg="1"/>
      <p:bldP spid="15" grpId="0" animBg="1"/>
      <p:bldP spid="16" grpId="0" animBg="1"/>
      <p:bldP spid="17" grpId="0" animBg="1"/>
      <p:bldP spid="18" grpId="0" animBg="1"/>
      <p:bldP spid="19" grpId="0" animBg="1"/>
      <p:bldP spid="20" grpId="0" animBg="1"/>
      <p:bldP spid="21" grpId="0" animBg="1"/>
      <p:bldP spid="22" grpId="0" animBg="1"/>
      <p:bldP spid="23" grpId="0" animBg="1"/>
      <p:bldP spid="24" grpId="0" animBg="1"/>
      <p:bldP spid="26" grpId="0" animBg="1"/>
      <p:bldP spid="27" grpId="0" animBg="1"/>
      <p:bldP spid="28" grpId="0" animBg="1"/>
      <p:bldP spid="29" grpId="0" animBg="1"/>
      <p:bldP spid="30" grpId="0" animBg="1"/>
      <p:bldP spid="31" grpId="0" animBg="1"/>
      <p:bldP spid="32" grpId="0" animBg="1"/>
      <p:bldP spid="33" grpId="0" animBg="1"/>
      <p:bldP spid="34" grpId="0" animBg="1"/>
      <p:bldP spid="35" grpId="0" animBg="1"/>
      <p:bldP spid="36" grpId="0" animBg="1"/>
      <p:bldP spid="37" grpId="0" animBg="1"/>
      <p:bldP spid="38" grpId="0" animBg="1"/>
      <p:bldP spid="39" grpId="0" animBg="1"/>
      <p:bldP spid="40" grpId="0" animBg="1"/>
      <p:bldP spid="41" grpId="0" animBg="1"/>
      <p:bldP spid="42" grpId="0" animBg="1"/>
      <p:bldP spid="43" grpId="0" animBg="1"/>
      <p:bldP spid="44" grpId="0" animBg="1"/>
      <p:bldP spid="45" grpId="0" animBg="1"/>
      <p:bldP spid="46" grpId="0" animBg="1"/>
      <p:bldP spid="47" grpId="0" animBg="1"/>
      <p:bldP spid="48" grpId="0" animBg="1"/>
      <p:bldP spid="49" grpId="0" animBg="1"/>
      <p:bldP spid="50" grpId="0" animBg="1"/>
      <p:bldP spid="51" grpId="0" animBg="1"/>
      <p:bldP spid="52" grpId="0" animBg="1"/>
      <p:bldP spid="53" grpId="0" animBg="1"/>
      <p:bldP spid="54" grpId="0" animBg="1"/>
      <p:bldP spid="55" grpId="0" animBg="1"/>
      <p:bldP spid="56" grpId="0" animBg="1"/>
      <p:bldP spid="57" grpId="0" animBg="1"/>
      <p:bldP spid="58" grpId="0" animBg="1"/>
      <p:bldP spid="59" grpId="0" animBg="1"/>
      <p:bldP spid="60" grpId="0" animBg="1"/>
      <p:bldP spid="61" grpId="0" animBg="1"/>
      <p:bldP spid="62" grpId="0" animBg="1"/>
      <p:bldP spid="63" grpId="0" animBg="1"/>
      <p:bldP spid="64" grpId="0" animBg="1"/>
      <p:bldP spid="65" grpId="0" animBg="1"/>
      <p:bldP spid="66" grpId="0" animBg="1"/>
      <p:bldP spid="67" grpId="0" animBg="1"/>
      <p:bldP spid="68" grpId="0" animBg="1"/>
      <p:bldP spid="69" grpId="0" animBg="1"/>
      <p:bldP spid="70" grpId="0" animBg="1"/>
      <p:bldP spid="71" grpId="0" animBg="1"/>
      <p:bldP spid="72" grpId="0" animBg="1"/>
      <p:bldP spid="73" grpId="0" animBg="1"/>
      <p:bldP spid="74" grpId="0" animBg="1"/>
      <p:bldP spid="75" grpId="0" animBg="1"/>
      <p:bldP spid="76" grpId="0" animBg="1"/>
      <p:bldP spid="77" grpId="0" animBg="1"/>
      <p:bldP spid="78" grpId="0" animBg="1"/>
      <p:bldP spid="79" grpId="0" animBg="1"/>
      <p:bldP spid="80" grpId="0" animBg="1"/>
      <p:bldP spid="81" grpId="0" animBg="1"/>
      <p:bldP spid="82" grpId="0" animBg="1"/>
      <p:bldP spid="83" grpId="0" animBg="1"/>
      <p:bldP spid="84" grpId="0" animBg="1"/>
      <p:bldP spid="85" grpId="0" animBg="1"/>
      <p:bldP spid="86" grpId="0" animBg="1"/>
      <p:bldP spid="87" grpId="0" animBg="1"/>
      <p:bldP spid="88" grpId="0" animBg="1"/>
      <p:bldP spid="89" grpId="0" animBg="1"/>
      <p:bldP spid="90" grpId="0" animBg="1"/>
      <p:bldP spid="91" grpId="0" animBg="1"/>
      <p:bldP spid="92" grpId="0" animBg="1"/>
      <p:bldP spid="93" grpId="0" animBg="1"/>
      <p:bldP spid="94" grpId="0" animBg="1"/>
      <p:bldP spid="95" grpId="0" animBg="1"/>
      <p:bldP spid="96" grpId="0" animBg="1"/>
      <p:bldP spid="97" grpId="0" animBg="1"/>
      <p:bldP spid="98" grpId="0" animBg="1"/>
      <p:bldP spid="99" grpId="0" animBg="1"/>
      <p:bldP spid="100" grpId="0" animBg="1"/>
      <p:bldP spid="101" grpId="0" animBg="1"/>
      <p:bldP spid="102" grpId="0" animBg="1"/>
      <p:bldP spid="103" grpId="0" animBg="1"/>
      <p:bldP spid="104" grpId="0" animBg="1"/>
      <p:bldP spid="105" grpId="0" animBg="1"/>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p:nvPr/>
        </p:nvSpPr>
        <p:spPr>
          <a:xfrm>
            <a:off x="8087591" y="2780515"/>
            <a:ext cx="91005" cy="46392"/>
          </a:xfrm>
          <a:prstGeom prst="rect">
            <a:avLst/>
          </a:prstGeom>
          <a:blipFill>
            <a:blip r:embed="rId2" cstate="print"/>
            <a:stretch>
              <a:fillRect/>
            </a:stretch>
          </a:blipFill>
        </p:spPr>
        <p:txBody>
          <a:bodyPr wrap="square" lIns="0" tIns="0" rIns="0" bIns="0" rtlCol="0">
            <a:noAutofit/>
          </a:bodyPr>
          <a:lstStyle/>
          <a:p>
            <a:endParaRPr/>
          </a:p>
        </p:txBody>
      </p:sp>
      <p:sp>
        <p:nvSpPr>
          <p:cNvPr id="3" name="object 3"/>
          <p:cNvSpPr/>
          <p:nvPr/>
        </p:nvSpPr>
        <p:spPr>
          <a:xfrm>
            <a:off x="8296794" y="2768917"/>
            <a:ext cx="93518" cy="56982"/>
          </a:xfrm>
          <a:prstGeom prst="rect">
            <a:avLst/>
          </a:prstGeom>
          <a:blipFill>
            <a:blip r:embed="rId3" cstate="print"/>
            <a:stretch>
              <a:fillRect/>
            </a:stretch>
          </a:blipFill>
        </p:spPr>
        <p:txBody>
          <a:bodyPr wrap="square" lIns="0" tIns="0" rIns="0" bIns="0" rtlCol="0">
            <a:noAutofit/>
          </a:bodyPr>
          <a:lstStyle/>
          <a:p>
            <a:endParaRPr/>
          </a:p>
        </p:txBody>
      </p:sp>
      <p:sp>
        <p:nvSpPr>
          <p:cNvPr id="4" name="object 4"/>
          <p:cNvSpPr/>
          <p:nvPr/>
        </p:nvSpPr>
        <p:spPr>
          <a:xfrm>
            <a:off x="8210205" y="2696303"/>
            <a:ext cx="184265" cy="128588"/>
          </a:xfrm>
          <a:prstGeom prst="rect">
            <a:avLst/>
          </a:prstGeom>
          <a:blipFill>
            <a:blip r:embed="rId4" cstate="print"/>
            <a:stretch>
              <a:fillRect/>
            </a:stretch>
          </a:blipFill>
        </p:spPr>
        <p:txBody>
          <a:bodyPr wrap="square" lIns="0" tIns="0" rIns="0" bIns="0" rtlCol="0">
            <a:noAutofit/>
          </a:bodyPr>
          <a:lstStyle/>
          <a:p>
            <a:endParaRPr/>
          </a:p>
        </p:txBody>
      </p:sp>
      <p:sp>
        <p:nvSpPr>
          <p:cNvPr id="5" name="object 5"/>
          <p:cNvSpPr/>
          <p:nvPr/>
        </p:nvSpPr>
        <p:spPr>
          <a:xfrm>
            <a:off x="8314114" y="2755807"/>
            <a:ext cx="80167" cy="29752"/>
          </a:xfrm>
          <a:prstGeom prst="rect">
            <a:avLst/>
          </a:prstGeom>
          <a:blipFill>
            <a:blip r:embed="rId5" cstate="print"/>
            <a:stretch>
              <a:fillRect/>
            </a:stretch>
          </a:blipFill>
        </p:spPr>
        <p:txBody>
          <a:bodyPr wrap="square" lIns="0" tIns="0" rIns="0" bIns="0" rtlCol="0">
            <a:noAutofit/>
          </a:bodyPr>
          <a:lstStyle/>
          <a:p>
            <a:endParaRPr/>
          </a:p>
        </p:txBody>
      </p:sp>
      <p:sp>
        <p:nvSpPr>
          <p:cNvPr id="6" name="object 6"/>
          <p:cNvSpPr/>
          <p:nvPr/>
        </p:nvSpPr>
        <p:spPr>
          <a:xfrm>
            <a:off x="8345288" y="2669073"/>
            <a:ext cx="76892" cy="34794"/>
          </a:xfrm>
          <a:prstGeom prst="rect">
            <a:avLst/>
          </a:prstGeom>
          <a:blipFill>
            <a:blip r:embed="rId6" cstate="print"/>
            <a:stretch>
              <a:fillRect/>
            </a:stretch>
          </a:blipFill>
        </p:spPr>
        <p:txBody>
          <a:bodyPr wrap="square" lIns="0" tIns="0" rIns="0" bIns="0" rtlCol="0">
            <a:noAutofit/>
          </a:bodyPr>
          <a:lstStyle/>
          <a:p>
            <a:endParaRPr/>
          </a:p>
        </p:txBody>
      </p:sp>
      <p:sp>
        <p:nvSpPr>
          <p:cNvPr id="7" name="object 7"/>
          <p:cNvSpPr/>
          <p:nvPr/>
        </p:nvSpPr>
        <p:spPr>
          <a:xfrm>
            <a:off x="7956665" y="2652433"/>
            <a:ext cx="283258" cy="151279"/>
          </a:xfrm>
          <a:prstGeom prst="rect">
            <a:avLst/>
          </a:prstGeom>
          <a:blipFill>
            <a:blip r:embed="rId7" cstate="print"/>
            <a:stretch>
              <a:fillRect/>
            </a:stretch>
          </a:blipFill>
        </p:spPr>
        <p:txBody>
          <a:bodyPr wrap="square" lIns="0" tIns="0" rIns="0" bIns="0" rtlCol="0">
            <a:noAutofit/>
          </a:bodyPr>
          <a:lstStyle/>
          <a:p>
            <a:endParaRPr/>
          </a:p>
        </p:txBody>
      </p:sp>
      <p:sp>
        <p:nvSpPr>
          <p:cNvPr id="8" name="object 8"/>
          <p:cNvSpPr/>
          <p:nvPr/>
        </p:nvSpPr>
        <p:spPr>
          <a:xfrm>
            <a:off x="8019705" y="2596963"/>
            <a:ext cx="343965" cy="90768"/>
          </a:xfrm>
          <a:prstGeom prst="rect">
            <a:avLst/>
          </a:prstGeom>
          <a:blipFill>
            <a:blip r:embed="rId8" cstate="print"/>
            <a:stretch>
              <a:fillRect/>
            </a:stretch>
          </a:blipFill>
        </p:spPr>
        <p:txBody>
          <a:bodyPr wrap="square" lIns="0" tIns="0" rIns="0" bIns="0" rtlCol="0">
            <a:noAutofit/>
          </a:bodyPr>
          <a:lstStyle/>
          <a:p>
            <a:endParaRPr/>
          </a:p>
        </p:txBody>
      </p:sp>
      <p:sp>
        <p:nvSpPr>
          <p:cNvPr id="9" name="object 9"/>
          <p:cNvSpPr/>
          <p:nvPr/>
        </p:nvSpPr>
        <p:spPr>
          <a:xfrm>
            <a:off x="8398628" y="2662517"/>
            <a:ext cx="43641" cy="18657"/>
          </a:xfrm>
          <a:prstGeom prst="rect">
            <a:avLst/>
          </a:prstGeom>
          <a:blipFill>
            <a:blip r:embed="rId9" cstate="print"/>
            <a:stretch>
              <a:fillRect/>
            </a:stretch>
          </a:blipFill>
        </p:spPr>
        <p:txBody>
          <a:bodyPr wrap="square" lIns="0" tIns="0" rIns="0" bIns="0" rtlCol="0">
            <a:noAutofit/>
          </a:bodyPr>
          <a:lstStyle/>
          <a:p>
            <a:endParaRPr/>
          </a:p>
        </p:txBody>
      </p:sp>
      <p:sp>
        <p:nvSpPr>
          <p:cNvPr id="10" name="object 10"/>
          <p:cNvSpPr/>
          <p:nvPr/>
        </p:nvSpPr>
        <p:spPr>
          <a:xfrm>
            <a:off x="8226828" y="2597973"/>
            <a:ext cx="231371" cy="69588"/>
          </a:xfrm>
          <a:prstGeom prst="rect">
            <a:avLst/>
          </a:prstGeom>
          <a:blipFill>
            <a:blip r:embed="rId10" cstate="print"/>
            <a:stretch>
              <a:fillRect/>
            </a:stretch>
          </a:blipFill>
        </p:spPr>
        <p:txBody>
          <a:bodyPr wrap="square" lIns="0" tIns="0" rIns="0" bIns="0" rtlCol="0">
            <a:noAutofit/>
          </a:bodyPr>
          <a:lstStyle/>
          <a:p>
            <a:endParaRPr/>
          </a:p>
        </p:txBody>
      </p:sp>
      <p:sp>
        <p:nvSpPr>
          <p:cNvPr id="11" name="object 11"/>
          <p:cNvSpPr/>
          <p:nvPr/>
        </p:nvSpPr>
        <p:spPr>
          <a:xfrm>
            <a:off x="8353597" y="2614109"/>
            <a:ext cx="104371" cy="34793"/>
          </a:xfrm>
          <a:prstGeom prst="rect">
            <a:avLst/>
          </a:prstGeom>
          <a:blipFill>
            <a:blip r:embed="rId11" cstate="print"/>
            <a:stretch>
              <a:fillRect/>
            </a:stretch>
          </a:blipFill>
        </p:spPr>
        <p:txBody>
          <a:bodyPr wrap="square" lIns="0" tIns="0" rIns="0" bIns="0" rtlCol="0">
            <a:noAutofit/>
          </a:bodyPr>
          <a:lstStyle/>
          <a:p>
            <a:endParaRPr/>
          </a:p>
        </p:txBody>
      </p:sp>
      <p:sp>
        <p:nvSpPr>
          <p:cNvPr id="12" name="object 12"/>
          <p:cNvSpPr/>
          <p:nvPr/>
        </p:nvSpPr>
        <p:spPr>
          <a:xfrm>
            <a:off x="8203972" y="2519307"/>
            <a:ext cx="139237" cy="141194"/>
          </a:xfrm>
          <a:prstGeom prst="rect">
            <a:avLst/>
          </a:prstGeom>
          <a:blipFill>
            <a:blip r:embed="rId12" cstate="print"/>
            <a:stretch>
              <a:fillRect/>
            </a:stretch>
          </a:blipFill>
        </p:spPr>
        <p:txBody>
          <a:bodyPr wrap="square" lIns="0" tIns="0" rIns="0" bIns="0" rtlCol="0">
            <a:noAutofit/>
          </a:bodyPr>
          <a:lstStyle/>
          <a:p>
            <a:endParaRPr/>
          </a:p>
        </p:txBody>
      </p:sp>
      <p:sp>
        <p:nvSpPr>
          <p:cNvPr id="13" name="object 13"/>
          <p:cNvSpPr/>
          <p:nvPr/>
        </p:nvSpPr>
        <p:spPr>
          <a:xfrm>
            <a:off x="8023859" y="2530401"/>
            <a:ext cx="108065" cy="69589"/>
          </a:xfrm>
          <a:prstGeom prst="rect">
            <a:avLst/>
          </a:prstGeom>
          <a:blipFill>
            <a:blip r:embed="rId13" cstate="print"/>
            <a:stretch>
              <a:fillRect/>
            </a:stretch>
          </a:blipFill>
        </p:spPr>
        <p:txBody>
          <a:bodyPr wrap="square" lIns="0" tIns="0" rIns="0" bIns="0" rtlCol="0">
            <a:noAutofit/>
          </a:bodyPr>
          <a:lstStyle/>
          <a:p>
            <a:endParaRPr/>
          </a:p>
        </p:txBody>
      </p:sp>
      <p:sp>
        <p:nvSpPr>
          <p:cNvPr id="14" name="object 14"/>
          <p:cNvSpPr/>
          <p:nvPr/>
        </p:nvSpPr>
        <p:spPr>
          <a:xfrm>
            <a:off x="8237913" y="2501153"/>
            <a:ext cx="87976" cy="70092"/>
          </a:xfrm>
          <a:prstGeom prst="rect">
            <a:avLst/>
          </a:prstGeom>
          <a:blipFill>
            <a:blip r:embed="rId14" cstate="print"/>
            <a:stretch>
              <a:fillRect/>
            </a:stretch>
          </a:blipFill>
        </p:spPr>
        <p:txBody>
          <a:bodyPr wrap="square" lIns="0" tIns="0" rIns="0" bIns="0" rtlCol="0">
            <a:noAutofit/>
          </a:bodyPr>
          <a:lstStyle/>
          <a:p>
            <a:endParaRPr/>
          </a:p>
        </p:txBody>
      </p:sp>
      <p:sp>
        <p:nvSpPr>
          <p:cNvPr id="15" name="object 15"/>
          <p:cNvSpPr/>
          <p:nvPr/>
        </p:nvSpPr>
        <p:spPr>
          <a:xfrm>
            <a:off x="8506690" y="1123501"/>
            <a:ext cx="72044" cy="55973"/>
          </a:xfrm>
          <a:prstGeom prst="rect">
            <a:avLst/>
          </a:prstGeom>
          <a:blipFill>
            <a:blip r:embed="rId15" cstate="print"/>
            <a:stretch>
              <a:fillRect/>
            </a:stretch>
          </a:blipFill>
        </p:spPr>
        <p:txBody>
          <a:bodyPr wrap="square" lIns="0" tIns="0" rIns="0" bIns="0" rtlCol="0">
            <a:noAutofit/>
          </a:bodyPr>
          <a:lstStyle/>
          <a:p>
            <a:endParaRPr/>
          </a:p>
        </p:txBody>
      </p:sp>
      <p:sp>
        <p:nvSpPr>
          <p:cNvPr id="16" name="object 16"/>
          <p:cNvSpPr/>
          <p:nvPr/>
        </p:nvSpPr>
        <p:spPr>
          <a:xfrm>
            <a:off x="8482448" y="1049377"/>
            <a:ext cx="114299" cy="109929"/>
          </a:xfrm>
          <a:prstGeom prst="rect">
            <a:avLst/>
          </a:prstGeom>
          <a:blipFill>
            <a:blip r:embed="rId16" cstate="print"/>
            <a:stretch>
              <a:fillRect/>
            </a:stretch>
          </a:blipFill>
        </p:spPr>
        <p:txBody>
          <a:bodyPr wrap="square" lIns="0" tIns="0" rIns="0" bIns="0" rtlCol="0">
            <a:noAutofit/>
          </a:bodyPr>
          <a:lstStyle/>
          <a:p>
            <a:endParaRPr/>
          </a:p>
        </p:txBody>
      </p:sp>
      <p:sp>
        <p:nvSpPr>
          <p:cNvPr id="17" name="object 17"/>
          <p:cNvSpPr/>
          <p:nvPr/>
        </p:nvSpPr>
        <p:spPr>
          <a:xfrm>
            <a:off x="8352904" y="1077615"/>
            <a:ext cx="96982" cy="65051"/>
          </a:xfrm>
          <a:prstGeom prst="rect">
            <a:avLst/>
          </a:prstGeom>
          <a:blipFill>
            <a:blip r:embed="rId17" cstate="print"/>
            <a:stretch>
              <a:fillRect/>
            </a:stretch>
          </a:blipFill>
        </p:spPr>
        <p:txBody>
          <a:bodyPr wrap="square" lIns="0" tIns="0" rIns="0" bIns="0" rtlCol="0">
            <a:noAutofit/>
          </a:bodyPr>
          <a:lstStyle/>
          <a:p>
            <a:endParaRPr/>
          </a:p>
        </p:txBody>
      </p:sp>
      <p:sp>
        <p:nvSpPr>
          <p:cNvPr id="18" name="object 18"/>
          <p:cNvSpPr/>
          <p:nvPr/>
        </p:nvSpPr>
        <p:spPr>
          <a:xfrm>
            <a:off x="8524008" y="1047358"/>
            <a:ext cx="176645" cy="67571"/>
          </a:xfrm>
          <a:prstGeom prst="rect">
            <a:avLst/>
          </a:prstGeom>
          <a:blipFill>
            <a:blip r:embed="rId18" cstate="print"/>
            <a:stretch>
              <a:fillRect/>
            </a:stretch>
          </a:blipFill>
        </p:spPr>
        <p:txBody>
          <a:bodyPr wrap="square" lIns="0" tIns="0" rIns="0" bIns="0" rtlCol="0">
            <a:noAutofit/>
          </a:bodyPr>
          <a:lstStyle/>
          <a:p>
            <a:endParaRPr/>
          </a:p>
        </p:txBody>
      </p:sp>
      <p:sp>
        <p:nvSpPr>
          <p:cNvPr id="19" name="object 19"/>
          <p:cNvSpPr/>
          <p:nvPr/>
        </p:nvSpPr>
        <p:spPr>
          <a:xfrm>
            <a:off x="8615448" y="1035255"/>
            <a:ext cx="77585" cy="30761"/>
          </a:xfrm>
          <a:prstGeom prst="rect">
            <a:avLst/>
          </a:prstGeom>
          <a:blipFill>
            <a:blip r:embed="rId19" cstate="print"/>
            <a:stretch>
              <a:fillRect/>
            </a:stretch>
          </a:blipFill>
        </p:spPr>
        <p:txBody>
          <a:bodyPr wrap="square" lIns="0" tIns="0" rIns="0" bIns="0" rtlCol="0">
            <a:noAutofit/>
          </a:bodyPr>
          <a:lstStyle/>
          <a:p>
            <a:endParaRPr/>
          </a:p>
        </p:txBody>
      </p:sp>
      <p:sp>
        <p:nvSpPr>
          <p:cNvPr id="20" name="object 20"/>
          <p:cNvSpPr/>
          <p:nvPr/>
        </p:nvSpPr>
        <p:spPr>
          <a:xfrm>
            <a:off x="8341129" y="1006514"/>
            <a:ext cx="231925" cy="74631"/>
          </a:xfrm>
          <a:prstGeom prst="rect">
            <a:avLst/>
          </a:prstGeom>
          <a:blipFill>
            <a:blip r:embed="rId20" cstate="print"/>
            <a:stretch>
              <a:fillRect/>
            </a:stretch>
          </a:blipFill>
        </p:spPr>
        <p:txBody>
          <a:bodyPr wrap="square" lIns="0" tIns="0" rIns="0" bIns="0" rtlCol="0">
            <a:noAutofit/>
          </a:bodyPr>
          <a:lstStyle/>
          <a:p>
            <a:endParaRPr/>
          </a:p>
        </p:txBody>
      </p:sp>
      <p:sp>
        <p:nvSpPr>
          <p:cNvPr id="21" name="object 21"/>
          <p:cNvSpPr/>
          <p:nvPr/>
        </p:nvSpPr>
        <p:spPr>
          <a:xfrm>
            <a:off x="8427027" y="927342"/>
            <a:ext cx="119149" cy="97827"/>
          </a:xfrm>
          <a:prstGeom prst="rect">
            <a:avLst/>
          </a:prstGeom>
          <a:blipFill>
            <a:blip r:embed="rId21" cstate="print"/>
            <a:stretch>
              <a:fillRect/>
            </a:stretch>
          </a:blipFill>
        </p:spPr>
        <p:txBody>
          <a:bodyPr wrap="square" lIns="0" tIns="0" rIns="0" bIns="0" rtlCol="0">
            <a:noAutofit/>
          </a:bodyPr>
          <a:lstStyle/>
          <a:p>
            <a:endParaRPr/>
          </a:p>
        </p:txBody>
      </p:sp>
      <p:sp>
        <p:nvSpPr>
          <p:cNvPr id="22" name="object 22"/>
          <p:cNvSpPr/>
          <p:nvPr/>
        </p:nvSpPr>
        <p:spPr>
          <a:xfrm>
            <a:off x="8519855" y="929865"/>
            <a:ext cx="150321" cy="93288"/>
          </a:xfrm>
          <a:prstGeom prst="rect">
            <a:avLst/>
          </a:prstGeom>
          <a:blipFill>
            <a:blip r:embed="rId22" cstate="print"/>
            <a:stretch>
              <a:fillRect/>
            </a:stretch>
          </a:blipFill>
        </p:spPr>
        <p:txBody>
          <a:bodyPr wrap="square" lIns="0" tIns="0" rIns="0" bIns="0" rtlCol="0">
            <a:noAutofit/>
          </a:bodyPr>
          <a:lstStyle/>
          <a:p>
            <a:endParaRPr/>
          </a:p>
        </p:txBody>
      </p:sp>
      <p:sp>
        <p:nvSpPr>
          <p:cNvPr id="23" name="object 23"/>
          <p:cNvSpPr/>
          <p:nvPr/>
        </p:nvSpPr>
        <p:spPr>
          <a:xfrm>
            <a:off x="8596054" y="932385"/>
            <a:ext cx="75507" cy="42863"/>
          </a:xfrm>
          <a:prstGeom prst="rect">
            <a:avLst/>
          </a:prstGeom>
          <a:blipFill>
            <a:blip r:embed="rId23" cstate="print"/>
            <a:stretch>
              <a:fillRect/>
            </a:stretch>
          </a:blipFill>
        </p:spPr>
        <p:txBody>
          <a:bodyPr wrap="square" lIns="0" tIns="0" rIns="0" bIns="0" rtlCol="0">
            <a:noAutofit/>
          </a:bodyPr>
          <a:lstStyle/>
          <a:p>
            <a:endParaRPr/>
          </a:p>
        </p:txBody>
      </p:sp>
      <p:sp>
        <p:nvSpPr>
          <p:cNvPr id="24" name="object 24"/>
          <p:cNvSpPr/>
          <p:nvPr/>
        </p:nvSpPr>
        <p:spPr>
          <a:xfrm>
            <a:off x="8323118" y="892046"/>
            <a:ext cx="217516" cy="125057"/>
          </a:xfrm>
          <a:prstGeom prst="rect">
            <a:avLst/>
          </a:prstGeom>
          <a:blipFill>
            <a:blip r:embed="rId24" cstate="print"/>
            <a:stretch>
              <a:fillRect/>
            </a:stretch>
          </a:blipFill>
        </p:spPr>
        <p:txBody>
          <a:bodyPr wrap="square" lIns="0" tIns="0" rIns="0" bIns="0" rtlCol="0">
            <a:noAutofit/>
          </a:bodyPr>
          <a:lstStyle/>
          <a:p>
            <a:endParaRPr/>
          </a:p>
        </p:txBody>
      </p:sp>
      <p:sp>
        <p:nvSpPr>
          <p:cNvPr id="26" name="object 26"/>
          <p:cNvSpPr/>
          <p:nvPr/>
        </p:nvSpPr>
        <p:spPr>
          <a:xfrm>
            <a:off x="8111143" y="4259020"/>
            <a:ext cx="76200" cy="54964"/>
          </a:xfrm>
          <a:prstGeom prst="rect">
            <a:avLst/>
          </a:prstGeom>
          <a:blipFill>
            <a:blip r:embed="rId25" cstate="print"/>
            <a:stretch>
              <a:fillRect/>
            </a:stretch>
          </a:blipFill>
        </p:spPr>
        <p:txBody>
          <a:bodyPr wrap="square" lIns="0" tIns="0" rIns="0" bIns="0" rtlCol="0">
            <a:noAutofit/>
          </a:bodyPr>
          <a:lstStyle/>
          <a:p>
            <a:endParaRPr/>
          </a:p>
        </p:txBody>
      </p:sp>
      <p:sp>
        <p:nvSpPr>
          <p:cNvPr id="27" name="object 27"/>
          <p:cNvSpPr/>
          <p:nvPr/>
        </p:nvSpPr>
        <p:spPr>
          <a:xfrm>
            <a:off x="8001000" y="4208594"/>
            <a:ext cx="155478" cy="89759"/>
          </a:xfrm>
          <a:prstGeom prst="rect">
            <a:avLst/>
          </a:prstGeom>
          <a:blipFill>
            <a:blip r:embed="rId26" cstate="print"/>
            <a:stretch>
              <a:fillRect/>
            </a:stretch>
          </a:blipFill>
        </p:spPr>
        <p:txBody>
          <a:bodyPr wrap="square" lIns="0" tIns="0" rIns="0" bIns="0" rtlCol="0">
            <a:noAutofit/>
          </a:bodyPr>
          <a:lstStyle/>
          <a:p>
            <a:endParaRPr/>
          </a:p>
        </p:txBody>
      </p:sp>
      <p:sp>
        <p:nvSpPr>
          <p:cNvPr id="28" name="object 28"/>
          <p:cNvSpPr/>
          <p:nvPr/>
        </p:nvSpPr>
        <p:spPr>
          <a:xfrm>
            <a:off x="8120844" y="4209099"/>
            <a:ext cx="97675" cy="73622"/>
          </a:xfrm>
          <a:prstGeom prst="rect">
            <a:avLst/>
          </a:prstGeom>
          <a:blipFill>
            <a:blip r:embed="rId27" cstate="print"/>
            <a:stretch>
              <a:fillRect/>
            </a:stretch>
          </a:blipFill>
        </p:spPr>
        <p:txBody>
          <a:bodyPr wrap="square" lIns="0" tIns="0" rIns="0" bIns="0" rtlCol="0">
            <a:noAutofit/>
          </a:bodyPr>
          <a:lstStyle/>
          <a:p>
            <a:endParaRPr/>
          </a:p>
        </p:txBody>
      </p:sp>
      <p:sp>
        <p:nvSpPr>
          <p:cNvPr id="29" name="object 29"/>
          <p:cNvSpPr/>
          <p:nvPr/>
        </p:nvSpPr>
        <p:spPr>
          <a:xfrm>
            <a:off x="7980913" y="4060339"/>
            <a:ext cx="175067" cy="201706"/>
          </a:xfrm>
          <a:prstGeom prst="rect">
            <a:avLst/>
          </a:prstGeom>
          <a:blipFill>
            <a:blip r:embed="rId28" cstate="print"/>
            <a:stretch>
              <a:fillRect/>
            </a:stretch>
          </a:blipFill>
        </p:spPr>
        <p:txBody>
          <a:bodyPr wrap="square" lIns="0" tIns="0" rIns="0" bIns="0" rtlCol="0">
            <a:noAutofit/>
          </a:bodyPr>
          <a:lstStyle/>
          <a:p>
            <a:endParaRPr/>
          </a:p>
        </p:txBody>
      </p:sp>
      <p:sp>
        <p:nvSpPr>
          <p:cNvPr id="30" name="object 30"/>
          <p:cNvSpPr/>
          <p:nvPr/>
        </p:nvSpPr>
        <p:spPr>
          <a:xfrm>
            <a:off x="8433957" y="4120853"/>
            <a:ext cx="161405" cy="97322"/>
          </a:xfrm>
          <a:prstGeom prst="rect">
            <a:avLst/>
          </a:prstGeom>
          <a:blipFill>
            <a:blip r:embed="rId29" cstate="print"/>
            <a:stretch>
              <a:fillRect/>
            </a:stretch>
          </a:blipFill>
        </p:spPr>
        <p:txBody>
          <a:bodyPr wrap="square" lIns="0" tIns="0" rIns="0" bIns="0" rtlCol="0">
            <a:noAutofit/>
          </a:bodyPr>
          <a:lstStyle/>
          <a:p>
            <a:endParaRPr/>
          </a:p>
        </p:txBody>
      </p:sp>
      <p:sp>
        <p:nvSpPr>
          <p:cNvPr id="31" name="object 31"/>
          <p:cNvSpPr/>
          <p:nvPr/>
        </p:nvSpPr>
        <p:spPr>
          <a:xfrm>
            <a:off x="8269087" y="4031598"/>
            <a:ext cx="325485" cy="181031"/>
          </a:xfrm>
          <a:prstGeom prst="rect">
            <a:avLst/>
          </a:prstGeom>
          <a:blipFill>
            <a:blip r:embed="rId30" cstate="print"/>
            <a:stretch>
              <a:fillRect/>
            </a:stretch>
          </a:blipFill>
        </p:spPr>
        <p:txBody>
          <a:bodyPr wrap="square" lIns="0" tIns="0" rIns="0" bIns="0" rtlCol="0">
            <a:noAutofit/>
          </a:bodyPr>
          <a:lstStyle/>
          <a:p>
            <a:endParaRPr/>
          </a:p>
        </p:txBody>
      </p:sp>
      <p:sp>
        <p:nvSpPr>
          <p:cNvPr id="32" name="object 32"/>
          <p:cNvSpPr/>
          <p:nvPr/>
        </p:nvSpPr>
        <p:spPr>
          <a:xfrm>
            <a:off x="8490757" y="4152115"/>
            <a:ext cx="95596" cy="44880"/>
          </a:xfrm>
          <a:prstGeom prst="rect">
            <a:avLst/>
          </a:prstGeom>
          <a:blipFill>
            <a:blip r:embed="rId31" cstate="print"/>
            <a:stretch>
              <a:fillRect/>
            </a:stretch>
          </a:blipFill>
        </p:spPr>
        <p:txBody>
          <a:bodyPr wrap="square" lIns="0" tIns="0" rIns="0" bIns="0" rtlCol="0">
            <a:noAutofit/>
          </a:bodyPr>
          <a:lstStyle/>
          <a:p>
            <a:endParaRPr/>
          </a:p>
        </p:txBody>
      </p:sp>
      <p:sp>
        <p:nvSpPr>
          <p:cNvPr id="33" name="object 33"/>
          <p:cNvSpPr/>
          <p:nvPr/>
        </p:nvSpPr>
        <p:spPr>
          <a:xfrm>
            <a:off x="7786257" y="4056810"/>
            <a:ext cx="79330" cy="93289"/>
          </a:xfrm>
          <a:prstGeom prst="rect">
            <a:avLst/>
          </a:prstGeom>
          <a:blipFill>
            <a:blip r:embed="rId32" cstate="print"/>
            <a:stretch>
              <a:fillRect/>
            </a:stretch>
          </a:blipFill>
        </p:spPr>
        <p:txBody>
          <a:bodyPr wrap="square" lIns="0" tIns="0" rIns="0" bIns="0" rtlCol="0">
            <a:noAutofit/>
          </a:bodyPr>
          <a:lstStyle/>
          <a:p>
            <a:endParaRPr/>
          </a:p>
        </p:txBody>
      </p:sp>
      <p:sp>
        <p:nvSpPr>
          <p:cNvPr id="34" name="object 34"/>
          <p:cNvSpPr/>
          <p:nvPr/>
        </p:nvSpPr>
        <p:spPr>
          <a:xfrm>
            <a:off x="7732221" y="4075469"/>
            <a:ext cx="63145" cy="69588"/>
          </a:xfrm>
          <a:prstGeom prst="rect">
            <a:avLst/>
          </a:prstGeom>
          <a:blipFill>
            <a:blip r:embed="rId33" cstate="print"/>
            <a:stretch>
              <a:fillRect/>
            </a:stretch>
          </a:blipFill>
        </p:spPr>
        <p:txBody>
          <a:bodyPr wrap="square" lIns="0" tIns="0" rIns="0" bIns="0" rtlCol="0">
            <a:noAutofit/>
          </a:bodyPr>
          <a:lstStyle/>
          <a:p>
            <a:endParaRPr/>
          </a:p>
        </p:txBody>
      </p:sp>
      <p:sp>
        <p:nvSpPr>
          <p:cNvPr id="35" name="object 35"/>
          <p:cNvSpPr/>
          <p:nvPr/>
        </p:nvSpPr>
        <p:spPr>
          <a:xfrm>
            <a:off x="8154093" y="4060339"/>
            <a:ext cx="80356" cy="50931"/>
          </a:xfrm>
          <a:prstGeom prst="rect">
            <a:avLst/>
          </a:prstGeom>
          <a:blipFill>
            <a:blip r:embed="rId34" cstate="print"/>
            <a:stretch>
              <a:fillRect/>
            </a:stretch>
          </a:blipFill>
        </p:spPr>
        <p:txBody>
          <a:bodyPr wrap="square" lIns="0" tIns="0" rIns="0" bIns="0" rtlCol="0">
            <a:noAutofit/>
          </a:bodyPr>
          <a:lstStyle/>
          <a:p>
            <a:endParaRPr/>
          </a:p>
        </p:txBody>
      </p:sp>
      <p:sp>
        <p:nvSpPr>
          <p:cNvPr id="36" name="object 36"/>
          <p:cNvSpPr/>
          <p:nvPr/>
        </p:nvSpPr>
        <p:spPr>
          <a:xfrm>
            <a:off x="7659487" y="4017980"/>
            <a:ext cx="210165" cy="85221"/>
          </a:xfrm>
          <a:prstGeom prst="rect">
            <a:avLst/>
          </a:prstGeom>
          <a:blipFill>
            <a:blip r:embed="rId35" cstate="print"/>
            <a:stretch>
              <a:fillRect/>
            </a:stretch>
          </a:blipFill>
        </p:spPr>
        <p:txBody>
          <a:bodyPr wrap="square" lIns="0" tIns="0" rIns="0" bIns="0" rtlCol="0">
            <a:noAutofit/>
          </a:bodyPr>
          <a:lstStyle/>
          <a:p>
            <a:endParaRPr/>
          </a:p>
        </p:txBody>
      </p:sp>
      <p:sp>
        <p:nvSpPr>
          <p:cNvPr id="37" name="object 37"/>
          <p:cNvSpPr/>
          <p:nvPr/>
        </p:nvSpPr>
        <p:spPr>
          <a:xfrm>
            <a:off x="8033560" y="4012436"/>
            <a:ext cx="288995" cy="82699"/>
          </a:xfrm>
          <a:prstGeom prst="rect">
            <a:avLst/>
          </a:prstGeom>
          <a:blipFill>
            <a:blip r:embed="rId36" cstate="print"/>
            <a:stretch>
              <a:fillRect/>
            </a:stretch>
          </a:blipFill>
        </p:spPr>
        <p:txBody>
          <a:bodyPr wrap="square" lIns="0" tIns="0" rIns="0" bIns="0" rtlCol="0">
            <a:noAutofit/>
          </a:bodyPr>
          <a:lstStyle/>
          <a:p>
            <a:endParaRPr/>
          </a:p>
        </p:txBody>
      </p:sp>
      <p:sp>
        <p:nvSpPr>
          <p:cNvPr id="38" name="object 38"/>
          <p:cNvSpPr/>
          <p:nvPr/>
        </p:nvSpPr>
        <p:spPr>
          <a:xfrm>
            <a:off x="8415946" y="4074962"/>
            <a:ext cx="178485" cy="44880"/>
          </a:xfrm>
          <a:prstGeom prst="rect">
            <a:avLst/>
          </a:prstGeom>
          <a:blipFill>
            <a:blip r:embed="rId37" cstate="print"/>
            <a:stretch>
              <a:fillRect/>
            </a:stretch>
          </a:blipFill>
        </p:spPr>
        <p:txBody>
          <a:bodyPr wrap="square" lIns="0" tIns="0" rIns="0" bIns="0" rtlCol="0">
            <a:noAutofit/>
          </a:bodyPr>
          <a:lstStyle/>
          <a:p>
            <a:endParaRPr/>
          </a:p>
        </p:txBody>
      </p:sp>
      <p:sp>
        <p:nvSpPr>
          <p:cNvPr id="39" name="object 39"/>
          <p:cNvSpPr/>
          <p:nvPr/>
        </p:nvSpPr>
        <p:spPr>
          <a:xfrm>
            <a:off x="7708668" y="3988734"/>
            <a:ext cx="227245" cy="61520"/>
          </a:xfrm>
          <a:prstGeom prst="rect">
            <a:avLst/>
          </a:prstGeom>
          <a:blipFill>
            <a:blip r:embed="rId38" cstate="print"/>
            <a:stretch>
              <a:fillRect/>
            </a:stretch>
          </a:blipFill>
        </p:spPr>
        <p:txBody>
          <a:bodyPr wrap="square" lIns="0" tIns="0" rIns="0" bIns="0" rtlCol="0">
            <a:noAutofit/>
          </a:bodyPr>
          <a:lstStyle/>
          <a:p>
            <a:endParaRPr/>
          </a:p>
        </p:txBody>
      </p:sp>
      <p:sp>
        <p:nvSpPr>
          <p:cNvPr id="40" name="object 40"/>
          <p:cNvSpPr/>
          <p:nvPr/>
        </p:nvSpPr>
        <p:spPr>
          <a:xfrm>
            <a:off x="7994073" y="4001847"/>
            <a:ext cx="295922" cy="68579"/>
          </a:xfrm>
          <a:prstGeom prst="rect">
            <a:avLst/>
          </a:prstGeom>
          <a:blipFill>
            <a:blip r:embed="rId39" cstate="print"/>
            <a:stretch>
              <a:fillRect/>
            </a:stretch>
          </a:blipFill>
        </p:spPr>
        <p:txBody>
          <a:bodyPr wrap="square" lIns="0" tIns="0" rIns="0" bIns="0" rtlCol="0">
            <a:noAutofit/>
          </a:bodyPr>
          <a:lstStyle/>
          <a:p>
            <a:endParaRPr/>
          </a:p>
        </p:txBody>
      </p:sp>
      <p:sp>
        <p:nvSpPr>
          <p:cNvPr id="41" name="object 41"/>
          <p:cNvSpPr/>
          <p:nvPr/>
        </p:nvSpPr>
        <p:spPr>
          <a:xfrm>
            <a:off x="7855527" y="3935786"/>
            <a:ext cx="261927" cy="92280"/>
          </a:xfrm>
          <a:prstGeom prst="rect">
            <a:avLst/>
          </a:prstGeom>
          <a:blipFill>
            <a:blip r:embed="rId40" cstate="print"/>
            <a:stretch>
              <a:fillRect/>
            </a:stretch>
          </a:blipFill>
        </p:spPr>
        <p:txBody>
          <a:bodyPr wrap="square" lIns="0" tIns="0" rIns="0" bIns="0" rtlCol="0">
            <a:noAutofit/>
          </a:bodyPr>
          <a:lstStyle/>
          <a:p>
            <a:endParaRPr/>
          </a:p>
        </p:txBody>
      </p:sp>
      <p:sp>
        <p:nvSpPr>
          <p:cNvPr id="42" name="object 42"/>
          <p:cNvSpPr/>
          <p:nvPr/>
        </p:nvSpPr>
        <p:spPr>
          <a:xfrm>
            <a:off x="8015547" y="3893933"/>
            <a:ext cx="369224" cy="115981"/>
          </a:xfrm>
          <a:prstGeom prst="rect">
            <a:avLst/>
          </a:prstGeom>
          <a:blipFill>
            <a:blip r:embed="rId41" cstate="print"/>
            <a:stretch>
              <a:fillRect/>
            </a:stretch>
          </a:blipFill>
        </p:spPr>
        <p:txBody>
          <a:bodyPr wrap="square" lIns="0" tIns="0" rIns="0" bIns="0" rtlCol="0">
            <a:noAutofit/>
          </a:bodyPr>
          <a:lstStyle/>
          <a:p>
            <a:endParaRPr/>
          </a:p>
        </p:txBody>
      </p:sp>
      <p:sp>
        <p:nvSpPr>
          <p:cNvPr id="43" name="object 43"/>
          <p:cNvSpPr/>
          <p:nvPr/>
        </p:nvSpPr>
        <p:spPr>
          <a:xfrm>
            <a:off x="7903327" y="3816779"/>
            <a:ext cx="395499" cy="107913"/>
          </a:xfrm>
          <a:prstGeom prst="rect">
            <a:avLst/>
          </a:prstGeom>
          <a:blipFill>
            <a:blip r:embed="rId42" cstate="print"/>
            <a:stretch>
              <a:fillRect/>
            </a:stretch>
          </a:blipFill>
        </p:spPr>
        <p:txBody>
          <a:bodyPr wrap="square" lIns="0" tIns="0" rIns="0" bIns="0" rtlCol="0">
            <a:noAutofit/>
          </a:bodyPr>
          <a:lstStyle/>
          <a:p>
            <a:endParaRPr/>
          </a:p>
        </p:txBody>
      </p:sp>
      <p:sp>
        <p:nvSpPr>
          <p:cNvPr id="44" name="object 44"/>
          <p:cNvSpPr/>
          <p:nvPr/>
        </p:nvSpPr>
        <p:spPr>
          <a:xfrm>
            <a:off x="8460973" y="3875277"/>
            <a:ext cx="150321" cy="39332"/>
          </a:xfrm>
          <a:prstGeom prst="rect">
            <a:avLst/>
          </a:prstGeom>
          <a:blipFill>
            <a:blip r:embed="rId43" cstate="print"/>
            <a:stretch>
              <a:fillRect/>
            </a:stretch>
          </a:blipFill>
        </p:spPr>
        <p:txBody>
          <a:bodyPr wrap="square" lIns="0" tIns="0" rIns="0" bIns="0" rtlCol="0">
            <a:noAutofit/>
          </a:bodyPr>
          <a:lstStyle/>
          <a:p>
            <a:endParaRPr/>
          </a:p>
        </p:txBody>
      </p:sp>
      <p:sp>
        <p:nvSpPr>
          <p:cNvPr id="45" name="object 45"/>
          <p:cNvSpPr/>
          <p:nvPr/>
        </p:nvSpPr>
        <p:spPr>
          <a:xfrm>
            <a:off x="8291948" y="3753243"/>
            <a:ext cx="299817" cy="146741"/>
          </a:xfrm>
          <a:prstGeom prst="rect">
            <a:avLst/>
          </a:prstGeom>
          <a:blipFill>
            <a:blip r:embed="rId44" cstate="print"/>
            <a:stretch>
              <a:fillRect/>
            </a:stretch>
          </a:blipFill>
        </p:spPr>
        <p:txBody>
          <a:bodyPr wrap="square" lIns="0" tIns="0" rIns="0" bIns="0" rtlCol="0">
            <a:noAutofit/>
          </a:bodyPr>
          <a:lstStyle/>
          <a:p>
            <a:endParaRPr/>
          </a:p>
        </p:txBody>
      </p:sp>
      <p:sp>
        <p:nvSpPr>
          <p:cNvPr id="46" name="object 46"/>
          <p:cNvSpPr/>
          <p:nvPr/>
        </p:nvSpPr>
        <p:spPr>
          <a:xfrm>
            <a:off x="8530244" y="3853087"/>
            <a:ext cx="113606" cy="30761"/>
          </a:xfrm>
          <a:prstGeom prst="rect">
            <a:avLst/>
          </a:prstGeom>
          <a:blipFill>
            <a:blip r:embed="rId45" cstate="print"/>
            <a:stretch>
              <a:fillRect/>
            </a:stretch>
          </a:blipFill>
        </p:spPr>
        <p:txBody>
          <a:bodyPr wrap="square" lIns="0" tIns="0" rIns="0" bIns="0" rtlCol="0">
            <a:noAutofit/>
          </a:bodyPr>
          <a:lstStyle/>
          <a:p>
            <a:endParaRPr/>
          </a:p>
        </p:txBody>
      </p:sp>
      <p:sp>
        <p:nvSpPr>
          <p:cNvPr id="47" name="object 47"/>
          <p:cNvSpPr/>
          <p:nvPr/>
        </p:nvSpPr>
        <p:spPr>
          <a:xfrm>
            <a:off x="8041870" y="3810223"/>
            <a:ext cx="283325" cy="77657"/>
          </a:xfrm>
          <a:prstGeom prst="rect">
            <a:avLst/>
          </a:prstGeom>
          <a:blipFill>
            <a:blip r:embed="rId46" cstate="print"/>
            <a:stretch>
              <a:fillRect/>
            </a:stretch>
          </a:blipFill>
        </p:spPr>
        <p:txBody>
          <a:bodyPr wrap="square" lIns="0" tIns="0" rIns="0" bIns="0" rtlCol="0">
            <a:noAutofit/>
          </a:bodyPr>
          <a:lstStyle/>
          <a:p>
            <a:endParaRPr/>
          </a:p>
        </p:txBody>
      </p:sp>
      <p:sp>
        <p:nvSpPr>
          <p:cNvPr id="48" name="object 48"/>
          <p:cNvSpPr/>
          <p:nvPr/>
        </p:nvSpPr>
        <p:spPr>
          <a:xfrm>
            <a:off x="8084822" y="3792575"/>
            <a:ext cx="174366" cy="65554"/>
          </a:xfrm>
          <a:prstGeom prst="rect">
            <a:avLst/>
          </a:prstGeom>
          <a:blipFill>
            <a:blip r:embed="rId47" cstate="print"/>
            <a:stretch>
              <a:fillRect/>
            </a:stretch>
          </a:blipFill>
        </p:spPr>
        <p:txBody>
          <a:bodyPr wrap="square" lIns="0" tIns="0" rIns="0" bIns="0" rtlCol="0">
            <a:noAutofit/>
          </a:bodyPr>
          <a:lstStyle/>
          <a:p>
            <a:endParaRPr/>
          </a:p>
        </p:txBody>
      </p:sp>
      <p:sp>
        <p:nvSpPr>
          <p:cNvPr id="49" name="object 49"/>
          <p:cNvSpPr/>
          <p:nvPr/>
        </p:nvSpPr>
        <p:spPr>
          <a:xfrm>
            <a:off x="8098677" y="3620622"/>
            <a:ext cx="187035" cy="222884"/>
          </a:xfrm>
          <a:prstGeom prst="rect">
            <a:avLst/>
          </a:prstGeom>
          <a:blipFill>
            <a:blip r:embed="rId48" cstate="print"/>
            <a:stretch>
              <a:fillRect/>
            </a:stretch>
          </a:blipFill>
        </p:spPr>
        <p:txBody>
          <a:bodyPr wrap="square" lIns="0" tIns="0" rIns="0" bIns="0" rtlCol="0">
            <a:noAutofit/>
          </a:bodyPr>
          <a:lstStyle/>
          <a:p>
            <a:endParaRPr/>
          </a:p>
        </p:txBody>
      </p:sp>
      <p:sp>
        <p:nvSpPr>
          <p:cNvPr id="50" name="object 50"/>
          <p:cNvSpPr/>
          <p:nvPr/>
        </p:nvSpPr>
        <p:spPr>
          <a:xfrm>
            <a:off x="7744693" y="3784002"/>
            <a:ext cx="206195" cy="44375"/>
          </a:xfrm>
          <a:prstGeom prst="rect">
            <a:avLst/>
          </a:prstGeom>
          <a:blipFill>
            <a:blip r:embed="rId49" cstate="print"/>
            <a:stretch>
              <a:fillRect/>
            </a:stretch>
          </a:blipFill>
        </p:spPr>
        <p:txBody>
          <a:bodyPr wrap="square" lIns="0" tIns="0" rIns="0" bIns="0" rtlCol="0">
            <a:noAutofit/>
          </a:bodyPr>
          <a:lstStyle/>
          <a:p>
            <a:endParaRPr/>
          </a:p>
        </p:txBody>
      </p:sp>
      <p:sp>
        <p:nvSpPr>
          <p:cNvPr id="51" name="object 51"/>
          <p:cNvSpPr/>
          <p:nvPr/>
        </p:nvSpPr>
        <p:spPr>
          <a:xfrm>
            <a:off x="8483831" y="3756772"/>
            <a:ext cx="175952" cy="89759"/>
          </a:xfrm>
          <a:prstGeom prst="rect">
            <a:avLst/>
          </a:prstGeom>
          <a:blipFill>
            <a:blip r:embed="rId50" cstate="print"/>
            <a:stretch>
              <a:fillRect/>
            </a:stretch>
          </a:blipFill>
        </p:spPr>
        <p:txBody>
          <a:bodyPr wrap="square" lIns="0" tIns="0" rIns="0" bIns="0" rtlCol="0">
            <a:noAutofit/>
          </a:bodyPr>
          <a:lstStyle/>
          <a:p>
            <a:endParaRPr/>
          </a:p>
        </p:txBody>
      </p:sp>
      <p:sp>
        <p:nvSpPr>
          <p:cNvPr id="52" name="object 52"/>
          <p:cNvSpPr/>
          <p:nvPr/>
        </p:nvSpPr>
        <p:spPr>
          <a:xfrm>
            <a:off x="7721833" y="3683655"/>
            <a:ext cx="192435" cy="107912"/>
          </a:xfrm>
          <a:prstGeom prst="rect">
            <a:avLst/>
          </a:prstGeom>
          <a:blipFill>
            <a:blip r:embed="rId51" cstate="print"/>
            <a:stretch>
              <a:fillRect/>
            </a:stretch>
          </a:blipFill>
        </p:spPr>
        <p:txBody>
          <a:bodyPr wrap="square" lIns="0" tIns="0" rIns="0" bIns="0" rtlCol="0">
            <a:noAutofit/>
          </a:bodyPr>
          <a:lstStyle/>
          <a:p>
            <a:endParaRPr/>
          </a:p>
        </p:txBody>
      </p:sp>
      <p:sp>
        <p:nvSpPr>
          <p:cNvPr id="53" name="object 53"/>
          <p:cNvSpPr/>
          <p:nvPr/>
        </p:nvSpPr>
        <p:spPr>
          <a:xfrm>
            <a:off x="8223365" y="3641801"/>
            <a:ext cx="112222" cy="52948"/>
          </a:xfrm>
          <a:prstGeom prst="rect">
            <a:avLst/>
          </a:prstGeom>
          <a:blipFill>
            <a:blip r:embed="rId52" cstate="print"/>
            <a:stretch>
              <a:fillRect/>
            </a:stretch>
          </a:blipFill>
        </p:spPr>
        <p:txBody>
          <a:bodyPr wrap="square" lIns="0" tIns="0" rIns="0" bIns="0" rtlCol="0">
            <a:noAutofit/>
          </a:bodyPr>
          <a:lstStyle/>
          <a:p>
            <a:endParaRPr/>
          </a:p>
        </p:txBody>
      </p:sp>
      <p:sp>
        <p:nvSpPr>
          <p:cNvPr id="54" name="object 54"/>
          <p:cNvSpPr/>
          <p:nvPr/>
        </p:nvSpPr>
        <p:spPr>
          <a:xfrm>
            <a:off x="8131928" y="3587844"/>
            <a:ext cx="142105" cy="106399"/>
          </a:xfrm>
          <a:prstGeom prst="rect">
            <a:avLst/>
          </a:prstGeom>
          <a:blipFill>
            <a:blip r:embed="rId53" cstate="print"/>
            <a:stretch>
              <a:fillRect/>
            </a:stretch>
          </a:blipFill>
        </p:spPr>
        <p:txBody>
          <a:bodyPr wrap="square" lIns="0" tIns="0" rIns="0" bIns="0" rtlCol="0">
            <a:noAutofit/>
          </a:bodyPr>
          <a:lstStyle/>
          <a:p>
            <a:endParaRPr/>
          </a:p>
        </p:txBody>
      </p:sp>
      <p:sp>
        <p:nvSpPr>
          <p:cNvPr id="55" name="object 55"/>
          <p:cNvSpPr/>
          <p:nvPr/>
        </p:nvSpPr>
        <p:spPr>
          <a:xfrm>
            <a:off x="8208818" y="3562630"/>
            <a:ext cx="109451" cy="80178"/>
          </a:xfrm>
          <a:prstGeom prst="rect">
            <a:avLst/>
          </a:prstGeom>
          <a:blipFill>
            <a:blip r:embed="rId54" cstate="print"/>
            <a:stretch>
              <a:fillRect/>
            </a:stretch>
          </a:blipFill>
        </p:spPr>
        <p:txBody>
          <a:bodyPr wrap="square" lIns="0" tIns="0" rIns="0" bIns="0" rtlCol="0">
            <a:noAutofit/>
          </a:bodyPr>
          <a:lstStyle/>
          <a:p>
            <a:endParaRPr/>
          </a:p>
        </p:txBody>
      </p:sp>
      <p:sp>
        <p:nvSpPr>
          <p:cNvPr id="56" name="object 56"/>
          <p:cNvSpPr/>
          <p:nvPr/>
        </p:nvSpPr>
        <p:spPr>
          <a:xfrm>
            <a:off x="8295059" y="811617"/>
            <a:ext cx="40178" cy="53452"/>
          </a:xfrm>
          <a:prstGeom prst="rect">
            <a:avLst/>
          </a:prstGeom>
          <a:blipFill>
            <a:blip r:embed="rId55" cstate="print"/>
            <a:stretch>
              <a:fillRect/>
            </a:stretch>
          </a:blipFill>
        </p:spPr>
        <p:txBody>
          <a:bodyPr wrap="square" lIns="0" tIns="0" rIns="0" bIns="0" rtlCol="0">
            <a:noAutofit/>
          </a:bodyPr>
          <a:lstStyle/>
          <a:p>
            <a:endParaRPr/>
          </a:p>
        </p:txBody>
      </p:sp>
      <p:sp>
        <p:nvSpPr>
          <p:cNvPr id="57" name="object 57"/>
          <p:cNvSpPr/>
          <p:nvPr/>
        </p:nvSpPr>
        <p:spPr>
          <a:xfrm>
            <a:off x="8259037" y="776823"/>
            <a:ext cx="76587" cy="75135"/>
          </a:xfrm>
          <a:prstGeom prst="rect">
            <a:avLst/>
          </a:prstGeom>
          <a:blipFill>
            <a:blip r:embed="rId56" cstate="print"/>
            <a:stretch>
              <a:fillRect/>
            </a:stretch>
          </a:blipFill>
        </p:spPr>
        <p:txBody>
          <a:bodyPr wrap="square" lIns="0" tIns="0" rIns="0" bIns="0" rtlCol="0">
            <a:noAutofit/>
          </a:bodyPr>
          <a:lstStyle/>
          <a:p>
            <a:endParaRPr/>
          </a:p>
        </p:txBody>
      </p:sp>
      <p:sp>
        <p:nvSpPr>
          <p:cNvPr id="58" name="object 58"/>
          <p:cNvSpPr/>
          <p:nvPr/>
        </p:nvSpPr>
        <p:spPr>
          <a:xfrm>
            <a:off x="8018661" y="772285"/>
            <a:ext cx="15240" cy="47904"/>
          </a:xfrm>
          <a:prstGeom prst="rect">
            <a:avLst/>
          </a:prstGeom>
          <a:blipFill>
            <a:blip r:embed="rId57" cstate="print"/>
            <a:stretch>
              <a:fillRect/>
            </a:stretch>
          </a:blipFill>
        </p:spPr>
        <p:txBody>
          <a:bodyPr wrap="square" lIns="0" tIns="0" rIns="0" bIns="0" rtlCol="0">
            <a:noAutofit/>
          </a:bodyPr>
          <a:lstStyle/>
          <a:p>
            <a:endParaRPr/>
          </a:p>
        </p:txBody>
      </p:sp>
      <p:sp>
        <p:nvSpPr>
          <p:cNvPr id="59" name="object 59"/>
          <p:cNvSpPr/>
          <p:nvPr/>
        </p:nvSpPr>
        <p:spPr>
          <a:xfrm>
            <a:off x="8218860" y="667396"/>
            <a:ext cx="160712" cy="165903"/>
          </a:xfrm>
          <a:prstGeom prst="rect">
            <a:avLst/>
          </a:prstGeom>
          <a:blipFill>
            <a:blip r:embed="rId58" cstate="print"/>
            <a:stretch>
              <a:fillRect/>
            </a:stretch>
          </a:blipFill>
        </p:spPr>
        <p:txBody>
          <a:bodyPr wrap="square" lIns="0" tIns="0" rIns="0" bIns="0" rtlCol="0">
            <a:noAutofit/>
          </a:bodyPr>
          <a:lstStyle/>
          <a:p>
            <a:endParaRPr/>
          </a:p>
        </p:txBody>
      </p:sp>
      <p:sp>
        <p:nvSpPr>
          <p:cNvPr id="60" name="object 60"/>
          <p:cNvSpPr/>
          <p:nvPr/>
        </p:nvSpPr>
        <p:spPr>
          <a:xfrm>
            <a:off x="7941077" y="737993"/>
            <a:ext cx="128154" cy="79170"/>
          </a:xfrm>
          <a:prstGeom prst="rect">
            <a:avLst/>
          </a:prstGeom>
          <a:blipFill>
            <a:blip r:embed="rId59" cstate="print"/>
            <a:stretch>
              <a:fillRect/>
            </a:stretch>
          </a:blipFill>
        </p:spPr>
        <p:txBody>
          <a:bodyPr wrap="square" lIns="0" tIns="0" rIns="0" bIns="0" rtlCol="0">
            <a:noAutofit/>
          </a:bodyPr>
          <a:lstStyle/>
          <a:p>
            <a:endParaRPr/>
          </a:p>
        </p:txBody>
      </p:sp>
      <p:sp>
        <p:nvSpPr>
          <p:cNvPr id="61" name="object 61"/>
          <p:cNvSpPr/>
          <p:nvPr/>
        </p:nvSpPr>
        <p:spPr>
          <a:xfrm>
            <a:off x="7949392" y="664875"/>
            <a:ext cx="192975" cy="76648"/>
          </a:xfrm>
          <a:prstGeom prst="rect">
            <a:avLst/>
          </a:prstGeom>
          <a:blipFill>
            <a:blip r:embed="rId60" cstate="print"/>
            <a:stretch>
              <a:fillRect/>
            </a:stretch>
          </a:blipFill>
        </p:spPr>
        <p:txBody>
          <a:bodyPr wrap="square" lIns="0" tIns="0" rIns="0" bIns="0" rtlCol="0">
            <a:noAutofit/>
          </a:bodyPr>
          <a:lstStyle/>
          <a:p>
            <a:endParaRPr/>
          </a:p>
        </p:txBody>
      </p:sp>
      <p:sp>
        <p:nvSpPr>
          <p:cNvPr id="62" name="object 62"/>
          <p:cNvSpPr/>
          <p:nvPr/>
        </p:nvSpPr>
        <p:spPr>
          <a:xfrm>
            <a:off x="8288828" y="626046"/>
            <a:ext cx="245917" cy="74631"/>
          </a:xfrm>
          <a:prstGeom prst="rect">
            <a:avLst/>
          </a:prstGeom>
          <a:blipFill>
            <a:blip r:embed="rId61" cstate="print"/>
            <a:stretch>
              <a:fillRect/>
            </a:stretch>
          </a:blipFill>
        </p:spPr>
        <p:txBody>
          <a:bodyPr wrap="square" lIns="0" tIns="0" rIns="0" bIns="0" rtlCol="0">
            <a:noAutofit/>
          </a:bodyPr>
          <a:lstStyle/>
          <a:p>
            <a:endParaRPr/>
          </a:p>
        </p:txBody>
      </p:sp>
      <p:sp>
        <p:nvSpPr>
          <p:cNvPr id="63" name="object 63"/>
          <p:cNvSpPr/>
          <p:nvPr/>
        </p:nvSpPr>
        <p:spPr>
          <a:xfrm>
            <a:off x="8076158" y="595791"/>
            <a:ext cx="190540" cy="93288"/>
          </a:xfrm>
          <a:prstGeom prst="rect">
            <a:avLst/>
          </a:prstGeom>
          <a:blipFill>
            <a:blip r:embed="rId62" cstate="print"/>
            <a:stretch>
              <a:fillRect/>
            </a:stretch>
          </a:blipFill>
        </p:spPr>
        <p:txBody>
          <a:bodyPr wrap="square" lIns="0" tIns="0" rIns="0" bIns="0" rtlCol="0">
            <a:noAutofit/>
          </a:bodyPr>
          <a:lstStyle/>
          <a:p>
            <a:endParaRPr/>
          </a:p>
        </p:txBody>
      </p:sp>
      <p:sp>
        <p:nvSpPr>
          <p:cNvPr id="64" name="object 64"/>
          <p:cNvSpPr/>
          <p:nvPr/>
        </p:nvSpPr>
        <p:spPr>
          <a:xfrm>
            <a:off x="7889817" y="574108"/>
            <a:ext cx="212855" cy="48409"/>
          </a:xfrm>
          <a:prstGeom prst="rect">
            <a:avLst/>
          </a:prstGeom>
          <a:blipFill>
            <a:blip r:embed="rId63" cstate="print"/>
            <a:stretch>
              <a:fillRect/>
            </a:stretch>
          </a:blipFill>
        </p:spPr>
        <p:txBody>
          <a:bodyPr wrap="square" lIns="0" tIns="0" rIns="0" bIns="0" rtlCol="0">
            <a:noAutofit/>
          </a:bodyPr>
          <a:lstStyle/>
          <a:p>
            <a:endParaRPr/>
          </a:p>
        </p:txBody>
      </p:sp>
      <p:sp>
        <p:nvSpPr>
          <p:cNvPr id="65" name="object 65"/>
          <p:cNvSpPr/>
          <p:nvPr/>
        </p:nvSpPr>
        <p:spPr>
          <a:xfrm>
            <a:off x="8202237" y="559167"/>
            <a:ext cx="372686" cy="133442"/>
          </a:xfrm>
          <a:prstGeom prst="rect">
            <a:avLst/>
          </a:prstGeom>
          <a:blipFill>
            <a:blip r:embed="rId64" cstate="print"/>
            <a:stretch>
              <a:fillRect/>
            </a:stretch>
          </a:blipFill>
        </p:spPr>
        <p:txBody>
          <a:bodyPr wrap="square" lIns="0" tIns="0" rIns="0" bIns="0" rtlCol="0">
            <a:noAutofit/>
          </a:bodyPr>
          <a:lstStyle/>
          <a:p>
            <a:endParaRPr/>
          </a:p>
        </p:txBody>
      </p:sp>
      <p:sp>
        <p:nvSpPr>
          <p:cNvPr id="66" name="object 66"/>
          <p:cNvSpPr/>
          <p:nvPr/>
        </p:nvSpPr>
        <p:spPr>
          <a:xfrm>
            <a:off x="7833706" y="550912"/>
            <a:ext cx="316057" cy="54964"/>
          </a:xfrm>
          <a:prstGeom prst="rect">
            <a:avLst/>
          </a:prstGeom>
          <a:blipFill>
            <a:blip r:embed="rId65" cstate="print"/>
            <a:stretch>
              <a:fillRect/>
            </a:stretch>
          </a:blipFill>
        </p:spPr>
        <p:txBody>
          <a:bodyPr wrap="square" lIns="0" tIns="0" rIns="0" bIns="0" rtlCol="0">
            <a:noAutofit/>
          </a:bodyPr>
          <a:lstStyle/>
          <a:p>
            <a:endParaRPr/>
          </a:p>
        </p:txBody>
      </p:sp>
      <p:sp>
        <p:nvSpPr>
          <p:cNvPr id="67" name="object 67"/>
          <p:cNvSpPr/>
          <p:nvPr/>
        </p:nvSpPr>
        <p:spPr>
          <a:xfrm>
            <a:off x="8121879" y="518134"/>
            <a:ext cx="163773" cy="66059"/>
          </a:xfrm>
          <a:prstGeom prst="rect">
            <a:avLst/>
          </a:prstGeom>
          <a:blipFill>
            <a:blip r:embed="rId66" cstate="print"/>
            <a:stretch>
              <a:fillRect/>
            </a:stretch>
          </a:blipFill>
        </p:spPr>
        <p:txBody>
          <a:bodyPr wrap="square" lIns="0" tIns="0" rIns="0" bIns="0" rtlCol="0">
            <a:noAutofit/>
          </a:bodyPr>
          <a:lstStyle/>
          <a:p>
            <a:endParaRPr/>
          </a:p>
        </p:txBody>
      </p:sp>
      <p:sp>
        <p:nvSpPr>
          <p:cNvPr id="68" name="object 68"/>
          <p:cNvSpPr/>
          <p:nvPr/>
        </p:nvSpPr>
        <p:spPr>
          <a:xfrm>
            <a:off x="7878037" y="510066"/>
            <a:ext cx="99138" cy="55973"/>
          </a:xfrm>
          <a:prstGeom prst="rect">
            <a:avLst/>
          </a:prstGeom>
          <a:blipFill>
            <a:blip r:embed="rId67" cstate="print"/>
            <a:stretch>
              <a:fillRect/>
            </a:stretch>
          </a:blipFill>
        </p:spPr>
        <p:txBody>
          <a:bodyPr wrap="square" lIns="0" tIns="0" rIns="0" bIns="0" rtlCol="0">
            <a:noAutofit/>
          </a:bodyPr>
          <a:lstStyle/>
          <a:p>
            <a:endParaRPr/>
          </a:p>
        </p:txBody>
      </p:sp>
      <p:sp>
        <p:nvSpPr>
          <p:cNvPr id="69" name="object 69"/>
          <p:cNvSpPr/>
          <p:nvPr/>
        </p:nvSpPr>
        <p:spPr>
          <a:xfrm>
            <a:off x="8186996" y="539816"/>
            <a:ext cx="26670" cy="1009"/>
          </a:xfrm>
          <a:prstGeom prst="rect">
            <a:avLst/>
          </a:prstGeom>
          <a:blipFill>
            <a:blip r:embed="rId68" cstate="print"/>
            <a:stretch>
              <a:fillRect/>
            </a:stretch>
          </a:blipFill>
        </p:spPr>
        <p:txBody>
          <a:bodyPr wrap="square" lIns="0" tIns="0" rIns="0" bIns="0" rtlCol="0">
            <a:noAutofit/>
          </a:bodyPr>
          <a:lstStyle/>
          <a:p>
            <a:endParaRPr/>
          </a:p>
        </p:txBody>
      </p:sp>
      <p:sp>
        <p:nvSpPr>
          <p:cNvPr id="70" name="object 70"/>
          <p:cNvSpPr/>
          <p:nvPr/>
        </p:nvSpPr>
        <p:spPr>
          <a:xfrm>
            <a:off x="8028362" y="412742"/>
            <a:ext cx="155171" cy="108417"/>
          </a:xfrm>
          <a:prstGeom prst="rect">
            <a:avLst/>
          </a:prstGeom>
          <a:blipFill>
            <a:blip r:embed="rId69" cstate="print"/>
            <a:stretch>
              <a:fillRect/>
            </a:stretch>
          </a:blipFill>
        </p:spPr>
        <p:txBody>
          <a:bodyPr wrap="square" lIns="0" tIns="0" rIns="0" bIns="0" rtlCol="0">
            <a:noAutofit/>
          </a:bodyPr>
          <a:lstStyle/>
          <a:p>
            <a:endParaRPr/>
          </a:p>
        </p:txBody>
      </p:sp>
      <p:sp>
        <p:nvSpPr>
          <p:cNvPr id="71" name="object 71"/>
          <p:cNvSpPr/>
          <p:nvPr/>
        </p:nvSpPr>
        <p:spPr>
          <a:xfrm>
            <a:off x="8253499" y="401144"/>
            <a:ext cx="205046" cy="149767"/>
          </a:xfrm>
          <a:prstGeom prst="rect">
            <a:avLst/>
          </a:prstGeom>
          <a:blipFill>
            <a:blip r:embed="rId70" cstate="print"/>
            <a:stretch>
              <a:fillRect/>
            </a:stretch>
          </a:blipFill>
        </p:spPr>
        <p:txBody>
          <a:bodyPr wrap="square" lIns="0" tIns="0" rIns="0" bIns="0" rtlCol="0">
            <a:noAutofit/>
          </a:bodyPr>
          <a:lstStyle/>
          <a:p>
            <a:endParaRPr/>
          </a:p>
        </p:txBody>
      </p:sp>
      <p:sp>
        <p:nvSpPr>
          <p:cNvPr id="72" name="object 72"/>
          <p:cNvSpPr/>
          <p:nvPr/>
        </p:nvSpPr>
        <p:spPr>
          <a:xfrm>
            <a:off x="8356020" y="390557"/>
            <a:ext cx="110836" cy="75135"/>
          </a:xfrm>
          <a:prstGeom prst="rect">
            <a:avLst/>
          </a:prstGeom>
          <a:blipFill>
            <a:blip r:embed="rId71" cstate="print"/>
            <a:stretch>
              <a:fillRect/>
            </a:stretch>
          </a:blipFill>
        </p:spPr>
        <p:txBody>
          <a:bodyPr wrap="square" lIns="0" tIns="0" rIns="0" bIns="0" rtlCol="0">
            <a:noAutofit/>
          </a:bodyPr>
          <a:lstStyle/>
          <a:p>
            <a:endParaRPr/>
          </a:p>
        </p:txBody>
      </p:sp>
      <p:sp>
        <p:nvSpPr>
          <p:cNvPr id="73" name="object 73"/>
          <p:cNvSpPr/>
          <p:nvPr/>
        </p:nvSpPr>
        <p:spPr>
          <a:xfrm>
            <a:off x="8388579" y="394590"/>
            <a:ext cx="63730" cy="43871"/>
          </a:xfrm>
          <a:prstGeom prst="rect">
            <a:avLst/>
          </a:prstGeom>
          <a:blipFill>
            <a:blip r:embed="rId72" cstate="print"/>
            <a:stretch>
              <a:fillRect/>
            </a:stretch>
          </a:blipFill>
        </p:spPr>
        <p:txBody>
          <a:bodyPr wrap="square" lIns="0" tIns="0" rIns="0" bIns="0" rtlCol="0">
            <a:noAutofit/>
          </a:bodyPr>
          <a:lstStyle/>
          <a:p>
            <a:endParaRPr/>
          </a:p>
        </p:txBody>
      </p:sp>
      <p:sp>
        <p:nvSpPr>
          <p:cNvPr id="74" name="object 74"/>
          <p:cNvSpPr/>
          <p:nvPr/>
        </p:nvSpPr>
        <p:spPr>
          <a:xfrm>
            <a:off x="8033208" y="347188"/>
            <a:ext cx="142702" cy="92784"/>
          </a:xfrm>
          <a:prstGeom prst="rect">
            <a:avLst/>
          </a:prstGeom>
          <a:blipFill>
            <a:blip r:embed="rId73" cstate="print"/>
            <a:stretch>
              <a:fillRect/>
            </a:stretch>
          </a:blipFill>
        </p:spPr>
        <p:txBody>
          <a:bodyPr wrap="square" lIns="0" tIns="0" rIns="0" bIns="0" rtlCol="0">
            <a:noAutofit/>
          </a:bodyPr>
          <a:lstStyle/>
          <a:p>
            <a:endParaRPr/>
          </a:p>
        </p:txBody>
      </p:sp>
      <p:sp>
        <p:nvSpPr>
          <p:cNvPr id="75" name="object 75"/>
          <p:cNvSpPr/>
          <p:nvPr/>
        </p:nvSpPr>
        <p:spPr>
          <a:xfrm>
            <a:off x="7854144" y="3255881"/>
            <a:ext cx="119765" cy="65207"/>
          </a:xfrm>
          <a:prstGeom prst="rect">
            <a:avLst/>
          </a:prstGeom>
          <a:blipFill>
            <a:blip r:embed="rId74" cstate="print"/>
            <a:stretch>
              <a:fillRect/>
            </a:stretch>
          </a:blipFill>
        </p:spPr>
        <p:txBody>
          <a:bodyPr wrap="square" lIns="0" tIns="0" rIns="0" bIns="0" rtlCol="0">
            <a:noAutofit/>
          </a:bodyPr>
          <a:lstStyle/>
          <a:p>
            <a:endParaRPr/>
          </a:p>
        </p:txBody>
      </p:sp>
      <p:sp>
        <p:nvSpPr>
          <p:cNvPr id="76" name="object 76"/>
          <p:cNvSpPr/>
          <p:nvPr/>
        </p:nvSpPr>
        <p:spPr>
          <a:xfrm>
            <a:off x="7836130" y="3237043"/>
            <a:ext cx="58407" cy="48746"/>
          </a:xfrm>
          <a:prstGeom prst="rect">
            <a:avLst/>
          </a:prstGeom>
          <a:blipFill>
            <a:blip r:embed="rId75" cstate="print"/>
            <a:stretch>
              <a:fillRect/>
            </a:stretch>
          </a:blipFill>
        </p:spPr>
        <p:txBody>
          <a:bodyPr wrap="square" lIns="0" tIns="0" rIns="0" bIns="0" rtlCol="0">
            <a:noAutofit/>
          </a:bodyPr>
          <a:lstStyle/>
          <a:p>
            <a:endParaRPr/>
          </a:p>
        </p:txBody>
      </p:sp>
      <p:sp>
        <p:nvSpPr>
          <p:cNvPr id="77" name="object 77"/>
          <p:cNvSpPr/>
          <p:nvPr/>
        </p:nvSpPr>
        <p:spPr>
          <a:xfrm>
            <a:off x="7965375" y="3279907"/>
            <a:ext cx="10687" cy="4202"/>
          </a:xfrm>
          <a:prstGeom prst="rect">
            <a:avLst/>
          </a:prstGeom>
          <a:blipFill>
            <a:blip r:embed="rId76" cstate="print"/>
            <a:stretch>
              <a:fillRect/>
            </a:stretch>
          </a:blipFill>
        </p:spPr>
        <p:txBody>
          <a:bodyPr wrap="square" lIns="0" tIns="0" rIns="0" bIns="0" rtlCol="0">
            <a:noAutofit/>
          </a:bodyPr>
          <a:lstStyle/>
          <a:p>
            <a:endParaRPr/>
          </a:p>
        </p:txBody>
      </p:sp>
      <p:sp>
        <p:nvSpPr>
          <p:cNvPr id="78" name="object 78"/>
          <p:cNvSpPr/>
          <p:nvPr/>
        </p:nvSpPr>
        <p:spPr>
          <a:xfrm>
            <a:off x="7834054" y="3223971"/>
            <a:ext cx="151015" cy="58528"/>
          </a:xfrm>
          <a:prstGeom prst="rect">
            <a:avLst/>
          </a:prstGeom>
          <a:blipFill>
            <a:blip r:embed="rId77" cstate="print"/>
            <a:stretch>
              <a:fillRect/>
            </a:stretch>
          </a:blipFill>
        </p:spPr>
        <p:txBody>
          <a:bodyPr wrap="square" lIns="0" tIns="0" rIns="0" bIns="0" rtlCol="0">
            <a:noAutofit/>
          </a:bodyPr>
          <a:lstStyle/>
          <a:p>
            <a:endParaRPr/>
          </a:p>
        </p:txBody>
      </p:sp>
      <p:sp>
        <p:nvSpPr>
          <p:cNvPr id="79" name="object 79"/>
          <p:cNvSpPr/>
          <p:nvPr/>
        </p:nvSpPr>
        <p:spPr>
          <a:xfrm>
            <a:off x="7599221" y="3127367"/>
            <a:ext cx="385848" cy="130691"/>
          </a:xfrm>
          <a:prstGeom prst="rect">
            <a:avLst/>
          </a:prstGeom>
          <a:blipFill>
            <a:blip r:embed="rId78" cstate="print"/>
            <a:stretch>
              <a:fillRect/>
            </a:stretch>
          </a:blipFill>
        </p:spPr>
        <p:txBody>
          <a:bodyPr wrap="square" lIns="0" tIns="0" rIns="0" bIns="0" rtlCol="0">
            <a:noAutofit/>
          </a:bodyPr>
          <a:lstStyle/>
          <a:p>
            <a:endParaRPr/>
          </a:p>
        </p:txBody>
      </p:sp>
      <p:sp>
        <p:nvSpPr>
          <p:cNvPr id="80" name="object 80"/>
          <p:cNvSpPr/>
          <p:nvPr/>
        </p:nvSpPr>
        <p:spPr>
          <a:xfrm>
            <a:off x="7597833" y="3119381"/>
            <a:ext cx="318204" cy="125226"/>
          </a:xfrm>
          <a:prstGeom prst="rect">
            <a:avLst/>
          </a:prstGeom>
          <a:blipFill>
            <a:blip r:embed="rId79" cstate="print"/>
            <a:stretch>
              <a:fillRect/>
            </a:stretch>
          </a:blipFill>
        </p:spPr>
        <p:txBody>
          <a:bodyPr wrap="square" lIns="0" tIns="0" rIns="0" bIns="0" rtlCol="0">
            <a:noAutofit/>
          </a:bodyPr>
          <a:lstStyle/>
          <a:p>
            <a:endParaRPr/>
          </a:p>
        </p:txBody>
      </p:sp>
      <p:sp>
        <p:nvSpPr>
          <p:cNvPr id="81" name="object 81"/>
          <p:cNvSpPr/>
          <p:nvPr/>
        </p:nvSpPr>
        <p:spPr>
          <a:xfrm>
            <a:off x="7613768" y="3100630"/>
            <a:ext cx="566650" cy="96072"/>
          </a:xfrm>
          <a:prstGeom prst="rect">
            <a:avLst/>
          </a:prstGeom>
          <a:blipFill>
            <a:blip r:embed="rId80" cstate="print"/>
            <a:stretch>
              <a:fillRect/>
            </a:stretch>
          </a:blipFill>
        </p:spPr>
        <p:txBody>
          <a:bodyPr wrap="square" lIns="0" tIns="0" rIns="0" bIns="0" rtlCol="0">
            <a:noAutofit/>
          </a:bodyPr>
          <a:lstStyle/>
          <a:p>
            <a:endParaRPr/>
          </a:p>
        </p:txBody>
      </p:sp>
      <p:sp>
        <p:nvSpPr>
          <p:cNvPr id="82" name="object 82"/>
          <p:cNvSpPr/>
          <p:nvPr/>
        </p:nvSpPr>
        <p:spPr>
          <a:xfrm>
            <a:off x="7579132" y="3034116"/>
            <a:ext cx="586739" cy="89468"/>
          </a:xfrm>
          <a:prstGeom prst="rect">
            <a:avLst/>
          </a:prstGeom>
          <a:blipFill>
            <a:blip r:embed="rId81" cstate="print"/>
            <a:stretch>
              <a:fillRect/>
            </a:stretch>
          </a:blipFill>
        </p:spPr>
        <p:txBody>
          <a:bodyPr wrap="square" lIns="0" tIns="0" rIns="0" bIns="0" rtlCol="0">
            <a:noAutofit/>
          </a:bodyPr>
          <a:lstStyle/>
          <a:p>
            <a:endParaRPr/>
          </a:p>
        </p:txBody>
      </p:sp>
      <p:sp>
        <p:nvSpPr>
          <p:cNvPr id="83" name="object 83"/>
          <p:cNvSpPr/>
          <p:nvPr/>
        </p:nvSpPr>
        <p:spPr>
          <a:xfrm>
            <a:off x="7585364" y="3037018"/>
            <a:ext cx="110066" cy="28575"/>
          </a:xfrm>
          <a:prstGeom prst="rect">
            <a:avLst/>
          </a:prstGeom>
          <a:blipFill>
            <a:blip r:embed="rId82" cstate="print"/>
            <a:stretch>
              <a:fillRect/>
            </a:stretch>
          </a:blipFill>
        </p:spPr>
        <p:txBody>
          <a:bodyPr wrap="square" lIns="0" tIns="0" rIns="0" bIns="0" rtlCol="0">
            <a:noAutofit/>
          </a:bodyPr>
          <a:lstStyle/>
          <a:p>
            <a:endParaRPr/>
          </a:p>
        </p:txBody>
      </p:sp>
      <p:sp>
        <p:nvSpPr>
          <p:cNvPr id="84" name="object 84"/>
          <p:cNvSpPr/>
          <p:nvPr/>
        </p:nvSpPr>
        <p:spPr>
          <a:xfrm>
            <a:off x="7556961" y="2968104"/>
            <a:ext cx="546112" cy="100343"/>
          </a:xfrm>
          <a:prstGeom prst="rect">
            <a:avLst/>
          </a:prstGeom>
          <a:blipFill>
            <a:blip r:embed="rId83" cstate="print"/>
            <a:stretch>
              <a:fillRect/>
            </a:stretch>
          </a:blipFill>
        </p:spPr>
        <p:txBody>
          <a:bodyPr wrap="square" lIns="0" tIns="0" rIns="0" bIns="0" rtlCol="0">
            <a:noAutofit/>
          </a:bodyPr>
          <a:lstStyle/>
          <a:p>
            <a:endParaRPr/>
          </a:p>
        </p:txBody>
      </p:sp>
      <p:sp>
        <p:nvSpPr>
          <p:cNvPr id="85" name="object 85"/>
          <p:cNvSpPr/>
          <p:nvPr/>
        </p:nvSpPr>
        <p:spPr>
          <a:xfrm>
            <a:off x="7541721" y="2990795"/>
            <a:ext cx="90054" cy="40837"/>
          </a:xfrm>
          <a:prstGeom prst="rect">
            <a:avLst/>
          </a:prstGeom>
          <a:blipFill>
            <a:blip r:embed="rId84" cstate="print"/>
            <a:stretch>
              <a:fillRect/>
            </a:stretch>
          </a:blipFill>
        </p:spPr>
        <p:txBody>
          <a:bodyPr wrap="square" lIns="0" tIns="0" rIns="0" bIns="0" rtlCol="0">
            <a:noAutofit/>
          </a:bodyPr>
          <a:lstStyle/>
          <a:p>
            <a:endParaRPr/>
          </a:p>
        </p:txBody>
      </p:sp>
      <p:sp>
        <p:nvSpPr>
          <p:cNvPr id="86" name="object 86"/>
          <p:cNvSpPr/>
          <p:nvPr/>
        </p:nvSpPr>
        <p:spPr>
          <a:xfrm>
            <a:off x="7547956" y="2883491"/>
            <a:ext cx="577042" cy="149326"/>
          </a:xfrm>
          <a:prstGeom prst="rect">
            <a:avLst/>
          </a:prstGeom>
          <a:blipFill>
            <a:blip r:embed="rId85" cstate="print"/>
            <a:stretch>
              <a:fillRect/>
            </a:stretch>
          </a:blipFill>
        </p:spPr>
        <p:txBody>
          <a:bodyPr wrap="square" lIns="0" tIns="0" rIns="0" bIns="0" rtlCol="0">
            <a:noAutofit/>
          </a:bodyPr>
          <a:lstStyle/>
          <a:p>
            <a:endParaRPr/>
          </a:p>
        </p:txBody>
      </p:sp>
      <p:sp>
        <p:nvSpPr>
          <p:cNvPr id="87" name="object 87"/>
          <p:cNvSpPr/>
          <p:nvPr/>
        </p:nvSpPr>
        <p:spPr>
          <a:xfrm>
            <a:off x="8102834" y="2921038"/>
            <a:ext cx="19395" cy="9244"/>
          </a:xfrm>
          <a:prstGeom prst="rect">
            <a:avLst/>
          </a:prstGeom>
          <a:blipFill>
            <a:blip r:embed="rId86" cstate="print"/>
            <a:stretch>
              <a:fillRect/>
            </a:stretch>
          </a:blipFill>
        </p:spPr>
        <p:txBody>
          <a:bodyPr wrap="square" lIns="0" tIns="0" rIns="0" bIns="0" rtlCol="0">
            <a:noAutofit/>
          </a:bodyPr>
          <a:lstStyle/>
          <a:p>
            <a:endParaRPr/>
          </a:p>
        </p:txBody>
      </p:sp>
      <p:sp>
        <p:nvSpPr>
          <p:cNvPr id="88" name="object 88"/>
          <p:cNvSpPr/>
          <p:nvPr/>
        </p:nvSpPr>
        <p:spPr>
          <a:xfrm>
            <a:off x="8011391" y="2910112"/>
            <a:ext cx="51262" cy="9244"/>
          </a:xfrm>
          <a:prstGeom prst="rect">
            <a:avLst/>
          </a:prstGeom>
          <a:blipFill>
            <a:blip r:embed="rId87" cstate="print"/>
            <a:stretch>
              <a:fillRect/>
            </a:stretch>
          </a:blipFill>
        </p:spPr>
        <p:txBody>
          <a:bodyPr wrap="square" lIns="0" tIns="0" rIns="0" bIns="0" rtlCol="0">
            <a:noAutofit/>
          </a:bodyPr>
          <a:lstStyle/>
          <a:p>
            <a:endParaRPr/>
          </a:p>
        </p:txBody>
      </p:sp>
      <p:sp>
        <p:nvSpPr>
          <p:cNvPr id="89" name="object 89"/>
          <p:cNvSpPr/>
          <p:nvPr/>
        </p:nvSpPr>
        <p:spPr>
          <a:xfrm>
            <a:off x="7735685" y="2836994"/>
            <a:ext cx="152400" cy="105028"/>
          </a:xfrm>
          <a:prstGeom prst="rect">
            <a:avLst/>
          </a:prstGeom>
          <a:blipFill>
            <a:blip r:embed="rId88" cstate="print"/>
            <a:stretch>
              <a:fillRect/>
            </a:stretch>
          </a:blipFill>
        </p:spPr>
        <p:txBody>
          <a:bodyPr wrap="square" lIns="0" tIns="0" rIns="0" bIns="0" rtlCol="0">
            <a:noAutofit/>
          </a:bodyPr>
          <a:lstStyle/>
          <a:p>
            <a:endParaRPr/>
          </a:p>
        </p:txBody>
      </p:sp>
      <p:sp>
        <p:nvSpPr>
          <p:cNvPr id="90" name="object 90"/>
          <p:cNvSpPr/>
          <p:nvPr/>
        </p:nvSpPr>
        <p:spPr>
          <a:xfrm>
            <a:off x="7946277" y="1963102"/>
            <a:ext cx="112914" cy="96315"/>
          </a:xfrm>
          <a:prstGeom prst="rect">
            <a:avLst/>
          </a:prstGeom>
          <a:blipFill>
            <a:blip r:embed="rId89" cstate="print"/>
            <a:stretch>
              <a:fillRect/>
            </a:stretch>
          </a:blipFill>
        </p:spPr>
        <p:txBody>
          <a:bodyPr wrap="square" lIns="0" tIns="0" rIns="0" bIns="0" rtlCol="0">
            <a:noAutofit/>
          </a:bodyPr>
          <a:lstStyle/>
          <a:p>
            <a:endParaRPr/>
          </a:p>
        </p:txBody>
      </p:sp>
      <p:sp>
        <p:nvSpPr>
          <p:cNvPr id="91" name="object 91"/>
          <p:cNvSpPr/>
          <p:nvPr/>
        </p:nvSpPr>
        <p:spPr>
          <a:xfrm>
            <a:off x="7904712" y="1960581"/>
            <a:ext cx="114201" cy="59503"/>
          </a:xfrm>
          <a:prstGeom prst="rect">
            <a:avLst/>
          </a:prstGeom>
          <a:blipFill>
            <a:blip r:embed="rId90" cstate="print"/>
            <a:stretch>
              <a:fillRect/>
            </a:stretch>
          </a:blipFill>
        </p:spPr>
        <p:txBody>
          <a:bodyPr wrap="square" lIns="0" tIns="0" rIns="0" bIns="0" rtlCol="0">
            <a:noAutofit/>
          </a:bodyPr>
          <a:lstStyle/>
          <a:p>
            <a:endParaRPr/>
          </a:p>
        </p:txBody>
      </p:sp>
      <p:sp>
        <p:nvSpPr>
          <p:cNvPr id="92" name="object 92"/>
          <p:cNvSpPr/>
          <p:nvPr/>
        </p:nvSpPr>
        <p:spPr>
          <a:xfrm>
            <a:off x="7895013" y="1816867"/>
            <a:ext cx="281120" cy="174979"/>
          </a:xfrm>
          <a:prstGeom prst="rect">
            <a:avLst/>
          </a:prstGeom>
          <a:blipFill>
            <a:blip r:embed="rId91" cstate="print"/>
            <a:stretch>
              <a:fillRect/>
            </a:stretch>
          </a:blipFill>
        </p:spPr>
        <p:txBody>
          <a:bodyPr wrap="square" lIns="0" tIns="0" rIns="0" bIns="0" rtlCol="0">
            <a:noAutofit/>
          </a:bodyPr>
          <a:lstStyle/>
          <a:p>
            <a:endParaRPr/>
          </a:p>
        </p:txBody>
      </p:sp>
      <p:sp>
        <p:nvSpPr>
          <p:cNvPr id="93" name="object 93"/>
          <p:cNvSpPr/>
          <p:nvPr/>
        </p:nvSpPr>
        <p:spPr>
          <a:xfrm>
            <a:off x="8236527" y="1921755"/>
            <a:ext cx="119149" cy="74126"/>
          </a:xfrm>
          <a:prstGeom prst="rect">
            <a:avLst/>
          </a:prstGeom>
          <a:blipFill>
            <a:blip r:embed="rId92" cstate="print"/>
            <a:stretch>
              <a:fillRect/>
            </a:stretch>
          </a:blipFill>
        </p:spPr>
        <p:txBody>
          <a:bodyPr wrap="square" lIns="0" tIns="0" rIns="0" bIns="0" rtlCol="0">
            <a:noAutofit/>
          </a:bodyPr>
          <a:lstStyle/>
          <a:p>
            <a:endParaRPr/>
          </a:p>
        </p:txBody>
      </p:sp>
      <p:sp>
        <p:nvSpPr>
          <p:cNvPr id="94" name="object 94"/>
          <p:cNvSpPr/>
          <p:nvPr/>
        </p:nvSpPr>
        <p:spPr>
          <a:xfrm>
            <a:off x="8102138" y="1844601"/>
            <a:ext cx="243147" cy="142203"/>
          </a:xfrm>
          <a:prstGeom prst="rect">
            <a:avLst/>
          </a:prstGeom>
          <a:blipFill>
            <a:blip r:embed="rId93" cstate="print"/>
            <a:stretch>
              <a:fillRect/>
            </a:stretch>
          </a:blipFill>
        </p:spPr>
        <p:txBody>
          <a:bodyPr wrap="square" lIns="0" tIns="0" rIns="0" bIns="0" rtlCol="0">
            <a:noAutofit/>
          </a:bodyPr>
          <a:lstStyle/>
          <a:p>
            <a:endParaRPr/>
          </a:p>
        </p:txBody>
      </p:sp>
      <p:sp>
        <p:nvSpPr>
          <p:cNvPr id="95" name="object 95"/>
          <p:cNvSpPr/>
          <p:nvPr/>
        </p:nvSpPr>
        <p:spPr>
          <a:xfrm>
            <a:off x="7727374" y="1833002"/>
            <a:ext cx="103247" cy="63537"/>
          </a:xfrm>
          <a:prstGeom prst="rect">
            <a:avLst/>
          </a:prstGeom>
          <a:blipFill>
            <a:blip r:embed="rId94" cstate="print"/>
            <a:stretch>
              <a:fillRect/>
            </a:stretch>
          </a:blipFill>
        </p:spPr>
        <p:txBody>
          <a:bodyPr wrap="square" lIns="0" tIns="0" rIns="0" bIns="0" rtlCol="0">
            <a:noAutofit/>
          </a:bodyPr>
          <a:lstStyle/>
          <a:p>
            <a:endParaRPr/>
          </a:p>
        </p:txBody>
      </p:sp>
      <p:sp>
        <p:nvSpPr>
          <p:cNvPr id="96" name="object 96"/>
          <p:cNvSpPr/>
          <p:nvPr/>
        </p:nvSpPr>
        <p:spPr>
          <a:xfrm>
            <a:off x="7676113" y="1797705"/>
            <a:ext cx="181955" cy="58998"/>
          </a:xfrm>
          <a:prstGeom prst="rect">
            <a:avLst/>
          </a:prstGeom>
          <a:blipFill>
            <a:blip r:embed="rId95" cstate="print"/>
            <a:stretch>
              <a:fillRect/>
            </a:stretch>
          </a:blipFill>
        </p:spPr>
        <p:txBody>
          <a:bodyPr wrap="square" lIns="0" tIns="0" rIns="0" bIns="0" rtlCol="0">
            <a:noAutofit/>
          </a:bodyPr>
          <a:lstStyle/>
          <a:p>
            <a:endParaRPr/>
          </a:p>
        </p:txBody>
      </p:sp>
      <p:sp>
        <p:nvSpPr>
          <p:cNvPr id="97" name="object 97"/>
          <p:cNvSpPr/>
          <p:nvPr/>
        </p:nvSpPr>
        <p:spPr>
          <a:xfrm>
            <a:off x="7728757" y="1777029"/>
            <a:ext cx="299951" cy="47906"/>
          </a:xfrm>
          <a:prstGeom prst="rect">
            <a:avLst/>
          </a:prstGeom>
          <a:blipFill>
            <a:blip r:embed="rId96" cstate="print"/>
            <a:stretch>
              <a:fillRect/>
            </a:stretch>
          </a:blipFill>
        </p:spPr>
        <p:txBody>
          <a:bodyPr wrap="square" lIns="0" tIns="0" rIns="0" bIns="0" rtlCol="0">
            <a:noAutofit/>
          </a:bodyPr>
          <a:lstStyle/>
          <a:p>
            <a:endParaRPr/>
          </a:p>
        </p:txBody>
      </p:sp>
      <p:sp>
        <p:nvSpPr>
          <p:cNvPr id="98" name="object 98"/>
          <p:cNvSpPr/>
          <p:nvPr/>
        </p:nvSpPr>
        <p:spPr>
          <a:xfrm>
            <a:off x="8059372" y="1735060"/>
            <a:ext cx="266477" cy="89128"/>
          </a:xfrm>
          <a:prstGeom prst="rect">
            <a:avLst/>
          </a:prstGeom>
          <a:blipFill>
            <a:blip r:embed="rId97" cstate="print"/>
            <a:stretch>
              <a:fillRect/>
            </a:stretch>
          </a:blipFill>
        </p:spPr>
        <p:txBody>
          <a:bodyPr wrap="square" lIns="0" tIns="0" rIns="0" bIns="0" rtlCol="0">
            <a:noAutofit/>
          </a:bodyPr>
          <a:lstStyle/>
          <a:p>
            <a:endParaRPr/>
          </a:p>
        </p:txBody>
      </p:sp>
      <p:sp>
        <p:nvSpPr>
          <p:cNvPr id="99" name="object 99"/>
          <p:cNvSpPr/>
          <p:nvPr/>
        </p:nvSpPr>
        <p:spPr>
          <a:xfrm>
            <a:off x="7766857" y="1568769"/>
            <a:ext cx="372624" cy="245072"/>
          </a:xfrm>
          <a:prstGeom prst="rect">
            <a:avLst/>
          </a:prstGeom>
          <a:blipFill>
            <a:blip r:embed="rId98" cstate="print"/>
            <a:stretch>
              <a:fillRect/>
            </a:stretch>
          </a:blipFill>
        </p:spPr>
        <p:txBody>
          <a:bodyPr wrap="square" lIns="0" tIns="0" rIns="0" bIns="0" rtlCol="0">
            <a:noAutofit/>
          </a:bodyPr>
          <a:lstStyle/>
          <a:p>
            <a:endParaRPr/>
          </a:p>
        </p:txBody>
      </p:sp>
      <p:sp>
        <p:nvSpPr>
          <p:cNvPr id="100" name="object 100"/>
          <p:cNvSpPr/>
          <p:nvPr/>
        </p:nvSpPr>
        <p:spPr>
          <a:xfrm>
            <a:off x="8299567" y="1733662"/>
            <a:ext cx="124690" cy="47400"/>
          </a:xfrm>
          <a:prstGeom prst="rect">
            <a:avLst/>
          </a:prstGeom>
          <a:blipFill>
            <a:blip r:embed="rId99" cstate="print"/>
            <a:stretch>
              <a:fillRect/>
            </a:stretch>
          </a:blipFill>
        </p:spPr>
        <p:txBody>
          <a:bodyPr wrap="square" lIns="0" tIns="0" rIns="0" bIns="0" rtlCol="0">
            <a:noAutofit/>
          </a:bodyPr>
          <a:lstStyle/>
          <a:p>
            <a:endParaRPr/>
          </a:p>
        </p:txBody>
      </p:sp>
      <p:sp>
        <p:nvSpPr>
          <p:cNvPr id="101" name="object 101"/>
          <p:cNvSpPr/>
          <p:nvPr/>
        </p:nvSpPr>
        <p:spPr>
          <a:xfrm>
            <a:off x="8145782" y="1660544"/>
            <a:ext cx="241739" cy="80178"/>
          </a:xfrm>
          <a:prstGeom prst="rect">
            <a:avLst/>
          </a:prstGeom>
          <a:blipFill>
            <a:blip r:embed="rId100" cstate="print"/>
            <a:stretch>
              <a:fillRect/>
            </a:stretch>
          </a:blipFill>
        </p:spPr>
        <p:txBody>
          <a:bodyPr wrap="square" lIns="0" tIns="0" rIns="0" bIns="0" rtlCol="0">
            <a:noAutofit/>
          </a:bodyPr>
          <a:lstStyle/>
          <a:p>
            <a:endParaRPr/>
          </a:p>
        </p:txBody>
      </p:sp>
      <p:sp>
        <p:nvSpPr>
          <p:cNvPr id="102" name="object 102"/>
          <p:cNvSpPr/>
          <p:nvPr/>
        </p:nvSpPr>
        <p:spPr>
          <a:xfrm>
            <a:off x="8310649" y="1668107"/>
            <a:ext cx="138545" cy="56982"/>
          </a:xfrm>
          <a:prstGeom prst="rect">
            <a:avLst/>
          </a:prstGeom>
          <a:blipFill>
            <a:blip r:embed="rId101" cstate="print"/>
            <a:stretch>
              <a:fillRect/>
            </a:stretch>
          </a:blipFill>
        </p:spPr>
        <p:txBody>
          <a:bodyPr wrap="square" lIns="0" tIns="0" rIns="0" bIns="0" rtlCol="0">
            <a:noAutofit/>
          </a:bodyPr>
          <a:lstStyle/>
          <a:p>
            <a:endParaRPr/>
          </a:p>
        </p:txBody>
      </p:sp>
      <p:sp>
        <p:nvSpPr>
          <p:cNvPr id="103" name="object 103"/>
          <p:cNvSpPr/>
          <p:nvPr/>
        </p:nvSpPr>
        <p:spPr>
          <a:xfrm>
            <a:off x="7847906" y="1562716"/>
            <a:ext cx="53164" cy="74127"/>
          </a:xfrm>
          <a:prstGeom prst="rect">
            <a:avLst/>
          </a:prstGeom>
          <a:blipFill>
            <a:blip r:embed="rId102" cstate="print"/>
            <a:stretch>
              <a:fillRect/>
            </a:stretch>
          </a:blipFill>
        </p:spPr>
        <p:txBody>
          <a:bodyPr wrap="square" lIns="0" tIns="0" rIns="0" bIns="0" rtlCol="0">
            <a:noAutofit/>
          </a:bodyPr>
          <a:lstStyle/>
          <a:p>
            <a:endParaRPr/>
          </a:p>
        </p:txBody>
      </p:sp>
      <p:sp>
        <p:nvSpPr>
          <p:cNvPr id="104" name="object 104"/>
          <p:cNvSpPr/>
          <p:nvPr/>
        </p:nvSpPr>
        <p:spPr>
          <a:xfrm>
            <a:off x="8022476" y="1536999"/>
            <a:ext cx="205739" cy="177501"/>
          </a:xfrm>
          <a:prstGeom prst="rect">
            <a:avLst/>
          </a:prstGeom>
          <a:blipFill>
            <a:blip r:embed="rId103" cstate="print"/>
            <a:stretch>
              <a:fillRect/>
            </a:stretch>
          </a:blipFill>
        </p:spPr>
        <p:txBody>
          <a:bodyPr wrap="square" lIns="0" tIns="0" rIns="0" bIns="0" rtlCol="0">
            <a:noAutofit/>
          </a:bodyPr>
          <a:lstStyle/>
          <a:p>
            <a:endParaRPr/>
          </a:p>
        </p:txBody>
      </p:sp>
      <p:sp>
        <p:nvSpPr>
          <p:cNvPr id="105" name="object 105"/>
          <p:cNvSpPr/>
          <p:nvPr/>
        </p:nvSpPr>
        <p:spPr>
          <a:xfrm>
            <a:off x="8091746" y="1502204"/>
            <a:ext cx="126769" cy="92785"/>
          </a:xfrm>
          <a:prstGeom prst="rect">
            <a:avLst/>
          </a:prstGeom>
          <a:blipFill>
            <a:blip r:embed="rId104" cstate="print"/>
            <a:stretch>
              <a:fillRect/>
            </a:stretch>
          </a:blipFill>
        </p:spPr>
        <p:txBody>
          <a:bodyPr wrap="square" lIns="0" tIns="0" rIns="0" bIns="0" rtlCol="0">
            <a:noAutofit/>
          </a:bodyPr>
          <a:lstStyle/>
          <a:p>
            <a:endParaRPr/>
          </a:p>
        </p:txBody>
      </p:sp>
      <p:sp>
        <p:nvSpPr>
          <p:cNvPr id="117" name="TextBox 116"/>
          <p:cNvSpPr txBox="1"/>
          <p:nvPr/>
        </p:nvSpPr>
        <p:spPr>
          <a:xfrm>
            <a:off x="0" y="568019"/>
            <a:ext cx="6858000" cy="4505960"/>
          </a:xfrm>
          <a:prstGeom prst="rect">
            <a:avLst/>
          </a:prstGeom>
          <a:noFill/>
        </p:spPr>
        <p:txBody>
          <a:bodyPr wrap="square" lIns="73262" tIns="36631" rIns="73262" bIns="36631" rtlCol="0">
            <a:spAutoFit/>
          </a:bodyPr>
          <a:lstStyle/>
          <a:p>
            <a:pPr algn="r" rtl="1"/>
            <a:r>
              <a:rPr lang="fa-IR" sz="3200" dirty="0">
                <a:cs typeface="B Nazanin" pitchFamily="2" charset="-78"/>
                <a:hlinkClick r:id="rId105" action="ppaction://hlinksldjump"/>
              </a:rPr>
              <a:t>* مقدمه</a:t>
            </a:r>
            <a:endParaRPr lang="fa-IR" sz="3200" dirty="0">
              <a:cs typeface="B Nazanin" pitchFamily="2" charset="-78"/>
            </a:endParaRPr>
          </a:p>
          <a:p>
            <a:pPr algn="r" rtl="1"/>
            <a:r>
              <a:rPr lang="fa-IR" sz="3200" dirty="0">
                <a:cs typeface="B Nazanin" pitchFamily="2" charset="-78"/>
                <a:hlinkClick r:id="rId106" action="ppaction://hlinksldjump"/>
              </a:rPr>
              <a:t>* نصب</a:t>
            </a:r>
            <a:r>
              <a:rPr lang="fa-IR" sz="3200" dirty="0">
                <a:cs typeface="B Nazanin" pitchFamily="2" charset="-78"/>
              </a:rPr>
              <a:t> </a:t>
            </a:r>
          </a:p>
          <a:p>
            <a:pPr algn="r" rtl="1"/>
            <a:r>
              <a:rPr lang="fa-IR" sz="3200" dirty="0">
                <a:cs typeface="B Nazanin" pitchFamily="2" charset="-78"/>
                <a:hlinkClick r:id="rId107" action="ppaction://hlinksldjump"/>
              </a:rPr>
              <a:t>* نحوه ی کرک کردن</a:t>
            </a:r>
            <a:endParaRPr lang="fa-IR" sz="3200" dirty="0">
              <a:cs typeface="B Nazanin" pitchFamily="2" charset="-78"/>
            </a:endParaRPr>
          </a:p>
          <a:p>
            <a:pPr algn="r" rtl="1"/>
            <a:r>
              <a:rPr lang="fa-IR" sz="3200" dirty="0">
                <a:cs typeface="B Nazanin" pitchFamily="2" charset="-78"/>
                <a:hlinkClick r:id="rId108" action="ppaction://hlinksldjump"/>
              </a:rPr>
              <a:t>* آموزش نحوه ی کار با میز کار</a:t>
            </a:r>
            <a:endParaRPr lang="fa-IR" sz="3200" dirty="0">
              <a:cs typeface="B Nazanin" pitchFamily="2" charset="-78"/>
            </a:endParaRPr>
          </a:p>
          <a:p>
            <a:pPr algn="r" rtl="1"/>
            <a:r>
              <a:rPr lang="fa-IR" sz="3200" dirty="0">
                <a:cs typeface="B Nazanin" pitchFamily="2" charset="-78"/>
                <a:hlinkClick r:id="rId109" action="ppaction://hlinksldjump"/>
              </a:rPr>
              <a:t>* منوها و ابزار های جعبه ابزار</a:t>
            </a:r>
            <a:endParaRPr lang="fa-IR" sz="3200" dirty="0">
              <a:cs typeface="B Nazanin" pitchFamily="2" charset="-78"/>
            </a:endParaRPr>
          </a:p>
          <a:p>
            <a:pPr algn="r" rtl="1"/>
            <a:r>
              <a:rPr lang="fa-IR" sz="3200" dirty="0">
                <a:cs typeface="B Nazanin" pitchFamily="2" charset="-78"/>
                <a:hlinkClick r:id="rId110" action="ppaction://hlinksldjump"/>
              </a:rPr>
              <a:t>* افزودن صدا </a:t>
            </a:r>
            <a:endParaRPr lang="fa-IR" sz="3200" dirty="0">
              <a:cs typeface="B Nazanin" pitchFamily="2" charset="-78"/>
            </a:endParaRPr>
          </a:p>
          <a:p>
            <a:pPr algn="r" rtl="1"/>
            <a:r>
              <a:rPr lang="fa-IR" sz="3200" dirty="0">
                <a:cs typeface="B Nazanin" pitchFamily="2" charset="-78"/>
                <a:hlinkClick r:id="rId111" action="ppaction://hlinksldjump"/>
              </a:rPr>
              <a:t>* افزودن فیلم</a:t>
            </a:r>
            <a:endParaRPr lang="fa-IR" sz="3200" dirty="0">
              <a:cs typeface="B Nazanin" pitchFamily="2" charset="-78"/>
            </a:endParaRPr>
          </a:p>
          <a:p>
            <a:pPr algn="r" rtl="1"/>
            <a:r>
              <a:rPr lang="fa-IR" sz="3200" dirty="0" smtClean="0">
                <a:cs typeface="B Nazanin" pitchFamily="2" charset="-78"/>
                <a:hlinkClick r:id="rId112" action="ppaction://hlinksldjump"/>
              </a:rPr>
              <a:t>* نحوه </a:t>
            </a:r>
            <a:r>
              <a:rPr lang="fa-IR" sz="3200" dirty="0">
                <a:cs typeface="B Nazanin" pitchFamily="2" charset="-78"/>
                <a:hlinkClick r:id="rId112" action="ppaction://hlinksldjump"/>
              </a:rPr>
              <a:t>ی انتشار </a:t>
            </a:r>
            <a:r>
              <a:rPr lang="fa-IR" sz="3200" dirty="0" smtClean="0">
                <a:cs typeface="B Nazanin" pitchFamily="2" charset="-78"/>
                <a:hlinkClick r:id="rId112" action="ppaction://hlinksldjump"/>
              </a:rPr>
              <a:t>فایل</a:t>
            </a:r>
            <a:endParaRPr lang="fa-IR" sz="3200" dirty="0" smtClean="0">
              <a:cs typeface="B Nazanin" pitchFamily="2" charset="-78"/>
            </a:endParaRPr>
          </a:p>
          <a:p>
            <a:pPr algn="r" rtl="1"/>
            <a:r>
              <a:rPr lang="fa-IR" sz="3200" dirty="0" smtClean="0">
                <a:cs typeface="B Nazanin" pitchFamily="2" charset="-78"/>
                <a:hlinkClick r:id="rId113" action="ppaction://hlinksldjump"/>
              </a:rPr>
              <a:t>*اموزش ساخت ازمون های الکترونیکی</a:t>
            </a:r>
            <a:endParaRPr lang="en-US" sz="3200" dirty="0">
              <a:cs typeface="B Nazanin" pitchFamily="2" charset="-78"/>
            </a:endParaRPr>
          </a:p>
        </p:txBody>
      </p:sp>
      <p:sp>
        <p:nvSpPr>
          <p:cNvPr id="25" name="TextBox 24"/>
          <p:cNvSpPr txBox="1"/>
          <p:nvPr/>
        </p:nvSpPr>
        <p:spPr>
          <a:xfrm>
            <a:off x="6104312" y="92593"/>
            <a:ext cx="2286000" cy="612586"/>
          </a:xfrm>
          <a:prstGeom prst="rect">
            <a:avLst/>
          </a:prstGeom>
          <a:noFill/>
        </p:spPr>
        <p:txBody>
          <a:bodyPr wrap="square" lIns="73262" tIns="36631" rIns="73262" bIns="36631" rtlCol="0">
            <a:spAutoFit/>
          </a:bodyPr>
          <a:lstStyle/>
          <a:p>
            <a:r>
              <a:rPr lang="fa-IR" sz="3500" dirty="0">
                <a:solidFill>
                  <a:srgbClr val="92D050"/>
                </a:solidFill>
                <a:cs typeface="B Nazanin" pitchFamily="2" charset="-78"/>
              </a:rPr>
              <a:t>فهرست:</a:t>
            </a:r>
            <a:endParaRPr lang="en-US" sz="3500" dirty="0">
              <a:solidFill>
                <a:srgbClr val="92D050"/>
              </a:solidFill>
              <a:cs typeface="B Nazanin" pitchFamily="2" charset="-78"/>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xit" presetSubtype="0" fill="hold" grpId="0" nodeType="clickEffect">
                                  <p:stCondLst>
                                    <p:cond delay="0"/>
                                  </p:stCondLst>
                                  <p:childTnLst>
                                    <p:animEffect transition="out" filter="fade">
                                      <p:cBhvr>
                                        <p:cTn id="6" dur="1000"/>
                                        <p:tgtEl>
                                          <p:spTgt spid="2"/>
                                        </p:tgtEl>
                                      </p:cBhvr>
                                    </p:animEffect>
                                    <p:anim calcmode="lin" valueType="num">
                                      <p:cBhvr>
                                        <p:cTn id="7" dur="1000"/>
                                        <p:tgtEl>
                                          <p:spTgt spid="2"/>
                                        </p:tgtEl>
                                        <p:attrNameLst>
                                          <p:attrName>ppt_x</p:attrName>
                                        </p:attrNameLst>
                                      </p:cBhvr>
                                      <p:tavLst>
                                        <p:tav tm="0">
                                          <p:val>
                                            <p:strVal val="ppt_x"/>
                                          </p:val>
                                        </p:tav>
                                        <p:tav tm="100000">
                                          <p:val>
                                            <p:strVal val="ppt_x"/>
                                          </p:val>
                                        </p:tav>
                                      </p:tavLst>
                                    </p:anim>
                                    <p:anim calcmode="lin" valueType="num">
                                      <p:cBhvr>
                                        <p:cTn id="8" dur="1000"/>
                                        <p:tgtEl>
                                          <p:spTgt spid="2"/>
                                        </p:tgtEl>
                                        <p:attrNameLst>
                                          <p:attrName>ppt_y</p:attrName>
                                        </p:attrNameLst>
                                      </p:cBhvr>
                                      <p:tavLst>
                                        <p:tav tm="0">
                                          <p:val>
                                            <p:strVal val="ppt_y"/>
                                          </p:val>
                                        </p:tav>
                                        <p:tav tm="100000">
                                          <p:val>
                                            <p:strVal val="ppt_y+.1"/>
                                          </p:val>
                                        </p:tav>
                                      </p:tavLst>
                                    </p:anim>
                                    <p:set>
                                      <p:cBhvr>
                                        <p:cTn id="9" dur="1" fill="hold">
                                          <p:stCondLst>
                                            <p:cond delay="999"/>
                                          </p:stCondLst>
                                        </p:cTn>
                                        <p:tgtEl>
                                          <p:spTgt spid="2"/>
                                        </p:tgtEl>
                                        <p:attrNameLst>
                                          <p:attrName>style.visibility</p:attrName>
                                        </p:attrNameLst>
                                      </p:cBhvr>
                                      <p:to>
                                        <p:strVal val="hidden"/>
                                      </p:to>
                                    </p:set>
                                  </p:childTnLst>
                                </p:cTn>
                              </p:par>
                              <p:par>
                                <p:cTn id="10" presetID="42" presetClass="exit" presetSubtype="0" fill="hold" grpId="0" nodeType="withEffect">
                                  <p:stCondLst>
                                    <p:cond delay="0"/>
                                  </p:stCondLst>
                                  <p:childTnLst>
                                    <p:animEffect transition="out" filter="fade">
                                      <p:cBhvr>
                                        <p:cTn id="11" dur="1000"/>
                                        <p:tgtEl>
                                          <p:spTgt spid="3"/>
                                        </p:tgtEl>
                                      </p:cBhvr>
                                    </p:animEffect>
                                    <p:anim calcmode="lin" valueType="num">
                                      <p:cBhvr>
                                        <p:cTn id="12" dur="1000"/>
                                        <p:tgtEl>
                                          <p:spTgt spid="3"/>
                                        </p:tgtEl>
                                        <p:attrNameLst>
                                          <p:attrName>ppt_x</p:attrName>
                                        </p:attrNameLst>
                                      </p:cBhvr>
                                      <p:tavLst>
                                        <p:tav tm="0">
                                          <p:val>
                                            <p:strVal val="ppt_x"/>
                                          </p:val>
                                        </p:tav>
                                        <p:tav tm="100000">
                                          <p:val>
                                            <p:strVal val="ppt_x"/>
                                          </p:val>
                                        </p:tav>
                                      </p:tavLst>
                                    </p:anim>
                                    <p:anim calcmode="lin" valueType="num">
                                      <p:cBhvr>
                                        <p:cTn id="13" dur="1000"/>
                                        <p:tgtEl>
                                          <p:spTgt spid="3"/>
                                        </p:tgtEl>
                                        <p:attrNameLst>
                                          <p:attrName>ppt_y</p:attrName>
                                        </p:attrNameLst>
                                      </p:cBhvr>
                                      <p:tavLst>
                                        <p:tav tm="0">
                                          <p:val>
                                            <p:strVal val="ppt_y"/>
                                          </p:val>
                                        </p:tav>
                                        <p:tav tm="100000">
                                          <p:val>
                                            <p:strVal val="ppt_y+.1"/>
                                          </p:val>
                                        </p:tav>
                                      </p:tavLst>
                                    </p:anim>
                                    <p:set>
                                      <p:cBhvr>
                                        <p:cTn id="14" dur="1" fill="hold">
                                          <p:stCondLst>
                                            <p:cond delay="999"/>
                                          </p:stCondLst>
                                        </p:cTn>
                                        <p:tgtEl>
                                          <p:spTgt spid="3"/>
                                        </p:tgtEl>
                                        <p:attrNameLst>
                                          <p:attrName>style.visibility</p:attrName>
                                        </p:attrNameLst>
                                      </p:cBhvr>
                                      <p:to>
                                        <p:strVal val="hidden"/>
                                      </p:to>
                                    </p:set>
                                  </p:childTnLst>
                                </p:cTn>
                              </p:par>
                              <p:par>
                                <p:cTn id="15" presetID="42" presetClass="exit" presetSubtype="0" fill="hold" grpId="0" nodeType="withEffect">
                                  <p:stCondLst>
                                    <p:cond delay="0"/>
                                  </p:stCondLst>
                                  <p:childTnLst>
                                    <p:animEffect transition="out" filter="fade">
                                      <p:cBhvr>
                                        <p:cTn id="16" dur="1000"/>
                                        <p:tgtEl>
                                          <p:spTgt spid="4"/>
                                        </p:tgtEl>
                                      </p:cBhvr>
                                    </p:animEffect>
                                    <p:anim calcmode="lin" valueType="num">
                                      <p:cBhvr>
                                        <p:cTn id="17" dur="1000"/>
                                        <p:tgtEl>
                                          <p:spTgt spid="4"/>
                                        </p:tgtEl>
                                        <p:attrNameLst>
                                          <p:attrName>ppt_x</p:attrName>
                                        </p:attrNameLst>
                                      </p:cBhvr>
                                      <p:tavLst>
                                        <p:tav tm="0">
                                          <p:val>
                                            <p:strVal val="ppt_x"/>
                                          </p:val>
                                        </p:tav>
                                        <p:tav tm="100000">
                                          <p:val>
                                            <p:strVal val="ppt_x"/>
                                          </p:val>
                                        </p:tav>
                                      </p:tavLst>
                                    </p:anim>
                                    <p:anim calcmode="lin" valueType="num">
                                      <p:cBhvr>
                                        <p:cTn id="18" dur="1000"/>
                                        <p:tgtEl>
                                          <p:spTgt spid="4"/>
                                        </p:tgtEl>
                                        <p:attrNameLst>
                                          <p:attrName>ppt_y</p:attrName>
                                        </p:attrNameLst>
                                      </p:cBhvr>
                                      <p:tavLst>
                                        <p:tav tm="0">
                                          <p:val>
                                            <p:strVal val="ppt_y"/>
                                          </p:val>
                                        </p:tav>
                                        <p:tav tm="100000">
                                          <p:val>
                                            <p:strVal val="ppt_y+.1"/>
                                          </p:val>
                                        </p:tav>
                                      </p:tavLst>
                                    </p:anim>
                                    <p:set>
                                      <p:cBhvr>
                                        <p:cTn id="19" dur="1" fill="hold">
                                          <p:stCondLst>
                                            <p:cond delay="999"/>
                                          </p:stCondLst>
                                        </p:cTn>
                                        <p:tgtEl>
                                          <p:spTgt spid="4"/>
                                        </p:tgtEl>
                                        <p:attrNameLst>
                                          <p:attrName>style.visibility</p:attrName>
                                        </p:attrNameLst>
                                      </p:cBhvr>
                                      <p:to>
                                        <p:strVal val="hidden"/>
                                      </p:to>
                                    </p:set>
                                  </p:childTnLst>
                                </p:cTn>
                              </p:par>
                              <p:par>
                                <p:cTn id="20" presetID="42" presetClass="exit" presetSubtype="0" fill="hold" grpId="0" nodeType="withEffect">
                                  <p:stCondLst>
                                    <p:cond delay="0"/>
                                  </p:stCondLst>
                                  <p:childTnLst>
                                    <p:animEffect transition="out" filter="fade">
                                      <p:cBhvr>
                                        <p:cTn id="21" dur="1000"/>
                                        <p:tgtEl>
                                          <p:spTgt spid="5"/>
                                        </p:tgtEl>
                                      </p:cBhvr>
                                    </p:animEffect>
                                    <p:anim calcmode="lin" valueType="num">
                                      <p:cBhvr>
                                        <p:cTn id="22" dur="1000"/>
                                        <p:tgtEl>
                                          <p:spTgt spid="5"/>
                                        </p:tgtEl>
                                        <p:attrNameLst>
                                          <p:attrName>ppt_x</p:attrName>
                                        </p:attrNameLst>
                                      </p:cBhvr>
                                      <p:tavLst>
                                        <p:tav tm="0">
                                          <p:val>
                                            <p:strVal val="ppt_x"/>
                                          </p:val>
                                        </p:tav>
                                        <p:tav tm="100000">
                                          <p:val>
                                            <p:strVal val="ppt_x"/>
                                          </p:val>
                                        </p:tav>
                                      </p:tavLst>
                                    </p:anim>
                                    <p:anim calcmode="lin" valueType="num">
                                      <p:cBhvr>
                                        <p:cTn id="23" dur="1000"/>
                                        <p:tgtEl>
                                          <p:spTgt spid="5"/>
                                        </p:tgtEl>
                                        <p:attrNameLst>
                                          <p:attrName>ppt_y</p:attrName>
                                        </p:attrNameLst>
                                      </p:cBhvr>
                                      <p:tavLst>
                                        <p:tav tm="0">
                                          <p:val>
                                            <p:strVal val="ppt_y"/>
                                          </p:val>
                                        </p:tav>
                                        <p:tav tm="100000">
                                          <p:val>
                                            <p:strVal val="ppt_y+.1"/>
                                          </p:val>
                                        </p:tav>
                                      </p:tavLst>
                                    </p:anim>
                                    <p:set>
                                      <p:cBhvr>
                                        <p:cTn id="24" dur="1" fill="hold">
                                          <p:stCondLst>
                                            <p:cond delay="999"/>
                                          </p:stCondLst>
                                        </p:cTn>
                                        <p:tgtEl>
                                          <p:spTgt spid="5"/>
                                        </p:tgtEl>
                                        <p:attrNameLst>
                                          <p:attrName>style.visibility</p:attrName>
                                        </p:attrNameLst>
                                      </p:cBhvr>
                                      <p:to>
                                        <p:strVal val="hidden"/>
                                      </p:to>
                                    </p:set>
                                  </p:childTnLst>
                                </p:cTn>
                              </p:par>
                              <p:par>
                                <p:cTn id="25" presetID="42" presetClass="exit" presetSubtype="0" fill="hold" grpId="0" nodeType="withEffect">
                                  <p:stCondLst>
                                    <p:cond delay="0"/>
                                  </p:stCondLst>
                                  <p:childTnLst>
                                    <p:animEffect transition="out" filter="fade">
                                      <p:cBhvr>
                                        <p:cTn id="26" dur="1000"/>
                                        <p:tgtEl>
                                          <p:spTgt spid="6"/>
                                        </p:tgtEl>
                                      </p:cBhvr>
                                    </p:animEffect>
                                    <p:anim calcmode="lin" valueType="num">
                                      <p:cBhvr>
                                        <p:cTn id="27" dur="1000"/>
                                        <p:tgtEl>
                                          <p:spTgt spid="6"/>
                                        </p:tgtEl>
                                        <p:attrNameLst>
                                          <p:attrName>ppt_x</p:attrName>
                                        </p:attrNameLst>
                                      </p:cBhvr>
                                      <p:tavLst>
                                        <p:tav tm="0">
                                          <p:val>
                                            <p:strVal val="ppt_x"/>
                                          </p:val>
                                        </p:tav>
                                        <p:tav tm="100000">
                                          <p:val>
                                            <p:strVal val="ppt_x"/>
                                          </p:val>
                                        </p:tav>
                                      </p:tavLst>
                                    </p:anim>
                                    <p:anim calcmode="lin" valueType="num">
                                      <p:cBhvr>
                                        <p:cTn id="28" dur="1000"/>
                                        <p:tgtEl>
                                          <p:spTgt spid="6"/>
                                        </p:tgtEl>
                                        <p:attrNameLst>
                                          <p:attrName>ppt_y</p:attrName>
                                        </p:attrNameLst>
                                      </p:cBhvr>
                                      <p:tavLst>
                                        <p:tav tm="0">
                                          <p:val>
                                            <p:strVal val="ppt_y"/>
                                          </p:val>
                                        </p:tav>
                                        <p:tav tm="100000">
                                          <p:val>
                                            <p:strVal val="ppt_y+.1"/>
                                          </p:val>
                                        </p:tav>
                                      </p:tavLst>
                                    </p:anim>
                                    <p:set>
                                      <p:cBhvr>
                                        <p:cTn id="29" dur="1" fill="hold">
                                          <p:stCondLst>
                                            <p:cond delay="999"/>
                                          </p:stCondLst>
                                        </p:cTn>
                                        <p:tgtEl>
                                          <p:spTgt spid="6"/>
                                        </p:tgtEl>
                                        <p:attrNameLst>
                                          <p:attrName>style.visibility</p:attrName>
                                        </p:attrNameLst>
                                      </p:cBhvr>
                                      <p:to>
                                        <p:strVal val="hidden"/>
                                      </p:to>
                                    </p:set>
                                  </p:childTnLst>
                                </p:cTn>
                              </p:par>
                              <p:par>
                                <p:cTn id="30" presetID="42" presetClass="exit" presetSubtype="0" fill="hold" grpId="0" nodeType="withEffect">
                                  <p:stCondLst>
                                    <p:cond delay="0"/>
                                  </p:stCondLst>
                                  <p:childTnLst>
                                    <p:animEffect transition="out" filter="fade">
                                      <p:cBhvr>
                                        <p:cTn id="31" dur="1000"/>
                                        <p:tgtEl>
                                          <p:spTgt spid="7"/>
                                        </p:tgtEl>
                                      </p:cBhvr>
                                    </p:animEffect>
                                    <p:anim calcmode="lin" valueType="num">
                                      <p:cBhvr>
                                        <p:cTn id="32" dur="1000"/>
                                        <p:tgtEl>
                                          <p:spTgt spid="7"/>
                                        </p:tgtEl>
                                        <p:attrNameLst>
                                          <p:attrName>ppt_x</p:attrName>
                                        </p:attrNameLst>
                                      </p:cBhvr>
                                      <p:tavLst>
                                        <p:tav tm="0">
                                          <p:val>
                                            <p:strVal val="ppt_x"/>
                                          </p:val>
                                        </p:tav>
                                        <p:tav tm="100000">
                                          <p:val>
                                            <p:strVal val="ppt_x"/>
                                          </p:val>
                                        </p:tav>
                                      </p:tavLst>
                                    </p:anim>
                                    <p:anim calcmode="lin" valueType="num">
                                      <p:cBhvr>
                                        <p:cTn id="33" dur="1000"/>
                                        <p:tgtEl>
                                          <p:spTgt spid="7"/>
                                        </p:tgtEl>
                                        <p:attrNameLst>
                                          <p:attrName>ppt_y</p:attrName>
                                        </p:attrNameLst>
                                      </p:cBhvr>
                                      <p:tavLst>
                                        <p:tav tm="0">
                                          <p:val>
                                            <p:strVal val="ppt_y"/>
                                          </p:val>
                                        </p:tav>
                                        <p:tav tm="100000">
                                          <p:val>
                                            <p:strVal val="ppt_y+.1"/>
                                          </p:val>
                                        </p:tav>
                                      </p:tavLst>
                                    </p:anim>
                                    <p:set>
                                      <p:cBhvr>
                                        <p:cTn id="34" dur="1" fill="hold">
                                          <p:stCondLst>
                                            <p:cond delay="999"/>
                                          </p:stCondLst>
                                        </p:cTn>
                                        <p:tgtEl>
                                          <p:spTgt spid="7"/>
                                        </p:tgtEl>
                                        <p:attrNameLst>
                                          <p:attrName>style.visibility</p:attrName>
                                        </p:attrNameLst>
                                      </p:cBhvr>
                                      <p:to>
                                        <p:strVal val="hidden"/>
                                      </p:to>
                                    </p:set>
                                  </p:childTnLst>
                                </p:cTn>
                              </p:par>
                              <p:par>
                                <p:cTn id="35" presetID="42" presetClass="exit" presetSubtype="0" fill="hold" grpId="0" nodeType="withEffect">
                                  <p:stCondLst>
                                    <p:cond delay="0"/>
                                  </p:stCondLst>
                                  <p:childTnLst>
                                    <p:animEffect transition="out" filter="fade">
                                      <p:cBhvr>
                                        <p:cTn id="36" dur="1000"/>
                                        <p:tgtEl>
                                          <p:spTgt spid="8"/>
                                        </p:tgtEl>
                                      </p:cBhvr>
                                    </p:animEffect>
                                    <p:anim calcmode="lin" valueType="num">
                                      <p:cBhvr>
                                        <p:cTn id="37" dur="1000"/>
                                        <p:tgtEl>
                                          <p:spTgt spid="8"/>
                                        </p:tgtEl>
                                        <p:attrNameLst>
                                          <p:attrName>ppt_x</p:attrName>
                                        </p:attrNameLst>
                                      </p:cBhvr>
                                      <p:tavLst>
                                        <p:tav tm="0">
                                          <p:val>
                                            <p:strVal val="ppt_x"/>
                                          </p:val>
                                        </p:tav>
                                        <p:tav tm="100000">
                                          <p:val>
                                            <p:strVal val="ppt_x"/>
                                          </p:val>
                                        </p:tav>
                                      </p:tavLst>
                                    </p:anim>
                                    <p:anim calcmode="lin" valueType="num">
                                      <p:cBhvr>
                                        <p:cTn id="38" dur="1000"/>
                                        <p:tgtEl>
                                          <p:spTgt spid="8"/>
                                        </p:tgtEl>
                                        <p:attrNameLst>
                                          <p:attrName>ppt_y</p:attrName>
                                        </p:attrNameLst>
                                      </p:cBhvr>
                                      <p:tavLst>
                                        <p:tav tm="0">
                                          <p:val>
                                            <p:strVal val="ppt_y"/>
                                          </p:val>
                                        </p:tav>
                                        <p:tav tm="100000">
                                          <p:val>
                                            <p:strVal val="ppt_y+.1"/>
                                          </p:val>
                                        </p:tav>
                                      </p:tavLst>
                                    </p:anim>
                                    <p:set>
                                      <p:cBhvr>
                                        <p:cTn id="39" dur="1" fill="hold">
                                          <p:stCondLst>
                                            <p:cond delay="999"/>
                                          </p:stCondLst>
                                        </p:cTn>
                                        <p:tgtEl>
                                          <p:spTgt spid="8"/>
                                        </p:tgtEl>
                                        <p:attrNameLst>
                                          <p:attrName>style.visibility</p:attrName>
                                        </p:attrNameLst>
                                      </p:cBhvr>
                                      <p:to>
                                        <p:strVal val="hidden"/>
                                      </p:to>
                                    </p:set>
                                  </p:childTnLst>
                                </p:cTn>
                              </p:par>
                              <p:par>
                                <p:cTn id="40" presetID="42" presetClass="exit" presetSubtype="0" fill="hold" grpId="0" nodeType="withEffect">
                                  <p:stCondLst>
                                    <p:cond delay="0"/>
                                  </p:stCondLst>
                                  <p:childTnLst>
                                    <p:animEffect transition="out" filter="fade">
                                      <p:cBhvr>
                                        <p:cTn id="41" dur="1000"/>
                                        <p:tgtEl>
                                          <p:spTgt spid="9"/>
                                        </p:tgtEl>
                                      </p:cBhvr>
                                    </p:animEffect>
                                    <p:anim calcmode="lin" valueType="num">
                                      <p:cBhvr>
                                        <p:cTn id="42" dur="1000"/>
                                        <p:tgtEl>
                                          <p:spTgt spid="9"/>
                                        </p:tgtEl>
                                        <p:attrNameLst>
                                          <p:attrName>ppt_x</p:attrName>
                                        </p:attrNameLst>
                                      </p:cBhvr>
                                      <p:tavLst>
                                        <p:tav tm="0">
                                          <p:val>
                                            <p:strVal val="ppt_x"/>
                                          </p:val>
                                        </p:tav>
                                        <p:tav tm="100000">
                                          <p:val>
                                            <p:strVal val="ppt_x"/>
                                          </p:val>
                                        </p:tav>
                                      </p:tavLst>
                                    </p:anim>
                                    <p:anim calcmode="lin" valueType="num">
                                      <p:cBhvr>
                                        <p:cTn id="43" dur="1000"/>
                                        <p:tgtEl>
                                          <p:spTgt spid="9"/>
                                        </p:tgtEl>
                                        <p:attrNameLst>
                                          <p:attrName>ppt_y</p:attrName>
                                        </p:attrNameLst>
                                      </p:cBhvr>
                                      <p:tavLst>
                                        <p:tav tm="0">
                                          <p:val>
                                            <p:strVal val="ppt_y"/>
                                          </p:val>
                                        </p:tav>
                                        <p:tav tm="100000">
                                          <p:val>
                                            <p:strVal val="ppt_y+.1"/>
                                          </p:val>
                                        </p:tav>
                                      </p:tavLst>
                                    </p:anim>
                                    <p:set>
                                      <p:cBhvr>
                                        <p:cTn id="44" dur="1" fill="hold">
                                          <p:stCondLst>
                                            <p:cond delay="999"/>
                                          </p:stCondLst>
                                        </p:cTn>
                                        <p:tgtEl>
                                          <p:spTgt spid="9"/>
                                        </p:tgtEl>
                                        <p:attrNameLst>
                                          <p:attrName>style.visibility</p:attrName>
                                        </p:attrNameLst>
                                      </p:cBhvr>
                                      <p:to>
                                        <p:strVal val="hidden"/>
                                      </p:to>
                                    </p:set>
                                  </p:childTnLst>
                                </p:cTn>
                              </p:par>
                              <p:par>
                                <p:cTn id="45" presetID="42" presetClass="exit" presetSubtype="0" fill="hold" grpId="0" nodeType="withEffect">
                                  <p:stCondLst>
                                    <p:cond delay="0"/>
                                  </p:stCondLst>
                                  <p:childTnLst>
                                    <p:animEffect transition="out" filter="fade">
                                      <p:cBhvr>
                                        <p:cTn id="46" dur="1000"/>
                                        <p:tgtEl>
                                          <p:spTgt spid="10"/>
                                        </p:tgtEl>
                                      </p:cBhvr>
                                    </p:animEffect>
                                    <p:anim calcmode="lin" valueType="num">
                                      <p:cBhvr>
                                        <p:cTn id="47" dur="1000"/>
                                        <p:tgtEl>
                                          <p:spTgt spid="10"/>
                                        </p:tgtEl>
                                        <p:attrNameLst>
                                          <p:attrName>ppt_x</p:attrName>
                                        </p:attrNameLst>
                                      </p:cBhvr>
                                      <p:tavLst>
                                        <p:tav tm="0">
                                          <p:val>
                                            <p:strVal val="ppt_x"/>
                                          </p:val>
                                        </p:tav>
                                        <p:tav tm="100000">
                                          <p:val>
                                            <p:strVal val="ppt_x"/>
                                          </p:val>
                                        </p:tav>
                                      </p:tavLst>
                                    </p:anim>
                                    <p:anim calcmode="lin" valueType="num">
                                      <p:cBhvr>
                                        <p:cTn id="48" dur="1000"/>
                                        <p:tgtEl>
                                          <p:spTgt spid="10"/>
                                        </p:tgtEl>
                                        <p:attrNameLst>
                                          <p:attrName>ppt_y</p:attrName>
                                        </p:attrNameLst>
                                      </p:cBhvr>
                                      <p:tavLst>
                                        <p:tav tm="0">
                                          <p:val>
                                            <p:strVal val="ppt_y"/>
                                          </p:val>
                                        </p:tav>
                                        <p:tav tm="100000">
                                          <p:val>
                                            <p:strVal val="ppt_y+.1"/>
                                          </p:val>
                                        </p:tav>
                                      </p:tavLst>
                                    </p:anim>
                                    <p:set>
                                      <p:cBhvr>
                                        <p:cTn id="49" dur="1" fill="hold">
                                          <p:stCondLst>
                                            <p:cond delay="999"/>
                                          </p:stCondLst>
                                        </p:cTn>
                                        <p:tgtEl>
                                          <p:spTgt spid="10"/>
                                        </p:tgtEl>
                                        <p:attrNameLst>
                                          <p:attrName>style.visibility</p:attrName>
                                        </p:attrNameLst>
                                      </p:cBhvr>
                                      <p:to>
                                        <p:strVal val="hidden"/>
                                      </p:to>
                                    </p:set>
                                  </p:childTnLst>
                                </p:cTn>
                              </p:par>
                              <p:par>
                                <p:cTn id="50" presetID="42" presetClass="exit" presetSubtype="0" fill="hold" grpId="0" nodeType="withEffect">
                                  <p:stCondLst>
                                    <p:cond delay="0"/>
                                  </p:stCondLst>
                                  <p:childTnLst>
                                    <p:animEffect transition="out" filter="fade">
                                      <p:cBhvr>
                                        <p:cTn id="51" dur="1000"/>
                                        <p:tgtEl>
                                          <p:spTgt spid="11"/>
                                        </p:tgtEl>
                                      </p:cBhvr>
                                    </p:animEffect>
                                    <p:anim calcmode="lin" valueType="num">
                                      <p:cBhvr>
                                        <p:cTn id="52" dur="1000"/>
                                        <p:tgtEl>
                                          <p:spTgt spid="11"/>
                                        </p:tgtEl>
                                        <p:attrNameLst>
                                          <p:attrName>ppt_x</p:attrName>
                                        </p:attrNameLst>
                                      </p:cBhvr>
                                      <p:tavLst>
                                        <p:tav tm="0">
                                          <p:val>
                                            <p:strVal val="ppt_x"/>
                                          </p:val>
                                        </p:tav>
                                        <p:tav tm="100000">
                                          <p:val>
                                            <p:strVal val="ppt_x"/>
                                          </p:val>
                                        </p:tav>
                                      </p:tavLst>
                                    </p:anim>
                                    <p:anim calcmode="lin" valueType="num">
                                      <p:cBhvr>
                                        <p:cTn id="53" dur="1000"/>
                                        <p:tgtEl>
                                          <p:spTgt spid="11"/>
                                        </p:tgtEl>
                                        <p:attrNameLst>
                                          <p:attrName>ppt_y</p:attrName>
                                        </p:attrNameLst>
                                      </p:cBhvr>
                                      <p:tavLst>
                                        <p:tav tm="0">
                                          <p:val>
                                            <p:strVal val="ppt_y"/>
                                          </p:val>
                                        </p:tav>
                                        <p:tav tm="100000">
                                          <p:val>
                                            <p:strVal val="ppt_y+.1"/>
                                          </p:val>
                                        </p:tav>
                                      </p:tavLst>
                                    </p:anim>
                                    <p:set>
                                      <p:cBhvr>
                                        <p:cTn id="54" dur="1" fill="hold">
                                          <p:stCondLst>
                                            <p:cond delay="999"/>
                                          </p:stCondLst>
                                        </p:cTn>
                                        <p:tgtEl>
                                          <p:spTgt spid="11"/>
                                        </p:tgtEl>
                                        <p:attrNameLst>
                                          <p:attrName>style.visibility</p:attrName>
                                        </p:attrNameLst>
                                      </p:cBhvr>
                                      <p:to>
                                        <p:strVal val="hidden"/>
                                      </p:to>
                                    </p:set>
                                  </p:childTnLst>
                                </p:cTn>
                              </p:par>
                              <p:par>
                                <p:cTn id="55" presetID="42" presetClass="exit" presetSubtype="0" fill="hold" grpId="0" nodeType="withEffect">
                                  <p:stCondLst>
                                    <p:cond delay="0"/>
                                  </p:stCondLst>
                                  <p:childTnLst>
                                    <p:animEffect transition="out" filter="fade">
                                      <p:cBhvr>
                                        <p:cTn id="56" dur="1000"/>
                                        <p:tgtEl>
                                          <p:spTgt spid="12"/>
                                        </p:tgtEl>
                                      </p:cBhvr>
                                    </p:animEffect>
                                    <p:anim calcmode="lin" valueType="num">
                                      <p:cBhvr>
                                        <p:cTn id="57" dur="1000"/>
                                        <p:tgtEl>
                                          <p:spTgt spid="12"/>
                                        </p:tgtEl>
                                        <p:attrNameLst>
                                          <p:attrName>ppt_x</p:attrName>
                                        </p:attrNameLst>
                                      </p:cBhvr>
                                      <p:tavLst>
                                        <p:tav tm="0">
                                          <p:val>
                                            <p:strVal val="ppt_x"/>
                                          </p:val>
                                        </p:tav>
                                        <p:tav tm="100000">
                                          <p:val>
                                            <p:strVal val="ppt_x"/>
                                          </p:val>
                                        </p:tav>
                                      </p:tavLst>
                                    </p:anim>
                                    <p:anim calcmode="lin" valueType="num">
                                      <p:cBhvr>
                                        <p:cTn id="58" dur="1000"/>
                                        <p:tgtEl>
                                          <p:spTgt spid="12"/>
                                        </p:tgtEl>
                                        <p:attrNameLst>
                                          <p:attrName>ppt_y</p:attrName>
                                        </p:attrNameLst>
                                      </p:cBhvr>
                                      <p:tavLst>
                                        <p:tav tm="0">
                                          <p:val>
                                            <p:strVal val="ppt_y"/>
                                          </p:val>
                                        </p:tav>
                                        <p:tav tm="100000">
                                          <p:val>
                                            <p:strVal val="ppt_y+.1"/>
                                          </p:val>
                                        </p:tav>
                                      </p:tavLst>
                                    </p:anim>
                                    <p:set>
                                      <p:cBhvr>
                                        <p:cTn id="59" dur="1" fill="hold">
                                          <p:stCondLst>
                                            <p:cond delay="999"/>
                                          </p:stCondLst>
                                        </p:cTn>
                                        <p:tgtEl>
                                          <p:spTgt spid="12"/>
                                        </p:tgtEl>
                                        <p:attrNameLst>
                                          <p:attrName>style.visibility</p:attrName>
                                        </p:attrNameLst>
                                      </p:cBhvr>
                                      <p:to>
                                        <p:strVal val="hidden"/>
                                      </p:to>
                                    </p:set>
                                  </p:childTnLst>
                                </p:cTn>
                              </p:par>
                              <p:par>
                                <p:cTn id="60" presetID="42" presetClass="exit" presetSubtype="0" fill="hold" grpId="0" nodeType="withEffect">
                                  <p:stCondLst>
                                    <p:cond delay="0"/>
                                  </p:stCondLst>
                                  <p:childTnLst>
                                    <p:animEffect transition="out" filter="fade">
                                      <p:cBhvr>
                                        <p:cTn id="61" dur="1000"/>
                                        <p:tgtEl>
                                          <p:spTgt spid="13"/>
                                        </p:tgtEl>
                                      </p:cBhvr>
                                    </p:animEffect>
                                    <p:anim calcmode="lin" valueType="num">
                                      <p:cBhvr>
                                        <p:cTn id="62" dur="1000"/>
                                        <p:tgtEl>
                                          <p:spTgt spid="13"/>
                                        </p:tgtEl>
                                        <p:attrNameLst>
                                          <p:attrName>ppt_x</p:attrName>
                                        </p:attrNameLst>
                                      </p:cBhvr>
                                      <p:tavLst>
                                        <p:tav tm="0">
                                          <p:val>
                                            <p:strVal val="ppt_x"/>
                                          </p:val>
                                        </p:tav>
                                        <p:tav tm="100000">
                                          <p:val>
                                            <p:strVal val="ppt_x"/>
                                          </p:val>
                                        </p:tav>
                                      </p:tavLst>
                                    </p:anim>
                                    <p:anim calcmode="lin" valueType="num">
                                      <p:cBhvr>
                                        <p:cTn id="63" dur="1000"/>
                                        <p:tgtEl>
                                          <p:spTgt spid="13"/>
                                        </p:tgtEl>
                                        <p:attrNameLst>
                                          <p:attrName>ppt_y</p:attrName>
                                        </p:attrNameLst>
                                      </p:cBhvr>
                                      <p:tavLst>
                                        <p:tav tm="0">
                                          <p:val>
                                            <p:strVal val="ppt_y"/>
                                          </p:val>
                                        </p:tav>
                                        <p:tav tm="100000">
                                          <p:val>
                                            <p:strVal val="ppt_y+.1"/>
                                          </p:val>
                                        </p:tav>
                                      </p:tavLst>
                                    </p:anim>
                                    <p:set>
                                      <p:cBhvr>
                                        <p:cTn id="64" dur="1" fill="hold">
                                          <p:stCondLst>
                                            <p:cond delay="999"/>
                                          </p:stCondLst>
                                        </p:cTn>
                                        <p:tgtEl>
                                          <p:spTgt spid="13"/>
                                        </p:tgtEl>
                                        <p:attrNameLst>
                                          <p:attrName>style.visibility</p:attrName>
                                        </p:attrNameLst>
                                      </p:cBhvr>
                                      <p:to>
                                        <p:strVal val="hidden"/>
                                      </p:to>
                                    </p:set>
                                  </p:childTnLst>
                                </p:cTn>
                              </p:par>
                              <p:par>
                                <p:cTn id="65" presetID="42" presetClass="exit" presetSubtype="0" fill="hold" grpId="0" nodeType="withEffect">
                                  <p:stCondLst>
                                    <p:cond delay="0"/>
                                  </p:stCondLst>
                                  <p:childTnLst>
                                    <p:animEffect transition="out" filter="fade">
                                      <p:cBhvr>
                                        <p:cTn id="66" dur="1000"/>
                                        <p:tgtEl>
                                          <p:spTgt spid="14"/>
                                        </p:tgtEl>
                                      </p:cBhvr>
                                    </p:animEffect>
                                    <p:anim calcmode="lin" valueType="num">
                                      <p:cBhvr>
                                        <p:cTn id="67" dur="1000"/>
                                        <p:tgtEl>
                                          <p:spTgt spid="14"/>
                                        </p:tgtEl>
                                        <p:attrNameLst>
                                          <p:attrName>ppt_x</p:attrName>
                                        </p:attrNameLst>
                                      </p:cBhvr>
                                      <p:tavLst>
                                        <p:tav tm="0">
                                          <p:val>
                                            <p:strVal val="ppt_x"/>
                                          </p:val>
                                        </p:tav>
                                        <p:tav tm="100000">
                                          <p:val>
                                            <p:strVal val="ppt_x"/>
                                          </p:val>
                                        </p:tav>
                                      </p:tavLst>
                                    </p:anim>
                                    <p:anim calcmode="lin" valueType="num">
                                      <p:cBhvr>
                                        <p:cTn id="68" dur="1000"/>
                                        <p:tgtEl>
                                          <p:spTgt spid="14"/>
                                        </p:tgtEl>
                                        <p:attrNameLst>
                                          <p:attrName>ppt_y</p:attrName>
                                        </p:attrNameLst>
                                      </p:cBhvr>
                                      <p:tavLst>
                                        <p:tav tm="0">
                                          <p:val>
                                            <p:strVal val="ppt_y"/>
                                          </p:val>
                                        </p:tav>
                                        <p:tav tm="100000">
                                          <p:val>
                                            <p:strVal val="ppt_y+.1"/>
                                          </p:val>
                                        </p:tav>
                                      </p:tavLst>
                                    </p:anim>
                                    <p:set>
                                      <p:cBhvr>
                                        <p:cTn id="69" dur="1" fill="hold">
                                          <p:stCondLst>
                                            <p:cond delay="999"/>
                                          </p:stCondLst>
                                        </p:cTn>
                                        <p:tgtEl>
                                          <p:spTgt spid="14"/>
                                        </p:tgtEl>
                                        <p:attrNameLst>
                                          <p:attrName>style.visibility</p:attrName>
                                        </p:attrNameLst>
                                      </p:cBhvr>
                                      <p:to>
                                        <p:strVal val="hidden"/>
                                      </p:to>
                                    </p:set>
                                  </p:childTnLst>
                                </p:cTn>
                              </p:par>
                              <p:par>
                                <p:cTn id="70" presetID="42" presetClass="exit" presetSubtype="0" fill="hold" grpId="0" nodeType="withEffect">
                                  <p:stCondLst>
                                    <p:cond delay="0"/>
                                  </p:stCondLst>
                                  <p:childTnLst>
                                    <p:animEffect transition="out" filter="fade">
                                      <p:cBhvr>
                                        <p:cTn id="71" dur="1000"/>
                                        <p:tgtEl>
                                          <p:spTgt spid="15"/>
                                        </p:tgtEl>
                                      </p:cBhvr>
                                    </p:animEffect>
                                    <p:anim calcmode="lin" valueType="num">
                                      <p:cBhvr>
                                        <p:cTn id="72" dur="1000"/>
                                        <p:tgtEl>
                                          <p:spTgt spid="15"/>
                                        </p:tgtEl>
                                        <p:attrNameLst>
                                          <p:attrName>ppt_x</p:attrName>
                                        </p:attrNameLst>
                                      </p:cBhvr>
                                      <p:tavLst>
                                        <p:tav tm="0">
                                          <p:val>
                                            <p:strVal val="ppt_x"/>
                                          </p:val>
                                        </p:tav>
                                        <p:tav tm="100000">
                                          <p:val>
                                            <p:strVal val="ppt_x"/>
                                          </p:val>
                                        </p:tav>
                                      </p:tavLst>
                                    </p:anim>
                                    <p:anim calcmode="lin" valueType="num">
                                      <p:cBhvr>
                                        <p:cTn id="73" dur="1000"/>
                                        <p:tgtEl>
                                          <p:spTgt spid="15"/>
                                        </p:tgtEl>
                                        <p:attrNameLst>
                                          <p:attrName>ppt_y</p:attrName>
                                        </p:attrNameLst>
                                      </p:cBhvr>
                                      <p:tavLst>
                                        <p:tav tm="0">
                                          <p:val>
                                            <p:strVal val="ppt_y"/>
                                          </p:val>
                                        </p:tav>
                                        <p:tav tm="100000">
                                          <p:val>
                                            <p:strVal val="ppt_y+.1"/>
                                          </p:val>
                                        </p:tav>
                                      </p:tavLst>
                                    </p:anim>
                                    <p:set>
                                      <p:cBhvr>
                                        <p:cTn id="74" dur="1" fill="hold">
                                          <p:stCondLst>
                                            <p:cond delay="999"/>
                                          </p:stCondLst>
                                        </p:cTn>
                                        <p:tgtEl>
                                          <p:spTgt spid="15"/>
                                        </p:tgtEl>
                                        <p:attrNameLst>
                                          <p:attrName>style.visibility</p:attrName>
                                        </p:attrNameLst>
                                      </p:cBhvr>
                                      <p:to>
                                        <p:strVal val="hidden"/>
                                      </p:to>
                                    </p:set>
                                  </p:childTnLst>
                                </p:cTn>
                              </p:par>
                              <p:par>
                                <p:cTn id="75" presetID="42" presetClass="exit" presetSubtype="0" fill="hold" grpId="0" nodeType="withEffect">
                                  <p:stCondLst>
                                    <p:cond delay="0"/>
                                  </p:stCondLst>
                                  <p:childTnLst>
                                    <p:animEffect transition="out" filter="fade">
                                      <p:cBhvr>
                                        <p:cTn id="76" dur="1000"/>
                                        <p:tgtEl>
                                          <p:spTgt spid="16"/>
                                        </p:tgtEl>
                                      </p:cBhvr>
                                    </p:animEffect>
                                    <p:anim calcmode="lin" valueType="num">
                                      <p:cBhvr>
                                        <p:cTn id="77" dur="1000"/>
                                        <p:tgtEl>
                                          <p:spTgt spid="16"/>
                                        </p:tgtEl>
                                        <p:attrNameLst>
                                          <p:attrName>ppt_x</p:attrName>
                                        </p:attrNameLst>
                                      </p:cBhvr>
                                      <p:tavLst>
                                        <p:tav tm="0">
                                          <p:val>
                                            <p:strVal val="ppt_x"/>
                                          </p:val>
                                        </p:tav>
                                        <p:tav tm="100000">
                                          <p:val>
                                            <p:strVal val="ppt_x"/>
                                          </p:val>
                                        </p:tav>
                                      </p:tavLst>
                                    </p:anim>
                                    <p:anim calcmode="lin" valueType="num">
                                      <p:cBhvr>
                                        <p:cTn id="78" dur="1000"/>
                                        <p:tgtEl>
                                          <p:spTgt spid="16"/>
                                        </p:tgtEl>
                                        <p:attrNameLst>
                                          <p:attrName>ppt_y</p:attrName>
                                        </p:attrNameLst>
                                      </p:cBhvr>
                                      <p:tavLst>
                                        <p:tav tm="0">
                                          <p:val>
                                            <p:strVal val="ppt_y"/>
                                          </p:val>
                                        </p:tav>
                                        <p:tav tm="100000">
                                          <p:val>
                                            <p:strVal val="ppt_y+.1"/>
                                          </p:val>
                                        </p:tav>
                                      </p:tavLst>
                                    </p:anim>
                                    <p:set>
                                      <p:cBhvr>
                                        <p:cTn id="79" dur="1" fill="hold">
                                          <p:stCondLst>
                                            <p:cond delay="999"/>
                                          </p:stCondLst>
                                        </p:cTn>
                                        <p:tgtEl>
                                          <p:spTgt spid="16"/>
                                        </p:tgtEl>
                                        <p:attrNameLst>
                                          <p:attrName>style.visibility</p:attrName>
                                        </p:attrNameLst>
                                      </p:cBhvr>
                                      <p:to>
                                        <p:strVal val="hidden"/>
                                      </p:to>
                                    </p:set>
                                  </p:childTnLst>
                                </p:cTn>
                              </p:par>
                              <p:par>
                                <p:cTn id="80" presetID="42" presetClass="exit" presetSubtype="0" fill="hold" grpId="0" nodeType="withEffect">
                                  <p:stCondLst>
                                    <p:cond delay="0"/>
                                  </p:stCondLst>
                                  <p:childTnLst>
                                    <p:animEffect transition="out" filter="fade">
                                      <p:cBhvr>
                                        <p:cTn id="81" dur="1000"/>
                                        <p:tgtEl>
                                          <p:spTgt spid="17"/>
                                        </p:tgtEl>
                                      </p:cBhvr>
                                    </p:animEffect>
                                    <p:anim calcmode="lin" valueType="num">
                                      <p:cBhvr>
                                        <p:cTn id="82" dur="1000"/>
                                        <p:tgtEl>
                                          <p:spTgt spid="17"/>
                                        </p:tgtEl>
                                        <p:attrNameLst>
                                          <p:attrName>ppt_x</p:attrName>
                                        </p:attrNameLst>
                                      </p:cBhvr>
                                      <p:tavLst>
                                        <p:tav tm="0">
                                          <p:val>
                                            <p:strVal val="ppt_x"/>
                                          </p:val>
                                        </p:tav>
                                        <p:tav tm="100000">
                                          <p:val>
                                            <p:strVal val="ppt_x"/>
                                          </p:val>
                                        </p:tav>
                                      </p:tavLst>
                                    </p:anim>
                                    <p:anim calcmode="lin" valueType="num">
                                      <p:cBhvr>
                                        <p:cTn id="83" dur="1000"/>
                                        <p:tgtEl>
                                          <p:spTgt spid="17"/>
                                        </p:tgtEl>
                                        <p:attrNameLst>
                                          <p:attrName>ppt_y</p:attrName>
                                        </p:attrNameLst>
                                      </p:cBhvr>
                                      <p:tavLst>
                                        <p:tav tm="0">
                                          <p:val>
                                            <p:strVal val="ppt_y"/>
                                          </p:val>
                                        </p:tav>
                                        <p:tav tm="100000">
                                          <p:val>
                                            <p:strVal val="ppt_y+.1"/>
                                          </p:val>
                                        </p:tav>
                                      </p:tavLst>
                                    </p:anim>
                                    <p:set>
                                      <p:cBhvr>
                                        <p:cTn id="84" dur="1" fill="hold">
                                          <p:stCondLst>
                                            <p:cond delay="999"/>
                                          </p:stCondLst>
                                        </p:cTn>
                                        <p:tgtEl>
                                          <p:spTgt spid="17"/>
                                        </p:tgtEl>
                                        <p:attrNameLst>
                                          <p:attrName>style.visibility</p:attrName>
                                        </p:attrNameLst>
                                      </p:cBhvr>
                                      <p:to>
                                        <p:strVal val="hidden"/>
                                      </p:to>
                                    </p:set>
                                  </p:childTnLst>
                                </p:cTn>
                              </p:par>
                              <p:par>
                                <p:cTn id="85" presetID="42" presetClass="exit" presetSubtype="0" fill="hold" grpId="0" nodeType="withEffect">
                                  <p:stCondLst>
                                    <p:cond delay="0"/>
                                  </p:stCondLst>
                                  <p:childTnLst>
                                    <p:animEffect transition="out" filter="fade">
                                      <p:cBhvr>
                                        <p:cTn id="86" dur="1000"/>
                                        <p:tgtEl>
                                          <p:spTgt spid="18"/>
                                        </p:tgtEl>
                                      </p:cBhvr>
                                    </p:animEffect>
                                    <p:anim calcmode="lin" valueType="num">
                                      <p:cBhvr>
                                        <p:cTn id="87" dur="1000"/>
                                        <p:tgtEl>
                                          <p:spTgt spid="18"/>
                                        </p:tgtEl>
                                        <p:attrNameLst>
                                          <p:attrName>ppt_x</p:attrName>
                                        </p:attrNameLst>
                                      </p:cBhvr>
                                      <p:tavLst>
                                        <p:tav tm="0">
                                          <p:val>
                                            <p:strVal val="ppt_x"/>
                                          </p:val>
                                        </p:tav>
                                        <p:tav tm="100000">
                                          <p:val>
                                            <p:strVal val="ppt_x"/>
                                          </p:val>
                                        </p:tav>
                                      </p:tavLst>
                                    </p:anim>
                                    <p:anim calcmode="lin" valueType="num">
                                      <p:cBhvr>
                                        <p:cTn id="88" dur="1000"/>
                                        <p:tgtEl>
                                          <p:spTgt spid="18"/>
                                        </p:tgtEl>
                                        <p:attrNameLst>
                                          <p:attrName>ppt_y</p:attrName>
                                        </p:attrNameLst>
                                      </p:cBhvr>
                                      <p:tavLst>
                                        <p:tav tm="0">
                                          <p:val>
                                            <p:strVal val="ppt_y"/>
                                          </p:val>
                                        </p:tav>
                                        <p:tav tm="100000">
                                          <p:val>
                                            <p:strVal val="ppt_y+.1"/>
                                          </p:val>
                                        </p:tav>
                                      </p:tavLst>
                                    </p:anim>
                                    <p:set>
                                      <p:cBhvr>
                                        <p:cTn id="89" dur="1" fill="hold">
                                          <p:stCondLst>
                                            <p:cond delay="999"/>
                                          </p:stCondLst>
                                        </p:cTn>
                                        <p:tgtEl>
                                          <p:spTgt spid="18"/>
                                        </p:tgtEl>
                                        <p:attrNameLst>
                                          <p:attrName>style.visibility</p:attrName>
                                        </p:attrNameLst>
                                      </p:cBhvr>
                                      <p:to>
                                        <p:strVal val="hidden"/>
                                      </p:to>
                                    </p:set>
                                  </p:childTnLst>
                                </p:cTn>
                              </p:par>
                              <p:par>
                                <p:cTn id="90" presetID="42" presetClass="exit" presetSubtype="0" fill="hold" grpId="0" nodeType="withEffect">
                                  <p:stCondLst>
                                    <p:cond delay="0"/>
                                  </p:stCondLst>
                                  <p:childTnLst>
                                    <p:animEffect transition="out" filter="fade">
                                      <p:cBhvr>
                                        <p:cTn id="91" dur="1000"/>
                                        <p:tgtEl>
                                          <p:spTgt spid="19"/>
                                        </p:tgtEl>
                                      </p:cBhvr>
                                    </p:animEffect>
                                    <p:anim calcmode="lin" valueType="num">
                                      <p:cBhvr>
                                        <p:cTn id="92" dur="1000"/>
                                        <p:tgtEl>
                                          <p:spTgt spid="19"/>
                                        </p:tgtEl>
                                        <p:attrNameLst>
                                          <p:attrName>ppt_x</p:attrName>
                                        </p:attrNameLst>
                                      </p:cBhvr>
                                      <p:tavLst>
                                        <p:tav tm="0">
                                          <p:val>
                                            <p:strVal val="ppt_x"/>
                                          </p:val>
                                        </p:tav>
                                        <p:tav tm="100000">
                                          <p:val>
                                            <p:strVal val="ppt_x"/>
                                          </p:val>
                                        </p:tav>
                                      </p:tavLst>
                                    </p:anim>
                                    <p:anim calcmode="lin" valueType="num">
                                      <p:cBhvr>
                                        <p:cTn id="93" dur="1000"/>
                                        <p:tgtEl>
                                          <p:spTgt spid="19"/>
                                        </p:tgtEl>
                                        <p:attrNameLst>
                                          <p:attrName>ppt_y</p:attrName>
                                        </p:attrNameLst>
                                      </p:cBhvr>
                                      <p:tavLst>
                                        <p:tav tm="0">
                                          <p:val>
                                            <p:strVal val="ppt_y"/>
                                          </p:val>
                                        </p:tav>
                                        <p:tav tm="100000">
                                          <p:val>
                                            <p:strVal val="ppt_y+.1"/>
                                          </p:val>
                                        </p:tav>
                                      </p:tavLst>
                                    </p:anim>
                                    <p:set>
                                      <p:cBhvr>
                                        <p:cTn id="94" dur="1" fill="hold">
                                          <p:stCondLst>
                                            <p:cond delay="999"/>
                                          </p:stCondLst>
                                        </p:cTn>
                                        <p:tgtEl>
                                          <p:spTgt spid="19"/>
                                        </p:tgtEl>
                                        <p:attrNameLst>
                                          <p:attrName>style.visibility</p:attrName>
                                        </p:attrNameLst>
                                      </p:cBhvr>
                                      <p:to>
                                        <p:strVal val="hidden"/>
                                      </p:to>
                                    </p:set>
                                  </p:childTnLst>
                                </p:cTn>
                              </p:par>
                              <p:par>
                                <p:cTn id="95" presetID="42" presetClass="exit" presetSubtype="0" fill="hold" grpId="0" nodeType="withEffect">
                                  <p:stCondLst>
                                    <p:cond delay="0"/>
                                  </p:stCondLst>
                                  <p:childTnLst>
                                    <p:animEffect transition="out" filter="fade">
                                      <p:cBhvr>
                                        <p:cTn id="96" dur="1000"/>
                                        <p:tgtEl>
                                          <p:spTgt spid="20"/>
                                        </p:tgtEl>
                                      </p:cBhvr>
                                    </p:animEffect>
                                    <p:anim calcmode="lin" valueType="num">
                                      <p:cBhvr>
                                        <p:cTn id="97" dur="1000"/>
                                        <p:tgtEl>
                                          <p:spTgt spid="20"/>
                                        </p:tgtEl>
                                        <p:attrNameLst>
                                          <p:attrName>ppt_x</p:attrName>
                                        </p:attrNameLst>
                                      </p:cBhvr>
                                      <p:tavLst>
                                        <p:tav tm="0">
                                          <p:val>
                                            <p:strVal val="ppt_x"/>
                                          </p:val>
                                        </p:tav>
                                        <p:tav tm="100000">
                                          <p:val>
                                            <p:strVal val="ppt_x"/>
                                          </p:val>
                                        </p:tav>
                                      </p:tavLst>
                                    </p:anim>
                                    <p:anim calcmode="lin" valueType="num">
                                      <p:cBhvr>
                                        <p:cTn id="98" dur="1000"/>
                                        <p:tgtEl>
                                          <p:spTgt spid="20"/>
                                        </p:tgtEl>
                                        <p:attrNameLst>
                                          <p:attrName>ppt_y</p:attrName>
                                        </p:attrNameLst>
                                      </p:cBhvr>
                                      <p:tavLst>
                                        <p:tav tm="0">
                                          <p:val>
                                            <p:strVal val="ppt_y"/>
                                          </p:val>
                                        </p:tav>
                                        <p:tav tm="100000">
                                          <p:val>
                                            <p:strVal val="ppt_y+.1"/>
                                          </p:val>
                                        </p:tav>
                                      </p:tavLst>
                                    </p:anim>
                                    <p:set>
                                      <p:cBhvr>
                                        <p:cTn id="99" dur="1" fill="hold">
                                          <p:stCondLst>
                                            <p:cond delay="999"/>
                                          </p:stCondLst>
                                        </p:cTn>
                                        <p:tgtEl>
                                          <p:spTgt spid="20"/>
                                        </p:tgtEl>
                                        <p:attrNameLst>
                                          <p:attrName>style.visibility</p:attrName>
                                        </p:attrNameLst>
                                      </p:cBhvr>
                                      <p:to>
                                        <p:strVal val="hidden"/>
                                      </p:to>
                                    </p:set>
                                  </p:childTnLst>
                                </p:cTn>
                              </p:par>
                              <p:par>
                                <p:cTn id="100" presetID="42" presetClass="exit" presetSubtype="0" fill="hold" grpId="0" nodeType="withEffect">
                                  <p:stCondLst>
                                    <p:cond delay="0"/>
                                  </p:stCondLst>
                                  <p:childTnLst>
                                    <p:animEffect transition="out" filter="fade">
                                      <p:cBhvr>
                                        <p:cTn id="101" dur="1000"/>
                                        <p:tgtEl>
                                          <p:spTgt spid="21"/>
                                        </p:tgtEl>
                                      </p:cBhvr>
                                    </p:animEffect>
                                    <p:anim calcmode="lin" valueType="num">
                                      <p:cBhvr>
                                        <p:cTn id="102" dur="1000"/>
                                        <p:tgtEl>
                                          <p:spTgt spid="21"/>
                                        </p:tgtEl>
                                        <p:attrNameLst>
                                          <p:attrName>ppt_x</p:attrName>
                                        </p:attrNameLst>
                                      </p:cBhvr>
                                      <p:tavLst>
                                        <p:tav tm="0">
                                          <p:val>
                                            <p:strVal val="ppt_x"/>
                                          </p:val>
                                        </p:tav>
                                        <p:tav tm="100000">
                                          <p:val>
                                            <p:strVal val="ppt_x"/>
                                          </p:val>
                                        </p:tav>
                                      </p:tavLst>
                                    </p:anim>
                                    <p:anim calcmode="lin" valueType="num">
                                      <p:cBhvr>
                                        <p:cTn id="103" dur="1000"/>
                                        <p:tgtEl>
                                          <p:spTgt spid="21"/>
                                        </p:tgtEl>
                                        <p:attrNameLst>
                                          <p:attrName>ppt_y</p:attrName>
                                        </p:attrNameLst>
                                      </p:cBhvr>
                                      <p:tavLst>
                                        <p:tav tm="0">
                                          <p:val>
                                            <p:strVal val="ppt_y"/>
                                          </p:val>
                                        </p:tav>
                                        <p:tav tm="100000">
                                          <p:val>
                                            <p:strVal val="ppt_y+.1"/>
                                          </p:val>
                                        </p:tav>
                                      </p:tavLst>
                                    </p:anim>
                                    <p:set>
                                      <p:cBhvr>
                                        <p:cTn id="104" dur="1" fill="hold">
                                          <p:stCondLst>
                                            <p:cond delay="999"/>
                                          </p:stCondLst>
                                        </p:cTn>
                                        <p:tgtEl>
                                          <p:spTgt spid="21"/>
                                        </p:tgtEl>
                                        <p:attrNameLst>
                                          <p:attrName>style.visibility</p:attrName>
                                        </p:attrNameLst>
                                      </p:cBhvr>
                                      <p:to>
                                        <p:strVal val="hidden"/>
                                      </p:to>
                                    </p:set>
                                  </p:childTnLst>
                                </p:cTn>
                              </p:par>
                              <p:par>
                                <p:cTn id="105" presetID="42" presetClass="exit" presetSubtype="0" fill="hold" grpId="0" nodeType="withEffect">
                                  <p:stCondLst>
                                    <p:cond delay="0"/>
                                  </p:stCondLst>
                                  <p:childTnLst>
                                    <p:animEffect transition="out" filter="fade">
                                      <p:cBhvr>
                                        <p:cTn id="106" dur="1000"/>
                                        <p:tgtEl>
                                          <p:spTgt spid="22"/>
                                        </p:tgtEl>
                                      </p:cBhvr>
                                    </p:animEffect>
                                    <p:anim calcmode="lin" valueType="num">
                                      <p:cBhvr>
                                        <p:cTn id="107" dur="1000"/>
                                        <p:tgtEl>
                                          <p:spTgt spid="22"/>
                                        </p:tgtEl>
                                        <p:attrNameLst>
                                          <p:attrName>ppt_x</p:attrName>
                                        </p:attrNameLst>
                                      </p:cBhvr>
                                      <p:tavLst>
                                        <p:tav tm="0">
                                          <p:val>
                                            <p:strVal val="ppt_x"/>
                                          </p:val>
                                        </p:tav>
                                        <p:tav tm="100000">
                                          <p:val>
                                            <p:strVal val="ppt_x"/>
                                          </p:val>
                                        </p:tav>
                                      </p:tavLst>
                                    </p:anim>
                                    <p:anim calcmode="lin" valueType="num">
                                      <p:cBhvr>
                                        <p:cTn id="108" dur="1000"/>
                                        <p:tgtEl>
                                          <p:spTgt spid="22"/>
                                        </p:tgtEl>
                                        <p:attrNameLst>
                                          <p:attrName>ppt_y</p:attrName>
                                        </p:attrNameLst>
                                      </p:cBhvr>
                                      <p:tavLst>
                                        <p:tav tm="0">
                                          <p:val>
                                            <p:strVal val="ppt_y"/>
                                          </p:val>
                                        </p:tav>
                                        <p:tav tm="100000">
                                          <p:val>
                                            <p:strVal val="ppt_y+.1"/>
                                          </p:val>
                                        </p:tav>
                                      </p:tavLst>
                                    </p:anim>
                                    <p:set>
                                      <p:cBhvr>
                                        <p:cTn id="109" dur="1" fill="hold">
                                          <p:stCondLst>
                                            <p:cond delay="999"/>
                                          </p:stCondLst>
                                        </p:cTn>
                                        <p:tgtEl>
                                          <p:spTgt spid="22"/>
                                        </p:tgtEl>
                                        <p:attrNameLst>
                                          <p:attrName>style.visibility</p:attrName>
                                        </p:attrNameLst>
                                      </p:cBhvr>
                                      <p:to>
                                        <p:strVal val="hidden"/>
                                      </p:to>
                                    </p:set>
                                  </p:childTnLst>
                                </p:cTn>
                              </p:par>
                              <p:par>
                                <p:cTn id="110" presetID="42" presetClass="exit" presetSubtype="0" fill="hold" grpId="0" nodeType="withEffect">
                                  <p:stCondLst>
                                    <p:cond delay="0"/>
                                  </p:stCondLst>
                                  <p:childTnLst>
                                    <p:animEffect transition="out" filter="fade">
                                      <p:cBhvr>
                                        <p:cTn id="111" dur="1000"/>
                                        <p:tgtEl>
                                          <p:spTgt spid="23"/>
                                        </p:tgtEl>
                                      </p:cBhvr>
                                    </p:animEffect>
                                    <p:anim calcmode="lin" valueType="num">
                                      <p:cBhvr>
                                        <p:cTn id="112" dur="1000"/>
                                        <p:tgtEl>
                                          <p:spTgt spid="23"/>
                                        </p:tgtEl>
                                        <p:attrNameLst>
                                          <p:attrName>ppt_x</p:attrName>
                                        </p:attrNameLst>
                                      </p:cBhvr>
                                      <p:tavLst>
                                        <p:tav tm="0">
                                          <p:val>
                                            <p:strVal val="ppt_x"/>
                                          </p:val>
                                        </p:tav>
                                        <p:tav tm="100000">
                                          <p:val>
                                            <p:strVal val="ppt_x"/>
                                          </p:val>
                                        </p:tav>
                                      </p:tavLst>
                                    </p:anim>
                                    <p:anim calcmode="lin" valueType="num">
                                      <p:cBhvr>
                                        <p:cTn id="113" dur="1000"/>
                                        <p:tgtEl>
                                          <p:spTgt spid="23"/>
                                        </p:tgtEl>
                                        <p:attrNameLst>
                                          <p:attrName>ppt_y</p:attrName>
                                        </p:attrNameLst>
                                      </p:cBhvr>
                                      <p:tavLst>
                                        <p:tav tm="0">
                                          <p:val>
                                            <p:strVal val="ppt_y"/>
                                          </p:val>
                                        </p:tav>
                                        <p:tav tm="100000">
                                          <p:val>
                                            <p:strVal val="ppt_y+.1"/>
                                          </p:val>
                                        </p:tav>
                                      </p:tavLst>
                                    </p:anim>
                                    <p:set>
                                      <p:cBhvr>
                                        <p:cTn id="114" dur="1" fill="hold">
                                          <p:stCondLst>
                                            <p:cond delay="999"/>
                                          </p:stCondLst>
                                        </p:cTn>
                                        <p:tgtEl>
                                          <p:spTgt spid="23"/>
                                        </p:tgtEl>
                                        <p:attrNameLst>
                                          <p:attrName>style.visibility</p:attrName>
                                        </p:attrNameLst>
                                      </p:cBhvr>
                                      <p:to>
                                        <p:strVal val="hidden"/>
                                      </p:to>
                                    </p:set>
                                  </p:childTnLst>
                                </p:cTn>
                              </p:par>
                              <p:par>
                                <p:cTn id="115" presetID="42" presetClass="exit" presetSubtype="0" fill="hold" grpId="0" nodeType="withEffect">
                                  <p:stCondLst>
                                    <p:cond delay="0"/>
                                  </p:stCondLst>
                                  <p:childTnLst>
                                    <p:animEffect transition="out" filter="fade">
                                      <p:cBhvr>
                                        <p:cTn id="116" dur="1000"/>
                                        <p:tgtEl>
                                          <p:spTgt spid="24"/>
                                        </p:tgtEl>
                                      </p:cBhvr>
                                    </p:animEffect>
                                    <p:anim calcmode="lin" valueType="num">
                                      <p:cBhvr>
                                        <p:cTn id="117" dur="1000"/>
                                        <p:tgtEl>
                                          <p:spTgt spid="24"/>
                                        </p:tgtEl>
                                        <p:attrNameLst>
                                          <p:attrName>ppt_x</p:attrName>
                                        </p:attrNameLst>
                                      </p:cBhvr>
                                      <p:tavLst>
                                        <p:tav tm="0">
                                          <p:val>
                                            <p:strVal val="ppt_x"/>
                                          </p:val>
                                        </p:tav>
                                        <p:tav tm="100000">
                                          <p:val>
                                            <p:strVal val="ppt_x"/>
                                          </p:val>
                                        </p:tav>
                                      </p:tavLst>
                                    </p:anim>
                                    <p:anim calcmode="lin" valueType="num">
                                      <p:cBhvr>
                                        <p:cTn id="118" dur="1000"/>
                                        <p:tgtEl>
                                          <p:spTgt spid="24"/>
                                        </p:tgtEl>
                                        <p:attrNameLst>
                                          <p:attrName>ppt_y</p:attrName>
                                        </p:attrNameLst>
                                      </p:cBhvr>
                                      <p:tavLst>
                                        <p:tav tm="0">
                                          <p:val>
                                            <p:strVal val="ppt_y"/>
                                          </p:val>
                                        </p:tav>
                                        <p:tav tm="100000">
                                          <p:val>
                                            <p:strVal val="ppt_y+.1"/>
                                          </p:val>
                                        </p:tav>
                                      </p:tavLst>
                                    </p:anim>
                                    <p:set>
                                      <p:cBhvr>
                                        <p:cTn id="119" dur="1" fill="hold">
                                          <p:stCondLst>
                                            <p:cond delay="999"/>
                                          </p:stCondLst>
                                        </p:cTn>
                                        <p:tgtEl>
                                          <p:spTgt spid="24"/>
                                        </p:tgtEl>
                                        <p:attrNameLst>
                                          <p:attrName>style.visibility</p:attrName>
                                        </p:attrNameLst>
                                      </p:cBhvr>
                                      <p:to>
                                        <p:strVal val="hidden"/>
                                      </p:to>
                                    </p:set>
                                  </p:childTnLst>
                                </p:cTn>
                              </p:par>
                              <p:par>
                                <p:cTn id="120" presetID="42" presetClass="exit" presetSubtype="0" fill="hold" grpId="0" nodeType="withEffect">
                                  <p:stCondLst>
                                    <p:cond delay="0"/>
                                  </p:stCondLst>
                                  <p:childTnLst>
                                    <p:animEffect transition="out" filter="fade">
                                      <p:cBhvr>
                                        <p:cTn id="121" dur="1000"/>
                                        <p:tgtEl>
                                          <p:spTgt spid="26"/>
                                        </p:tgtEl>
                                      </p:cBhvr>
                                    </p:animEffect>
                                    <p:anim calcmode="lin" valueType="num">
                                      <p:cBhvr>
                                        <p:cTn id="122" dur="1000"/>
                                        <p:tgtEl>
                                          <p:spTgt spid="26"/>
                                        </p:tgtEl>
                                        <p:attrNameLst>
                                          <p:attrName>ppt_x</p:attrName>
                                        </p:attrNameLst>
                                      </p:cBhvr>
                                      <p:tavLst>
                                        <p:tav tm="0">
                                          <p:val>
                                            <p:strVal val="ppt_x"/>
                                          </p:val>
                                        </p:tav>
                                        <p:tav tm="100000">
                                          <p:val>
                                            <p:strVal val="ppt_x"/>
                                          </p:val>
                                        </p:tav>
                                      </p:tavLst>
                                    </p:anim>
                                    <p:anim calcmode="lin" valueType="num">
                                      <p:cBhvr>
                                        <p:cTn id="123" dur="1000"/>
                                        <p:tgtEl>
                                          <p:spTgt spid="26"/>
                                        </p:tgtEl>
                                        <p:attrNameLst>
                                          <p:attrName>ppt_y</p:attrName>
                                        </p:attrNameLst>
                                      </p:cBhvr>
                                      <p:tavLst>
                                        <p:tav tm="0">
                                          <p:val>
                                            <p:strVal val="ppt_y"/>
                                          </p:val>
                                        </p:tav>
                                        <p:tav tm="100000">
                                          <p:val>
                                            <p:strVal val="ppt_y+.1"/>
                                          </p:val>
                                        </p:tav>
                                      </p:tavLst>
                                    </p:anim>
                                    <p:set>
                                      <p:cBhvr>
                                        <p:cTn id="124" dur="1" fill="hold">
                                          <p:stCondLst>
                                            <p:cond delay="999"/>
                                          </p:stCondLst>
                                        </p:cTn>
                                        <p:tgtEl>
                                          <p:spTgt spid="26"/>
                                        </p:tgtEl>
                                        <p:attrNameLst>
                                          <p:attrName>style.visibility</p:attrName>
                                        </p:attrNameLst>
                                      </p:cBhvr>
                                      <p:to>
                                        <p:strVal val="hidden"/>
                                      </p:to>
                                    </p:set>
                                  </p:childTnLst>
                                </p:cTn>
                              </p:par>
                              <p:par>
                                <p:cTn id="125" presetID="42" presetClass="exit" presetSubtype="0" fill="hold" grpId="0" nodeType="withEffect">
                                  <p:stCondLst>
                                    <p:cond delay="0"/>
                                  </p:stCondLst>
                                  <p:childTnLst>
                                    <p:animEffect transition="out" filter="fade">
                                      <p:cBhvr>
                                        <p:cTn id="126" dur="1000"/>
                                        <p:tgtEl>
                                          <p:spTgt spid="27"/>
                                        </p:tgtEl>
                                      </p:cBhvr>
                                    </p:animEffect>
                                    <p:anim calcmode="lin" valueType="num">
                                      <p:cBhvr>
                                        <p:cTn id="127" dur="1000"/>
                                        <p:tgtEl>
                                          <p:spTgt spid="27"/>
                                        </p:tgtEl>
                                        <p:attrNameLst>
                                          <p:attrName>ppt_x</p:attrName>
                                        </p:attrNameLst>
                                      </p:cBhvr>
                                      <p:tavLst>
                                        <p:tav tm="0">
                                          <p:val>
                                            <p:strVal val="ppt_x"/>
                                          </p:val>
                                        </p:tav>
                                        <p:tav tm="100000">
                                          <p:val>
                                            <p:strVal val="ppt_x"/>
                                          </p:val>
                                        </p:tav>
                                      </p:tavLst>
                                    </p:anim>
                                    <p:anim calcmode="lin" valueType="num">
                                      <p:cBhvr>
                                        <p:cTn id="128" dur="1000"/>
                                        <p:tgtEl>
                                          <p:spTgt spid="27"/>
                                        </p:tgtEl>
                                        <p:attrNameLst>
                                          <p:attrName>ppt_y</p:attrName>
                                        </p:attrNameLst>
                                      </p:cBhvr>
                                      <p:tavLst>
                                        <p:tav tm="0">
                                          <p:val>
                                            <p:strVal val="ppt_y"/>
                                          </p:val>
                                        </p:tav>
                                        <p:tav tm="100000">
                                          <p:val>
                                            <p:strVal val="ppt_y+.1"/>
                                          </p:val>
                                        </p:tav>
                                      </p:tavLst>
                                    </p:anim>
                                    <p:set>
                                      <p:cBhvr>
                                        <p:cTn id="129" dur="1" fill="hold">
                                          <p:stCondLst>
                                            <p:cond delay="999"/>
                                          </p:stCondLst>
                                        </p:cTn>
                                        <p:tgtEl>
                                          <p:spTgt spid="27"/>
                                        </p:tgtEl>
                                        <p:attrNameLst>
                                          <p:attrName>style.visibility</p:attrName>
                                        </p:attrNameLst>
                                      </p:cBhvr>
                                      <p:to>
                                        <p:strVal val="hidden"/>
                                      </p:to>
                                    </p:set>
                                  </p:childTnLst>
                                </p:cTn>
                              </p:par>
                              <p:par>
                                <p:cTn id="130" presetID="42" presetClass="exit" presetSubtype="0" fill="hold" grpId="0" nodeType="withEffect">
                                  <p:stCondLst>
                                    <p:cond delay="0"/>
                                  </p:stCondLst>
                                  <p:childTnLst>
                                    <p:animEffect transition="out" filter="fade">
                                      <p:cBhvr>
                                        <p:cTn id="131" dur="1000"/>
                                        <p:tgtEl>
                                          <p:spTgt spid="28"/>
                                        </p:tgtEl>
                                      </p:cBhvr>
                                    </p:animEffect>
                                    <p:anim calcmode="lin" valueType="num">
                                      <p:cBhvr>
                                        <p:cTn id="132" dur="1000"/>
                                        <p:tgtEl>
                                          <p:spTgt spid="28"/>
                                        </p:tgtEl>
                                        <p:attrNameLst>
                                          <p:attrName>ppt_x</p:attrName>
                                        </p:attrNameLst>
                                      </p:cBhvr>
                                      <p:tavLst>
                                        <p:tav tm="0">
                                          <p:val>
                                            <p:strVal val="ppt_x"/>
                                          </p:val>
                                        </p:tav>
                                        <p:tav tm="100000">
                                          <p:val>
                                            <p:strVal val="ppt_x"/>
                                          </p:val>
                                        </p:tav>
                                      </p:tavLst>
                                    </p:anim>
                                    <p:anim calcmode="lin" valueType="num">
                                      <p:cBhvr>
                                        <p:cTn id="133" dur="1000"/>
                                        <p:tgtEl>
                                          <p:spTgt spid="28"/>
                                        </p:tgtEl>
                                        <p:attrNameLst>
                                          <p:attrName>ppt_y</p:attrName>
                                        </p:attrNameLst>
                                      </p:cBhvr>
                                      <p:tavLst>
                                        <p:tav tm="0">
                                          <p:val>
                                            <p:strVal val="ppt_y"/>
                                          </p:val>
                                        </p:tav>
                                        <p:tav tm="100000">
                                          <p:val>
                                            <p:strVal val="ppt_y+.1"/>
                                          </p:val>
                                        </p:tav>
                                      </p:tavLst>
                                    </p:anim>
                                    <p:set>
                                      <p:cBhvr>
                                        <p:cTn id="134" dur="1" fill="hold">
                                          <p:stCondLst>
                                            <p:cond delay="999"/>
                                          </p:stCondLst>
                                        </p:cTn>
                                        <p:tgtEl>
                                          <p:spTgt spid="28"/>
                                        </p:tgtEl>
                                        <p:attrNameLst>
                                          <p:attrName>style.visibility</p:attrName>
                                        </p:attrNameLst>
                                      </p:cBhvr>
                                      <p:to>
                                        <p:strVal val="hidden"/>
                                      </p:to>
                                    </p:set>
                                  </p:childTnLst>
                                </p:cTn>
                              </p:par>
                              <p:par>
                                <p:cTn id="135" presetID="42" presetClass="exit" presetSubtype="0" fill="hold" grpId="0" nodeType="withEffect">
                                  <p:stCondLst>
                                    <p:cond delay="0"/>
                                  </p:stCondLst>
                                  <p:childTnLst>
                                    <p:animEffect transition="out" filter="fade">
                                      <p:cBhvr>
                                        <p:cTn id="136" dur="1000"/>
                                        <p:tgtEl>
                                          <p:spTgt spid="29"/>
                                        </p:tgtEl>
                                      </p:cBhvr>
                                    </p:animEffect>
                                    <p:anim calcmode="lin" valueType="num">
                                      <p:cBhvr>
                                        <p:cTn id="137" dur="1000"/>
                                        <p:tgtEl>
                                          <p:spTgt spid="29"/>
                                        </p:tgtEl>
                                        <p:attrNameLst>
                                          <p:attrName>ppt_x</p:attrName>
                                        </p:attrNameLst>
                                      </p:cBhvr>
                                      <p:tavLst>
                                        <p:tav tm="0">
                                          <p:val>
                                            <p:strVal val="ppt_x"/>
                                          </p:val>
                                        </p:tav>
                                        <p:tav tm="100000">
                                          <p:val>
                                            <p:strVal val="ppt_x"/>
                                          </p:val>
                                        </p:tav>
                                      </p:tavLst>
                                    </p:anim>
                                    <p:anim calcmode="lin" valueType="num">
                                      <p:cBhvr>
                                        <p:cTn id="138" dur="1000"/>
                                        <p:tgtEl>
                                          <p:spTgt spid="29"/>
                                        </p:tgtEl>
                                        <p:attrNameLst>
                                          <p:attrName>ppt_y</p:attrName>
                                        </p:attrNameLst>
                                      </p:cBhvr>
                                      <p:tavLst>
                                        <p:tav tm="0">
                                          <p:val>
                                            <p:strVal val="ppt_y"/>
                                          </p:val>
                                        </p:tav>
                                        <p:tav tm="100000">
                                          <p:val>
                                            <p:strVal val="ppt_y+.1"/>
                                          </p:val>
                                        </p:tav>
                                      </p:tavLst>
                                    </p:anim>
                                    <p:set>
                                      <p:cBhvr>
                                        <p:cTn id="139" dur="1" fill="hold">
                                          <p:stCondLst>
                                            <p:cond delay="999"/>
                                          </p:stCondLst>
                                        </p:cTn>
                                        <p:tgtEl>
                                          <p:spTgt spid="29"/>
                                        </p:tgtEl>
                                        <p:attrNameLst>
                                          <p:attrName>style.visibility</p:attrName>
                                        </p:attrNameLst>
                                      </p:cBhvr>
                                      <p:to>
                                        <p:strVal val="hidden"/>
                                      </p:to>
                                    </p:set>
                                  </p:childTnLst>
                                </p:cTn>
                              </p:par>
                              <p:par>
                                <p:cTn id="140" presetID="42" presetClass="exit" presetSubtype="0" fill="hold" grpId="0" nodeType="withEffect">
                                  <p:stCondLst>
                                    <p:cond delay="0"/>
                                  </p:stCondLst>
                                  <p:childTnLst>
                                    <p:animEffect transition="out" filter="fade">
                                      <p:cBhvr>
                                        <p:cTn id="141" dur="1000"/>
                                        <p:tgtEl>
                                          <p:spTgt spid="30"/>
                                        </p:tgtEl>
                                      </p:cBhvr>
                                    </p:animEffect>
                                    <p:anim calcmode="lin" valueType="num">
                                      <p:cBhvr>
                                        <p:cTn id="142" dur="1000"/>
                                        <p:tgtEl>
                                          <p:spTgt spid="30"/>
                                        </p:tgtEl>
                                        <p:attrNameLst>
                                          <p:attrName>ppt_x</p:attrName>
                                        </p:attrNameLst>
                                      </p:cBhvr>
                                      <p:tavLst>
                                        <p:tav tm="0">
                                          <p:val>
                                            <p:strVal val="ppt_x"/>
                                          </p:val>
                                        </p:tav>
                                        <p:tav tm="100000">
                                          <p:val>
                                            <p:strVal val="ppt_x"/>
                                          </p:val>
                                        </p:tav>
                                      </p:tavLst>
                                    </p:anim>
                                    <p:anim calcmode="lin" valueType="num">
                                      <p:cBhvr>
                                        <p:cTn id="143" dur="1000"/>
                                        <p:tgtEl>
                                          <p:spTgt spid="30"/>
                                        </p:tgtEl>
                                        <p:attrNameLst>
                                          <p:attrName>ppt_y</p:attrName>
                                        </p:attrNameLst>
                                      </p:cBhvr>
                                      <p:tavLst>
                                        <p:tav tm="0">
                                          <p:val>
                                            <p:strVal val="ppt_y"/>
                                          </p:val>
                                        </p:tav>
                                        <p:tav tm="100000">
                                          <p:val>
                                            <p:strVal val="ppt_y+.1"/>
                                          </p:val>
                                        </p:tav>
                                      </p:tavLst>
                                    </p:anim>
                                    <p:set>
                                      <p:cBhvr>
                                        <p:cTn id="144" dur="1" fill="hold">
                                          <p:stCondLst>
                                            <p:cond delay="999"/>
                                          </p:stCondLst>
                                        </p:cTn>
                                        <p:tgtEl>
                                          <p:spTgt spid="30"/>
                                        </p:tgtEl>
                                        <p:attrNameLst>
                                          <p:attrName>style.visibility</p:attrName>
                                        </p:attrNameLst>
                                      </p:cBhvr>
                                      <p:to>
                                        <p:strVal val="hidden"/>
                                      </p:to>
                                    </p:set>
                                  </p:childTnLst>
                                </p:cTn>
                              </p:par>
                              <p:par>
                                <p:cTn id="145" presetID="42" presetClass="exit" presetSubtype="0" fill="hold" grpId="0" nodeType="withEffect">
                                  <p:stCondLst>
                                    <p:cond delay="0"/>
                                  </p:stCondLst>
                                  <p:childTnLst>
                                    <p:animEffect transition="out" filter="fade">
                                      <p:cBhvr>
                                        <p:cTn id="146" dur="1000"/>
                                        <p:tgtEl>
                                          <p:spTgt spid="31"/>
                                        </p:tgtEl>
                                      </p:cBhvr>
                                    </p:animEffect>
                                    <p:anim calcmode="lin" valueType="num">
                                      <p:cBhvr>
                                        <p:cTn id="147" dur="1000"/>
                                        <p:tgtEl>
                                          <p:spTgt spid="31"/>
                                        </p:tgtEl>
                                        <p:attrNameLst>
                                          <p:attrName>ppt_x</p:attrName>
                                        </p:attrNameLst>
                                      </p:cBhvr>
                                      <p:tavLst>
                                        <p:tav tm="0">
                                          <p:val>
                                            <p:strVal val="ppt_x"/>
                                          </p:val>
                                        </p:tav>
                                        <p:tav tm="100000">
                                          <p:val>
                                            <p:strVal val="ppt_x"/>
                                          </p:val>
                                        </p:tav>
                                      </p:tavLst>
                                    </p:anim>
                                    <p:anim calcmode="lin" valueType="num">
                                      <p:cBhvr>
                                        <p:cTn id="148" dur="1000"/>
                                        <p:tgtEl>
                                          <p:spTgt spid="31"/>
                                        </p:tgtEl>
                                        <p:attrNameLst>
                                          <p:attrName>ppt_y</p:attrName>
                                        </p:attrNameLst>
                                      </p:cBhvr>
                                      <p:tavLst>
                                        <p:tav tm="0">
                                          <p:val>
                                            <p:strVal val="ppt_y"/>
                                          </p:val>
                                        </p:tav>
                                        <p:tav tm="100000">
                                          <p:val>
                                            <p:strVal val="ppt_y+.1"/>
                                          </p:val>
                                        </p:tav>
                                      </p:tavLst>
                                    </p:anim>
                                    <p:set>
                                      <p:cBhvr>
                                        <p:cTn id="149" dur="1" fill="hold">
                                          <p:stCondLst>
                                            <p:cond delay="999"/>
                                          </p:stCondLst>
                                        </p:cTn>
                                        <p:tgtEl>
                                          <p:spTgt spid="31"/>
                                        </p:tgtEl>
                                        <p:attrNameLst>
                                          <p:attrName>style.visibility</p:attrName>
                                        </p:attrNameLst>
                                      </p:cBhvr>
                                      <p:to>
                                        <p:strVal val="hidden"/>
                                      </p:to>
                                    </p:set>
                                  </p:childTnLst>
                                </p:cTn>
                              </p:par>
                              <p:par>
                                <p:cTn id="150" presetID="42" presetClass="exit" presetSubtype="0" fill="hold" grpId="0" nodeType="withEffect">
                                  <p:stCondLst>
                                    <p:cond delay="0"/>
                                  </p:stCondLst>
                                  <p:childTnLst>
                                    <p:animEffect transition="out" filter="fade">
                                      <p:cBhvr>
                                        <p:cTn id="151" dur="1000"/>
                                        <p:tgtEl>
                                          <p:spTgt spid="32"/>
                                        </p:tgtEl>
                                      </p:cBhvr>
                                    </p:animEffect>
                                    <p:anim calcmode="lin" valueType="num">
                                      <p:cBhvr>
                                        <p:cTn id="152" dur="1000"/>
                                        <p:tgtEl>
                                          <p:spTgt spid="32"/>
                                        </p:tgtEl>
                                        <p:attrNameLst>
                                          <p:attrName>ppt_x</p:attrName>
                                        </p:attrNameLst>
                                      </p:cBhvr>
                                      <p:tavLst>
                                        <p:tav tm="0">
                                          <p:val>
                                            <p:strVal val="ppt_x"/>
                                          </p:val>
                                        </p:tav>
                                        <p:tav tm="100000">
                                          <p:val>
                                            <p:strVal val="ppt_x"/>
                                          </p:val>
                                        </p:tav>
                                      </p:tavLst>
                                    </p:anim>
                                    <p:anim calcmode="lin" valueType="num">
                                      <p:cBhvr>
                                        <p:cTn id="153" dur="1000"/>
                                        <p:tgtEl>
                                          <p:spTgt spid="32"/>
                                        </p:tgtEl>
                                        <p:attrNameLst>
                                          <p:attrName>ppt_y</p:attrName>
                                        </p:attrNameLst>
                                      </p:cBhvr>
                                      <p:tavLst>
                                        <p:tav tm="0">
                                          <p:val>
                                            <p:strVal val="ppt_y"/>
                                          </p:val>
                                        </p:tav>
                                        <p:tav tm="100000">
                                          <p:val>
                                            <p:strVal val="ppt_y+.1"/>
                                          </p:val>
                                        </p:tav>
                                      </p:tavLst>
                                    </p:anim>
                                    <p:set>
                                      <p:cBhvr>
                                        <p:cTn id="154" dur="1" fill="hold">
                                          <p:stCondLst>
                                            <p:cond delay="999"/>
                                          </p:stCondLst>
                                        </p:cTn>
                                        <p:tgtEl>
                                          <p:spTgt spid="32"/>
                                        </p:tgtEl>
                                        <p:attrNameLst>
                                          <p:attrName>style.visibility</p:attrName>
                                        </p:attrNameLst>
                                      </p:cBhvr>
                                      <p:to>
                                        <p:strVal val="hidden"/>
                                      </p:to>
                                    </p:set>
                                  </p:childTnLst>
                                </p:cTn>
                              </p:par>
                              <p:par>
                                <p:cTn id="155" presetID="42" presetClass="exit" presetSubtype="0" fill="hold" grpId="0" nodeType="withEffect">
                                  <p:stCondLst>
                                    <p:cond delay="0"/>
                                  </p:stCondLst>
                                  <p:childTnLst>
                                    <p:animEffect transition="out" filter="fade">
                                      <p:cBhvr>
                                        <p:cTn id="156" dur="1000"/>
                                        <p:tgtEl>
                                          <p:spTgt spid="33"/>
                                        </p:tgtEl>
                                      </p:cBhvr>
                                    </p:animEffect>
                                    <p:anim calcmode="lin" valueType="num">
                                      <p:cBhvr>
                                        <p:cTn id="157" dur="1000"/>
                                        <p:tgtEl>
                                          <p:spTgt spid="33"/>
                                        </p:tgtEl>
                                        <p:attrNameLst>
                                          <p:attrName>ppt_x</p:attrName>
                                        </p:attrNameLst>
                                      </p:cBhvr>
                                      <p:tavLst>
                                        <p:tav tm="0">
                                          <p:val>
                                            <p:strVal val="ppt_x"/>
                                          </p:val>
                                        </p:tav>
                                        <p:tav tm="100000">
                                          <p:val>
                                            <p:strVal val="ppt_x"/>
                                          </p:val>
                                        </p:tav>
                                      </p:tavLst>
                                    </p:anim>
                                    <p:anim calcmode="lin" valueType="num">
                                      <p:cBhvr>
                                        <p:cTn id="158" dur="1000"/>
                                        <p:tgtEl>
                                          <p:spTgt spid="33"/>
                                        </p:tgtEl>
                                        <p:attrNameLst>
                                          <p:attrName>ppt_y</p:attrName>
                                        </p:attrNameLst>
                                      </p:cBhvr>
                                      <p:tavLst>
                                        <p:tav tm="0">
                                          <p:val>
                                            <p:strVal val="ppt_y"/>
                                          </p:val>
                                        </p:tav>
                                        <p:tav tm="100000">
                                          <p:val>
                                            <p:strVal val="ppt_y+.1"/>
                                          </p:val>
                                        </p:tav>
                                      </p:tavLst>
                                    </p:anim>
                                    <p:set>
                                      <p:cBhvr>
                                        <p:cTn id="159" dur="1" fill="hold">
                                          <p:stCondLst>
                                            <p:cond delay="999"/>
                                          </p:stCondLst>
                                        </p:cTn>
                                        <p:tgtEl>
                                          <p:spTgt spid="33"/>
                                        </p:tgtEl>
                                        <p:attrNameLst>
                                          <p:attrName>style.visibility</p:attrName>
                                        </p:attrNameLst>
                                      </p:cBhvr>
                                      <p:to>
                                        <p:strVal val="hidden"/>
                                      </p:to>
                                    </p:set>
                                  </p:childTnLst>
                                </p:cTn>
                              </p:par>
                              <p:par>
                                <p:cTn id="160" presetID="42" presetClass="exit" presetSubtype="0" fill="hold" grpId="0" nodeType="withEffect">
                                  <p:stCondLst>
                                    <p:cond delay="0"/>
                                  </p:stCondLst>
                                  <p:childTnLst>
                                    <p:animEffect transition="out" filter="fade">
                                      <p:cBhvr>
                                        <p:cTn id="161" dur="1000"/>
                                        <p:tgtEl>
                                          <p:spTgt spid="34"/>
                                        </p:tgtEl>
                                      </p:cBhvr>
                                    </p:animEffect>
                                    <p:anim calcmode="lin" valueType="num">
                                      <p:cBhvr>
                                        <p:cTn id="162" dur="1000"/>
                                        <p:tgtEl>
                                          <p:spTgt spid="34"/>
                                        </p:tgtEl>
                                        <p:attrNameLst>
                                          <p:attrName>ppt_x</p:attrName>
                                        </p:attrNameLst>
                                      </p:cBhvr>
                                      <p:tavLst>
                                        <p:tav tm="0">
                                          <p:val>
                                            <p:strVal val="ppt_x"/>
                                          </p:val>
                                        </p:tav>
                                        <p:tav tm="100000">
                                          <p:val>
                                            <p:strVal val="ppt_x"/>
                                          </p:val>
                                        </p:tav>
                                      </p:tavLst>
                                    </p:anim>
                                    <p:anim calcmode="lin" valueType="num">
                                      <p:cBhvr>
                                        <p:cTn id="163" dur="1000"/>
                                        <p:tgtEl>
                                          <p:spTgt spid="34"/>
                                        </p:tgtEl>
                                        <p:attrNameLst>
                                          <p:attrName>ppt_y</p:attrName>
                                        </p:attrNameLst>
                                      </p:cBhvr>
                                      <p:tavLst>
                                        <p:tav tm="0">
                                          <p:val>
                                            <p:strVal val="ppt_y"/>
                                          </p:val>
                                        </p:tav>
                                        <p:tav tm="100000">
                                          <p:val>
                                            <p:strVal val="ppt_y+.1"/>
                                          </p:val>
                                        </p:tav>
                                      </p:tavLst>
                                    </p:anim>
                                    <p:set>
                                      <p:cBhvr>
                                        <p:cTn id="164" dur="1" fill="hold">
                                          <p:stCondLst>
                                            <p:cond delay="999"/>
                                          </p:stCondLst>
                                        </p:cTn>
                                        <p:tgtEl>
                                          <p:spTgt spid="34"/>
                                        </p:tgtEl>
                                        <p:attrNameLst>
                                          <p:attrName>style.visibility</p:attrName>
                                        </p:attrNameLst>
                                      </p:cBhvr>
                                      <p:to>
                                        <p:strVal val="hidden"/>
                                      </p:to>
                                    </p:set>
                                  </p:childTnLst>
                                </p:cTn>
                              </p:par>
                              <p:par>
                                <p:cTn id="165" presetID="42" presetClass="exit" presetSubtype="0" fill="hold" grpId="0" nodeType="withEffect">
                                  <p:stCondLst>
                                    <p:cond delay="0"/>
                                  </p:stCondLst>
                                  <p:childTnLst>
                                    <p:animEffect transition="out" filter="fade">
                                      <p:cBhvr>
                                        <p:cTn id="166" dur="1000"/>
                                        <p:tgtEl>
                                          <p:spTgt spid="35"/>
                                        </p:tgtEl>
                                      </p:cBhvr>
                                    </p:animEffect>
                                    <p:anim calcmode="lin" valueType="num">
                                      <p:cBhvr>
                                        <p:cTn id="167" dur="1000"/>
                                        <p:tgtEl>
                                          <p:spTgt spid="35"/>
                                        </p:tgtEl>
                                        <p:attrNameLst>
                                          <p:attrName>ppt_x</p:attrName>
                                        </p:attrNameLst>
                                      </p:cBhvr>
                                      <p:tavLst>
                                        <p:tav tm="0">
                                          <p:val>
                                            <p:strVal val="ppt_x"/>
                                          </p:val>
                                        </p:tav>
                                        <p:tav tm="100000">
                                          <p:val>
                                            <p:strVal val="ppt_x"/>
                                          </p:val>
                                        </p:tav>
                                      </p:tavLst>
                                    </p:anim>
                                    <p:anim calcmode="lin" valueType="num">
                                      <p:cBhvr>
                                        <p:cTn id="168" dur="1000"/>
                                        <p:tgtEl>
                                          <p:spTgt spid="35"/>
                                        </p:tgtEl>
                                        <p:attrNameLst>
                                          <p:attrName>ppt_y</p:attrName>
                                        </p:attrNameLst>
                                      </p:cBhvr>
                                      <p:tavLst>
                                        <p:tav tm="0">
                                          <p:val>
                                            <p:strVal val="ppt_y"/>
                                          </p:val>
                                        </p:tav>
                                        <p:tav tm="100000">
                                          <p:val>
                                            <p:strVal val="ppt_y+.1"/>
                                          </p:val>
                                        </p:tav>
                                      </p:tavLst>
                                    </p:anim>
                                    <p:set>
                                      <p:cBhvr>
                                        <p:cTn id="169" dur="1" fill="hold">
                                          <p:stCondLst>
                                            <p:cond delay="999"/>
                                          </p:stCondLst>
                                        </p:cTn>
                                        <p:tgtEl>
                                          <p:spTgt spid="35"/>
                                        </p:tgtEl>
                                        <p:attrNameLst>
                                          <p:attrName>style.visibility</p:attrName>
                                        </p:attrNameLst>
                                      </p:cBhvr>
                                      <p:to>
                                        <p:strVal val="hidden"/>
                                      </p:to>
                                    </p:set>
                                  </p:childTnLst>
                                </p:cTn>
                              </p:par>
                              <p:par>
                                <p:cTn id="170" presetID="42" presetClass="exit" presetSubtype="0" fill="hold" grpId="0" nodeType="withEffect">
                                  <p:stCondLst>
                                    <p:cond delay="0"/>
                                  </p:stCondLst>
                                  <p:childTnLst>
                                    <p:animEffect transition="out" filter="fade">
                                      <p:cBhvr>
                                        <p:cTn id="171" dur="1000"/>
                                        <p:tgtEl>
                                          <p:spTgt spid="36"/>
                                        </p:tgtEl>
                                      </p:cBhvr>
                                    </p:animEffect>
                                    <p:anim calcmode="lin" valueType="num">
                                      <p:cBhvr>
                                        <p:cTn id="172" dur="1000"/>
                                        <p:tgtEl>
                                          <p:spTgt spid="36"/>
                                        </p:tgtEl>
                                        <p:attrNameLst>
                                          <p:attrName>ppt_x</p:attrName>
                                        </p:attrNameLst>
                                      </p:cBhvr>
                                      <p:tavLst>
                                        <p:tav tm="0">
                                          <p:val>
                                            <p:strVal val="ppt_x"/>
                                          </p:val>
                                        </p:tav>
                                        <p:tav tm="100000">
                                          <p:val>
                                            <p:strVal val="ppt_x"/>
                                          </p:val>
                                        </p:tav>
                                      </p:tavLst>
                                    </p:anim>
                                    <p:anim calcmode="lin" valueType="num">
                                      <p:cBhvr>
                                        <p:cTn id="173" dur="1000"/>
                                        <p:tgtEl>
                                          <p:spTgt spid="36"/>
                                        </p:tgtEl>
                                        <p:attrNameLst>
                                          <p:attrName>ppt_y</p:attrName>
                                        </p:attrNameLst>
                                      </p:cBhvr>
                                      <p:tavLst>
                                        <p:tav tm="0">
                                          <p:val>
                                            <p:strVal val="ppt_y"/>
                                          </p:val>
                                        </p:tav>
                                        <p:tav tm="100000">
                                          <p:val>
                                            <p:strVal val="ppt_y+.1"/>
                                          </p:val>
                                        </p:tav>
                                      </p:tavLst>
                                    </p:anim>
                                    <p:set>
                                      <p:cBhvr>
                                        <p:cTn id="174" dur="1" fill="hold">
                                          <p:stCondLst>
                                            <p:cond delay="999"/>
                                          </p:stCondLst>
                                        </p:cTn>
                                        <p:tgtEl>
                                          <p:spTgt spid="36"/>
                                        </p:tgtEl>
                                        <p:attrNameLst>
                                          <p:attrName>style.visibility</p:attrName>
                                        </p:attrNameLst>
                                      </p:cBhvr>
                                      <p:to>
                                        <p:strVal val="hidden"/>
                                      </p:to>
                                    </p:set>
                                  </p:childTnLst>
                                </p:cTn>
                              </p:par>
                              <p:par>
                                <p:cTn id="175" presetID="42" presetClass="exit" presetSubtype="0" fill="hold" grpId="0" nodeType="withEffect">
                                  <p:stCondLst>
                                    <p:cond delay="0"/>
                                  </p:stCondLst>
                                  <p:childTnLst>
                                    <p:animEffect transition="out" filter="fade">
                                      <p:cBhvr>
                                        <p:cTn id="176" dur="1000"/>
                                        <p:tgtEl>
                                          <p:spTgt spid="37"/>
                                        </p:tgtEl>
                                      </p:cBhvr>
                                    </p:animEffect>
                                    <p:anim calcmode="lin" valueType="num">
                                      <p:cBhvr>
                                        <p:cTn id="177" dur="1000"/>
                                        <p:tgtEl>
                                          <p:spTgt spid="37"/>
                                        </p:tgtEl>
                                        <p:attrNameLst>
                                          <p:attrName>ppt_x</p:attrName>
                                        </p:attrNameLst>
                                      </p:cBhvr>
                                      <p:tavLst>
                                        <p:tav tm="0">
                                          <p:val>
                                            <p:strVal val="ppt_x"/>
                                          </p:val>
                                        </p:tav>
                                        <p:tav tm="100000">
                                          <p:val>
                                            <p:strVal val="ppt_x"/>
                                          </p:val>
                                        </p:tav>
                                      </p:tavLst>
                                    </p:anim>
                                    <p:anim calcmode="lin" valueType="num">
                                      <p:cBhvr>
                                        <p:cTn id="178" dur="1000"/>
                                        <p:tgtEl>
                                          <p:spTgt spid="37"/>
                                        </p:tgtEl>
                                        <p:attrNameLst>
                                          <p:attrName>ppt_y</p:attrName>
                                        </p:attrNameLst>
                                      </p:cBhvr>
                                      <p:tavLst>
                                        <p:tav tm="0">
                                          <p:val>
                                            <p:strVal val="ppt_y"/>
                                          </p:val>
                                        </p:tav>
                                        <p:tav tm="100000">
                                          <p:val>
                                            <p:strVal val="ppt_y+.1"/>
                                          </p:val>
                                        </p:tav>
                                      </p:tavLst>
                                    </p:anim>
                                    <p:set>
                                      <p:cBhvr>
                                        <p:cTn id="179" dur="1" fill="hold">
                                          <p:stCondLst>
                                            <p:cond delay="999"/>
                                          </p:stCondLst>
                                        </p:cTn>
                                        <p:tgtEl>
                                          <p:spTgt spid="37"/>
                                        </p:tgtEl>
                                        <p:attrNameLst>
                                          <p:attrName>style.visibility</p:attrName>
                                        </p:attrNameLst>
                                      </p:cBhvr>
                                      <p:to>
                                        <p:strVal val="hidden"/>
                                      </p:to>
                                    </p:set>
                                  </p:childTnLst>
                                </p:cTn>
                              </p:par>
                              <p:par>
                                <p:cTn id="180" presetID="42" presetClass="exit" presetSubtype="0" fill="hold" grpId="0" nodeType="withEffect">
                                  <p:stCondLst>
                                    <p:cond delay="0"/>
                                  </p:stCondLst>
                                  <p:childTnLst>
                                    <p:animEffect transition="out" filter="fade">
                                      <p:cBhvr>
                                        <p:cTn id="181" dur="1000"/>
                                        <p:tgtEl>
                                          <p:spTgt spid="38"/>
                                        </p:tgtEl>
                                      </p:cBhvr>
                                    </p:animEffect>
                                    <p:anim calcmode="lin" valueType="num">
                                      <p:cBhvr>
                                        <p:cTn id="182" dur="1000"/>
                                        <p:tgtEl>
                                          <p:spTgt spid="38"/>
                                        </p:tgtEl>
                                        <p:attrNameLst>
                                          <p:attrName>ppt_x</p:attrName>
                                        </p:attrNameLst>
                                      </p:cBhvr>
                                      <p:tavLst>
                                        <p:tav tm="0">
                                          <p:val>
                                            <p:strVal val="ppt_x"/>
                                          </p:val>
                                        </p:tav>
                                        <p:tav tm="100000">
                                          <p:val>
                                            <p:strVal val="ppt_x"/>
                                          </p:val>
                                        </p:tav>
                                      </p:tavLst>
                                    </p:anim>
                                    <p:anim calcmode="lin" valueType="num">
                                      <p:cBhvr>
                                        <p:cTn id="183" dur="1000"/>
                                        <p:tgtEl>
                                          <p:spTgt spid="38"/>
                                        </p:tgtEl>
                                        <p:attrNameLst>
                                          <p:attrName>ppt_y</p:attrName>
                                        </p:attrNameLst>
                                      </p:cBhvr>
                                      <p:tavLst>
                                        <p:tav tm="0">
                                          <p:val>
                                            <p:strVal val="ppt_y"/>
                                          </p:val>
                                        </p:tav>
                                        <p:tav tm="100000">
                                          <p:val>
                                            <p:strVal val="ppt_y+.1"/>
                                          </p:val>
                                        </p:tav>
                                      </p:tavLst>
                                    </p:anim>
                                    <p:set>
                                      <p:cBhvr>
                                        <p:cTn id="184" dur="1" fill="hold">
                                          <p:stCondLst>
                                            <p:cond delay="999"/>
                                          </p:stCondLst>
                                        </p:cTn>
                                        <p:tgtEl>
                                          <p:spTgt spid="38"/>
                                        </p:tgtEl>
                                        <p:attrNameLst>
                                          <p:attrName>style.visibility</p:attrName>
                                        </p:attrNameLst>
                                      </p:cBhvr>
                                      <p:to>
                                        <p:strVal val="hidden"/>
                                      </p:to>
                                    </p:set>
                                  </p:childTnLst>
                                </p:cTn>
                              </p:par>
                              <p:par>
                                <p:cTn id="185" presetID="42" presetClass="exit" presetSubtype="0" fill="hold" grpId="0" nodeType="withEffect">
                                  <p:stCondLst>
                                    <p:cond delay="0"/>
                                  </p:stCondLst>
                                  <p:childTnLst>
                                    <p:animEffect transition="out" filter="fade">
                                      <p:cBhvr>
                                        <p:cTn id="186" dur="1000"/>
                                        <p:tgtEl>
                                          <p:spTgt spid="39"/>
                                        </p:tgtEl>
                                      </p:cBhvr>
                                    </p:animEffect>
                                    <p:anim calcmode="lin" valueType="num">
                                      <p:cBhvr>
                                        <p:cTn id="187" dur="1000"/>
                                        <p:tgtEl>
                                          <p:spTgt spid="39"/>
                                        </p:tgtEl>
                                        <p:attrNameLst>
                                          <p:attrName>ppt_x</p:attrName>
                                        </p:attrNameLst>
                                      </p:cBhvr>
                                      <p:tavLst>
                                        <p:tav tm="0">
                                          <p:val>
                                            <p:strVal val="ppt_x"/>
                                          </p:val>
                                        </p:tav>
                                        <p:tav tm="100000">
                                          <p:val>
                                            <p:strVal val="ppt_x"/>
                                          </p:val>
                                        </p:tav>
                                      </p:tavLst>
                                    </p:anim>
                                    <p:anim calcmode="lin" valueType="num">
                                      <p:cBhvr>
                                        <p:cTn id="188" dur="1000"/>
                                        <p:tgtEl>
                                          <p:spTgt spid="39"/>
                                        </p:tgtEl>
                                        <p:attrNameLst>
                                          <p:attrName>ppt_y</p:attrName>
                                        </p:attrNameLst>
                                      </p:cBhvr>
                                      <p:tavLst>
                                        <p:tav tm="0">
                                          <p:val>
                                            <p:strVal val="ppt_y"/>
                                          </p:val>
                                        </p:tav>
                                        <p:tav tm="100000">
                                          <p:val>
                                            <p:strVal val="ppt_y+.1"/>
                                          </p:val>
                                        </p:tav>
                                      </p:tavLst>
                                    </p:anim>
                                    <p:set>
                                      <p:cBhvr>
                                        <p:cTn id="189" dur="1" fill="hold">
                                          <p:stCondLst>
                                            <p:cond delay="999"/>
                                          </p:stCondLst>
                                        </p:cTn>
                                        <p:tgtEl>
                                          <p:spTgt spid="39"/>
                                        </p:tgtEl>
                                        <p:attrNameLst>
                                          <p:attrName>style.visibility</p:attrName>
                                        </p:attrNameLst>
                                      </p:cBhvr>
                                      <p:to>
                                        <p:strVal val="hidden"/>
                                      </p:to>
                                    </p:set>
                                  </p:childTnLst>
                                </p:cTn>
                              </p:par>
                              <p:par>
                                <p:cTn id="190" presetID="42" presetClass="exit" presetSubtype="0" fill="hold" grpId="0" nodeType="withEffect">
                                  <p:stCondLst>
                                    <p:cond delay="0"/>
                                  </p:stCondLst>
                                  <p:childTnLst>
                                    <p:animEffect transition="out" filter="fade">
                                      <p:cBhvr>
                                        <p:cTn id="191" dur="1000"/>
                                        <p:tgtEl>
                                          <p:spTgt spid="40"/>
                                        </p:tgtEl>
                                      </p:cBhvr>
                                    </p:animEffect>
                                    <p:anim calcmode="lin" valueType="num">
                                      <p:cBhvr>
                                        <p:cTn id="192" dur="1000"/>
                                        <p:tgtEl>
                                          <p:spTgt spid="40"/>
                                        </p:tgtEl>
                                        <p:attrNameLst>
                                          <p:attrName>ppt_x</p:attrName>
                                        </p:attrNameLst>
                                      </p:cBhvr>
                                      <p:tavLst>
                                        <p:tav tm="0">
                                          <p:val>
                                            <p:strVal val="ppt_x"/>
                                          </p:val>
                                        </p:tav>
                                        <p:tav tm="100000">
                                          <p:val>
                                            <p:strVal val="ppt_x"/>
                                          </p:val>
                                        </p:tav>
                                      </p:tavLst>
                                    </p:anim>
                                    <p:anim calcmode="lin" valueType="num">
                                      <p:cBhvr>
                                        <p:cTn id="193" dur="1000"/>
                                        <p:tgtEl>
                                          <p:spTgt spid="40"/>
                                        </p:tgtEl>
                                        <p:attrNameLst>
                                          <p:attrName>ppt_y</p:attrName>
                                        </p:attrNameLst>
                                      </p:cBhvr>
                                      <p:tavLst>
                                        <p:tav tm="0">
                                          <p:val>
                                            <p:strVal val="ppt_y"/>
                                          </p:val>
                                        </p:tav>
                                        <p:tav tm="100000">
                                          <p:val>
                                            <p:strVal val="ppt_y+.1"/>
                                          </p:val>
                                        </p:tav>
                                      </p:tavLst>
                                    </p:anim>
                                    <p:set>
                                      <p:cBhvr>
                                        <p:cTn id="194" dur="1" fill="hold">
                                          <p:stCondLst>
                                            <p:cond delay="999"/>
                                          </p:stCondLst>
                                        </p:cTn>
                                        <p:tgtEl>
                                          <p:spTgt spid="40"/>
                                        </p:tgtEl>
                                        <p:attrNameLst>
                                          <p:attrName>style.visibility</p:attrName>
                                        </p:attrNameLst>
                                      </p:cBhvr>
                                      <p:to>
                                        <p:strVal val="hidden"/>
                                      </p:to>
                                    </p:set>
                                  </p:childTnLst>
                                </p:cTn>
                              </p:par>
                              <p:par>
                                <p:cTn id="195" presetID="42" presetClass="exit" presetSubtype="0" fill="hold" grpId="0" nodeType="withEffect">
                                  <p:stCondLst>
                                    <p:cond delay="0"/>
                                  </p:stCondLst>
                                  <p:childTnLst>
                                    <p:animEffect transition="out" filter="fade">
                                      <p:cBhvr>
                                        <p:cTn id="196" dur="1000"/>
                                        <p:tgtEl>
                                          <p:spTgt spid="41"/>
                                        </p:tgtEl>
                                      </p:cBhvr>
                                    </p:animEffect>
                                    <p:anim calcmode="lin" valueType="num">
                                      <p:cBhvr>
                                        <p:cTn id="197" dur="1000"/>
                                        <p:tgtEl>
                                          <p:spTgt spid="41"/>
                                        </p:tgtEl>
                                        <p:attrNameLst>
                                          <p:attrName>ppt_x</p:attrName>
                                        </p:attrNameLst>
                                      </p:cBhvr>
                                      <p:tavLst>
                                        <p:tav tm="0">
                                          <p:val>
                                            <p:strVal val="ppt_x"/>
                                          </p:val>
                                        </p:tav>
                                        <p:tav tm="100000">
                                          <p:val>
                                            <p:strVal val="ppt_x"/>
                                          </p:val>
                                        </p:tav>
                                      </p:tavLst>
                                    </p:anim>
                                    <p:anim calcmode="lin" valueType="num">
                                      <p:cBhvr>
                                        <p:cTn id="198" dur="1000"/>
                                        <p:tgtEl>
                                          <p:spTgt spid="41"/>
                                        </p:tgtEl>
                                        <p:attrNameLst>
                                          <p:attrName>ppt_y</p:attrName>
                                        </p:attrNameLst>
                                      </p:cBhvr>
                                      <p:tavLst>
                                        <p:tav tm="0">
                                          <p:val>
                                            <p:strVal val="ppt_y"/>
                                          </p:val>
                                        </p:tav>
                                        <p:tav tm="100000">
                                          <p:val>
                                            <p:strVal val="ppt_y+.1"/>
                                          </p:val>
                                        </p:tav>
                                      </p:tavLst>
                                    </p:anim>
                                    <p:set>
                                      <p:cBhvr>
                                        <p:cTn id="199" dur="1" fill="hold">
                                          <p:stCondLst>
                                            <p:cond delay="999"/>
                                          </p:stCondLst>
                                        </p:cTn>
                                        <p:tgtEl>
                                          <p:spTgt spid="41"/>
                                        </p:tgtEl>
                                        <p:attrNameLst>
                                          <p:attrName>style.visibility</p:attrName>
                                        </p:attrNameLst>
                                      </p:cBhvr>
                                      <p:to>
                                        <p:strVal val="hidden"/>
                                      </p:to>
                                    </p:set>
                                  </p:childTnLst>
                                </p:cTn>
                              </p:par>
                              <p:par>
                                <p:cTn id="200" presetID="42" presetClass="exit" presetSubtype="0" fill="hold" grpId="0" nodeType="withEffect">
                                  <p:stCondLst>
                                    <p:cond delay="0"/>
                                  </p:stCondLst>
                                  <p:childTnLst>
                                    <p:animEffect transition="out" filter="fade">
                                      <p:cBhvr>
                                        <p:cTn id="201" dur="1000"/>
                                        <p:tgtEl>
                                          <p:spTgt spid="42"/>
                                        </p:tgtEl>
                                      </p:cBhvr>
                                    </p:animEffect>
                                    <p:anim calcmode="lin" valueType="num">
                                      <p:cBhvr>
                                        <p:cTn id="202" dur="1000"/>
                                        <p:tgtEl>
                                          <p:spTgt spid="42"/>
                                        </p:tgtEl>
                                        <p:attrNameLst>
                                          <p:attrName>ppt_x</p:attrName>
                                        </p:attrNameLst>
                                      </p:cBhvr>
                                      <p:tavLst>
                                        <p:tav tm="0">
                                          <p:val>
                                            <p:strVal val="ppt_x"/>
                                          </p:val>
                                        </p:tav>
                                        <p:tav tm="100000">
                                          <p:val>
                                            <p:strVal val="ppt_x"/>
                                          </p:val>
                                        </p:tav>
                                      </p:tavLst>
                                    </p:anim>
                                    <p:anim calcmode="lin" valueType="num">
                                      <p:cBhvr>
                                        <p:cTn id="203" dur="1000"/>
                                        <p:tgtEl>
                                          <p:spTgt spid="42"/>
                                        </p:tgtEl>
                                        <p:attrNameLst>
                                          <p:attrName>ppt_y</p:attrName>
                                        </p:attrNameLst>
                                      </p:cBhvr>
                                      <p:tavLst>
                                        <p:tav tm="0">
                                          <p:val>
                                            <p:strVal val="ppt_y"/>
                                          </p:val>
                                        </p:tav>
                                        <p:tav tm="100000">
                                          <p:val>
                                            <p:strVal val="ppt_y+.1"/>
                                          </p:val>
                                        </p:tav>
                                      </p:tavLst>
                                    </p:anim>
                                    <p:set>
                                      <p:cBhvr>
                                        <p:cTn id="204" dur="1" fill="hold">
                                          <p:stCondLst>
                                            <p:cond delay="999"/>
                                          </p:stCondLst>
                                        </p:cTn>
                                        <p:tgtEl>
                                          <p:spTgt spid="42"/>
                                        </p:tgtEl>
                                        <p:attrNameLst>
                                          <p:attrName>style.visibility</p:attrName>
                                        </p:attrNameLst>
                                      </p:cBhvr>
                                      <p:to>
                                        <p:strVal val="hidden"/>
                                      </p:to>
                                    </p:set>
                                  </p:childTnLst>
                                </p:cTn>
                              </p:par>
                              <p:par>
                                <p:cTn id="205" presetID="42" presetClass="exit" presetSubtype="0" fill="hold" grpId="0" nodeType="withEffect">
                                  <p:stCondLst>
                                    <p:cond delay="0"/>
                                  </p:stCondLst>
                                  <p:childTnLst>
                                    <p:animEffect transition="out" filter="fade">
                                      <p:cBhvr>
                                        <p:cTn id="206" dur="1000"/>
                                        <p:tgtEl>
                                          <p:spTgt spid="43"/>
                                        </p:tgtEl>
                                      </p:cBhvr>
                                    </p:animEffect>
                                    <p:anim calcmode="lin" valueType="num">
                                      <p:cBhvr>
                                        <p:cTn id="207" dur="1000"/>
                                        <p:tgtEl>
                                          <p:spTgt spid="43"/>
                                        </p:tgtEl>
                                        <p:attrNameLst>
                                          <p:attrName>ppt_x</p:attrName>
                                        </p:attrNameLst>
                                      </p:cBhvr>
                                      <p:tavLst>
                                        <p:tav tm="0">
                                          <p:val>
                                            <p:strVal val="ppt_x"/>
                                          </p:val>
                                        </p:tav>
                                        <p:tav tm="100000">
                                          <p:val>
                                            <p:strVal val="ppt_x"/>
                                          </p:val>
                                        </p:tav>
                                      </p:tavLst>
                                    </p:anim>
                                    <p:anim calcmode="lin" valueType="num">
                                      <p:cBhvr>
                                        <p:cTn id="208" dur="1000"/>
                                        <p:tgtEl>
                                          <p:spTgt spid="43"/>
                                        </p:tgtEl>
                                        <p:attrNameLst>
                                          <p:attrName>ppt_y</p:attrName>
                                        </p:attrNameLst>
                                      </p:cBhvr>
                                      <p:tavLst>
                                        <p:tav tm="0">
                                          <p:val>
                                            <p:strVal val="ppt_y"/>
                                          </p:val>
                                        </p:tav>
                                        <p:tav tm="100000">
                                          <p:val>
                                            <p:strVal val="ppt_y+.1"/>
                                          </p:val>
                                        </p:tav>
                                      </p:tavLst>
                                    </p:anim>
                                    <p:set>
                                      <p:cBhvr>
                                        <p:cTn id="209" dur="1" fill="hold">
                                          <p:stCondLst>
                                            <p:cond delay="999"/>
                                          </p:stCondLst>
                                        </p:cTn>
                                        <p:tgtEl>
                                          <p:spTgt spid="43"/>
                                        </p:tgtEl>
                                        <p:attrNameLst>
                                          <p:attrName>style.visibility</p:attrName>
                                        </p:attrNameLst>
                                      </p:cBhvr>
                                      <p:to>
                                        <p:strVal val="hidden"/>
                                      </p:to>
                                    </p:set>
                                  </p:childTnLst>
                                </p:cTn>
                              </p:par>
                              <p:par>
                                <p:cTn id="210" presetID="42" presetClass="exit" presetSubtype="0" fill="hold" grpId="0" nodeType="withEffect">
                                  <p:stCondLst>
                                    <p:cond delay="0"/>
                                  </p:stCondLst>
                                  <p:childTnLst>
                                    <p:animEffect transition="out" filter="fade">
                                      <p:cBhvr>
                                        <p:cTn id="211" dur="1000"/>
                                        <p:tgtEl>
                                          <p:spTgt spid="44"/>
                                        </p:tgtEl>
                                      </p:cBhvr>
                                    </p:animEffect>
                                    <p:anim calcmode="lin" valueType="num">
                                      <p:cBhvr>
                                        <p:cTn id="212" dur="1000"/>
                                        <p:tgtEl>
                                          <p:spTgt spid="44"/>
                                        </p:tgtEl>
                                        <p:attrNameLst>
                                          <p:attrName>ppt_x</p:attrName>
                                        </p:attrNameLst>
                                      </p:cBhvr>
                                      <p:tavLst>
                                        <p:tav tm="0">
                                          <p:val>
                                            <p:strVal val="ppt_x"/>
                                          </p:val>
                                        </p:tav>
                                        <p:tav tm="100000">
                                          <p:val>
                                            <p:strVal val="ppt_x"/>
                                          </p:val>
                                        </p:tav>
                                      </p:tavLst>
                                    </p:anim>
                                    <p:anim calcmode="lin" valueType="num">
                                      <p:cBhvr>
                                        <p:cTn id="213" dur="1000"/>
                                        <p:tgtEl>
                                          <p:spTgt spid="44"/>
                                        </p:tgtEl>
                                        <p:attrNameLst>
                                          <p:attrName>ppt_y</p:attrName>
                                        </p:attrNameLst>
                                      </p:cBhvr>
                                      <p:tavLst>
                                        <p:tav tm="0">
                                          <p:val>
                                            <p:strVal val="ppt_y"/>
                                          </p:val>
                                        </p:tav>
                                        <p:tav tm="100000">
                                          <p:val>
                                            <p:strVal val="ppt_y+.1"/>
                                          </p:val>
                                        </p:tav>
                                      </p:tavLst>
                                    </p:anim>
                                    <p:set>
                                      <p:cBhvr>
                                        <p:cTn id="214" dur="1" fill="hold">
                                          <p:stCondLst>
                                            <p:cond delay="999"/>
                                          </p:stCondLst>
                                        </p:cTn>
                                        <p:tgtEl>
                                          <p:spTgt spid="44"/>
                                        </p:tgtEl>
                                        <p:attrNameLst>
                                          <p:attrName>style.visibility</p:attrName>
                                        </p:attrNameLst>
                                      </p:cBhvr>
                                      <p:to>
                                        <p:strVal val="hidden"/>
                                      </p:to>
                                    </p:set>
                                  </p:childTnLst>
                                </p:cTn>
                              </p:par>
                              <p:par>
                                <p:cTn id="215" presetID="42" presetClass="exit" presetSubtype="0" fill="hold" grpId="0" nodeType="withEffect">
                                  <p:stCondLst>
                                    <p:cond delay="0"/>
                                  </p:stCondLst>
                                  <p:childTnLst>
                                    <p:animEffect transition="out" filter="fade">
                                      <p:cBhvr>
                                        <p:cTn id="216" dur="1000"/>
                                        <p:tgtEl>
                                          <p:spTgt spid="45"/>
                                        </p:tgtEl>
                                      </p:cBhvr>
                                    </p:animEffect>
                                    <p:anim calcmode="lin" valueType="num">
                                      <p:cBhvr>
                                        <p:cTn id="217" dur="1000"/>
                                        <p:tgtEl>
                                          <p:spTgt spid="45"/>
                                        </p:tgtEl>
                                        <p:attrNameLst>
                                          <p:attrName>ppt_x</p:attrName>
                                        </p:attrNameLst>
                                      </p:cBhvr>
                                      <p:tavLst>
                                        <p:tav tm="0">
                                          <p:val>
                                            <p:strVal val="ppt_x"/>
                                          </p:val>
                                        </p:tav>
                                        <p:tav tm="100000">
                                          <p:val>
                                            <p:strVal val="ppt_x"/>
                                          </p:val>
                                        </p:tav>
                                      </p:tavLst>
                                    </p:anim>
                                    <p:anim calcmode="lin" valueType="num">
                                      <p:cBhvr>
                                        <p:cTn id="218" dur="1000"/>
                                        <p:tgtEl>
                                          <p:spTgt spid="45"/>
                                        </p:tgtEl>
                                        <p:attrNameLst>
                                          <p:attrName>ppt_y</p:attrName>
                                        </p:attrNameLst>
                                      </p:cBhvr>
                                      <p:tavLst>
                                        <p:tav tm="0">
                                          <p:val>
                                            <p:strVal val="ppt_y"/>
                                          </p:val>
                                        </p:tav>
                                        <p:tav tm="100000">
                                          <p:val>
                                            <p:strVal val="ppt_y+.1"/>
                                          </p:val>
                                        </p:tav>
                                      </p:tavLst>
                                    </p:anim>
                                    <p:set>
                                      <p:cBhvr>
                                        <p:cTn id="219" dur="1" fill="hold">
                                          <p:stCondLst>
                                            <p:cond delay="999"/>
                                          </p:stCondLst>
                                        </p:cTn>
                                        <p:tgtEl>
                                          <p:spTgt spid="45"/>
                                        </p:tgtEl>
                                        <p:attrNameLst>
                                          <p:attrName>style.visibility</p:attrName>
                                        </p:attrNameLst>
                                      </p:cBhvr>
                                      <p:to>
                                        <p:strVal val="hidden"/>
                                      </p:to>
                                    </p:set>
                                  </p:childTnLst>
                                </p:cTn>
                              </p:par>
                              <p:par>
                                <p:cTn id="220" presetID="42" presetClass="exit" presetSubtype="0" fill="hold" grpId="0" nodeType="withEffect">
                                  <p:stCondLst>
                                    <p:cond delay="0"/>
                                  </p:stCondLst>
                                  <p:childTnLst>
                                    <p:animEffect transition="out" filter="fade">
                                      <p:cBhvr>
                                        <p:cTn id="221" dur="1000"/>
                                        <p:tgtEl>
                                          <p:spTgt spid="46"/>
                                        </p:tgtEl>
                                      </p:cBhvr>
                                    </p:animEffect>
                                    <p:anim calcmode="lin" valueType="num">
                                      <p:cBhvr>
                                        <p:cTn id="222" dur="1000"/>
                                        <p:tgtEl>
                                          <p:spTgt spid="46"/>
                                        </p:tgtEl>
                                        <p:attrNameLst>
                                          <p:attrName>ppt_x</p:attrName>
                                        </p:attrNameLst>
                                      </p:cBhvr>
                                      <p:tavLst>
                                        <p:tav tm="0">
                                          <p:val>
                                            <p:strVal val="ppt_x"/>
                                          </p:val>
                                        </p:tav>
                                        <p:tav tm="100000">
                                          <p:val>
                                            <p:strVal val="ppt_x"/>
                                          </p:val>
                                        </p:tav>
                                      </p:tavLst>
                                    </p:anim>
                                    <p:anim calcmode="lin" valueType="num">
                                      <p:cBhvr>
                                        <p:cTn id="223" dur="1000"/>
                                        <p:tgtEl>
                                          <p:spTgt spid="46"/>
                                        </p:tgtEl>
                                        <p:attrNameLst>
                                          <p:attrName>ppt_y</p:attrName>
                                        </p:attrNameLst>
                                      </p:cBhvr>
                                      <p:tavLst>
                                        <p:tav tm="0">
                                          <p:val>
                                            <p:strVal val="ppt_y"/>
                                          </p:val>
                                        </p:tav>
                                        <p:tav tm="100000">
                                          <p:val>
                                            <p:strVal val="ppt_y+.1"/>
                                          </p:val>
                                        </p:tav>
                                      </p:tavLst>
                                    </p:anim>
                                    <p:set>
                                      <p:cBhvr>
                                        <p:cTn id="224" dur="1" fill="hold">
                                          <p:stCondLst>
                                            <p:cond delay="999"/>
                                          </p:stCondLst>
                                        </p:cTn>
                                        <p:tgtEl>
                                          <p:spTgt spid="46"/>
                                        </p:tgtEl>
                                        <p:attrNameLst>
                                          <p:attrName>style.visibility</p:attrName>
                                        </p:attrNameLst>
                                      </p:cBhvr>
                                      <p:to>
                                        <p:strVal val="hidden"/>
                                      </p:to>
                                    </p:set>
                                  </p:childTnLst>
                                </p:cTn>
                              </p:par>
                              <p:par>
                                <p:cTn id="225" presetID="42" presetClass="exit" presetSubtype="0" fill="hold" grpId="0" nodeType="withEffect">
                                  <p:stCondLst>
                                    <p:cond delay="0"/>
                                  </p:stCondLst>
                                  <p:childTnLst>
                                    <p:animEffect transition="out" filter="fade">
                                      <p:cBhvr>
                                        <p:cTn id="226" dur="1000"/>
                                        <p:tgtEl>
                                          <p:spTgt spid="47"/>
                                        </p:tgtEl>
                                      </p:cBhvr>
                                    </p:animEffect>
                                    <p:anim calcmode="lin" valueType="num">
                                      <p:cBhvr>
                                        <p:cTn id="227" dur="1000"/>
                                        <p:tgtEl>
                                          <p:spTgt spid="47"/>
                                        </p:tgtEl>
                                        <p:attrNameLst>
                                          <p:attrName>ppt_x</p:attrName>
                                        </p:attrNameLst>
                                      </p:cBhvr>
                                      <p:tavLst>
                                        <p:tav tm="0">
                                          <p:val>
                                            <p:strVal val="ppt_x"/>
                                          </p:val>
                                        </p:tav>
                                        <p:tav tm="100000">
                                          <p:val>
                                            <p:strVal val="ppt_x"/>
                                          </p:val>
                                        </p:tav>
                                      </p:tavLst>
                                    </p:anim>
                                    <p:anim calcmode="lin" valueType="num">
                                      <p:cBhvr>
                                        <p:cTn id="228" dur="1000"/>
                                        <p:tgtEl>
                                          <p:spTgt spid="47"/>
                                        </p:tgtEl>
                                        <p:attrNameLst>
                                          <p:attrName>ppt_y</p:attrName>
                                        </p:attrNameLst>
                                      </p:cBhvr>
                                      <p:tavLst>
                                        <p:tav tm="0">
                                          <p:val>
                                            <p:strVal val="ppt_y"/>
                                          </p:val>
                                        </p:tav>
                                        <p:tav tm="100000">
                                          <p:val>
                                            <p:strVal val="ppt_y+.1"/>
                                          </p:val>
                                        </p:tav>
                                      </p:tavLst>
                                    </p:anim>
                                    <p:set>
                                      <p:cBhvr>
                                        <p:cTn id="229" dur="1" fill="hold">
                                          <p:stCondLst>
                                            <p:cond delay="999"/>
                                          </p:stCondLst>
                                        </p:cTn>
                                        <p:tgtEl>
                                          <p:spTgt spid="47"/>
                                        </p:tgtEl>
                                        <p:attrNameLst>
                                          <p:attrName>style.visibility</p:attrName>
                                        </p:attrNameLst>
                                      </p:cBhvr>
                                      <p:to>
                                        <p:strVal val="hidden"/>
                                      </p:to>
                                    </p:set>
                                  </p:childTnLst>
                                </p:cTn>
                              </p:par>
                              <p:par>
                                <p:cTn id="230" presetID="42" presetClass="exit" presetSubtype="0" fill="hold" grpId="0" nodeType="withEffect">
                                  <p:stCondLst>
                                    <p:cond delay="0"/>
                                  </p:stCondLst>
                                  <p:childTnLst>
                                    <p:animEffect transition="out" filter="fade">
                                      <p:cBhvr>
                                        <p:cTn id="231" dur="1000"/>
                                        <p:tgtEl>
                                          <p:spTgt spid="48"/>
                                        </p:tgtEl>
                                      </p:cBhvr>
                                    </p:animEffect>
                                    <p:anim calcmode="lin" valueType="num">
                                      <p:cBhvr>
                                        <p:cTn id="232" dur="1000"/>
                                        <p:tgtEl>
                                          <p:spTgt spid="48"/>
                                        </p:tgtEl>
                                        <p:attrNameLst>
                                          <p:attrName>ppt_x</p:attrName>
                                        </p:attrNameLst>
                                      </p:cBhvr>
                                      <p:tavLst>
                                        <p:tav tm="0">
                                          <p:val>
                                            <p:strVal val="ppt_x"/>
                                          </p:val>
                                        </p:tav>
                                        <p:tav tm="100000">
                                          <p:val>
                                            <p:strVal val="ppt_x"/>
                                          </p:val>
                                        </p:tav>
                                      </p:tavLst>
                                    </p:anim>
                                    <p:anim calcmode="lin" valueType="num">
                                      <p:cBhvr>
                                        <p:cTn id="233" dur="1000"/>
                                        <p:tgtEl>
                                          <p:spTgt spid="48"/>
                                        </p:tgtEl>
                                        <p:attrNameLst>
                                          <p:attrName>ppt_y</p:attrName>
                                        </p:attrNameLst>
                                      </p:cBhvr>
                                      <p:tavLst>
                                        <p:tav tm="0">
                                          <p:val>
                                            <p:strVal val="ppt_y"/>
                                          </p:val>
                                        </p:tav>
                                        <p:tav tm="100000">
                                          <p:val>
                                            <p:strVal val="ppt_y+.1"/>
                                          </p:val>
                                        </p:tav>
                                      </p:tavLst>
                                    </p:anim>
                                    <p:set>
                                      <p:cBhvr>
                                        <p:cTn id="234" dur="1" fill="hold">
                                          <p:stCondLst>
                                            <p:cond delay="999"/>
                                          </p:stCondLst>
                                        </p:cTn>
                                        <p:tgtEl>
                                          <p:spTgt spid="48"/>
                                        </p:tgtEl>
                                        <p:attrNameLst>
                                          <p:attrName>style.visibility</p:attrName>
                                        </p:attrNameLst>
                                      </p:cBhvr>
                                      <p:to>
                                        <p:strVal val="hidden"/>
                                      </p:to>
                                    </p:set>
                                  </p:childTnLst>
                                </p:cTn>
                              </p:par>
                              <p:par>
                                <p:cTn id="235" presetID="42" presetClass="exit" presetSubtype="0" fill="hold" grpId="0" nodeType="withEffect">
                                  <p:stCondLst>
                                    <p:cond delay="0"/>
                                  </p:stCondLst>
                                  <p:childTnLst>
                                    <p:animEffect transition="out" filter="fade">
                                      <p:cBhvr>
                                        <p:cTn id="236" dur="1000"/>
                                        <p:tgtEl>
                                          <p:spTgt spid="49"/>
                                        </p:tgtEl>
                                      </p:cBhvr>
                                    </p:animEffect>
                                    <p:anim calcmode="lin" valueType="num">
                                      <p:cBhvr>
                                        <p:cTn id="237" dur="1000"/>
                                        <p:tgtEl>
                                          <p:spTgt spid="49"/>
                                        </p:tgtEl>
                                        <p:attrNameLst>
                                          <p:attrName>ppt_x</p:attrName>
                                        </p:attrNameLst>
                                      </p:cBhvr>
                                      <p:tavLst>
                                        <p:tav tm="0">
                                          <p:val>
                                            <p:strVal val="ppt_x"/>
                                          </p:val>
                                        </p:tav>
                                        <p:tav tm="100000">
                                          <p:val>
                                            <p:strVal val="ppt_x"/>
                                          </p:val>
                                        </p:tav>
                                      </p:tavLst>
                                    </p:anim>
                                    <p:anim calcmode="lin" valueType="num">
                                      <p:cBhvr>
                                        <p:cTn id="238" dur="1000"/>
                                        <p:tgtEl>
                                          <p:spTgt spid="49"/>
                                        </p:tgtEl>
                                        <p:attrNameLst>
                                          <p:attrName>ppt_y</p:attrName>
                                        </p:attrNameLst>
                                      </p:cBhvr>
                                      <p:tavLst>
                                        <p:tav tm="0">
                                          <p:val>
                                            <p:strVal val="ppt_y"/>
                                          </p:val>
                                        </p:tav>
                                        <p:tav tm="100000">
                                          <p:val>
                                            <p:strVal val="ppt_y+.1"/>
                                          </p:val>
                                        </p:tav>
                                      </p:tavLst>
                                    </p:anim>
                                    <p:set>
                                      <p:cBhvr>
                                        <p:cTn id="239" dur="1" fill="hold">
                                          <p:stCondLst>
                                            <p:cond delay="999"/>
                                          </p:stCondLst>
                                        </p:cTn>
                                        <p:tgtEl>
                                          <p:spTgt spid="49"/>
                                        </p:tgtEl>
                                        <p:attrNameLst>
                                          <p:attrName>style.visibility</p:attrName>
                                        </p:attrNameLst>
                                      </p:cBhvr>
                                      <p:to>
                                        <p:strVal val="hidden"/>
                                      </p:to>
                                    </p:set>
                                  </p:childTnLst>
                                </p:cTn>
                              </p:par>
                              <p:par>
                                <p:cTn id="240" presetID="42" presetClass="exit" presetSubtype="0" fill="hold" grpId="0" nodeType="withEffect">
                                  <p:stCondLst>
                                    <p:cond delay="0"/>
                                  </p:stCondLst>
                                  <p:childTnLst>
                                    <p:animEffect transition="out" filter="fade">
                                      <p:cBhvr>
                                        <p:cTn id="241" dur="1000"/>
                                        <p:tgtEl>
                                          <p:spTgt spid="50"/>
                                        </p:tgtEl>
                                      </p:cBhvr>
                                    </p:animEffect>
                                    <p:anim calcmode="lin" valueType="num">
                                      <p:cBhvr>
                                        <p:cTn id="242" dur="1000"/>
                                        <p:tgtEl>
                                          <p:spTgt spid="50"/>
                                        </p:tgtEl>
                                        <p:attrNameLst>
                                          <p:attrName>ppt_x</p:attrName>
                                        </p:attrNameLst>
                                      </p:cBhvr>
                                      <p:tavLst>
                                        <p:tav tm="0">
                                          <p:val>
                                            <p:strVal val="ppt_x"/>
                                          </p:val>
                                        </p:tav>
                                        <p:tav tm="100000">
                                          <p:val>
                                            <p:strVal val="ppt_x"/>
                                          </p:val>
                                        </p:tav>
                                      </p:tavLst>
                                    </p:anim>
                                    <p:anim calcmode="lin" valueType="num">
                                      <p:cBhvr>
                                        <p:cTn id="243" dur="1000"/>
                                        <p:tgtEl>
                                          <p:spTgt spid="50"/>
                                        </p:tgtEl>
                                        <p:attrNameLst>
                                          <p:attrName>ppt_y</p:attrName>
                                        </p:attrNameLst>
                                      </p:cBhvr>
                                      <p:tavLst>
                                        <p:tav tm="0">
                                          <p:val>
                                            <p:strVal val="ppt_y"/>
                                          </p:val>
                                        </p:tav>
                                        <p:tav tm="100000">
                                          <p:val>
                                            <p:strVal val="ppt_y+.1"/>
                                          </p:val>
                                        </p:tav>
                                      </p:tavLst>
                                    </p:anim>
                                    <p:set>
                                      <p:cBhvr>
                                        <p:cTn id="244" dur="1" fill="hold">
                                          <p:stCondLst>
                                            <p:cond delay="999"/>
                                          </p:stCondLst>
                                        </p:cTn>
                                        <p:tgtEl>
                                          <p:spTgt spid="50"/>
                                        </p:tgtEl>
                                        <p:attrNameLst>
                                          <p:attrName>style.visibility</p:attrName>
                                        </p:attrNameLst>
                                      </p:cBhvr>
                                      <p:to>
                                        <p:strVal val="hidden"/>
                                      </p:to>
                                    </p:set>
                                  </p:childTnLst>
                                </p:cTn>
                              </p:par>
                              <p:par>
                                <p:cTn id="245" presetID="42" presetClass="exit" presetSubtype="0" fill="hold" grpId="0" nodeType="withEffect">
                                  <p:stCondLst>
                                    <p:cond delay="0"/>
                                  </p:stCondLst>
                                  <p:childTnLst>
                                    <p:animEffect transition="out" filter="fade">
                                      <p:cBhvr>
                                        <p:cTn id="246" dur="1000"/>
                                        <p:tgtEl>
                                          <p:spTgt spid="51"/>
                                        </p:tgtEl>
                                      </p:cBhvr>
                                    </p:animEffect>
                                    <p:anim calcmode="lin" valueType="num">
                                      <p:cBhvr>
                                        <p:cTn id="247" dur="1000"/>
                                        <p:tgtEl>
                                          <p:spTgt spid="51"/>
                                        </p:tgtEl>
                                        <p:attrNameLst>
                                          <p:attrName>ppt_x</p:attrName>
                                        </p:attrNameLst>
                                      </p:cBhvr>
                                      <p:tavLst>
                                        <p:tav tm="0">
                                          <p:val>
                                            <p:strVal val="ppt_x"/>
                                          </p:val>
                                        </p:tav>
                                        <p:tav tm="100000">
                                          <p:val>
                                            <p:strVal val="ppt_x"/>
                                          </p:val>
                                        </p:tav>
                                      </p:tavLst>
                                    </p:anim>
                                    <p:anim calcmode="lin" valueType="num">
                                      <p:cBhvr>
                                        <p:cTn id="248" dur="1000"/>
                                        <p:tgtEl>
                                          <p:spTgt spid="51"/>
                                        </p:tgtEl>
                                        <p:attrNameLst>
                                          <p:attrName>ppt_y</p:attrName>
                                        </p:attrNameLst>
                                      </p:cBhvr>
                                      <p:tavLst>
                                        <p:tav tm="0">
                                          <p:val>
                                            <p:strVal val="ppt_y"/>
                                          </p:val>
                                        </p:tav>
                                        <p:tav tm="100000">
                                          <p:val>
                                            <p:strVal val="ppt_y+.1"/>
                                          </p:val>
                                        </p:tav>
                                      </p:tavLst>
                                    </p:anim>
                                    <p:set>
                                      <p:cBhvr>
                                        <p:cTn id="249" dur="1" fill="hold">
                                          <p:stCondLst>
                                            <p:cond delay="999"/>
                                          </p:stCondLst>
                                        </p:cTn>
                                        <p:tgtEl>
                                          <p:spTgt spid="51"/>
                                        </p:tgtEl>
                                        <p:attrNameLst>
                                          <p:attrName>style.visibility</p:attrName>
                                        </p:attrNameLst>
                                      </p:cBhvr>
                                      <p:to>
                                        <p:strVal val="hidden"/>
                                      </p:to>
                                    </p:set>
                                  </p:childTnLst>
                                </p:cTn>
                              </p:par>
                              <p:par>
                                <p:cTn id="250" presetID="42" presetClass="exit" presetSubtype="0" fill="hold" grpId="0" nodeType="withEffect">
                                  <p:stCondLst>
                                    <p:cond delay="0"/>
                                  </p:stCondLst>
                                  <p:childTnLst>
                                    <p:animEffect transition="out" filter="fade">
                                      <p:cBhvr>
                                        <p:cTn id="251" dur="1000"/>
                                        <p:tgtEl>
                                          <p:spTgt spid="52"/>
                                        </p:tgtEl>
                                      </p:cBhvr>
                                    </p:animEffect>
                                    <p:anim calcmode="lin" valueType="num">
                                      <p:cBhvr>
                                        <p:cTn id="252" dur="1000"/>
                                        <p:tgtEl>
                                          <p:spTgt spid="52"/>
                                        </p:tgtEl>
                                        <p:attrNameLst>
                                          <p:attrName>ppt_x</p:attrName>
                                        </p:attrNameLst>
                                      </p:cBhvr>
                                      <p:tavLst>
                                        <p:tav tm="0">
                                          <p:val>
                                            <p:strVal val="ppt_x"/>
                                          </p:val>
                                        </p:tav>
                                        <p:tav tm="100000">
                                          <p:val>
                                            <p:strVal val="ppt_x"/>
                                          </p:val>
                                        </p:tav>
                                      </p:tavLst>
                                    </p:anim>
                                    <p:anim calcmode="lin" valueType="num">
                                      <p:cBhvr>
                                        <p:cTn id="253" dur="1000"/>
                                        <p:tgtEl>
                                          <p:spTgt spid="52"/>
                                        </p:tgtEl>
                                        <p:attrNameLst>
                                          <p:attrName>ppt_y</p:attrName>
                                        </p:attrNameLst>
                                      </p:cBhvr>
                                      <p:tavLst>
                                        <p:tav tm="0">
                                          <p:val>
                                            <p:strVal val="ppt_y"/>
                                          </p:val>
                                        </p:tav>
                                        <p:tav tm="100000">
                                          <p:val>
                                            <p:strVal val="ppt_y+.1"/>
                                          </p:val>
                                        </p:tav>
                                      </p:tavLst>
                                    </p:anim>
                                    <p:set>
                                      <p:cBhvr>
                                        <p:cTn id="254" dur="1" fill="hold">
                                          <p:stCondLst>
                                            <p:cond delay="999"/>
                                          </p:stCondLst>
                                        </p:cTn>
                                        <p:tgtEl>
                                          <p:spTgt spid="52"/>
                                        </p:tgtEl>
                                        <p:attrNameLst>
                                          <p:attrName>style.visibility</p:attrName>
                                        </p:attrNameLst>
                                      </p:cBhvr>
                                      <p:to>
                                        <p:strVal val="hidden"/>
                                      </p:to>
                                    </p:set>
                                  </p:childTnLst>
                                </p:cTn>
                              </p:par>
                              <p:par>
                                <p:cTn id="255" presetID="42" presetClass="exit" presetSubtype="0" fill="hold" grpId="0" nodeType="withEffect">
                                  <p:stCondLst>
                                    <p:cond delay="0"/>
                                  </p:stCondLst>
                                  <p:childTnLst>
                                    <p:animEffect transition="out" filter="fade">
                                      <p:cBhvr>
                                        <p:cTn id="256" dur="1000"/>
                                        <p:tgtEl>
                                          <p:spTgt spid="53"/>
                                        </p:tgtEl>
                                      </p:cBhvr>
                                    </p:animEffect>
                                    <p:anim calcmode="lin" valueType="num">
                                      <p:cBhvr>
                                        <p:cTn id="257" dur="1000"/>
                                        <p:tgtEl>
                                          <p:spTgt spid="53"/>
                                        </p:tgtEl>
                                        <p:attrNameLst>
                                          <p:attrName>ppt_x</p:attrName>
                                        </p:attrNameLst>
                                      </p:cBhvr>
                                      <p:tavLst>
                                        <p:tav tm="0">
                                          <p:val>
                                            <p:strVal val="ppt_x"/>
                                          </p:val>
                                        </p:tav>
                                        <p:tav tm="100000">
                                          <p:val>
                                            <p:strVal val="ppt_x"/>
                                          </p:val>
                                        </p:tav>
                                      </p:tavLst>
                                    </p:anim>
                                    <p:anim calcmode="lin" valueType="num">
                                      <p:cBhvr>
                                        <p:cTn id="258" dur="1000"/>
                                        <p:tgtEl>
                                          <p:spTgt spid="53"/>
                                        </p:tgtEl>
                                        <p:attrNameLst>
                                          <p:attrName>ppt_y</p:attrName>
                                        </p:attrNameLst>
                                      </p:cBhvr>
                                      <p:tavLst>
                                        <p:tav tm="0">
                                          <p:val>
                                            <p:strVal val="ppt_y"/>
                                          </p:val>
                                        </p:tav>
                                        <p:tav tm="100000">
                                          <p:val>
                                            <p:strVal val="ppt_y+.1"/>
                                          </p:val>
                                        </p:tav>
                                      </p:tavLst>
                                    </p:anim>
                                    <p:set>
                                      <p:cBhvr>
                                        <p:cTn id="259" dur="1" fill="hold">
                                          <p:stCondLst>
                                            <p:cond delay="999"/>
                                          </p:stCondLst>
                                        </p:cTn>
                                        <p:tgtEl>
                                          <p:spTgt spid="53"/>
                                        </p:tgtEl>
                                        <p:attrNameLst>
                                          <p:attrName>style.visibility</p:attrName>
                                        </p:attrNameLst>
                                      </p:cBhvr>
                                      <p:to>
                                        <p:strVal val="hidden"/>
                                      </p:to>
                                    </p:set>
                                  </p:childTnLst>
                                </p:cTn>
                              </p:par>
                              <p:par>
                                <p:cTn id="260" presetID="42" presetClass="exit" presetSubtype="0" fill="hold" grpId="0" nodeType="withEffect">
                                  <p:stCondLst>
                                    <p:cond delay="0"/>
                                  </p:stCondLst>
                                  <p:childTnLst>
                                    <p:animEffect transition="out" filter="fade">
                                      <p:cBhvr>
                                        <p:cTn id="261" dur="1000"/>
                                        <p:tgtEl>
                                          <p:spTgt spid="54"/>
                                        </p:tgtEl>
                                      </p:cBhvr>
                                    </p:animEffect>
                                    <p:anim calcmode="lin" valueType="num">
                                      <p:cBhvr>
                                        <p:cTn id="262" dur="1000"/>
                                        <p:tgtEl>
                                          <p:spTgt spid="54"/>
                                        </p:tgtEl>
                                        <p:attrNameLst>
                                          <p:attrName>ppt_x</p:attrName>
                                        </p:attrNameLst>
                                      </p:cBhvr>
                                      <p:tavLst>
                                        <p:tav tm="0">
                                          <p:val>
                                            <p:strVal val="ppt_x"/>
                                          </p:val>
                                        </p:tav>
                                        <p:tav tm="100000">
                                          <p:val>
                                            <p:strVal val="ppt_x"/>
                                          </p:val>
                                        </p:tav>
                                      </p:tavLst>
                                    </p:anim>
                                    <p:anim calcmode="lin" valueType="num">
                                      <p:cBhvr>
                                        <p:cTn id="263" dur="1000"/>
                                        <p:tgtEl>
                                          <p:spTgt spid="54"/>
                                        </p:tgtEl>
                                        <p:attrNameLst>
                                          <p:attrName>ppt_y</p:attrName>
                                        </p:attrNameLst>
                                      </p:cBhvr>
                                      <p:tavLst>
                                        <p:tav tm="0">
                                          <p:val>
                                            <p:strVal val="ppt_y"/>
                                          </p:val>
                                        </p:tav>
                                        <p:tav tm="100000">
                                          <p:val>
                                            <p:strVal val="ppt_y+.1"/>
                                          </p:val>
                                        </p:tav>
                                      </p:tavLst>
                                    </p:anim>
                                    <p:set>
                                      <p:cBhvr>
                                        <p:cTn id="264" dur="1" fill="hold">
                                          <p:stCondLst>
                                            <p:cond delay="999"/>
                                          </p:stCondLst>
                                        </p:cTn>
                                        <p:tgtEl>
                                          <p:spTgt spid="54"/>
                                        </p:tgtEl>
                                        <p:attrNameLst>
                                          <p:attrName>style.visibility</p:attrName>
                                        </p:attrNameLst>
                                      </p:cBhvr>
                                      <p:to>
                                        <p:strVal val="hidden"/>
                                      </p:to>
                                    </p:set>
                                  </p:childTnLst>
                                </p:cTn>
                              </p:par>
                              <p:par>
                                <p:cTn id="265" presetID="42" presetClass="exit" presetSubtype="0" fill="hold" grpId="0" nodeType="withEffect">
                                  <p:stCondLst>
                                    <p:cond delay="0"/>
                                  </p:stCondLst>
                                  <p:childTnLst>
                                    <p:animEffect transition="out" filter="fade">
                                      <p:cBhvr>
                                        <p:cTn id="266" dur="1000"/>
                                        <p:tgtEl>
                                          <p:spTgt spid="55"/>
                                        </p:tgtEl>
                                      </p:cBhvr>
                                    </p:animEffect>
                                    <p:anim calcmode="lin" valueType="num">
                                      <p:cBhvr>
                                        <p:cTn id="267" dur="1000"/>
                                        <p:tgtEl>
                                          <p:spTgt spid="55"/>
                                        </p:tgtEl>
                                        <p:attrNameLst>
                                          <p:attrName>ppt_x</p:attrName>
                                        </p:attrNameLst>
                                      </p:cBhvr>
                                      <p:tavLst>
                                        <p:tav tm="0">
                                          <p:val>
                                            <p:strVal val="ppt_x"/>
                                          </p:val>
                                        </p:tav>
                                        <p:tav tm="100000">
                                          <p:val>
                                            <p:strVal val="ppt_x"/>
                                          </p:val>
                                        </p:tav>
                                      </p:tavLst>
                                    </p:anim>
                                    <p:anim calcmode="lin" valueType="num">
                                      <p:cBhvr>
                                        <p:cTn id="268" dur="1000"/>
                                        <p:tgtEl>
                                          <p:spTgt spid="55"/>
                                        </p:tgtEl>
                                        <p:attrNameLst>
                                          <p:attrName>ppt_y</p:attrName>
                                        </p:attrNameLst>
                                      </p:cBhvr>
                                      <p:tavLst>
                                        <p:tav tm="0">
                                          <p:val>
                                            <p:strVal val="ppt_y"/>
                                          </p:val>
                                        </p:tav>
                                        <p:tav tm="100000">
                                          <p:val>
                                            <p:strVal val="ppt_y+.1"/>
                                          </p:val>
                                        </p:tav>
                                      </p:tavLst>
                                    </p:anim>
                                    <p:set>
                                      <p:cBhvr>
                                        <p:cTn id="269" dur="1" fill="hold">
                                          <p:stCondLst>
                                            <p:cond delay="999"/>
                                          </p:stCondLst>
                                        </p:cTn>
                                        <p:tgtEl>
                                          <p:spTgt spid="55"/>
                                        </p:tgtEl>
                                        <p:attrNameLst>
                                          <p:attrName>style.visibility</p:attrName>
                                        </p:attrNameLst>
                                      </p:cBhvr>
                                      <p:to>
                                        <p:strVal val="hidden"/>
                                      </p:to>
                                    </p:set>
                                  </p:childTnLst>
                                </p:cTn>
                              </p:par>
                              <p:par>
                                <p:cTn id="270" presetID="42" presetClass="exit" presetSubtype="0" fill="hold" grpId="0" nodeType="withEffect">
                                  <p:stCondLst>
                                    <p:cond delay="0"/>
                                  </p:stCondLst>
                                  <p:childTnLst>
                                    <p:animEffect transition="out" filter="fade">
                                      <p:cBhvr>
                                        <p:cTn id="271" dur="1000"/>
                                        <p:tgtEl>
                                          <p:spTgt spid="56"/>
                                        </p:tgtEl>
                                      </p:cBhvr>
                                    </p:animEffect>
                                    <p:anim calcmode="lin" valueType="num">
                                      <p:cBhvr>
                                        <p:cTn id="272" dur="1000"/>
                                        <p:tgtEl>
                                          <p:spTgt spid="56"/>
                                        </p:tgtEl>
                                        <p:attrNameLst>
                                          <p:attrName>ppt_x</p:attrName>
                                        </p:attrNameLst>
                                      </p:cBhvr>
                                      <p:tavLst>
                                        <p:tav tm="0">
                                          <p:val>
                                            <p:strVal val="ppt_x"/>
                                          </p:val>
                                        </p:tav>
                                        <p:tav tm="100000">
                                          <p:val>
                                            <p:strVal val="ppt_x"/>
                                          </p:val>
                                        </p:tav>
                                      </p:tavLst>
                                    </p:anim>
                                    <p:anim calcmode="lin" valueType="num">
                                      <p:cBhvr>
                                        <p:cTn id="273" dur="1000"/>
                                        <p:tgtEl>
                                          <p:spTgt spid="56"/>
                                        </p:tgtEl>
                                        <p:attrNameLst>
                                          <p:attrName>ppt_y</p:attrName>
                                        </p:attrNameLst>
                                      </p:cBhvr>
                                      <p:tavLst>
                                        <p:tav tm="0">
                                          <p:val>
                                            <p:strVal val="ppt_y"/>
                                          </p:val>
                                        </p:tav>
                                        <p:tav tm="100000">
                                          <p:val>
                                            <p:strVal val="ppt_y+.1"/>
                                          </p:val>
                                        </p:tav>
                                      </p:tavLst>
                                    </p:anim>
                                    <p:set>
                                      <p:cBhvr>
                                        <p:cTn id="274" dur="1" fill="hold">
                                          <p:stCondLst>
                                            <p:cond delay="999"/>
                                          </p:stCondLst>
                                        </p:cTn>
                                        <p:tgtEl>
                                          <p:spTgt spid="56"/>
                                        </p:tgtEl>
                                        <p:attrNameLst>
                                          <p:attrName>style.visibility</p:attrName>
                                        </p:attrNameLst>
                                      </p:cBhvr>
                                      <p:to>
                                        <p:strVal val="hidden"/>
                                      </p:to>
                                    </p:set>
                                  </p:childTnLst>
                                </p:cTn>
                              </p:par>
                              <p:par>
                                <p:cTn id="275" presetID="42" presetClass="exit" presetSubtype="0" fill="hold" grpId="0" nodeType="withEffect">
                                  <p:stCondLst>
                                    <p:cond delay="0"/>
                                  </p:stCondLst>
                                  <p:childTnLst>
                                    <p:animEffect transition="out" filter="fade">
                                      <p:cBhvr>
                                        <p:cTn id="276" dur="1000"/>
                                        <p:tgtEl>
                                          <p:spTgt spid="57"/>
                                        </p:tgtEl>
                                      </p:cBhvr>
                                    </p:animEffect>
                                    <p:anim calcmode="lin" valueType="num">
                                      <p:cBhvr>
                                        <p:cTn id="277" dur="1000"/>
                                        <p:tgtEl>
                                          <p:spTgt spid="57"/>
                                        </p:tgtEl>
                                        <p:attrNameLst>
                                          <p:attrName>ppt_x</p:attrName>
                                        </p:attrNameLst>
                                      </p:cBhvr>
                                      <p:tavLst>
                                        <p:tav tm="0">
                                          <p:val>
                                            <p:strVal val="ppt_x"/>
                                          </p:val>
                                        </p:tav>
                                        <p:tav tm="100000">
                                          <p:val>
                                            <p:strVal val="ppt_x"/>
                                          </p:val>
                                        </p:tav>
                                      </p:tavLst>
                                    </p:anim>
                                    <p:anim calcmode="lin" valueType="num">
                                      <p:cBhvr>
                                        <p:cTn id="278" dur="1000"/>
                                        <p:tgtEl>
                                          <p:spTgt spid="57"/>
                                        </p:tgtEl>
                                        <p:attrNameLst>
                                          <p:attrName>ppt_y</p:attrName>
                                        </p:attrNameLst>
                                      </p:cBhvr>
                                      <p:tavLst>
                                        <p:tav tm="0">
                                          <p:val>
                                            <p:strVal val="ppt_y"/>
                                          </p:val>
                                        </p:tav>
                                        <p:tav tm="100000">
                                          <p:val>
                                            <p:strVal val="ppt_y+.1"/>
                                          </p:val>
                                        </p:tav>
                                      </p:tavLst>
                                    </p:anim>
                                    <p:set>
                                      <p:cBhvr>
                                        <p:cTn id="279" dur="1" fill="hold">
                                          <p:stCondLst>
                                            <p:cond delay="999"/>
                                          </p:stCondLst>
                                        </p:cTn>
                                        <p:tgtEl>
                                          <p:spTgt spid="57"/>
                                        </p:tgtEl>
                                        <p:attrNameLst>
                                          <p:attrName>style.visibility</p:attrName>
                                        </p:attrNameLst>
                                      </p:cBhvr>
                                      <p:to>
                                        <p:strVal val="hidden"/>
                                      </p:to>
                                    </p:set>
                                  </p:childTnLst>
                                </p:cTn>
                              </p:par>
                              <p:par>
                                <p:cTn id="280" presetID="42" presetClass="exit" presetSubtype="0" fill="hold" grpId="0" nodeType="withEffect">
                                  <p:stCondLst>
                                    <p:cond delay="0"/>
                                  </p:stCondLst>
                                  <p:childTnLst>
                                    <p:animEffect transition="out" filter="fade">
                                      <p:cBhvr>
                                        <p:cTn id="281" dur="1000"/>
                                        <p:tgtEl>
                                          <p:spTgt spid="58"/>
                                        </p:tgtEl>
                                      </p:cBhvr>
                                    </p:animEffect>
                                    <p:anim calcmode="lin" valueType="num">
                                      <p:cBhvr>
                                        <p:cTn id="282" dur="1000"/>
                                        <p:tgtEl>
                                          <p:spTgt spid="58"/>
                                        </p:tgtEl>
                                        <p:attrNameLst>
                                          <p:attrName>ppt_x</p:attrName>
                                        </p:attrNameLst>
                                      </p:cBhvr>
                                      <p:tavLst>
                                        <p:tav tm="0">
                                          <p:val>
                                            <p:strVal val="ppt_x"/>
                                          </p:val>
                                        </p:tav>
                                        <p:tav tm="100000">
                                          <p:val>
                                            <p:strVal val="ppt_x"/>
                                          </p:val>
                                        </p:tav>
                                      </p:tavLst>
                                    </p:anim>
                                    <p:anim calcmode="lin" valueType="num">
                                      <p:cBhvr>
                                        <p:cTn id="283" dur="1000"/>
                                        <p:tgtEl>
                                          <p:spTgt spid="58"/>
                                        </p:tgtEl>
                                        <p:attrNameLst>
                                          <p:attrName>ppt_y</p:attrName>
                                        </p:attrNameLst>
                                      </p:cBhvr>
                                      <p:tavLst>
                                        <p:tav tm="0">
                                          <p:val>
                                            <p:strVal val="ppt_y"/>
                                          </p:val>
                                        </p:tav>
                                        <p:tav tm="100000">
                                          <p:val>
                                            <p:strVal val="ppt_y+.1"/>
                                          </p:val>
                                        </p:tav>
                                      </p:tavLst>
                                    </p:anim>
                                    <p:set>
                                      <p:cBhvr>
                                        <p:cTn id="284" dur="1" fill="hold">
                                          <p:stCondLst>
                                            <p:cond delay="999"/>
                                          </p:stCondLst>
                                        </p:cTn>
                                        <p:tgtEl>
                                          <p:spTgt spid="58"/>
                                        </p:tgtEl>
                                        <p:attrNameLst>
                                          <p:attrName>style.visibility</p:attrName>
                                        </p:attrNameLst>
                                      </p:cBhvr>
                                      <p:to>
                                        <p:strVal val="hidden"/>
                                      </p:to>
                                    </p:set>
                                  </p:childTnLst>
                                </p:cTn>
                              </p:par>
                              <p:par>
                                <p:cTn id="285" presetID="42" presetClass="exit" presetSubtype="0" fill="hold" grpId="0" nodeType="withEffect">
                                  <p:stCondLst>
                                    <p:cond delay="0"/>
                                  </p:stCondLst>
                                  <p:childTnLst>
                                    <p:animEffect transition="out" filter="fade">
                                      <p:cBhvr>
                                        <p:cTn id="286" dur="1000"/>
                                        <p:tgtEl>
                                          <p:spTgt spid="59"/>
                                        </p:tgtEl>
                                      </p:cBhvr>
                                    </p:animEffect>
                                    <p:anim calcmode="lin" valueType="num">
                                      <p:cBhvr>
                                        <p:cTn id="287" dur="1000"/>
                                        <p:tgtEl>
                                          <p:spTgt spid="59"/>
                                        </p:tgtEl>
                                        <p:attrNameLst>
                                          <p:attrName>ppt_x</p:attrName>
                                        </p:attrNameLst>
                                      </p:cBhvr>
                                      <p:tavLst>
                                        <p:tav tm="0">
                                          <p:val>
                                            <p:strVal val="ppt_x"/>
                                          </p:val>
                                        </p:tav>
                                        <p:tav tm="100000">
                                          <p:val>
                                            <p:strVal val="ppt_x"/>
                                          </p:val>
                                        </p:tav>
                                      </p:tavLst>
                                    </p:anim>
                                    <p:anim calcmode="lin" valueType="num">
                                      <p:cBhvr>
                                        <p:cTn id="288" dur="1000"/>
                                        <p:tgtEl>
                                          <p:spTgt spid="59"/>
                                        </p:tgtEl>
                                        <p:attrNameLst>
                                          <p:attrName>ppt_y</p:attrName>
                                        </p:attrNameLst>
                                      </p:cBhvr>
                                      <p:tavLst>
                                        <p:tav tm="0">
                                          <p:val>
                                            <p:strVal val="ppt_y"/>
                                          </p:val>
                                        </p:tav>
                                        <p:tav tm="100000">
                                          <p:val>
                                            <p:strVal val="ppt_y+.1"/>
                                          </p:val>
                                        </p:tav>
                                      </p:tavLst>
                                    </p:anim>
                                    <p:set>
                                      <p:cBhvr>
                                        <p:cTn id="289" dur="1" fill="hold">
                                          <p:stCondLst>
                                            <p:cond delay="999"/>
                                          </p:stCondLst>
                                        </p:cTn>
                                        <p:tgtEl>
                                          <p:spTgt spid="59"/>
                                        </p:tgtEl>
                                        <p:attrNameLst>
                                          <p:attrName>style.visibility</p:attrName>
                                        </p:attrNameLst>
                                      </p:cBhvr>
                                      <p:to>
                                        <p:strVal val="hidden"/>
                                      </p:to>
                                    </p:set>
                                  </p:childTnLst>
                                </p:cTn>
                              </p:par>
                              <p:par>
                                <p:cTn id="290" presetID="42" presetClass="exit" presetSubtype="0" fill="hold" grpId="0" nodeType="withEffect">
                                  <p:stCondLst>
                                    <p:cond delay="0"/>
                                  </p:stCondLst>
                                  <p:childTnLst>
                                    <p:animEffect transition="out" filter="fade">
                                      <p:cBhvr>
                                        <p:cTn id="291" dur="1000"/>
                                        <p:tgtEl>
                                          <p:spTgt spid="60"/>
                                        </p:tgtEl>
                                      </p:cBhvr>
                                    </p:animEffect>
                                    <p:anim calcmode="lin" valueType="num">
                                      <p:cBhvr>
                                        <p:cTn id="292" dur="1000"/>
                                        <p:tgtEl>
                                          <p:spTgt spid="60"/>
                                        </p:tgtEl>
                                        <p:attrNameLst>
                                          <p:attrName>ppt_x</p:attrName>
                                        </p:attrNameLst>
                                      </p:cBhvr>
                                      <p:tavLst>
                                        <p:tav tm="0">
                                          <p:val>
                                            <p:strVal val="ppt_x"/>
                                          </p:val>
                                        </p:tav>
                                        <p:tav tm="100000">
                                          <p:val>
                                            <p:strVal val="ppt_x"/>
                                          </p:val>
                                        </p:tav>
                                      </p:tavLst>
                                    </p:anim>
                                    <p:anim calcmode="lin" valueType="num">
                                      <p:cBhvr>
                                        <p:cTn id="293" dur="1000"/>
                                        <p:tgtEl>
                                          <p:spTgt spid="60"/>
                                        </p:tgtEl>
                                        <p:attrNameLst>
                                          <p:attrName>ppt_y</p:attrName>
                                        </p:attrNameLst>
                                      </p:cBhvr>
                                      <p:tavLst>
                                        <p:tav tm="0">
                                          <p:val>
                                            <p:strVal val="ppt_y"/>
                                          </p:val>
                                        </p:tav>
                                        <p:tav tm="100000">
                                          <p:val>
                                            <p:strVal val="ppt_y+.1"/>
                                          </p:val>
                                        </p:tav>
                                      </p:tavLst>
                                    </p:anim>
                                    <p:set>
                                      <p:cBhvr>
                                        <p:cTn id="294" dur="1" fill="hold">
                                          <p:stCondLst>
                                            <p:cond delay="999"/>
                                          </p:stCondLst>
                                        </p:cTn>
                                        <p:tgtEl>
                                          <p:spTgt spid="60"/>
                                        </p:tgtEl>
                                        <p:attrNameLst>
                                          <p:attrName>style.visibility</p:attrName>
                                        </p:attrNameLst>
                                      </p:cBhvr>
                                      <p:to>
                                        <p:strVal val="hidden"/>
                                      </p:to>
                                    </p:set>
                                  </p:childTnLst>
                                </p:cTn>
                              </p:par>
                              <p:par>
                                <p:cTn id="295" presetID="42" presetClass="exit" presetSubtype="0" fill="hold" grpId="0" nodeType="withEffect">
                                  <p:stCondLst>
                                    <p:cond delay="0"/>
                                  </p:stCondLst>
                                  <p:childTnLst>
                                    <p:animEffect transition="out" filter="fade">
                                      <p:cBhvr>
                                        <p:cTn id="296" dur="1000"/>
                                        <p:tgtEl>
                                          <p:spTgt spid="61"/>
                                        </p:tgtEl>
                                      </p:cBhvr>
                                    </p:animEffect>
                                    <p:anim calcmode="lin" valueType="num">
                                      <p:cBhvr>
                                        <p:cTn id="297" dur="1000"/>
                                        <p:tgtEl>
                                          <p:spTgt spid="61"/>
                                        </p:tgtEl>
                                        <p:attrNameLst>
                                          <p:attrName>ppt_x</p:attrName>
                                        </p:attrNameLst>
                                      </p:cBhvr>
                                      <p:tavLst>
                                        <p:tav tm="0">
                                          <p:val>
                                            <p:strVal val="ppt_x"/>
                                          </p:val>
                                        </p:tav>
                                        <p:tav tm="100000">
                                          <p:val>
                                            <p:strVal val="ppt_x"/>
                                          </p:val>
                                        </p:tav>
                                      </p:tavLst>
                                    </p:anim>
                                    <p:anim calcmode="lin" valueType="num">
                                      <p:cBhvr>
                                        <p:cTn id="298" dur="1000"/>
                                        <p:tgtEl>
                                          <p:spTgt spid="61"/>
                                        </p:tgtEl>
                                        <p:attrNameLst>
                                          <p:attrName>ppt_y</p:attrName>
                                        </p:attrNameLst>
                                      </p:cBhvr>
                                      <p:tavLst>
                                        <p:tav tm="0">
                                          <p:val>
                                            <p:strVal val="ppt_y"/>
                                          </p:val>
                                        </p:tav>
                                        <p:tav tm="100000">
                                          <p:val>
                                            <p:strVal val="ppt_y+.1"/>
                                          </p:val>
                                        </p:tav>
                                      </p:tavLst>
                                    </p:anim>
                                    <p:set>
                                      <p:cBhvr>
                                        <p:cTn id="299" dur="1" fill="hold">
                                          <p:stCondLst>
                                            <p:cond delay="999"/>
                                          </p:stCondLst>
                                        </p:cTn>
                                        <p:tgtEl>
                                          <p:spTgt spid="61"/>
                                        </p:tgtEl>
                                        <p:attrNameLst>
                                          <p:attrName>style.visibility</p:attrName>
                                        </p:attrNameLst>
                                      </p:cBhvr>
                                      <p:to>
                                        <p:strVal val="hidden"/>
                                      </p:to>
                                    </p:set>
                                  </p:childTnLst>
                                </p:cTn>
                              </p:par>
                              <p:par>
                                <p:cTn id="300" presetID="42" presetClass="exit" presetSubtype="0" fill="hold" grpId="0" nodeType="withEffect">
                                  <p:stCondLst>
                                    <p:cond delay="0"/>
                                  </p:stCondLst>
                                  <p:childTnLst>
                                    <p:animEffect transition="out" filter="fade">
                                      <p:cBhvr>
                                        <p:cTn id="301" dur="1000"/>
                                        <p:tgtEl>
                                          <p:spTgt spid="62"/>
                                        </p:tgtEl>
                                      </p:cBhvr>
                                    </p:animEffect>
                                    <p:anim calcmode="lin" valueType="num">
                                      <p:cBhvr>
                                        <p:cTn id="302" dur="1000"/>
                                        <p:tgtEl>
                                          <p:spTgt spid="62"/>
                                        </p:tgtEl>
                                        <p:attrNameLst>
                                          <p:attrName>ppt_x</p:attrName>
                                        </p:attrNameLst>
                                      </p:cBhvr>
                                      <p:tavLst>
                                        <p:tav tm="0">
                                          <p:val>
                                            <p:strVal val="ppt_x"/>
                                          </p:val>
                                        </p:tav>
                                        <p:tav tm="100000">
                                          <p:val>
                                            <p:strVal val="ppt_x"/>
                                          </p:val>
                                        </p:tav>
                                      </p:tavLst>
                                    </p:anim>
                                    <p:anim calcmode="lin" valueType="num">
                                      <p:cBhvr>
                                        <p:cTn id="303" dur="1000"/>
                                        <p:tgtEl>
                                          <p:spTgt spid="62"/>
                                        </p:tgtEl>
                                        <p:attrNameLst>
                                          <p:attrName>ppt_y</p:attrName>
                                        </p:attrNameLst>
                                      </p:cBhvr>
                                      <p:tavLst>
                                        <p:tav tm="0">
                                          <p:val>
                                            <p:strVal val="ppt_y"/>
                                          </p:val>
                                        </p:tav>
                                        <p:tav tm="100000">
                                          <p:val>
                                            <p:strVal val="ppt_y+.1"/>
                                          </p:val>
                                        </p:tav>
                                      </p:tavLst>
                                    </p:anim>
                                    <p:set>
                                      <p:cBhvr>
                                        <p:cTn id="304" dur="1" fill="hold">
                                          <p:stCondLst>
                                            <p:cond delay="999"/>
                                          </p:stCondLst>
                                        </p:cTn>
                                        <p:tgtEl>
                                          <p:spTgt spid="62"/>
                                        </p:tgtEl>
                                        <p:attrNameLst>
                                          <p:attrName>style.visibility</p:attrName>
                                        </p:attrNameLst>
                                      </p:cBhvr>
                                      <p:to>
                                        <p:strVal val="hidden"/>
                                      </p:to>
                                    </p:set>
                                  </p:childTnLst>
                                </p:cTn>
                              </p:par>
                              <p:par>
                                <p:cTn id="305" presetID="42" presetClass="exit" presetSubtype="0" fill="hold" grpId="0" nodeType="withEffect">
                                  <p:stCondLst>
                                    <p:cond delay="0"/>
                                  </p:stCondLst>
                                  <p:childTnLst>
                                    <p:animEffect transition="out" filter="fade">
                                      <p:cBhvr>
                                        <p:cTn id="306" dur="1000"/>
                                        <p:tgtEl>
                                          <p:spTgt spid="63"/>
                                        </p:tgtEl>
                                      </p:cBhvr>
                                    </p:animEffect>
                                    <p:anim calcmode="lin" valueType="num">
                                      <p:cBhvr>
                                        <p:cTn id="307" dur="1000"/>
                                        <p:tgtEl>
                                          <p:spTgt spid="63"/>
                                        </p:tgtEl>
                                        <p:attrNameLst>
                                          <p:attrName>ppt_x</p:attrName>
                                        </p:attrNameLst>
                                      </p:cBhvr>
                                      <p:tavLst>
                                        <p:tav tm="0">
                                          <p:val>
                                            <p:strVal val="ppt_x"/>
                                          </p:val>
                                        </p:tav>
                                        <p:tav tm="100000">
                                          <p:val>
                                            <p:strVal val="ppt_x"/>
                                          </p:val>
                                        </p:tav>
                                      </p:tavLst>
                                    </p:anim>
                                    <p:anim calcmode="lin" valueType="num">
                                      <p:cBhvr>
                                        <p:cTn id="308" dur="1000"/>
                                        <p:tgtEl>
                                          <p:spTgt spid="63"/>
                                        </p:tgtEl>
                                        <p:attrNameLst>
                                          <p:attrName>ppt_y</p:attrName>
                                        </p:attrNameLst>
                                      </p:cBhvr>
                                      <p:tavLst>
                                        <p:tav tm="0">
                                          <p:val>
                                            <p:strVal val="ppt_y"/>
                                          </p:val>
                                        </p:tav>
                                        <p:tav tm="100000">
                                          <p:val>
                                            <p:strVal val="ppt_y+.1"/>
                                          </p:val>
                                        </p:tav>
                                      </p:tavLst>
                                    </p:anim>
                                    <p:set>
                                      <p:cBhvr>
                                        <p:cTn id="309" dur="1" fill="hold">
                                          <p:stCondLst>
                                            <p:cond delay="999"/>
                                          </p:stCondLst>
                                        </p:cTn>
                                        <p:tgtEl>
                                          <p:spTgt spid="63"/>
                                        </p:tgtEl>
                                        <p:attrNameLst>
                                          <p:attrName>style.visibility</p:attrName>
                                        </p:attrNameLst>
                                      </p:cBhvr>
                                      <p:to>
                                        <p:strVal val="hidden"/>
                                      </p:to>
                                    </p:set>
                                  </p:childTnLst>
                                </p:cTn>
                              </p:par>
                              <p:par>
                                <p:cTn id="310" presetID="42" presetClass="exit" presetSubtype="0" fill="hold" grpId="0" nodeType="withEffect">
                                  <p:stCondLst>
                                    <p:cond delay="0"/>
                                  </p:stCondLst>
                                  <p:childTnLst>
                                    <p:animEffect transition="out" filter="fade">
                                      <p:cBhvr>
                                        <p:cTn id="311" dur="1000"/>
                                        <p:tgtEl>
                                          <p:spTgt spid="64"/>
                                        </p:tgtEl>
                                      </p:cBhvr>
                                    </p:animEffect>
                                    <p:anim calcmode="lin" valueType="num">
                                      <p:cBhvr>
                                        <p:cTn id="312" dur="1000"/>
                                        <p:tgtEl>
                                          <p:spTgt spid="64"/>
                                        </p:tgtEl>
                                        <p:attrNameLst>
                                          <p:attrName>ppt_x</p:attrName>
                                        </p:attrNameLst>
                                      </p:cBhvr>
                                      <p:tavLst>
                                        <p:tav tm="0">
                                          <p:val>
                                            <p:strVal val="ppt_x"/>
                                          </p:val>
                                        </p:tav>
                                        <p:tav tm="100000">
                                          <p:val>
                                            <p:strVal val="ppt_x"/>
                                          </p:val>
                                        </p:tav>
                                      </p:tavLst>
                                    </p:anim>
                                    <p:anim calcmode="lin" valueType="num">
                                      <p:cBhvr>
                                        <p:cTn id="313" dur="1000"/>
                                        <p:tgtEl>
                                          <p:spTgt spid="64"/>
                                        </p:tgtEl>
                                        <p:attrNameLst>
                                          <p:attrName>ppt_y</p:attrName>
                                        </p:attrNameLst>
                                      </p:cBhvr>
                                      <p:tavLst>
                                        <p:tav tm="0">
                                          <p:val>
                                            <p:strVal val="ppt_y"/>
                                          </p:val>
                                        </p:tav>
                                        <p:tav tm="100000">
                                          <p:val>
                                            <p:strVal val="ppt_y+.1"/>
                                          </p:val>
                                        </p:tav>
                                      </p:tavLst>
                                    </p:anim>
                                    <p:set>
                                      <p:cBhvr>
                                        <p:cTn id="314" dur="1" fill="hold">
                                          <p:stCondLst>
                                            <p:cond delay="999"/>
                                          </p:stCondLst>
                                        </p:cTn>
                                        <p:tgtEl>
                                          <p:spTgt spid="64"/>
                                        </p:tgtEl>
                                        <p:attrNameLst>
                                          <p:attrName>style.visibility</p:attrName>
                                        </p:attrNameLst>
                                      </p:cBhvr>
                                      <p:to>
                                        <p:strVal val="hidden"/>
                                      </p:to>
                                    </p:set>
                                  </p:childTnLst>
                                </p:cTn>
                              </p:par>
                              <p:par>
                                <p:cTn id="315" presetID="42" presetClass="exit" presetSubtype="0" fill="hold" grpId="0" nodeType="withEffect">
                                  <p:stCondLst>
                                    <p:cond delay="0"/>
                                  </p:stCondLst>
                                  <p:childTnLst>
                                    <p:animEffect transition="out" filter="fade">
                                      <p:cBhvr>
                                        <p:cTn id="316" dur="1000"/>
                                        <p:tgtEl>
                                          <p:spTgt spid="65"/>
                                        </p:tgtEl>
                                      </p:cBhvr>
                                    </p:animEffect>
                                    <p:anim calcmode="lin" valueType="num">
                                      <p:cBhvr>
                                        <p:cTn id="317" dur="1000"/>
                                        <p:tgtEl>
                                          <p:spTgt spid="65"/>
                                        </p:tgtEl>
                                        <p:attrNameLst>
                                          <p:attrName>ppt_x</p:attrName>
                                        </p:attrNameLst>
                                      </p:cBhvr>
                                      <p:tavLst>
                                        <p:tav tm="0">
                                          <p:val>
                                            <p:strVal val="ppt_x"/>
                                          </p:val>
                                        </p:tav>
                                        <p:tav tm="100000">
                                          <p:val>
                                            <p:strVal val="ppt_x"/>
                                          </p:val>
                                        </p:tav>
                                      </p:tavLst>
                                    </p:anim>
                                    <p:anim calcmode="lin" valueType="num">
                                      <p:cBhvr>
                                        <p:cTn id="318" dur="1000"/>
                                        <p:tgtEl>
                                          <p:spTgt spid="65"/>
                                        </p:tgtEl>
                                        <p:attrNameLst>
                                          <p:attrName>ppt_y</p:attrName>
                                        </p:attrNameLst>
                                      </p:cBhvr>
                                      <p:tavLst>
                                        <p:tav tm="0">
                                          <p:val>
                                            <p:strVal val="ppt_y"/>
                                          </p:val>
                                        </p:tav>
                                        <p:tav tm="100000">
                                          <p:val>
                                            <p:strVal val="ppt_y+.1"/>
                                          </p:val>
                                        </p:tav>
                                      </p:tavLst>
                                    </p:anim>
                                    <p:set>
                                      <p:cBhvr>
                                        <p:cTn id="319" dur="1" fill="hold">
                                          <p:stCondLst>
                                            <p:cond delay="999"/>
                                          </p:stCondLst>
                                        </p:cTn>
                                        <p:tgtEl>
                                          <p:spTgt spid="65"/>
                                        </p:tgtEl>
                                        <p:attrNameLst>
                                          <p:attrName>style.visibility</p:attrName>
                                        </p:attrNameLst>
                                      </p:cBhvr>
                                      <p:to>
                                        <p:strVal val="hidden"/>
                                      </p:to>
                                    </p:set>
                                  </p:childTnLst>
                                </p:cTn>
                              </p:par>
                              <p:par>
                                <p:cTn id="320" presetID="42" presetClass="exit" presetSubtype="0" fill="hold" grpId="0" nodeType="withEffect">
                                  <p:stCondLst>
                                    <p:cond delay="0"/>
                                  </p:stCondLst>
                                  <p:childTnLst>
                                    <p:animEffect transition="out" filter="fade">
                                      <p:cBhvr>
                                        <p:cTn id="321" dur="1000"/>
                                        <p:tgtEl>
                                          <p:spTgt spid="66"/>
                                        </p:tgtEl>
                                      </p:cBhvr>
                                    </p:animEffect>
                                    <p:anim calcmode="lin" valueType="num">
                                      <p:cBhvr>
                                        <p:cTn id="322" dur="1000"/>
                                        <p:tgtEl>
                                          <p:spTgt spid="66"/>
                                        </p:tgtEl>
                                        <p:attrNameLst>
                                          <p:attrName>ppt_x</p:attrName>
                                        </p:attrNameLst>
                                      </p:cBhvr>
                                      <p:tavLst>
                                        <p:tav tm="0">
                                          <p:val>
                                            <p:strVal val="ppt_x"/>
                                          </p:val>
                                        </p:tav>
                                        <p:tav tm="100000">
                                          <p:val>
                                            <p:strVal val="ppt_x"/>
                                          </p:val>
                                        </p:tav>
                                      </p:tavLst>
                                    </p:anim>
                                    <p:anim calcmode="lin" valueType="num">
                                      <p:cBhvr>
                                        <p:cTn id="323" dur="1000"/>
                                        <p:tgtEl>
                                          <p:spTgt spid="66"/>
                                        </p:tgtEl>
                                        <p:attrNameLst>
                                          <p:attrName>ppt_y</p:attrName>
                                        </p:attrNameLst>
                                      </p:cBhvr>
                                      <p:tavLst>
                                        <p:tav tm="0">
                                          <p:val>
                                            <p:strVal val="ppt_y"/>
                                          </p:val>
                                        </p:tav>
                                        <p:tav tm="100000">
                                          <p:val>
                                            <p:strVal val="ppt_y+.1"/>
                                          </p:val>
                                        </p:tav>
                                      </p:tavLst>
                                    </p:anim>
                                    <p:set>
                                      <p:cBhvr>
                                        <p:cTn id="324" dur="1" fill="hold">
                                          <p:stCondLst>
                                            <p:cond delay="999"/>
                                          </p:stCondLst>
                                        </p:cTn>
                                        <p:tgtEl>
                                          <p:spTgt spid="66"/>
                                        </p:tgtEl>
                                        <p:attrNameLst>
                                          <p:attrName>style.visibility</p:attrName>
                                        </p:attrNameLst>
                                      </p:cBhvr>
                                      <p:to>
                                        <p:strVal val="hidden"/>
                                      </p:to>
                                    </p:set>
                                  </p:childTnLst>
                                </p:cTn>
                              </p:par>
                              <p:par>
                                <p:cTn id="325" presetID="42" presetClass="exit" presetSubtype="0" fill="hold" grpId="0" nodeType="withEffect">
                                  <p:stCondLst>
                                    <p:cond delay="0"/>
                                  </p:stCondLst>
                                  <p:childTnLst>
                                    <p:animEffect transition="out" filter="fade">
                                      <p:cBhvr>
                                        <p:cTn id="326" dur="1000"/>
                                        <p:tgtEl>
                                          <p:spTgt spid="67"/>
                                        </p:tgtEl>
                                      </p:cBhvr>
                                    </p:animEffect>
                                    <p:anim calcmode="lin" valueType="num">
                                      <p:cBhvr>
                                        <p:cTn id="327" dur="1000"/>
                                        <p:tgtEl>
                                          <p:spTgt spid="67"/>
                                        </p:tgtEl>
                                        <p:attrNameLst>
                                          <p:attrName>ppt_x</p:attrName>
                                        </p:attrNameLst>
                                      </p:cBhvr>
                                      <p:tavLst>
                                        <p:tav tm="0">
                                          <p:val>
                                            <p:strVal val="ppt_x"/>
                                          </p:val>
                                        </p:tav>
                                        <p:tav tm="100000">
                                          <p:val>
                                            <p:strVal val="ppt_x"/>
                                          </p:val>
                                        </p:tav>
                                      </p:tavLst>
                                    </p:anim>
                                    <p:anim calcmode="lin" valueType="num">
                                      <p:cBhvr>
                                        <p:cTn id="328" dur="1000"/>
                                        <p:tgtEl>
                                          <p:spTgt spid="67"/>
                                        </p:tgtEl>
                                        <p:attrNameLst>
                                          <p:attrName>ppt_y</p:attrName>
                                        </p:attrNameLst>
                                      </p:cBhvr>
                                      <p:tavLst>
                                        <p:tav tm="0">
                                          <p:val>
                                            <p:strVal val="ppt_y"/>
                                          </p:val>
                                        </p:tav>
                                        <p:tav tm="100000">
                                          <p:val>
                                            <p:strVal val="ppt_y+.1"/>
                                          </p:val>
                                        </p:tav>
                                      </p:tavLst>
                                    </p:anim>
                                    <p:set>
                                      <p:cBhvr>
                                        <p:cTn id="329" dur="1" fill="hold">
                                          <p:stCondLst>
                                            <p:cond delay="999"/>
                                          </p:stCondLst>
                                        </p:cTn>
                                        <p:tgtEl>
                                          <p:spTgt spid="67"/>
                                        </p:tgtEl>
                                        <p:attrNameLst>
                                          <p:attrName>style.visibility</p:attrName>
                                        </p:attrNameLst>
                                      </p:cBhvr>
                                      <p:to>
                                        <p:strVal val="hidden"/>
                                      </p:to>
                                    </p:set>
                                  </p:childTnLst>
                                </p:cTn>
                              </p:par>
                              <p:par>
                                <p:cTn id="330" presetID="42" presetClass="exit" presetSubtype="0" fill="hold" grpId="0" nodeType="withEffect">
                                  <p:stCondLst>
                                    <p:cond delay="0"/>
                                  </p:stCondLst>
                                  <p:childTnLst>
                                    <p:animEffect transition="out" filter="fade">
                                      <p:cBhvr>
                                        <p:cTn id="331" dur="1000"/>
                                        <p:tgtEl>
                                          <p:spTgt spid="68"/>
                                        </p:tgtEl>
                                      </p:cBhvr>
                                    </p:animEffect>
                                    <p:anim calcmode="lin" valueType="num">
                                      <p:cBhvr>
                                        <p:cTn id="332" dur="1000"/>
                                        <p:tgtEl>
                                          <p:spTgt spid="68"/>
                                        </p:tgtEl>
                                        <p:attrNameLst>
                                          <p:attrName>ppt_x</p:attrName>
                                        </p:attrNameLst>
                                      </p:cBhvr>
                                      <p:tavLst>
                                        <p:tav tm="0">
                                          <p:val>
                                            <p:strVal val="ppt_x"/>
                                          </p:val>
                                        </p:tav>
                                        <p:tav tm="100000">
                                          <p:val>
                                            <p:strVal val="ppt_x"/>
                                          </p:val>
                                        </p:tav>
                                      </p:tavLst>
                                    </p:anim>
                                    <p:anim calcmode="lin" valueType="num">
                                      <p:cBhvr>
                                        <p:cTn id="333" dur="1000"/>
                                        <p:tgtEl>
                                          <p:spTgt spid="68"/>
                                        </p:tgtEl>
                                        <p:attrNameLst>
                                          <p:attrName>ppt_y</p:attrName>
                                        </p:attrNameLst>
                                      </p:cBhvr>
                                      <p:tavLst>
                                        <p:tav tm="0">
                                          <p:val>
                                            <p:strVal val="ppt_y"/>
                                          </p:val>
                                        </p:tav>
                                        <p:tav tm="100000">
                                          <p:val>
                                            <p:strVal val="ppt_y+.1"/>
                                          </p:val>
                                        </p:tav>
                                      </p:tavLst>
                                    </p:anim>
                                    <p:set>
                                      <p:cBhvr>
                                        <p:cTn id="334" dur="1" fill="hold">
                                          <p:stCondLst>
                                            <p:cond delay="999"/>
                                          </p:stCondLst>
                                        </p:cTn>
                                        <p:tgtEl>
                                          <p:spTgt spid="68"/>
                                        </p:tgtEl>
                                        <p:attrNameLst>
                                          <p:attrName>style.visibility</p:attrName>
                                        </p:attrNameLst>
                                      </p:cBhvr>
                                      <p:to>
                                        <p:strVal val="hidden"/>
                                      </p:to>
                                    </p:set>
                                  </p:childTnLst>
                                </p:cTn>
                              </p:par>
                              <p:par>
                                <p:cTn id="335" presetID="42" presetClass="exit" presetSubtype="0" fill="hold" grpId="0" nodeType="withEffect">
                                  <p:stCondLst>
                                    <p:cond delay="0"/>
                                  </p:stCondLst>
                                  <p:childTnLst>
                                    <p:animEffect transition="out" filter="fade">
                                      <p:cBhvr>
                                        <p:cTn id="336" dur="1000"/>
                                        <p:tgtEl>
                                          <p:spTgt spid="69"/>
                                        </p:tgtEl>
                                      </p:cBhvr>
                                    </p:animEffect>
                                    <p:anim calcmode="lin" valueType="num">
                                      <p:cBhvr>
                                        <p:cTn id="337" dur="1000"/>
                                        <p:tgtEl>
                                          <p:spTgt spid="69"/>
                                        </p:tgtEl>
                                        <p:attrNameLst>
                                          <p:attrName>ppt_x</p:attrName>
                                        </p:attrNameLst>
                                      </p:cBhvr>
                                      <p:tavLst>
                                        <p:tav tm="0">
                                          <p:val>
                                            <p:strVal val="ppt_x"/>
                                          </p:val>
                                        </p:tav>
                                        <p:tav tm="100000">
                                          <p:val>
                                            <p:strVal val="ppt_x"/>
                                          </p:val>
                                        </p:tav>
                                      </p:tavLst>
                                    </p:anim>
                                    <p:anim calcmode="lin" valueType="num">
                                      <p:cBhvr>
                                        <p:cTn id="338" dur="1000"/>
                                        <p:tgtEl>
                                          <p:spTgt spid="69"/>
                                        </p:tgtEl>
                                        <p:attrNameLst>
                                          <p:attrName>ppt_y</p:attrName>
                                        </p:attrNameLst>
                                      </p:cBhvr>
                                      <p:tavLst>
                                        <p:tav tm="0">
                                          <p:val>
                                            <p:strVal val="ppt_y"/>
                                          </p:val>
                                        </p:tav>
                                        <p:tav tm="100000">
                                          <p:val>
                                            <p:strVal val="ppt_y+.1"/>
                                          </p:val>
                                        </p:tav>
                                      </p:tavLst>
                                    </p:anim>
                                    <p:set>
                                      <p:cBhvr>
                                        <p:cTn id="339" dur="1" fill="hold">
                                          <p:stCondLst>
                                            <p:cond delay="999"/>
                                          </p:stCondLst>
                                        </p:cTn>
                                        <p:tgtEl>
                                          <p:spTgt spid="69"/>
                                        </p:tgtEl>
                                        <p:attrNameLst>
                                          <p:attrName>style.visibility</p:attrName>
                                        </p:attrNameLst>
                                      </p:cBhvr>
                                      <p:to>
                                        <p:strVal val="hidden"/>
                                      </p:to>
                                    </p:set>
                                  </p:childTnLst>
                                </p:cTn>
                              </p:par>
                              <p:par>
                                <p:cTn id="340" presetID="42" presetClass="exit" presetSubtype="0" fill="hold" grpId="0" nodeType="withEffect">
                                  <p:stCondLst>
                                    <p:cond delay="0"/>
                                  </p:stCondLst>
                                  <p:childTnLst>
                                    <p:animEffect transition="out" filter="fade">
                                      <p:cBhvr>
                                        <p:cTn id="341" dur="1000"/>
                                        <p:tgtEl>
                                          <p:spTgt spid="70"/>
                                        </p:tgtEl>
                                      </p:cBhvr>
                                    </p:animEffect>
                                    <p:anim calcmode="lin" valueType="num">
                                      <p:cBhvr>
                                        <p:cTn id="342" dur="1000"/>
                                        <p:tgtEl>
                                          <p:spTgt spid="70"/>
                                        </p:tgtEl>
                                        <p:attrNameLst>
                                          <p:attrName>ppt_x</p:attrName>
                                        </p:attrNameLst>
                                      </p:cBhvr>
                                      <p:tavLst>
                                        <p:tav tm="0">
                                          <p:val>
                                            <p:strVal val="ppt_x"/>
                                          </p:val>
                                        </p:tav>
                                        <p:tav tm="100000">
                                          <p:val>
                                            <p:strVal val="ppt_x"/>
                                          </p:val>
                                        </p:tav>
                                      </p:tavLst>
                                    </p:anim>
                                    <p:anim calcmode="lin" valueType="num">
                                      <p:cBhvr>
                                        <p:cTn id="343" dur="1000"/>
                                        <p:tgtEl>
                                          <p:spTgt spid="70"/>
                                        </p:tgtEl>
                                        <p:attrNameLst>
                                          <p:attrName>ppt_y</p:attrName>
                                        </p:attrNameLst>
                                      </p:cBhvr>
                                      <p:tavLst>
                                        <p:tav tm="0">
                                          <p:val>
                                            <p:strVal val="ppt_y"/>
                                          </p:val>
                                        </p:tav>
                                        <p:tav tm="100000">
                                          <p:val>
                                            <p:strVal val="ppt_y+.1"/>
                                          </p:val>
                                        </p:tav>
                                      </p:tavLst>
                                    </p:anim>
                                    <p:set>
                                      <p:cBhvr>
                                        <p:cTn id="344" dur="1" fill="hold">
                                          <p:stCondLst>
                                            <p:cond delay="999"/>
                                          </p:stCondLst>
                                        </p:cTn>
                                        <p:tgtEl>
                                          <p:spTgt spid="70"/>
                                        </p:tgtEl>
                                        <p:attrNameLst>
                                          <p:attrName>style.visibility</p:attrName>
                                        </p:attrNameLst>
                                      </p:cBhvr>
                                      <p:to>
                                        <p:strVal val="hidden"/>
                                      </p:to>
                                    </p:set>
                                  </p:childTnLst>
                                </p:cTn>
                              </p:par>
                              <p:par>
                                <p:cTn id="345" presetID="42" presetClass="exit" presetSubtype="0" fill="hold" grpId="0" nodeType="withEffect">
                                  <p:stCondLst>
                                    <p:cond delay="0"/>
                                  </p:stCondLst>
                                  <p:childTnLst>
                                    <p:animEffect transition="out" filter="fade">
                                      <p:cBhvr>
                                        <p:cTn id="346" dur="1000"/>
                                        <p:tgtEl>
                                          <p:spTgt spid="71"/>
                                        </p:tgtEl>
                                      </p:cBhvr>
                                    </p:animEffect>
                                    <p:anim calcmode="lin" valueType="num">
                                      <p:cBhvr>
                                        <p:cTn id="347" dur="1000"/>
                                        <p:tgtEl>
                                          <p:spTgt spid="71"/>
                                        </p:tgtEl>
                                        <p:attrNameLst>
                                          <p:attrName>ppt_x</p:attrName>
                                        </p:attrNameLst>
                                      </p:cBhvr>
                                      <p:tavLst>
                                        <p:tav tm="0">
                                          <p:val>
                                            <p:strVal val="ppt_x"/>
                                          </p:val>
                                        </p:tav>
                                        <p:tav tm="100000">
                                          <p:val>
                                            <p:strVal val="ppt_x"/>
                                          </p:val>
                                        </p:tav>
                                      </p:tavLst>
                                    </p:anim>
                                    <p:anim calcmode="lin" valueType="num">
                                      <p:cBhvr>
                                        <p:cTn id="348" dur="1000"/>
                                        <p:tgtEl>
                                          <p:spTgt spid="71"/>
                                        </p:tgtEl>
                                        <p:attrNameLst>
                                          <p:attrName>ppt_y</p:attrName>
                                        </p:attrNameLst>
                                      </p:cBhvr>
                                      <p:tavLst>
                                        <p:tav tm="0">
                                          <p:val>
                                            <p:strVal val="ppt_y"/>
                                          </p:val>
                                        </p:tav>
                                        <p:tav tm="100000">
                                          <p:val>
                                            <p:strVal val="ppt_y+.1"/>
                                          </p:val>
                                        </p:tav>
                                      </p:tavLst>
                                    </p:anim>
                                    <p:set>
                                      <p:cBhvr>
                                        <p:cTn id="349" dur="1" fill="hold">
                                          <p:stCondLst>
                                            <p:cond delay="999"/>
                                          </p:stCondLst>
                                        </p:cTn>
                                        <p:tgtEl>
                                          <p:spTgt spid="71"/>
                                        </p:tgtEl>
                                        <p:attrNameLst>
                                          <p:attrName>style.visibility</p:attrName>
                                        </p:attrNameLst>
                                      </p:cBhvr>
                                      <p:to>
                                        <p:strVal val="hidden"/>
                                      </p:to>
                                    </p:set>
                                  </p:childTnLst>
                                </p:cTn>
                              </p:par>
                              <p:par>
                                <p:cTn id="350" presetID="42" presetClass="exit" presetSubtype="0" fill="hold" grpId="0" nodeType="withEffect">
                                  <p:stCondLst>
                                    <p:cond delay="0"/>
                                  </p:stCondLst>
                                  <p:childTnLst>
                                    <p:animEffect transition="out" filter="fade">
                                      <p:cBhvr>
                                        <p:cTn id="351" dur="1000"/>
                                        <p:tgtEl>
                                          <p:spTgt spid="72"/>
                                        </p:tgtEl>
                                      </p:cBhvr>
                                    </p:animEffect>
                                    <p:anim calcmode="lin" valueType="num">
                                      <p:cBhvr>
                                        <p:cTn id="352" dur="1000"/>
                                        <p:tgtEl>
                                          <p:spTgt spid="72"/>
                                        </p:tgtEl>
                                        <p:attrNameLst>
                                          <p:attrName>ppt_x</p:attrName>
                                        </p:attrNameLst>
                                      </p:cBhvr>
                                      <p:tavLst>
                                        <p:tav tm="0">
                                          <p:val>
                                            <p:strVal val="ppt_x"/>
                                          </p:val>
                                        </p:tav>
                                        <p:tav tm="100000">
                                          <p:val>
                                            <p:strVal val="ppt_x"/>
                                          </p:val>
                                        </p:tav>
                                      </p:tavLst>
                                    </p:anim>
                                    <p:anim calcmode="lin" valueType="num">
                                      <p:cBhvr>
                                        <p:cTn id="353" dur="1000"/>
                                        <p:tgtEl>
                                          <p:spTgt spid="72"/>
                                        </p:tgtEl>
                                        <p:attrNameLst>
                                          <p:attrName>ppt_y</p:attrName>
                                        </p:attrNameLst>
                                      </p:cBhvr>
                                      <p:tavLst>
                                        <p:tav tm="0">
                                          <p:val>
                                            <p:strVal val="ppt_y"/>
                                          </p:val>
                                        </p:tav>
                                        <p:tav tm="100000">
                                          <p:val>
                                            <p:strVal val="ppt_y+.1"/>
                                          </p:val>
                                        </p:tav>
                                      </p:tavLst>
                                    </p:anim>
                                    <p:set>
                                      <p:cBhvr>
                                        <p:cTn id="354" dur="1" fill="hold">
                                          <p:stCondLst>
                                            <p:cond delay="999"/>
                                          </p:stCondLst>
                                        </p:cTn>
                                        <p:tgtEl>
                                          <p:spTgt spid="72"/>
                                        </p:tgtEl>
                                        <p:attrNameLst>
                                          <p:attrName>style.visibility</p:attrName>
                                        </p:attrNameLst>
                                      </p:cBhvr>
                                      <p:to>
                                        <p:strVal val="hidden"/>
                                      </p:to>
                                    </p:set>
                                  </p:childTnLst>
                                </p:cTn>
                              </p:par>
                              <p:par>
                                <p:cTn id="355" presetID="42" presetClass="exit" presetSubtype="0" fill="hold" grpId="0" nodeType="withEffect">
                                  <p:stCondLst>
                                    <p:cond delay="0"/>
                                  </p:stCondLst>
                                  <p:childTnLst>
                                    <p:animEffect transition="out" filter="fade">
                                      <p:cBhvr>
                                        <p:cTn id="356" dur="1000"/>
                                        <p:tgtEl>
                                          <p:spTgt spid="73"/>
                                        </p:tgtEl>
                                      </p:cBhvr>
                                    </p:animEffect>
                                    <p:anim calcmode="lin" valueType="num">
                                      <p:cBhvr>
                                        <p:cTn id="357" dur="1000"/>
                                        <p:tgtEl>
                                          <p:spTgt spid="73"/>
                                        </p:tgtEl>
                                        <p:attrNameLst>
                                          <p:attrName>ppt_x</p:attrName>
                                        </p:attrNameLst>
                                      </p:cBhvr>
                                      <p:tavLst>
                                        <p:tav tm="0">
                                          <p:val>
                                            <p:strVal val="ppt_x"/>
                                          </p:val>
                                        </p:tav>
                                        <p:tav tm="100000">
                                          <p:val>
                                            <p:strVal val="ppt_x"/>
                                          </p:val>
                                        </p:tav>
                                      </p:tavLst>
                                    </p:anim>
                                    <p:anim calcmode="lin" valueType="num">
                                      <p:cBhvr>
                                        <p:cTn id="358" dur="1000"/>
                                        <p:tgtEl>
                                          <p:spTgt spid="73"/>
                                        </p:tgtEl>
                                        <p:attrNameLst>
                                          <p:attrName>ppt_y</p:attrName>
                                        </p:attrNameLst>
                                      </p:cBhvr>
                                      <p:tavLst>
                                        <p:tav tm="0">
                                          <p:val>
                                            <p:strVal val="ppt_y"/>
                                          </p:val>
                                        </p:tav>
                                        <p:tav tm="100000">
                                          <p:val>
                                            <p:strVal val="ppt_y+.1"/>
                                          </p:val>
                                        </p:tav>
                                      </p:tavLst>
                                    </p:anim>
                                    <p:set>
                                      <p:cBhvr>
                                        <p:cTn id="359" dur="1" fill="hold">
                                          <p:stCondLst>
                                            <p:cond delay="999"/>
                                          </p:stCondLst>
                                        </p:cTn>
                                        <p:tgtEl>
                                          <p:spTgt spid="73"/>
                                        </p:tgtEl>
                                        <p:attrNameLst>
                                          <p:attrName>style.visibility</p:attrName>
                                        </p:attrNameLst>
                                      </p:cBhvr>
                                      <p:to>
                                        <p:strVal val="hidden"/>
                                      </p:to>
                                    </p:set>
                                  </p:childTnLst>
                                </p:cTn>
                              </p:par>
                              <p:par>
                                <p:cTn id="360" presetID="42" presetClass="exit" presetSubtype="0" fill="hold" grpId="0" nodeType="withEffect">
                                  <p:stCondLst>
                                    <p:cond delay="0"/>
                                  </p:stCondLst>
                                  <p:childTnLst>
                                    <p:animEffect transition="out" filter="fade">
                                      <p:cBhvr>
                                        <p:cTn id="361" dur="1000"/>
                                        <p:tgtEl>
                                          <p:spTgt spid="74"/>
                                        </p:tgtEl>
                                      </p:cBhvr>
                                    </p:animEffect>
                                    <p:anim calcmode="lin" valueType="num">
                                      <p:cBhvr>
                                        <p:cTn id="362" dur="1000"/>
                                        <p:tgtEl>
                                          <p:spTgt spid="74"/>
                                        </p:tgtEl>
                                        <p:attrNameLst>
                                          <p:attrName>ppt_x</p:attrName>
                                        </p:attrNameLst>
                                      </p:cBhvr>
                                      <p:tavLst>
                                        <p:tav tm="0">
                                          <p:val>
                                            <p:strVal val="ppt_x"/>
                                          </p:val>
                                        </p:tav>
                                        <p:tav tm="100000">
                                          <p:val>
                                            <p:strVal val="ppt_x"/>
                                          </p:val>
                                        </p:tav>
                                      </p:tavLst>
                                    </p:anim>
                                    <p:anim calcmode="lin" valueType="num">
                                      <p:cBhvr>
                                        <p:cTn id="363" dur="1000"/>
                                        <p:tgtEl>
                                          <p:spTgt spid="74"/>
                                        </p:tgtEl>
                                        <p:attrNameLst>
                                          <p:attrName>ppt_y</p:attrName>
                                        </p:attrNameLst>
                                      </p:cBhvr>
                                      <p:tavLst>
                                        <p:tav tm="0">
                                          <p:val>
                                            <p:strVal val="ppt_y"/>
                                          </p:val>
                                        </p:tav>
                                        <p:tav tm="100000">
                                          <p:val>
                                            <p:strVal val="ppt_y+.1"/>
                                          </p:val>
                                        </p:tav>
                                      </p:tavLst>
                                    </p:anim>
                                    <p:set>
                                      <p:cBhvr>
                                        <p:cTn id="364" dur="1" fill="hold">
                                          <p:stCondLst>
                                            <p:cond delay="999"/>
                                          </p:stCondLst>
                                        </p:cTn>
                                        <p:tgtEl>
                                          <p:spTgt spid="74"/>
                                        </p:tgtEl>
                                        <p:attrNameLst>
                                          <p:attrName>style.visibility</p:attrName>
                                        </p:attrNameLst>
                                      </p:cBhvr>
                                      <p:to>
                                        <p:strVal val="hidden"/>
                                      </p:to>
                                    </p:set>
                                  </p:childTnLst>
                                </p:cTn>
                              </p:par>
                              <p:par>
                                <p:cTn id="365" presetID="42" presetClass="exit" presetSubtype="0" fill="hold" grpId="0" nodeType="withEffect">
                                  <p:stCondLst>
                                    <p:cond delay="0"/>
                                  </p:stCondLst>
                                  <p:childTnLst>
                                    <p:animEffect transition="out" filter="fade">
                                      <p:cBhvr>
                                        <p:cTn id="366" dur="1000"/>
                                        <p:tgtEl>
                                          <p:spTgt spid="75"/>
                                        </p:tgtEl>
                                      </p:cBhvr>
                                    </p:animEffect>
                                    <p:anim calcmode="lin" valueType="num">
                                      <p:cBhvr>
                                        <p:cTn id="367" dur="1000"/>
                                        <p:tgtEl>
                                          <p:spTgt spid="75"/>
                                        </p:tgtEl>
                                        <p:attrNameLst>
                                          <p:attrName>ppt_x</p:attrName>
                                        </p:attrNameLst>
                                      </p:cBhvr>
                                      <p:tavLst>
                                        <p:tav tm="0">
                                          <p:val>
                                            <p:strVal val="ppt_x"/>
                                          </p:val>
                                        </p:tav>
                                        <p:tav tm="100000">
                                          <p:val>
                                            <p:strVal val="ppt_x"/>
                                          </p:val>
                                        </p:tav>
                                      </p:tavLst>
                                    </p:anim>
                                    <p:anim calcmode="lin" valueType="num">
                                      <p:cBhvr>
                                        <p:cTn id="368" dur="1000"/>
                                        <p:tgtEl>
                                          <p:spTgt spid="75"/>
                                        </p:tgtEl>
                                        <p:attrNameLst>
                                          <p:attrName>ppt_y</p:attrName>
                                        </p:attrNameLst>
                                      </p:cBhvr>
                                      <p:tavLst>
                                        <p:tav tm="0">
                                          <p:val>
                                            <p:strVal val="ppt_y"/>
                                          </p:val>
                                        </p:tav>
                                        <p:tav tm="100000">
                                          <p:val>
                                            <p:strVal val="ppt_y+.1"/>
                                          </p:val>
                                        </p:tav>
                                      </p:tavLst>
                                    </p:anim>
                                    <p:set>
                                      <p:cBhvr>
                                        <p:cTn id="369" dur="1" fill="hold">
                                          <p:stCondLst>
                                            <p:cond delay="999"/>
                                          </p:stCondLst>
                                        </p:cTn>
                                        <p:tgtEl>
                                          <p:spTgt spid="75"/>
                                        </p:tgtEl>
                                        <p:attrNameLst>
                                          <p:attrName>style.visibility</p:attrName>
                                        </p:attrNameLst>
                                      </p:cBhvr>
                                      <p:to>
                                        <p:strVal val="hidden"/>
                                      </p:to>
                                    </p:set>
                                  </p:childTnLst>
                                </p:cTn>
                              </p:par>
                              <p:par>
                                <p:cTn id="370" presetID="42" presetClass="exit" presetSubtype="0" fill="hold" grpId="0" nodeType="withEffect">
                                  <p:stCondLst>
                                    <p:cond delay="0"/>
                                  </p:stCondLst>
                                  <p:childTnLst>
                                    <p:animEffect transition="out" filter="fade">
                                      <p:cBhvr>
                                        <p:cTn id="371" dur="1000"/>
                                        <p:tgtEl>
                                          <p:spTgt spid="76"/>
                                        </p:tgtEl>
                                      </p:cBhvr>
                                    </p:animEffect>
                                    <p:anim calcmode="lin" valueType="num">
                                      <p:cBhvr>
                                        <p:cTn id="372" dur="1000"/>
                                        <p:tgtEl>
                                          <p:spTgt spid="76"/>
                                        </p:tgtEl>
                                        <p:attrNameLst>
                                          <p:attrName>ppt_x</p:attrName>
                                        </p:attrNameLst>
                                      </p:cBhvr>
                                      <p:tavLst>
                                        <p:tav tm="0">
                                          <p:val>
                                            <p:strVal val="ppt_x"/>
                                          </p:val>
                                        </p:tav>
                                        <p:tav tm="100000">
                                          <p:val>
                                            <p:strVal val="ppt_x"/>
                                          </p:val>
                                        </p:tav>
                                      </p:tavLst>
                                    </p:anim>
                                    <p:anim calcmode="lin" valueType="num">
                                      <p:cBhvr>
                                        <p:cTn id="373" dur="1000"/>
                                        <p:tgtEl>
                                          <p:spTgt spid="76"/>
                                        </p:tgtEl>
                                        <p:attrNameLst>
                                          <p:attrName>ppt_y</p:attrName>
                                        </p:attrNameLst>
                                      </p:cBhvr>
                                      <p:tavLst>
                                        <p:tav tm="0">
                                          <p:val>
                                            <p:strVal val="ppt_y"/>
                                          </p:val>
                                        </p:tav>
                                        <p:tav tm="100000">
                                          <p:val>
                                            <p:strVal val="ppt_y+.1"/>
                                          </p:val>
                                        </p:tav>
                                      </p:tavLst>
                                    </p:anim>
                                    <p:set>
                                      <p:cBhvr>
                                        <p:cTn id="374" dur="1" fill="hold">
                                          <p:stCondLst>
                                            <p:cond delay="999"/>
                                          </p:stCondLst>
                                        </p:cTn>
                                        <p:tgtEl>
                                          <p:spTgt spid="76"/>
                                        </p:tgtEl>
                                        <p:attrNameLst>
                                          <p:attrName>style.visibility</p:attrName>
                                        </p:attrNameLst>
                                      </p:cBhvr>
                                      <p:to>
                                        <p:strVal val="hidden"/>
                                      </p:to>
                                    </p:set>
                                  </p:childTnLst>
                                </p:cTn>
                              </p:par>
                              <p:par>
                                <p:cTn id="375" presetID="42" presetClass="exit" presetSubtype="0" fill="hold" grpId="0" nodeType="withEffect">
                                  <p:stCondLst>
                                    <p:cond delay="0"/>
                                  </p:stCondLst>
                                  <p:childTnLst>
                                    <p:animEffect transition="out" filter="fade">
                                      <p:cBhvr>
                                        <p:cTn id="376" dur="1000"/>
                                        <p:tgtEl>
                                          <p:spTgt spid="77"/>
                                        </p:tgtEl>
                                      </p:cBhvr>
                                    </p:animEffect>
                                    <p:anim calcmode="lin" valueType="num">
                                      <p:cBhvr>
                                        <p:cTn id="377" dur="1000"/>
                                        <p:tgtEl>
                                          <p:spTgt spid="77"/>
                                        </p:tgtEl>
                                        <p:attrNameLst>
                                          <p:attrName>ppt_x</p:attrName>
                                        </p:attrNameLst>
                                      </p:cBhvr>
                                      <p:tavLst>
                                        <p:tav tm="0">
                                          <p:val>
                                            <p:strVal val="ppt_x"/>
                                          </p:val>
                                        </p:tav>
                                        <p:tav tm="100000">
                                          <p:val>
                                            <p:strVal val="ppt_x"/>
                                          </p:val>
                                        </p:tav>
                                      </p:tavLst>
                                    </p:anim>
                                    <p:anim calcmode="lin" valueType="num">
                                      <p:cBhvr>
                                        <p:cTn id="378" dur="1000"/>
                                        <p:tgtEl>
                                          <p:spTgt spid="77"/>
                                        </p:tgtEl>
                                        <p:attrNameLst>
                                          <p:attrName>ppt_y</p:attrName>
                                        </p:attrNameLst>
                                      </p:cBhvr>
                                      <p:tavLst>
                                        <p:tav tm="0">
                                          <p:val>
                                            <p:strVal val="ppt_y"/>
                                          </p:val>
                                        </p:tav>
                                        <p:tav tm="100000">
                                          <p:val>
                                            <p:strVal val="ppt_y+.1"/>
                                          </p:val>
                                        </p:tav>
                                      </p:tavLst>
                                    </p:anim>
                                    <p:set>
                                      <p:cBhvr>
                                        <p:cTn id="379" dur="1" fill="hold">
                                          <p:stCondLst>
                                            <p:cond delay="999"/>
                                          </p:stCondLst>
                                        </p:cTn>
                                        <p:tgtEl>
                                          <p:spTgt spid="77"/>
                                        </p:tgtEl>
                                        <p:attrNameLst>
                                          <p:attrName>style.visibility</p:attrName>
                                        </p:attrNameLst>
                                      </p:cBhvr>
                                      <p:to>
                                        <p:strVal val="hidden"/>
                                      </p:to>
                                    </p:set>
                                  </p:childTnLst>
                                </p:cTn>
                              </p:par>
                              <p:par>
                                <p:cTn id="380" presetID="42" presetClass="exit" presetSubtype="0" fill="hold" grpId="0" nodeType="withEffect">
                                  <p:stCondLst>
                                    <p:cond delay="0"/>
                                  </p:stCondLst>
                                  <p:childTnLst>
                                    <p:animEffect transition="out" filter="fade">
                                      <p:cBhvr>
                                        <p:cTn id="381" dur="1000"/>
                                        <p:tgtEl>
                                          <p:spTgt spid="78"/>
                                        </p:tgtEl>
                                      </p:cBhvr>
                                    </p:animEffect>
                                    <p:anim calcmode="lin" valueType="num">
                                      <p:cBhvr>
                                        <p:cTn id="382" dur="1000"/>
                                        <p:tgtEl>
                                          <p:spTgt spid="78"/>
                                        </p:tgtEl>
                                        <p:attrNameLst>
                                          <p:attrName>ppt_x</p:attrName>
                                        </p:attrNameLst>
                                      </p:cBhvr>
                                      <p:tavLst>
                                        <p:tav tm="0">
                                          <p:val>
                                            <p:strVal val="ppt_x"/>
                                          </p:val>
                                        </p:tav>
                                        <p:tav tm="100000">
                                          <p:val>
                                            <p:strVal val="ppt_x"/>
                                          </p:val>
                                        </p:tav>
                                      </p:tavLst>
                                    </p:anim>
                                    <p:anim calcmode="lin" valueType="num">
                                      <p:cBhvr>
                                        <p:cTn id="383" dur="1000"/>
                                        <p:tgtEl>
                                          <p:spTgt spid="78"/>
                                        </p:tgtEl>
                                        <p:attrNameLst>
                                          <p:attrName>ppt_y</p:attrName>
                                        </p:attrNameLst>
                                      </p:cBhvr>
                                      <p:tavLst>
                                        <p:tav tm="0">
                                          <p:val>
                                            <p:strVal val="ppt_y"/>
                                          </p:val>
                                        </p:tav>
                                        <p:tav tm="100000">
                                          <p:val>
                                            <p:strVal val="ppt_y+.1"/>
                                          </p:val>
                                        </p:tav>
                                      </p:tavLst>
                                    </p:anim>
                                    <p:set>
                                      <p:cBhvr>
                                        <p:cTn id="384" dur="1" fill="hold">
                                          <p:stCondLst>
                                            <p:cond delay="999"/>
                                          </p:stCondLst>
                                        </p:cTn>
                                        <p:tgtEl>
                                          <p:spTgt spid="78"/>
                                        </p:tgtEl>
                                        <p:attrNameLst>
                                          <p:attrName>style.visibility</p:attrName>
                                        </p:attrNameLst>
                                      </p:cBhvr>
                                      <p:to>
                                        <p:strVal val="hidden"/>
                                      </p:to>
                                    </p:set>
                                  </p:childTnLst>
                                </p:cTn>
                              </p:par>
                              <p:par>
                                <p:cTn id="385" presetID="42" presetClass="exit" presetSubtype="0" fill="hold" grpId="0" nodeType="withEffect">
                                  <p:stCondLst>
                                    <p:cond delay="0"/>
                                  </p:stCondLst>
                                  <p:childTnLst>
                                    <p:animEffect transition="out" filter="fade">
                                      <p:cBhvr>
                                        <p:cTn id="386" dur="1000"/>
                                        <p:tgtEl>
                                          <p:spTgt spid="79"/>
                                        </p:tgtEl>
                                      </p:cBhvr>
                                    </p:animEffect>
                                    <p:anim calcmode="lin" valueType="num">
                                      <p:cBhvr>
                                        <p:cTn id="387" dur="1000"/>
                                        <p:tgtEl>
                                          <p:spTgt spid="79"/>
                                        </p:tgtEl>
                                        <p:attrNameLst>
                                          <p:attrName>ppt_x</p:attrName>
                                        </p:attrNameLst>
                                      </p:cBhvr>
                                      <p:tavLst>
                                        <p:tav tm="0">
                                          <p:val>
                                            <p:strVal val="ppt_x"/>
                                          </p:val>
                                        </p:tav>
                                        <p:tav tm="100000">
                                          <p:val>
                                            <p:strVal val="ppt_x"/>
                                          </p:val>
                                        </p:tav>
                                      </p:tavLst>
                                    </p:anim>
                                    <p:anim calcmode="lin" valueType="num">
                                      <p:cBhvr>
                                        <p:cTn id="388" dur="1000"/>
                                        <p:tgtEl>
                                          <p:spTgt spid="79"/>
                                        </p:tgtEl>
                                        <p:attrNameLst>
                                          <p:attrName>ppt_y</p:attrName>
                                        </p:attrNameLst>
                                      </p:cBhvr>
                                      <p:tavLst>
                                        <p:tav tm="0">
                                          <p:val>
                                            <p:strVal val="ppt_y"/>
                                          </p:val>
                                        </p:tav>
                                        <p:tav tm="100000">
                                          <p:val>
                                            <p:strVal val="ppt_y+.1"/>
                                          </p:val>
                                        </p:tav>
                                      </p:tavLst>
                                    </p:anim>
                                    <p:set>
                                      <p:cBhvr>
                                        <p:cTn id="389" dur="1" fill="hold">
                                          <p:stCondLst>
                                            <p:cond delay="999"/>
                                          </p:stCondLst>
                                        </p:cTn>
                                        <p:tgtEl>
                                          <p:spTgt spid="79"/>
                                        </p:tgtEl>
                                        <p:attrNameLst>
                                          <p:attrName>style.visibility</p:attrName>
                                        </p:attrNameLst>
                                      </p:cBhvr>
                                      <p:to>
                                        <p:strVal val="hidden"/>
                                      </p:to>
                                    </p:set>
                                  </p:childTnLst>
                                </p:cTn>
                              </p:par>
                              <p:par>
                                <p:cTn id="390" presetID="42" presetClass="exit" presetSubtype="0" fill="hold" grpId="0" nodeType="withEffect">
                                  <p:stCondLst>
                                    <p:cond delay="0"/>
                                  </p:stCondLst>
                                  <p:childTnLst>
                                    <p:animEffect transition="out" filter="fade">
                                      <p:cBhvr>
                                        <p:cTn id="391" dur="1000"/>
                                        <p:tgtEl>
                                          <p:spTgt spid="80"/>
                                        </p:tgtEl>
                                      </p:cBhvr>
                                    </p:animEffect>
                                    <p:anim calcmode="lin" valueType="num">
                                      <p:cBhvr>
                                        <p:cTn id="392" dur="1000"/>
                                        <p:tgtEl>
                                          <p:spTgt spid="80"/>
                                        </p:tgtEl>
                                        <p:attrNameLst>
                                          <p:attrName>ppt_x</p:attrName>
                                        </p:attrNameLst>
                                      </p:cBhvr>
                                      <p:tavLst>
                                        <p:tav tm="0">
                                          <p:val>
                                            <p:strVal val="ppt_x"/>
                                          </p:val>
                                        </p:tav>
                                        <p:tav tm="100000">
                                          <p:val>
                                            <p:strVal val="ppt_x"/>
                                          </p:val>
                                        </p:tav>
                                      </p:tavLst>
                                    </p:anim>
                                    <p:anim calcmode="lin" valueType="num">
                                      <p:cBhvr>
                                        <p:cTn id="393" dur="1000"/>
                                        <p:tgtEl>
                                          <p:spTgt spid="80"/>
                                        </p:tgtEl>
                                        <p:attrNameLst>
                                          <p:attrName>ppt_y</p:attrName>
                                        </p:attrNameLst>
                                      </p:cBhvr>
                                      <p:tavLst>
                                        <p:tav tm="0">
                                          <p:val>
                                            <p:strVal val="ppt_y"/>
                                          </p:val>
                                        </p:tav>
                                        <p:tav tm="100000">
                                          <p:val>
                                            <p:strVal val="ppt_y+.1"/>
                                          </p:val>
                                        </p:tav>
                                      </p:tavLst>
                                    </p:anim>
                                    <p:set>
                                      <p:cBhvr>
                                        <p:cTn id="394" dur="1" fill="hold">
                                          <p:stCondLst>
                                            <p:cond delay="999"/>
                                          </p:stCondLst>
                                        </p:cTn>
                                        <p:tgtEl>
                                          <p:spTgt spid="80"/>
                                        </p:tgtEl>
                                        <p:attrNameLst>
                                          <p:attrName>style.visibility</p:attrName>
                                        </p:attrNameLst>
                                      </p:cBhvr>
                                      <p:to>
                                        <p:strVal val="hidden"/>
                                      </p:to>
                                    </p:set>
                                  </p:childTnLst>
                                </p:cTn>
                              </p:par>
                              <p:par>
                                <p:cTn id="395" presetID="42" presetClass="exit" presetSubtype="0" fill="hold" grpId="0" nodeType="withEffect">
                                  <p:stCondLst>
                                    <p:cond delay="0"/>
                                  </p:stCondLst>
                                  <p:childTnLst>
                                    <p:animEffect transition="out" filter="fade">
                                      <p:cBhvr>
                                        <p:cTn id="396" dur="1000"/>
                                        <p:tgtEl>
                                          <p:spTgt spid="81"/>
                                        </p:tgtEl>
                                      </p:cBhvr>
                                    </p:animEffect>
                                    <p:anim calcmode="lin" valueType="num">
                                      <p:cBhvr>
                                        <p:cTn id="397" dur="1000"/>
                                        <p:tgtEl>
                                          <p:spTgt spid="81"/>
                                        </p:tgtEl>
                                        <p:attrNameLst>
                                          <p:attrName>ppt_x</p:attrName>
                                        </p:attrNameLst>
                                      </p:cBhvr>
                                      <p:tavLst>
                                        <p:tav tm="0">
                                          <p:val>
                                            <p:strVal val="ppt_x"/>
                                          </p:val>
                                        </p:tav>
                                        <p:tav tm="100000">
                                          <p:val>
                                            <p:strVal val="ppt_x"/>
                                          </p:val>
                                        </p:tav>
                                      </p:tavLst>
                                    </p:anim>
                                    <p:anim calcmode="lin" valueType="num">
                                      <p:cBhvr>
                                        <p:cTn id="398" dur="1000"/>
                                        <p:tgtEl>
                                          <p:spTgt spid="81"/>
                                        </p:tgtEl>
                                        <p:attrNameLst>
                                          <p:attrName>ppt_y</p:attrName>
                                        </p:attrNameLst>
                                      </p:cBhvr>
                                      <p:tavLst>
                                        <p:tav tm="0">
                                          <p:val>
                                            <p:strVal val="ppt_y"/>
                                          </p:val>
                                        </p:tav>
                                        <p:tav tm="100000">
                                          <p:val>
                                            <p:strVal val="ppt_y+.1"/>
                                          </p:val>
                                        </p:tav>
                                      </p:tavLst>
                                    </p:anim>
                                    <p:set>
                                      <p:cBhvr>
                                        <p:cTn id="399" dur="1" fill="hold">
                                          <p:stCondLst>
                                            <p:cond delay="999"/>
                                          </p:stCondLst>
                                        </p:cTn>
                                        <p:tgtEl>
                                          <p:spTgt spid="81"/>
                                        </p:tgtEl>
                                        <p:attrNameLst>
                                          <p:attrName>style.visibility</p:attrName>
                                        </p:attrNameLst>
                                      </p:cBhvr>
                                      <p:to>
                                        <p:strVal val="hidden"/>
                                      </p:to>
                                    </p:set>
                                  </p:childTnLst>
                                </p:cTn>
                              </p:par>
                              <p:par>
                                <p:cTn id="400" presetID="42" presetClass="exit" presetSubtype="0" fill="hold" grpId="0" nodeType="withEffect">
                                  <p:stCondLst>
                                    <p:cond delay="0"/>
                                  </p:stCondLst>
                                  <p:childTnLst>
                                    <p:animEffect transition="out" filter="fade">
                                      <p:cBhvr>
                                        <p:cTn id="401" dur="1000"/>
                                        <p:tgtEl>
                                          <p:spTgt spid="82"/>
                                        </p:tgtEl>
                                      </p:cBhvr>
                                    </p:animEffect>
                                    <p:anim calcmode="lin" valueType="num">
                                      <p:cBhvr>
                                        <p:cTn id="402" dur="1000"/>
                                        <p:tgtEl>
                                          <p:spTgt spid="82"/>
                                        </p:tgtEl>
                                        <p:attrNameLst>
                                          <p:attrName>ppt_x</p:attrName>
                                        </p:attrNameLst>
                                      </p:cBhvr>
                                      <p:tavLst>
                                        <p:tav tm="0">
                                          <p:val>
                                            <p:strVal val="ppt_x"/>
                                          </p:val>
                                        </p:tav>
                                        <p:tav tm="100000">
                                          <p:val>
                                            <p:strVal val="ppt_x"/>
                                          </p:val>
                                        </p:tav>
                                      </p:tavLst>
                                    </p:anim>
                                    <p:anim calcmode="lin" valueType="num">
                                      <p:cBhvr>
                                        <p:cTn id="403" dur="1000"/>
                                        <p:tgtEl>
                                          <p:spTgt spid="82"/>
                                        </p:tgtEl>
                                        <p:attrNameLst>
                                          <p:attrName>ppt_y</p:attrName>
                                        </p:attrNameLst>
                                      </p:cBhvr>
                                      <p:tavLst>
                                        <p:tav tm="0">
                                          <p:val>
                                            <p:strVal val="ppt_y"/>
                                          </p:val>
                                        </p:tav>
                                        <p:tav tm="100000">
                                          <p:val>
                                            <p:strVal val="ppt_y+.1"/>
                                          </p:val>
                                        </p:tav>
                                      </p:tavLst>
                                    </p:anim>
                                    <p:set>
                                      <p:cBhvr>
                                        <p:cTn id="404" dur="1" fill="hold">
                                          <p:stCondLst>
                                            <p:cond delay="999"/>
                                          </p:stCondLst>
                                        </p:cTn>
                                        <p:tgtEl>
                                          <p:spTgt spid="82"/>
                                        </p:tgtEl>
                                        <p:attrNameLst>
                                          <p:attrName>style.visibility</p:attrName>
                                        </p:attrNameLst>
                                      </p:cBhvr>
                                      <p:to>
                                        <p:strVal val="hidden"/>
                                      </p:to>
                                    </p:set>
                                  </p:childTnLst>
                                </p:cTn>
                              </p:par>
                              <p:par>
                                <p:cTn id="405" presetID="42" presetClass="exit" presetSubtype="0" fill="hold" grpId="0" nodeType="withEffect">
                                  <p:stCondLst>
                                    <p:cond delay="0"/>
                                  </p:stCondLst>
                                  <p:childTnLst>
                                    <p:animEffect transition="out" filter="fade">
                                      <p:cBhvr>
                                        <p:cTn id="406" dur="1000"/>
                                        <p:tgtEl>
                                          <p:spTgt spid="83"/>
                                        </p:tgtEl>
                                      </p:cBhvr>
                                    </p:animEffect>
                                    <p:anim calcmode="lin" valueType="num">
                                      <p:cBhvr>
                                        <p:cTn id="407" dur="1000"/>
                                        <p:tgtEl>
                                          <p:spTgt spid="83"/>
                                        </p:tgtEl>
                                        <p:attrNameLst>
                                          <p:attrName>ppt_x</p:attrName>
                                        </p:attrNameLst>
                                      </p:cBhvr>
                                      <p:tavLst>
                                        <p:tav tm="0">
                                          <p:val>
                                            <p:strVal val="ppt_x"/>
                                          </p:val>
                                        </p:tav>
                                        <p:tav tm="100000">
                                          <p:val>
                                            <p:strVal val="ppt_x"/>
                                          </p:val>
                                        </p:tav>
                                      </p:tavLst>
                                    </p:anim>
                                    <p:anim calcmode="lin" valueType="num">
                                      <p:cBhvr>
                                        <p:cTn id="408" dur="1000"/>
                                        <p:tgtEl>
                                          <p:spTgt spid="83"/>
                                        </p:tgtEl>
                                        <p:attrNameLst>
                                          <p:attrName>ppt_y</p:attrName>
                                        </p:attrNameLst>
                                      </p:cBhvr>
                                      <p:tavLst>
                                        <p:tav tm="0">
                                          <p:val>
                                            <p:strVal val="ppt_y"/>
                                          </p:val>
                                        </p:tav>
                                        <p:tav tm="100000">
                                          <p:val>
                                            <p:strVal val="ppt_y+.1"/>
                                          </p:val>
                                        </p:tav>
                                      </p:tavLst>
                                    </p:anim>
                                    <p:set>
                                      <p:cBhvr>
                                        <p:cTn id="409" dur="1" fill="hold">
                                          <p:stCondLst>
                                            <p:cond delay="999"/>
                                          </p:stCondLst>
                                        </p:cTn>
                                        <p:tgtEl>
                                          <p:spTgt spid="83"/>
                                        </p:tgtEl>
                                        <p:attrNameLst>
                                          <p:attrName>style.visibility</p:attrName>
                                        </p:attrNameLst>
                                      </p:cBhvr>
                                      <p:to>
                                        <p:strVal val="hidden"/>
                                      </p:to>
                                    </p:set>
                                  </p:childTnLst>
                                </p:cTn>
                              </p:par>
                              <p:par>
                                <p:cTn id="410" presetID="42" presetClass="exit" presetSubtype="0" fill="hold" grpId="0" nodeType="withEffect">
                                  <p:stCondLst>
                                    <p:cond delay="0"/>
                                  </p:stCondLst>
                                  <p:childTnLst>
                                    <p:animEffect transition="out" filter="fade">
                                      <p:cBhvr>
                                        <p:cTn id="411" dur="1000"/>
                                        <p:tgtEl>
                                          <p:spTgt spid="84"/>
                                        </p:tgtEl>
                                      </p:cBhvr>
                                    </p:animEffect>
                                    <p:anim calcmode="lin" valueType="num">
                                      <p:cBhvr>
                                        <p:cTn id="412" dur="1000"/>
                                        <p:tgtEl>
                                          <p:spTgt spid="84"/>
                                        </p:tgtEl>
                                        <p:attrNameLst>
                                          <p:attrName>ppt_x</p:attrName>
                                        </p:attrNameLst>
                                      </p:cBhvr>
                                      <p:tavLst>
                                        <p:tav tm="0">
                                          <p:val>
                                            <p:strVal val="ppt_x"/>
                                          </p:val>
                                        </p:tav>
                                        <p:tav tm="100000">
                                          <p:val>
                                            <p:strVal val="ppt_x"/>
                                          </p:val>
                                        </p:tav>
                                      </p:tavLst>
                                    </p:anim>
                                    <p:anim calcmode="lin" valueType="num">
                                      <p:cBhvr>
                                        <p:cTn id="413" dur="1000"/>
                                        <p:tgtEl>
                                          <p:spTgt spid="84"/>
                                        </p:tgtEl>
                                        <p:attrNameLst>
                                          <p:attrName>ppt_y</p:attrName>
                                        </p:attrNameLst>
                                      </p:cBhvr>
                                      <p:tavLst>
                                        <p:tav tm="0">
                                          <p:val>
                                            <p:strVal val="ppt_y"/>
                                          </p:val>
                                        </p:tav>
                                        <p:tav tm="100000">
                                          <p:val>
                                            <p:strVal val="ppt_y+.1"/>
                                          </p:val>
                                        </p:tav>
                                      </p:tavLst>
                                    </p:anim>
                                    <p:set>
                                      <p:cBhvr>
                                        <p:cTn id="414" dur="1" fill="hold">
                                          <p:stCondLst>
                                            <p:cond delay="999"/>
                                          </p:stCondLst>
                                        </p:cTn>
                                        <p:tgtEl>
                                          <p:spTgt spid="84"/>
                                        </p:tgtEl>
                                        <p:attrNameLst>
                                          <p:attrName>style.visibility</p:attrName>
                                        </p:attrNameLst>
                                      </p:cBhvr>
                                      <p:to>
                                        <p:strVal val="hidden"/>
                                      </p:to>
                                    </p:set>
                                  </p:childTnLst>
                                </p:cTn>
                              </p:par>
                              <p:par>
                                <p:cTn id="415" presetID="42" presetClass="exit" presetSubtype="0" fill="hold" grpId="0" nodeType="withEffect">
                                  <p:stCondLst>
                                    <p:cond delay="0"/>
                                  </p:stCondLst>
                                  <p:childTnLst>
                                    <p:animEffect transition="out" filter="fade">
                                      <p:cBhvr>
                                        <p:cTn id="416" dur="1000"/>
                                        <p:tgtEl>
                                          <p:spTgt spid="85"/>
                                        </p:tgtEl>
                                      </p:cBhvr>
                                    </p:animEffect>
                                    <p:anim calcmode="lin" valueType="num">
                                      <p:cBhvr>
                                        <p:cTn id="417" dur="1000"/>
                                        <p:tgtEl>
                                          <p:spTgt spid="85"/>
                                        </p:tgtEl>
                                        <p:attrNameLst>
                                          <p:attrName>ppt_x</p:attrName>
                                        </p:attrNameLst>
                                      </p:cBhvr>
                                      <p:tavLst>
                                        <p:tav tm="0">
                                          <p:val>
                                            <p:strVal val="ppt_x"/>
                                          </p:val>
                                        </p:tav>
                                        <p:tav tm="100000">
                                          <p:val>
                                            <p:strVal val="ppt_x"/>
                                          </p:val>
                                        </p:tav>
                                      </p:tavLst>
                                    </p:anim>
                                    <p:anim calcmode="lin" valueType="num">
                                      <p:cBhvr>
                                        <p:cTn id="418" dur="1000"/>
                                        <p:tgtEl>
                                          <p:spTgt spid="85"/>
                                        </p:tgtEl>
                                        <p:attrNameLst>
                                          <p:attrName>ppt_y</p:attrName>
                                        </p:attrNameLst>
                                      </p:cBhvr>
                                      <p:tavLst>
                                        <p:tav tm="0">
                                          <p:val>
                                            <p:strVal val="ppt_y"/>
                                          </p:val>
                                        </p:tav>
                                        <p:tav tm="100000">
                                          <p:val>
                                            <p:strVal val="ppt_y+.1"/>
                                          </p:val>
                                        </p:tav>
                                      </p:tavLst>
                                    </p:anim>
                                    <p:set>
                                      <p:cBhvr>
                                        <p:cTn id="419" dur="1" fill="hold">
                                          <p:stCondLst>
                                            <p:cond delay="999"/>
                                          </p:stCondLst>
                                        </p:cTn>
                                        <p:tgtEl>
                                          <p:spTgt spid="85"/>
                                        </p:tgtEl>
                                        <p:attrNameLst>
                                          <p:attrName>style.visibility</p:attrName>
                                        </p:attrNameLst>
                                      </p:cBhvr>
                                      <p:to>
                                        <p:strVal val="hidden"/>
                                      </p:to>
                                    </p:set>
                                  </p:childTnLst>
                                </p:cTn>
                              </p:par>
                              <p:par>
                                <p:cTn id="420" presetID="42" presetClass="exit" presetSubtype="0" fill="hold" grpId="0" nodeType="withEffect">
                                  <p:stCondLst>
                                    <p:cond delay="0"/>
                                  </p:stCondLst>
                                  <p:childTnLst>
                                    <p:animEffect transition="out" filter="fade">
                                      <p:cBhvr>
                                        <p:cTn id="421" dur="1000"/>
                                        <p:tgtEl>
                                          <p:spTgt spid="86"/>
                                        </p:tgtEl>
                                      </p:cBhvr>
                                    </p:animEffect>
                                    <p:anim calcmode="lin" valueType="num">
                                      <p:cBhvr>
                                        <p:cTn id="422" dur="1000"/>
                                        <p:tgtEl>
                                          <p:spTgt spid="86"/>
                                        </p:tgtEl>
                                        <p:attrNameLst>
                                          <p:attrName>ppt_x</p:attrName>
                                        </p:attrNameLst>
                                      </p:cBhvr>
                                      <p:tavLst>
                                        <p:tav tm="0">
                                          <p:val>
                                            <p:strVal val="ppt_x"/>
                                          </p:val>
                                        </p:tav>
                                        <p:tav tm="100000">
                                          <p:val>
                                            <p:strVal val="ppt_x"/>
                                          </p:val>
                                        </p:tav>
                                      </p:tavLst>
                                    </p:anim>
                                    <p:anim calcmode="lin" valueType="num">
                                      <p:cBhvr>
                                        <p:cTn id="423" dur="1000"/>
                                        <p:tgtEl>
                                          <p:spTgt spid="86"/>
                                        </p:tgtEl>
                                        <p:attrNameLst>
                                          <p:attrName>ppt_y</p:attrName>
                                        </p:attrNameLst>
                                      </p:cBhvr>
                                      <p:tavLst>
                                        <p:tav tm="0">
                                          <p:val>
                                            <p:strVal val="ppt_y"/>
                                          </p:val>
                                        </p:tav>
                                        <p:tav tm="100000">
                                          <p:val>
                                            <p:strVal val="ppt_y+.1"/>
                                          </p:val>
                                        </p:tav>
                                      </p:tavLst>
                                    </p:anim>
                                    <p:set>
                                      <p:cBhvr>
                                        <p:cTn id="424" dur="1" fill="hold">
                                          <p:stCondLst>
                                            <p:cond delay="999"/>
                                          </p:stCondLst>
                                        </p:cTn>
                                        <p:tgtEl>
                                          <p:spTgt spid="86"/>
                                        </p:tgtEl>
                                        <p:attrNameLst>
                                          <p:attrName>style.visibility</p:attrName>
                                        </p:attrNameLst>
                                      </p:cBhvr>
                                      <p:to>
                                        <p:strVal val="hidden"/>
                                      </p:to>
                                    </p:set>
                                  </p:childTnLst>
                                </p:cTn>
                              </p:par>
                              <p:par>
                                <p:cTn id="425" presetID="42" presetClass="exit" presetSubtype="0" fill="hold" grpId="0" nodeType="withEffect">
                                  <p:stCondLst>
                                    <p:cond delay="0"/>
                                  </p:stCondLst>
                                  <p:childTnLst>
                                    <p:animEffect transition="out" filter="fade">
                                      <p:cBhvr>
                                        <p:cTn id="426" dur="1000"/>
                                        <p:tgtEl>
                                          <p:spTgt spid="87"/>
                                        </p:tgtEl>
                                      </p:cBhvr>
                                    </p:animEffect>
                                    <p:anim calcmode="lin" valueType="num">
                                      <p:cBhvr>
                                        <p:cTn id="427" dur="1000"/>
                                        <p:tgtEl>
                                          <p:spTgt spid="87"/>
                                        </p:tgtEl>
                                        <p:attrNameLst>
                                          <p:attrName>ppt_x</p:attrName>
                                        </p:attrNameLst>
                                      </p:cBhvr>
                                      <p:tavLst>
                                        <p:tav tm="0">
                                          <p:val>
                                            <p:strVal val="ppt_x"/>
                                          </p:val>
                                        </p:tav>
                                        <p:tav tm="100000">
                                          <p:val>
                                            <p:strVal val="ppt_x"/>
                                          </p:val>
                                        </p:tav>
                                      </p:tavLst>
                                    </p:anim>
                                    <p:anim calcmode="lin" valueType="num">
                                      <p:cBhvr>
                                        <p:cTn id="428" dur="1000"/>
                                        <p:tgtEl>
                                          <p:spTgt spid="87"/>
                                        </p:tgtEl>
                                        <p:attrNameLst>
                                          <p:attrName>ppt_y</p:attrName>
                                        </p:attrNameLst>
                                      </p:cBhvr>
                                      <p:tavLst>
                                        <p:tav tm="0">
                                          <p:val>
                                            <p:strVal val="ppt_y"/>
                                          </p:val>
                                        </p:tav>
                                        <p:tav tm="100000">
                                          <p:val>
                                            <p:strVal val="ppt_y+.1"/>
                                          </p:val>
                                        </p:tav>
                                      </p:tavLst>
                                    </p:anim>
                                    <p:set>
                                      <p:cBhvr>
                                        <p:cTn id="429" dur="1" fill="hold">
                                          <p:stCondLst>
                                            <p:cond delay="999"/>
                                          </p:stCondLst>
                                        </p:cTn>
                                        <p:tgtEl>
                                          <p:spTgt spid="87"/>
                                        </p:tgtEl>
                                        <p:attrNameLst>
                                          <p:attrName>style.visibility</p:attrName>
                                        </p:attrNameLst>
                                      </p:cBhvr>
                                      <p:to>
                                        <p:strVal val="hidden"/>
                                      </p:to>
                                    </p:set>
                                  </p:childTnLst>
                                </p:cTn>
                              </p:par>
                              <p:par>
                                <p:cTn id="430" presetID="42" presetClass="exit" presetSubtype="0" fill="hold" grpId="0" nodeType="withEffect">
                                  <p:stCondLst>
                                    <p:cond delay="0"/>
                                  </p:stCondLst>
                                  <p:childTnLst>
                                    <p:animEffect transition="out" filter="fade">
                                      <p:cBhvr>
                                        <p:cTn id="431" dur="1000"/>
                                        <p:tgtEl>
                                          <p:spTgt spid="88"/>
                                        </p:tgtEl>
                                      </p:cBhvr>
                                    </p:animEffect>
                                    <p:anim calcmode="lin" valueType="num">
                                      <p:cBhvr>
                                        <p:cTn id="432" dur="1000"/>
                                        <p:tgtEl>
                                          <p:spTgt spid="88"/>
                                        </p:tgtEl>
                                        <p:attrNameLst>
                                          <p:attrName>ppt_x</p:attrName>
                                        </p:attrNameLst>
                                      </p:cBhvr>
                                      <p:tavLst>
                                        <p:tav tm="0">
                                          <p:val>
                                            <p:strVal val="ppt_x"/>
                                          </p:val>
                                        </p:tav>
                                        <p:tav tm="100000">
                                          <p:val>
                                            <p:strVal val="ppt_x"/>
                                          </p:val>
                                        </p:tav>
                                      </p:tavLst>
                                    </p:anim>
                                    <p:anim calcmode="lin" valueType="num">
                                      <p:cBhvr>
                                        <p:cTn id="433" dur="1000"/>
                                        <p:tgtEl>
                                          <p:spTgt spid="88"/>
                                        </p:tgtEl>
                                        <p:attrNameLst>
                                          <p:attrName>ppt_y</p:attrName>
                                        </p:attrNameLst>
                                      </p:cBhvr>
                                      <p:tavLst>
                                        <p:tav tm="0">
                                          <p:val>
                                            <p:strVal val="ppt_y"/>
                                          </p:val>
                                        </p:tav>
                                        <p:tav tm="100000">
                                          <p:val>
                                            <p:strVal val="ppt_y+.1"/>
                                          </p:val>
                                        </p:tav>
                                      </p:tavLst>
                                    </p:anim>
                                    <p:set>
                                      <p:cBhvr>
                                        <p:cTn id="434" dur="1" fill="hold">
                                          <p:stCondLst>
                                            <p:cond delay="999"/>
                                          </p:stCondLst>
                                        </p:cTn>
                                        <p:tgtEl>
                                          <p:spTgt spid="88"/>
                                        </p:tgtEl>
                                        <p:attrNameLst>
                                          <p:attrName>style.visibility</p:attrName>
                                        </p:attrNameLst>
                                      </p:cBhvr>
                                      <p:to>
                                        <p:strVal val="hidden"/>
                                      </p:to>
                                    </p:set>
                                  </p:childTnLst>
                                </p:cTn>
                              </p:par>
                              <p:par>
                                <p:cTn id="435" presetID="42" presetClass="exit" presetSubtype="0" fill="hold" grpId="0" nodeType="withEffect">
                                  <p:stCondLst>
                                    <p:cond delay="0"/>
                                  </p:stCondLst>
                                  <p:childTnLst>
                                    <p:animEffect transition="out" filter="fade">
                                      <p:cBhvr>
                                        <p:cTn id="436" dur="1000"/>
                                        <p:tgtEl>
                                          <p:spTgt spid="89"/>
                                        </p:tgtEl>
                                      </p:cBhvr>
                                    </p:animEffect>
                                    <p:anim calcmode="lin" valueType="num">
                                      <p:cBhvr>
                                        <p:cTn id="437" dur="1000"/>
                                        <p:tgtEl>
                                          <p:spTgt spid="89"/>
                                        </p:tgtEl>
                                        <p:attrNameLst>
                                          <p:attrName>ppt_x</p:attrName>
                                        </p:attrNameLst>
                                      </p:cBhvr>
                                      <p:tavLst>
                                        <p:tav tm="0">
                                          <p:val>
                                            <p:strVal val="ppt_x"/>
                                          </p:val>
                                        </p:tav>
                                        <p:tav tm="100000">
                                          <p:val>
                                            <p:strVal val="ppt_x"/>
                                          </p:val>
                                        </p:tav>
                                      </p:tavLst>
                                    </p:anim>
                                    <p:anim calcmode="lin" valueType="num">
                                      <p:cBhvr>
                                        <p:cTn id="438" dur="1000"/>
                                        <p:tgtEl>
                                          <p:spTgt spid="89"/>
                                        </p:tgtEl>
                                        <p:attrNameLst>
                                          <p:attrName>ppt_y</p:attrName>
                                        </p:attrNameLst>
                                      </p:cBhvr>
                                      <p:tavLst>
                                        <p:tav tm="0">
                                          <p:val>
                                            <p:strVal val="ppt_y"/>
                                          </p:val>
                                        </p:tav>
                                        <p:tav tm="100000">
                                          <p:val>
                                            <p:strVal val="ppt_y+.1"/>
                                          </p:val>
                                        </p:tav>
                                      </p:tavLst>
                                    </p:anim>
                                    <p:set>
                                      <p:cBhvr>
                                        <p:cTn id="439" dur="1" fill="hold">
                                          <p:stCondLst>
                                            <p:cond delay="999"/>
                                          </p:stCondLst>
                                        </p:cTn>
                                        <p:tgtEl>
                                          <p:spTgt spid="89"/>
                                        </p:tgtEl>
                                        <p:attrNameLst>
                                          <p:attrName>style.visibility</p:attrName>
                                        </p:attrNameLst>
                                      </p:cBhvr>
                                      <p:to>
                                        <p:strVal val="hidden"/>
                                      </p:to>
                                    </p:set>
                                  </p:childTnLst>
                                </p:cTn>
                              </p:par>
                              <p:par>
                                <p:cTn id="440" presetID="42" presetClass="exit" presetSubtype="0" fill="hold" grpId="0" nodeType="withEffect">
                                  <p:stCondLst>
                                    <p:cond delay="0"/>
                                  </p:stCondLst>
                                  <p:childTnLst>
                                    <p:animEffect transition="out" filter="fade">
                                      <p:cBhvr>
                                        <p:cTn id="441" dur="1000"/>
                                        <p:tgtEl>
                                          <p:spTgt spid="90"/>
                                        </p:tgtEl>
                                      </p:cBhvr>
                                    </p:animEffect>
                                    <p:anim calcmode="lin" valueType="num">
                                      <p:cBhvr>
                                        <p:cTn id="442" dur="1000"/>
                                        <p:tgtEl>
                                          <p:spTgt spid="90"/>
                                        </p:tgtEl>
                                        <p:attrNameLst>
                                          <p:attrName>ppt_x</p:attrName>
                                        </p:attrNameLst>
                                      </p:cBhvr>
                                      <p:tavLst>
                                        <p:tav tm="0">
                                          <p:val>
                                            <p:strVal val="ppt_x"/>
                                          </p:val>
                                        </p:tav>
                                        <p:tav tm="100000">
                                          <p:val>
                                            <p:strVal val="ppt_x"/>
                                          </p:val>
                                        </p:tav>
                                      </p:tavLst>
                                    </p:anim>
                                    <p:anim calcmode="lin" valueType="num">
                                      <p:cBhvr>
                                        <p:cTn id="443" dur="1000"/>
                                        <p:tgtEl>
                                          <p:spTgt spid="90"/>
                                        </p:tgtEl>
                                        <p:attrNameLst>
                                          <p:attrName>ppt_y</p:attrName>
                                        </p:attrNameLst>
                                      </p:cBhvr>
                                      <p:tavLst>
                                        <p:tav tm="0">
                                          <p:val>
                                            <p:strVal val="ppt_y"/>
                                          </p:val>
                                        </p:tav>
                                        <p:tav tm="100000">
                                          <p:val>
                                            <p:strVal val="ppt_y+.1"/>
                                          </p:val>
                                        </p:tav>
                                      </p:tavLst>
                                    </p:anim>
                                    <p:set>
                                      <p:cBhvr>
                                        <p:cTn id="444" dur="1" fill="hold">
                                          <p:stCondLst>
                                            <p:cond delay="999"/>
                                          </p:stCondLst>
                                        </p:cTn>
                                        <p:tgtEl>
                                          <p:spTgt spid="90"/>
                                        </p:tgtEl>
                                        <p:attrNameLst>
                                          <p:attrName>style.visibility</p:attrName>
                                        </p:attrNameLst>
                                      </p:cBhvr>
                                      <p:to>
                                        <p:strVal val="hidden"/>
                                      </p:to>
                                    </p:set>
                                  </p:childTnLst>
                                </p:cTn>
                              </p:par>
                              <p:par>
                                <p:cTn id="445" presetID="42" presetClass="exit" presetSubtype="0" fill="hold" grpId="0" nodeType="withEffect">
                                  <p:stCondLst>
                                    <p:cond delay="0"/>
                                  </p:stCondLst>
                                  <p:childTnLst>
                                    <p:animEffect transition="out" filter="fade">
                                      <p:cBhvr>
                                        <p:cTn id="446" dur="1000"/>
                                        <p:tgtEl>
                                          <p:spTgt spid="91"/>
                                        </p:tgtEl>
                                      </p:cBhvr>
                                    </p:animEffect>
                                    <p:anim calcmode="lin" valueType="num">
                                      <p:cBhvr>
                                        <p:cTn id="447" dur="1000"/>
                                        <p:tgtEl>
                                          <p:spTgt spid="91"/>
                                        </p:tgtEl>
                                        <p:attrNameLst>
                                          <p:attrName>ppt_x</p:attrName>
                                        </p:attrNameLst>
                                      </p:cBhvr>
                                      <p:tavLst>
                                        <p:tav tm="0">
                                          <p:val>
                                            <p:strVal val="ppt_x"/>
                                          </p:val>
                                        </p:tav>
                                        <p:tav tm="100000">
                                          <p:val>
                                            <p:strVal val="ppt_x"/>
                                          </p:val>
                                        </p:tav>
                                      </p:tavLst>
                                    </p:anim>
                                    <p:anim calcmode="lin" valueType="num">
                                      <p:cBhvr>
                                        <p:cTn id="448" dur="1000"/>
                                        <p:tgtEl>
                                          <p:spTgt spid="91"/>
                                        </p:tgtEl>
                                        <p:attrNameLst>
                                          <p:attrName>ppt_y</p:attrName>
                                        </p:attrNameLst>
                                      </p:cBhvr>
                                      <p:tavLst>
                                        <p:tav tm="0">
                                          <p:val>
                                            <p:strVal val="ppt_y"/>
                                          </p:val>
                                        </p:tav>
                                        <p:tav tm="100000">
                                          <p:val>
                                            <p:strVal val="ppt_y+.1"/>
                                          </p:val>
                                        </p:tav>
                                      </p:tavLst>
                                    </p:anim>
                                    <p:set>
                                      <p:cBhvr>
                                        <p:cTn id="449" dur="1" fill="hold">
                                          <p:stCondLst>
                                            <p:cond delay="999"/>
                                          </p:stCondLst>
                                        </p:cTn>
                                        <p:tgtEl>
                                          <p:spTgt spid="91"/>
                                        </p:tgtEl>
                                        <p:attrNameLst>
                                          <p:attrName>style.visibility</p:attrName>
                                        </p:attrNameLst>
                                      </p:cBhvr>
                                      <p:to>
                                        <p:strVal val="hidden"/>
                                      </p:to>
                                    </p:set>
                                  </p:childTnLst>
                                </p:cTn>
                              </p:par>
                              <p:par>
                                <p:cTn id="450" presetID="42" presetClass="exit" presetSubtype="0" fill="hold" grpId="0" nodeType="withEffect">
                                  <p:stCondLst>
                                    <p:cond delay="0"/>
                                  </p:stCondLst>
                                  <p:childTnLst>
                                    <p:animEffect transition="out" filter="fade">
                                      <p:cBhvr>
                                        <p:cTn id="451" dur="1000"/>
                                        <p:tgtEl>
                                          <p:spTgt spid="92"/>
                                        </p:tgtEl>
                                      </p:cBhvr>
                                    </p:animEffect>
                                    <p:anim calcmode="lin" valueType="num">
                                      <p:cBhvr>
                                        <p:cTn id="452" dur="1000"/>
                                        <p:tgtEl>
                                          <p:spTgt spid="92"/>
                                        </p:tgtEl>
                                        <p:attrNameLst>
                                          <p:attrName>ppt_x</p:attrName>
                                        </p:attrNameLst>
                                      </p:cBhvr>
                                      <p:tavLst>
                                        <p:tav tm="0">
                                          <p:val>
                                            <p:strVal val="ppt_x"/>
                                          </p:val>
                                        </p:tav>
                                        <p:tav tm="100000">
                                          <p:val>
                                            <p:strVal val="ppt_x"/>
                                          </p:val>
                                        </p:tav>
                                      </p:tavLst>
                                    </p:anim>
                                    <p:anim calcmode="lin" valueType="num">
                                      <p:cBhvr>
                                        <p:cTn id="453" dur="1000"/>
                                        <p:tgtEl>
                                          <p:spTgt spid="92"/>
                                        </p:tgtEl>
                                        <p:attrNameLst>
                                          <p:attrName>ppt_y</p:attrName>
                                        </p:attrNameLst>
                                      </p:cBhvr>
                                      <p:tavLst>
                                        <p:tav tm="0">
                                          <p:val>
                                            <p:strVal val="ppt_y"/>
                                          </p:val>
                                        </p:tav>
                                        <p:tav tm="100000">
                                          <p:val>
                                            <p:strVal val="ppt_y+.1"/>
                                          </p:val>
                                        </p:tav>
                                      </p:tavLst>
                                    </p:anim>
                                    <p:set>
                                      <p:cBhvr>
                                        <p:cTn id="454" dur="1" fill="hold">
                                          <p:stCondLst>
                                            <p:cond delay="999"/>
                                          </p:stCondLst>
                                        </p:cTn>
                                        <p:tgtEl>
                                          <p:spTgt spid="92"/>
                                        </p:tgtEl>
                                        <p:attrNameLst>
                                          <p:attrName>style.visibility</p:attrName>
                                        </p:attrNameLst>
                                      </p:cBhvr>
                                      <p:to>
                                        <p:strVal val="hidden"/>
                                      </p:to>
                                    </p:set>
                                  </p:childTnLst>
                                </p:cTn>
                              </p:par>
                              <p:par>
                                <p:cTn id="455" presetID="42" presetClass="exit" presetSubtype="0" fill="hold" grpId="0" nodeType="withEffect">
                                  <p:stCondLst>
                                    <p:cond delay="0"/>
                                  </p:stCondLst>
                                  <p:childTnLst>
                                    <p:animEffect transition="out" filter="fade">
                                      <p:cBhvr>
                                        <p:cTn id="456" dur="1000"/>
                                        <p:tgtEl>
                                          <p:spTgt spid="93"/>
                                        </p:tgtEl>
                                      </p:cBhvr>
                                    </p:animEffect>
                                    <p:anim calcmode="lin" valueType="num">
                                      <p:cBhvr>
                                        <p:cTn id="457" dur="1000"/>
                                        <p:tgtEl>
                                          <p:spTgt spid="93"/>
                                        </p:tgtEl>
                                        <p:attrNameLst>
                                          <p:attrName>ppt_x</p:attrName>
                                        </p:attrNameLst>
                                      </p:cBhvr>
                                      <p:tavLst>
                                        <p:tav tm="0">
                                          <p:val>
                                            <p:strVal val="ppt_x"/>
                                          </p:val>
                                        </p:tav>
                                        <p:tav tm="100000">
                                          <p:val>
                                            <p:strVal val="ppt_x"/>
                                          </p:val>
                                        </p:tav>
                                      </p:tavLst>
                                    </p:anim>
                                    <p:anim calcmode="lin" valueType="num">
                                      <p:cBhvr>
                                        <p:cTn id="458" dur="1000"/>
                                        <p:tgtEl>
                                          <p:spTgt spid="93"/>
                                        </p:tgtEl>
                                        <p:attrNameLst>
                                          <p:attrName>ppt_y</p:attrName>
                                        </p:attrNameLst>
                                      </p:cBhvr>
                                      <p:tavLst>
                                        <p:tav tm="0">
                                          <p:val>
                                            <p:strVal val="ppt_y"/>
                                          </p:val>
                                        </p:tav>
                                        <p:tav tm="100000">
                                          <p:val>
                                            <p:strVal val="ppt_y+.1"/>
                                          </p:val>
                                        </p:tav>
                                      </p:tavLst>
                                    </p:anim>
                                    <p:set>
                                      <p:cBhvr>
                                        <p:cTn id="459" dur="1" fill="hold">
                                          <p:stCondLst>
                                            <p:cond delay="999"/>
                                          </p:stCondLst>
                                        </p:cTn>
                                        <p:tgtEl>
                                          <p:spTgt spid="93"/>
                                        </p:tgtEl>
                                        <p:attrNameLst>
                                          <p:attrName>style.visibility</p:attrName>
                                        </p:attrNameLst>
                                      </p:cBhvr>
                                      <p:to>
                                        <p:strVal val="hidden"/>
                                      </p:to>
                                    </p:set>
                                  </p:childTnLst>
                                </p:cTn>
                              </p:par>
                              <p:par>
                                <p:cTn id="460" presetID="42" presetClass="exit" presetSubtype="0" fill="hold" grpId="0" nodeType="withEffect">
                                  <p:stCondLst>
                                    <p:cond delay="0"/>
                                  </p:stCondLst>
                                  <p:childTnLst>
                                    <p:animEffect transition="out" filter="fade">
                                      <p:cBhvr>
                                        <p:cTn id="461" dur="1000"/>
                                        <p:tgtEl>
                                          <p:spTgt spid="94"/>
                                        </p:tgtEl>
                                      </p:cBhvr>
                                    </p:animEffect>
                                    <p:anim calcmode="lin" valueType="num">
                                      <p:cBhvr>
                                        <p:cTn id="462" dur="1000"/>
                                        <p:tgtEl>
                                          <p:spTgt spid="94"/>
                                        </p:tgtEl>
                                        <p:attrNameLst>
                                          <p:attrName>ppt_x</p:attrName>
                                        </p:attrNameLst>
                                      </p:cBhvr>
                                      <p:tavLst>
                                        <p:tav tm="0">
                                          <p:val>
                                            <p:strVal val="ppt_x"/>
                                          </p:val>
                                        </p:tav>
                                        <p:tav tm="100000">
                                          <p:val>
                                            <p:strVal val="ppt_x"/>
                                          </p:val>
                                        </p:tav>
                                      </p:tavLst>
                                    </p:anim>
                                    <p:anim calcmode="lin" valueType="num">
                                      <p:cBhvr>
                                        <p:cTn id="463" dur="1000"/>
                                        <p:tgtEl>
                                          <p:spTgt spid="94"/>
                                        </p:tgtEl>
                                        <p:attrNameLst>
                                          <p:attrName>ppt_y</p:attrName>
                                        </p:attrNameLst>
                                      </p:cBhvr>
                                      <p:tavLst>
                                        <p:tav tm="0">
                                          <p:val>
                                            <p:strVal val="ppt_y"/>
                                          </p:val>
                                        </p:tav>
                                        <p:tav tm="100000">
                                          <p:val>
                                            <p:strVal val="ppt_y+.1"/>
                                          </p:val>
                                        </p:tav>
                                      </p:tavLst>
                                    </p:anim>
                                    <p:set>
                                      <p:cBhvr>
                                        <p:cTn id="464" dur="1" fill="hold">
                                          <p:stCondLst>
                                            <p:cond delay="999"/>
                                          </p:stCondLst>
                                        </p:cTn>
                                        <p:tgtEl>
                                          <p:spTgt spid="94"/>
                                        </p:tgtEl>
                                        <p:attrNameLst>
                                          <p:attrName>style.visibility</p:attrName>
                                        </p:attrNameLst>
                                      </p:cBhvr>
                                      <p:to>
                                        <p:strVal val="hidden"/>
                                      </p:to>
                                    </p:set>
                                  </p:childTnLst>
                                </p:cTn>
                              </p:par>
                              <p:par>
                                <p:cTn id="465" presetID="42" presetClass="exit" presetSubtype="0" fill="hold" grpId="0" nodeType="withEffect">
                                  <p:stCondLst>
                                    <p:cond delay="0"/>
                                  </p:stCondLst>
                                  <p:childTnLst>
                                    <p:animEffect transition="out" filter="fade">
                                      <p:cBhvr>
                                        <p:cTn id="466" dur="1000"/>
                                        <p:tgtEl>
                                          <p:spTgt spid="95"/>
                                        </p:tgtEl>
                                      </p:cBhvr>
                                    </p:animEffect>
                                    <p:anim calcmode="lin" valueType="num">
                                      <p:cBhvr>
                                        <p:cTn id="467" dur="1000"/>
                                        <p:tgtEl>
                                          <p:spTgt spid="95"/>
                                        </p:tgtEl>
                                        <p:attrNameLst>
                                          <p:attrName>ppt_x</p:attrName>
                                        </p:attrNameLst>
                                      </p:cBhvr>
                                      <p:tavLst>
                                        <p:tav tm="0">
                                          <p:val>
                                            <p:strVal val="ppt_x"/>
                                          </p:val>
                                        </p:tav>
                                        <p:tav tm="100000">
                                          <p:val>
                                            <p:strVal val="ppt_x"/>
                                          </p:val>
                                        </p:tav>
                                      </p:tavLst>
                                    </p:anim>
                                    <p:anim calcmode="lin" valueType="num">
                                      <p:cBhvr>
                                        <p:cTn id="468" dur="1000"/>
                                        <p:tgtEl>
                                          <p:spTgt spid="95"/>
                                        </p:tgtEl>
                                        <p:attrNameLst>
                                          <p:attrName>ppt_y</p:attrName>
                                        </p:attrNameLst>
                                      </p:cBhvr>
                                      <p:tavLst>
                                        <p:tav tm="0">
                                          <p:val>
                                            <p:strVal val="ppt_y"/>
                                          </p:val>
                                        </p:tav>
                                        <p:tav tm="100000">
                                          <p:val>
                                            <p:strVal val="ppt_y+.1"/>
                                          </p:val>
                                        </p:tav>
                                      </p:tavLst>
                                    </p:anim>
                                    <p:set>
                                      <p:cBhvr>
                                        <p:cTn id="469" dur="1" fill="hold">
                                          <p:stCondLst>
                                            <p:cond delay="999"/>
                                          </p:stCondLst>
                                        </p:cTn>
                                        <p:tgtEl>
                                          <p:spTgt spid="95"/>
                                        </p:tgtEl>
                                        <p:attrNameLst>
                                          <p:attrName>style.visibility</p:attrName>
                                        </p:attrNameLst>
                                      </p:cBhvr>
                                      <p:to>
                                        <p:strVal val="hidden"/>
                                      </p:to>
                                    </p:set>
                                  </p:childTnLst>
                                </p:cTn>
                              </p:par>
                              <p:par>
                                <p:cTn id="470" presetID="42" presetClass="exit" presetSubtype="0" fill="hold" grpId="0" nodeType="withEffect">
                                  <p:stCondLst>
                                    <p:cond delay="0"/>
                                  </p:stCondLst>
                                  <p:childTnLst>
                                    <p:animEffect transition="out" filter="fade">
                                      <p:cBhvr>
                                        <p:cTn id="471" dur="1000"/>
                                        <p:tgtEl>
                                          <p:spTgt spid="96"/>
                                        </p:tgtEl>
                                      </p:cBhvr>
                                    </p:animEffect>
                                    <p:anim calcmode="lin" valueType="num">
                                      <p:cBhvr>
                                        <p:cTn id="472" dur="1000"/>
                                        <p:tgtEl>
                                          <p:spTgt spid="96"/>
                                        </p:tgtEl>
                                        <p:attrNameLst>
                                          <p:attrName>ppt_x</p:attrName>
                                        </p:attrNameLst>
                                      </p:cBhvr>
                                      <p:tavLst>
                                        <p:tav tm="0">
                                          <p:val>
                                            <p:strVal val="ppt_x"/>
                                          </p:val>
                                        </p:tav>
                                        <p:tav tm="100000">
                                          <p:val>
                                            <p:strVal val="ppt_x"/>
                                          </p:val>
                                        </p:tav>
                                      </p:tavLst>
                                    </p:anim>
                                    <p:anim calcmode="lin" valueType="num">
                                      <p:cBhvr>
                                        <p:cTn id="473" dur="1000"/>
                                        <p:tgtEl>
                                          <p:spTgt spid="96"/>
                                        </p:tgtEl>
                                        <p:attrNameLst>
                                          <p:attrName>ppt_y</p:attrName>
                                        </p:attrNameLst>
                                      </p:cBhvr>
                                      <p:tavLst>
                                        <p:tav tm="0">
                                          <p:val>
                                            <p:strVal val="ppt_y"/>
                                          </p:val>
                                        </p:tav>
                                        <p:tav tm="100000">
                                          <p:val>
                                            <p:strVal val="ppt_y+.1"/>
                                          </p:val>
                                        </p:tav>
                                      </p:tavLst>
                                    </p:anim>
                                    <p:set>
                                      <p:cBhvr>
                                        <p:cTn id="474" dur="1" fill="hold">
                                          <p:stCondLst>
                                            <p:cond delay="999"/>
                                          </p:stCondLst>
                                        </p:cTn>
                                        <p:tgtEl>
                                          <p:spTgt spid="96"/>
                                        </p:tgtEl>
                                        <p:attrNameLst>
                                          <p:attrName>style.visibility</p:attrName>
                                        </p:attrNameLst>
                                      </p:cBhvr>
                                      <p:to>
                                        <p:strVal val="hidden"/>
                                      </p:to>
                                    </p:set>
                                  </p:childTnLst>
                                </p:cTn>
                              </p:par>
                              <p:par>
                                <p:cTn id="475" presetID="42" presetClass="exit" presetSubtype="0" fill="hold" grpId="0" nodeType="withEffect">
                                  <p:stCondLst>
                                    <p:cond delay="0"/>
                                  </p:stCondLst>
                                  <p:childTnLst>
                                    <p:animEffect transition="out" filter="fade">
                                      <p:cBhvr>
                                        <p:cTn id="476" dur="1000"/>
                                        <p:tgtEl>
                                          <p:spTgt spid="97"/>
                                        </p:tgtEl>
                                      </p:cBhvr>
                                    </p:animEffect>
                                    <p:anim calcmode="lin" valueType="num">
                                      <p:cBhvr>
                                        <p:cTn id="477" dur="1000"/>
                                        <p:tgtEl>
                                          <p:spTgt spid="97"/>
                                        </p:tgtEl>
                                        <p:attrNameLst>
                                          <p:attrName>ppt_x</p:attrName>
                                        </p:attrNameLst>
                                      </p:cBhvr>
                                      <p:tavLst>
                                        <p:tav tm="0">
                                          <p:val>
                                            <p:strVal val="ppt_x"/>
                                          </p:val>
                                        </p:tav>
                                        <p:tav tm="100000">
                                          <p:val>
                                            <p:strVal val="ppt_x"/>
                                          </p:val>
                                        </p:tav>
                                      </p:tavLst>
                                    </p:anim>
                                    <p:anim calcmode="lin" valueType="num">
                                      <p:cBhvr>
                                        <p:cTn id="478" dur="1000"/>
                                        <p:tgtEl>
                                          <p:spTgt spid="97"/>
                                        </p:tgtEl>
                                        <p:attrNameLst>
                                          <p:attrName>ppt_y</p:attrName>
                                        </p:attrNameLst>
                                      </p:cBhvr>
                                      <p:tavLst>
                                        <p:tav tm="0">
                                          <p:val>
                                            <p:strVal val="ppt_y"/>
                                          </p:val>
                                        </p:tav>
                                        <p:tav tm="100000">
                                          <p:val>
                                            <p:strVal val="ppt_y+.1"/>
                                          </p:val>
                                        </p:tav>
                                      </p:tavLst>
                                    </p:anim>
                                    <p:set>
                                      <p:cBhvr>
                                        <p:cTn id="479" dur="1" fill="hold">
                                          <p:stCondLst>
                                            <p:cond delay="999"/>
                                          </p:stCondLst>
                                        </p:cTn>
                                        <p:tgtEl>
                                          <p:spTgt spid="97"/>
                                        </p:tgtEl>
                                        <p:attrNameLst>
                                          <p:attrName>style.visibility</p:attrName>
                                        </p:attrNameLst>
                                      </p:cBhvr>
                                      <p:to>
                                        <p:strVal val="hidden"/>
                                      </p:to>
                                    </p:set>
                                  </p:childTnLst>
                                </p:cTn>
                              </p:par>
                              <p:par>
                                <p:cTn id="480" presetID="42" presetClass="exit" presetSubtype="0" fill="hold" grpId="0" nodeType="withEffect">
                                  <p:stCondLst>
                                    <p:cond delay="0"/>
                                  </p:stCondLst>
                                  <p:childTnLst>
                                    <p:animEffect transition="out" filter="fade">
                                      <p:cBhvr>
                                        <p:cTn id="481" dur="1000"/>
                                        <p:tgtEl>
                                          <p:spTgt spid="98"/>
                                        </p:tgtEl>
                                      </p:cBhvr>
                                    </p:animEffect>
                                    <p:anim calcmode="lin" valueType="num">
                                      <p:cBhvr>
                                        <p:cTn id="482" dur="1000"/>
                                        <p:tgtEl>
                                          <p:spTgt spid="98"/>
                                        </p:tgtEl>
                                        <p:attrNameLst>
                                          <p:attrName>ppt_x</p:attrName>
                                        </p:attrNameLst>
                                      </p:cBhvr>
                                      <p:tavLst>
                                        <p:tav tm="0">
                                          <p:val>
                                            <p:strVal val="ppt_x"/>
                                          </p:val>
                                        </p:tav>
                                        <p:tav tm="100000">
                                          <p:val>
                                            <p:strVal val="ppt_x"/>
                                          </p:val>
                                        </p:tav>
                                      </p:tavLst>
                                    </p:anim>
                                    <p:anim calcmode="lin" valueType="num">
                                      <p:cBhvr>
                                        <p:cTn id="483" dur="1000"/>
                                        <p:tgtEl>
                                          <p:spTgt spid="98"/>
                                        </p:tgtEl>
                                        <p:attrNameLst>
                                          <p:attrName>ppt_y</p:attrName>
                                        </p:attrNameLst>
                                      </p:cBhvr>
                                      <p:tavLst>
                                        <p:tav tm="0">
                                          <p:val>
                                            <p:strVal val="ppt_y"/>
                                          </p:val>
                                        </p:tav>
                                        <p:tav tm="100000">
                                          <p:val>
                                            <p:strVal val="ppt_y+.1"/>
                                          </p:val>
                                        </p:tav>
                                      </p:tavLst>
                                    </p:anim>
                                    <p:set>
                                      <p:cBhvr>
                                        <p:cTn id="484" dur="1" fill="hold">
                                          <p:stCondLst>
                                            <p:cond delay="999"/>
                                          </p:stCondLst>
                                        </p:cTn>
                                        <p:tgtEl>
                                          <p:spTgt spid="98"/>
                                        </p:tgtEl>
                                        <p:attrNameLst>
                                          <p:attrName>style.visibility</p:attrName>
                                        </p:attrNameLst>
                                      </p:cBhvr>
                                      <p:to>
                                        <p:strVal val="hidden"/>
                                      </p:to>
                                    </p:set>
                                  </p:childTnLst>
                                </p:cTn>
                              </p:par>
                              <p:par>
                                <p:cTn id="485" presetID="42" presetClass="exit" presetSubtype="0" fill="hold" grpId="0" nodeType="withEffect">
                                  <p:stCondLst>
                                    <p:cond delay="0"/>
                                  </p:stCondLst>
                                  <p:childTnLst>
                                    <p:animEffect transition="out" filter="fade">
                                      <p:cBhvr>
                                        <p:cTn id="486" dur="1000"/>
                                        <p:tgtEl>
                                          <p:spTgt spid="99"/>
                                        </p:tgtEl>
                                      </p:cBhvr>
                                    </p:animEffect>
                                    <p:anim calcmode="lin" valueType="num">
                                      <p:cBhvr>
                                        <p:cTn id="487" dur="1000"/>
                                        <p:tgtEl>
                                          <p:spTgt spid="99"/>
                                        </p:tgtEl>
                                        <p:attrNameLst>
                                          <p:attrName>ppt_x</p:attrName>
                                        </p:attrNameLst>
                                      </p:cBhvr>
                                      <p:tavLst>
                                        <p:tav tm="0">
                                          <p:val>
                                            <p:strVal val="ppt_x"/>
                                          </p:val>
                                        </p:tav>
                                        <p:tav tm="100000">
                                          <p:val>
                                            <p:strVal val="ppt_x"/>
                                          </p:val>
                                        </p:tav>
                                      </p:tavLst>
                                    </p:anim>
                                    <p:anim calcmode="lin" valueType="num">
                                      <p:cBhvr>
                                        <p:cTn id="488" dur="1000"/>
                                        <p:tgtEl>
                                          <p:spTgt spid="99"/>
                                        </p:tgtEl>
                                        <p:attrNameLst>
                                          <p:attrName>ppt_y</p:attrName>
                                        </p:attrNameLst>
                                      </p:cBhvr>
                                      <p:tavLst>
                                        <p:tav tm="0">
                                          <p:val>
                                            <p:strVal val="ppt_y"/>
                                          </p:val>
                                        </p:tav>
                                        <p:tav tm="100000">
                                          <p:val>
                                            <p:strVal val="ppt_y+.1"/>
                                          </p:val>
                                        </p:tav>
                                      </p:tavLst>
                                    </p:anim>
                                    <p:set>
                                      <p:cBhvr>
                                        <p:cTn id="489" dur="1" fill="hold">
                                          <p:stCondLst>
                                            <p:cond delay="999"/>
                                          </p:stCondLst>
                                        </p:cTn>
                                        <p:tgtEl>
                                          <p:spTgt spid="99"/>
                                        </p:tgtEl>
                                        <p:attrNameLst>
                                          <p:attrName>style.visibility</p:attrName>
                                        </p:attrNameLst>
                                      </p:cBhvr>
                                      <p:to>
                                        <p:strVal val="hidden"/>
                                      </p:to>
                                    </p:set>
                                  </p:childTnLst>
                                </p:cTn>
                              </p:par>
                              <p:par>
                                <p:cTn id="490" presetID="42" presetClass="exit" presetSubtype="0" fill="hold" grpId="0" nodeType="withEffect">
                                  <p:stCondLst>
                                    <p:cond delay="0"/>
                                  </p:stCondLst>
                                  <p:childTnLst>
                                    <p:animEffect transition="out" filter="fade">
                                      <p:cBhvr>
                                        <p:cTn id="491" dur="1000"/>
                                        <p:tgtEl>
                                          <p:spTgt spid="100"/>
                                        </p:tgtEl>
                                      </p:cBhvr>
                                    </p:animEffect>
                                    <p:anim calcmode="lin" valueType="num">
                                      <p:cBhvr>
                                        <p:cTn id="492" dur="1000"/>
                                        <p:tgtEl>
                                          <p:spTgt spid="100"/>
                                        </p:tgtEl>
                                        <p:attrNameLst>
                                          <p:attrName>ppt_x</p:attrName>
                                        </p:attrNameLst>
                                      </p:cBhvr>
                                      <p:tavLst>
                                        <p:tav tm="0">
                                          <p:val>
                                            <p:strVal val="ppt_x"/>
                                          </p:val>
                                        </p:tav>
                                        <p:tav tm="100000">
                                          <p:val>
                                            <p:strVal val="ppt_x"/>
                                          </p:val>
                                        </p:tav>
                                      </p:tavLst>
                                    </p:anim>
                                    <p:anim calcmode="lin" valueType="num">
                                      <p:cBhvr>
                                        <p:cTn id="493" dur="1000"/>
                                        <p:tgtEl>
                                          <p:spTgt spid="100"/>
                                        </p:tgtEl>
                                        <p:attrNameLst>
                                          <p:attrName>ppt_y</p:attrName>
                                        </p:attrNameLst>
                                      </p:cBhvr>
                                      <p:tavLst>
                                        <p:tav tm="0">
                                          <p:val>
                                            <p:strVal val="ppt_y"/>
                                          </p:val>
                                        </p:tav>
                                        <p:tav tm="100000">
                                          <p:val>
                                            <p:strVal val="ppt_y+.1"/>
                                          </p:val>
                                        </p:tav>
                                      </p:tavLst>
                                    </p:anim>
                                    <p:set>
                                      <p:cBhvr>
                                        <p:cTn id="494" dur="1" fill="hold">
                                          <p:stCondLst>
                                            <p:cond delay="999"/>
                                          </p:stCondLst>
                                        </p:cTn>
                                        <p:tgtEl>
                                          <p:spTgt spid="100"/>
                                        </p:tgtEl>
                                        <p:attrNameLst>
                                          <p:attrName>style.visibility</p:attrName>
                                        </p:attrNameLst>
                                      </p:cBhvr>
                                      <p:to>
                                        <p:strVal val="hidden"/>
                                      </p:to>
                                    </p:set>
                                  </p:childTnLst>
                                </p:cTn>
                              </p:par>
                              <p:par>
                                <p:cTn id="495" presetID="42" presetClass="exit" presetSubtype="0" fill="hold" grpId="0" nodeType="withEffect">
                                  <p:stCondLst>
                                    <p:cond delay="0"/>
                                  </p:stCondLst>
                                  <p:childTnLst>
                                    <p:animEffect transition="out" filter="fade">
                                      <p:cBhvr>
                                        <p:cTn id="496" dur="1000"/>
                                        <p:tgtEl>
                                          <p:spTgt spid="101"/>
                                        </p:tgtEl>
                                      </p:cBhvr>
                                    </p:animEffect>
                                    <p:anim calcmode="lin" valueType="num">
                                      <p:cBhvr>
                                        <p:cTn id="497" dur="1000"/>
                                        <p:tgtEl>
                                          <p:spTgt spid="101"/>
                                        </p:tgtEl>
                                        <p:attrNameLst>
                                          <p:attrName>ppt_x</p:attrName>
                                        </p:attrNameLst>
                                      </p:cBhvr>
                                      <p:tavLst>
                                        <p:tav tm="0">
                                          <p:val>
                                            <p:strVal val="ppt_x"/>
                                          </p:val>
                                        </p:tav>
                                        <p:tav tm="100000">
                                          <p:val>
                                            <p:strVal val="ppt_x"/>
                                          </p:val>
                                        </p:tav>
                                      </p:tavLst>
                                    </p:anim>
                                    <p:anim calcmode="lin" valueType="num">
                                      <p:cBhvr>
                                        <p:cTn id="498" dur="1000"/>
                                        <p:tgtEl>
                                          <p:spTgt spid="101"/>
                                        </p:tgtEl>
                                        <p:attrNameLst>
                                          <p:attrName>ppt_y</p:attrName>
                                        </p:attrNameLst>
                                      </p:cBhvr>
                                      <p:tavLst>
                                        <p:tav tm="0">
                                          <p:val>
                                            <p:strVal val="ppt_y"/>
                                          </p:val>
                                        </p:tav>
                                        <p:tav tm="100000">
                                          <p:val>
                                            <p:strVal val="ppt_y+.1"/>
                                          </p:val>
                                        </p:tav>
                                      </p:tavLst>
                                    </p:anim>
                                    <p:set>
                                      <p:cBhvr>
                                        <p:cTn id="499" dur="1" fill="hold">
                                          <p:stCondLst>
                                            <p:cond delay="999"/>
                                          </p:stCondLst>
                                        </p:cTn>
                                        <p:tgtEl>
                                          <p:spTgt spid="101"/>
                                        </p:tgtEl>
                                        <p:attrNameLst>
                                          <p:attrName>style.visibility</p:attrName>
                                        </p:attrNameLst>
                                      </p:cBhvr>
                                      <p:to>
                                        <p:strVal val="hidden"/>
                                      </p:to>
                                    </p:set>
                                  </p:childTnLst>
                                </p:cTn>
                              </p:par>
                              <p:par>
                                <p:cTn id="500" presetID="42" presetClass="exit" presetSubtype="0" fill="hold" grpId="0" nodeType="withEffect">
                                  <p:stCondLst>
                                    <p:cond delay="0"/>
                                  </p:stCondLst>
                                  <p:childTnLst>
                                    <p:animEffect transition="out" filter="fade">
                                      <p:cBhvr>
                                        <p:cTn id="501" dur="1000"/>
                                        <p:tgtEl>
                                          <p:spTgt spid="102"/>
                                        </p:tgtEl>
                                      </p:cBhvr>
                                    </p:animEffect>
                                    <p:anim calcmode="lin" valueType="num">
                                      <p:cBhvr>
                                        <p:cTn id="502" dur="1000"/>
                                        <p:tgtEl>
                                          <p:spTgt spid="102"/>
                                        </p:tgtEl>
                                        <p:attrNameLst>
                                          <p:attrName>ppt_x</p:attrName>
                                        </p:attrNameLst>
                                      </p:cBhvr>
                                      <p:tavLst>
                                        <p:tav tm="0">
                                          <p:val>
                                            <p:strVal val="ppt_x"/>
                                          </p:val>
                                        </p:tav>
                                        <p:tav tm="100000">
                                          <p:val>
                                            <p:strVal val="ppt_x"/>
                                          </p:val>
                                        </p:tav>
                                      </p:tavLst>
                                    </p:anim>
                                    <p:anim calcmode="lin" valueType="num">
                                      <p:cBhvr>
                                        <p:cTn id="503" dur="1000"/>
                                        <p:tgtEl>
                                          <p:spTgt spid="102"/>
                                        </p:tgtEl>
                                        <p:attrNameLst>
                                          <p:attrName>ppt_y</p:attrName>
                                        </p:attrNameLst>
                                      </p:cBhvr>
                                      <p:tavLst>
                                        <p:tav tm="0">
                                          <p:val>
                                            <p:strVal val="ppt_y"/>
                                          </p:val>
                                        </p:tav>
                                        <p:tav tm="100000">
                                          <p:val>
                                            <p:strVal val="ppt_y+.1"/>
                                          </p:val>
                                        </p:tav>
                                      </p:tavLst>
                                    </p:anim>
                                    <p:set>
                                      <p:cBhvr>
                                        <p:cTn id="504" dur="1" fill="hold">
                                          <p:stCondLst>
                                            <p:cond delay="999"/>
                                          </p:stCondLst>
                                        </p:cTn>
                                        <p:tgtEl>
                                          <p:spTgt spid="102"/>
                                        </p:tgtEl>
                                        <p:attrNameLst>
                                          <p:attrName>style.visibility</p:attrName>
                                        </p:attrNameLst>
                                      </p:cBhvr>
                                      <p:to>
                                        <p:strVal val="hidden"/>
                                      </p:to>
                                    </p:set>
                                  </p:childTnLst>
                                </p:cTn>
                              </p:par>
                              <p:par>
                                <p:cTn id="505" presetID="42" presetClass="exit" presetSubtype="0" fill="hold" grpId="0" nodeType="withEffect">
                                  <p:stCondLst>
                                    <p:cond delay="0"/>
                                  </p:stCondLst>
                                  <p:childTnLst>
                                    <p:animEffect transition="out" filter="fade">
                                      <p:cBhvr>
                                        <p:cTn id="506" dur="1000"/>
                                        <p:tgtEl>
                                          <p:spTgt spid="103"/>
                                        </p:tgtEl>
                                      </p:cBhvr>
                                    </p:animEffect>
                                    <p:anim calcmode="lin" valueType="num">
                                      <p:cBhvr>
                                        <p:cTn id="507" dur="1000"/>
                                        <p:tgtEl>
                                          <p:spTgt spid="103"/>
                                        </p:tgtEl>
                                        <p:attrNameLst>
                                          <p:attrName>ppt_x</p:attrName>
                                        </p:attrNameLst>
                                      </p:cBhvr>
                                      <p:tavLst>
                                        <p:tav tm="0">
                                          <p:val>
                                            <p:strVal val="ppt_x"/>
                                          </p:val>
                                        </p:tav>
                                        <p:tav tm="100000">
                                          <p:val>
                                            <p:strVal val="ppt_x"/>
                                          </p:val>
                                        </p:tav>
                                      </p:tavLst>
                                    </p:anim>
                                    <p:anim calcmode="lin" valueType="num">
                                      <p:cBhvr>
                                        <p:cTn id="508" dur="1000"/>
                                        <p:tgtEl>
                                          <p:spTgt spid="103"/>
                                        </p:tgtEl>
                                        <p:attrNameLst>
                                          <p:attrName>ppt_y</p:attrName>
                                        </p:attrNameLst>
                                      </p:cBhvr>
                                      <p:tavLst>
                                        <p:tav tm="0">
                                          <p:val>
                                            <p:strVal val="ppt_y"/>
                                          </p:val>
                                        </p:tav>
                                        <p:tav tm="100000">
                                          <p:val>
                                            <p:strVal val="ppt_y+.1"/>
                                          </p:val>
                                        </p:tav>
                                      </p:tavLst>
                                    </p:anim>
                                    <p:set>
                                      <p:cBhvr>
                                        <p:cTn id="509" dur="1" fill="hold">
                                          <p:stCondLst>
                                            <p:cond delay="999"/>
                                          </p:stCondLst>
                                        </p:cTn>
                                        <p:tgtEl>
                                          <p:spTgt spid="103"/>
                                        </p:tgtEl>
                                        <p:attrNameLst>
                                          <p:attrName>style.visibility</p:attrName>
                                        </p:attrNameLst>
                                      </p:cBhvr>
                                      <p:to>
                                        <p:strVal val="hidden"/>
                                      </p:to>
                                    </p:set>
                                  </p:childTnLst>
                                </p:cTn>
                              </p:par>
                              <p:par>
                                <p:cTn id="510" presetID="42" presetClass="exit" presetSubtype="0" fill="hold" grpId="0" nodeType="withEffect">
                                  <p:stCondLst>
                                    <p:cond delay="0"/>
                                  </p:stCondLst>
                                  <p:childTnLst>
                                    <p:animEffect transition="out" filter="fade">
                                      <p:cBhvr>
                                        <p:cTn id="511" dur="1000"/>
                                        <p:tgtEl>
                                          <p:spTgt spid="104"/>
                                        </p:tgtEl>
                                      </p:cBhvr>
                                    </p:animEffect>
                                    <p:anim calcmode="lin" valueType="num">
                                      <p:cBhvr>
                                        <p:cTn id="512" dur="1000"/>
                                        <p:tgtEl>
                                          <p:spTgt spid="104"/>
                                        </p:tgtEl>
                                        <p:attrNameLst>
                                          <p:attrName>ppt_x</p:attrName>
                                        </p:attrNameLst>
                                      </p:cBhvr>
                                      <p:tavLst>
                                        <p:tav tm="0">
                                          <p:val>
                                            <p:strVal val="ppt_x"/>
                                          </p:val>
                                        </p:tav>
                                        <p:tav tm="100000">
                                          <p:val>
                                            <p:strVal val="ppt_x"/>
                                          </p:val>
                                        </p:tav>
                                      </p:tavLst>
                                    </p:anim>
                                    <p:anim calcmode="lin" valueType="num">
                                      <p:cBhvr>
                                        <p:cTn id="513" dur="1000"/>
                                        <p:tgtEl>
                                          <p:spTgt spid="104"/>
                                        </p:tgtEl>
                                        <p:attrNameLst>
                                          <p:attrName>ppt_y</p:attrName>
                                        </p:attrNameLst>
                                      </p:cBhvr>
                                      <p:tavLst>
                                        <p:tav tm="0">
                                          <p:val>
                                            <p:strVal val="ppt_y"/>
                                          </p:val>
                                        </p:tav>
                                        <p:tav tm="100000">
                                          <p:val>
                                            <p:strVal val="ppt_y+.1"/>
                                          </p:val>
                                        </p:tav>
                                      </p:tavLst>
                                    </p:anim>
                                    <p:set>
                                      <p:cBhvr>
                                        <p:cTn id="514" dur="1" fill="hold">
                                          <p:stCondLst>
                                            <p:cond delay="999"/>
                                          </p:stCondLst>
                                        </p:cTn>
                                        <p:tgtEl>
                                          <p:spTgt spid="104"/>
                                        </p:tgtEl>
                                        <p:attrNameLst>
                                          <p:attrName>style.visibility</p:attrName>
                                        </p:attrNameLst>
                                      </p:cBhvr>
                                      <p:to>
                                        <p:strVal val="hidden"/>
                                      </p:to>
                                    </p:set>
                                  </p:childTnLst>
                                </p:cTn>
                              </p:par>
                              <p:par>
                                <p:cTn id="515" presetID="42" presetClass="exit" presetSubtype="0" fill="hold" grpId="0" nodeType="withEffect">
                                  <p:stCondLst>
                                    <p:cond delay="0"/>
                                  </p:stCondLst>
                                  <p:childTnLst>
                                    <p:animEffect transition="out" filter="fade">
                                      <p:cBhvr>
                                        <p:cTn id="516" dur="1000"/>
                                        <p:tgtEl>
                                          <p:spTgt spid="105"/>
                                        </p:tgtEl>
                                      </p:cBhvr>
                                    </p:animEffect>
                                    <p:anim calcmode="lin" valueType="num">
                                      <p:cBhvr>
                                        <p:cTn id="517" dur="1000"/>
                                        <p:tgtEl>
                                          <p:spTgt spid="105"/>
                                        </p:tgtEl>
                                        <p:attrNameLst>
                                          <p:attrName>ppt_x</p:attrName>
                                        </p:attrNameLst>
                                      </p:cBhvr>
                                      <p:tavLst>
                                        <p:tav tm="0">
                                          <p:val>
                                            <p:strVal val="ppt_x"/>
                                          </p:val>
                                        </p:tav>
                                        <p:tav tm="100000">
                                          <p:val>
                                            <p:strVal val="ppt_x"/>
                                          </p:val>
                                        </p:tav>
                                      </p:tavLst>
                                    </p:anim>
                                    <p:anim calcmode="lin" valueType="num">
                                      <p:cBhvr>
                                        <p:cTn id="518" dur="1000"/>
                                        <p:tgtEl>
                                          <p:spTgt spid="105"/>
                                        </p:tgtEl>
                                        <p:attrNameLst>
                                          <p:attrName>ppt_y</p:attrName>
                                        </p:attrNameLst>
                                      </p:cBhvr>
                                      <p:tavLst>
                                        <p:tav tm="0">
                                          <p:val>
                                            <p:strVal val="ppt_y"/>
                                          </p:val>
                                        </p:tav>
                                        <p:tav tm="100000">
                                          <p:val>
                                            <p:strVal val="ppt_y+.1"/>
                                          </p:val>
                                        </p:tav>
                                      </p:tavLst>
                                    </p:anim>
                                    <p:set>
                                      <p:cBhvr>
                                        <p:cTn id="519" dur="1" fill="hold">
                                          <p:stCondLst>
                                            <p:cond delay="999"/>
                                          </p:stCondLst>
                                        </p:cTn>
                                        <p:tgtEl>
                                          <p:spTgt spid="105"/>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3" grpId="0" animBg="1"/>
      <p:bldP spid="4" grpId="0" animBg="1"/>
      <p:bldP spid="5" grpId="0" animBg="1"/>
      <p:bldP spid="6" grpId="0" animBg="1"/>
      <p:bldP spid="7" grpId="0" animBg="1"/>
      <p:bldP spid="8" grpId="0" animBg="1"/>
      <p:bldP spid="9" grpId="0" animBg="1"/>
      <p:bldP spid="10" grpId="0" animBg="1"/>
      <p:bldP spid="11" grpId="0" animBg="1"/>
      <p:bldP spid="12" grpId="0" animBg="1"/>
      <p:bldP spid="13" grpId="0" animBg="1"/>
      <p:bldP spid="14" grpId="0" animBg="1"/>
      <p:bldP spid="15" grpId="0" animBg="1"/>
      <p:bldP spid="16" grpId="0" animBg="1"/>
      <p:bldP spid="17" grpId="0" animBg="1"/>
      <p:bldP spid="18" grpId="0" animBg="1"/>
      <p:bldP spid="19" grpId="0" animBg="1"/>
      <p:bldP spid="20" grpId="0" animBg="1"/>
      <p:bldP spid="21" grpId="0" animBg="1"/>
      <p:bldP spid="22" grpId="0" animBg="1"/>
      <p:bldP spid="23" grpId="0" animBg="1"/>
      <p:bldP spid="24" grpId="0" animBg="1"/>
      <p:bldP spid="26" grpId="0" animBg="1"/>
      <p:bldP spid="27" grpId="0" animBg="1"/>
      <p:bldP spid="28" grpId="0" animBg="1"/>
      <p:bldP spid="29" grpId="0" animBg="1"/>
      <p:bldP spid="30" grpId="0" animBg="1"/>
      <p:bldP spid="31" grpId="0" animBg="1"/>
      <p:bldP spid="32" grpId="0" animBg="1"/>
      <p:bldP spid="33" grpId="0" animBg="1"/>
      <p:bldP spid="34" grpId="0" animBg="1"/>
      <p:bldP spid="35" grpId="0" animBg="1"/>
      <p:bldP spid="36" grpId="0" animBg="1"/>
      <p:bldP spid="37" grpId="0" animBg="1"/>
      <p:bldP spid="38" grpId="0" animBg="1"/>
      <p:bldP spid="39" grpId="0" animBg="1"/>
      <p:bldP spid="40" grpId="0" animBg="1"/>
      <p:bldP spid="41" grpId="0" animBg="1"/>
      <p:bldP spid="42" grpId="0" animBg="1"/>
      <p:bldP spid="43" grpId="0" animBg="1"/>
      <p:bldP spid="44" grpId="0" animBg="1"/>
      <p:bldP spid="45" grpId="0" animBg="1"/>
      <p:bldP spid="46" grpId="0" animBg="1"/>
      <p:bldP spid="47" grpId="0" animBg="1"/>
      <p:bldP spid="48" grpId="0" animBg="1"/>
      <p:bldP spid="49" grpId="0" animBg="1"/>
      <p:bldP spid="50" grpId="0" animBg="1"/>
      <p:bldP spid="51" grpId="0" animBg="1"/>
      <p:bldP spid="52" grpId="0" animBg="1"/>
      <p:bldP spid="53" grpId="0" animBg="1"/>
      <p:bldP spid="54" grpId="0" animBg="1"/>
      <p:bldP spid="55" grpId="0" animBg="1"/>
      <p:bldP spid="56" grpId="0" animBg="1"/>
      <p:bldP spid="57" grpId="0" animBg="1"/>
      <p:bldP spid="58" grpId="0" animBg="1"/>
      <p:bldP spid="59" grpId="0" animBg="1"/>
      <p:bldP spid="60" grpId="0" animBg="1"/>
      <p:bldP spid="61" grpId="0" animBg="1"/>
      <p:bldP spid="62" grpId="0" animBg="1"/>
      <p:bldP spid="63" grpId="0" animBg="1"/>
      <p:bldP spid="64" grpId="0" animBg="1"/>
      <p:bldP spid="65" grpId="0" animBg="1"/>
      <p:bldP spid="66" grpId="0" animBg="1"/>
      <p:bldP spid="67" grpId="0" animBg="1"/>
      <p:bldP spid="68" grpId="0" animBg="1"/>
      <p:bldP spid="69" grpId="0" animBg="1"/>
      <p:bldP spid="70" grpId="0" animBg="1"/>
      <p:bldP spid="71" grpId="0" animBg="1"/>
      <p:bldP spid="72" grpId="0" animBg="1"/>
      <p:bldP spid="73" grpId="0" animBg="1"/>
      <p:bldP spid="74" grpId="0" animBg="1"/>
      <p:bldP spid="75" grpId="0" animBg="1"/>
      <p:bldP spid="76" grpId="0" animBg="1"/>
      <p:bldP spid="77" grpId="0" animBg="1"/>
      <p:bldP spid="78" grpId="0" animBg="1"/>
      <p:bldP spid="79" grpId="0" animBg="1"/>
      <p:bldP spid="80" grpId="0" animBg="1"/>
      <p:bldP spid="81" grpId="0" animBg="1"/>
      <p:bldP spid="82" grpId="0" animBg="1"/>
      <p:bldP spid="83" grpId="0" animBg="1"/>
      <p:bldP spid="84" grpId="0" animBg="1"/>
      <p:bldP spid="85" grpId="0" animBg="1"/>
      <p:bldP spid="86" grpId="0" animBg="1"/>
      <p:bldP spid="87" grpId="0" animBg="1"/>
      <p:bldP spid="88" grpId="0" animBg="1"/>
      <p:bldP spid="89" grpId="0" animBg="1"/>
      <p:bldP spid="90" grpId="0" animBg="1"/>
      <p:bldP spid="91" grpId="0" animBg="1"/>
      <p:bldP spid="92" grpId="0" animBg="1"/>
      <p:bldP spid="93" grpId="0" animBg="1"/>
      <p:bldP spid="94" grpId="0" animBg="1"/>
      <p:bldP spid="95" grpId="0" animBg="1"/>
      <p:bldP spid="96" grpId="0" animBg="1"/>
      <p:bldP spid="97" grpId="0" animBg="1"/>
      <p:bldP spid="98" grpId="0" animBg="1"/>
      <p:bldP spid="99" grpId="0" animBg="1"/>
      <p:bldP spid="100" grpId="0" animBg="1"/>
      <p:bldP spid="101" grpId="0" animBg="1"/>
      <p:bldP spid="102" grpId="0" animBg="1"/>
      <p:bldP spid="103" grpId="0" animBg="1"/>
      <p:bldP spid="104" grpId="0" animBg="1"/>
      <p:bldP spid="105" grpId="0" animBg="1"/>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p:nvPr/>
        </p:nvSpPr>
        <p:spPr>
          <a:xfrm>
            <a:off x="8087591" y="2780515"/>
            <a:ext cx="91005" cy="46392"/>
          </a:xfrm>
          <a:prstGeom prst="rect">
            <a:avLst/>
          </a:prstGeom>
          <a:blipFill>
            <a:blip r:embed="rId2" cstate="print"/>
            <a:stretch>
              <a:fillRect/>
            </a:stretch>
          </a:blipFill>
        </p:spPr>
        <p:txBody>
          <a:bodyPr wrap="square" lIns="0" tIns="0" rIns="0" bIns="0" rtlCol="0">
            <a:noAutofit/>
          </a:bodyPr>
          <a:lstStyle/>
          <a:p>
            <a:endParaRPr/>
          </a:p>
        </p:txBody>
      </p:sp>
      <p:sp>
        <p:nvSpPr>
          <p:cNvPr id="3" name="object 3"/>
          <p:cNvSpPr/>
          <p:nvPr/>
        </p:nvSpPr>
        <p:spPr>
          <a:xfrm>
            <a:off x="8296794" y="2768917"/>
            <a:ext cx="93518" cy="56982"/>
          </a:xfrm>
          <a:prstGeom prst="rect">
            <a:avLst/>
          </a:prstGeom>
          <a:blipFill>
            <a:blip r:embed="rId3" cstate="print"/>
            <a:stretch>
              <a:fillRect/>
            </a:stretch>
          </a:blipFill>
        </p:spPr>
        <p:txBody>
          <a:bodyPr wrap="square" lIns="0" tIns="0" rIns="0" bIns="0" rtlCol="0">
            <a:noAutofit/>
          </a:bodyPr>
          <a:lstStyle/>
          <a:p>
            <a:endParaRPr/>
          </a:p>
        </p:txBody>
      </p:sp>
      <p:sp>
        <p:nvSpPr>
          <p:cNvPr id="4" name="object 4"/>
          <p:cNvSpPr/>
          <p:nvPr/>
        </p:nvSpPr>
        <p:spPr>
          <a:xfrm>
            <a:off x="8210205" y="2696303"/>
            <a:ext cx="184265" cy="128588"/>
          </a:xfrm>
          <a:prstGeom prst="rect">
            <a:avLst/>
          </a:prstGeom>
          <a:blipFill>
            <a:blip r:embed="rId4" cstate="print"/>
            <a:stretch>
              <a:fillRect/>
            </a:stretch>
          </a:blipFill>
        </p:spPr>
        <p:txBody>
          <a:bodyPr wrap="square" lIns="0" tIns="0" rIns="0" bIns="0" rtlCol="0">
            <a:noAutofit/>
          </a:bodyPr>
          <a:lstStyle/>
          <a:p>
            <a:endParaRPr/>
          </a:p>
        </p:txBody>
      </p:sp>
      <p:sp>
        <p:nvSpPr>
          <p:cNvPr id="5" name="object 5"/>
          <p:cNvSpPr/>
          <p:nvPr/>
        </p:nvSpPr>
        <p:spPr>
          <a:xfrm>
            <a:off x="8314114" y="2755807"/>
            <a:ext cx="80167" cy="29752"/>
          </a:xfrm>
          <a:prstGeom prst="rect">
            <a:avLst/>
          </a:prstGeom>
          <a:blipFill>
            <a:blip r:embed="rId5" cstate="print"/>
            <a:stretch>
              <a:fillRect/>
            </a:stretch>
          </a:blipFill>
        </p:spPr>
        <p:txBody>
          <a:bodyPr wrap="square" lIns="0" tIns="0" rIns="0" bIns="0" rtlCol="0">
            <a:noAutofit/>
          </a:bodyPr>
          <a:lstStyle/>
          <a:p>
            <a:endParaRPr/>
          </a:p>
        </p:txBody>
      </p:sp>
      <p:sp>
        <p:nvSpPr>
          <p:cNvPr id="6" name="object 6"/>
          <p:cNvSpPr/>
          <p:nvPr/>
        </p:nvSpPr>
        <p:spPr>
          <a:xfrm>
            <a:off x="8345288" y="2669073"/>
            <a:ext cx="76892" cy="34794"/>
          </a:xfrm>
          <a:prstGeom prst="rect">
            <a:avLst/>
          </a:prstGeom>
          <a:blipFill>
            <a:blip r:embed="rId6" cstate="print"/>
            <a:stretch>
              <a:fillRect/>
            </a:stretch>
          </a:blipFill>
        </p:spPr>
        <p:txBody>
          <a:bodyPr wrap="square" lIns="0" tIns="0" rIns="0" bIns="0" rtlCol="0">
            <a:noAutofit/>
          </a:bodyPr>
          <a:lstStyle/>
          <a:p>
            <a:endParaRPr/>
          </a:p>
        </p:txBody>
      </p:sp>
      <p:sp>
        <p:nvSpPr>
          <p:cNvPr id="7" name="object 7"/>
          <p:cNvSpPr/>
          <p:nvPr/>
        </p:nvSpPr>
        <p:spPr>
          <a:xfrm>
            <a:off x="7956665" y="2652433"/>
            <a:ext cx="283258" cy="151279"/>
          </a:xfrm>
          <a:prstGeom prst="rect">
            <a:avLst/>
          </a:prstGeom>
          <a:blipFill>
            <a:blip r:embed="rId7" cstate="print"/>
            <a:stretch>
              <a:fillRect/>
            </a:stretch>
          </a:blipFill>
        </p:spPr>
        <p:txBody>
          <a:bodyPr wrap="square" lIns="0" tIns="0" rIns="0" bIns="0" rtlCol="0">
            <a:noAutofit/>
          </a:bodyPr>
          <a:lstStyle/>
          <a:p>
            <a:endParaRPr/>
          </a:p>
        </p:txBody>
      </p:sp>
      <p:sp>
        <p:nvSpPr>
          <p:cNvPr id="8" name="object 8"/>
          <p:cNvSpPr/>
          <p:nvPr/>
        </p:nvSpPr>
        <p:spPr>
          <a:xfrm>
            <a:off x="8019705" y="2596963"/>
            <a:ext cx="343965" cy="90768"/>
          </a:xfrm>
          <a:prstGeom prst="rect">
            <a:avLst/>
          </a:prstGeom>
          <a:blipFill>
            <a:blip r:embed="rId8" cstate="print"/>
            <a:stretch>
              <a:fillRect/>
            </a:stretch>
          </a:blipFill>
        </p:spPr>
        <p:txBody>
          <a:bodyPr wrap="square" lIns="0" tIns="0" rIns="0" bIns="0" rtlCol="0">
            <a:noAutofit/>
          </a:bodyPr>
          <a:lstStyle/>
          <a:p>
            <a:endParaRPr/>
          </a:p>
        </p:txBody>
      </p:sp>
      <p:sp>
        <p:nvSpPr>
          <p:cNvPr id="9" name="object 9"/>
          <p:cNvSpPr/>
          <p:nvPr/>
        </p:nvSpPr>
        <p:spPr>
          <a:xfrm>
            <a:off x="8398628" y="2662517"/>
            <a:ext cx="43641" cy="18657"/>
          </a:xfrm>
          <a:prstGeom prst="rect">
            <a:avLst/>
          </a:prstGeom>
          <a:blipFill>
            <a:blip r:embed="rId9" cstate="print"/>
            <a:stretch>
              <a:fillRect/>
            </a:stretch>
          </a:blipFill>
        </p:spPr>
        <p:txBody>
          <a:bodyPr wrap="square" lIns="0" tIns="0" rIns="0" bIns="0" rtlCol="0">
            <a:noAutofit/>
          </a:bodyPr>
          <a:lstStyle/>
          <a:p>
            <a:endParaRPr/>
          </a:p>
        </p:txBody>
      </p:sp>
      <p:sp>
        <p:nvSpPr>
          <p:cNvPr id="10" name="object 10"/>
          <p:cNvSpPr/>
          <p:nvPr/>
        </p:nvSpPr>
        <p:spPr>
          <a:xfrm>
            <a:off x="8226828" y="2597973"/>
            <a:ext cx="231371" cy="69588"/>
          </a:xfrm>
          <a:prstGeom prst="rect">
            <a:avLst/>
          </a:prstGeom>
          <a:blipFill>
            <a:blip r:embed="rId10" cstate="print"/>
            <a:stretch>
              <a:fillRect/>
            </a:stretch>
          </a:blipFill>
        </p:spPr>
        <p:txBody>
          <a:bodyPr wrap="square" lIns="0" tIns="0" rIns="0" bIns="0" rtlCol="0">
            <a:noAutofit/>
          </a:bodyPr>
          <a:lstStyle/>
          <a:p>
            <a:endParaRPr/>
          </a:p>
        </p:txBody>
      </p:sp>
      <p:sp>
        <p:nvSpPr>
          <p:cNvPr id="11" name="object 11"/>
          <p:cNvSpPr/>
          <p:nvPr/>
        </p:nvSpPr>
        <p:spPr>
          <a:xfrm>
            <a:off x="8353597" y="2614109"/>
            <a:ext cx="104371" cy="34793"/>
          </a:xfrm>
          <a:prstGeom prst="rect">
            <a:avLst/>
          </a:prstGeom>
          <a:blipFill>
            <a:blip r:embed="rId11" cstate="print"/>
            <a:stretch>
              <a:fillRect/>
            </a:stretch>
          </a:blipFill>
        </p:spPr>
        <p:txBody>
          <a:bodyPr wrap="square" lIns="0" tIns="0" rIns="0" bIns="0" rtlCol="0">
            <a:noAutofit/>
          </a:bodyPr>
          <a:lstStyle/>
          <a:p>
            <a:endParaRPr/>
          </a:p>
        </p:txBody>
      </p:sp>
      <p:sp>
        <p:nvSpPr>
          <p:cNvPr id="12" name="object 12"/>
          <p:cNvSpPr/>
          <p:nvPr/>
        </p:nvSpPr>
        <p:spPr>
          <a:xfrm>
            <a:off x="8203972" y="2519307"/>
            <a:ext cx="139237" cy="141194"/>
          </a:xfrm>
          <a:prstGeom prst="rect">
            <a:avLst/>
          </a:prstGeom>
          <a:blipFill>
            <a:blip r:embed="rId12" cstate="print"/>
            <a:stretch>
              <a:fillRect/>
            </a:stretch>
          </a:blipFill>
        </p:spPr>
        <p:txBody>
          <a:bodyPr wrap="square" lIns="0" tIns="0" rIns="0" bIns="0" rtlCol="0">
            <a:noAutofit/>
          </a:bodyPr>
          <a:lstStyle/>
          <a:p>
            <a:endParaRPr/>
          </a:p>
        </p:txBody>
      </p:sp>
      <p:sp>
        <p:nvSpPr>
          <p:cNvPr id="13" name="object 13"/>
          <p:cNvSpPr/>
          <p:nvPr/>
        </p:nvSpPr>
        <p:spPr>
          <a:xfrm>
            <a:off x="8023859" y="2530401"/>
            <a:ext cx="108065" cy="69589"/>
          </a:xfrm>
          <a:prstGeom prst="rect">
            <a:avLst/>
          </a:prstGeom>
          <a:blipFill>
            <a:blip r:embed="rId13" cstate="print"/>
            <a:stretch>
              <a:fillRect/>
            </a:stretch>
          </a:blipFill>
        </p:spPr>
        <p:txBody>
          <a:bodyPr wrap="square" lIns="0" tIns="0" rIns="0" bIns="0" rtlCol="0">
            <a:noAutofit/>
          </a:bodyPr>
          <a:lstStyle/>
          <a:p>
            <a:endParaRPr/>
          </a:p>
        </p:txBody>
      </p:sp>
      <p:sp>
        <p:nvSpPr>
          <p:cNvPr id="14" name="object 14"/>
          <p:cNvSpPr/>
          <p:nvPr/>
        </p:nvSpPr>
        <p:spPr>
          <a:xfrm>
            <a:off x="8237913" y="2501153"/>
            <a:ext cx="87976" cy="70092"/>
          </a:xfrm>
          <a:prstGeom prst="rect">
            <a:avLst/>
          </a:prstGeom>
          <a:blipFill>
            <a:blip r:embed="rId14" cstate="print"/>
            <a:stretch>
              <a:fillRect/>
            </a:stretch>
          </a:blipFill>
        </p:spPr>
        <p:txBody>
          <a:bodyPr wrap="square" lIns="0" tIns="0" rIns="0" bIns="0" rtlCol="0">
            <a:noAutofit/>
          </a:bodyPr>
          <a:lstStyle/>
          <a:p>
            <a:endParaRPr/>
          </a:p>
        </p:txBody>
      </p:sp>
      <p:sp>
        <p:nvSpPr>
          <p:cNvPr id="15" name="object 15"/>
          <p:cNvSpPr/>
          <p:nvPr/>
        </p:nvSpPr>
        <p:spPr>
          <a:xfrm>
            <a:off x="8506690" y="1123501"/>
            <a:ext cx="72044" cy="55973"/>
          </a:xfrm>
          <a:prstGeom prst="rect">
            <a:avLst/>
          </a:prstGeom>
          <a:blipFill>
            <a:blip r:embed="rId15" cstate="print"/>
            <a:stretch>
              <a:fillRect/>
            </a:stretch>
          </a:blipFill>
        </p:spPr>
        <p:txBody>
          <a:bodyPr wrap="square" lIns="0" tIns="0" rIns="0" bIns="0" rtlCol="0">
            <a:noAutofit/>
          </a:bodyPr>
          <a:lstStyle/>
          <a:p>
            <a:endParaRPr/>
          </a:p>
        </p:txBody>
      </p:sp>
      <p:sp>
        <p:nvSpPr>
          <p:cNvPr id="16" name="object 16"/>
          <p:cNvSpPr/>
          <p:nvPr/>
        </p:nvSpPr>
        <p:spPr>
          <a:xfrm>
            <a:off x="8482448" y="1049377"/>
            <a:ext cx="114299" cy="109929"/>
          </a:xfrm>
          <a:prstGeom prst="rect">
            <a:avLst/>
          </a:prstGeom>
          <a:blipFill>
            <a:blip r:embed="rId16" cstate="print"/>
            <a:stretch>
              <a:fillRect/>
            </a:stretch>
          </a:blipFill>
        </p:spPr>
        <p:txBody>
          <a:bodyPr wrap="square" lIns="0" tIns="0" rIns="0" bIns="0" rtlCol="0">
            <a:noAutofit/>
          </a:bodyPr>
          <a:lstStyle/>
          <a:p>
            <a:endParaRPr/>
          </a:p>
        </p:txBody>
      </p:sp>
      <p:sp>
        <p:nvSpPr>
          <p:cNvPr id="17" name="object 17"/>
          <p:cNvSpPr/>
          <p:nvPr/>
        </p:nvSpPr>
        <p:spPr>
          <a:xfrm>
            <a:off x="8352904" y="1077615"/>
            <a:ext cx="96982" cy="65051"/>
          </a:xfrm>
          <a:prstGeom prst="rect">
            <a:avLst/>
          </a:prstGeom>
          <a:blipFill>
            <a:blip r:embed="rId17" cstate="print"/>
            <a:stretch>
              <a:fillRect/>
            </a:stretch>
          </a:blipFill>
        </p:spPr>
        <p:txBody>
          <a:bodyPr wrap="square" lIns="0" tIns="0" rIns="0" bIns="0" rtlCol="0">
            <a:noAutofit/>
          </a:bodyPr>
          <a:lstStyle/>
          <a:p>
            <a:endParaRPr/>
          </a:p>
        </p:txBody>
      </p:sp>
      <p:sp>
        <p:nvSpPr>
          <p:cNvPr id="18" name="object 18"/>
          <p:cNvSpPr/>
          <p:nvPr/>
        </p:nvSpPr>
        <p:spPr>
          <a:xfrm>
            <a:off x="8524008" y="1047358"/>
            <a:ext cx="176645" cy="67571"/>
          </a:xfrm>
          <a:prstGeom prst="rect">
            <a:avLst/>
          </a:prstGeom>
          <a:blipFill>
            <a:blip r:embed="rId18" cstate="print"/>
            <a:stretch>
              <a:fillRect/>
            </a:stretch>
          </a:blipFill>
        </p:spPr>
        <p:txBody>
          <a:bodyPr wrap="square" lIns="0" tIns="0" rIns="0" bIns="0" rtlCol="0">
            <a:noAutofit/>
          </a:bodyPr>
          <a:lstStyle/>
          <a:p>
            <a:endParaRPr/>
          </a:p>
        </p:txBody>
      </p:sp>
      <p:sp>
        <p:nvSpPr>
          <p:cNvPr id="19" name="object 19"/>
          <p:cNvSpPr/>
          <p:nvPr/>
        </p:nvSpPr>
        <p:spPr>
          <a:xfrm>
            <a:off x="8615448" y="1035255"/>
            <a:ext cx="77585" cy="30761"/>
          </a:xfrm>
          <a:prstGeom prst="rect">
            <a:avLst/>
          </a:prstGeom>
          <a:blipFill>
            <a:blip r:embed="rId19" cstate="print"/>
            <a:stretch>
              <a:fillRect/>
            </a:stretch>
          </a:blipFill>
        </p:spPr>
        <p:txBody>
          <a:bodyPr wrap="square" lIns="0" tIns="0" rIns="0" bIns="0" rtlCol="0">
            <a:noAutofit/>
          </a:bodyPr>
          <a:lstStyle/>
          <a:p>
            <a:endParaRPr/>
          </a:p>
        </p:txBody>
      </p:sp>
      <p:sp>
        <p:nvSpPr>
          <p:cNvPr id="20" name="object 20"/>
          <p:cNvSpPr/>
          <p:nvPr/>
        </p:nvSpPr>
        <p:spPr>
          <a:xfrm>
            <a:off x="8341129" y="1006514"/>
            <a:ext cx="231925" cy="74631"/>
          </a:xfrm>
          <a:prstGeom prst="rect">
            <a:avLst/>
          </a:prstGeom>
          <a:blipFill>
            <a:blip r:embed="rId20" cstate="print"/>
            <a:stretch>
              <a:fillRect/>
            </a:stretch>
          </a:blipFill>
        </p:spPr>
        <p:txBody>
          <a:bodyPr wrap="square" lIns="0" tIns="0" rIns="0" bIns="0" rtlCol="0">
            <a:noAutofit/>
          </a:bodyPr>
          <a:lstStyle/>
          <a:p>
            <a:endParaRPr/>
          </a:p>
        </p:txBody>
      </p:sp>
      <p:sp>
        <p:nvSpPr>
          <p:cNvPr id="21" name="object 21"/>
          <p:cNvSpPr/>
          <p:nvPr/>
        </p:nvSpPr>
        <p:spPr>
          <a:xfrm>
            <a:off x="8427027" y="927342"/>
            <a:ext cx="119149" cy="97827"/>
          </a:xfrm>
          <a:prstGeom prst="rect">
            <a:avLst/>
          </a:prstGeom>
          <a:blipFill>
            <a:blip r:embed="rId21" cstate="print"/>
            <a:stretch>
              <a:fillRect/>
            </a:stretch>
          </a:blipFill>
        </p:spPr>
        <p:txBody>
          <a:bodyPr wrap="square" lIns="0" tIns="0" rIns="0" bIns="0" rtlCol="0">
            <a:noAutofit/>
          </a:bodyPr>
          <a:lstStyle/>
          <a:p>
            <a:endParaRPr/>
          </a:p>
        </p:txBody>
      </p:sp>
      <p:sp>
        <p:nvSpPr>
          <p:cNvPr id="22" name="object 22"/>
          <p:cNvSpPr/>
          <p:nvPr/>
        </p:nvSpPr>
        <p:spPr>
          <a:xfrm>
            <a:off x="8519855" y="929865"/>
            <a:ext cx="150321" cy="93288"/>
          </a:xfrm>
          <a:prstGeom prst="rect">
            <a:avLst/>
          </a:prstGeom>
          <a:blipFill>
            <a:blip r:embed="rId22" cstate="print"/>
            <a:stretch>
              <a:fillRect/>
            </a:stretch>
          </a:blipFill>
        </p:spPr>
        <p:txBody>
          <a:bodyPr wrap="square" lIns="0" tIns="0" rIns="0" bIns="0" rtlCol="0">
            <a:noAutofit/>
          </a:bodyPr>
          <a:lstStyle/>
          <a:p>
            <a:endParaRPr/>
          </a:p>
        </p:txBody>
      </p:sp>
      <p:sp>
        <p:nvSpPr>
          <p:cNvPr id="23" name="object 23"/>
          <p:cNvSpPr/>
          <p:nvPr/>
        </p:nvSpPr>
        <p:spPr>
          <a:xfrm>
            <a:off x="8596054" y="932385"/>
            <a:ext cx="75507" cy="42863"/>
          </a:xfrm>
          <a:prstGeom prst="rect">
            <a:avLst/>
          </a:prstGeom>
          <a:blipFill>
            <a:blip r:embed="rId23" cstate="print"/>
            <a:stretch>
              <a:fillRect/>
            </a:stretch>
          </a:blipFill>
        </p:spPr>
        <p:txBody>
          <a:bodyPr wrap="square" lIns="0" tIns="0" rIns="0" bIns="0" rtlCol="0">
            <a:noAutofit/>
          </a:bodyPr>
          <a:lstStyle/>
          <a:p>
            <a:endParaRPr/>
          </a:p>
        </p:txBody>
      </p:sp>
      <p:sp>
        <p:nvSpPr>
          <p:cNvPr id="24" name="object 24"/>
          <p:cNvSpPr/>
          <p:nvPr/>
        </p:nvSpPr>
        <p:spPr>
          <a:xfrm>
            <a:off x="8323118" y="892046"/>
            <a:ext cx="217516" cy="125057"/>
          </a:xfrm>
          <a:prstGeom prst="rect">
            <a:avLst/>
          </a:prstGeom>
          <a:blipFill>
            <a:blip r:embed="rId24" cstate="print"/>
            <a:stretch>
              <a:fillRect/>
            </a:stretch>
          </a:blipFill>
        </p:spPr>
        <p:txBody>
          <a:bodyPr wrap="square" lIns="0" tIns="0" rIns="0" bIns="0" rtlCol="0">
            <a:noAutofit/>
          </a:bodyPr>
          <a:lstStyle/>
          <a:p>
            <a:endParaRPr/>
          </a:p>
        </p:txBody>
      </p:sp>
      <p:sp>
        <p:nvSpPr>
          <p:cNvPr id="26" name="object 26"/>
          <p:cNvSpPr/>
          <p:nvPr/>
        </p:nvSpPr>
        <p:spPr>
          <a:xfrm>
            <a:off x="8111143" y="4259020"/>
            <a:ext cx="76200" cy="54964"/>
          </a:xfrm>
          <a:prstGeom prst="rect">
            <a:avLst/>
          </a:prstGeom>
          <a:blipFill>
            <a:blip r:embed="rId25" cstate="print"/>
            <a:stretch>
              <a:fillRect/>
            </a:stretch>
          </a:blipFill>
        </p:spPr>
        <p:txBody>
          <a:bodyPr wrap="square" lIns="0" tIns="0" rIns="0" bIns="0" rtlCol="0">
            <a:noAutofit/>
          </a:bodyPr>
          <a:lstStyle/>
          <a:p>
            <a:endParaRPr/>
          </a:p>
        </p:txBody>
      </p:sp>
      <p:sp>
        <p:nvSpPr>
          <p:cNvPr id="27" name="object 27"/>
          <p:cNvSpPr/>
          <p:nvPr/>
        </p:nvSpPr>
        <p:spPr>
          <a:xfrm>
            <a:off x="8001000" y="4208594"/>
            <a:ext cx="155478" cy="89759"/>
          </a:xfrm>
          <a:prstGeom prst="rect">
            <a:avLst/>
          </a:prstGeom>
          <a:blipFill>
            <a:blip r:embed="rId26" cstate="print"/>
            <a:stretch>
              <a:fillRect/>
            </a:stretch>
          </a:blipFill>
        </p:spPr>
        <p:txBody>
          <a:bodyPr wrap="square" lIns="0" tIns="0" rIns="0" bIns="0" rtlCol="0">
            <a:noAutofit/>
          </a:bodyPr>
          <a:lstStyle/>
          <a:p>
            <a:endParaRPr/>
          </a:p>
        </p:txBody>
      </p:sp>
      <p:sp>
        <p:nvSpPr>
          <p:cNvPr id="28" name="object 28"/>
          <p:cNvSpPr/>
          <p:nvPr/>
        </p:nvSpPr>
        <p:spPr>
          <a:xfrm>
            <a:off x="8120844" y="4209099"/>
            <a:ext cx="97675" cy="73622"/>
          </a:xfrm>
          <a:prstGeom prst="rect">
            <a:avLst/>
          </a:prstGeom>
          <a:blipFill>
            <a:blip r:embed="rId27" cstate="print"/>
            <a:stretch>
              <a:fillRect/>
            </a:stretch>
          </a:blipFill>
        </p:spPr>
        <p:txBody>
          <a:bodyPr wrap="square" lIns="0" tIns="0" rIns="0" bIns="0" rtlCol="0">
            <a:noAutofit/>
          </a:bodyPr>
          <a:lstStyle/>
          <a:p>
            <a:endParaRPr/>
          </a:p>
        </p:txBody>
      </p:sp>
      <p:sp>
        <p:nvSpPr>
          <p:cNvPr id="29" name="object 29"/>
          <p:cNvSpPr/>
          <p:nvPr/>
        </p:nvSpPr>
        <p:spPr>
          <a:xfrm>
            <a:off x="7980913" y="4060339"/>
            <a:ext cx="175067" cy="201706"/>
          </a:xfrm>
          <a:prstGeom prst="rect">
            <a:avLst/>
          </a:prstGeom>
          <a:blipFill>
            <a:blip r:embed="rId28" cstate="print"/>
            <a:stretch>
              <a:fillRect/>
            </a:stretch>
          </a:blipFill>
        </p:spPr>
        <p:txBody>
          <a:bodyPr wrap="square" lIns="0" tIns="0" rIns="0" bIns="0" rtlCol="0">
            <a:noAutofit/>
          </a:bodyPr>
          <a:lstStyle/>
          <a:p>
            <a:endParaRPr/>
          </a:p>
        </p:txBody>
      </p:sp>
      <p:sp>
        <p:nvSpPr>
          <p:cNvPr id="30" name="object 30"/>
          <p:cNvSpPr/>
          <p:nvPr/>
        </p:nvSpPr>
        <p:spPr>
          <a:xfrm>
            <a:off x="8433957" y="4120853"/>
            <a:ext cx="161405" cy="97322"/>
          </a:xfrm>
          <a:prstGeom prst="rect">
            <a:avLst/>
          </a:prstGeom>
          <a:blipFill>
            <a:blip r:embed="rId29" cstate="print"/>
            <a:stretch>
              <a:fillRect/>
            </a:stretch>
          </a:blipFill>
        </p:spPr>
        <p:txBody>
          <a:bodyPr wrap="square" lIns="0" tIns="0" rIns="0" bIns="0" rtlCol="0">
            <a:noAutofit/>
          </a:bodyPr>
          <a:lstStyle/>
          <a:p>
            <a:endParaRPr/>
          </a:p>
        </p:txBody>
      </p:sp>
      <p:sp>
        <p:nvSpPr>
          <p:cNvPr id="31" name="object 31"/>
          <p:cNvSpPr/>
          <p:nvPr/>
        </p:nvSpPr>
        <p:spPr>
          <a:xfrm>
            <a:off x="8269087" y="4031598"/>
            <a:ext cx="325485" cy="181031"/>
          </a:xfrm>
          <a:prstGeom prst="rect">
            <a:avLst/>
          </a:prstGeom>
          <a:blipFill>
            <a:blip r:embed="rId30" cstate="print"/>
            <a:stretch>
              <a:fillRect/>
            </a:stretch>
          </a:blipFill>
        </p:spPr>
        <p:txBody>
          <a:bodyPr wrap="square" lIns="0" tIns="0" rIns="0" bIns="0" rtlCol="0">
            <a:noAutofit/>
          </a:bodyPr>
          <a:lstStyle/>
          <a:p>
            <a:endParaRPr/>
          </a:p>
        </p:txBody>
      </p:sp>
      <p:sp>
        <p:nvSpPr>
          <p:cNvPr id="32" name="object 32"/>
          <p:cNvSpPr/>
          <p:nvPr/>
        </p:nvSpPr>
        <p:spPr>
          <a:xfrm>
            <a:off x="8490757" y="4152115"/>
            <a:ext cx="95596" cy="44880"/>
          </a:xfrm>
          <a:prstGeom prst="rect">
            <a:avLst/>
          </a:prstGeom>
          <a:blipFill>
            <a:blip r:embed="rId31" cstate="print"/>
            <a:stretch>
              <a:fillRect/>
            </a:stretch>
          </a:blipFill>
        </p:spPr>
        <p:txBody>
          <a:bodyPr wrap="square" lIns="0" tIns="0" rIns="0" bIns="0" rtlCol="0">
            <a:noAutofit/>
          </a:bodyPr>
          <a:lstStyle/>
          <a:p>
            <a:endParaRPr/>
          </a:p>
        </p:txBody>
      </p:sp>
      <p:sp>
        <p:nvSpPr>
          <p:cNvPr id="33" name="object 33"/>
          <p:cNvSpPr/>
          <p:nvPr/>
        </p:nvSpPr>
        <p:spPr>
          <a:xfrm>
            <a:off x="7786257" y="4056810"/>
            <a:ext cx="79330" cy="93289"/>
          </a:xfrm>
          <a:prstGeom prst="rect">
            <a:avLst/>
          </a:prstGeom>
          <a:blipFill>
            <a:blip r:embed="rId32" cstate="print"/>
            <a:stretch>
              <a:fillRect/>
            </a:stretch>
          </a:blipFill>
        </p:spPr>
        <p:txBody>
          <a:bodyPr wrap="square" lIns="0" tIns="0" rIns="0" bIns="0" rtlCol="0">
            <a:noAutofit/>
          </a:bodyPr>
          <a:lstStyle/>
          <a:p>
            <a:endParaRPr/>
          </a:p>
        </p:txBody>
      </p:sp>
      <p:sp>
        <p:nvSpPr>
          <p:cNvPr id="34" name="object 34"/>
          <p:cNvSpPr/>
          <p:nvPr/>
        </p:nvSpPr>
        <p:spPr>
          <a:xfrm>
            <a:off x="7732221" y="4075469"/>
            <a:ext cx="63145" cy="69588"/>
          </a:xfrm>
          <a:prstGeom prst="rect">
            <a:avLst/>
          </a:prstGeom>
          <a:blipFill>
            <a:blip r:embed="rId33" cstate="print"/>
            <a:stretch>
              <a:fillRect/>
            </a:stretch>
          </a:blipFill>
        </p:spPr>
        <p:txBody>
          <a:bodyPr wrap="square" lIns="0" tIns="0" rIns="0" bIns="0" rtlCol="0">
            <a:noAutofit/>
          </a:bodyPr>
          <a:lstStyle/>
          <a:p>
            <a:endParaRPr/>
          </a:p>
        </p:txBody>
      </p:sp>
      <p:sp>
        <p:nvSpPr>
          <p:cNvPr id="35" name="object 35"/>
          <p:cNvSpPr/>
          <p:nvPr/>
        </p:nvSpPr>
        <p:spPr>
          <a:xfrm>
            <a:off x="8154093" y="4060339"/>
            <a:ext cx="80356" cy="50931"/>
          </a:xfrm>
          <a:prstGeom prst="rect">
            <a:avLst/>
          </a:prstGeom>
          <a:blipFill>
            <a:blip r:embed="rId34" cstate="print"/>
            <a:stretch>
              <a:fillRect/>
            </a:stretch>
          </a:blipFill>
        </p:spPr>
        <p:txBody>
          <a:bodyPr wrap="square" lIns="0" tIns="0" rIns="0" bIns="0" rtlCol="0">
            <a:noAutofit/>
          </a:bodyPr>
          <a:lstStyle/>
          <a:p>
            <a:endParaRPr/>
          </a:p>
        </p:txBody>
      </p:sp>
      <p:sp>
        <p:nvSpPr>
          <p:cNvPr id="36" name="object 36"/>
          <p:cNvSpPr/>
          <p:nvPr/>
        </p:nvSpPr>
        <p:spPr>
          <a:xfrm>
            <a:off x="7659487" y="4017980"/>
            <a:ext cx="210165" cy="85221"/>
          </a:xfrm>
          <a:prstGeom prst="rect">
            <a:avLst/>
          </a:prstGeom>
          <a:blipFill>
            <a:blip r:embed="rId35" cstate="print"/>
            <a:stretch>
              <a:fillRect/>
            </a:stretch>
          </a:blipFill>
        </p:spPr>
        <p:txBody>
          <a:bodyPr wrap="square" lIns="0" tIns="0" rIns="0" bIns="0" rtlCol="0">
            <a:noAutofit/>
          </a:bodyPr>
          <a:lstStyle/>
          <a:p>
            <a:endParaRPr/>
          </a:p>
        </p:txBody>
      </p:sp>
      <p:sp>
        <p:nvSpPr>
          <p:cNvPr id="37" name="object 37"/>
          <p:cNvSpPr/>
          <p:nvPr/>
        </p:nvSpPr>
        <p:spPr>
          <a:xfrm>
            <a:off x="8033560" y="4012436"/>
            <a:ext cx="288995" cy="82699"/>
          </a:xfrm>
          <a:prstGeom prst="rect">
            <a:avLst/>
          </a:prstGeom>
          <a:blipFill>
            <a:blip r:embed="rId36" cstate="print"/>
            <a:stretch>
              <a:fillRect/>
            </a:stretch>
          </a:blipFill>
        </p:spPr>
        <p:txBody>
          <a:bodyPr wrap="square" lIns="0" tIns="0" rIns="0" bIns="0" rtlCol="0">
            <a:noAutofit/>
          </a:bodyPr>
          <a:lstStyle/>
          <a:p>
            <a:endParaRPr/>
          </a:p>
        </p:txBody>
      </p:sp>
      <p:sp>
        <p:nvSpPr>
          <p:cNvPr id="38" name="object 38"/>
          <p:cNvSpPr/>
          <p:nvPr/>
        </p:nvSpPr>
        <p:spPr>
          <a:xfrm>
            <a:off x="8415946" y="4074962"/>
            <a:ext cx="178485" cy="44880"/>
          </a:xfrm>
          <a:prstGeom prst="rect">
            <a:avLst/>
          </a:prstGeom>
          <a:blipFill>
            <a:blip r:embed="rId37" cstate="print"/>
            <a:stretch>
              <a:fillRect/>
            </a:stretch>
          </a:blipFill>
        </p:spPr>
        <p:txBody>
          <a:bodyPr wrap="square" lIns="0" tIns="0" rIns="0" bIns="0" rtlCol="0">
            <a:noAutofit/>
          </a:bodyPr>
          <a:lstStyle/>
          <a:p>
            <a:endParaRPr/>
          </a:p>
        </p:txBody>
      </p:sp>
      <p:sp>
        <p:nvSpPr>
          <p:cNvPr id="39" name="object 39"/>
          <p:cNvSpPr/>
          <p:nvPr/>
        </p:nvSpPr>
        <p:spPr>
          <a:xfrm>
            <a:off x="7708668" y="3988734"/>
            <a:ext cx="227245" cy="61520"/>
          </a:xfrm>
          <a:prstGeom prst="rect">
            <a:avLst/>
          </a:prstGeom>
          <a:blipFill>
            <a:blip r:embed="rId38" cstate="print"/>
            <a:stretch>
              <a:fillRect/>
            </a:stretch>
          </a:blipFill>
        </p:spPr>
        <p:txBody>
          <a:bodyPr wrap="square" lIns="0" tIns="0" rIns="0" bIns="0" rtlCol="0">
            <a:noAutofit/>
          </a:bodyPr>
          <a:lstStyle/>
          <a:p>
            <a:endParaRPr/>
          </a:p>
        </p:txBody>
      </p:sp>
      <p:sp>
        <p:nvSpPr>
          <p:cNvPr id="40" name="object 40"/>
          <p:cNvSpPr/>
          <p:nvPr/>
        </p:nvSpPr>
        <p:spPr>
          <a:xfrm>
            <a:off x="7994073" y="4001847"/>
            <a:ext cx="295922" cy="68579"/>
          </a:xfrm>
          <a:prstGeom prst="rect">
            <a:avLst/>
          </a:prstGeom>
          <a:blipFill>
            <a:blip r:embed="rId39" cstate="print"/>
            <a:stretch>
              <a:fillRect/>
            </a:stretch>
          </a:blipFill>
        </p:spPr>
        <p:txBody>
          <a:bodyPr wrap="square" lIns="0" tIns="0" rIns="0" bIns="0" rtlCol="0">
            <a:noAutofit/>
          </a:bodyPr>
          <a:lstStyle/>
          <a:p>
            <a:endParaRPr/>
          </a:p>
        </p:txBody>
      </p:sp>
      <p:sp>
        <p:nvSpPr>
          <p:cNvPr id="41" name="object 41"/>
          <p:cNvSpPr/>
          <p:nvPr/>
        </p:nvSpPr>
        <p:spPr>
          <a:xfrm>
            <a:off x="7855527" y="3935786"/>
            <a:ext cx="261927" cy="92280"/>
          </a:xfrm>
          <a:prstGeom prst="rect">
            <a:avLst/>
          </a:prstGeom>
          <a:blipFill>
            <a:blip r:embed="rId40" cstate="print"/>
            <a:stretch>
              <a:fillRect/>
            </a:stretch>
          </a:blipFill>
        </p:spPr>
        <p:txBody>
          <a:bodyPr wrap="square" lIns="0" tIns="0" rIns="0" bIns="0" rtlCol="0">
            <a:noAutofit/>
          </a:bodyPr>
          <a:lstStyle/>
          <a:p>
            <a:endParaRPr/>
          </a:p>
        </p:txBody>
      </p:sp>
      <p:sp>
        <p:nvSpPr>
          <p:cNvPr id="42" name="object 42"/>
          <p:cNvSpPr/>
          <p:nvPr/>
        </p:nvSpPr>
        <p:spPr>
          <a:xfrm>
            <a:off x="8015547" y="3893933"/>
            <a:ext cx="369224" cy="115981"/>
          </a:xfrm>
          <a:prstGeom prst="rect">
            <a:avLst/>
          </a:prstGeom>
          <a:blipFill>
            <a:blip r:embed="rId41" cstate="print"/>
            <a:stretch>
              <a:fillRect/>
            </a:stretch>
          </a:blipFill>
        </p:spPr>
        <p:txBody>
          <a:bodyPr wrap="square" lIns="0" tIns="0" rIns="0" bIns="0" rtlCol="0">
            <a:noAutofit/>
          </a:bodyPr>
          <a:lstStyle/>
          <a:p>
            <a:endParaRPr/>
          </a:p>
        </p:txBody>
      </p:sp>
      <p:sp>
        <p:nvSpPr>
          <p:cNvPr id="43" name="object 43"/>
          <p:cNvSpPr/>
          <p:nvPr/>
        </p:nvSpPr>
        <p:spPr>
          <a:xfrm>
            <a:off x="7903327" y="3816779"/>
            <a:ext cx="395499" cy="107913"/>
          </a:xfrm>
          <a:prstGeom prst="rect">
            <a:avLst/>
          </a:prstGeom>
          <a:blipFill>
            <a:blip r:embed="rId42" cstate="print"/>
            <a:stretch>
              <a:fillRect/>
            </a:stretch>
          </a:blipFill>
        </p:spPr>
        <p:txBody>
          <a:bodyPr wrap="square" lIns="0" tIns="0" rIns="0" bIns="0" rtlCol="0">
            <a:noAutofit/>
          </a:bodyPr>
          <a:lstStyle/>
          <a:p>
            <a:endParaRPr/>
          </a:p>
        </p:txBody>
      </p:sp>
      <p:sp>
        <p:nvSpPr>
          <p:cNvPr id="44" name="object 44"/>
          <p:cNvSpPr/>
          <p:nvPr/>
        </p:nvSpPr>
        <p:spPr>
          <a:xfrm>
            <a:off x="8460973" y="3875277"/>
            <a:ext cx="150321" cy="39332"/>
          </a:xfrm>
          <a:prstGeom prst="rect">
            <a:avLst/>
          </a:prstGeom>
          <a:blipFill>
            <a:blip r:embed="rId43" cstate="print"/>
            <a:stretch>
              <a:fillRect/>
            </a:stretch>
          </a:blipFill>
        </p:spPr>
        <p:txBody>
          <a:bodyPr wrap="square" lIns="0" tIns="0" rIns="0" bIns="0" rtlCol="0">
            <a:noAutofit/>
          </a:bodyPr>
          <a:lstStyle/>
          <a:p>
            <a:endParaRPr/>
          </a:p>
        </p:txBody>
      </p:sp>
      <p:sp>
        <p:nvSpPr>
          <p:cNvPr id="45" name="object 45"/>
          <p:cNvSpPr/>
          <p:nvPr/>
        </p:nvSpPr>
        <p:spPr>
          <a:xfrm>
            <a:off x="8291948" y="3753243"/>
            <a:ext cx="299817" cy="146741"/>
          </a:xfrm>
          <a:prstGeom prst="rect">
            <a:avLst/>
          </a:prstGeom>
          <a:blipFill>
            <a:blip r:embed="rId44" cstate="print"/>
            <a:stretch>
              <a:fillRect/>
            </a:stretch>
          </a:blipFill>
        </p:spPr>
        <p:txBody>
          <a:bodyPr wrap="square" lIns="0" tIns="0" rIns="0" bIns="0" rtlCol="0">
            <a:noAutofit/>
          </a:bodyPr>
          <a:lstStyle/>
          <a:p>
            <a:endParaRPr/>
          </a:p>
        </p:txBody>
      </p:sp>
      <p:sp>
        <p:nvSpPr>
          <p:cNvPr id="46" name="object 46"/>
          <p:cNvSpPr/>
          <p:nvPr/>
        </p:nvSpPr>
        <p:spPr>
          <a:xfrm>
            <a:off x="8530244" y="3853087"/>
            <a:ext cx="113606" cy="30761"/>
          </a:xfrm>
          <a:prstGeom prst="rect">
            <a:avLst/>
          </a:prstGeom>
          <a:blipFill>
            <a:blip r:embed="rId45" cstate="print"/>
            <a:stretch>
              <a:fillRect/>
            </a:stretch>
          </a:blipFill>
        </p:spPr>
        <p:txBody>
          <a:bodyPr wrap="square" lIns="0" tIns="0" rIns="0" bIns="0" rtlCol="0">
            <a:noAutofit/>
          </a:bodyPr>
          <a:lstStyle/>
          <a:p>
            <a:endParaRPr/>
          </a:p>
        </p:txBody>
      </p:sp>
      <p:sp>
        <p:nvSpPr>
          <p:cNvPr id="47" name="object 47"/>
          <p:cNvSpPr/>
          <p:nvPr/>
        </p:nvSpPr>
        <p:spPr>
          <a:xfrm>
            <a:off x="8041870" y="3810223"/>
            <a:ext cx="283325" cy="77657"/>
          </a:xfrm>
          <a:prstGeom prst="rect">
            <a:avLst/>
          </a:prstGeom>
          <a:blipFill>
            <a:blip r:embed="rId46" cstate="print"/>
            <a:stretch>
              <a:fillRect/>
            </a:stretch>
          </a:blipFill>
        </p:spPr>
        <p:txBody>
          <a:bodyPr wrap="square" lIns="0" tIns="0" rIns="0" bIns="0" rtlCol="0">
            <a:noAutofit/>
          </a:bodyPr>
          <a:lstStyle/>
          <a:p>
            <a:endParaRPr/>
          </a:p>
        </p:txBody>
      </p:sp>
      <p:sp>
        <p:nvSpPr>
          <p:cNvPr id="48" name="object 48"/>
          <p:cNvSpPr/>
          <p:nvPr/>
        </p:nvSpPr>
        <p:spPr>
          <a:xfrm>
            <a:off x="8084822" y="3792575"/>
            <a:ext cx="174366" cy="65554"/>
          </a:xfrm>
          <a:prstGeom prst="rect">
            <a:avLst/>
          </a:prstGeom>
          <a:blipFill>
            <a:blip r:embed="rId47" cstate="print"/>
            <a:stretch>
              <a:fillRect/>
            </a:stretch>
          </a:blipFill>
        </p:spPr>
        <p:txBody>
          <a:bodyPr wrap="square" lIns="0" tIns="0" rIns="0" bIns="0" rtlCol="0">
            <a:noAutofit/>
          </a:bodyPr>
          <a:lstStyle/>
          <a:p>
            <a:endParaRPr/>
          </a:p>
        </p:txBody>
      </p:sp>
      <p:sp>
        <p:nvSpPr>
          <p:cNvPr id="49" name="object 49"/>
          <p:cNvSpPr/>
          <p:nvPr/>
        </p:nvSpPr>
        <p:spPr>
          <a:xfrm>
            <a:off x="8098677" y="3620622"/>
            <a:ext cx="187035" cy="222884"/>
          </a:xfrm>
          <a:prstGeom prst="rect">
            <a:avLst/>
          </a:prstGeom>
          <a:blipFill>
            <a:blip r:embed="rId48" cstate="print"/>
            <a:stretch>
              <a:fillRect/>
            </a:stretch>
          </a:blipFill>
        </p:spPr>
        <p:txBody>
          <a:bodyPr wrap="square" lIns="0" tIns="0" rIns="0" bIns="0" rtlCol="0">
            <a:noAutofit/>
          </a:bodyPr>
          <a:lstStyle/>
          <a:p>
            <a:endParaRPr/>
          </a:p>
        </p:txBody>
      </p:sp>
      <p:sp>
        <p:nvSpPr>
          <p:cNvPr id="50" name="object 50"/>
          <p:cNvSpPr/>
          <p:nvPr/>
        </p:nvSpPr>
        <p:spPr>
          <a:xfrm>
            <a:off x="7744693" y="3784002"/>
            <a:ext cx="206195" cy="44375"/>
          </a:xfrm>
          <a:prstGeom prst="rect">
            <a:avLst/>
          </a:prstGeom>
          <a:blipFill>
            <a:blip r:embed="rId49" cstate="print"/>
            <a:stretch>
              <a:fillRect/>
            </a:stretch>
          </a:blipFill>
        </p:spPr>
        <p:txBody>
          <a:bodyPr wrap="square" lIns="0" tIns="0" rIns="0" bIns="0" rtlCol="0">
            <a:noAutofit/>
          </a:bodyPr>
          <a:lstStyle/>
          <a:p>
            <a:endParaRPr/>
          </a:p>
        </p:txBody>
      </p:sp>
      <p:sp>
        <p:nvSpPr>
          <p:cNvPr id="51" name="object 51"/>
          <p:cNvSpPr/>
          <p:nvPr/>
        </p:nvSpPr>
        <p:spPr>
          <a:xfrm>
            <a:off x="8483831" y="3756772"/>
            <a:ext cx="175952" cy="89759"/>
          </a:xfrm>
          <a:prstGeom prst="rect">
            <a:avLst/>
          </a:prstGeom>
          <a:blipFill>
            <a:blip r:embed="rId50" cstate="print"/>
            <a:stretch>
              <a:fillRect/>
            </a:stretch>
          </a:blipFill>
        </p:spPr>
        <p:txBody>
          <a:bodyPr wrap="square" lIns="0" tIns="0" rIns="0" bIns="0" rtlCol="0">
            <a:noAutofit/>
          </a:bodyPr>
          <a:lstStyle/>
          <a:p>
            <a:endParaRPr/>
          </a:p>
        </p:txBody>
      </p:sp>
      <p:sp>
        <p:nvSpPr>
          <p:cNvPr id="52" name="object 52"/>
          <p:cNvSpPr/>
          <p:nvPr/>
        </p:nvSpPr>
        <p:spPr>
          <a:xfrm>
            <a:off x="7721833" y="3683655"/>
            <a:ext cx="192435" cy="107912"/>
          </a:xfrm>
          <a:prstGeom prst="rect">
            <a:avLst/>
          </a:prstGeom>
          <a:blipFill>
            <a:blip r:embed="rId51" cstate="print"/>
            <a:stretch>
              <a:fillRect/>
            </a:stretch>
          </a:blipFill>
        </p:spPr>
        <p:txBody>
          <a:bodyPr wrap="square" lIns="0" tIns="0" rIns="0" bIns="0" rtlCol="0">
            <a:noAutofit/>
          </a:bodyPr>
          <a:lstStyle/>
          <a:p>
            <a:endParaRPr/>
          </a:p>
        </p:txBody>
      </p:sp>
      <p:sp>
        <p:nvSpPr>
          <p:cNvPr id="53" name="object 53"/>
          <p:cNvSpPr/>
          <p:nvPr/>
        </p:nvSpPr>
        <p:spPr>
          <a:xfrm>
            <a:off x="8223365" y="3641801"/>
            <a:ext cx="112222" cy="52948"/>
          </a:xfrm>
          <a:prstGeom prst="rect">
            <a:avLst/>
          </a:prstGeom>
          <a:blipFill>
            <a:blip r:embed="rId52" cstate="print"/>
            <a:stretch>
              <a:fillRect/>
            </a:stretch>
          </a:blipFill>
        </p:spPr>
        <p:txBody>
          <a:bodyPr wrap="square" lIns="0" tIns="0" rIns="0" bIns="0" rtlCol="0">
            <a:noAutofit/>
          </a:bodyPr>
          <a:lstStyle/>
          <a:p>
            <a:endParaRPr/>
          </a:p>
        </p:txBody>
      </p:sp>
      <p:sp>
        <p:nvSpPr>
          <p:cNvPr id="54" name="object 54"/>
          <p:cNvSpPr/>
          <p:nvPr/>
        </p:nvSpPr>
        <p:spPr>
          <a:xfrm>
            <a:off x="8131928" y="3587844"/>
            <a:ext cx="142105" cy="106399"/>
          </a:xfrm>
          <a:prstGeom prst="rect">
            <a:avLst/>
          </a:prstGeom>
          <a:blipFill>
            <a:blip r:embed="rId53" cstate="print"/>
            <a:stretch>
              <a:fillRect/>
            </a:stretch>
          </a:blipFill>
        </p:spPr>
        <p:txBody>
          <a:bodyPr wrap="square" lIns="0" tIns="0" rIns="0" bIns="0" rtlCol="0">
            <a:noAutofit/>
          </a:bodyPr>
          <a:lstStyle/>
          <a:p>
            <a:endParaRPr/>
          </a:p>
        </p:txBody>
      </p:sp>
      <p:sp>
        <p:nvSpPr>
          <p:cNvPr id="55" name="object 55"/>
          <p:cNvSpPr/>
          <p:nvPr/>
        </p:nvSpPr>
        <p:spPr>
          <a:xfrm>
            <a:off x="8208818" y="3562630"/>
            <a:ext cx="109451" cy="80178"/>
          </a:xfrm>
          <a:prstGeom prst="rect">
            <a:avLst/>
          </a:prstGeom>
          <a:blipFill>
            <a:blip r:embed="rId54" cstate="print"/>
            <a:stretch>
              <a:fillRect/>
            </a:stretch>
          </a:blipFill>
        </p:spPr>
        <p:txBody>
          <a:bodyPr wrap="square" lIns="0" tIns="0" rIns="0" bIns="0" rtlCol="0">
            <a:noAutofit/>
          </a:bodyPr>
          <a:lstStyle/>
          <a:p>
            <a:endParaRPr/>
          </a:p>
        </p:txBody>
      </p:sp>
      <p:sp>
        <p:nvSpPr>
          <p:cNvPr id="56" name="object 56"/>
          <p:cNvSpPr/>
          <p:nvPr/>
        </p:nvSpPr>
        <p:spPr>
          <a:xfrm>
            <a:off x="7712132" y="883977"/>
            <a:ext cx="40178" cy="53452"/>
          </a:xfrm>
          <a:prstGeom prst="rect">
            <a:avLst/>
          </a:prstGeom>
          <a:blipFill>
            <a:blip r:embed="rId55" cstate="print"/>
            <a:stretch>
              <a:fillRect/>
            </a:stretch>
          </a:blipFill>
        </p:spPr>
        <p:txBody>
          <a:bodyPr wrap="square" lIns="0" tIns="0" rIns="0" bIns="0" rtlCol="0">
            <a:noAutofit/>
          </a:bodyPr>
          <a:lstStyle/>
          <a:p>
            <a:endParaRPr/>
          </a:p>
        </p:txBody>
      </p:sp>
      <p:sp>
        <p:nvSpPr>
          <p:cNvPr id="57" name="object 57"/>
          <p:cNvSpPr/>
          <p:nvPr/>
        </p:nvSpPr>
        <p:spPr>
          <a:xfrm>
            <a:off x="7676110" y="849183"/>
            <a:ext cx="76587" cy="75135"/>
          </a:xfrm>
          <a:prstGeom prst="rect">
            <a:avLst/>
          </a:prstGeom>
          <a:blipFill>
            <a:blip r:embed="rId56" cstate="print"/>
            <a:stretch>
              <a:fillRect/>
            </a:stretch>
          </a:blipFill>
        </p:spPr>
        <p:txBody>
          <a:bodyPr wrap="square" lIns="0" tIns="0" rIns="0" bIns="0" rtlCol="0">
            <a:noAutofit/>
          </a:bodyPr>
          <a:lstStyle/>
          <a:p>
            <a:endParaRPr/>
          </a:p>
        </p:txBody>
      </p:sp>
      <p:sp>
        <p:nvSpPr>
          <p:cNvPr id="58" name="object 58"/>
          <p:cNvSpPr/>
          <p:nvPr/>
        </p:nvSpPr>
        <p:spPr>
          <a:xfrm>
            <a:off x="7435734" y="844645"/>
            <a:ext cx="15240" cy="47904"/>
          </a:xfrm>
          <a:prstGeom prst="rect">
            <a:avLst/>
          </a:prstGeom>
          <a:blipFill>
            <a:blip r:embed="rId57" cstate="print"/>
            <a:stretch>
              <a:fillRect/>
            </a:stretch>
          </a:blipFill>
        </p:spPr>
        <p:txBody>
          <a:bodyPr wrap="square" lIns="0" tIns="0" rIns="0" bIns="0" rtlCol="0">
            <a:noAutofit/>
          </a:bodyPr>
          <a:lstStyle/>
          <a:p>
            <a:endParaRPr/>
          </a:p>
        </p:txBody>
      </p:sp>
      <p:sp>
        <p:nvSpPr>
          <p:cNvPr id="59" name="object 59"/>
          <p:cNvSpPr/>
          <p:nvPr/>
        </p:nvSpPr>
        <p:spPr>
          <a:xfrm>
            <a:off x="7635933" y="739756"/>
            <a:ext cx="160712" cy="165903"/>
          </a:xfrm>
          <a:prstGeom prst="rect">
            <a:avLst/>
          </a:prstGeom>
          <a:blipFill>
            <a:blip r:embed="rId58" cstate="print"/>
            <a:stretch>
              <a:fillRect/>
            </a:stretch>
          </a:blipFill>
        </p:spPr>
        <p:txBody>
          <a:bodyPr wrap="square" lIns="0" tIns="0" rIns="0" bIns="0" rtlCol="0">
            <a:noAutofit/>
          </a:bodyPr>
          <a:lstStyle/>
          <a:p>
            <a:endParaRPr/>
          </a:p>
        </p:txBody>
      </p:sp>
      <p:sp>
        <p:nvSpPr>
          <p:cNvPr id="60" name="object 60"/>
          <p:cNvSpPr/>
          <p:nvPr/>
        </p:nvSpPr>
        <p:spPr>
          <a:xfrm>
            <a:off x="7358149" y="810353"/>
            <a:ext cx="128154" cy="79170"/>
          </a:xfrm>
          <a:prstGeom prst="rect">
            <a:avLst/>
          </a:prstGeom>
          <a:blipFill>
            <a:blip r:embed="rId59" cstate="print"/>
            <a:stretch>
              <a:fillRect/>
            </a:stretch>
          </a:blipFill>
        </p:spPr>
        <p:txBody>
          <a:bodyPr wrap="square" lIns="0" tIns="0" rIns="0" bIns="0" rtlCol="0">
            <a:noAutofit/>
          </a:bodyPr>
          <a:lstStyle/>
          <a:p>
            <a:endParaRPr/>
          </a:p>
        </p:txBody>
      </p:sp>
      <p:sp>
        <p:nvSpPr>
          <p:cNvPr id="61" name="object 61"/>
          <p:cNvSpPr/>
          <p:nvPr/>
        </p:nvSpPr>
        <p:spPr>
          <a:xfrm>
            <a:off x="7366464" y="737235"/>
            <a:ext cx="192975" cy="76648"/>
          </a:xfrm>
          <a:prstGeom prst="rect">
            <a:avLst/>
          </a:prstGeom>
          <a:blipFill>
            <a:blip r:embed="rId60" cstate="print"/>
            <a:stretch>
              <a:fillRect/>
            </a:stretch>
          </a:blipFill>
        </p:spPr>
        <p:txBody>
          <a:bodyPr wrap="square" lIns="0" tIns="0" rIns="0" bIns="0" rtlCol="0">
            <a:noAutofit/>
          </a:bodyPr>
          <a:lstStyle/>
          <a:p>
            <a:endParaRPr/>
          </a:p>
        </p:txBody>
      </p:sp>
      <p:sp>
        <p:nvSpPr>
          <p:cNvPr id="62" name="object 62"/>
          <p:cNvSpPr/>
          <p:nvPr/>
        </p:nvSpPr>
        <p:spPr>
          <a:xfrm>
            <a:off x="7705901" y="698406"/>
            <a:ext cx="245917" cy="74631"/>
          </a:xfrm>
          <a:prstGeom prst="rect">
            <a:avLst/>
          </a:prstGeom>
          <a:blipFill>
            <a:blip r:embed="rId61" cstate="print"/>
            <a:stretch>
              <a:fillRect/>
            </a:stretch>
          </a:blipFill>
        </p:spPr>
        <p:txBody>
          <a:bodyPr wrap="square" lIns="0" tIns="0" rIns="0" bIns="0" rtlCol="0">
            <a:noAutofit/>
          </a:bodyPr>
          <a:lstStyle/>
          <a:p>
            <a:endParaRPr/>
          </a:p>
        </p:txBody>
      </p:sp>
      <p:sp>
        <p:nvSpPr>
          <p:cNvPr id="63" name="object 63"/>
          <p:cNvSpPr/>
          <p:nvPr/>
        </p:nvSpPr>
        <p:spPr>
          <a:xfrm>
            <a:off x="7493231" y="668151"/>
            <a:ext cx="190540" cy="93288"/>
          </a:xfrm>
          <a:prstGeom prst="rect">
            <a:avLst/>
          </a:prstGeom>
          <a:blipFill>
            <a:blip r:embed="rId62" cstate="print"/>
            <a:stretch>
              <a:fillRect/>
            </a:stretch>
          </a:blipFill>
        </p:spPr>
        <p:txBody>
          <a:bodyPr wrap="square" lIns="0" tIns="0" rIns="0" bIns="0" rtlCol="0">
            <a:noAutofit/>
          </a:bodyPr>
          <a:lstStyle/>
          <a:p>
            <a:endParaRPr/>
          </a:p>
        </p:txBody>
      </p:sp>
      <p:sp>
        <p:nvSpPr>
          <p:cNvPr id="64" name="object 64"/>
          <p:cNvSpPr/>
          <p:nvPr/>
        </p:nvSpPr>
        <p:spPr>
          <a:xfrm>
            <a:off x="7306890" y="646468"/>
            <a:ext cx="212855" cy="48409"/>
          </a:xfrm>
          <a:prstGeom prst="rect">
            <a:avLst/>
          </a:prstGeom>
          <a:blipFill>
            <a:blip r:embed="rId63" cstate="print"/>
            <a:stretch>
              <a:fillRect/>
            </a:stretch>
          </a:blipFill>
        </p:spPr>
        <p:txBody>
          <a:bodyPr wrap="square" lIns="0" tIns="0" rIns="0" bIns="0" rtlCol="0">
            <a:noAutofit/>
          </a:bodyPr>
          <a:lstStyle/>
          <a:p>
            <a:endParaRPr/>
          </a:p>
        </p:txBody>
      </p:sp>
      <p:sp>
        <p:nvSpPr>
          <p:cNvPr id="65" name="object 65"/>
          <p:cNvSpPr/>
          <p:nvPr/>
        </p:nvSpPr>
        <p:spPr>
          <a:xfrm>
            <a:off x="7619310" y="631527"/>
            <a:ext cx="372686" cy="133442"/>
          </a:xfrm>
          <a:prstGeom prst="rect">
            <a:avLst/>
          </a:prstGeom>
          <a:blipFill>
            <a:blip r:embed="rId64" cstate="print"/>
            <a:stretch>
              <a:fillRect/>
            </a:stretch>
          </a:blipFill>
        </p:spPr>
        <p:txBody>
          <a:bodyPr wrap="square" lIns="0" tIns="0" rIns="0" bIns="0" rtlCol="0">
            <a:noAutofit/>
          </a:bodyPr>
          <a:lstStyle/>
          <a:p>
            <a:endParaRPr/>
          </a:p>
        </p:txBody>
      </p:sp>
      <p:sp>
        <p:nvSpPr>
          <p:cNvPr id="66" name="object 66"/>
          <p:cNvSpPr/>
          <p:nvPr/>
        </p:nvSpPr>
        <p:spPr>
          <a:xfrm>
            <a:off x="7250779" y="623272"/>
            <a:ext cx="316057" cy="54964"/>
          </a:xfrm>
          <a:prstGeom prst="rect">
            <a:avLst/>
          </a:prstGeom>
          <a:blipFill>
            <a:blip r:embed="rId65" cstate="print"/>
            <a:stretch>
              <a:fillRect/>
            </a:stretch>
          </a:blipFill>
        </p:spPr>
        <p:txBody>
          <a:bodyPr wrap="square" lIns="0" tIns="0" rIns="0" bIns="0" rtlCol="0">
            <a:noAutofit/>
          </a:bodyPr>
          <a:lstStyle/>
          <a:p>
            <a:endParaRPr/>
          </a:p>
        </p:txBody>
      </p:sp>
      <p:sp>
        <p:nvSpPr>
          <p:cNvPr id="67" name="object 67"/>
          <p:cNvSpPr/>
          <p:nvPr/>
        </p:nvSpPr>
        <p:spPr>
          <a:xfrm>
            <a:off x="7538952" y="590494"/>
            <a:ext cx="163773" cy="66059"/>
          </a:xfrm>
          <a:prstGeom prst="rect">
            <a:avLst/>
          </a:prstGeom>
          <a:blipFill>
            <a:blip r:embed="rId66" cstate="print"/>
            <a:stretch>
              <a:fillRect/>
            </a:stretch>
          </a:blipFill>
        </p:spPr>
        <p:txBody>
          <a:bodyPr wrap="square" lIns="0" tIns="0" rIns="0" bIns="0" rtlCol="0">
            <a:noAutofit/>
          </a:bodyPr>
          <a:lstStyle/>
          <a:p>
            <a:endParaRPr/>
          </a:p>
        </p:txBody>
      </p:sp>
      <p:sp>
        <p:nvSpPr>
          <p:cNvPr id="68" name="object 68"/>
          <p:cNvSpPr/>
          <p:nvPr/>
        </p:nvSpPr>
        <p:spPr>
          <a:xfrm>
            <a:off x="7295110" y="582426"/>
            <a:ext cx="99138" cy="55973"/>
          </a:xfrm>
          <a:prstGeom prst="rect">
            <a:avLst/>
          </a:prstGeom>
          <a:blipFill>
            <a:blip r:embed="rId67" cstate="print"/>
            <a:stretch>
              <a:fillRect/>
            </a:stretch>
          </a:blipFill>
        </p:spPr>
        <p:txBody>
          <a:bodyPr wrap="square" lIns="0" tIns="0" rIns="0" bIns="0" rtlCol="0">
            <a:noAutofit/>
          </a:bodyPr>
          <a:lstStyle/>
          <a:p>
            <a:endParaRPr/>
          </a:p>
        </p:txBody>
      </p:sp>
      <p:sp>
        <p:nvSpPr>
          <p:cNvPr id="69" name="object 69"/>
          <p:cNvSpPr/>
          <p:nvPr/>
        </p:nvSpPr>
        <p:spPr>
          <a:xfrm>
            <a:off x="7604069" y="612176"/>
            <a:ext cx="26670" cy="1009"/>
          </a:xfrm>
          <a:prstGeom prst="rect">
            <a:avLst/>
          </a:prstGeom>
          <a:blipFill>
            <a:blip r:embed="rId68" cstate="print"/>
            <a:stretch>
              <a:fillRect/>
            </a:stretch>
          </a:blipFill>
        </p:spPr>
        <p:txBody>
          <a:bodyPr wrap="square" lIns="0" tIns="0" rIns="0" bIns="0" rtlCol="0">
            <a:noAutofit/>
          </a:bodyPr>
          <a:lstStyle/>
          <a:p>
            <a:endParaRPr/>
          </a:p>
        </p:txBody>
      </p:sp>
      <p:sp>
        <p:nvSpPr>
          <p:cNvPr id="70" name="object 70"/>
          <p:cNvSpPr/>
          <p:nvPr/>
        </p:nvSpPr>
        <p:spPr>
          <a:xfrm>
            <a:off x="7445434" y="485102"/>
            <a:ext cx="155171" cy="108417"/>
          </a:xfrm>
          <a:prstGeom prst="rect">
            <a:avLst/>
          </a:prstGeom>
          <a:blipFill>
            <a:blip r:embed="rId69" cstate="print"/>
            <a:stretch>
              <a:fillRect/>
            </a:stretch>
          </a:blipFill>
        </p:spPr>
        <p:txBody>
          <a:bodyPr wrap="square" lIns="0" tIns="0" rIns="0" bIns="0" rtlCol="0">
            <a:noAutofit/>
          </a:bodyPr>
          <a:lstStyle/>
          <a:p>
            <a:endParaRPr/>
          </a:p>
        </p:txBody>
      </p:sp>
      <p:sp>
        <p:nvSpPr>
          <p:cNvPr id="71" name="object 71"/>
          <p:cNvSpPr/>
          <p:nvPr/>
        </p:nvSpPr>
        <p:spPr>
          <a:xfrm>
            <a:off x="7670572" y="473504"/>
            <a:ext cx="205046" cy="149767"/>
          </a:xfrm>
          <a:prstGeom prst="rect">
            <a:avLst/>
          </a:prstGeom>
          <a:blipFill>
            <a:blip r:embed="rId70" cstate="print"/>
            <a:stretch>
              <a:fillRect/>
            </a:stretch>
          </a:blipFill>
        </p:spPr>
        <p:txBody>
          <a:bodyPr wrap="square" lIns="0" tIns="0" rIns="0" bIns="0" rtlCol="0">
            <a:noAutofit/>
          </a:bodyPr>
          <a:lstStyle/>
          <a:p>
            <a:endParaRPr/>
          </a:p>
        </p:txBody>
      </p:sp>
      <p:sp>
        <p:nvSpPr>
          <p:cNvPr id="72" name="object 72"/>
          <p:cNvSpPr/>
          <p:nvPr/>
        </p:nvSpPr>
        <p:spPr>
          <a:xfrm>
            <a:off x="7773093" y="462917"/>
            <a:ext cx="110836" cy="75135"/>
          </a:xfrm>
          <a:prstGeom prst="rect">
            <a:avLst/>
          </a:prstGeom>
          <a:blipFill>
            <a:blip r:embed="rId71" cstate="print"/>
            <a:stretch>
              <a:fillRect/>
            </a:stretch>
          </a:blipFill>
        </p:spPr>
        <p:txBody>
          <a:bodyPr wrap="square" lIns="0" tIns="0" rIns="0" bIns="0" rtlCol="0">
            <a:noAutofit/>
          </a:bodyPr>
          <a:lstStyle/>
          <a:p>
            <a:endParaRPr/>
          </a:p>
        </p:txBody>
      </p:sp>
      <p:sp>
        <p:nvSpPr>
          <p:cNvPr id="73" name="object 73"/>
          <p:cNvSpPr/>
          <p:nvPr/>
        </p:nvSpPr>
        <p:spPr>
          <a:xfrm>
            <a:off x="7805651" y="466950"/>
            <a:ext cx="63730" cy="43871"/>
          </a:xfrm>
          <a:prstGeom prst="rect">
            <a:avLst/>
          </a:prstGeom>
          <a:blipFill>
            <a:blip r:embed="rId72" cstate="print"/>
            <a:stretch>
              <a:fillRect/>
            </a:stretch>
          </a:blipFill>
        </p:spPr>
        <p:txBody>
          <a:bodyPr wrap="square" lIns="0" tIns="0" rIns="0" bIns="0" rtlCol="0">
            <a:noAutofit/>
          </a:bodyPr>
          <a:lstStyle/>
          <a:p>
            <a:endParaRPr/>
          </a:p>
        </p:txBody>
      </p:sp>
      <p:sp>
        <p:nvSpPr>
          <p:cNvPr id="74" name="object 74"/>
          <p:cNvSpPr/>
          <p:nvPr/>
        </p:nvSpPr>
        <p:spPr>
          <a:xfrm>
            <a:off x="7450281" y="419548"/>
            <a:ext cx="142702" cy="92784"/>
          </a:xfrm>
          <a:prstGeom prst="rect">
            <a:avLst/>
          </a:prstGeom>
          <a:blipFill>
            <a:blip r:embed="rId73" cstate="print"/>
            <a:stretch>
              <a:fillRect/>
            </a:stretch>
          </a:blipFill>
        </p:spPr>
        <p:txBody>
          <a:bodyPr wrap="square" lIns="0" tIns="0" rIns="0" bIns="0" rtlCol="0">
            <a:noAutofit/>
          </a:bodyPr>
          <a:lstStyle/>
          <a:p>
            <a:endParaRPr/>
          </a:p>
        </p:txBody>
      </p:sp>
      <p:sp>
        <p:nvSpPr>
          <p:cNvPr id="75" name="object 75"/>
          <p:cNvSpPr/>
          <p:nvPr/>
        </p:nvSpPr>
        <p:spPr>
          <a:xfrm>
            <a:off x="7854144" y="3255881"/>
            <a:ext cx="119765" cy="65207"/>
          </a:xfrm>
          <a:prstGeom prst="rect">
            <a:avLst/>
          </a:prstGeom>
          <a:blipFill>
            <a:blip r:embed="rId74" cstate="print"/>
            <a:stretch>
              <a:fillRect/>
            </a:stretch>
          </a:blipFill>
        </p:spPr>
        <p:txBody>
          <a:bodyPr wrap="square" lIns="0" tIns="0" rIns="0" bIns="0" rtlCol="0">
            <a:noAutofit/>
          </a:bodyPr>
          <a:lstStyle/>
          <a:p>
            <a:endParaRPr/>
          </a:p>
        </p:txBody>
      </p:sp>
      <p:sp>
        <p:nvSpPr>
          <p:cNvPr id="76" name="object 76"/>
          <p:cNvSpPr/>
          <p:nvPr/>
        </p:nvSpPr>
        <p:spPr>
          <a:xfrm>
            <a:off x="7836130" y="3237043"/>
            <a:ext cx="58407" cy="48746"/>
          </a:xfrm>
          <a:prstGeom prst="rect">
            <a:avLst/>
          </a:prstGeom>
          <a:blipFill>
            <a:blip r:embed="rId75" cstate="print"/>
            <a:stretch>
              <a:fillRect/>
            </a:stretch>
          </a:blipFill>
        </p:spPr>
        <p:txBody>
          <a:bodyPr wrap="square" lIns="0" tIns="0" rIns="0" bIns="0" rtlCol="0">
            <a:noAutofit/>
          </a:bodyPr>
          <a:lstStyle/>
          <a:p>
            <a:endParaRPr/>
          </a:p>
        </p:txBody>
      </p:sp>
      <p:sp>
        <p:nvSpPr>
          <p:cNvPr id="77" name="object 77"/>
          <p:cNvSpPr/>
          <p:nvPr/>
        </p:nvSpPr>
        <p:spPr>
          <a:xfrm>
            <a:off x="7965375" y="3279907"/>
            <a:ext cx="10687" cy="4202"/>
          </a:xfrm>
          <a:prstGeom prst="rect">
            <a:avLst/>
          </a:prstGeom>
          <a:blipFill>
            <a:blip r:embed="rId76" cstate="print"/>
            <a:stretch>
              <a:fillRect/>
            </a:stretch>
          </a:blipFill>
        </p:spPr>
        <p:txBody>
          <a:bodyPr wrap="square" lIns="0" tIns="0" rIns="0" bIns="0" rtlCol="0">
            <a:noAutofit/>
          </a:bodyPr>
          <a:lstStyle/>
          <a:p>
            <a:endParaRPr/>
          </a:p>
        </p:txBody>
      </p:sp>
      <p:sp>
        <p:nvSpPr>
          <p:cNvPr id="78" name="object 78"/>
          <p:cNvSpPr/>
          <p:nvPr/>
        </p:nvSpPr>
        <p:spPr>
          <a:xfrm>
            <a:off x="7834054" y="3223971"/>
            <a:ext cx="151015" cy="58528"/>
          </a:xfrm>
          <a:prstGeom prst="rect">
            <a:avLst/>
          </a:prstGeom>
          <a:blipFill>
            <a:blip r:embed="rId77" cstate="print"/>
            <a:stretch>
              <a:fillRect/>
            </a:stretch>
          </a:blipFill>
        </p:spPr>
        <p:txBody>
          <a:bodyPr wrap="square" lIns="0" tIns="0" rIns="0" bIns="0" rtlCol="0">
            <a:noAutofit/>
          </a:bodyPr>
          <a:lstStyle/>
          <a:p>
            <a:endParaRPr/>
          </a:p>
        </p:txBody>
      </p:sp>
      <p:sp>
        <p:nvSpPr>
          <p:cNvPr id="79" name="object 79"/>
          <p:cNvSpPr/>
          <p:nvPr/>
        </p:nvSpPr>
        <p:spPr>
          <a:xfrm>
            <a:off x="7599221" y="3127367"/>
            <a:ext cx="385848" cy="130691"/>
          </a:xfrm>
          <a:prstGeom prst="rect">
            <a:avLst/>
          </a:prstGeom>
          <a:blipFill>
            <a:blip r:embed="rId78" cstate="print"/>
            <a:stretch>
              <a:fillRect/>
            </a:stretch>
          </a:blipFill>
        </p:spPr>
        <p:txBody>
          <a:bodyPr wrap="square" lIns="0" tIns="0" rIns="0" bIns="0" rtlCol="0">
            <a:noAutofit/>
          </a:bodyPr>
          <a:lstStyle/>
          <a:p>
            <a:endParaRPr/>
          </a:p>
        </p:txBody>
      </p:sp>
      <p:sp>
        <p:nvSpPr>
          <p:cNvPr id="80" name="object 80"/>
          <p:cNvSpPr/>
          <p:nvPr/>
        </p:nvSpPr>
        <p:spPr>
          <a:xfrm>
            <a:off x="7597833" y="3119381"/>
            <a:ext cx="318204" cy="125226"/>
          </a:xfrm>
          <a:prstGeom prst="rect">
            <a:avLst/>
          </a:prstGeom>
          <a:blipFill>
            <a:blip r:embed="rId79" cstate="print"/>
            <a:stretch>
              <a:fillRect/>
            </a:stretch>
          </a:blipFill>
        </p:spPr>
        <p:txBody>
          <a:bodyPr wrap="square" lIns="0" tIns="0" rIns="0" bIns="0" rtlCol="0">
            <a:noAutofit/>
          </a:bodyPr>
          <a:lstStyle/>
          <a:p>
            <a:endParaRPr/>
          </a:p>
        </p:txBody>
      </p:sp>
      <p:sp>
        <p:nvSpPr>
          <p:cNvPr id="81" name="object 81"/>
          <p:cNvSpPr/>
          <p:nvPr/>
        </p:nvSpPr>
        <p:spPr>
          <a:xfrm>
            <a:off x="7613768" y="3100630"/>
            <a:ext cx="566650" cy="96072"/>
          </a:xfrm>
          <a:prstGeom prst="rect">
            <a:avLst/>
          </a:prstGeom>
          <a:blipFill>
            <a:blip r:embed="rId80" cstate="print"/>
            <a:stretch>
              <a:fillRect/>
            </a:stretch>
          </a:blipFill>
        </p:spPr>
        <p:txBody>
          <a:bodyPr wrap="square" lIns="0" tIns="0" rIns="0" bIns="0" rtlCol="0">
            <a:noAutofit/>
          </a:bodyPr>
          <a:lstStyle/>
          <a:p>
            <a:endParaRPr/>
          </a:p>
        </p:txBody>
      </p:sp>
      <p:sp>
        <p:nvSpPr>
          <p:cNvPr id="82" name="object 82"/>
          <p:cNvSpPr/>
          <p:nvPr/>
        </p:nvSpPr>
        <p:spPr>
          <a:xfrm>
            <a:off x="7579132" y="3034116"/>
            <a:ext cx="586739" cy="89468"/>
          </a:xfrm>
          <a:prstGeom prst="rect">
            <a:avLst/>
          </a:prstGeom>
          <a:blipFill>
            <a:blip r:embed="rId81" cstate="print"/>
            <a:stretch>
              <a:fillRect/>
            </a:stretch>
          </a:blipFill>
        </p:spPr>
        <p:txBody>
          <a:bodyPr wrap="square" lIns="0" tIns="0" rIns="0" bIns="0" rtlCol="0">
            <a:noAutofit/>
          </a:bodyPr>
          <a:lstStyle/>
          <a:p>
            <a:endParaRPr/>
          </a:p>
        </p:txBody>
      </p:sp>
      <p:sp>
        <p:nvSpPr>
          <p:cNvPr id="83" name="object 83"/>
          <p:cNvSpPr/>
          <p:nvPr/>
        </p:nvSpPr>
        <p:spPr>
          <a:xfrm>
            <a:off x="7585364" y="3037018"/>
            <a:ext cx="110066" cy="28575"/>
          </a:xfrm>
          <a:prstGeom prst="rect">
            <a:avLst/>
          </a:prstGeom>
          <a:blipFill>
            <a:blip r:embed="rId82" cstate="print"/>
            <a:stretch>
              <a:fillRect/>
            </a:stretch>
          </a:blipFill>
        </p:spPr>
        <p:txBody>
          <a:bodyPr wrap="square" lIns="0" tIns="0" rIns="0" bIns="0" rtlCol="0">
            <a:noAutofit/>
          </a:bodyPr>
          <a:lstStyle/>
          <a:p>
            <a:endParaRPr/>
          </a:p>
        </p:txBody>
      </p:sp>
      <p:sp>
        <p:nvSpPr>
          <p:cNvPr id="84" name="object 84"/>
          <p:cNvSpPr/>
          <p:nvPr/>
        </p:nvSpPr>
        <p:spPr>
          <a:xfrm>
            <a:off x="7556961" y="2968104"/>
            <a:ext cx="546112" cy="100343"/>
          </a:xfrm>
          <a:prstGeom prst="rect">
            <a:avLst/>
          </a:prstGeom>
          <a:blipFill>
            <a:blip r:embed="rId83" cstate="print"/>
            <a:stretch>
              <a:fillRect/>
            </a:stretch>
          </a:blipFill>
        </p:spPr>
        <p:txBody>
          <a:bodyPr wrap="square" lIns="0" tIns="0" rIns="0" bIns="0" rtlCol="0">
            <a:noAutofit/>
          </a:bodyPr>
          <a:lstStyle/>
          <a:p>
            <a:endParaRPr/>
          </a:p>
        </p:txBody>
      </p:sp>
      <p:sp>
        <p:nvSpPr>
          <p:cNvPr id="85" name="object 85"/>
          <p:cNvSpPr/>
          <p:nvPr/>
        </p:nvSpPr>
        <p:spPr>
          <a:xfrm>
            <a:off x="7541721" y="2990795"/>
            <a:ext cx="90054" cy="40837"/>
          </a:xfrm>
          <a:prstGeom prst="rect">
            <a:avLst/>
          </a:prstGeom>
          <a:blipFill>
            <a:blip r:embed="rId84" cstate="print"/>
            <a:stretch>
              <a:fillRect/>
            </a:stretch>
          </a:blipFill>
        </p:spPr>
        <p:txBody>
          <a:bodyPr wrap="square" lIns="0" tIns="0" rIns="0" bIns="0" rtlCol="0">
            <a:noAutofit/>
          </a:bodyPr>
          <a:lstStyle/>
          <a:p>
            <a:endParaRPr/>
          </a:p>
        </p:txBody>
      </p:sp>
      <p:sp>
        <p:nvSpPr>
          <p:cNvPr id="86" name="object 86"/>
          <p:cNvSpPr/>
          <p:nvPr/>
        </p:nvSpPr>
        <p:spPr>
          <a:xfrm>
            <a:off x="7547956" y="2883491"/>
            <a:ext cx="577042" cy="149326"/>
          </a:xfrm>
          <a:prstGeom prst="rect">
            <a:avLst/>
          </a:prstGeom>
          <a:blipFill>
            <a:blip r:embed="rId85" cstate="print"/>
            <a:stretch>
              <a:fillRect/>
            </a:stretch>
          </a:blipFill>
        </p:spPr>
        <p:txBody>
          <a:bodyPr wrap="square" lIns="0" tIns="0" rIns="0" bIns="0" rtlCol="0">
            <a:noAutofit/>
          </a:bodyPr>
          <a:lstStyle/>
          <a:p>
            <a:endParaRPr/>
          </a:p>
        </p:txBody>
      </p:sp>
      <p:sp>
        <p:nvSpPr>
          <p:cNvPr id="87" name="object 87"/>
          <p:cNvSpPr/>
          <p:nvPr/>
        </p:nvSpPr>
        <p:spPr>
          <a:xfrm>
            <a:off x="8102834" y="2921038"/>
            <a:ext cx="19395" cy="9244"/>
          </a:xfrm>
          <a:prstGeom prst="rect">
            <a:avLst/>
          </a:prstGeom>
          <a:blipFill>
            <a:blip r:embed="rId86" cstate="print"/>
            <a:stretch>
              <a:fillRect/>
            </a:stretch>
          </a:blipFill>
        </p:spPr>
        <p:txBody>
          <a:bodyPr wrap="square" lIns="0" tIns="0" rIns="0" bIns="0" rtlCol="0">
            <a:noAutofit/>
          </a:bodyPr>
          <a:lstStyle/>
          <a:p>
            <a:endParaRPr/>
          </a:p>
        </p:txBody>
      </p:sp>
      <p:sp>
        <p:nvSpPr>
          <p:cNvPr id="88" name="object 88"/>
          <p:cNvSpPr/>
          <p:nvPr/>
        </p:nvSpPr>
        <p:spPr>
          <a:xfrm>
            <a:off x="8011391" y="2910112"/>
            <a:ext cx="51262" cy="9244"/>
          </a:xfrm>
          <a:prstGeom prst="rect">
            <a:avLst/>
          </a:prstGeom>
          <a:blipFill>
            <a:blip r:embed="rId87" cstate="print"/>
            <a:stretch>
              <a:fillRect/>
            </a:stretch>
          </a:blipFill>
        </p:spPr>
        <p:txBody>
          <a:bodyPr wrap="square" lIns="0" tIns="0" rIns="0" bIns="0" rtlCol="0">
            <a:noAutofit/>
          </a:bodyPr>
          <a:lstStyle/>
          <a:p>
            <a:endParaRPr/>
          </a:p>
        </p:txBody>
      </p:sp>
      <p:sp>
        <p:nvSpPr>
          <p:cNvPr id="89" name="object 89"/>
          <p:cNvSpPr/>
          <p:nvPr/>
        </p:nvSpPr>
        <p:spPr>
          <a:xfrm>
            <a:off x="7735685" y="2836994"/>
            <a:ext cx="152400" cy="105028"/>
          </a:xfrm>
          <a:prstGeom prst="rect">
            <a:avLst/>
          </a:prstGeom>
          <a:blipFill>
            <a:blip r:embed="rId88" cstate="print"/>
            <a:stretch>
              <a:fillRect/>
            </a:stretch>
          </a:blipFill>
        </p:spPr>
        <p:txBody>
          <a:bodyPr wrap="square" lIns="0" tIns="0" rIns="0" bIns="0" rtlCol="0">
            <a:noAutofit/>
          </a:bodyPr>
          <a:lstStyle/>
          <a:p>
            <a:endParaRPr/>
          </a:p>
        </p:txBody>
      </p:sp>
      <p:sp>
        <p:nvSpPr>
          <p:cNvPr id="90" name="object 90"/>
          <p:cNvSpPr/>
          <p:nvPr/>
        </p:nvSpPr>
        <p:spPr>
          <a:xfrm>
            <a:off x="7946277" y="1963102"/>
            <a:ext cx="112914" cy="96315"/>
          </a:xfrm>
          <a:prstGeom prst="rect">
            <a:avLst/>
          </a:prstGeom>
          <a:blipFill>
            <a:blip r:embed="rId89" cstate="print"/>
            <a:stretch>
              <a:fillRect/>
            </a:stretch>
          </a:blipFill>
        </p:spPr>
        <p:txBody>
          <a:bodyPr wrap="square" lIns="0" tIns="0" rIns="0" bIns="0" rtlCol="0">
            <a:noAutofit/>
          </a:bodyPr>
          <a:lstStyle/>
          <a:p>
            <a:endParaRPr/>
          </a:p>
        </p:txBody>
      </p:sp>
      <p:sp>
        <p:nvSpPr>
          <p:cNvPr id="91" name="object 91"/>
          <p:cNvSpPr/>
          <p:nvPr/>
        </p:nvSpPr>
        <p:spPr>
          <a:xfrm>
            <a:off x="7904712" y="1960581"/>
            <a:ext cx="114201" cy="59503"/>
          </a:xfrm>
          <a:prstGeom prst="rect">
            <a:avLst/>
          </a:prstGeom>
          <a:blipFill>
            <a:blip r:embed="rId90" cstate="print"/>
            <a:stretch>
              <a:fillRect/>
            </a:stretch>
          </a:blipFill>
        </p:spPr>
        <p:txBody>
          <a:bodyPr wrap="square" lIns="0" tIns="0" rIns="0" bIns="0" rtlCol="0">
            <a:noAutofit/>
          </a:bodyPr>
          <a:lstStyle/>
          <a:p>
            <a:endParaRPr/>
          </a:p>
        </p:txBody>
      </p:sp>
      <p:sp>
        <p:nvSpPr>
          <p:cNvPr id="92" name="object 92"/>
          <p:cNvSpPr/>
          <p:nvPr/>
        </p:nvSpPr>
        <p:spPr>
          <a:xfrm>
            <a:off x="7895013" y="1816867"/>
            <a:ext cx="281120" cy="174979"/>
          </a:xfrm>
          <a:prstGeom prst="rect">
            <a:avLst/>
          </a:prstGeom>
          <a:blipFill>
            <a:blip r:embed="rId91" cstate="print"/>
            <a:stretch>
              <a:fillRect/>
            </a:stretch>
          </a:blipFill>
        </p:spPr>
        <p:txBody>
          <a:bodyPr wrap="square" lIns="0" tIns="0" rIns="0" bIns="0" rtlCol="0">
            <a:noAutofit/>
          </a:bodyPr>
          <a:lstStyle/>
          <a:p>
            <a:endParaRPr/>
          </a:p>
        </p:txBody>
      </p:sp>
      <p:sp>
        <p:nvSpPr>
          <p:cNvPr id="93" name="object 93"/>
          <p:cNvSpPr/>
          <p:nvPr/>
        </p:nvSpPr>
        <p:spPr>
          <a:xfrm>
            <a:off x="8236527" y="1921755"/>
            <a:ext cx="119149" cy="74126"/>
          </a:xfrm>
          <a:prstGeom prst="rect">
            <a:avLst/>
          </a:prstGeom>
          <a:blipFill>
            <a:blip r:embed="rId92" cstate="print"/>
            <a:stretch>
              <a:fillRect/>
            </a:stretch>
          </a:blipFill>
        </p:spPr>
        <p:txBody>
          <a:bodyPr wrap="square" lIns="0" tIns="0" rIns="0" bIns="0" rtlCol="0">
            <a:noAutofit/>
          </a:bodyPr>
          <a:lstStyle/>
          <a:p>
            <a:endParaRPr/>
          </a:p>
        </p:txBody>
      </p:sp>
      <p:sp>
        <p:nvSpPr>
          <p:cNvPr id="94" name="object 94"/>
          <p:cNvSpPr/>
          <p:nvPr/>
        </p:nvSpPr>
        <p:spPr>
          <a:xfrm>
            <a:off x="8102138" y="1844601"/>
            <a:ext cx="243147" cy="142203"/>
          </a:xfrm>
          <a:prstGeom prst="rect">
            <a:avLst/>
          </a:prstGeom>
          <a:blipFill>
            <a:blip r:embed="rId93" cstate="print"/>
            <a:stretch>
              <a:fillRect/>
            </a:stretch>
          </a:blipFill>
        </p:spPr>
        <p:txBody>
          <a:bodyPr wrap="square" lIns="0" tIns="0" rIns="0" bIns="0" rtlCol="0">
            <a:noAutofit/>
          </a:bodyPr>
          <a:lstStyle/>
          <a:p>
            <a:endParaRPr/>
          </a:p>
        </p:txBody>
      </p:sp>
      <p:sp>
        <p:nvSpPr>
          <p:cNvPr id="95" name="object 95"/>
          <p:cNvSpPr/>
          <p:nvPr/>
        </p:nvSpPr>
        <p:spPr>
          <a:xfrm>
            <a:off x="7727374" y="1833002"/>
            <a:ext cx="103247" cy="63537"/>
          </a:xfrm>
          <a:prstGeom prst="rect">
            <a:avLst/>
          </a:prstGeom>
          <a:blipFill>
            <a:blip r:embed="rId94" cstate="print"/>
            <a:stretch>
              <a:fillRect/>
            </a:stretch>
          </a:blipFill>
        </p:spPr>
        <p:txBody>
          <a:bodyPr wrap="square" lIns="0" tIns="0" rIns="0" bIns="0" rtlCol="0">
            <a:noAutofit/>
          </a:bodyPr>
          <a:lstStyle/>
          <a:p>
            <a:endParaRPr/>
          </a:p>
        </p:txBody>
      </p:sp>
      <p:sp>
        <p:nvSpPr>
          <p:cNvPr id="96" name="object 96"/>
          <p:cNvSpPr/>
          <p:nvPr/>
        </p:nvSpPr>
        <p:spPr>
          <a:xfrm>
            <a:off x="7676113" y="1797705"/>
            <a:ext cx="181955" cy="58998"/>
          </a:xfrm>
          <a:prstGeom prst="rect">
            <a:avLst/>
          </a:prstGeom>
          <a:blipFill>
            <a:blip r:embed="rId95" cstate="print"/>
            <a:stretch>
              <a:fillRect/>
            </a:stretch>
          </a:blipFill>
        </p:spPr>
        <p:txBody>
          <a:bodyPr wrap="square" lIns="0" tIns="0" rIns="0" bIns="0" rtlCol="0">
            <a:noAutofit/>
          </a:bodyPr>
          <a:lstStyle/>
          <a:p>
            <a:endParaRPr/>
          </a:p>
        </p:txBody>
      </p:sp>
      <p:sp>
        <p:nvSpPr>
          <p:cNvPr id="97" name="object 97"/>
          <p:cNvSpPr/>
          <p:nvPr/>
        </p:nvSpPr>
        <p:spPr>
          <a:xfrm>
            <a:off x="7728757" y="1777029"/>
            <a:ext cx="299951" cy="47906"/>
          </a:xfrm>
          <a:prstGeom prst="rect">
            <a:avLst/>
          </a:prstGeom>
          <a:blipFill>
            <a:blip r:embed="rId96" cstate="print"/>
            <a:stretch>
              <a:fillRect/>
            </a:stretch>
          </a:blipFill>
        </p:spPr>
        <p:txBody>
          <a:bodyPr wrap="square" lIns="0" tIns="0" rIns="0" bIns="0" rtlCol="0">
            <a:noAutofit/>
          </a:bodyPr>
          <a:lstStyle/>
          <a:p>
            <a:endParaRPr/>
          </a:p>
        </p:txBody>
      </p:sp>
      <p:sp>
        <p:nvSpPr>
          <p:cNvPr id="98" name="object 98"/>
          <p:cNvSpPr/>
          <p:nvPr/>
        </p:nvSpPr>
        <p:spPr>
          <a:xfrm>
            <a:off x="8059372" y="1735060"/>
            <a:ext cx="266477" cy="89128"/>
          </a:xfrm>
          <a:prstGeom prst="rect">
            <a:avLst/>
          </a:prstGeom>
          <a:blipFill>
            <a:blip r:embed="rId97" cstate="print"/>
            <a:stretch>
              <a:fillRect/>
            </a:stretch>
          </a:blipFill>
        </p:spPr>
        <p:txBody>
          <a:bodyPr wrap="square" lIns="0" tIns="0" rIns="0" bIns="0" rtlCol="0">
            <a:noAutofit/>
          </a:bodyPr>
          <a:lstStyle/>
          <a:p>
            <a:endParaRPr/>
          </a:p>
        </p:txBody>
      </p:sp>
      <p:sp>
        <p:nvSpPr>
          <p:cNvPr id="99" name="object 99"/>
          <p:cNvSpPr/>
          <p:nvPr/>
        </p:nvSpPr>
        <p:spPr>
          <a:xfrm>
            <a:off x="7766857" y="1568769"/>
            <a:ext cx="372624" cy="245072"/>
          </a:xfrm>
          <a:prstGeom prst="rect">
            <a:avLst/>
          </a:prstGeom>
          <a:blipFill>
            <a:blip r:embed="rId98" cstate="print"/>
            <a:stretch>
              <a:fillRect/>
            </a:stretch>
          </a:blipFill>
        </p:spPr>
        <p:txBody>
          <a:bodyPr wrap="square" lIns="0" tIns="0" rIns="0" bIns="0" rtlCol="0">
            <a:noAutofit/>
          </a:bodyPr>
          <a:lstStyle/>
          <a:p>
            <a:endParaRPr/>
          </a:p>
        </p:txBody>
      </p:sp>
      <p:sp>
        <p:nvSpPr>
          <p:cNvPr id="100" name="object 100"/>
          <p:cNvSpPr/>
          <p:nvPr/>
        </p:nvSpPr>
        <p:spPr>
          <a:xfrm>
            <a:off x="8299567" y="1733662"/>
            <a:ext cx="124690" cy="47400"/>
          </a:xfrm>
          <a:prstGeom prst="rect">
            <a:avLst/>
          </a:prstGeom>
          <a:blipFill>
            <a:blip r:embed="rId99" cstate="print"/>
            <a:stretch>
              <a:fillRect/>
            </a:stretch>
          </a:blipFill>
        </p:spPr>
        <p:txBody>
          <a:bodyPr wrap="square" lIns="0" tIns="0" rIns="0" bIns="0" rtlCol="0">
            <a:noAutofit/>
          </a:bodyPr>
          <a:lstStyle/>
          <a:p>
            <a:endParaRPr/>
          </a:p>
        </p:txBody>
      </p:sp>
      <p:sp>
        <p:nvSpPr>
          <p:cNvPr id="101" name="object 101"/>
          <p:cNvSpPr/>
          <p:nvPr/>
        </p:nvSpPr>
        <p:spPr>
          <a:xfrm>
            <a:off x="8145782" y="1660544"/>
            <a:ext cx="241739" cy="80178"/>
          </a:xfrm>
          <a:prstGeom prst="rect">
            <a:avLst/>
          </a:prstGeom>
          <a:blipFill>
            <a:blip r:embed="rId100" cstate="print"/>
            <a:stretch>
              <a:fillRect/>
            </a:stretch>
          </a:blipFill>
        </p:spPr>
        <p:txBody>
          <a:bodyPr wrap="square" lIns="0" tIns="0" rIns="0" bIns="0" rtlCol="0">
            <a:noAutofit/>
          </a:bodyPr>
          <a:lstStyle/>
          <a:p>
            <a:endParaRPr/>
          </a:p>
        </p:txBody>
      </p:sp>
      <p:sp>
        <p:nvSpPr>
          <p:cNvPr id="102" name="object 102"/>
          <p:cNvSpPr/>
          <p:nvPr/>
        </p:nvSpPr>
        <p:spPr>
          <a:xfrm>
            <a:off x="8310649" y="1668107"/>
            <a:ext cx="138545" cy="56982"/>
          </a:xfrm>
          <a:prstGeom prst="rect">
            <a:avLst/>
          </a:prstGeom>
          <a:blipFill>
            <a:blip r:embed="rId101" cstate="print"/>
            <a:stretch>
              <a:fillRect/>
            </a:stretch>
          </a:blipFill>
        </p:spPr>
        <p:txBody>
          <a:bodyPr wrap="square" lIns="0" tIns="0" rIns="0" bIns="0" rtlCol="0">
            <a:noAutofit/>
          </a:bodyPr>
          <a:lstStyle/>
          <a:p>
            <a:endParaRPr/>
          </a:p>
        </p:txBody>
      </p:sp>
      <p:sp>
        <p:nvSpPr>
          <p:cNvPr id="103" name="object 103"/>
          <p:cNvSpPr/>
          <p:nvPr/>
        </p:nvSpPr>
        <p:spPr>
          <a:xfrm>
            <a:off x="7847906" y="1562716"/>
            <a:ext cx="53164" cy="74127"/>
          </a:xfrm>
          <a:prstGeom prst="rect">
            <a:avLst/>
          </a:prstGeom>
          <a:blipFill>
            <a:blip r:embed="rId102" cstate="print"/>
            <a:stretch>
              <a:fillRect/>
            </a:stretch>
          </a:blipFill>
        </p:spPr>
        <p:txBody>
          <a:bodyPr wrap="square" lIns="0" tIns="0" rIns="0" bIns="0" rtlCol="0">
            <a:noAutofit/>
          </a:bodyPr>
          <a:lstStyle/>
          <a:p>
            <a:endParaRPr/>
          </a:p>
        </p:txBody>
      </p:sp>
      <p:sp>
        <p:nvSpPr>
          <p:cNvPr id="104" name="object 104"/>
          <p:cNvSpPr/>
          <p:nvPr/>
        </p:nvSpPr>
        <p:spPr>
          <a:xfrm>
            <a:off x="8022476" y="1536999"/>
            <a:ext cx="205739" cy="177501"/>
          </a:xfrm>
          <a:prstGeom prst="rect">
            <a:avLst/>
          </a:prstGeom>
          <a:blipFill>
            <a:blip r:embed="rId103" cstate="print"/>
            <a:stretch>
              <a:fillRect/>
            </a:stretch>
          </a:blipFill>
        </p:spPr>
        <p:txBody>
          <a:bodyPr wrap="square" lIns="0" tIns="0" rIns="0" bIns="0" rtlCol="0">
            <a:noAutofit/>
          </a:bodyPr>
          <a:lstStyle/>
          <a:p>
            <a:endParaRPr/>
          </a:p>
        </p:txBody>
      </p:sp>
      <p:sp>
        <p:nvSpPr>
          <p:cNvPr id="105" name="object 105"/>
          <p:cNvSpPr/>
          <p:nvPr/>
        </p:nvSpPr>
        <p:spPr>
          <a:xfrm>
            <a:off x="8091746" y="1502204"/>
            <a:ext cx="126769" cy="92785"/>
          </a:xfrm>
          <a:prstGeom prst="rect">
            <a:avLst/>
          </a:prstGeom>
          <a:blipFill>
            <a:blip r:embed="rId104" cstate="print"/>
            <a:stretch>
              <a:fillRect/>
            </a:stretch>
          </a:blipFill>
        </p:spPr>
        <p:txBody>
          <a:bodyPr wrap="square" lIns="0" tIns="0" rIns="0" bIns="0" rtlCol="0">
            <a:noAutofit/>
          </a:bodyPr>
          <a:lstStyle/>
          <a:p>
            <a:endParaRPr/>
          </a:p>
        </p:txBody>
      </p:sp>
      <p:sp>
        <p:nvSpPr>
          <p:cNvPr id="131" name="TextBox 130"/>
          <p:cNvSpPr txBox="1"/>
          <p:nvPr/>
        </p:nvSpPr>
        <p:spPr>
          <a:xfrm>
            <a:off x="762000" y="1255138"/>
            <a:ext cx="3432635" cy="3120965"/>
          </a:xfrm>
          <a:prstGeom prst="rect">
            <a:avLst/>
          </a:prstGeom>
          <a:noFill/>
        </p:spPr>
        <p:txBody>
          <a:bodyPr wrap="square" lIns="73262" tIns="36631" rIns="73262" bIns="36631" rtlCol="0">
            <a:spAutoFit/>
          </a:bodyPr>
          <a:lstStyle/>
          <a:p>
            <a:pPr algn="r" rtl="1"/>
            <a:r>
              <a:rPr lang="fa-IR" sz="1800" dirty="0" smtClean="0">
                <a:cs typeface="B Nazanin" pitchFamily="2" charset="-78"/>
              </a:rPr>
              <a:t>در سالهای اخیر توجه به آموزش الکترونیکی و استفاده از ابزار های مالتی مدیا به طرز چشم گیری افزایش یافته است.</a:t>
            </a:r>
          </a:p>
          <a:p>
            <a:pPr algn="r" rtl="1"/>
            <a:r>
              <a:rPr lang="fa-IR" sz="1800" dirty="0" smtClean="0">
                <a:cs typeface="B Nazanin" pitchFamily="2" charset="-78"/>
              </a:rPr>
              <a:t>همین امر باعث شده تا همکاران فرهنگی نسبت به تهیه و تولید محتوای الکتریکی و تدیس الکترونیکی اهتمام ورزند.</a:t>
            </a:r>
          </a:p>
          <a:p>
            <a:pPr algn="r" rtl="1"/>
            <a:r>
              <a:rPr lang="fa-IR" sz="1800" dirty="0" smtClean="0">
                <a:cs typeface="B Nazanin" pitchFamily="2" charset="-78"/>
              </a:rPr>
              <a:t>از نرم افزارهای زیادی برای ساخت محتوای الکترونیکی میتوان بهره جست.</a:t>
            </a:r>
          </a:p>
          <a:p>
            <a:pPr algn="r" rtl="1"/>
            <a:r>
              <a:rPr lang="fa-IR" sz="1800" dirty="0" smtClean="0">
                <a:cs typeface="B Nazanin" pitchFamily="2" charset="-78"/>
              </a:rPr>
              <a:t>نرم افزار</a:t>
            </a:r>
            <a:r>
              <a:rPr lang="en-US" sz="1800" dirty="0">
                <a:cs typeface="B Nazanin" pitchFamily="2" charset="-78"/>
              </a:rPr>
              <a:t> </a:t>
            </a:r>
            <a:r>
              <a:rPr lang="en-US" sz="1800" dirty="0" smtClean="0">
                <a:cs typeface="B Nazanin" pitchFamily="2" charset="-78"/>
              </a:rPr>
              <a:t>captivate </a:t>
            </a:r>
            <a:r>
              <a:rPr lang="fa-IR" sz="1800" dirty="0" smtClean="0">
                <a:cs typeface="B Nazanin" pitchFamily="2" charset="-78"/>
              </a:rPr>
              <a:t>با آنکه همه خصوصیات یک نرم افزار حرفه ای داراست.بسیار کاربر پسند بوده و کار با ان بسیار راحت ودلپذیرتر است. </a:t>
            </a:r>
            <a:endParaRPr lang="en-US" sz="1800" dirty="0">
              <a:cs typeface="B Nazanin" pitchFamily="2" charset="-78"/>
            </a:endParaRPr>
          </a:p>
        </p:txBody>
      </p:sp>
      <p:sp>
        <p:nvSpPr>
          <p:cNvPr id="25" name="Action Button: Home 24">
            <a:hlinkClick r:id="rId105" action="ppaction://hlinksldjump" highlightClick="1"/>
          </p:cNvPr>
          <p:cNvSpPr/>
          <p:nvPr/>
        </p:nvSpPr>
        <p:spPr>
          <a:xfrm>
            <a:off x="207818" y="4644815"/>
            <a:ext cx="554182" cy="398368"/>
          </a:xfrm>
          <a:prstGeom prst="actionButtonHome">
            <a:avLst/>
          </a:prstGeom>
        </p:spPr>
        <p:style>
          <a:lnRef idx="1">
            <a:schemeClr val="accent4"/>
          </a:lnRef>
          <a:fillRef idx="2">
            <a:schemeClr val="accent4"/>
          </a:fillRef>
          <a:effectRef idx="1">
            <a:schemeClr val="accent4"/>
          </a:effectRef>
          <a:fontRef idx="minor">
            <a:schemeClr val="dk1"/>
          </a:fontRef>
        </p:style>
        <p:txBody>
          <a:bodyPr lIns="73262" tIns="36631" rIns="73262" bIns="36631" rtlCol="0" anchor="ctr"/>
          <a:lstStyle/>
          <a:p>
            <a:pPr algn="ctr"/>
            <a:endParaRPr lang="en-US"/>
          </a:p>
        </p:txBody>
      </p:sp>
      <p:pic>
        <p:nvPicPr>
          <p:cNvPr id="1026" name="Picture 2"/>
          <p:cNvPicPr>
            <a:picLocks noChangeAspect="1" noChangeArrowheads="1"/>
          </p:cNvPicPr>
          <p:nvPr/>
        </p:nvPicPr>
        <p:blipFill>
          <a:blip r:embed="rId106">
            <a:extLst>
              <a:ext uri="{28A0092B-C50C-407E-A947-70E740481C1C}">
                <a14:useLocalDpi xmlns:a14="http://schemas.microsoft.com/office/drawing/2010/main" val="0"/>
              </a:ext>
            </a:extLst>
          </a:blip>
          <a:srcRect/>
          <a:stretch>
            <a:fillRect/>
          </a:stretch>
        </p:blipFill>
        <p:spPr bwMode="auto">
          <a:xfrm>
            <a:off x="4430175" y="1333527"/>
            <a:ext cx="3125932" cy="281858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111" name="TextBox 110"/>
          <p:cNvSpPr txBox="1"/>
          <p:nvPr/>
        </p:nvSpPr>
        <p:spPr>
          <a:xfrm>
            <a:off x="3394364" y="739756"/>
            <a:ext cx="2286000" cy="612586"/>
          </a:xfrm>
          <a:prstGeom prst="rect">
            <a:avLst/>
          </a:prstGeom>
          <a:noFill/>
        </p:spPr>
        <p:txBody>
          <a:bodyPr wrap="square" lIns="73262" tIns="36631" rIns="73262" bIns="36631" rtlCol="0">
            <a:spAutoFit/>
          </a:bodyPr>
          <a:lstStyle/>
          <a:p>
            <a:r>
              <a:rPr lang="fa-IR" sz="3500" dirty="0">
                <a:cs typeface="B Nazanin" pitchFamily="2" charset="-78"/>
              </a:rPr>
              <a:t>مقدمه:</a:t>
            </a:r>
            <a:endParaRPr lang="en-US" sz="3500" dirty="0">
              <a:cs typeface="B Nazanin" pitchFamily="2" charset="-78"/>
            </a:endParaRPr>
          </a:p>
        </p:txBody>
      </p:sp>
      <p:sp>
        <p:nvSpPr>
          <p:cNvPr id="112" name="TextBox 111"/>
          <p:cNvSpPr txBox="1"/>
          <p:nvPr/>
        </p:nvSpPr>
        <p:spPr>
          <a:xfrm>
            <a:off x="4430174" y="251500"/>
            <a:ext cx="2634444" cy="658753"/>
          </a:xfrm>
          <a:prstGeom prst="rect">
            <a:avLst/>
          </a:prstGeom>
          <a:noFill/>
        </p:spPr>
        <p:txBody>
          <a:bodyPr wrap="square" lIns="73262" tIns="36631" rIns="73262" bIns="36631" rtlCol="0">
            <a:spAutoFit/>
          </a:bodyPr>
          <a:lstStyle/>
          <a:p>
            <a:r>
              <a:rPr lang="fa-IR" sz="1900" dirty="0">
                <a:cs typeface="B Nazanin" pitchFamily="2" charset="-78"/>
              </a:rPr>
              <a:t>درخت تو گر بار دانش بگیرد به زیر آوری چرخ نیلوفری</a:t>
            </a:r>
            <a:endParaRPr lang="en-US" sz="1900" dirty="0">
              <a:cs typeface="B Nazanin" pitchFamily="2" charset="-78"/>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xit" presetSubtype="0" fill="hold" grpId="0" nodeType="clickEffect">
                                  <p:stCondLst>
                                    <p:cond delay="0"/>
                                  </p:stCondLst>
                                  <p:childTnLst>
                                    <p:animEffect transition="out" filter="fade">
                                      <p:cBhvr>
                                        <p:cTn id="6" dur="1000"/>
                                        <p:tgtEl>
                                          <p:spTgt spid="2"/>
                                        </p:tgtEl>
                                      </p:cBhvr>
                                    </p:animEffect>
                                    <p:anim calcmode="lin" valueType="num">
                                      <p:cBhvr>
                                        <p:cTn id="7" dur="1000"/>
                                        <p:tgtEl>
                                          <p:spTgt spid="2"/>
                                        </p:tgtEl>
                                        <p:attrNameLst>
                                          <p:attrName>ppt_x</p:attrName>
                                        </p:attrNameLst>
                                      </p:cBhvr>
                                      <p:tavLst>
                                        <p:tav tm="0">
                                          <p:val>
                                            <p:strVal val="ppt_x"/>
                                          </p:val>
                                        </p:tav>
                                        <p:tav tm="100000">
                                          <p:val>
                                            <p:strVal val="ppt_x"/>
                                          </p:val>
                                        </p:tav>
                                      </p:tavLst>
                                    </p:anim>
                                    <p:anim calcmode="lin" valueType="num">
                                      <p:cBhvr>
                                        <p:cTn id="8" dur="1000"/>
                                        <p:tgtEl>
                                          <p:spTgt spid="2"/>
                                        </p:tgtEl>
                                        <p:attrNameLst>
                                          <p:attrName>ppt_y</p:attrName>
                                        </p:attrNameLst>
                                      </p:cBhvr>
                                      <p:tavLst>
                                        <p:tav tm="0">
                                          <p:val>
                                            <p:strVal val="ppt_y"/>
                                          </p:val>
                                        </p:tav>
                                        <p:tav tm="100000">
                                          <p:val>
                                            <p:strVal val="ppt_y+.1"/>
                                          </p:val>
                                        </p:tav>
                                      </p:tavLst>
                                    </p:anim>
                                    <p:set>
                                      <p:cBhvr>
                                        <p:cTn id="9" dur="1" fill="hold">
                                          <p:stCondLst>
                                            <p:cond delay="999"/>
                                          </p:stCondLst>
                                        </p:cTn>
                                        <p:tgtEl>
                                          <p:spTgt spid="2"/>
                                        </p:tgtEl>
                                        <p:attrNameLst>
                                          <p:attrName>style.visibility</p:attrName>
                                        </p:attrNameLst>
                                      </p:cBhvr>
                                      <p:to>
                                        <p:strVal val="hidden"/>
                                      </p:to>
                                    </p:set>
                                  </p:childTnLst>
                                </p:cTn>
                              </p:par>
                              <p:par>
                                <p:cTn id="10" presetID="42" presetClass="exit" presetSubtype="0" fill="hold" grpId="0" nodeType="withEffect">
                                  <p:stCondLst>
                                    <p:cond delay="0"/>
                                  </p:stCondLst>
                                  <p:childTnLst>
                                    <p:animEffect transition="out" filter="fade">
                                      <p:cBhvr>
                                        <p:cTn id="11" dur="1000"/>
                                        <p:tgtEl>
                                          <p:spTgt spid="3"/>
                                        </p:tgtEl>
                                      </p:cBhvr>
                                    </p:animEffect>
                                    <p:anim calcmode="lin" valueType="num">
                                      <p:cBhvr>
                                        <p:cTn id="12" dur="1000"/>
                                        <p:tgtEl>
                                          <p:spTgt spid="3"/>
                                        </p:tgtEl>
                                        <p:attrNameLst>
                                          <p:attrName>ppt_x</p:attrName>
                                        </p:attrNameLst>
                                      </p:cBhvr>
                                      <p:tavLst>
                                        <p:tav tm="0">
                                          <p:val>
                                            <p:strVal val="ppt_x"/>
                                          </p:val>
                                        </p:tav>
                                        <p:tav tm="100000">
                                          <p:val>
                                            <p:strVal val="ppt_x"/>
                                          </p:val>
                                        </p:tav>
                                      </p:tavLst>
                                    </p:anim>
                                    <p:anim calcmode="lin" valueType="num">
                                      <p:cBhvr>
                                        <p:cTn id="13" dur="1000"/>
                                        <p:tgtEl>
                                          <p:spTgt spid="3"/>
                                        </p:tgtEl>
                                        <p:attrNameLst>
                                          <p:attrName>ppt_y</p:attrName>
                                        </p:attrNameLst>
                                      </p:cBhvr>
                                      <p:tavLst>
                                        <p:tav tm="0">
                                          <p:val>
                                            <p:strVal val="ppt_y"/>
                                          </p:val>
                                        </p:tav>
                                        <p:tav tm="100000">
                                          <p:val>
                                            <p:strVal val="ppt_y+.1"/>
                                          </p:val>
                                        </p:tav>
                                      </p:tavLst>
                                    </p:anim>
                                    <p:set>
                                      <p:cBhvr>
                                        <p:cTn id="14" dur="1" fill="hold">
                                          <p:stCondLst>
                                            <p:cond delay="999"/>
                                          </p:stCondLst>
                                        </p:cTn>
                                        <p:tgtEl>
                                          <p:spTgt spid="3"/>
                                        </p:tgtEl>
                                        <p:attrNameLst>
                                          <p:attrName>style.visibility</p:attrName>
                                        </p:attrNameLst>
                                      </p:cBhvr>
                                      <p:to>
                                        <p:strVal val="hidden"/>
                                      </p:to>
                                    </p:set>
                                  </p:childTnLst>
                                </p:cTn>
                              </p:par>
                              <p:par>
                                <p:cTn id="15" presetID="42" presetClass="exit" presetSubtype="0" fill="hold" grpId="0" nodeType="withEffect">
                                  <p:stCondLst>
                                    <p:cond delay="0"/>
                                  </p:stCondLst>
                                  <p:childTnLst>
                                    <p:animEffect transition="out" filter="fade">
                                      <p:cBhvr>
                                        <p:cTn id="16" dur="1000"/>
                                        <p:tgtEl>
                                          <p:spTgt spid="4"/>
                                        </p:tgtEl>
                                      </p:cBhvr>
                                    </p:animEffect>
                                    <p:anim calcmode="lin" valueType="num">
                                      <p:cBhvr>
                                        <p:cTn id="17" dur="1000"/>
                                        <p:tgtEl>
                                          <p:spTgt spid="4"/>
                                        </p:tgtEl>
                                        <p:attrNameLst>
                                          <p:attrName>ppt_x</p:attrName>
                                        </p:attrNameLst>
                                      </p:cBhvr>
                                      <p:tavLst>
                                        <p:tav tm="0">
                                          <p:val>
                                            <p:strVal val="ppt_x"/>
                                          </p:val>
                                        </p:tav>
                                        <p:tav tm="100000">
                                          <p:val>
                                            <p:strVal val="ppt_x"/>
                                          </p:val>
                                        </p:tav>
                                      </p:tavLst>
                                    </p:anim>
                                    <p:anim calcmode="lin" valueType="num">
                                      <p:cBhvr>
                                        <p:cTn id="18" dur="1000"/>
                                        <p:tgtEl>
                                          <p:spTgt spid="4"/>
                                        </p:tgtEl>
                                        <p:attrNameLst>
                                          <p:attrName>ppt_y</p:attrName>
                                        </p:attrNameLst>
                                      </p:cBhvr>
                                      <p:tavLst>
                                        <p:tav tm="0">
                                          <p:val>
                                            <p:strVal val="ppt_y"/>
                                          </p:val>
                                        </p:tav>
                                        <p:tav tm="100000">
                                          <p:val>
                                            <p:strVal val="ppt_y+.1"/>
                                          </p:val>
                                        </p:tav>
                                      </p:tavLst>
                                    </p:anim>
                                    <p:set>
                                      <p:cBhvr>
                                        <p:cTn id="19" dur="1" fill="hold">
                                          <p:stCondLst>
                                            <p:cond delay="999"/>
                                          </p:stCondLst>
                                        </p:cTn>
                                        <p:tgtEl>
                                          <p:spTgt spid="4"/>
                                        </p:tgtEl>
                                        <p:attrNameLst>
                                          <p:attrName>style.visibility</p:attrName>
                                        </p:attrNameLst>
                                      </p:cBhvr>
                                      <p:to>
                                        <p:strVal val="hidden"/>
                                      </p:to>
                                    </p:set>
                                  </p:childTnLst>
                                </p:cTn>
                              </p:par>
                              <p:par>
                                <p:cTn id="20" presetID="42" presetClass="exit" presetSubtype="0" fill="hold" grpId="0" nodeType="withEffect">
                                  <p:stCondLst>
                                    <p:cond delay="0"/>
                                  </p:stCondLst>
                                  <p:childTnLst>
                                    <p:animEffect transition="out" filter="fade">
                                      <p:cBhvr>
                                        <p:cTn id="21" dur="1000"/>
                                        <p:tgtEl>
                                          <p:spTgt spid="5"/>
                                        </p:tgtEl>
                                      </p:cBhvr>
                                    </p:animEffect>
                                    <p:anim calcmode="lin" valueType="num">
                                      <p:cBhvr>
                                        <p:cTn id="22" dur="1000"/>
                                        <p:tgtEl>
                                          <p:spTgt spid="5"/>
                                        </p:tgtEl>
                                        <p:attrNameLst>
                                          <p:attrName>ppt_x</p:attrName>
                                        </p:attrNameLst>
                                      </p:cBhvr>
                                      <p:tavLst>
                                        <p:tav tm="0">
                                          <p:val>
                                            <p:strVal val="ppt_x"/>
                                          </p:val>
                                        </p:tav>
                                        <p:tav tm="100000">
                                          <p:val>
                                            <p:strVal val="ppt_x"/>
                                          </p:val>
                                        </p:tav>
                                      </p:tavLst>
                                    </p:anim>
                                    <p:anim calcmode="lin" valueType="num">
                                      <p:cBhvr>
                                        <p:cTn id="23" dur="1000"/>
                                        <p:tgtEl>
                                          <p:spTgt spid="5"/>
                                        </p:tgtEl>
                                        <p:attrNameLst>
                                          <p:attrName>ppt_y</p:attrName>
                                        </p:attrNameLst>
                                      </p:cBhvr>
                                      <p:tavLst>
                                        <p:tav tm="0">
                                          <p:val>
                                            <p:strVal val="ppt_y"/>
                                          </p:val>
                                        </p:tav>
                                        <p:tav tm="100000">
                                          <p:val>
                                            <p:strVal val="ppt_y+.1"/>
                                          </p:val>
                                        </p:tav>
                                      </p:tavLst>
                                    </p:anim>
                                    <p:set>
                                      <p:cBhvr>
                                        <p:cTn id="24" dur="1" fill="hold">
                                          <p:stCondLst>
                                            <p:cond delay="999"/>
                                          </p:stCondLst>
                                        </p:cTn>
                                        <p:tgtEl>
                                          <p:spTgt spid="5"/>
                                        </p:tgtEl>
                                        <p:attrNameLst>
                                          <p:attrName>style.visibility</p:attrName>
                                        </p:attrNameLst>
                                      </p:cBhvr>
                                      <p:to>
                                        <p:strVal val="hidden"/>
                                      </p:to>
                                    </p:set>
                                  </p:childTnLst>
                                </p:cTn>
                              </p:par>
                              <p:par>
                                <p:cTn id="25" presetID="42" presetClass="exit" presetSubtype="0" fill="hold" grpId="0" nodeType="withEffect">
                                  <p:stCondLst>
                                    <p:cond delay="0"/>
                                  </p:stCondLst>
                                  <p:childTnLst>
                                    <p:animEffect transition="out" filter="fade">
                                      <p:cBhvr>
                                        <p:cTn id="26" dur="1000"/>
                                        <p:tgtEl>
                                          <p:spTgt spid="6"/>
                                        </p:tgtEl>
                                      </p:cBhvr>
                                    </p:animEffect>
                                    <p:anim calcmode="lin" valueType="num">
                                      <p:cBhvr>
                                        <p:cTn id="27" dur="1000"/>
                                        <p:tgtEl>
                                          <p:spTgt spid="6"/>
                                        </p:tgtEl>
                                        <p:attrNameLst>
                                          <p:attrName>ppt_x</p:attrName>
                                        </p:attrNameLst>
                                      </p:cBhvr>
                                      <p:tavLst>
                                        <p:tav tm="0">
                                          <p:val>
                                            <p:strVal val="ppt_x"/>
                                          </p:val>
                                        </p:tav>
                                        <p:tav tm="100000">
                                          <p:val>
                                            <p:strVal val="ppt_x"/>
                                          </p:val>
                                        </p:tav>
                                      </p:tavLst>
                                    </p:anim>
                                    <p:anim calcmode="lin" valueType="num">
                                      <p:cBhvr>
                                        <p:cTn id="28" dur="1000"/>
                                        <p:tgtEl>
                                          <p:spTgt spid="6"/>
                                        </p:tgtEl>
                                        <p:attrNameLst>
                                          <p:attrName>ppt_y</p:attrName>
                                        </p:attrNameLst>
                                      </p:cBhvr>
                                      <p:tavLst>
                                        <p:tav tm="0">
                                          <p:val>
                                            <p:strVal val="ppt_y"/>
                                          </p:val>
                                        </p:tav>
                                        <p:tav tm="100000">
                                          <p:val>
                                            <p:strVal val="ppt_y+.1"/>
                                          </p:val>
                                        </p:tav>
                                      </p:tavLst>
                                    </p:anim>
                                    <p:set>
                                      <p:cBhvr>
                                        <p:cTn id="29" dur="1" fill="hold">
                                          <p:stCondLst>
                                            <p:cond delay="999"/>
                                          </p:stCondLst>
                                        </p:cTn>
                                        <p:tgtEl>
                                          <p:spTgt spid="6"/>
                                        </p:tgtEl>
                                        <p:attrNameLst>
                                          <p:attrName>style.visibility</p:attrName>
                                        </p:attrNameLst>
                                      </p:cBhvr>
                                      <p:to>
                                        <p:strVal val="hidden"/>
                                      </p:to>
                                    </p:set>
                                  </p:childTnLst>
                                </p:cTn>
                              </p:par>
                              <p:par>
                                <p:cTn id="30" presetID="42" presetClass="exit" presetSubtype="0" fill="hold" grpId="0" nodeType="withEffect">
                                  <p:stCondLst>
                                    <p:cond delay="0"/>
                                  </p:stCondLst>
                                  <p:childTnLst>
                                    <p:animEffect transition="out" filter="fade">
                                      <p:cBhvr>
                                        <p:cTn id="31" dur="1000"/>
                                        <p:tgtEl>
                                          <p:spTgt spid="7"/>
                                        </p:tgtEl>
                                      </p:cBhvr>
                                    </p:animEffect>
                                    <p:anim calcmode="lin" valueType="num">
                                      <p:cBhvr>
                                        <p:cTn id="32" dur="1000"/>
                                        <p:tgtEl>
                                          <p:spTgt spid="7"/>
                                        </p:tgtEl>
                                        <p:attrNameLst>
                                          <p:attrName>ppt_x</p:attrName>
                                        </p:attrNameLst>
                                      </p:cBhvr>
                                      <p:tavLst>
                                        <p:tav tm="0">
                                          <p:val>
                                            <p:strVal val="ppt_x"/>
                                          </p:val>
                                        </p:tav>
                                        <p:tav tm="100000">
                                          <p:val>
                                            <p:strVal val="ppt_x"/>
                                          </p:val>
                                        </p:tav>
                                      </p:tavLst>
                                    </p:anim>
                                    <p:anim calcmode="lin" valueType="num">
                                      <p:cBhvr>
                                        <p:cTn id="33" dur="1000"/>
                                        <p:tgtEl>
                                          <p:spTgt spid="7"/>
                                        </p:tgtEl>
                                        <p:attrNameLst>
                                          <p:attrName>ppt_y</p:attrName>
                                        </p:attrNameLst>
                                      </p:cBhvr>
                                      <p:tavLst>
                                        <p:tav tm="0">
                                          <p:val>
                                            <p:strVal val="ppt_y"/>
                                          </p:val>
                                        </p:tav>
                                        <p:tav tm="100000">
                                          <p:val>
                                            <p:strVal val="ppt_y+.1"/>
                                          </p:val>
                                        </p:tav>
                                      </p:tavLst>
                                    </p:anim>
                                    <p:set>
                                      <p:cBhvr>
                                        <p:cTn id="34" dur="1" fill="hold">
                                          <p:stCondLst>
                                            <p:cond delay="999"/>
                                          </p:stCondLst>
                                        </p:cTn>
                                        <p:tgtEl>
                                          <p:spTgt spid="7"/>
                                        </p:tgtEl>
                                        <p:attrNameLst>
                                          <p:attrName>style.visibility</p:attrName>
                                        </p:attrNameLst>
                                      </p:cBhvr>
                                      <p:to>
                                        <p:strVal val="hidden"/>
                                      </p:to>
                                    </p:set>
                                  </p:childTnLst>
                                </p:cTn>
                              </p:par>
                              <p:par>
                                <p:cTn id="35" presetID="42" presetClass="exit" presetSubtype="0" fill="hold" grpId="0" nodeType="withEffect">
                                  <p:stCondLst>
                                    <p:cond delay="0"/>
                                  </p:stCondLst>
                                  <p:childTnLst>
                                    <p:animEffect transition="out" filter="fade">
                                      <p:cBhvr>
                                        <p:cTn id="36" dur="1000"/>
                                        <p:tgtEl>
                                          <p:spTgt spid="8"/>
                                        </p:tgtEl>
                                      </p:cBhvr>
                                    </p:animEffect>
                                    <p:anim calcmode="lin" valueType="num">
                                      <p:cBhvr>
                                        <p:cTn id="37" dur="1000"/>
                                        <p:tgtEl>
                                          <p:spTgt spid="8"/>
                                        </p:tgtEl>
                                        <p:attrNameLst>
                                          <p:attrName>ppt_x</p:attrName>
                                        </p:attrNameLst>
                                      </p:cBhvr>
                                      <p:tavLst>
                                        <p:tav tm="0">
                                          <p:val>
                                            <p:strVal val="ppt_x"/>
                                          </p:val>
                                        </p:tav>
                                        <p:tav tm="100000">
                                          <p:val>
                                            <p:strVal val="ppt_x"/>
                                          </p:val>
                                        </p:tav>
                                      </p:tavLst>
                                    </p:anim>
                                    <p:anim calcmode="lin" valueType="num">
                                      <p:cBhvr>
                                        <p:cTn id="38" dur="1000"/>
                                        <p:tgtEl>
                                          <p:spTgt spid="8"/>
                                        </p:tgtEl>
                                        <p:attrNameLst>
                                          <p:attrName>ppt_y</p:attrName>
                                        </p:attrNameLst>
                                      </p:cBhvr>
                                      <p:tavLst>
                                        <p:tav tm="0">
                                          <p:val>
                                            <p:strVal val="ppt_y"/>
                                          </p:val>
                                        </p:tav>
                                        <p:tav tm="100000">
                                          <p:val>
                                            <p:strVal val="ppt_y+.1"/>
                                          </p:val>
                                        </p:tav>
                                      </p:tavLst>
                                    </p:anim>
                                    <p:set>
                                      <p:cBhvr>
                                        <p:cTn id="39" dur="1" fill="hold">
                                          <p:stCondLst>
                                            <p:cond delay="999"/>
                                          </p:stCondLst>
                                        </p:cTn>
                                        <p:tgtEl>
                                          <p:spTgt spid="8"/>
                                        </p:tgtEl>
                                        <p:attrNameLst>
                                          <p:attrName>style.visibility</p:attrName>
                                        </p:attrNameLst>
                                      </p:cBhvr>
                                      <p:to>
                                        <p:strVal val="hidden"/>
                                      </p:to>
                                    </p:set>
                                  </p:childTnLst>
                                </p:cTn>
                              </p:par>
                              <p:par>
                                <p:cTn id="40" presetID="42" presetClass="exit" presetSubtype="0" fill="hold" grpId="0" nodeType="withEffect">
                                  <p:stCondLst>
                                    <p:cond delay="0"/>
                                  </p:stCondLst>
                                  <p:childTnLst>
                                    <p:animEffect transition="out" filter="fade">
                                      <p:cBhvr>
                                        <p:cTn id="41" dur="1000"/>
                                        <p:tgtEl>
                                          <p:spTgt spid="9"/>
                                        </p:tgtEl>
                                      </p:cBhvr>
                                    </p:animEffect>
                                    <p:anim calcmode="lin" valueType="num">
                                      <p:cBhvr>
                                        <p:cTn id="42" dur="1000"/>
                                        <p:tgtEl>
                                          <p:spTgt spid="9"/>
                                        </p:tgtEl>
                                        <p:attrNameLst>
                                          <p:attrName>ppt_x</p:attrName>
                                        </p:attrNameLst>
                                      </p:cBhvr>
                                      <p:tavLst>
                                        <p:tav tm="0">
                                          <p:val>
                                            <p:strVal val="ppt_x"/>
                                          </p:val>
                                        </p:tav>
                                        <p:tav tm="100000">
                                          <p:val>
                                            <p:strVal val="ppt_x"/>
                                          </p:val>
                                        </p:tav>
                                      </p:tavLst>
                                    </p:anim>
                                    <p:anim calcmode="lin" valueType="num">
                                      <p:cBhvr>
                                        <p:cTn id="43" dur="1000"/>
                                        <p:tgtEl>
                                          <p:spTgt spid="9"/>
                                        </p:tgtEl>
                                        <p:attrNameLst>
                                          <p:attrName>ppt_y</p:attrName>
                                        </p:attrNameLst>
                                      </p:cBhvr>
                                      <p:tavLst>
                                        <p:tav tm="0">
                                          <p:val>
                                            <p:strVal val="ppt_y"/>
                                          </p:val>
                                        </p:tav>
                                        <p:tav tm="100000">
                                          <p:val>
                                            <p:strVal val="ppt_y+.1"/>
                                          </p:val>
                                        </p:tav>
                                      </p:tavLst>
                                    </p:anim>
                                    <p:set>
                                      <p:cBhvr>
                                        <p:cTn id="44" dur="1" fill="hold">
                                          <p:stCondLst>
                                            <p:cond delay="999"/>
                                          </p:stCondLst>
                                        </p:cTn>
                                        <p:tgtEl>
                                          <p:spTgt spid="9"/>
                                        </p:tgtEl>
                                        <p:attrNameLst>
                                          <p:attrName>style.visibility</p:attrName>
                                        </p:attrNameLst>
                                      </p:cBhvr>
                                      <p:to>
                                        <p:strVal val="hidden"/>
                                      </p:to>
                                    </p:set>
                                  </p:childTnLst>
                                </p:cTn>
                              </p:par>
                              <p:par>
                                <p:cTn id="45" presetID="42" presetClass="exit" presetSubtype="0" fill="hold" grpId="0" nodeType="withEffect">
                                  <p:stCondLst>
                                    <p:cond delay="0"/>
                                  </p:stCondLst>
                                  <p:childTnLst>
                                    <p:animEffect transition="out" filter="fade">
                                      <p:cBhvr>
                                        <p:cTn id="46" dur="1000"/>
                                        <p:tgtEl>
                                          <p:spTgt spid="10"/>
                                        </p:tgtEl>
                                      </p:cBhvr>
                                    </p:animEffect>
                                    <p:anim calcmode="lin" valueType="num">
                                      <p:cBhvr>
                                        <p:cTn id="47" dur="1000"/>
                                        <p:tgtEl>
                                          <p:spTgt spid="10"/>
                                        </p:tgtEl>
                                        <p:attrNameLst>
                                          <p:attrName>ppt_x</p:attrName>
                                        </p:attrNameLst>
                                      </p:cBhvr>
                                      <p:tavLst>
                                        <p:tav tm="0">
                                          <p:val>
                                            <p:strVal val="ppt_x"/>
                                          </p:val>
                                        </p:tav>
                                        <p:tav tm="100000">
                                          <p:val>
                                            <p:strVal val="ppt_x"/>
                                          </p:val>
                                        </p:tav>
                                      </p:tavLst>
                                    </p:anim>
                                    <p:anim calcmode="lin" valueType="num">
                                      <p:cBhvr>
                                        <p:cTn id="48" dur="1000"/>
                                        <p:tgtEl>
                                          <p:spTgt spid="10"/>
                                        </p:tgtEl>
                                        <p:attrNameLst>
                                          <p:attrName>ppt_y</p:attrName>
                                        </p:attrNameLst>
                                      </p:cBhvr>
                                      <p:tavLst>
                                        <p:tav tm="0">
                                          <p:val>
                                            <p:strVal val="ppt_y"/>
                                          </p:val>
                                        </p:tav>
                                        <p:tav tm="100000">
                                          <p:val>
                                            <p:strVal val="ppt_y+.1"/>
                                          </p:val>
                                        </p:tav>
                                      </p:tavLst>
                                    </p:anim>
                                    <p:set>
                                      <p:cBhvr>
                                        <p:cTn id="49" dur="1" fill="hold">
                                          <p:stCondLst>
                                            <p:cond delay="999"/>
                                          </p:stCondLst>
                                        </p:cTn>
                                        <p:tgtEl>
                                          <p:spTgt spid="10"/>
                                        </p:tgtEl>
                                        <p:attrNameLst>
                                          <p:attrName>style.visibility</p:attrName>
                                        </p:attrNameLst>
                                      </p:cBhvr>
                                      <p:to>
                                        <p:strVal val="hidden"/>
                                      </p:to>
                                    </p:set>
                                  </p:childTnLst>
                                </p:cTn>
                              </p:par>
                              <p:par>
                                <p:cTn id="50" presetID="42" presetClass="exit" presetSubtype="0" fill="hold" grpId="0" nodeType="withEffect">
                                  <p:stCondLst>
                                    <p:cond delay="0"/>
                                  </p:stCondLst>
                                  <p:childTnLst>
                                    <p:animEffect transition="out" filter="fade">
                                      <p:cBhvr>
                                        <p:cTn id="51" dur="1000"/>
                                        <p:tgtEl>
                                          <p:spTgt spid="11"/>
                                        </p:tgtEl>
                                      </p:cBhvr>
                                    </p:animEffect>
                                    <p:anim calcmode="lin" valueType="num">
                                      <p:cBhvr>
                                        <p:cTn id="52" dur="1000"/>
                                        <p:tgtEl>
                                          <p:spTgt spid="11"/>
                                        </p:tgtEl>
                                        <p:attrNameLst>
                                          <p:attrName>ppt_x</p:attrName>
                                        </p:attrNameLst>
                                      </p:cBhvr>
                                      <p:tavLst>
                                        <p:tav tm="0">
                                          <p:val>
                                            <p:strVal val="ppt_x"/>
                                          </p:val>
                                        </p:tav>
                                        <p:tav tm="100000">
                                          <p:val>
                                            <p:strVal val="ppt_x"/>
                                          </p:val>
                                        </p:tav>
                                      </p:tavLst>
                                    </p:anim>
                                    <p:anim calcmode="lin" valueType="num">
                                      <p:cBhvr>
                                        <p:cTn id="53" dur="1000"/>
                                        <p:tgtEl>
                                          <p:spTgt spid="11"/>
                                        </p:tgtEl>
                                        <p:attrNameLst>
                                          <p:attrName>ppt_y</p:attrName>
                                        </p:attrNameLst>
                                      </p:cBhvr>
                                      <p:tavLst>
                                        <p:tav tm="0">
                                          <p:val>
                                            <p:strVal val="ppt_y"/>
                                          </p:val>
                                        </p:tav>
                                        <p:tav tm="100000">
                                          <p:val>
                                            <p:strVal val="ppt_y+.1"/>
                                          </p:val>
                                        </p:tav>
                                      </p:tavLst>
                                    </p:anim>
                                    <p:set>
                                      <p:cBhvr>
                                        <p:cTn id="54" dur="1" fill="hold">
                                          <p:stCondLst>
                                            <p:cond delay="999"/>
                                          </p:stCondLst>
                                        </p:cTn>
                                        <p:tgtEl>
                                          <p:spTgt spid="11"/>
                                        </p:tgtEl>
                                        <p:attrNameLst>
                                          <p:attrName>style.visibility</p:attrName>
                                        </p:attrNameLst>
                                      </p:cBhvr>
                                      <p:to>
                                        <p:strVal val="hidden"/>
                                      </p:to>
                                    </p:set>
                                  </p:childTnLst>
                                </p:cTn>
                              </p:par>
                              <p:par>
                                <p:cTn id="55" presetID="42" presetClass="exit" presetSubtype="0" fill="hold" grpId="0" nodeType="withEffect">
                                  <p:stCondLst>
                                    <p:cond delay="0"/>
                                  </p:stCondLst>
                                  <p:childTnLst>
                                    <p:animEffect transition="out" filter="fade">
                                      <p:cBhvr>
                                        <p:cTn id="56" dur="1000"/>
                                        <p:tgtEl>
                                          <p:spTgt spid="12"/>
                                        </p:tgtEl>
                                      </p:cBhvr>
                                    </p:animEffect>
                                    <p:anim calcmode="lin" valueType="num">
                                      <p:cBhvr>
                                        <p:cTn id="57" dur="1000"/>
                                        <p:tgtEl>
                                          <p:spTgt spid="12"/>
                                        </p:tgtEl>
                                        <p:attrNameLst>
                                          <p:attrName>ppt_x</p:attrName>
                                        </p:attrNameLst>
                                      </p:cBhvr>
                                      <p:tavLst>
                                        <p:tav tm="0">
                                          <p:val>
                                            <p:strVal val="ppt_x"/>
                                          </p:val>
                                        </p:tav>
                                        <p:tav tm="100000">
                                          <p:val>
                                            <p:strVal val="ppt_x"/>
                                          </p:val>
                                        </p:tav>
                                      </p:tavLst>
                                    </p:anim>
                                    <p:anim calcmode="lin" valueType="num">
                                      <p:cBhvr>
                                        <p:cTn id="58" dur="1000"/>
                                        <p:tgtEl>
                                          <p:spTgt spid="12"/>
                                        </p:tgtEl>
                                        <p:attrNameLst>
                                          <p:attrName>ppt_y</p:attrName>
                                        </p:attrNameLst>
                                      </p:cBhvr>
                                      <p:tavLst>
                                        <p:tav tm="0">
                                          <p:val>
                                            <p:strVal val="ppt_y"/>
                                          </p:val>
                                        </p:tav>
                                        <p:tav tm="100000">
                                          <p:val>
                                            <p:strVal val="ppt_y+.1"/>
                                          </p:val>
                                        </p:tav>
                                      </p:tavLst>
                                    </p:anim>
                                    <p:set>
                                      <p:cBhvr>
                                        <p:cTn id="59" dur="1" fill="hold">
                                          <p:stCondLst>
                                            <p:cond delay="999"/>
                                          </p:stCondLst>
                                        </p:cTn>
                                        <p:tgtEl>
                                          <p:spTgt spid="12"/>
                                        </p:tgtEl>
                                        <p:attrNameLst>
                                          <p:attrName>style.visibility</p:attrName>
                                        </p:attrNameLst>
                                      </p:cBhvr>
                                      <p:to>
                                        <p:strVal val="hidden"/>
                                      </p:to>
                                    </p:set>
                                  </p:childTnLst>
                                </p:cTn>
                              </p:par>
                              <p:par>
                                <p:cTn id="60" presetID="42" presetClass="exit" presetSubtype="0" fill="hold" grpId="0" nodeType="withEffect">
                                  <p:stCondLst>
                                    <p:cond delay="0"/>
                                  </p:stCondLst>
                                  <p:childTnLst>
                                    <p:animEffect transition="out" filter="fade">
                                      <p:cBhvr>
                                        <p:cTn id="61" dur="1000"/>
                                        <p:tgtEl>
                                          <p:spTgt spid="13"/>
                                        </p:tgtEl>
                                      </p:cBhvr>
                                    </p:animEffect>
                                    <p:anim calcmode="lin" valueType="num">
                                      <p:cBhvr>
                                        <p:cTn id="62" dur="1000"/>
                                        <p:tgtEl>
                                          <p:spTgt spid="13"/>
                                        </p:tgtEl>
                                        <p:attrNameLst>
                                          <p:attrName>ppt_x</p:attrName>
                                        </p:attrNameLst>
                                      </p:cBhvr>
                                      <p:tavLst>
                                        <p:tav tm="0">
                                          <p:val>
                                            <p:strVal val="ppt_x"/>
                                          </p:val>
                                        </p:tav>
                                        <p:tav tm="100000">
                                          <p:val>
                                            <p:strVal val="ppt_x"/>
                                          </p:val>
                                        </p:tav>
                                      </p:tavLst>
                                    </p:anim>
                                    <p:anim calcmode="lin" valueType="num">
                                      <p:cBhvr>
                                        <p:cTn id="63" dur="1000"/>
                                        <p:tgtEl>
                                          <p:spTgt spid="13"/>
                                        </p:tgtEl>
                                        <p:attrNameLst>
                                          <p:attrName>ppt_y</p:attrName>
                                        </p:attrNameLst>
                                      </p:cBhvr>
                                      <p:tavLst>
                                        <p:tav tm="0">
                                          <p:val>
                                            <p:strVal val="ppt_y"/>
                                          </p:val>
                                        </p:tav>
                                        <p:tav tm="100000">
                                          <p:val>
                                            <p:strVal val="ppt_y+.1"/>
                                          </p:val>
                                        </p:tav>
                                      </p:tavLst>
                                    </p:anim>
                                    <p:set>
                                      <p:cBhvr>
                                        <p:cTn id="64" dur="1" fill="hold">
                                          <p:stCondLst>
                                            <p:cond delay="999"/>
                                          </p:stCondLst>
                                        </p:cTn>
                                        <p:tgtEl>
                                          <p:spTgt spid="13"/>
                                        </p:tgtEl>
                                        <p:attrNameLst>
                                          <p:attrName>style.visibility</p:attrName>
                                        </p:attrNameLst>
                                      </p:cBhvr>
                                      <p:to>
                                        <p:strVal val="hidden"/>
                                      </p:to>
                                    </p:set>
                                  </p:childTnLst>
                                </p:cTn>
                              </p:par>
                              <p:par>
                                <p:cTn id="65" presetID="42" presetClass="exit" presetSubtype="0" fill="hold" grpId="0" nodeType="withEffect">
                                  <p:stCondLst>
                                    <p:cond delay="0"/>
                                  </p:stCondLst>
                                  <p:childTnLst>
                                    <p:animEffect transition="out" filter="fade">
                                      <p:cBhvr>
                                        <p:cTn id="66" dur="1000"/>
                                        <p:tgtEl>
                                          <p:spTgt spid="14"/>
                                        </p:tgtEl>
                                      </p:cBhvr>
                                    </p:animEffect>
                                    <p:anim calcmode="lin" valueType="num">
                                      <p:cBhvr>
                                        <p:cTn id="67" dur="1000"/>
                                        <p:tgtEl>
                                          <p:spTgt spid="14"/>
                                        </p:tgtEl>
                                        <p:attrNameLst>
                                          <p:attrName>ppt_x</p:attrName>
                                        </p:attrNameLst>
                                      </p:cBhvr>
                                      <p:tavLst>
                                        <p:tav tm="0">
                                          <p:val>
                                            <p:strVal val="ppt_x"/>
                                          </p:val>
                                        </p:tav>
                                        <p:tav tm="100000">
                                          <p:val>
                                            <p:strVal val="ppt_x"/>
                                          </p:val>
                                        </p:tav>
                                      </p:tavLst>
                                    </p:anim>
                                    <p:anim calcmode="lin" valueType="num">
                                      <p:cBhvr>
                                        <p:cTn id="68" dur="1000"/>
                                        <p:tgtEl>
                                          <p:spTgt spid="14"/>
                                        </p:tgtEl>
                                        <p:attrNameLst>
                                          <p:attrName>ppt_y</p:attrName>
                                        </p:attrNameLst>
                                      </p:cBhvr>
                                      <p:tavLst>
                                        <p:tav tm="0">
                                          <p:val>
                                            <p:strVal val="ppt_y"/>
                                          </p:val>
                                        </p:tav>
                                        <p:tav tm="100000">
                                          <p:val>
                                            <p:strVal val="ppt_y+.1"/>
                                          </p:val>
                                        </p:tav>
                                      </p:tavLst>
                                    </p:anim>
                                    <p:set>
                                      <p:cBhvr>
                                        <p:cTn id="69" dur="1" fill="hold">
                                          <p:stCondLst>
                                            <p:cond delay="999"/>
                                          </p:stCondLst>
                                        </p:cTn>
                                        <p:tgtEl>
                                          <p:spTgt spid="14"/>
                                        </p:tgtEl>
                                        <p:attrNameLst>
                                          <p:attrName>style.visibility</p:attrName>
                                        </p:attrNameLst>
                                      </p:cBhvr>
                                      <p:to>
                                        <p:strVal val="hidden"/>
                                      </p:to>
                                    </p:set>
                                  </p:childTnLst>
                                </p:cTn>
                              </p:par>
                              <p:par>
                                <p:cTn id="70" presetID="42" presetClass="exit" presetSubtype="0" fill="hold" grpId="0" nodeType="withEffect">
                                  <p:stCondLst>
                                    <p:cond delay="0"/>
                                  </p:stCondLst>
                                  <p:childTnLst>
                                    <p:animEffect transition="out" filter="fade">
                                      <p:cBhvr>
                                        <p:cTn id="71" dur="1000"/>
                                        <p:tgtEl>
                                          <p:spTgt spid="15"/>
                                        </p:tgtEl>
                                      </p:cBhvr>
                                    </p:animEffect>
                                    <p:anim calcmode="lin" valueType="num">
                                      <p:cBhvr>
                                        <p:cTn id="72" dur="1000"/>
                                        <p:tgtEl>
                                          <p:spTgt spid="15"/>
                                        </p:tgtEl>
                                        <p:attrNameLst>
                                          <p:attrName>ppt_x</p:attrName>
                                        </p:attrNameLst>
                                      </p:cBhvr>
                                      <p:tavLst>
                                        <p:tav tm="0">
                                          <p:val>
                                            <p:strVal val="ppt_x"/>
                                          </p:val>
                                        </p:tav>
                                        <p:tav tm="100000">
                                          <p:val>
                                            <p:strVal val="ppt_x"/>
                                          </p:val>
                                        </p:tav>
                                      </p:tavLst>
                                    </p:anim>
                                    <p:anim calcmode="lin" valueType="num">
                                      <p:cBhvr>
                                        <p:cTn id="73" dur="1000"/>
                                        <p:tgtEl>
                                          <p:spTgt spid="15"/>
                                        </p:tgtEl>
                                        <p:attrNameLst>
                                          <p:attrName>ppt_y</p:attrName>
                                        </p:attrNameLst>
                                      </p:cBhvr>
                                      <p:tavLst>
                                        <p:tav tm="0">
                                          <p:val>
                                            <p:strVal val="ppt_y"/>
                                          </p:val>
                                        </p:tav>
                                        <p:tav tm="100000">
                                          <p:val>
                                            <p:strVal val="ppt_y+.1"/>
                                          </p:val>
                                        </p:tav>
                                      </p:tavLst>
                                    </p:anim>
                                    <p:set>
                                      <p:cBhvr>
                                        <p:cTn id="74" dur="1" fill="hold">
                                          <p:stCondLst>
                                            <p:cond delay="999"/>
                                          </p:stCondLst>
                                        </p:cTn>
                                        <p:tgtEl>
                                          <p:spTgt spid="15"/>
                                        </p:tgtEl>
                                        <p:attrNameLst>
                                          <p:attrName>style.visibility</p:attrName>
                                        </p:attrNameLst>
                                      </p:cBhvr>
                                      <p:to>
                                        <p:strVal val="hidden"/>
                                      </p:to>
                                    </p:set>
                                  </p:childTnLst>
                                </p:cTn>
                              </p:par>
                              <p:par>
                                <p:cTn id="75" presetID="42" presetClass="exit" presetSubtype="0" fill="hold" grpId="0" nodeType="withEffect">
                                  <p:stCondLst>
                                    <p:cond delay="0"/>
                                  </p:stCondLst>
                                  <p:childTnLst>
                                    <p:animEffect transition="out" filter="fade">
                                      <p:cBhvr>
                                        <p:cTn id="76" dur="1000"/>
                                        <p:tgtEl>
                                          <p:spTgt spid="16"/>
                                        </p:tgtEl>
                                      </p:cBhvr>
                                    </p:animEffect>
                                    <p:anim calcmode="lin" valueType="num">
                                      <p:cBhvr>
                                        <p:cTn id="77" dur="1000"/>
                                        <p:tgtEl>
                                          <p:spTgt spid="16"/>
                                        </p:tgtEl>
                                        <p:attrNameLst>
                                          <p:attrName>ppt_x</p:attrName>
                                        </p:attrNameLst>
                                      </p:cBhvr>
                                      <p:tavLst>
                                        <p:tav tm="0">
                                          <p:val>
                                            <p:strVal val="ppt_x"/>
                                          </p:val>
                                        </p:tav>
                                        <p:tav tm="100000">
                                          <p:val>
                                            <p:strVal val="ppt_x"/>
                                          </p:val>
                                        </p:tav>
                                      </p:tavLst>
                                    </p:anim>
                                    <p:anim calcmode="lin" valueType="num">
                                      <p:cBhvr>
                                        <p:cTn id="78" dur="1000"/>
                                        <p:tgtEl>
                                          <p:spTgt spid="16"/>
                                        </p:tgtEl>
                                        <p:attrNameLst>
                                          <p:attrName>ppt_y</p:attrName>
                                        </p:attrNameLst>
                                      </p:cBhvr>
                                      <p:tavLst>
                                        <p:tav tm="0">
                                          <p:val>
                                            <p:strVal val="ppt_y"/>
                                          </p:val>
                                        </p:tav>
                                        <p:tav tm="100000">
                                          <p:val>
                                            <p:strVal val="ppt_y+.1"/>
                                          </p:val>
                                        </p:tav>
                                      </p:tavLst>
                                    </p:anim>
                                    <p:set>
                                      <p:cBhvr>
                                        <p:cTn id="79" dur="1" fill="hold">
                                          <p:stCondLst>
                                            <p:cond delay="999"/>
                                          </p:stCondLst>
                                        </p:cTn>
                                        <p:tgtEl>
                                          <p:spTgt spid="16"/>
                                        </p:tgtEl>
                                        <p:attrNameLst>
                                          <p:attrName>style.visibility</p:attrName>
                                        </p:attrNameLst>
                                      </p:cBhvr>
                                      <p:to>
                                        <p:strVal val="hidden"/>
                                      </p:to>
                                    </p:set>
                                  </p:childTnLst>
                                </p:cTn>
                              </p:par>
                              <p:par>
                                <p:cTn id="80" presetID="42" presetClass="exit" presetSubtype="0" fill="hold" grpId="0" nodeType="withEffect">
                                  <p:stCondLst>
                                    <p:cond delay="0"/>
                                  </p:stCondLst>
                                  <p:childTnLst>
                                    <p:animEffect transition="out" filter="fade">
                                      <p:cBhvr>
                                        <p:cTn id="81" dur="1000"/>
                                        <p:tgtEl>
                                          <p:spTgt spid="17"/>
                                        </p:tgtEl>
                                      </p:cBhvr>
                                    </p:animEffect>
                                    <p:anim calcmode="lin" valueType="num">
                                      <p:cBhvr>
                                        <p:cTn id="82" dur="1000"/>
                                        <p:tgtEl>
                                          <p:spTgt spid="17"/>
                                        </p:tgtEl>
                                        <p:attrNameLst>
                                          <p:attrName>ppt_x</p:attrName>
                                        </p:attrNameLst>
                                      </p:cBhvr>
                                      <p:tavLst>
                                        <p:tav tm="0">
                                          <p:val>
                                            <p:strVal val="ppt_x"/>
                                          </p:val>
                                        </p:tav>
                                        <p:tav tm="100000">
                                          <p:val>
                                            <p:strVal val="ppt_x"/>
                                          </p:val>
                                        </p:tav>
                                      </p:tavLst>
                                    </p:anim>
                                    <p:anim calcmode="lin" valueType="num">
                                      <p:cBhvr>
                                        <p:cTn id="83" dur="1000"/>
                                        <p:tgtEl>
                                          <p:spTgt spid="17"/>
                                        </p:tgtEl>
                                        <p:attrNameLst>
                                          <p:attrName>ppt_y</p:attrName>
                                        </p:attrNameLst>
                                      </p:cBhvr>
                                      <p:tavLst>
                                        <p:tav tm="0">
                                          <p:val>
                                            <p:strVal val="ppt_y"/>
                                          </p:val>
                                        </p:tav>
                                        <p:tav tm="100000">
                                          <p:val>
                                            <p:strVal val="ppt_y+.1"/>
                                          </p:val>
                                        </p:tav>
                                      </p:tavLst>
                                    </p:anim>
                                    <p:set>
                                      <p:cBhvr>
                                        <p:cTn id="84" dur="1" fill="hold">
                                          <p:stCondLst>
                                            <p:cond delay="999"/>
                                          </p:stCondLst>
                                        </p:cTn>
                                        <p:tgtEl>
                                          <p:spTgt spid="17"/>
                                        </p:tgtEl>
                                        <p:attrNameLst>
                                          <p:attrName>style.visibility</p:attrName>
                                        </p:attrNameLst>
                                      </p:cBhvr>
                                      <p:to>
                                        <p:strVal val="hidden"/>
                                      </p:to>
                                    </p:set>
                                  </p:childTnLst>
                                </p:cTn>
                              </p:par>
                              <p:par>
                                <p:cTn id="85" presetID="42" presetClass="exit" presetSubtype="0" fill="hold" grpId="0" nodeType="withEffect">
                                  <p:stCondLst>
                                    <p:cond delay="0"/>
                                  </p:stCondLst>
                                  <p:childTnLst>
                                    <p:animEffect transition="out" filter="fade">
                                      <p:cBhvr>
                                        <p:cTn id="86" dur="1000"/>
                                        <p:tgtEl>
                                          <p:spTgt spid="18"/>
                                        </p:tgtEl>
                                      </p:cBhvr>
                                    </p:animEffect>
                                    <p:anim calcmode="lin" valueType="num">
                                      <p:cBhvr>
                                        <p:cTn id="87" dur="1000"/>
                                        <p:tgtEl>
                                          <p:spTgt spid="18"/>
                                        </p:tgtEl>
                                        <p:attrNameLst>
                                          <p:attrName>ppt_x</p:attrName>
                                        </p:attrNameLst>
                                      </p:cBhvr>
                                      <p:tavLst>
                                        <p:tav tm="0">
                                          <p:val>
                                            <p:strVal val="ppt_x"/>
                                          </p:val>
                                        </p:tav>
                                        <p:tav tm="100000">
                                          <p:val>
                                            <p:strVal val="ppt_x"/>
                                          </p:val>
                                        </p:tav>
                                      </p:tavLst>
                                    </p:anim>
                                    <p:anim calcmode="lin" valueType="num">
                                      <p:cBhvr>
                                        <p:cTn id="88" dur="1000"/>
                                        <p:tgtEl>
                                          <p:spTgt spid="18"/>
                                        </p:tgtEl>
                                        <p:attrNameLst>
                                          <p:attrName>ppt_y</p:attrName>
                                        </p:attrNameLst>
                                      </p:cBhvr>
                                      <p:tavLst>
                                        <p:tav tm="0">
                                          <p:val>
                                            <p:strVal val="ppt_y"/>
                                          </p:val>
                                        </p:tav>
                                        <p:tav tm="100000">
                                          <p:val>
                                            <p:strVal val="ppt_y+.1"/>
                                          </p:val>
                                        </p:tav>
                                      </p:tavLst>
                                    </p:anim>
                                    <p:set>
                                      <p:cBhvr>
                                        <p:cTn id="89" dur="1" fill="hold">
                                          <p:stCondLst>
                                            <p:cond delay="999"/>
                                          </p:stCondLst>
                                        </p:cTn>
                                        <p:tgtEl>
                                          <p:spTgt spid="18"/>
                                        </p:tgtEl>
                                        <p:attrNameLst>
                                          <p:attrName>style.visibility</p:attrName>
                                        </p:attrNameLst>
                                      </p:cBhvr>
                                      <p:to>
                                        <p:strVal val="hidden"/>
                                      </p:to>
                                    </p:set>
                                  </p:childTnLst>
                                </p:cTn>
                              </p:par>
                              <p:par>
                                <p:cTn id="90" presetID="42" presetClass="exit" presetSubtype="0" fill="hold" grpId="0" nodeType="withEffect">
                                  <p:stCondLst>
                                    <p:cond delay="0"/>
                                  </p:stCondLst>
                                  <p:childTnLst>
                                    <p:animEffect transition="out" filter="fade">
                                      <p:cBhvr>
                                        <p:cTn id="91" dur="1000"/>
                                        <p:tgtEl>
                                          <p:spTgt spid="19"/>
                                        </p:tgtEl>
                                      </p:cBhvr>
                                    </p:animEffect>
                                    <p:anim calcmode="lin" valueType="num">
                                      <p:cBhvr>
                                        <p:cTn id="92" dur="1000"/>
                                        <p:tgtEl>
                                          <p:spTgt spid="19"/>
                                        </p:tgtEl>
                                        <p:attrNameLst>
                                          <p:attrName>ppt_x</p:attrName>
                                        </p:attrNameLst>
                                      </p:cBhvr>
                                      <p:tavLst>
                                        <p:tav tm="0">
                                          <p:val>
                                            <p:strVal val="ppt_x"/>
                                          </p:val>
                                        </p:tav>
                                        <p:tav tm="100000">
                                          <p:val>
                                            <p:strVal val="ppt_x"/>
                                          </p:val>
                                        </p:tav>
                                      </p:tavLst>
                                    </p:anim>
                                    <p:anim calcmode="lin" valueType="num">
                                      <p:cBhvr>
                                        <p:cTn id="93" dur="1000"/>
                                        <p:tgtEl>
                                          <p:spTgt spid="19"/>
                                        </p:tgtEl>
                                        <p:attrNameLst>
                                          <p:attrName>ppt_y</p:attrName>
                                        </p:attrNameLst>
                                      </p:cBhvr>
                                      <p:tavLst>
                                        <p:tav tm="0">
                                          <p:val>
                                            <p:strVal val="ppt_y"/>
                                          </p:val>
                                        </p:tav>
                                        <p:tav tm="100000">
                                          <p:val>
                                            <p:strVal val="ppt_y+.1"/>
                                          </p:val>
                                        </p:tav>
                                      </p:tavLst>
                                    </p:anim>
                                    <p:set>
                                      <p:cBhvr>
                                        <p:cTn id="94" dur="1" fill="hold">
                                          <p:stCondLst>
                                            <p:cond delay="999"/>
                                          </p:stCondLst>
                                        </p:cTn>
                                        <p:tgtEl>
                                          <p:spTgt spid="19"/>
                                        </p:tgtEl>
                                        <p:attrNameLst>
                                          <p:attrName>style.visibility</p:attrName>
                                        </p:attrNameLst>
                                      </p:cBhvr>
                                      <p:to>
                                        <p:strVal val="hidden"/>
                                      </p:to>
                                    </p:set>
                                  </p:childTnLst>
                                </p:cTn>
                              </p:par>
                              <p:par>
                                <p:cTn id="95" presetID="42" presetClass="exit" presetSubtype="0" fill="hold" grpId="0" nodeType="withEffect">
                                  <p:stCondLst>
                                    <p:cond delay="0"/>
                                  </p:stCondLst>
                                  <p:childTnLst>
                                    <p:animEffect transition="out" filter="fade">
                                      <p:cBhvr>
                                        <p:cTn id="96" dur="1000"/>
                                        <p:tgtEl>
                                          <p:spTgt spid="20"/>
                                        </p:tgtEl>
                                      </p:cBhvr>
                                    </p:animEffect>
                                    <p:anim calcmode="lin" valueType="num">
                                      <p:cBhvr>
                                        <p:cTn id="97" dur="1000"/>
                                        <p:tgtEl>
                                          <p:spTgt spid="20"/>
                                        </p:tgtEl>
                                        <p:attrNameLst>
                                          <p:attrName>ppt_x</p:attrName>
                                        </p:attrNameLst>
                                      </p:cBhvr>
                                      <p:tavLst>
                                        <p:tav tm="0">
                                          <p:val>
                                            <p:strVal val="ppt_x"/>
                                          </p:val>
                                        </p:tav>
                                        <p:tav tm="100000">
                                          <p:val>
                                            <p:strVal val="ppt_x"/>
                                          </p:val>
                                        </p:tav>
                                      </p:tavLst>
                                    </p:anim>
                                    <p:anim calcmode="lin" valueType="num">
                                      <p:cBhvr>
                                        <p:cTn id="98" dur="1000"/>
                                        <p:tgtEl>
                                          <p:spTgt spid="20"/>
                                        </p:tgtEl>
                                        <p:attrNameLst>
                                          <p:attrName>ppt_y</p:attrName>
                                        </p:attrNameLst>
                                      </p:cBhvr>
                                      <p:tavLst>
                                        <p:tav tm="0">
                                          <p:val>
                                            <p:strVal val="ppt_y"/>
                                          </p:val>
                                        </p:tav>
                                        <p:tav tm="100000">
                                          <p:val>
                                            <p:strVal val="ppt_y+.1"/>
                                          </p:val>
                                        </p:tav>
                                      </p:tavLst>
                                    </p:anim>
                                    <p:set>
                                      <p:cBhvr>
                                        <p:cTn id="99" dur="1" fill="hold">
                                          <p:stCondLst>
                                            <p:cond delay="999"/>
                                          </p:stCondLst>
                                        </p:cTn>
                                        <p:tgtEl>
                                          <p:spTgt spid="20"/>
                                        </p:tgtEl>
                                        <p:attrNameLst>
                                          <p:attrName>style.visibility</p:attrName>
                                        </p:attrNameLst>
                                      </p:cBhvr>
                                      <p:to>
                                        <p:strVal val="hidden"/>
                                      </p:to>
                                    </p:set>
                                  </p:childTnLst>
                                </p:cTn>
                              </p:par>
                              <p:par>
                                <p:cTn id="100" presetID="42" presetClass="exit" presetSubtype="0" fill="hold" grpId="0" nodeType="withEffect">
                                  <p:stCondLst>
                                    <p:cond delay="0"/>
                                  </p:stCondLst>
                                  <p:childTnLst>
                                    <p:animEffect transition="out" filter="fade">
                                      <p:cBhvr>
                                        <p:cTn id="101" dur="1000"/>
                                        <p:tgtEl>
                                          <p:spTgt spid="21"/>
                                        </p:tgtEl>
                                      </p:cBhvr>
                                    </p:animEffect>
                                    <p:anim calcmode="lin" valueType="num">
                                      <p:cBhvr>
                                        <p:cTn id="102" dur="1000"/>
                                        <p:tgtEl>
                                          <p:spTgt spid="21"/>
                                        </p:tgtEl>
                                        <p:attrNameLst>
                                          <p:attrName>ppt_x</p:attrName>
                                        </p:attrNameLst>
                                      </p:cBhvr>
                                      <p:tavLst>
                                        <p:tav tm="0">
                                          <p:val>
                                            <p:strVal val="ppt_x"/>
                                          </p:val>
                                        </p:tav>
                                        <p:tav tm="100000">
                                          <p:val>
                                            <p:strVal val="ppt_x"/>
                                          </p:val>
                                        </p:tav>
                                      </p:tavLst>
                                    </p:anim>
                                    <p:anim calcmode="lin" valueType="num">
                                      <p:cBhvr>
                                        <p:cTn id="103" dur="1000"/>
                                        <p:tgtEl>
                                          <p:spTgt spid="21"/>
                                        </p:tgtEl>
                                        <p:attrNameLst>
                                          <p:attrName>ppt_y</p:attrName>
                                        </p:attrNameLst>
                                      </p:cBhvr>
                                      <p:tavLst>
                                        <p:tav tm="0">
                                          <p:val>
                                            <p:strVal val="ppt_y"/>
                                          </p:val>
                                        </p:tav>
                                        <p:tav tm="100000">
                                          <p:val>
                                            <p:strVal val="ppt_y+.1"/>
                                          </p:val>
                                        </p:tav>
                                      </p:tavLst>
                                    </p:anim>
                                    <p:set>
                                      <p:cBhvr>
                                        <p:cTn id="104" dur="1" fill="hold">
                                          <p:stCondLst>
                                            <p:cond delay="999"/>
                                          </p:stCondLst>
                                        </p:cTn>
                                        <p:tgtEl>
                                          <p:spTgt spid="21"/>
                                        </p:tgtEl>
                                        <p:attrNameLst>
                                          <p:attrName>style.visibility</p:attrName>
                                        </p:attrNameLst>
                                      </p:cBhvr>
                                      <p:to>
                                        <p:strVal val="hidden"/>
                                      </p:to>
                                    </p:set>
                                  </p:childTnLst>
                                </p:cTn>
                              </p:par>
                              <p:par>
                                <p:cTn id="105" presetID="42" presetClass="exit" presetSubtype="0" fill="hold" grpId="0" nodeType="withEffect">
                                  <p:stCondLst>
                                    <p:cond delay="0"/>
                                  </p:stCondLst>
                                  <p:childTnLst>
                                    <p:animEffect transition="out" filter="fade">
                                      <p:cBhvr>
                                        <p:cTn id="106" dur="1000"/>
                                        <p:tgtEl>
                                          <p:spTgt spid="22"/>
                                        </p:tgtEl>
                                      </p:cBhvr>
                                    </p:animEffect>
                                    <p:anim calcmode="lin" valueType="num">
                                      <p:cBhvr>
                                        <p:cTn id="107" dur="1000"/>
                                        <p:tgtEl>
                                          <p:spTgt spid="22"/>
                                        </p:tgtEl>
                                        <p:attrNameLst>
                                          <p:attrName>ppt_x</p:attrName>
                                        </p:attrNameLst>
                                      </p:cBhvr>
                                      <p:tavLst>
                                        <p:tav tm="0">
                                          <p:val>
                                            <p:strVal val="ppt_x"/>
                                          </p:val>
                                        </p:tav>
                                        <p:tav tm="100000">
                                          <p:val>
                                            <p:strVal val="ppt_x"/>
                                          </p:val>
                                        </p:tav>
                                      </p:tavLst>
                                    </p:anim>
                                    <p:anim calcmode="lin" valueType="num">
                                      <p:cBhvr>
                                        <p:cTn id="108" dur="1000"/>
                                        <p:tgtEl>
                                          <p:spTgt spid="22"/>
                                        </p:tgtEl>
                                        <p:attrNameLst>
                                          <p:attrName>ppt_y</p:attrName>
                                        </p:attrNameLst>
                                      </p:cBhvr>
                                      <p:tavLst>
                                        <p:tav tm="0">
                                          <p:val>
                                            <p:strVal val="ppt_y"/>
                                          </p:val>
                                        </p:tav>
                                        <p:tav tm="100000">
                                          <p:val>
                                            <p:strVal val="ppt_y+.1"/>
                                          </p:val>
                                        </p:tav>
                                      </p:tavLst>
                                    </p:anim>
                                    <p:set>
                                      <p:cBhvr>
                                        <p:cTn id="109" dur="1" fill="hold">
                                          <p:stCondLst>
                                            <p:cond delay="999"/>
                                          </p:stCondLst>
                                        </p:cTn>
                                        <p:tgtEl>
                                          <p:spTgt spid="22"/>
                                        </p:tgtEl>
                                        <p:attrNameLst>
                                          <p:attrName>style.visibility</p:attrName>
                                        </p:attrNameLst>
                                      </p:cBhvr>
                                      <p:to>
                                        <p:strVal val="hidden"/>
                                      </p:to>
                                    </p:set>
                                  </p:childTnLst>
                                </p:cTn>
                              </p:par>
                              <p:par>
                                <p:cTn id="110" presetID="42" presetClass="exit" presetSubtype="0" fill="hold" grpId="0" nodeType="withEffect">
                                  <p:stCondLst>
                                    <p:cond delay="0"/>
                                  </p:stCondLst>
                                  <p:childTnLst>
                                    <p:animEffect transition="out" filter="fade">
                                      <p:cBhvr>
                                        <p:cTn id="111" dur="1000"/>
                                        <p:tgtEl>
                                          <p:spTgt spid="23"/>
                                        </p:tgtEl>
                                      </p:cBhvr>
                                    </p:animEffect>
                                    <p:anim calcmode="lin" valueType="num">
                                      <p:cBhvr>
                                        <p:cTn id="112" dur="1000"/>
                                        <p:tgtEl>
                                          <p:spTgt spid="23"/>
                                        </p:tgtEl>
                                        <p:attrNameLst>
                                          <p:attrName>ppt_x</p:attrName>
                                        </p:attrNameLst>
                                      </p:cBhvr>
                                      <p:tavLst>
                                        <p:tav tm="0">
                                          <p:val>
                                            <p:strVal val="ppt_x"/>
                                          </p:val>
                                        </p:tav>
                                        <p:tav tm="100000">
                                          <p:val>
                                            <p:strVal val="ppt_x"/>
                                          </p:val>
                                        </p:tav>
                                      </p:tavLst>
                                    </p:anim>
                                    <p:anim calcmode="lin" valueType="num">
                                      <p:cBhvr>
                                        <p:cTn id="113" dur="1000"/>
                                        <p:tgtEl>
                                          <p:spTgt spid="23"/>
                                        </p:tgtEl>
                                        <p:attrNameLst>
                                          <p:attrName>ppt_y</p:attrName>
                                        </p:attrNameLst>
                                      </p:cBhvr>
                                      <p:tavLst>
                                        <p:tav tm="0">
                                          <p:val>
                                            <p:strVal val="ppt_y"/>
                                          </p:val>
                                        </p:tav>
                                        <p:tav tm="100000">
                                          <p:val>
                                            <p:strVal val="ppt_y+.1"/>
                                          </p:val>
                                        </p:tav>
                                      </p:tavLst>
                                    </p:anim>
                                    <p:set>
                                      <p:cBhvr>
                                        <p:cTn id="114" dur="1" fill="hold">
                                          <p:stCondLst>
                                            <p:cond delay="999"/>
                                          </p:stCondLst>
                                        </p:cTn>
                                        <p:tgtEl>
                                          <p:spTgt spid="23"/>
                                        </p:tgtEl>
                                        <p:attrNameLst>
                                          <p:attrName>style.visibility</p:attrName>
                                        </p:attrNameLst>
                                      </p:cBhvr>
                                      <p:to>
                                        <p:strVal val="hidden"/>
                                      </p:to>
                                    </p:set>
                                  </p:childTnLst>
                                </p:cTn>
                              </p:par>
                              <p:par>
                                <p:cTn id="115" presetID="42" presetClass="exit" presetSubtype="0" fill="hold" grpId="0" nodeType="withEffect">
                                  <p:stCondLst>
                                    <p:cond delay="0"/>
                                  </p:stCondLst>
                                  <p:childTnLst>
                                    <p:animEffect transition="out" filter="fade">
                                      <p:cBhvr>
                                        <p:cTn id="116" dur="1000"/>
                                        <p:tgtEl>
                                          <p:spTgt spid="24"/>
                                        </p:tgtEl>
                                      </p:cBhvr>
                                    </p:animEffect>
                                    <p:anim calcmode="lin" valueType="num">
                                      <p:cBhvr>
                                        <p:cTn id="117" dur="1000"/>
                                        <p:tgtEl>
                                          <p:spTgt spid="24"/>
                                        </p:tgtEl>
                                        <p:attrNameLst>
                                          <p:attrName>ppt_x</p:attrName>
                                        </p:attrNameLst>
                                      </p:cBhvr>
                                      <p:tavLst>
                                        <p:tav tm="0">
                                          <p:val>
                                            <p:strVal val="ppt_x"/>
                                          </p:val>
                                        </p:tav>
                                        <p:tav tm="100000">
                                          <p:val>
                                            <p:strVal val="ppt_x"/>
                                          </p:val>
                                        </p:tav>
                                      </p:tavLst>
                                    </p:anim>
                                    <p:anim calcmode="lin" valueType="num">
                                      <p:cBhvr>
                                        <p:cTn id="118" dur="1000"/>
                                        <p:tgtEl>
                                          <p:spTgt spid="24"/>
                                        </p:tgtEl>
                                        <p:attrNameLst>
                                          <p:attrName>ppt_y</p:attrName>
                                        </p:attrNameLst>
                                      </p:cBhvr>
                                      <p:tavLst>
                                        <p:tav tm="0">
                                          <p:val>
                                            <p:strVal val="ppt_y"/>
                                          </p:val>
                                        </p:tav>
                                        <p:tav tm="100000">
                                          <p:val>
                                            <p:strVal val="ppt_y+.1"/>
                                          </p:val>
                                        </p:tav>
                                      </p:tavLst>
                                    </p:anim>
                                    <p:set>
                                      <p:cBhvr>
                                        <p:cTn id="119" dur="1" fill="hold">
                                          <p:stCondLst>
                                            <p:cond delay="999"/>
                                          </p:stCondLst>
                                        </p:cTn>
                                        <p:tgtEl>
                                          <p:spTgt spid="24"/>
                                        </p:tgtEl>
                                        <p:attrNameLst>
                                          <p:attrName>style.visibility</p:attrName>
                                        </p:attrNameLst>
                                      </p:cBhvr>
                                      <p:to>
                                        <p:strVal val="hidden"/>
                                      </p:to>
                                    </p:set>
                                  </p:childTnLst>
                                </p:cTn>
                              </p:par>
                              <p:par>
                                <p:cTn id="120" presetID="42" presetClass="exit" presetSubtype="0" fill="hold" grpId="0" nodeType="withEffect">
                                  <p:stCondLst>
                                    <p:cond delay="0"/>
                                  </p:stCondLst>
                                  <p:childTnLst>
                                    <p:animEffect transition="out" filter="fade">
                                      <p:cBhvr>
                                        <p:cTn id="121" dur="1000"/>
                                        <p:tgtEl>
                                          <p:spTgt spid="26"/>
                                        </p:tgtEl>
                                      </p:cBhvr>
                                    </p:animEffect>
                                    <p:anim calcmode="lin" valueType="num">
                                      <p:cBhvr>
                                        <p:cTn id="122" dur="1000"/>
                                        <p:tgtEl>
                                          <p:spTgt spid="26"/>
                                        </p:tgtEl>
                                        <p:attrNameLst>
                                          <p:attrName>ppt_x</p:attrName>
                                        </p:attrNameLst>
                                      </p:cBhvr>
                                      <p:tavLst>
                                        <p:tav tm="0">
                                          <p:val>
                                            <p:strVal val="ppt_x"/>
                                          </p:val>
                                        </p:tav>
                                        <p:tav tm="100000">
                                          <p:val>
                                            <p:strVal val="ppt_x"/>
                                          </p:val>
                                        </p:tav>
                                      </p:tavLst>
                                    </p:anim>
                                    <p:anim calcmode="lin" valueType="num">
                                      <p:cBhvr>
                                        <p:cTn id="123" dur="1000"/>
                                        <p:tgtEl>
                                          <p:spTgt spid="26"/>
                                        </p:tgtEl>
                                        <p:attrNameLst>
                                          <p:attrName>ppt_y</p:attrName>
                                        </p:attrNameLst>
                                      </p:cBhvr>
                                      <p:tavLst>
                                        <p:tav tm="0">
                                          <p:val>
                                            <p:strVal val="ppt_y"/>
                                          </p:val>
                                        </p:tav>
                                        <p:tav tm="100000">
                                          <p:val>
                                            <p:strVal val="ppt_y+.1"/>
                                          </p:val>
                                        </p:tav>
                                      </p:tavLst>
                                    </p:anim>
                                    <p:set>
                                      <p:cBhvr>
                                        <p:cTn id="124" dur="1" fill="hold">
                                          <p:stCondLst>
                                            <p:cond delay="999"/>
                                          </p:stCondLst>
                                        </p:cTn>
                                        <p:tgtEl>
                                          <p:spTgt spid="26"/>
                                        </p:tgtEl>
                                        <p:attrNameLst>
                                          <p:attrName>style.visibility</p:attrName>
                                        </p:attrNameLst>
                                      </p:cBhvr>
                                      <p:to>
                                        <p:strVal val="hidden"/>
                                      </p:to>
                                    </p:set>
                                  </p:childTnLst>
                                </p:cTn>
                              </p:par>
                              <p:par>
                                <p:cTn id="125" presetID="42" presetClass="exit" presetSubtype="0" fill="hold" grpId="0" nodeType="withEffect">
                                  <p:stCondLst>
                                    <p:cond delay="0"/>
                                  </p:stCondLst>
                                  <p:childTnLst>
                                    <p:animEffect transition="out" filter="fade">
                                      <p:cBhvr>
                                        <p:cTn id="126" dur="1000"/>
                                        <p:tgtEl>
                                          <p:spTgt spid="27"/>
                                        </p:tgtEl>
                                      </p:cBhvr>
                                    </p:animEffect>
                                    <p:anim calcmode="lin" valueType="num">
                                      <p:cBhvr>
                                        <p:cTn id="127" dur="1000"/>
                                        <p:tgtEl>
                                          <p:spTgt spid="27"/>
                                        </p:tgtEl>
                                        <p:attrNameLst>
                                          <p:attrName>ppt_x</p:attrName>
                                        </p:attrNameLst>
                                      </p:cBhvr>
                                      <p:tavLst>
                                        <p:tav tm="0">
                                          <p:val>
                                            <p:strVal val="ppt_x"/>
                                          </p:val>
                                        </p:tav>
                                        <p:tav tm="100000">
                                          <p:val>
                                            <p:strVal val="ppt_x"/>
                                          </p:val>
                                        </p:tav>
                                      </p:tavLst>
                                    </p:anim>
                                    <p:anim calcmode="lin" valueType="num">
                                      <p:cBhvr>
                                        <p:cTn id="128" dur="1000"/>
                                        <p:tgtEl>
                                          <p:spTgt spid="27"/>
                                        </p:tgtEl>
                                        <p:attrNameLst>
                                          <p:attrName>ppt_y</p:attrName>
                                        </p:attrNameLst>
                                      </p:cBhvr>
                                      <p:tavLst>
                                        <p:tav tm="0">
                                          <p:val>
                                            <p:strVal val="ppt_y"/>
                                          </p:val>
                                        </p:tav>
                                        <p:tav tm="100000">
                                          <p:val>
                                            <p:strVal val="ppt_y+.1"/>
                                          </p:val>
                                        </p:tav>
                                      </p:tavLst>
                                    </p:anim>
                                    <p:set>
                                      <p:cBhvr>
                                        <p:cTn id="129" dur="1" fill="hold">
                                          <p:stCondLst>
                                            <p:cond delay="999"/>
                                          </p:stCondLst>
                                        </p:cTn>
                                        <p:tgtEl>
                                          <p:spTgt spid="27"/>
                                        </p:tgtEl>
                                        <p:attrNameLst>
                                          <p:attrName>style.visibility</p:attrName>
                                        </p:attrNameLst>
                                      </p:cBhvr>
                                      <p:to>
                                        <p:strVal val="hidden"/>
                                      </p:to>
                                    </p:set>
                                  </p:childTnLst>
                                </p:cTn>
                              </p:par>
                              <p:par>
                                <p:cTn id="130" presetID="42" presetClass="exit" presetSubtype="0" fill="hold" grpId="0" nodeType="withEffect">
                                  <p:stCondLst>
                                    <p:cond delay="0"/>
                                  </p:stCondLst>
                                  <p:childTnLst>
                                    <p:animEffect transition="out" filter="fade">
                                      <p:cBhvr>
                                        <p:cTn id="131" dur="1000"/>
                                        <p:tgtEl>
                                          <p:spTgt spid="28"/>
                                        </p:tgtEl>
                                      </p:cBhvr>
                                    </p:animEffect>
                                    <p:anim calcmode="lin" valueType="num">
                                      <p:cBhvr>
                                        <p:cTn id="132" dur="1000"/>
                                        <p:tgtEl>
                                          <p:spTgt spid="28"/>
                                        </p:tgtEl>
                                        <p:attrNameLst>
                                          <p:attrName>ppt_x</p:attrName>
                                        </p:attrNameLst>
                                      </p:cBhvr>
                                      <p:tavLst>
                                        <p:tav tm="0">
                                          <p:val>
                                            <p:strVal val="ppt_x"/>
                                          </p:val>
                                        </p:tav>
                                        <p:tav tm="100000">
                                          <p:val>
                                            <p:strVal val="ppt_x"/>
                                          </p:val>
                                        </p:tav>
                                      </p:tavLst>
                                    </p:anim>
                                    <p:anim calcmode="lin" valueType="num">
                                      <p:cBhvr>
                                        <p:cTn id="133" dur="1000"/>
                                        <p:tgtEl>
                                          <p:spTgt spid="28"/>
                                        </p:tgtEl>
                                        <p:attrNameLst>
                                          <p:attrName>ppt_y</p:attrName>
                                        </p:attrNameLst>
                                      </p:cBhvr>
                                      <p:tavLst>
                                        <p:tav tm="0">
                                          <p:val>
                                            <p:strVal val="ppt_y"/>
                                          </p:val>
                                        </p:tav>
                                        <p:tav tm="100000">
                                          <p:val>
                                            <p:strVal val="ppt_y+.1"/>
                                          </p:val>
                                        </p:tav>
                                      </p:tavLst>
                                    </p:anim>
                                    <p:set>
                                      <p:cBhvr>
                                        <p:cTn id="134" dur="1" fill="hold">
                                          <p:stCondLst>
                                            <p:cond delay="999"/>
                                          </p:stCondLst>
                                        </p:cTn>
                                        <p:tgtEl>
                                          <p:spTgt spid="28"/>
                                        </p:tgtEl>
                                        <p:attrNameLst>
                                          <p:attrName>style.visibility</p:attrName>
                                        </p:attrNameLst>
                                      </p:cBhvr>
                                      <p:to>
                                        <p:strVal val="hidden"/>
                                      </p:to>
                                    </p:set>
                                  </p:childTnLst>
                                </p:cTn>
                              </p:par>
                              <p:par>
                                <p:cTn id="135" presetID="42" presetClass="exit" presetSubtype="0" fill="hold" grpId="0" nodeType="withEffect">
                                  <p:stCondLst>
                                    <p:cond delay="0"/>
                                  </p:stCondLst>
                                  <p:childTnLst>
                                    <p:animEffect transition="out" filter="fade">
                                      <p:cBhvr>
                                        <p:cTn id="136" dur="1000"/>
                                        <p:tgtEl>
                                          <p:spTgt spid="29"/>
                                        </p:tgtEl>
                                      </p:cBhvr>
                                    </p:animEffect>
                                    <p:anim calcmode="lin" valueType="num">
                                      <p:cBhvr>
                                        <p:cTn id="137" dur="1000"/>
                                        <p:tgtEl>
                                          <p:spTgt spid="29"/>
                                        </p:tgtEl>
                                        <p:attrNameLst>
                                          <p:attrName>ppt_x</p:attrName>
                                        </p:attrNameLst>
                                      </p:cBhvr>
                                      <p:tavLst>
                                        <p:tav tm="0">
                                          <p:val>
                                            <p:strVal val="ppt_x"/>
                                          </p:val>
                                        </p:tav>
                                        <p:tav tm="100000">
                                          <p:val>
                                            <p:strVal val="ppt_x"/>
                                          </p:val>
                                        </p:tav>
                                      </p:tavLst>
                                    </p:anim>
                                    <p:anim calcmode="lin" valueType="num">
                                      <p:cBhvr>
                                        <p:cTn id="138" dur="1000"/>
                                        <p:tgtEl>
                                          <p:spTgt spid="29"/>
                                        </p:tgtEl>
                                        <p:attrNameLst>
                                          <p:attrName>ppt_y</p:attrName>
                                        </p:attrNameLst>
                                      </p:cBhvr>
                                      <p:tavLst>
                                        <p:tav tm="0">
                                          <p:val>
                                            <p:strVal val="ppt_y"/>
                                          </p:val>
                                        </p:tav>
                                        <p:tav tm="100000">
                                          <p:val>
                                            <p:strVal val="ppt_y+.1"/>
                                          </p:val>
                                        </p:tav>
                                      </p:tavLst>
                                    </p:anim>
                                    <p:set>
                                      <p:cBhvr>
                                        <p:cTn id="139" dur="1" fill="hold">
                                          <p:stCondLst>
                                            <p:cond delay="999"/>
                                          </p:stCondLst>
                                        </p:cTn>
                                        <p:tgtEl>
                                          <p:spTgt spid="29"/>
                                        </p:tgtEl>
                                        <p:attrNameLst>
                                          <p:attrName>style.visibility</p:attrName>
                                        </p:attrNameLst>
                                      </p:cBhvr>
                                      <p:to>
                                        <p:strVal val="hidden"/>
                                      </p:to>
                                    </p:set>
                                  </p:childTnLst>
                                </p:cTn>
                              </p:par>
                              <p:par>
                                <p:cTn id="140" presetID="42" presetClass="exit" presetSubtype="0" fill="hold" grpId="0" nodeType="withEffect">
                                  <p:stCondLst>
                                    <p:cond delay="0"/>
                                  </p:stCondLst>
                                  <p:childTnLst>
                                    <p:animEffect transition="out" filter="fade">
                                      <p:cBhvr>
                                        <p:cTn id="141" dur="1000"/>
                                        <p:tgtEl>
                                          <p:spTgt spid="30"/>
                                        </p:tgtEl>
                                      </p:cBhvr>
                                    </p:animEffect>
                                    <p:anim calcmode="lin" valueType="num">
                                      <p:cBhvr>
                                        <p:cTn id="142" dur="1000"/>
                                        <p:tgtEl>
                                          <p:spTgt spid="30"/>
                                        </p:tgtEl>
                                        <p:attrNameLst>
                                          <p:attrName>ppt_x</p:attrName>
                                        </p:attrNameLst>
                                      </p:cBhvr>
                                      <p:tavLst>
                                        <p:tav tm="0">
                                          <p:val>
                                            <p:strVal val="ppt_x"/>
                                          </p:val>
                                        </p:tav>
                                        <p:tav tm="100000">
                                          <p:val>
                                            <p:strVal val="ppt_x"/>
                                          </p:val>
                                        </p:tav>
                                      </p:tavLst>
                                    </p:anim>
                                    <p:anim calcmode="lin" valueType="num">
                                      <p:cBhvr>
                                        <p:cTn id="143" dur="1000"/>
                                        <p:tgtEl>
                                          <p:spTgt spid="30"/>
                                        </p:tgtEl>
                                        <p:attrNameLst>
                                          <p:attrName>ppt_y</p:attrName>
                                        </p:attrNameLst>
                                      </p:cBhvr>
                                      <p:tavLst>
                                        <p:tav tm="0">
                                          <p:val>
                                            <p:strVal val="ppt_y"/>
                                          </p:val>
                                        </p:tav>
                                        <p:tav tm="100000">
                                          <p:val>
                                            <p:strVal val="ppt_y+.1"/>
                                          </p:val>
                                        </p:tav>
                                      </p:tavLst>
                                    </p:anim>
                                    <p:set>
                                      <p:cBhvr>
                                        <p:cTn id="144" dur="1" fill="hold">
                                          <p:stCondLst>
                                            <p:cond delay="999"/>
                                          </p:stCondLst>
                                        </p:cTn>
                                        <p:tgtEl>
                                          <p:spTgt spid="30"/>
                                        </p:tgtEl>
                                        <p:attrNameLst>
                                          <p:attrName>style.visibility</p:attrName>
                                        </p:attrNameLst>
                                      </p:cBhvr>
                                      <p:to>
                                        <p:strVal val="hidden"/>
                                      </p:to>
                                    </p:set>
                                  </p:childTnLst>
                                </p:cTn>
                              </p:par>
                              <p:par>
                                <p:cTn id="145" presetID="42" presetClass="exit" presetSubtype="0" fill="hold" grpId="0" nodeType="withEffect">
                                  <p:stCondLst>
                                    <p:cond delay="0"/>
                                  </p:stCondLst>
                                  <p:childTnLst>
                                    <p:animEffect transition="out" filter="fade">
                                      <p:cBhvr>
                                        <p:cTn id="146" dur="1000"/>
                                        <p:tgtEl>
                                          <p:spTgt spid="31"/>
                                        </p:tgtEl>
                                      </p:cBhvr>
                                    </p:animEffect>
                                    <p:anim calcmode="lin" valueType="num">
                                      <p:cBhvr>
                                        <p:cTn id="147" dur="1000"/>
                                        <p:tgtEl>
                                          <p:spTgt spid="31"/>
                                        </p:tgtEl>
                                        <p:attrNameLst>
                                          <p:attrName>ppt_x</p:attrName>
                                        </p:attrNameLst>
                                      </p:cBhvr>
                                      <p:tavLst>
                                        <p:tav tm="0">
                                          <p:val>
                                            <p:strVal val="ppt_x"/>
                                          </p:val>
                                        </p:tav>
                                        <p:tav tm="100000">
                                          <p:val>
                                            <p:strVal val="ppt_x"/>
                                          </p:val>
                                        </p:tav>
                                      </p:tavLst>
                                    </p:anim>
                                    <p:anim calcmode="lin" valueType="num">
                                      <p:cBhvr>
                                        <p:cTn id="148" dur="1000"/>
                                        <p:tgtEl>
                                          <p:spTgt spid="31"/>
                                        </p:tgtEl>
                                        <p:attrNameLst>
                                          <p:attrName>ppt_y</p:attrName>
                                        </p:attrNameLst>
                                      </p:cBhvr>
                                      <p:tavLst>
                                        <p:tav tm="0">
                                          <p:val>
                                            <p:strVal val="ppt_y"/>
                                          </p:val>
                                        </p:tav>
                                        <p:tav tm="100000">
                                          <p:val>
                                            <p:strVal val="ppt_y+.1"/>
                                          </p:val>
                                        </p:tav>
                                      </p:tavLst>
                                    </p:anim>
                                    <p:set>
                                      <p:cBhvr>
                                        <p:cTn id="149" dur="1" fill="hold">
                                          <p:stCondLst>
                                            <p:cond delay="999"/>
                                          </p:stCondLst>
                                        </p:cTn>
                                        <p:tgtEl>
                                          <p:spTgt spid="31"/>
                                        </p:tgtEl>
                                        <p:attrNameLst>
                                          <p:attrName>style.visibility</p:attrName>
                                        </p:attrNameLst>
                                      </p:cBhvr>
                                      <p:to>
                                        <p:strVal val="hidden"/>
                                      </p:to>
                                    </p:set>
                                  </p:childTnLst>
                                </p:cTn>
                              </p:par>
                              <p:par>
                                <p:cTn id="150" presetID="42" presetClass="exit" presetSubtype="0" fill="hold" grpId="0" nodeType="withEffect">
                                  <p:stCondLst>
                                    <p:cond delay="0"/>
                                  </p:stCondLst>
                                  <p:childTnLst>
                                    <p:animEffect transition="out" filter="fade">
                                      <p:cBhvr>
                                        <p:cTn id="151" dur="1000"/>
                                        <p:tgtEl>
                                          <p:spTgt spid="32"/>
                                        </p:tgtEl>
                                      </p:cBhvr>
                                    </p:animEffect>
                                    <p:anim calcmode="lin" valueType="num">
                                      <p:cBhvr>
                                        <p:cTn id="152" dur="1000"/>
                                        <p:tgtEl>
                                          <p:spTgt spid="32"/>
                                        </p:tgtEl>
                                        <p:attrNameLst>
                                          <p:attrName>ppt_x</p:attrName>
                                        </p:attrNameLst>
                                      </p:cBhvr>
                                      <p:tavLst>
                                        <p:tav tm="0">
                                          <p:val>
                                            <p:strVal val="ppt_x"/>
                                          </p:val>
                                        </p:tav>
                                        <p:tav tm="100000">
                                          <p:val>
                                            <p:strVal val="ppt_x"/>
                                          </p:val>
                                        </p:tav>
                                      </p:tavLst>
                                    </p:anim>
                                    <p:anim calcmode="lin" valueType="num">
                                      <p:cBhvr>
                                        <p:cTn id="153" dur="1000"/>
                                        <p:tgtEl>
                                          <p:spTgt spid="32"/>
                                        </p:tgtEl>
                                        <p:attrNameLst>
                                          <p:attrName>ppt_y</p:attrName>
                                        </p:attrNameLst>
                                      </p:cBhvr>
                                      <p:tavLst>
                                        <p:tav tm="0">
                                          <p:val>
                                            <p:strVal val="ppt_y"/>
                                          </p:val>
                                        </p:tav>
                                        <p:tav tm="100000">
                                          <p:val>
                                            <p:strVal val="ppt_y+.1"/>
                                          </p:val>
                                        </p:tav>
                                      </p:tavLst>
                                    </p:anim>
                                    <p:set>
                                      <p:cBhvr>
                                        <p:cTn id="154" dur="1" fill="hold">
                                          <p:stCondLst>
                                            <p:cond delay="999"/>
                                          </p:stCondLst>
                                        </p:cTn>
                                        <p:tgtEl>
                                          <p:spTgt spid="32"/>
                                        </p:tgtEl>
                                        <p:attrNameLst>
                                          <p:attrName>style.visibility</p:attrName>
                                        </p:attrNameLst>
                                      </p:cBhvr>
                                      <p:to>
                                        <p:strVal val="hidden"/>
                                      </p:to>
                                    </p:set>
                                  </p:childTnLst>
                                </p:cTn>
                              </p:par>
                              <p:par>
                                <p:cTn id="155" presetID="42" presetClass="exit" presetSubtype="0" fill="hold" grpId="0" nodeType="withEffect">
                                  <p:stCondLst>
                                    <p:cond delay="0"/>
                                  </p:stCondLst>
                                  <p:childTnLst>
                                    <p:animEffect transition="out" filter="fade">
                                      <p:cBhvr>
                                        <p:cTn id="156" dur="1000"/>
                                        <p:tgtEl>
                                          <p:spTgt spid="33"/>
                                        </p:tgtEl>
                                      </p:cBhvr>
                                    </p:animEffect>
                                    <p:anim calcmode="lin" valueType="num">
                                      <p:cBhvr>
                                        <p:cTn id="157" dur="1000"/>
                                        <p:tgtEl>
                                          <p:spTgt spid="33"/>
                                        </p:tgtEl>
                                        <p:attrNameLst>
                                          <p:attrName>ppt_x</p:attrName>
                                        </p:attrNameLst>
                                      </p:cBhvr>
                                      <p:tavLst>
                                        <p:tav tm="0">
                                          <p:val>
                                            <p:strVal val="ppt_x"/>
                                          </p:val>
                                        </p:tav>
                                        <p:tav tm="100000">
                                          <p:val>
                                            <p:strVal val="ppt_x"/>
                                          </p:val>
                                        </p:tav>
                                      </p:tavLst>
                                    </p:anim>
                                    <p:anim calcmode="lin" valueType="num">
                                      <p:cBhvr>
                                        <p:cTn id="158" dur="1000"/>
                                        <p:tgtEl>
                                          <p:spTgt spid="33"/>
                                        </p:tgtEl>
                                        <p:attrNameLst>
                                          <p:attrName>ppt_y</p:attrName>
                                        </p:attrNameLst>
                                      </p:cBhvr>
                                      <p:tavLst>
                                        <p:tav tm="0">
                                          <p:val>
                                            <p:strVal val="ppt_y"/>
                                          </p:val>
                                        </p:tav>
                                        <p:tav tm="100000">
                                          <p:val>
                                            <p:strVal val="ppt_y+.1"/>
                                          </p:val>
                                        </p:tav>
                                      </p:tavLst>
                                    </p:anim>
                                    <p:set>
                                      <p:cBhvr>
                                        <p:cTn id="159" dur="1" fill="hold">
                                          <p:stCondLst>
                                            <p:cond delay="999"/>
                                          </p:stCondLst>
                                        </p:cTn>
                                        <p:tgtEl>
                                          <p:spTgt spid="33"/>
                                        </p:tgtEl>
                                        <p:attrNameLst>
                                          <p:attrName>style.visibility</p:attrName>
                                        </p:attrNameLst>
                                      </p:cBhvr>
                                      <p:to>
                                        <p:strVal val="hidden"/>
                                      </p:to>
                                    </p:set>
                                  </p:childTnLst>
                                </p:cTn>
                              </p:par>
                              <p:par>
                                <p:cTn id="160" presetID="42" presetClass="exit" presetSubtype="0" fill="hold" grpId="0" nodeType="withEffect">
                                  <p:stCondLst>
                                    <p:cond delay="0"/>
                                  </p:stCondLst>
                                  <p:childTnLst>
                                    <p:animEffect transition="out" filter="fade">
                                      <p:cBhvr>
                                        <p:cTn id="161" dur="1000"/>
                                        <p:tgtEl>
                                          <p:spTgt spid="34"/>
                                        </p:tgtEl>
                                      </p:cBhvr>
                                    </p:animEffect>
                                    <p:anim calcmode="lin" valueType="num">
                                      <p:cBhvr>
                                        <p:cTn id="162" dur="1000"/>
                                        <p:tgtEl>
                                          <p:spTgt spid="34"/>
                                        </p:tgtEl>
                                        <p:attrNameLst>
                                          <p:attrName>ppt_x</p:attrName>
                                        </p:attrNameLst>
                                      </p:cBhvr>
                                      <p:tavLst>
                                        <p:tav tm="0">
                                          <p:val>
                                            <p:strVal val="ppt_x"/>
                                          </p:val>
                                        </p:tav>
                                        <p:tav tm="100000">
                                          <p:val>
                                            <p:strVal val="ppt_x"/>
                                          </p:val>
                                        </p:tav>
                                      </p:tavLst>
                                    </p:anim>
                                    <p:anim calcmode="lin" valueType="num">
                                      <p:cBhvr>
                                        <p:cTn id="163" dur="1000"/>
                                        <p:tgtEl>
                                          <p:spTgt spid="34"/>
                                        </p:tgtEl>
                                        <p:attrNameLst>
                                          <p:attrName>ppt_y</p:attrName>
                                        </p:attrNameLst>
                                      </p:cBhvr>
                                      <p:tavLst>
                                        <p:tav tm="0">
                                          <p:val>
                                            <p:strVal val="ppt_y"/>
                                          </p:val>
                                        </p:tav>
                                        <p:tav tm="100000">
                                          <p:val>
                                            <p:strVal val="ppt_y+.1"/>
                                          </p:val>
                                        </p:tav>
                                      </p:tavLst>
                                    </p:anim>
                                    <p:set>
                                      <p:cBhvr>
                                        <p:cTn id="164" dur="1" fill="hold">
                                          <p:stCondLst>
                                            <p:cond delay="999"/>
                                          </p:stCondLst>
                                        </p:cTn>
                                        <p:tgtEl>
                                          <p:spTgt spid="34"/>
                                        </p:tgtEl>
                                        <p:attrNameLst>
                                          <p:attrName>style.visibility</p:attrName>
                                        </p:attrNameLst>
                                      </p:cBhvr>
                                      <p:to>
                                        <p:strVal val="hidden"/>
                                      </p:to>
                                    </p:set>
                                  </p:childTnLst>
                                </p:cTn>
                              </p:par>
                              <p:par>
                                <p:cTn id="165" presetID="42" presetClass="exit" presetSubtype="0" fill="hold" grpId="0" nodeType="withEffect">
                                  <p:stCondLst>
                                    <p:cond delay="0"/>
                                  </p:stCondLst>
                                  <p:childTnLst>
                                    <p:animEffect transition="out" filter="fade">
                                      <p:cBhvr>
                                        <p:cTn id="166" dur="1000"/>
                                        <p:tgtEl>
                                          <p:spTgt spid="35"/>
                                        </p:tgtEl>
                                      </p:cBhvr>
                                    </p:animEffect>
                                    <p:anim calcmode="lin" valueType="num">
                                      <p:cBhvr>
                                        <p:cTn id="167" dur="1000"/>
                                        <p:tgtEl>
                                          <p:spTgt spid="35"/>
                                        </p:tgtEl>
                                        <p:attrNameLst>
                                          <p:attrName>ppt_x</p:attrName>
                                        </p:attrNameLst>
                                      </p:cBhvr>
                                      <p:tavLst>
                                        <p:tav tm="0">
                                          <p:val>
                                            <p:strVal val="ppt_x"/>
                                          </p:val>
                                        </p:tav>
                                        <p:tav tm="100000">
                                          <p:val>
                                            <p:strVal val="ppt_x"/>
                                          </p:val>
                                        </p:tav>
                                      </p:tavLst>
                                    </p:anim>
                                    <p:anim calcmode="lin" valueType="num">
                                      <p:cBhvr>
                                        <p:cTn id="168" dur="1000"/>
                                        <p:tgtEl>
                                          <p:spTgt spid="35"/>
                                        </p:tgtEl>
                                        <p:attrNameLst>
                                          <p:attrName>ppt_y</p:attrName>
                                        </p:attrNameLst>
                                      </p:cBhvr>
                                      <p:tavLst>
                                        <p:tav tm="0">
                                          <p:val>
                                            <p:strVal val="ppt_y"/>
                                          </p:val>
                                        </p:tav>
                                        <p:tav tm="100000">
                                          <p:val>
                                            <p:strVal val="ppt_y+.1"/>
                                          </p:val>
                                        </p:tav>
                                      </p:tavLst>
                                    </p:anim>
                                    <p:set>
                                      <p:cBhvr>
                                        <p:cTn id="169" dur="1" fill="hold">
                                          <p:stCondLst>
                                            <p:cond delay="999"/>
                                          </p:stCondLst>
                                        </p:cTn>
                                        <p:tgtEl>
                                          <p:spTgt spid="35"/>
                                        </p:tgtEl>
                                        <p:attrNameLst>
                                          <p:attrName>style.visibility</p:attrName>
                                        </p:attrNameLst>
                                      </p:cBhvr>
                                      <p:to>
                                        <p:strVal val="hidden"/>
                                      </p:to>
                                    </p:set>
                                  </p:childTnLst>
                                </p:cTn>
                              </p:par>
                              <p:par>
                                <p:cTn id="170" presetID="42" presetClass="exit" presetSubtype="0" fill="hold" grpId="0" nodeType="withEffect">
                                  <p:stCondLst>
                                    <p:cond delay="0"/>
                                  </p:stCondLst>
                                  <p:childTnLst>
                                    <p:animEffect transition="out" filter="fade">
                                      <p:cBhvr>
                                        <p:cTn id="171" dur="1000"/>
                                        <p:tgtEl>
                                          <p:spTgt spid="36"/>
                                        </p:tgtEl>
                                      </p:cBhvr>
                                    </p:animEffect>
                                    <p:anim calcmode="lin" valueType="num">
                                      <p:cBhvr>
                                        <p:cTn id="172" dur="1000"/>
                                        <p:tgtEl>
                                          <p:spTgt spid="36"/>
                                        </p:tgtEl>
                                        <p:attrNameLst>
                                          <p:attrName>ppt_x</p:attrName>
                                        </p:attrNameLst>
                                      </p:cBhvr>
                                      <p:tavLst>
                                        <p:tav tm="0">
                                          <p:val>
                                            <p:strVal val="ppt_x"/>
                                          </p:val>
                                        </p:tav>
                                        <p:tav tm="100000">
                                          <p:val>
                                            <p:strVal val="ppt_x"/>
                                          </p:val>
                                        </p:tav>
                                      </p:tavLst>
                                    </p:anim>
                                    <p:anim calcmode="lin" valueType="num">
                                      <p:cBhvr>
                                        <p:cTn id="173" dur="1000"/>
                                        <p:tgtEl>
                                          <p:spTgt spid="36"/>
                                        </p:tgtEl>
                                        <p:attrNameLst>
                                          <p:attrName>ppt_y</p:attrName>
                                        </p:attrNameLst>
                                      </p:cBhvr>
                                      <p:tavLst>
                                        <p:tav tm="0">
                                          <p:val>
                                            <p:strVal val="ppt_y"/>
                                          </p:val>
                                        </p:tav>
                                        <p:tav tm="100000">
                                          <p:val>
                                            <p:strVal val="ppt_y+.1"/>
                                          </p:val>
                                        </p:tav>
                                      </p:tavLst>
                                    </p:anim>
                                    <p:set>
                                      <p:cBhvr>
                                        <p:cTn id="174" dur="1" fill="hold">
                                          <p:stCondLst>
                                            <p:cond delay="999"/>
                                          </p:stCondLst>
                                        </p:cTn>
                                        <p:tgtEl>
                                          <p:spTgt spid="36"/>
                                        </p:tgtEl>
                                        <p:attrNameLst>
                                          <p:attrName>style.visibility</p:attrName>
                                        </p:attrNameLst>
                                      </p:cBhvr>
                                      <p:to>
                                        <p:strVal val="hidden"/>
                                      </p:to>
                                    </p:set>
                                  </p:childTnLst>
                                </p:cTn>
                              </p:par>
                              <p:par>
                                <p:cTn id="175" presetID="42" presetClass="exit" presetSubtype="0" fill="hold" grpId="0" nodeType="withEffect">
                                  <p:stCondLst>
                                    <p:cond delay="0"/>
                                  </p:stCondLst>
                                  <p:childTnLst>
                                    <p:animEffect transition="out" filter="fade">
                                      <p:cBhvr>
                                        <p:cTn id="176" dur="1000"/>
                                        <p:tgtEl>
                                          <p:spTgt spid="37"/>
                                        </p:tgtEl>
                                      </p:cBhvr>
                                    </p:animEffect>
                                    <p:anim calcmode="lin" valueType="num">
                                      <p:cBhvr>
                                        <p:cTn id="177" dur="1000"/>
                                        <p:tgtEl>
                                          <p:spTgt spid="37"/>
                                        </p:tgtEl>
                                        <p:attrNameLst>
                                          <p:attrName>ppt_x</p:attrName>
                                        </p:attrNameLst>
                                      </p:cBhvr>
                                      <p:tavLst>
                                        <p:tav tm="0">
                                          <p:val>
                                            <p:strVal val="ppt_x"/>
                                          </p:val>
                                        </p:tav>
                                        <p:tav tm="100000">
                                          <p:val>
                                            <p:strVal val="ppt_x"/>
                                          </p:val>
                                        </p:tav>
                                      </p:tavLst>
                                    </p:anim>
                                    <p:anim calcmode="lin" valueType="num">
                                      <p:cBhvr>
                                        <p:cTn id="178" dur="1000"/>
                                        <p:tgtEl>
                                          <p:spTgt spid="37"/>
                                        </p:tgtEl>
                                        <p:attrNameLst>
                                          <p:attrName>ppt_y</p:attrName>
                                        </p:attrNameLst>
                                      </p:cBhvr>
                                      <p:tavLst>
                                        <p:tav tm="0">
                                          <p:val>
                                            <p:strVal val="ppt_y"/>
                                          </p:val>
                                        </p:tav>
                                        <p:tav tm="100000">
                                          <p:val>
                                            <p:strVal val="ppt_y+.1"/>
                                          </p:val>
                                        </p:tav>
                                      </p:tavLst>
                                    </p:anim>
                                    <p:set>
                                      <p:cBhvr>
                                        <p:cTn id="179" dur="1" fill="hold">
                                          <p:stCondLst>
                                            <p:cond delay="999"/>
                                          </p:stCondLst>
                                        </p:cTn>
                                        <p:tgtEl>
                                          <p:spTgt spid="37"/>
                                        </p:tgtEl>
                                        <p:attrNameLst>
                                          <p:attrName>style.visibility</p:attrName>
                                        </p:attrNameLst>
                                      </p:cBhvr>
                                      <p:to>
                                        <p:strVal val="hidden"/>
                                      </p:to>
                                    </p:set>
                                  </p:childTnLst>
                                </p:cTn>
                              </p:par>
                              <p:par>
                                <p:cTn id="180" presetID="42" presetClass="exit" presetSubtype="0" fill="hold" grpId="0" nodeType="withEffect">
                                  <p:stCondLst>
                                    <p:cond delay="0"/>
                                  </p:stCondLst>
                                  <p:childTnLst>
                                    <p:animEffect transition="out" filter="fade">
                                      <p:cBhvr>
                                        <p:cTn id="181" dur="1000"/>
                                        <p:tgtEl>
                                          <p:spTgt spid="38"/>
                                        </p:tgtEl>
                                      </p:cBhvr>
                                    </p:animEffect>
                                    <p:anim calcmode="lin" valueType="num">
                                      <p:cBhvr>
                                        <p:cTn id="182" dur="1000"/>
                                        <p:tgtEl>
                                          <p:spTgt spid="38"/>
                                        </p:tgtEl>
                                        <p:attrNameLst>
                                          <p:attrName>ppt_x</p:attrName>
                                        </p:attrNameLst>
                                      </p:cBhvr>
                                      <p:tavLst>
                                        <p:tav tm="0">
                                          <p:val>
                                            <p:strVal val="ppt_x"/>
                                          </p:val>
                                        </p:tav>
                                        <p:tav tm="100000">
                                          <p:val>
                                            <p:strVal val="ppt_x"/>
                                          </p:val>
                                        </p:tav>
                                      </p:tavLst>
                                    </p:anim>
                                    <p:anim calcmode="lin" valueType="num">
                                      <p:cBhvr>
                                        <p:cTn id="183" dur="1000"/>
                                        <p:tgtEl>
                                          <p:spTgt spid="38"/>
                                        </p:tgtEl>
                                        <p:attrNameLst>
                                          <p:attrName>ppt_y</p:attrName>
                                        </p:attrNameLst>
                                      </p:cBhvr>
                                      <p:tavLst>
                                        <p:tav tm="0">
                                          <p:val>
                                            <p:strVal val="ppt_y"/>
                                          </p:val>
                                        </p:tav>
                                        <p:tav tm="100000">
                                          <p:val>
                                            <p:strVal val="ppt_y+.1"/>
                                          </p:val>
                                        </p:tav>
                                      </p:tavLst>
                                    </p:anim>
                                    <p:set>
                                      <p:cBhvr>
                                        <p:cTn id="184" dur="1" fill="hold">
                                          <p:stCondLst>
                                            <p:cond delay="999"/>
                                          </p:stCondLst>
                                        </p:cTn>
                                        <p:tgtEl>
                                          <p:spTgt spid="38"/>
                                        </p:tgtEl>
                                        <p:attrNameLst>
                                          <p:attrName>style.visibility</p:attrName>
                                        </p:attrNameLst>
                                      </p:cBhvr>
                                      <p:to>
                                        <p:strVal val="hidden"/>
                                      </p:to>
                                    </p:set>
                                  </p:childTnLst>
                                </p:cTn>
                              </p:par>
                              <p:par>
                                <p:cTn id="185" presetID="42" presetClass="exit" presetSubtype="0" fill="hold" grpId="0" nodeType="withEffect">
                                  <p:stCondLst>
                                    <p:cond delay="0"/>
                                  </p:stCondLst>
                                  <p:childTnLst>
                                    <p:animEffect transition="out" filter="fade">
                                      <p:cBhvr>
                                        <p:cTn id="186" dur="1000"/>
                                        <p:tgtEl>
                                          <p:spTgt spid="39"/>
                                        </p:tgtEl>
                                      </p:cBhvr>
                                    </p:animEffect>
                                    <p:anim calcmode="lin" valueType="num">
                                      <p:cBhvr>
                                        <p:cTn id="187" dur="1000"/>
                                        <p:tgtEl>
                                          <p:spTgt spid="39"/>
                                        </p:tgtEl>
                                        <p:attrNameLst>
                                          <p:attrName>ppt_x</p:attrName>
                                        </p:attrNameLst>
                                      </p:cBhvr>
                                      <p:tavLst>
                                        <p:tav tm="0">
                                          <p:val>
                                            <p:strVal val="ppt_x"/>
                                          </p:val>
                                        </p:tav>
                                        <p:tav tm="100000">
                                          <p:val>
                                            <p:strVal val="ppt_x"/>
                                          </p:val>
                                        </p:tav>
                                      </p:tavLst>
                                    </p:anim>
                                    <p:anim calcmode="lin" valueType="num">
                                      <p:cBhvr>
                                        <p:cTn id="188" dur="1000"/>
                                        <p:tgtEl>
                                          <p:spTgt spid="39"/>
                                        </p:tgtEl>
                                        <p:attrNameLst>
                                          <p:attrName>ppt_y</p:attrName>
                                        </p:attrNameLst>
                                      </p:cBhvr>
                                      <p:tavLst>
                                        <p:tav tm="0">
                                          <p:val>
                                            <p:strVal val="ppt_y"/>
                                          </p:val>
                                        </p:tav>
                                        <p:tav tm="100000">
                                          <p:val>
                                            <p:strVal val="ppt_y+.1"/>
                                          </p:val>
                                        </p:tav>
                                      </p:tavLst>
                                    </p:anim>
                                    <p:set>
                                      <p:cBhvr>
                                        <p:cTn id="189" dur="1" fill="hold">
                                          <p:stCondLst>
                                            <p:cond delay="999"/>
                                          </p:stCondLst>
                                        </p:cTn>
                                        <p:tgtEl>
                                          <p:spTgt spid="39"/>
                                        </p:tgtEl>
                                        <p:attrNameLst>
                                          <p:attrName>style.visibility</p:attrName>
                                        </p:attrNameLst>
                                      </p:cBhvr>
                                      <p:to>
                                        <p:strVal val="hidden"/>
                                      </p:to>
                                    </p:set>
                                  </p:childTnLst>
                                </p:cTn>
                              </p:par>
                              <p:par>
                                <p:cTn id="190" presetID="42" presetClass="exit" presetSubtype="0" fill="hold" grpId="0" nodeType="withEffect">
                                  <p:stCondLst>
                                    <p:cond delay="0"/>
                                  </p:stCondLst>
                                  <p:childTnLst>
                                    <p:animEffect transition="out" filter="fade">
                                      <p:cBhvr>
                                        <p:cTn id="191" dur="1000"/>
                                        <p:tgtEl>
                                          <p:spTgt spid="40"/>
                                        </p:tgtEl>
                                      </p:cBhvr>
                                    </p:animEffect>
                                    <p:anim calcmode="lin" valueType="num">
                                      <p:cBhvr>
                                        <p:cTn id="192" dur="1000"/>
                                        <p:tgtEl>
                                          <p:spTgt spid="40"/>
                                        </p:tgtEl>
                                        <p:attrNameLst>
                                          <p:attrName>ppt_x</p:attrName>
                                        </p:attrNameLst>
                                      </p:cBhvr>
                                      <p:tavLst>
                                        <p:tav tm="0">
                                          <p:val>
                                            <p:strVal val="ppt_x"/>
                                          </p:val>
                                        </p:tav>
                                        <p:tav tm="100000">
                                          <p:val>
                                            <p:strVal val="ppt_x"/>
                                          </p:val>
                                        </p:tav>
                                      </p:tavLst>
                                    </p:anim>
                                    <p:anim calcmode="lin" valueType="num">
                                      <p:cBhvr>
                                        <p:cTn id="193" dur="1000"/>
                                        <p:tgtEl>
                                          <p:spTgt spid="40"/>
                                        </p:tgtEl>
                                        <p:attrNameLst>
                                          <p:attrName>ppt_y</p:attrName>
                                        </p:attrNameLst>
                                      </p:cBhvr>
                                      <p:tavLst>
                                        <p:tav tm="0">
                                          <p:val>
                                            <p:strVal val="ppt_y"/>
                                          </p:val>
                                        </p:tav>
                                        <p:tav tm="100000">
                                          <p:val>
                                            <p:strVal val="ppt_y+.1"/>
                                          </p:val>
                                        </p:tav>
                                      </p:tavLst>
                                    </p:anim>
                                    <p:set>
                                      <p:cBhvr>
                                        <p:cTn id="194" dur="1" fill="hold">
                                          <p:stCondLst>
                                            <p:cond delay="999"/>
                                          </p:stCondLst>
                                        </p:cTn>
                                        <p:tgtEl>
                                          <p:spTgt spid="40"/>
                                        </p:tgtEl>
                                        <p:attrNameLst>
                                          <p:attrName>style.visibility</p:attrName>
                                        </p:attrNameLst>
                                      </p:cBhvr>
                                      <p:to>
                                        <p:strVal val="hidden"/>
                                      </p:to>
                                    </p:set>
                                  </p:childTnLst>
                                </p:cTn>
                              </p:par>
                              <p:par>
                                <p:cTn id="195" presetID="42" presetClass="exit" presetSubtype="0" fill="hold" grpId="0" nodeType="withEffect">
                                  <p:stCondLst>
                                    <p:cond delay="0"/>
                                  </p:stCondLst>
                                  <p:childTnLst>
                                    <p:animEffect transition="out" filter="fade">
                                      <p:cBhvr>
                                        <p:cTn id="196" dur="1000"/>
                                        <p:tgtEl>
                                          <p:spTgt spid="41"/>
                                        </p:tgtEl>
                                      </p:cBhvr>
                                    </p:animEffect>
                                    <p:anim calcmode="lin" valueType="num">
                                      <p:cBhvr>
                                        <p:cTn id="197" dur="1000"/>
                                        <p:tgtEl>
                                          <p:spTgt spid="41"/>
                                        </p:tgtEl>
                                        <p:attrNameLst>
                                          <p:attrName>ppt_x</p:attrName>
                                        </p:attrNameLst>
                                      </p:cBhvr>
                                      <p:tavLst>
                                        <p:tav tm="0">
                                          <p:val>
                                            <p:strVal val="ppt_x"/>
                                          </p:val>
                                        </p:tav>
                                        <p:tav tm="100000">
                                          <p:val>
                                            <p:strVal val="ppt_x"/>
                                          </p:val>
                                        </p:tav>
                                      </p:tavLst>
                                    </p:anim>
                                    <p:anim calcmode="lin" valueType="num">
                                      <p:cBhvr>
                                        <p:cTn id="198" dur="1000"/>
                                        <p:tgtEl>
                                          <p:spTgt spid="41"/>
                                        </p:tgtEl>
                                        <p:attrNameLst>
                                          <p:attrName>ppt_y</p:attrName>
                                        </p:attrNameLst>
                                      </p:cBhvr>
                                      <p:tavLst>
                                        <p:tav tm="0">
                                          <p:val>
                                            <p:strVal val="ppt_y"/>
                                          </p:val>
                                        </p:tav>
                                        <p:tav tm="100000">
                                          <p:val>
                                            <p:strVal val="ppt_y+.1"/>
                                          </p:val>
                                        </p:tav>
                                      </p:tavLst>
                                    </p:anim>
                                    <p:set>
                                      <p:cBhvr>
                                        <p:cTn id="199" dur="1" fill="hold">
                                          <p:stCondLst>
                                            <p:cond delay="999"/>
                                          </p:stCondLst>
                                        </p:cTn>
                                        <p:tgtEl>
                                          <p:spTgt spid="41"/>
                                        </p:tgtEl>
                                        <p:attrNameLst>
                                          <p:attrName>style.visibility</p:attrName>
                                        </p:attrNameLst>
                                      </p:cBhvr>
                                      <p:to>
                                        <p:strVal val="hidden"/>
                                      </p:to>
                                    </p:set>
                                  </p:childTnLst>
                                </p:cTn>
                              </p:par>
                              <p:par>
                                <p:cTn id="200" presetID="42" presetClass="exit" presetSubtype="0" fill="hold" grpId="0" nodeType="withEffect">
                                  <p:stCondLst>
                                    <p:cond delay="0"/>
                                  </p:stCondLst>
                                  <p:childTnLst>
                                    <p:animEffect transition="out" filter="fade">
                                      <p:cBhvr>
                                        <p:cTn id="201" dur="1000"/>
                                        <p:tgtEl>
                                          <p:spTgt spid="42"/>
                                        </p:tgtEl>
                                      </p:cBhvr>
                                    </p:animEffect>
                                    <p:anim calcmode="lin" valueType="num">
                                      <p:cBhvr>
                                        <p:cTn id="202" dur="1000"/>
                                        <p:tgtEl>
                                          <p:spTgt spid="42"/>
                                        </p:tgtEl>
                                        <p:attrNameLst>
                                          <p:attrName>ppt_x</p:attrName>
                                        </p:attrNameLst>
                                      </p:cBhvr>
                                      <p:tavLst>
                                        <p:tav tm="0">
                                          <p:val>
                                            <p:strVal val="ppt_x"/>
                                          </p:val>
                                        </p:tav>
                                        <p:tav tm="100000">
                                          <p:val>
                                            <p:strVal val="ppt_x"/>
                                          </p:val>
                                        </p:tav>
                                      </p:tavLst>
                                    </p:anim>
                                    <p:anim calcmode="lin" valueType="num">
                                      <p:cBhvr>
                                        <p:cTn id="203" dur="1000"/>
                                        <p:tgtEl>
                                          <p:spTgt spid="42"/>
                                        </p:tgtEl>
                                        <p:attrNameLst>
                                          <p:attrName>ppt_y</p:attrName>
                                        </p:attrNameLst>
                                      </p:cBhvr>
                                      <p:tavLst>
                                        <p:tav tm="0">
                                          <p:val>
                                            <p:strVal val="ppt_y"/>
                                          </p:val>
                                        </p:tav>
                                        <p:tav tm="100000">
                                          <p:val>
                                            <p:strVal val="ppt_y+.1"/>
                                          </p:val>
                                        </p:tav>
                                      </p:tavLst>
                                    </p:anim>
                                    <p:set>
                                      <p:cBhvr>
                                        <p:cTn id="204" dur="1" fill="hold">
                                          <p:stCondLst>
                                            <p:cond delay="999"/>
                                          </p:stCondLst>
                                        </p:cTn>
                                        <p:tgtEl>
                                          <p:spTgt spid="42"/>
                                        </p:tgtEl>
                                        <p:attrNameLst>
                                          <p:attrName>style.visibility</p:attrName>
                                        </p:attrNameLst>
                                      </p:cBhvr>
                                      <p:to>
                                        <p:strVal val="hidden"/>
                                      </p:to>
                                    </p:set>
                                  </p:childTnLst>
                                </p:cTn>
                              </p:par>
                              <p:par>
                                <p:cTn id="205" presetID="42" presetClass="exit" presetSubtype="0" fill="hold" grpId="0" nodeType="withEffect">
                                  <p:stCondLst>
                                    <p:cond delay="0"/>
                                  </p:stCondLst>
                                  <p:childTnLst>
                                    <p:animEffect transition="out" filter="fade">
                                      <p:cBhvr>
                                        <p:cTn id="206" dur="1000"/>
                                        <p:tgtEl>
                                          <p:spTgt spid="43"/>
                                        </p:tgtEl>
                                      </p:cBhvr>
                                    </p:animEffect>
                                    <p:anim calcmode="lin" valueType="num">
                                      <p:cBhvr>
                                        <p:cTn id="207" dur="1000"/>
                                        <p:tgtEl>
                                          <p:spTgt spid="43"/>
                                        </p:tgtEl>
                                        <p:attrNameLst>
                                          <p:attrName>ppt_x</p:attrName>
                                        </p:attrNameLst>
                                      </p:cBhvr>
                                      <p:tavLst>
                                        <p:tav tm="0">
                                          <p:val>
                                            <p:strVal val="ppt_x"/>
                                          </p:val>
                                        </p:tav>
                                        <p:tav tm="100000">
                                          <p:val>
                                            <p:strVal val="ppt_x"/>
                                          </p:val>
                                        </p:tav>
                                      </p:tavLst>
                                    </p:anim>
                                    <p:anim calcmode="lin" valueType="num">
                                      <p:cBhvr>
                                        <p:cTn id="208" dur="1000"/>
                                        <p:tgtEl>
                                          <p:spTgt spid="43"/>
                                        </p:tgtEl>
                                        <p:attrNameLst>
                                          <p:attrName>ppt_y</p:attrName>
                                        </p:attrNameLst>
                                      </p:cBhvr>
                                      <p:tavLst>
                                        <p:tav tm="0">
                                          <p:val>
                                            <p:strVal val="ppt_y"/>
                                          </p:val>
                                        </p:tav>
                                        <p:tav tm="100000">
                                          <p:val>
                                            <p:strVal val="ppt_y+.1"/>
                                          </p:val>
                                        </p:tav>
                                      </p:tavLst>
                                    </p:anim>
                                    <p:set>
                                      <p:cBhvr>
                                        <p:cTn id="209" dur="1" fill="hold">
                                          <p:stCondLst>
                                            <p:cond delay="999"/>
                                          </p:stCondLst>
                                        </p:cTn>
                                        <p:tgtEl>
                                          <p:spTgt spid="43"/>
                                        </p:tgtEl>
                                        <p:attrNameLst>
                                          <p:attrName>style.visibility</p:attrName>
                                        </p:attrNameLst>
                                      </p:cBhvr>
                                      <p:to>
                                        <p:strVal val="hidden"/>
                                      </p:to>
                                    </p:set>
                                  </p:childTnLst>
                                </p:cTn>
                              </p:par>
                              <p:par>
                                <p:cTn id="210" presetID="42" presetClass="exit" presetSubtype="0" fill="hold" grpId="0" nodeType="withEffect">
                                  <p:stCondLst>
                                    <p:cond delay="0"/>
                                  </p:stCondLst>
                                  <p:childTnLst>
                                    <p:animEffect transition="out" filter="fade">
                                      <p:cBhvr>
                                        <p:cTn id="211" dur="1000"/>
                                        <p:tgtEl>
                                          <p:spTgt spid="44"/>
                                        </p:tgtEl>
                                      </p:cBhvr>
                                    </p:animEffect>
                                    <p:anim calcmode="lin" valueType="num">
                                      <p:cBhvr>
                                        <p:cTn id="212" dur="1000"/>
                                        <p:tgtEl>
                                          <p:spTgt spid="44"/>
                                        </p:tgtEl>
                                        <p:attrNameLst>
                                          <p:attrName>ppt_x</p:attrName>
                                        </p:attrNameLst>
                                      </p:cBhvr>
                                      <p:tavLst>
                                        <p:tav tm="0">
                                          <p:val>
                                            <p:strVal val="ppt_x"/>
                                          </p:val>
                                        </p:tav>
                                        <p:tav tm="100000">
                                          <p:val>
                                            <p:strVal val="ppt_x"/>
                                          </p:val>
                                        </p:tav>
                                      </p:tavLst>
                                    </p:anim>
                                    <p:anim calcmode="lin" valueType="num">
                                      <p:cBhvr>
                                        <p:cTn id="213" dur="1000"/>
                                        <p:tgtEl>
                                          <p:spTgt spid="44"/>
                                        </p:tgtEl>
                                        <p:attrNameLst>
                                          <p:attrName>ppt_y</p:attrName>
                                        </p:attrNameLst>
                                      </p:cBhvr>
                                      <p:tavLst>
                                        <p:tav tm="0">
                                          <p:val>
                                            <p:strVal val="ppt_y"/>
                                          </p:val>
                                        </p:tav>
                                        <p:tav tm="100000">
                                          <p:val>
                                            <p:strVal val="ppt_y+.1"/>
                                          </p:val>
                                        </p:tav>
                                      </p:tavLst>
                                    </p:anim>
                                    <p:set>
                                      <p:cBhvr>
                                        <p:cTn id="214" dur="1" fill="hold">
                                          <p:stCondLst>
                                            <p:cond delay="999"/>
                                          </p:stCondLst>
                                        </p:cTn>
                                        <p:tgtEl>
                                          <p:spTgt spid="44"/>
                                        </p:tgtEl>
                                        <p:attrNameLst>
                                          <p:attrName>style.visibility</p:attrName>
                                        </p:attrNameLst>
                                      </p:cBhvr>
                                      <p:to>
                                        <p:strVal val="hidden"/>
                                      </p:to>
                                    </p:set>
                                  </p:childTnLst>
                                </p:cTn>
                              </p:par>
                              <p:par>
                                <p:cTn id="215" presetID="42" presetClass="exit" presetSubtype="0" fill="hold" grpId="0" nodeType="withEffect">
                                  <p:stCondLst>
                                    <p:cond delay="0"/>
                                  </p:stCondLst>
                                  <p:childTnLst>
                                    <p:animEffect transition="out" filter="fade">
                                      <p:cBhvr>
                                        <p:cTn id="216" dur="1000"/>
                                        <p:tgtEl>
                                          <p:spTgt spid="45"/>
                                        </p:tgtEl>
                                      </p:cBhvr>
                                    </p:animEffect>
                                    <p:anim calcmode="lin" valueType="num">
                                      <p:cBhvr>
                                        <p:cTn id="217" dur="1000"/>
                                        <p:tgtEl>
                                          <p:spTgt spid="45"/>
                                        </p:tgtEl>
                                        <p:attrNameLst>
                                          <p:attrName>ppt_x</p:attrName>
                                        </p:attrNameLst>
                                      </p:cBhvr>
                                      <p:tavLst>
                                        <p:tav tm="0">
                                          <p:val>
                                            <p:strVal val="ppt_x"/>
                                          </p:val>
                                        </p:tav>
                                        <p:tav tm="100000">
                                          <p:val>
                                            <p:strVal val="ppt_x"/>
                                          </p:val>
                                        </p:tav>
                                      </p:tavLst>
                                    </p:anim>
                                    <p:anim calcmode="lin" valueType="num">
                                      <p:cBhvr>
                                        <p:cTn id="218" dur="1000"/>
                                        <p:tgtEl>
                                          <p:spTgt spid="45"/>
                                        </p:tgtEl>
                                        <p:attrNameLst>
                                          <p:attrName>ppt_y</p:attrName>
                                        </p:attrNameLst>
                                      </p:cBhvr>
                                      <p:tavLst>
                                        <p:tav tm="0">
                                          <p:val>
                                            <p:strVal val="ppt_y"/>
                                          </p:val>
                                        </p:tav>
                                        <p:tav tm="100000">
                                          <p:val>
                                            <p:strVal val="ppt_y+.1"/>
                                          </p:val>
                                        </p:tav>
                                      </p:tavLst>
                                    </p:anim>
                                    <p:set>
                                      <p:cBhvr>
                                        <p:cTn id="219" dur="1" fill="hold">
                                          <p:stCondLst>
                                            <p:cond delay="999"/>
                                          </p:stCondLst>
                                        </p:cTn>
                                        <p:tgtEl>
                                          <p:spTgt spid="45"/>
                                        </p:tgtEl>
                                        <p:attrNameLst>
                                          <p:attrName>style.visibility</p:attrName>
                                        </p:attrNameLst>
                                      </p:cBhvr>
                                      <p:to>
                                        <p:strVal val="hidden"/>
                                      </p:to>
                                    </p:set>
                                  </p:childTnLst>
                                </p:cTn>
                              </p:par>
                              <p:par>
                                <p:cTn id="220" presetID="42" presetClass="exit" presetSubtype="0" fill="hold" grpId="0" nodeType="withEffect">
                                  <p:stCondLst>
                                    <p:cond delay="0"/>
                                  </p:stCondLst>
                                  <p:childTnLst>
                                    <p:animEffect transition="out" filter="fade">
                                      <p:cBhvr>
                                        <p:cTn id="221" dur="1000"/>
                                        <p:tgtEl>
                                          <p:spTgt spid="46"/>
                                        </p:tgtEl>
                                      </p:cBhvr>
                                    </p:animEffect>
                                    <p:anim calcmode="lin" valueType="num">
                                      <p:cBhvr>
                                        <p:cTn id="222" dur="1000"/>
                                        <p:tgtEl>
                                          <p:spTgt spid="46"/>
                                        </p:tgtEl>
                                        <p:attrNameLst>
                                          <p:attrName>ppt_x</p:attrName>
                                        </p:attrNameLst>
                                      </p:cBhvr>
                                      <p:tavLst>
                                        <p:tav tm="0">
                                          <p:val>
                                            <p:strVal val="ppt_x"/>
                                          </p:val>
                                        </p:tav>
                                        <p:tav tm="100000">
                                          <p:val>
                                            <p:strVal val="ppt_x"/>
                                          </p:val>
                                        </p:tav>
                                      </p:tavLst>
                                    </p:anim>
                                    <p:anim calcmode="lin" valueType="num">
                                      <p:cBhvr>
                                        <p:cTn id="223" dur="1000"/>
                                        <p:tgtEl>
                                          <p:spTgt spid="46"/>
                                        </p:tgtEl>
                                        <p:attrNameLst>
                                          <p:attrName>ppt_y</p:attrName>
                                        </p:attrNameLst>
                                      </p:cBhvr>
                                      <p:tavLst>
                                        <p:tav tm="0">
                                          <p:val>
                                            <p:strVal val="ppt_y"/>
                                          </p:val>
                                        </p:tav>
                                        <p:tav tm="100000">
                                          <p:val>
                                            <p:strVal val="ppt_y+.1"/>
                                          </p:val>
                                        </p:tav>
                                      </p:tavLst>
                                    </p:anim>
                                    <p:set>
                                      <p:cBhvr>
                                        <p:cTn id="224" dur="1" fill="hold">
                                          <p:stCondLst>
                                            <p:cond delay="999"/>
                                          </p:stCondLst>
                                        </p:cTn>
                                        <p:tgtEl>
                                          <p:spTgt spid="46"/>
                                        </p:tgtEl>
                                        <p:attrNameLst>
                                          <p:attrName>style.visibility</p:attrName>
                                        </p:attrNameLst>
                                      </p:cBhvr>
                                      <p:to>
                                        <p:strVal val="hidden"/>
                                      </p:to>
                                    </p:set>
                                  </p:childTnLst>
                                </p:cTn>
                              </p:par>
                              <p:par>
                                <p:cTn id="225" presetID="42" presetClass="exit" presetSubtype="0" fill="hold" grpId="0" nodeType="withEffect">
                                  <p:stCondLst>
                                    <p:cond delay="0"/>
                                  </p:stCondLst>
                                  <p:childTnLst>
                                    <p:animEffect transition="out" filter="fade">
                                      <p:cBhvr>
                                        <p:cTn id="226" dur="1000"/>
                                        <p:tgtEl>
                                          <p:spTgt spid="47"/>
                                        </p:tgtEl>
                                      </p:cBhvr>
                                    </p:animEffect>
                                    <p:anim calcmode="lin" valueType="num">
                                      <p:cBhvr>
                                        <p:cTn id="227" dur="1000"/>
                                        <p:tgtEl>
                                          <p:spTgt spid="47"/>
                                        </p:tgtEl>
                                        <p:attrNameLst>
                                          <p:attrName>ppt_x</p:attrName>
                                        </p:attrNameLst>
                                      </p:cBhvr>
                                      <p:tavLst>
                                        <p:tav tm="0">
                                          <p:val>
                                            <p:strVal val="ppt_x"/>
                                          </p:val>
                                        </p:tav>
                                        <p:tav tm="100000">
                                          <p:val>
                                            <p:strVal val="ppt_x"/>
                                          </p:val>
                                        </p:tav>
                                      </p:tavLst>
                                    </p:anim>
                                    <p:anim calcmode="lin" valueType="num">
                                      <p:cBhvr>
                                        <p:cTn id="228" dur="1000"/>
                                        <p:tgtEl>
                                          <p:spTgt spid="47"/>
                                        </p:tgtEl>
                                        <p:attrNameLst>
                                          <p:attrName>ppt_y</p:attrName>
                                        </p:attrNameLst>
                                      </p:cBhvr>
                                      <p:tavLst>
                                        <p:tav tm="0">
                                          <p:val>
                                            <p:strVal val="ppt_y"/>
                                          </p:val>
                                        </p:tav>
                                        <p:tav tm="100000">
                                          <p:val>
                                            <p:strVal val="ppt_y+.1"/>
                                          </p:val>
                                        </p:tav>
                                      </p:tavLst>
                                    </p:anim>
                                    <p:set>
                                      <p:cBhvr>
                                        <p:cTn id="229" dur="1" fill="hold">
                                          <p:stCondLst>
                                            <p:cond delay="999"/>
                                          </p:stCondLst>
                                        </p:cTn>
                                        <p:tgtEl>
                                          <p:spTgt spid="47"/>
                                        </p:tgtEl>
                                        <p:attrNameLst>
                                          <p:attrName>style.visibility</p:attrName>
                                        </p:attrNameLst>
                                      </p:cBhvr>
                                      <p:to>
                                        <p:strVal val="hidden"/>
                                      </p:to>
                                    </p:set>
                                  </p:childTnLst>
                                </p:cTn>
                              </p:par>
                              <p:par>
                                <p:cTn id="230" presetID="42" presetClass="exit" presetSubtype="0" fill="hold" grpId="0" nodeType="withEffect">
                                  <p:stCondLst>
                                    <p:cond delay="0"/>
                                  </p:stCondLst>
                                  <p:childTnLst>
                                    <p:animEffect transition="out" filter="fade">
                                      <p:cBhvr>
                                        <p:cTn id="231" dur="1000"/>
                                        <p:tgtEl>
                                          <p:spTgt spid="48"/>
                                        </p:tgtEl>
                                      </p:cBhvr>
                                    </p:animEffect>
                                    <p:anim calcmode="lin" valueType="num">
                                      <p:cBhvr>
                                        <p:cTn id="232" dur="1000"/>
                                        <p:tgtEl>
                                          <p:spTgt spid="48"/>
                                        </p:tgtEl>
                                        <p:attrNameLst>
                                          <p:attrName>ppt_x</p:attrName>
                                        </p:attrNameLst>
                                      </p:cBhvr>
                                      <p:tavLst>
                                        <p:tav tm="0">
                                          <p:val>
                                            <p:strVal val="ppt_x"/>
                                          </p:val>
                                        </p:tav>
                                        <p:tav tm="100000">
                                          <p:val>
                                            <p:strVal val="ppt_x"/>
                                          </p:val>
                                        </p:tav>
                                      </p:tavLst>
                                    </p:anim>
                                    <p:anim calcmode="lin" valueType="num">
                                      <p:cBhvr>
                                        <p:cTn id="233" dur="1000"/>
                                        <p:tgtEl>
                                          <p:spTgt spid="48"/>
                                        </p:tgtEl>
                                        <p:attrNameLst>
                                          <p:attrName>ppt_y</p:attrName>
                                        </p:attrNameLst>
                                      </p:cBhvr>
                                      <p:tavLst>
                                        <p:tav tm="0">
                                          <p:val>
                                            <p:strVal val="ppt_y"/>
                                          </p:val>
                                        </p:tav>
                                        <p:tav tm="100000">
                                          <p:val>
                                            <p:strVal val="ppt_y+.1"/>
                                          </p:val>
                                        </p:tav>
                                      </p:tavLst>
                                    </p:anim>
                                    <p:set>
                                      <p:cBhvr>
                                        <p:cTn id="234" dur="1" fill="hold">
                                          <p:stCondLst>
                                            <p:cond delay="999"/>
                                          </p:stCondLst>
                                        </p:cTn>
                                        <p:tgtEl>
                                          <p:spTgt spid="48"/>
                                        </p:tgtEl>
                                        <p:attrNameLst>
                                          <p:attrName>style.visibility</p:attrName>
                                        </p:attrNameLst>
                                      </p:cBhvr>
                                      <p:to>
                                        <p:strVal val="hidden"/>
                                      </p:to>
                                    </p:set>
                                  </p:childTnLst>
                                </p:cTn>
                              </p:par>
                              <p:par>
                                <p:cTn id="235" presetID="42" presetClass="exit" presetSubtype="0" fill="hold" grpId="0" nodeType="withEffect">
                                  <p:stCondLst>
                                    <p:cond delay="0"/>
                                  </p:stCondLst>
                                  <p:childTnLst>
                                    <p:animEffect transition="out" filter="fade">
                                      <p:cBhvr>
                                        <p:cTn id="236" dur="1000"/>
                                        <p:tgtEl>
                                          <p:spTgt spid="49"/>
                                        </p:tgtEl>
                                      </p:cBhvr>
                                    </p:animEffect>
                                    <p:anim calcmode="lin" valueType="num">
                                      <p:cBhvr>
                                        <p:cTn id="237" dur="1000"/>
                                        <p:tgtEl>
                                          <p:spTgt spid="49"/>
                                        </p:tgtEl>
                                        <p:attrNameLst>
                                          <p:attrName>ppt_x</p:attrName>
                                        </p:attrNameLst>
                                      </p:cBhvr>
                                      <p:tavLst>
                                        <p:tav tm="0">
                                          <p:val>
                                            <p:strVal val="ppt_x"/>
                                          </p:val>
                                        </p:tav>
                                        <p:tav tm="100000">
                                          <p:val>
                                            <p:strVal val="ppt_x"/>
                                          </p:val>
                                        </p:tav>
                                      </p:tavLst>
                                    </p:anim>
                                    <p:anim calcmode="lin" valueType="num">
                                      <p:cBhvr>
                                        <p:cTn id="238" dur="1000"/>
                                        <p:tgtEl>
                                          <p:spTgt spid="49"/>
                                        </p:tgtEl>
                                        <p:attrNameLst>
                                          <p:attrName>ppt_y</p:attrName>
                                        </p:attrNameLst>
                                      </p:cBhvr>
                                      <p:tavLst>
                                        <p:tav tm="0">
                                          <p:val>
                                            <p:strVal val="ppt_y"/>
                                          </p:val>
                                        </p:tav>
                                        <p:tav tm="100000">
                                          <p:val>
                                            <p:strVal val="ppt_y+.1"/>
                                          </p:val>
                                        </p:tav>
                                      </p:tavLst>
                                    </p:anim>
                                    <p:set>
                                      <p:cBhvr>
                                        <p:cTn id="239" dur="1" fill="hold">
                                          <p:stCondLst>
                                            <p:cond delay="999"/>
                                          </p:stCondLst>
                                        </p:cTn>
                                        <p:tgtEl>
                                          <p:spTgt spid="49"/>
                                        </p:tgtEl>
                                        <p:attrNameLst>
                                          <p:attrName>style.visibility</p:attrName>
                                        </p:attrNameLst>
                                      </p:cBhvr>
                                      <p:to>
                                        <p:strVal val="hidden"/>
                                      </p:to>
                                    </p:set>
                                  </p:childTnLst>
                                </p:cTn>
                              </p:par>
                              <p:par>
                                <p:cTn id="240" presetID="42" presetClass="exit" presetSubtype="0" fill="hold" grpId="0" nodeType="withEffect">
                                  <p:stCondLst>
                                    <p:cond delay="0"/>
                                  </p:stCondLst>
                                  <p:childTnLst>
                                    <p:animEffect transition="out" filter="fade">
                                      <p:cBhvr>
                                        <p:cTn id="241" dur="1000"/>
                                        <p:tgtEl>
                                          <p:spTgt spid="50"/>
                                        </p:tgtEl>
                                      </p:cBhvr>
                                    </p:animEffect>
                                    <p:anim calcmode="lin" valueType="num">
                                      <p:cBhvr>
                                        <p:cTn id="242" dur="1000"/>
                                        <p:tgtEl>
                                          <p:spTgt spid="50"/>
                                        </p:tgtEl>
                                        <p:attrNameLst>
                                          <p:attrName>ppt_x</p:attrName>
                                        </p:attrNameLst>
                                      </p:cBhvr>
                                      <p:tavLst>
                                        <p:tav tm="0">
                                          <p:val>
                                            <p:strVal val="ppt_x"/>
                                          </p:val>
                                        </p:tav>
                                        <p:tav tm="100000">
                                          <p:val>
                                            <p:strVal val="ppt_x"/>
                                          </p:val>
                                        </p:tav>
                                      </p:tavLst>
                                    </p:anim>
                                    <p:anim calcmode="lin" valueType="num">
                                      <p:cBhvr>
                                        <p:cTn id="243" dur="1000"/>
                                        <p:tgtEl>
                                          <p:spTgt spid="50"/>
                                        </p:tgtEl>
                                        <p:attrNameLst>
                                          <p:attrName>ppt_y</p:attrName>
                                        </p:attrNameLst>
                                      </p:cBhvr>
                                      <p:tavLst>
                                        <p:tav tm="0">
                                          <p:val>
                                            <p:strVal val="ppt_y"/>
                                          </p:val>
                                        </p:tav>
                                        <p:tav tm="100000">
                                          <p:val>
                                            <p:strVal val="ppt_y+.1"/>
                                          </p:val>
                                        </p:tav>
                                      </p:tavLst>
                                    </p:anim>
                                    <p:set>
                                      <p:cBhvr>
                                        <p:cTn id="244" dur="1" fill="hold">
                                          <p:stCondLst>
                                            <p:cond delay="999"/>
                                          </p:stCondLst>
                                        </p:cTn>
                                        <p:tgtEl>
                                          <p:spTgt spid="50"/>
                                        </p:tgtEl>
                                        <p:attrNameLst>
                                          <p:attrName>style.visibility</p:attrName>
                                        </p:attrNameLst>
                                      </p:cBhvr>
                                      <p:to>
                                        <p:strVal val="hidden"/>
                                      </p:to>
                                    </p:set>
                                  </p:childTnLst>
                                </p:cTn>
                              </p:par>
                              <p:par>
                                <p:cTn id="245" presetID="42" presetClass="exit" presetSubtype="0" fill="hold" grpId="0" nodeType="withEffect">
                                  <p:stCondLst>
                                    <p:cond delay="0"/>
                                  </p:stCondLst>
                                  <p:childTnLst>
                                    <p:animEffect transition="out" filter="fade">
                                      <p:cBhvr>
                                        <p:cTn id="246" dur="1000"/>
                                        <p:tgtEl>
                                          <p:spTgt spid="51"/>
                                        </p:tgtEl>
                                      </p:cBhvr>
                                    </p:animEffect>
                                    <p:anim calcmode="lin" valueType="num">
                                      <p:cBhvr>
                                        <p:cTn id="247" dur="1000"/>
                                        <p:tgtEl>
                                          <p:spTgt spid="51"/>
                                        </p:tgtEl>
                                        <p:attrNameLst>
                                          <p:attrName>ppt_x</p:attrName>
                                        </p:attrNameLst>
                                      </p:cBhvr>
                                      <p:tavLst>
                                        <p:tav tm="0">
                                          <p:val>
                                            <p:strVal val="ppt_x"/>
                                          </p:val>
                                        </p:tav>
                                        <p:tav tm="100000">
                                          <p:val>
                                            <p:strVal val="ppt_x"/>
                                          </p:val>
                                        </p:tav>
                                      </p:tavLst>
                                    </p:anim>
                                    <p:anim calcmode="lin" valueType="num">
                                      <p:cBhvr>
                                        <p:cTn id="248" dur="1000"/>
                                        <p:tgtEl>
                                          <p:spTgt spid="51"/>
                                        </p:tgtEl>
                                        <p:attrNameLst>
                                          <p:attrName>ppt_y</p:attrName>
                                        </p:attrNameLst>
                                      </p:cBhvr>
                                      <p:tavLst>
                                        <p:tav tm="0">
                                          <p:val>
                                            <p:strVal val="ppt_y"/>
                                          </p:val>
                                        </p:tav>
                                        <p:tav tm="100000">
                                          <p:val>
                                            <p:strVal val="ppt_y+.1"/>
                                          </p:val>
                                        </p:tav>
                                      </p:tavLst>
                                    </p:anim>
                                    <p:set>
                                      <p:cBhvr>
                                        <p:cTn id="249" dur="1" fill="hold">
                                          <p:stCondLst>
                                            <p:cond delay="999"/>
                                          </p:stCondLst>
                                        </p:cTn>
                                        <p:tgtEl>
                                          <p:spTgt spid="51"/>
                                        </p:tgtEl>
                                        <p:attrNameLst>
                                          <p:attrName>style.visibility</p:attrName>
                                        </p:attrNameLst>
                                      </p:cBhvr>
                                      <p:to>
                                        <p:strVal val="hidden"/>
                                      </p:to>
                                    </p:set>
                                  </p:childTnLst>
                                </p:cTn>
                              </p:par>
                              <p:par>
                                <p:cTn id="250" presetID="42" presetClass="exit" presetSubtype="0" fill="hold" grpId="0" nodeType="withEffect">
                                  <p:stCondLst>
                                    <p:cond delay="0"/>
                                  </p:stCondLst>
                                  <p:childTnLst>
                                    <p:animEffect transition="out" filter="fade">
                                      <p:cBhvr>
                                        <p:cTn id="251" dur="1000"/>
                                        <p:tgtEl>
                                          <p:spTgt spid="52"/>
                                        </p:tgtEl>
                                      </p:cBhvr>
                                    </p:animEffect>
                                    <p:anim calcmode="lin" valueType="num">
                                      <p:cBhvr>
                                        <p:cTn id="252" dur="1000"/>
                                        <p:tgtEl>
                                          <p:spTgt spid="52"/>
                                        </p:tgtEl>
                                        <p:attrNameLst>
                                          <p:attrName>ppt_x</p:attrName>
                                        </p:attrNameLst>
                                      </p:cBhvr>
                                      <p:tavLst>
                                        <p:tav tm="0">
                                          <p:val>
                                            <p:strVal val="ppt_x"/>
                                          </p:val>
                                        </p:tav>
                                        <p:tav tm="100000">
                                          <p:val>
                                            <p:strVal val="ppt_x"/>
                                          </p:val>
                                        </p:tav>
                                      </p:tavLst>
                                    </p:anim>
                                    <p:anim calcmode="lin" valueType="num">
                                      <p:cBhvr>
                                        <p:cTn id="253" dur="1000"/>
                                        <p:tgtEl>
                                          <p:spTgt spid="52"/>
                                        </p:tgtEl>
                                        <p:attrNameLst>
                                          <p:attrName>ppt_y</p:attrName>
                                        </p:attrNameLst>
                                      </p:cBhvr>
                                      <p:tavLst>
                                        <p:tav tm="0">
                                          <p:val>
                                            <p:strVal val="ppt_y"/>
                                          </p:val>
                                        </p:tav>
                                        <p:tav tm="100000">
                                          <p:val>
                                            <p:strVal val="ppt_y+.1"/>
                                          </p:val>
                                        </p:tav>
                                      </p:tavLst>
                                    </p:anim>
                                    <p:set>
                                      <p:cBhvr>
                                        <p:cTn id="254" dur="1" fill="hold">
                                          <p:stCondLst>
                                            <p:cond delay="999"/>
                                          </p:stCondLst>
                                        </p:cTn>
                                        <p:tgtEl>
                                          <p:spTgt spid="52"/>
                                        </p:tgtEl>
                                        <p:attrNameLst>
                                          <p:attrName>style.visibility</p:attrName>
                                        </p:attrNameLst>
                                      </p:cBhvr>
                                      <p:to>
                                        <p:strVal val="hidden"/>
                                      </p:to>
                                    </p:set>
                                  </p:childTnLst>
                                </p:cTn>
                              </p:par>
                              <p:par>
                                <p:cTn id="255" presetID="42" presetClass="exit" presetSubtype="0" fill="hold" grpId="0" nodeType="withEffect">
                                  <p:stCondLst>
                                    <p:cond delay="0"/>
                                  </p:stCondLst>
                                  <p:childTnLst>
                                    <p:animEffect transition="out" filter="fade">
                                      <p:cBhvr>
                                        <p:cTn id="256" dur="1000"/>
                                        <p:tgtEl>
                                          <p:spTgt spid="53"/>
                                        </p:tgtEl>
                                      </p:cBhvr>
                                    </p:animEffect>
                                    <p:anim calcmode="lin" valueType="num">
                                      <p:cBhvr>
                                        <p:cTn id="257" dur="1000"/>
                                        <p:tgtEl>
                                          <p:spTgt spid="53"/>
                                        </p:tgtEl>
                                        <p:attrNameLst>
                                          <p:attrName>ppt_x</p:attrName>
                                        </p:attrNameLst>
                                      </p:cBhvr>
                                      <p:tavLst>
                                        <p:tav tm="0">
                                          <p:val>
                                            <p:strVal val="ppt_x"/>
                                          </p:val>
                                        </p:tav>
                                        <p:tav tm="100000">
                                          <p:val>
                                            <p:strVal val="ppt_x"/>
                                          </p:val>
                                        </p:tav>
                                      </p:tavLst>
                                    </p:anim>
                                    <p:anim calcmode="lin" valueType="num">
                                      <p:cBhvr>
                                        <p:cTn id="258" dur="1000"/>
                                        <p:tgtEl>
                                          <p:spTgt spid="53"/>
                                        </p:tgtEl>
                                        <p:attrNameLst>
                                          <p:attrName>ppt_y</p:attrName>
                                        </p:attrNameLst>
                                      </p:cBhvr>
                                      <p:tavLst>
                                        <p:tav tm="0">
                                          <p:val>
                                            <p:strVal val="ppt_y"/>
                                          </p:val>
                                        </p:tav>
                                        <p:tav tm="100000">
                                          <p:val>
                                            <p:strVal val="ppt_y+.1"/>
                                          </p:val>
                                        </p:tav>
                                      </p:tavLst>
                                    </p:anim>
                                    <p:set>
                                      <p:cBhvr>
                                        <p:cTn id="259" dur="1" fill="hold">
                                          <p:stCondLst>
                                            <p:cond delay="999"/>
                                          </p:stCondLst>
                                        </p:cTn>
                                        <p:tgtEl>
                                          <p:spTgt spid="53"/>
                                        </p:tgtEl>
                                        <p:attrNameLst>
                                          <p:attrName>style.visibility</p:attrName>
                                        </p:attrNameLst>
                                      </p:cBhvr>
                                      <p:to>
                                        <p:strVal val="hidden"/>
                                      </p:to>
                                    </p:set>
                                  </p:childTnLst>
                                </p:cTn>
                              </p:par>
                              <p:par>
                                <p:cTn id="260" presetID="42" presetClass="exit" presetSubtype="0" fill="hold" grpId="0" nodeType="withEffect">
                                  <p:stCondLst>
                                    <p:cond delay="0"/>
                                  </p:stCondLst>
                                  <p:childTnLst>
                                    <p:animEffect transition="out" filter="fade">
                                      <p:cBhvr>
                                        <p:cTn id="261" dur="1000"/>
                                        <p:tgtEl>
                                          <p:spTgt spid="54"/>
                                        </p:tgtEl>
                                      </p:cBhvr>
                                    </p:animEffect>
                                    <p:anim calcmode="lin" valueType="num">
                                      <p:cBhvr>
                                        <p:cTn id="262" dur="1000"/>
                                        <p:tgtEl>
                                          <p:spTgt spid="54"/>
                                        </p:tgtEl>
                                        <p:attrNameLst>
                                          <p:attrName>ppt_x</p:attrName>
                                        </p:attrNameLst>
                                      </p:cBhvr>
                                      <p:tavLst>
                                        <p:tav tm="0">
                                          <p:val>
                                            <p:strVal val="ppt_x"/>
                                          </p:val>
                                        </p:tav>
                                        <p:tav tm="100000">
                                          <p:val>
                                            <p:strVal val="ppt_x"/>
                                          </p:val>
                                        </p:tav>
                                      </p:tavLst>
                                    </p:anim>
                                    <p:anim calcmode="lin" valueType="num">
                                      <p:cBhvr>
                                        <p:cTn id="263" dur="1000"/>
                                        <p:tgtEl>
                                          <p:spTgt spid="54"/>
                                        </p:tgtEl>
                                        <p:attrNameLst>
                                          <p:attrName>ppt_y</p:attrName>
                                        </p:attrNameLst>
                                      </p:cBhvr>
                                      <p:tavLst>
                                        <p:tav tm="0">
                                          <p:val>
                                            <p:strVal val="ppt_y"/>
                                          </p:val>
                                        </p:tav>
                                        <p:tav tm="100000">
                                          <p:val>
                                            <p:strVal val="ppt_y+.1"/>
                                          </p:val>
                                        </p:tav>
                                      </p:tavLst>
                                    </p:anim>
                                    <p:set>
                                      <p:cBhvr>
                                        <p:cTn id="264" dur="1" fill="hold">
                                          <p:stCondLst>
                                            <p:cond delay="999"/>
                                          </p:stCondLst>
                                        </p:cTn>
                                        <p:tgtEl>
                                          <p:spTgt spid="54"/>
                                        </p:tgtEl>
                                        <p:attrNameLst>
                                          <p:attrName>style.visibility</p:attrName>
                                        </p:attrNameLst>
                                      </p:cBhvr>
                                      <p:to>
                                        <p:strVal val="hidden"/>
                                      </p:to>
                                    </p:set>
                                  </p:childTnLst>
                                </p:cTn>
                              </p:par>
                              <p:par>
                                <p:cTn id="265" presetID="42" presetClass="exit" presetSubtype="0" fill="hold" grpId="0" nodeType="withEffect">
                                  <p:stCondLst>
                                    <p:cond delay="0"/>
                                  </p:stCondLst>
                                  <p:childTnLst>
                                    <p:animEffect transition="out" filter="fade">
                                      <p:cBhvr>
                                        <p:cTn id="266" dur="1000"/>
                                        <p:tgtEl>
                                          <p:spTgt spid="55"/>
                                        </p:tgtEl>
                                      </p:cBhvr>
                                    </p:animEffect>
                                    <p:anim calcmode="lin" valueType="num">
                                      <p:cBhvr>
                                        <p:cTn id="267" dur="1000"/>
                                        <p:tgtEl>
                                          <p:spTgt spid="55"/>
                                        </p:tgtEl>
                                        <p:attrNameLst>
                                          <p:attrName>ppt_x</p:attrName>
                                        </p:attrNameLst>
                                      </p:cBhvr>
                                      <p:tavLst>
                                        <p:tav tm="0">
                                          <p:val>
                                            <p:strVal val="ppt_x"/>
                                          </p:val>
                                        </p:tav>
                                        <p:tav tm="100000">
                                          <p:val>
                                            <p:strVal val="ppt_x"/>
                                          </p:val>
                                        </p:tav>
                                      </p:tavLst>
                                    </p:anim>
                                    <p:anim calcmode="lin" valueType="num">
                                      <p:cBhvr>
                                        <p:cTn id="268" dur="1000"/>
                                        <p:tgtEl>
                                          <p:spTgt spid="55"/>
                                        </p:tgtEl>
                                        <p:attrNameLst>
                                          <p:attrName>ppt_y</p:attrName>
                                        </p:attrNameLst>
                                      </p:cBhvr>
                                      <p:tavLst>
                                        <p:tav tm="0">
                                          <p:val>
                                            <p:strVal val="ppt_y"/>
                                          </p:val>
                                        </p:tav>
                                        <p:tav tm="100000">
                                          <p:val>
                                            <p:strVal val="ppt_y+.1"/>
                                          </p:val>
                                        </p:tav>
                                      </p:tavLst>
                                    </p:anim>
                                    <p:set>
                                      <p:cBhvr>
                                        <p:cTn id="269" dur="1" fill="hold">
                                          <p:stCondLst>
                                            <p:cond delay="999"/>
                                          </p:stCondLst>
                                        </p:cTn>
                                        <p:tgtEl>
                                          <p:spTgt spid="55"/>
                                        </p:tgtEl>
                                        <p:attrNameLst>
                                          <p:attrName>style.visibility</p:attrName>
                                        </p:attrNameLst>
                                      </p:cBhvr>
                                      <p:to>
                                        <p:strVal val="hidden"/>
                                      </p:to>
                                    </p:set>
                                  </p:childTnLst>
                                </p:cTn>
                              </p:par>
                              <p:par>
                                <p:cTn id="270" presetID="42" presetClass="exit" presetSubtype="0" fill="hold" grpId="0" nodeType="withEffect">
                                  <p:stCondLst>
                                    <p:cond delay="0"/>
                                  </p:stCondLst>
                                  <p:childTnLst>
                                    <p:animEffect transition="out" filter="fade">
                                      <p:cBhvr>
                                        <p:cTn id="271" dur="1000"/>
                                        <p:tgtEl>
                                          <p:spTgt spid="56"/>
                                        </p:tgtEl>
                                      </p:cBhvr>
                                    </p:animEffect>
                                    <p:anim calcmode="lin" valueType="num">
                                      <p:cBhvr>
                                        <p:cTn id="272" dur="1000"/>
                                        <p:tgtEl>
                                          <p:spTgt spid="56"/>
                                        </p:tgtEl>
                                        <p:attrNameLst>
                                          <p:attrName>ppt_x</p:attrName>
                                        </p:attrNameLst>
                                      </p:cBhvr>
                                      <p:tavLst>
                                        <p:tav tm="0">
                                          <p:val>
                                            <p:strVal val="ppt_x"/>
                                          </p:val>
                                        </p:tav>
                                        <p:tav tm="100000">
                                          <p:val>
                                            <p:strVal val="ppt_x"/>
                                          </p:val>
                                        </p:tav>
                                      </p:tavLst>
                                    </p:anim>
                                    <p:anim calcmode="lin" valueType="num">
                                      <p:cBhvr>
                                        <p:cTn id="273" dur="1000"/>
                                        <p:tgtEl>
                                          <p:spTgt spid="56"/>
                                        </p:tgtEl>
                                        <p:attrNameLst>
                                          <p:attrName>ppt_y</p:attrName>
                                        </p:attrNameLst>
                                      </p:cBhvr>
                                      <p:tavLst>
                                        <p:tav tm="0">
                                          <p:val>
                                            <p:strVal val="ppt_y"/>
                                          </p:val>
                                        </p:tav>
                                        <p:tav tm="100000">
                                          <p:val>
                                            <p:strVal val="ppt_y+.1"/>
                                          </p:val>
                                        </p:tav>
                                      </p:tavLst>
                                    </p:anim>
                                    <p:set>
                                      <p:cBhvr>
                                        <p:cTn id="274" dur="1" fill="hold">
                                          <p:stCondLst>
                                            <p:cond delay="999"/>
                                          </p:stCondLst>
                                        </p:cTn>
                                        <p:tgtEl>
                                          <p:spTgt spid="56"/>
                                        </p:tgtEl>
                                        <p:attrNameLst>
                                          <p:attrName>style.visibility</p:attrName>
                                        </p:attrNameLst>
                                      </p:cBhvr>
                                      <p:to>
                                        <p:strVal val="hidden"/>
                                      </p:to>
                                    </p:set>
                                  </p:childTnLst>
                                </p:cTn>
                              </p:par>
                              <p:par>
                                <p:cTn id="275" presetID="42" presetClass="exit" presetSubtype="0" fill="hold" grpId="0" nodeType="withEffect">
                                  <p:stCondLst>
                                    <p:cond delay="0"/>
                                  </p:stCondLst>
                                  <p:childTnLst>
                                    <p:animEffect transition="out" filter="fade">
                                      <p:cBhvr>
                                        <p:cTn id="276" dur="1000"/>
                                        <p:tgtEl>
                                          <p:spTgt spid="57"/>
                                        </p:tgtEl>
                                      </p:cBhvr>
                                    </p:animEffect>
                                    <p:anim calcmode="lin" valueType="num">
                                      <p:cBhvr>
                                        <p:cTn id="277" dur="1000"/>
                                        <p:tgtEl>
                                          <p:spTgt spid="57"/>
                                        </p:tgtEl>
                                        <p:attrNameLst>
                                          <p:attrName>ppt_x</p:attrName>
                                        </p:attrNameLst>
                                      </p:cBhvr>
                                      <p:tavLst>
                                        <p:tav tm="0">
                                          <p:val>
                                            <p:strVal val="ppt_x"/>
                                          </p:val>
                                        </p:tav>
                                        <p:tav tm="100000">
                                          <p:val>
                                            <p:strVal val="ppt_x"/>
                                          </p:val>
                                        </p:tav>
                                      </p:tavLst>
                                    </p:anim>
                                    <p:anim calcmode="lin" valueType="num">
                                      <p:cBhvr>
                                        <p:cTn id="278" dur="1000"/>
                                        <p:tgtEl>
                                          <p:spTgt spid="57"/>
                                        </p:tgtEl>
                                        <p:attrNameLst>
                                          <p:attrName>ppt_y</p:attrName>
                                        </p:attrNameLst>
                                      </p:cBhvr>
                                      <p:tavLst>
                                        <p:tav tm="0">
                                          <p:val>
                                            <p:strVal val="ppt_y"/>
                                          </p:val>
                                        </p:tav>
                                        <p:tav tm="100000">
                                          <p:val>
                                            <p:strVal val="ppt_y+.1"/>
                                          </p:val>
                                        </p:tav>
                                      </p:tavLst>
                                    </p:anim>
                                    <p:set>
                                      <p:cBhvr>
                                        <p:cTn id="279" dur="1" fill="hold">
                                          <p:stCondLst>
                                            <p:cond delay="999"/>
                                          </p:stCondLst>
                                        </p:cTn>
                                        <p:tgtEl>
                                          <p:spTgt spid="57"/>
                                        </p:tgtEl>
                                        <p:attrNameLst>
                                          <p:attrName>style.visibility</p:attrName>
                                        </p:attrNameLst>
                                      </p:cBhvr>
                                      <p:to>
                                        <p:strVal val="hidden"/>
                                      </p:to>
                                    </p:set>
                                  </p:childTnLst>
                                </p:cTn>
                              </p:par>
                              <p:par>
                                <p:cTn id="280" presetID="42" presetClass="exit" presetSubtype="0" fill="hold" grpId="0" nodeType="withEffect">
                                  <p:stCondLst>
                                    <p:cond delay="0"/>
                                  </p:stCondLst>
                                  <p:childTnLst>
                                    <p:animEffect transition="out" filter="fade">
                                      <p:cBhvr>
                                        <p:cTn id="281" dur="1000"/>
                                        <p:tgtEl>
                                          <p:spTgt spid="58"/>
                                        </p:tgtEl>
                                      </p:cBhvr>
                                    </p:animEffect>
                                    <p:anim calcmode="lin" valueType="num">
                                      <p:cBhvr>
                                        <p:cTn id="282" dur="1000"/>
                                        <p:tgtEl>
                                          <p:spTgt spid="58"/>
                                        </p:tgtEl>
                                        <p:attrNameLst>
                                          <p:attrName>ppt_x</p:attrName>
                                        </p:attrNameLst>
                                      </p:cBhvr>
                                      <p:tavLst>
                                        <p:tav tm="0">
                                          <p:val>
                                            <p:strVal val="ppt_x"/>
                                          </p:val>
                                        </p:tav>
                                        <p:tav tm="100000">
                                          <p:val>
                                            <p:strVal val="ppt_x"/>
                                          </p:val>
                                        </p:tav>
                                      </p:tavLst>
                                    </p:anim>
                                    <p:anim calcmode="lin" valueType="num">
                                      <p:cBhvr>
                                        <p:cTn id="283" dur="1000"/>
                                        <p:tgtEl>
                                          <p:spTgt spid="58"/>
                                        </p:tgtEl>
                                        <p:attrNameLst>
                                          <p:attrName>ppt_y</p:attrName>
                                        </p:attrNameLst>
                                      </p:cBhvr>
                                      <p:tavLst>
                                        <p:tav tm="0">
                                          <p:val>
                                            <p:strVal val="ppt_y"/>
                                          </p:val>
                                        </p:tav>
                                        <p:tav tm="100000">
                                          <p:val>
                                            <p:strVal val="ppt_y+.1"/>
                                          </p:val>
                                        </p:tav>
                                      </p:tavLst>
                                    </p:anim>
                                    <p:set>
                                      <p:cBhvr>
                                        <p:cTn id="284" dur="1" fill="hold">
                                          <p:stCondLst>
                                            <p:cond delay="999"/>
                                          </p:stCondLst>
                                        </p:cTn>
                                        <p:tgtEl>
                                          <p:spTgt spid="58"/>
                                        </p:tgtEl>
                                        <p:attrNameLst>
                                          <p:attrName>style.visibility</p:attrName>
                                        </p:attrNameLst>
                                      </p:cBhvr>
                                      <p:to>
                                        <p:strVal val="hidden"/>
                                      </p:to>
                                    </p:set>
                                  </p:childTnLst>
                                </p:cTn>
                              </p:par>
                              <p:par>
                                <p:cTn id="285" presetID="42" presetClass="exit" presetSubtype="0" fill="hold" grpId="0" nodeType="withEffect">
                                  <p:stCondLst>
                                    <p:cond delay="0"/>
                                  </p:stCondLst>
                                  <p:childTnLst>
                                    <p:animEffect transition="out" filter="fade">
                                      <p:cBhvr>
                                        <p:cTn id="286" dur="1000"/>
                                        <p:tgtEl>
                                          <p:spTgt spid="59"/>
                                        </p:tgtEl>
                                      </p:cBhvr>
                                    </p:animEffect>
                                    <p:anim calcmode="lin" valueType="num">
                                      <p:cBhvr>
                                        <p:cTn id="287" dur="1000"/>
                                        <p:tgtEl>
                                          <p:spTgt spid="59"/>
                                        </p:tgtEl>
                                        <p:attrNameLst>
                                          <p:attrName>ppt_x</p:attrName>
                                        </p:attrNameLst>
                                      </p:cBhvr>
                                      <p:tavLst>
                                        <p:tav tm="0">
                                          <p:val>
                                            <p:strVal val="ppt_x"/>
                                          </p:val>
                                        </p:tav>
                                        <p:tav tm="100000">
                                          <p:val>
                                            <p:strVal val="ppt_x"/>
                                          </p:val>
                                        </p:tav>
                                      </p:tavLst>
                                    </p:anim>
                                    <p:anim calcmode="lin" valueType="num">
                                      <p:cBhvr>
                                        <p:cTn id="288" dur="1000"/>
                                        <p:tgtEl>
                                          <p:spTgt spid="59"/>
                                        </p:tgtEl>
                                        <p:attrNameLst>
                                          <p:attrName>ppt_y</p:attrName>
                                        </p:attrNameLst>
                                      </p:cBhvr>
                                      <p:tavLst>
                                        <p:tav tm="0">
                                          <p:val>
                                            <p:strVal val="ppt_y"/>
                                          </p:val>
                                        </p:tav>
                                        <p:tav tm="100000">
                                          <p:val>
                                            <p:strVal val="ppt_y+.1"/>
                                          </p:val>
                                        </p:tav>
                                      </p:tavLst>
                                    </p:anim>
                                    <p:set>
                                      <p:cBhvr>
                                        <p:cTn id="289" dur="1" fill="hold">
                                          <p:stCondLst>
                                            <p:cond delay="999"/>
                                          </p:stCondLst>
                                        </p:cTn>
                                        <p:tgtEl>
                                          <p:spTgt spid="59"/>
                                        </p:tgtEl>
                                        <p:attrNameLst>
                                          <p:attrName>style.visibility</p:attrName>
                                        </p:attrNameLst>
                                      </p:cBhvr>
                                      <p:to>
                                        <p:strVal val="hidden"/>
                                      </p:to>
                                    </p:set>
                                  </p:childTnLst>
                                </p:cTn>
                              </p:par>
                              <p:par>
                                <p:cTn id="290" presetID="42" presetClass="exit" presetSubtype="0" fill="hold" grpId="0" nodeType="withEffect">
                                  <p:stCondLst>
                                    <p:cond delay="0"/>
                                  </p:stCondLst>
                                  <p:childTnLst>
                                    <p:animEffect transition="out" filter="fade">
                                      <p:cBhvr>
                                        <p:cTn id="291" dur="1000"/>
                                        <p:tgtEl>
                                          <p:spTgt spid="60"/>
                                        </p:tgtEl>
                                      </p:cBhvr>
                                    </p:animEffect>
                                    <p:anim calcmode="lin" valueType="num">
                                      <p:cBhvr>
                                        <p:cTn id="292" dur="1000"/>
                                        <p:tgtEl>
                                          <p:spTgt spid="60"/>
                                        </p:tgtEl>
                                        <p:attrNameLst>
                                          <p:attrName>ppt_x</p:attrName>
                                        </p:attrNameLst>
                                      </p:cBhvr>
                                      <p:tavLst>
                                        <p:tav tm="0">
                                          <p:val>
                                            <p:strVal val="ppt_x"/>
                                          </p:val>
                                        </p:tav>
                                        <p:tav tm="100000">
                                          <p:val>
                                            <p:strVal val="ppt_x"/>
                                          </p:val>
                                        </p:tav>
                                      </p:tavLst>
                                    </p:anim>
                                    <p:anim calcmode="lin" valueType="num">
                                      <p:cBhvr>
                                        <p:cTn id="293" dur="1000"/>
                                        <p:tgtEl>
                                          <p:spTgt spid="60"/>
                                        </p:tgtEl>
                                        <p:attrNameLst>
                                          <p:attrName>ppt_y</p:attrName>
                                        </p:attrNameLst>
                                      </p:cBhvr>
                                      <p:tavLst>
                                        <p:tav tm="0">
                                          <p:val>
                                            <p:strVal val="ppt_y"/>
                                          </p:val>
                                        </p:tav>
                                        <p:tav tm="100000">
                                          <p:val>
                                            <p:strVal val="ppt_y+.1"/>
                                          </p:val>
                                        </p:tav>
                                      </p:tavLst>
                                    </p:anim>
                                    <p:set>
                                      <p:cBhvr>
                                        <p:cTn id="294" dur="1" fill="hold">
                                          <p:stCondLst>
                                            <p:cond delay="999"/>
                                          </p:stCondLst>
                                        </p:cTn>
                                        <p:tgtEl>
                                          <p:spTgt spid="60"/>
                                        </p:tgtEl>
                                        <p:attrNameLst>
                                          <p:attrName>style.visibility</p:attrName>
                                        </p:attrNameLst>
                                      </p:cBhvr>
                                      <p:to>
                                        <p:strVal val="hidden"/>
                                      </p:to>
                                    </p:set>
                                  </p:childTnLst>
                                </p:cTn>
                              </p:par>
                              <p:par>
                                <p:cTn id="295" presetID="42" presetClass="exit" presetSubtype="0" fill="hold" grpId="0" nodeType="withEffect">
                                  <p:stCondLst>
                                    <p:cond delay="0"/>
                                  </p:stCondLst>
                                  <p:childTnLst>
                                    <p:animEffect transition="out" filter="fade">
                                      <p:cBhvr>
                                        <p:cTn id="296" dur="1000"/>
                                        <p:tgtEl>
                                          <p:spTgt spid="61"/>
                                        </p:tgtEl>
                                      </p:cBhvr>
                                    </p:animEffect>
                                    <p:anim calcmode="lin" valueType="num">
                                      <p:cBhvr>
                                        <p:cTn id="297" dur="1000"/>
                                        <p:tgtEl>
                                          <p:spTgt spid="61"/>
                                        </p:tgtEl>
                                        <p:attrNameLst>
                                          <p:attrName>ppt_x</p:attrName>
                                        </p:attrNameLst>
                                      </p:cBhvr>
                                      <p:tavLst>
                                        <p:tav tm="0">
                                          <p:val>
                                            <p:strVal val="ppt_x"/>
                                          </p:val>
                                        </p:tav>
                                        <p:tav tm="100000">
                                          <p:val>
                                            <p:strVal val="ppt_x"/>
                                          </p:val>
                                        </p:tav>
                                      </p:tavLst>
                                    </p:anim>
                                    <p:anim calcmode="lin" valueType="num">
                                      <p:cBhvr>
                                        <p:cTn id="298" dur="1000"/>
                                        <p:tgtEl>
                                          <p:spTgt spid="61"/>
                                        </p:tgtEl>
                                        <p:attrNameLst>
                                          <p:attrName>ppt_y</p:attrName>
                                        </p:attrNameLst>
                                      </p:cBhvr>
                                      <p:tavLst>
                                        <p:tav tm="0">
                                          <p:val>
                                            <p:strVal val="ppt_y"/>
                                          </p:val>
                                        </p:tav>
                                        <p:tav tm="100000">
                                          <p:val>
                                            <p:strVal val="ppt_y+.1"/>
                                          </p:val>
                                        </p:tav>
                                      </p:tavLst>
                                    </p:anim>
                                    <p:set>
                                      <p:cBhvr>
                                        <p:cTn id="299" dur="1" fill="hold">
                                          <p:stCondLst>
                                            <p:cond delay="999"/>
                                          </p:stCondLst>
                                        </p:cTn>
                                        <p:tgtEl>
                                          <p:spTgt spid="61"/>
                                        </p:tgtEl>
                                        <p:attrNameLst>
                                          <p:attrName>style.visibility</p:attrName>
                                        </p:attrNameLst>
                                      </p:cBhvr>
                                      <p:to>
                                        <p:strVal val="hidden"/>
                                      </p:to>
                                    </p:set>
                                  </p:childTnLst>
                                </p:cTn>
                              </p:par>
                              <p:par>
                                <p:cTn id="300" presetID="42" presetClass="exit" presetSubtype="0" fill="hold" grpId="0" nodeType="withEffect">
                                  <p:stCondLst>
                                    <p:cond delay="0"/>
                                  </p:stCondLst>
                                  <p:childTnLst>
                                    <p:animEffect transition="out" filter="fade">
                                      <p:cBhvr>
                                        <p:cTn id="301" dur="1000"/>
                                        <p:tgtEl>
                                          <p:spTgt spid="62"/>
                                        </p:tgtEl>
                                      </p:cBhvr>
                                    </p:animEffect>
                                    <p:anim calcmode="lin" valueType="num">
                                      <p:cBhvr>
                                        <p:cTn id="302" dur="1000"/>
                                        <p:tgtEl>
                                          <p:spTgt spid="62"/>
                                        </p:tgtEl>
                                        <p:attrNameLst>
                                          <p:attrName>ppt_x</p:attrName>
                                        </p:attrNameLst>
                                      </p:cBhvr>
                                      <p:tavLst>
                                        <p:tav tm="0">
                                          <p:val>
                                            <p:strVal val="ppt_x"/>
                                          </p:val>
                                        </p:tav>
                                        <p:tav tm="100000">
                                          <p:val>
                                            <p:strVal val="ppt_x"/>
                                          </p:val>
                                        </p:tav>
                                      </p:tavLst>
                                    </p:anim>
                                    <p:anim calcmode="lin" valueType="num">
                                      <p:cBhvr>
                                        <p:cTn id="303" dur="1000"/>
                                        <p:tgtEl>
                                          <p:spTgt spid="62"/>
                                        </p:tgtEl>
                                        <p:attrNameLst>
                                          <p:attrName>ppt_y</p:attrName>
                                        </p:attrNameLst>
                                      </p:cBhvr>
                                      <p:tavLst>
                                        <p:tav tm="0">
                                          <p:val>
                                            <p:strVal val="ppt_y"/>
                                          </p:val>
                                        </p:tav>
                                        <p:tav tm="100000">
                                          <p:val>
                                            <p:strVal val="ppt_y+.1"/>
                                          </p:val>
                                        </p:tav>
                                      </p:tavLst>
                                    </p:anim>
                                    <p:set>
                                      <p:cBhvr>
                                        <p:cTn id="304" dur="1" fill="hold">
                                          <p:stCondLst>
                                            <p:cond delay="999"/>
                                          </p:stCondLst>
                                        </p:cTn>
                                        <p:tgtEl>
                                          <p:spTgt spid="62"/>
                                        </p:tgtEl>
                                        <p:attrNameLst>
                                          <p:attrName>style.visibility</p:attrName>
                                        </p:attrNameLst>
                                      </p:cBhvr>
                                      <p:to>
                                        <p:strVal val="hidden"/>
                                      </p:to>
                                    </p:set>
                                  </p:childTnLst>
                                </p:cTn>
                              </p:par>
                              <p:par>
                                <p:cTn id="305" presetID="42" presetClass="exit" presetSubtype="0" fill="hold" grpId="0" nodeType="withEffect">
                                  <p:stCondLst>
                                    <p:cond delay="0"/>
                                  </p:stCondLst>
                                  <p:childTnLst>
                                    <p:animEffect transition="out" filter="fade">
                                      <p:cBhvr>
                                        <p:cTn id="306" dur="1000"/>
                                        <p:tgtEl>
                                          <p:spTgt spid="63"/>
                                        </p:tgtEl>
                                      </p:cBhvr>
                                    </p:animEffect>
                                    <p:anim calcmode="lin" valueType="num">
                                      <p:cBhvr>
                                        <p:cTn id="307" dur="1000"/>
                                        <p:tgtEl>
                                          <p:spTgt spid="63"/>
                                        </p:tgtEl>
                                        <p:attrNameLst>
                                          <p:attrName>ppt_x</p:attrName>
                                        </p:attrNameLst>
                                      </p:cBhvr>
                                      <p:tavLst>
                                        <p:tav tm="0">
                                          <p:val>
                                            <p:strVal val="ppt_x"/>
                                          </p:val>
                                        </p:tav>
                                        <p:tav tm="100000">
                                          <p:val>
                                            <p:strVal val="ppt_x"/>
                                          </p:val>
                                        </p:tav>
                                      </p:tavLst>
                                    </p:anim>
                                    <p:anim calcmode="lin" valueType="num">
                                      <p:cBhvr>
                                        <p:cTn id="308" dur="1000"/>
                                        <p:tgtEl>
                                          <p:spTgt spid="63"/>
                                        </p:tgtEl>
                                        <p:attrNameLst>
                                          <p:attrName>ppt_y</p:attrName>
                                        </p:attrNameLst>
                                      </p:cBhvr>
                                      <p:tavLst>
                                        <p:tav tm="0">
                                          <p:val>
                                            <p:strVal val="ppt_y"/>
                                          </p:val>
                                        </p:tav>
                                        <p:tav tm="100000">
                                          <p:val>
                                            <p:strVal val="ppt_y+.1"/>
                                          </p:val>
                                        </p:tav>
                                      </p:tavLst>
                                    </p:anim>
                                    <p:set>
                                      <p:cBhvr>
                                        <p:cTn id="309" dur="1" fill="hold">
                                          <p:stCondLst>
                                            <p:cond delay="999"/>
                                          </p:stCondLst>
                                        </p:cTn>
                                        <p:tgtEl>
                                          <p:spTgt spid="63"/>
                                        </p:tgtEl>
                                        <p:attrNameLst>
                                          <p:attrName>style.visibility</p:attrName>
                                        </p:attrNameLst>
                                      </p:cBhvr>
                                      <p:to>
                                        <p:strVal val="hidden"/>
                                      </p:to>
                                    </p:set>
                                  </p:childTnLst>
                                </p:cTn>
                              </p:par>
                              <p:par>
                                <p:cTn id="310" presetID="42" presetClass="exit" presetSubtype="0" fill="hold" grpId="0" nodeType="withEffect">
                                  <p:stCondLst>
                                    <p:cond delay="0"/>
                                  </p:stCondLst>
                                  <p:childTnLst>
                                    <p:animEffect transition="out" filter="fade">
                                      <p:cBhvr>
                                        <p:cTn id="311" dur="1000"/>
                                        <p:tgtEl>
                                          <p:spTgt spid="64"/>
                                        </p:tgtEl>
                                      </p:cBhvr>
                                    </p:animEffect>
                                    <p:anim calcmode="lin" valueType="num">
                                      <p:cBhvr>
                                        <p:cTn id="312" dur="1000"/>
                                        <p:tgtEl>
                                          <p:spTgt spid="64"/>
                                        </p:tgtEl>
                                        <p:attrNameLst>
                                          <p:attrName>ppt_x</p:attrName>
                                        </p:attrNameLst>
                                      </p:cBhvr>
                                      <p:tavLst>
                                        <p:tav tm="0">
                                          <p:val>
                                            <p:strVal val="ppt_x"/>
                                          </p:val>
                                        </p:tav>
                                        <p:tav tm="100000">
                                          <p:val>
                                            <p:strVal val="ppt_x"/>
                                          </p:val>
                                        </p:tav>
                                      </p:tavLst>
                                    </p:anim>
                                    <p:anim calcmode="lin" valueType="num">
                                      <p:cBhvr>
                                        <p:cTn id="313" dur="1000"/>
                                        <p:tgtEl>
                                          <p:spTgt spid="64"/>
                                        </p:tgtEl>
                                        <p:attrNameLst>
                                          <p:attrName>ppt_y</p:attrName>
                                        </p:attrNameLst>
                                      </p:cBhvr>
                                      <p:tavLst>
                                        <p:tav tm="0">
                                          <p:val>
                                            <p:strVal val="ppt_y"/>
                                          </p:val>
                                        </p:tav>
                                        <p:tav tm="100000">
                                          <p:val>
                                            <p:strVal val="ppt_y+.1"/>
                                          </p:val>
                                        </p:tav>
                                      </p:tavLst>
                                    </p:anim>
                                    <p:set>
                                      <p:cBhvr>
                                        <p:cTn id="314" dur="1" fill="hold">
                                          <p:stCondLst>
                                            <p:cond delay="999"/>
                                          </p:stCondLst>
                                        </p:cTn>
                                        <p:tgtEl>
                                          <p:spTgt spid="64"/>
                                        </p:tgtEl>
                                        <p:attrNameLst>
                                          <p:attrName>style.visibility</p:attrName>
                                        </p:attrNameLst>
                                      </p:cBhvr>
                                      <p:to>
                                        <p:strVal val="hidden"/>
                                      </p:to>
                                    </p:set>
                                  </p:childTnLst>
                                </p:cTn>
                              </p:par>
                              <p:par>
                                <p:cTn id="315" presetID="42" presetClass="exit" presetSubtype="0" fill="hold" grpId="0" nodeType="withEffect">
                                  <p:stCondLst>
                                    <p:cond delay="0"/>
                                  </p:stCondLst>
                                  <p:childTnLst>
                                    <p:animEffect transition="out" filter="fade">
                                      <p:cBhvr>
                                        <p:cTn id="316" dur="1000"/>
                                        <p:tgtEl>
                                          <p:spTgt spid="65"/>
                                        </p:tgtEl>
                                      </p:cBhvr>
                                    </p:animEffect>
                                    <p:anim calcmode="lin" valueType="num">
                                      <p:cBhvr>
                                        <p:cTn id="317" dur="1000"/>
                                        <p:tgtEl>
                                          <p:spTgt spid="65"/>
                                        </p:tgtEl>
                                        <p:attrNameLst>
                                          <p:attrName>ppt_x</p:attrName>
                                        </p:attrNameLst>
                                      </p:cBhvr>
                                      <p:tavLst>
                                        <p:tav tm="0">
                                          <p:val>
                                            <p:strVal val="ppt_x"/>
                                          </p:val>
                                        </p:tav>
                                        <p:tav tm="100000">
                                          <p:val>
                                            <p:strVal val="ppt_x"/>
                                          </p:val>
                                        </p:tav>
                                      </p:tavLst>
                                    </p:anim>
                                    <p:anim calcmode="lin" valueType="num">
                                      <p:cBhvr>
                                        <p:cTn id="318" dur="1000"/>
                                        <p:tgtEl>
                                          <p:spTgt spid="65"/>
                                        </p:tgtEl>
                                        <p:attrNameLst>
                                          <p:attrName>ppt_y</p:attrName>
                                        </p:attrNameLst>
                                      </p:cBhvr>
                                      <p:tavLst>
                                        <p:tav tm="0">
                                          <p:val>
                                            <p:strVal val="ppt_y"/>
                                          </p:val>
                                        </p:tav>
                                        <p:tav tm="100000">
                                          <p:val>
                                            <p:strVal val="ppt_y+.1"/>
                                          </p:val>
                                        </p:tav>
                                      </p:tavLst>
                                    </p:anim>
                                    <p:set>
                                      <p:cBhvr>
                                        <p:cTn id="319" dur="1" fill="hold">
                                          <p:stCondLst>
                                            <p:cond delay="999"/>
                                          </p:stCondLst>
                                        </p:cTn>
                                        <p:tgtEl>
                                          <p:spTgt spid="65"/>
                                        </p:tgtEl>
                                        <p:attrNameLst>
                                          <p:attrName>style.visibility</p:attrName>
                                        </p:attrNameLst>
                                      </p:cBhvr>
                                      <p:to>
                                        <p:strVal val="hidden"/>
                                      </p:to>
                                    </p:set>
                                  </p:childTnLst>
                                </p:cTn>
                              </p:par>
                              <p:par>
                                <p:cTn id="320" presetID="42" presetClass="exit" presetSubtype="0" fill="hold" grpId="0" nodeType="withEffect">
                                  <p:stCondLst>
                                    <p:cond delay="0"/>
                                  </p:stCondLst>
                                  <p:childTnLst>
                                    <p:animEffect transition="out" filter="fade">
                                      <p:cBhvr>
                                        <p:cTn id="321" dur="1000"/>
                                        <p:tgtEl>
                                          <p:spTgt spid="66"/>
                                        </p:tgtEl>
                                      </p:cBhvr>
                                    </p:animEffect>
                                    <p:anim calcmode="lin" valueType="num">
                                      <p:cBhvr>
                                        <p:cTn id="322" dur="1000"/>
                                        <p:tgtEl>
                                          <p:spTgt spid="66"/>
                                        </p:tgtEl>
                                        <p:attrNameLst>
                                          <p:attrName>ppt_x</p:attrName>
                                        </p:attrNameLst>
                                      </p:cBhvr>
                                      <p:tavLst>
                                        <p:tav tm="0">
                                          <p:val>
                                            <p:strVal val="ppt_x"/>
                                          </p:val>
                                        </p:tav>
                                        <p:tav tm="100000">
                                          <p:val>
                                            <p:strVal val="ppt_x"/>
                                          </p:val>
                                        </p:tav>
                                      </p:tavLst>
                                    </p:anim>
                                    <p:anim calcmode="lin" valueType="num">
                                      <p:cBhvr>
                                        <p:cTn id="323" dur="1000"/>
                                        <p:tgtEl>
                                          <p:spTgt spid="66"/>
                                        </p:tgtEl>
                                        <p:attrNameLst>
                                          <p:attrName>ppt_y</p:attrName>
                                        </p:attrNameLst>
                                      </p:cBhvr>
                                      <p:tavLst>
                                        <p:tav tm="0">
                                          <p:val>
                                            <p:strVal val="ppt_y"/>
                                          </p:val>
                                        </p:tav>
                                        <p:tav tm="100000">
                                          <p:val>
                                            <p:strVal val="ppt_y+.1"/>
                                          </p:val>
                                        </p:tav>
                                      </p:tavLst>
                                    </p:anim>
                                    <p:set>
                                      <p:cBhvr>
                                        <p:cTn id="324" dur="1" fill="hold">
                                          <p:stCondLst>
                                            <p:cond delay="999"/>
                                          </p:stCondLst>
                                        </p:cTn>
                                        <p:tgtEl>
                                          <p:spTgt spid="66"/>
                                        </p:tgtEl>
                                        <p:attrNameLst>
                                          <p:attrName>style.visibility</p:attrName>
                                        </p:attrNameLst>
                                      </p:cBhvr>
                                      <p:to>
                                        <p:strVal val="hidden"/>
                                      </p:to>
                                    </p:set>
                                  </p:childTnLst>
                                </p:cTn>
                              </p:par>
                              <p:par>
                                <p:cTn id="325" presetID="42" presetClass="exit" presetSubtype="0" fill="hold" grpId="0" nodeType="withEffect">
                                  <p:stCondLst>
                                    <p:cond delay="0"/>
                                  </p:stCondLst>
                                  <p:childTnLst>
                                    <p:animEffect transition="out" filter="fade">
                                      <p:cBhvr>
                                        <p:cTn id="326" dur="1000"/>
                                        <p:tgtEl>
                                          <p:spTgt spid="67"/>
                                        </p:tgtEl>
                                      </p:cBhvr>
                                    </p:animEffect>
                                    <p:anim calcmode="lin" valueType="num">
                                      <p:cBhvr>
                                        <p:cTn id="327" dur="1000"/>
                                        <p:tgtEl>
                                          <p:spTgt spid="67"/>
                                        </p:tgtEl>
                                        <p:attrNameLst>
                                          <p:attrName>ppt_x</p:attrName>
                                        </p:attrNameLst>
                                      </p:cBhvr>
                                      <p:tavLst>
                                        <p:tav tm="0">
                                          <p:val>
                                            <p:strVal val="ppt_x"/>
                                          </p:val>
                                        </p:tav>
                                        <p:tav tm="100000">
                                          <p:val>
                                            <p:strVal val="ppt_x"/>
                                          </p:val>
                                        </p:tav>
                                      </p:tavLst>
                                    </p:anim>
                                    <p:anim calcmode="lin" valueType="num">
                                      <p:cBhvr>
                                        <p:cTn id="328" dur="1000"/>
                                        <p:tgtEl>
                                          <p:spTgt spid="67"/>
                                        </p:tgtEl>
                                        <p:attrNameLst>
                                          <p:attrName>ppt_y</p:attrName>
                                        </p:attrNameLst>
                                      </p:cBhvr>
                                      <p:tavLst>
                                        <p:tav tm="0">
                                          <p:val>
                                            <p:strVal val="ppt_y"/>
                                          </p:val>
                                        </p:tav>
                                        <p:tav tm="100000">
                                          <p:val>
                                            <p:strVal val="ppt_y+.1"/>
                                          </p:val>
                                        </p:tav>
                                      </p:tavLst>
                                    </p:anim>
                                    <p:set>
                                      <p:cBhvr>
                                        <p:cTn id="329" dur="1" fill="hold">
                                          <p:stCondLst>
                                            <p:cond delay="999"/>
                                          </p:stCondLst>
                                        </p:cTn>
                                        <p:tgtEl>
                                          <p:spTgt spid="67"/>
                                        </p:tgtEl>
                                        <p:attrNameLst>
                                          <p:attrName>style.visibility</p:attrName>
                                        </p:attrNameLst>
                                      </p:cBhvr>
                                      <p:to>
                                        <p:strVal val="hidden"/>
                                      </p:to>
                                    </p:set>
                                  </p:childTnLst>
                                </p:cTn>
                              </p:par>
                              <p:par>
                                <p:cTn id="330" presetID="42" presetClass="exit" presetSubtype="0" fill="hold" grpId="0" nodeType="withEffect">
                                  <p:stCondLst>
                                    <p:cond delay="0"/>
                                  </p:stCondLst>
                                  <p:childTnLst>
                                    <p:animEffect transition="out" filter="fade">
                                      <p:cBhvr>
                                        <p:cTn id="331" dur="1000"/>
                                        <p:tgtEl>
                                          <p:spTgt spid="68"/>
                                        </p:tgtEl>
                                      </p:cBhvr>
                                    </p:animEffect>
                                    <p:anim calcmode="lin" valueType="num">
                                      <p:cBhvr>
                                        <p:cTn id="332" dur="1000"/>
                                        <p:tgtEl>
                                          <p:spTgt spid="68"/>
                                        </p:tgtEl>
                                        <p:attrNameLst>
                                          <p:attrName>ppt_x</p:attrName>
                                        </p:attrNameLst>
                                      </p:cBhvr>
                                      <p:tavLst>
                                        <p:tav tm="0">
                                          <p:val>
                                            <p:strVal val="ppt_x"/>
                                          </p:val>
                                        </p:tav>
                                        <p:tav tm="100000">
                                          <p:val>
                                            <p:strVal val="ppt_x"/>
                                          </p:val>
                                        </p:tav>
                                      </p:tavLst>
                                    </p:anim>
                                    <p:anim calcmode="lin" valueType="num">
                                      <p:cBhvr>
                                        <p:cTn id="333" dur="1000"/>
                                        <p:tgtEl>
                                          <p:spTgt spid="68"/>
                                        </p:tgtEl>
                                        <p:attrNameLst>
                                          <p:attrName>ppt_y</p:attrName>
                                        </p:attrNameLst>
                                      </p:cBhvr>
                                      <p:tavLst>
                                        <p:tav tm="0">
                                          <p:val>
                                            <p:strVal val="ppt_y"/>
                                          </p:val>
                                        </p:tav>
                                        <p:tav tm="100000">
                                          <p:val>
                                            <p:strVal val="ppt_y+.1"/>
                                          </p:val>
                                        </p:tav>
                                      </p:tavLst>
                                    </p:anim>
                                    <p:set>
                                      <p:cBhvr>
                                        <p:cTn id="334" dur="1" fill="hold">
                                          <p:stCondLst>
                                            <p:cond delay="999"/>
                                          </p:stCondLst>
                                        </p:cTn>
                                        <p:tgtEl>
                                          <p:spTgt spid="68"/>
                                        </p:tgtEl>
                                        <p:attrNameLst>
                                          <p:attrName>style.visibility</p:attrName>
                                        </p:attrNameLst>
                                      </p:cBhvr>
                                      <p:to>
                                        <p:strVal val="hidden"/>
                                      </p:to>
                                    </p:set>
                                  </p:childTnLst>
                                </p:cTn>
                              </p:par>
                              <p:par>
                                <p:cTn id="335" presetID="42" presetClass="exit" presetSubtype="0" fill="hold" grpId="0" nodeType="withEffect">
                                  <p:stCondLst>
                                    <p:cond delay="0"/>
                                  </p:stCondLst>
                                  <p:childTnLst>
                                    <p:animEffect transition="out" filter="fade">
                                      <p:cBhvr>
                                        <p:cTn id="336" dur="1000"/>
                                        <p:tgtEl>
                                          <p:spTgt spid="69"/>
                                        </p:tgtEl>
                                      </p:cBhvr>
                                    </p:animEffect>
                                    <p:anim calcmode="lin" valueType="num">
                                      <p:cBhvr>
                                        <p:cTn id="337" dur="1000"/>
                                        <p:tgtEl>
                                          <p:spTgt spid="69"/>
                                        </p:tgtEl>
                                        <p:attrNameLst>
                                          <p:attrName>ppt_x</p:attrName>
                                        </p:attrNameLst>
                                      </p:cBhvr>
                                      <p:tavLst>
                                        <p:tav tm="0">
                                          <p:val>
                                            <p:strVal val="ppt_x"/>
                                          </p:val>
                                        </p:tav>
                                        <p:tav tm="100000">
                                          <p:val>
                                            <p:strVal val="ppt_x"/>
                                          </p:val>
                                        </p:tav>
                                      </p:tavLst>
                                    </p:anim>
                                    <p:anim calcmode="lin" valueType="num">
                                      <p:cBhvr>
                                        <p:cTn id="338" dur="1000"/>
                                        <p:tgtEl>
                                          <p:spTgt spid="69"/>
                                        </p:tgtEl>
                                        <p:attrNameLst>
                                          <p:attrName>ppt_y</p:attrName>
                                        </p:attrNameLst>
                                      </p:cBhvr>
                                      <p:tavLst>
                                        <p:tav tm="0">
                                          <p:val>
                                            <p:strVal val="ppt_y"/>
                                          </p:val>
                                        </p:tav>
                                        <p:tav tm="100000">
                                          <p:val>
                                            <p:strVal val="ppt_y+.1"/>
                                          </p:val>
                                        </p:tav>
                                      </p:tavLst>
                                    </p:anim>
                                    <p:set>
                                      <p:cBhvr>
                                        <p:cTn id="339" dur="1" fill="hold">
                                          <p:stCondLst>
                                            <p:cond delay="999"/>
                                          </p:stCondLst>
                                        </p:cTn>
                                        <p:tgtEl>
                                          <p:spTgt spid="69"/>
                                        </p:tgtEl>
                                        <p:attrNameLst>
                                          <p:attrName>style.visibility</p:attrName>
                                        </p:attrNameLst>
                                      </p:cBhvr>
                                      <p:to>
                                        <p:strVal val="hidden"/>
                                      </p:to>
                                    </p:set>
                                  </p:childTnLst>
                                </p:cTn>
                              </p:par>
                              <p:par>
                                <p:cTn id="340" presetID="42" presetClass="exit" presetSubtype="0" fill="hold" grpId="0" nodeType="withEffect">
                                  <p:stCondLst>
                                    <p:cond delay="0"/>
                                  </p:stCondLst>
                                  <p:childTnLst>
                                    <p:animEffect transition="out" filter="fade">
                                      <p:cBhvr>
                                        <p:cTn id="341" dur="1000"/>
                                        <p:tgtEl>
                                          <p:spTgt spid="70"/>
                                        </p:tgtEl>
                                      </p:cBhvr>
                                    </p:animEffect>
                                    <p:anim calcmode="lin" valueType="num">
                                      <p:cBhvr>
                                        <p:cTn id="342" dur="1000"/>
                                        <p:tgtEl>
                                          <p:spTgt spid="70"/>
                                        </p:tgtEl>
                                        <p:attrNameLst>
                                          <p:attrName>ppt_x</p:attrName>
                                        </p:attrNameLst>
                                      </p:cBhvr>
                                      <p:tavLst>
                                        <p:tav tm="0">
                                          <p:val>
                                            <p:strVal val="ppt_x"/>
                                          </p:val>
                                        </p:tav>
                                        <p:tav tm="100000">
                                          <p:val>
                                            <p:strVal val="ppt_x"/>
                                          </p:val>
                                        </p:tav>
                                      </p:tavLst>
                                    </p:anim>
                                    <p:anim calcmode="lin" valueType="num">
                                      <p:cBhvr>
                                        <p:cTn id="343" dur="1000"/>
                                        <p:tgtEl>
                                          <p:spTgt spid="70"/>
                                        </p:tgtEl>
                                        <p:attrNameLst>
                                          <p:attrName>ppt_y</p:attrName>
                                        </p:attrNameLst>
                                      </p:cBhvr>
                                      <p:tavLst>
                                        <p:tav tm="0">
                                          <p:val>
                                            <p:strVal val="ppt_y"/>
                                          </p:val>
                                        </p:tav>
                                        <p:tav tm="100000">
                                          <p:val>
                                            <p:strVal val="ppt_y+.1"/>
                                          </p:val>
                                        </p:tav>
                                      </p:tavLst>
                                    </p:anim>
                                    <p:set>
                                      <p:cBhvr>
                                        <p:cTn id="344" dur="1" fill="hold">
                                          <p:stCondLst>
                                            <p:cond delay="999"/>
                                          </p:stCondLst>
                                        </p:cTn>
                                        <p:tgtEl>
                                          <p:spTgt spid="70"/>
                                        </p:tgtEl>
                                        <p:attrNameLst>
                                          <p:attrName>style.visibility</p:attrName>
                                        </p:attrNameLst>
                                      </p:cBhvr>
                                      <p:to>
                                        <p:strVal val="hidden"/>
                                      </p:to>
                                    </p:set>
                                  </p:childTnLst>
                                </p:cTn>
                              </p:par>
                              <p:par>
                                <p:cTn id="345" presetID="42" presetClass="exit" presetSubtype="0" fill="hold" grpId="0" nodeType="withEffect">
                                  <p:stCondLst>
                                    <p:cond delay="0"/>
                                  </p:stCondLst>
                                  <p:childTnLst>
                                    <p:animEffect transition="out" filter="fade">
                                      <p:cBhvr>
                                        <p:cTn id="346" dur="1000"/>
                                        <p:tgtEl>
                                          <p:spTgt spid="71"/>
                                        </p:tgtEl>
                                      </p:cBhvr>
                                    </p:animEffect>
                                    <p:anim calcmode="lin" valueType="num">
                                      <p:cBhvr>
                                        <p:cTn id="347" dur="1000"/>
                                        <p:tgtEl>
                                          <p:spTgt spid="71"/>
                                        </p:tgtEl>
                                        <p:attrNameLst>
                                          <p:attrName>ppt_x</p:attrName>
                                        </p:attrNameLst>
                                      </p:cBhvr>
                                      <p:tavLst>
                                        <p:tav tm="0">
                                          <p:val>
                                            <p:strVal val="ppt_x"/>
                                          </p:val>
                                        </p:tav>
                                        <p:tav tm="100000">
                                          <p:val>
                                            <p:strVal val="ppt_x"/>
                                          </p:val>
                                        </p:tav>
                                      </p:tavLst>
                                    </p:anim>
                                    <p:anim calcmode="lin" valueType="num">
                                      <p:cBhvr>
                                        <p:cTn id="348" dur="1000"/>
                                        <p:tgtEl>
                                          <p:spTgt spid="71"/>
                                        </p:tgtEl>
                                        <p:attrNameLst>
                                          <p:attrName>ppt_y</p:attrName>
                                        </p:attrNameLst>
                                      </p:cBhvr>
                                      <p:tavLst>
                                        <p:tav tm="0">
                                          <p:val>
                                            <p:strVal val="ppt_y"/>
                                          </p:val>
                                        </p:tav>
                                        <p:tav tm="100000">
                                          <p:val>
                                            <p:strVal val="ppt_y+.1"/>
                                          </p:val>
                                        </p:tav>
                                      </p:tavLst>
                                    </p:anim>
                                    <p:set>
                                      <p:cBhvr>
                                        <p:cTn id="349" dur="1" fill="hold">
                                          <p:stCondLst>
                                            <p:cond delay="999"/>
                                          </p:stCondLst>
                                        </p:cTn>
                                        <p:tgtEl>
                                          <p:spTgt spid="71"/>
                                        </p:tgtEl>
                                        <p:attrNameLst>
                                          <p:attrName>style.visibility</p:attrName>
                                        </p:attrNameLst>
                                      </p:cBhvr>
                                      <p:to>
                                        <p:strVal val="hidden"/>
                                      </p:to>
                                    </p:set>
                                  </p:childTnLst>
                                </p:cTn>
                              </p:par>
                              <p:par>
                                <p:cTn id="350" presetID="42" presetClass="exit" presetSubtype="0" fill="hold" grpId="0" nodeType="withEffect">
                                  <p:stCondLst>
                                    <p:cond delay="0"/>
                                  </p:stCondLst>
                                  <p:childTnLst>
                                    <p:animEffect transition="out" filter="fade">
                                      <p:cBhvr>
                                        <p:cTn id="351" dur="1000"/>
                                        <p:tgtEl>
                                          <p:spTgt spid="72"/>
                                        </p:tgtEl>
                                      </p:cBhvr>
                                    </p:animEffect>
                                    <p:anim calcmode="lin" valueType="num">
                                      <p:cBhvr>
                                        <p:cTn id="352" dur="1000"/>
                                        <p:tgtEl>
                                          <p:spTgt spid="72"/>
                                        </p:tgtEl>
                                        <p:attrNameLst>
                                          <p:attrName>ppt_x</p:attrName>
                                        </p:attrNameLst>
                                      </p:cBhvr>
                                      <p:tavLst>
                                        <p:tav tm="0">
                                          <p:val>
                                            <p:strVal val="ppt_x"/>
                                          </p:val>
                                        </p:tav>
                                        <p:tav tm="100000">
                                          <p:val>
                                            <p:strVal val="ppt_x"/>
                                          </p:val>
                                        </p:tav>
                                      </p:tavLst>
                                    </p:anim>
                                    <p:anim calcmode="lin" valueType="num">
                                      <p:cBhvr>
                                        <p:cTn id="353" dur="1000"/>
                                        <p:tgtEl>
                                          <p:spTgt spid="72"/>
                                        </p:tgtEl>
                                        <p:attrNameLst>
                                          <p:attrName>ppt_y</p:attrName>
                                        </p:attrNameLst>
                                      </p:cBhvr>
                                      <p:tavLst>
                                        <p:tav tm="0">
                                          <p:val>
                                            <p:strVal val="ppt_y"/>
                                          </p:val>
                                        </p:tav>
                                        <p:tav tm="100000">
                                          <p:val>
                                            <p:strVal val="ppt_y+.1"/>
                                          </p:val>
                                        </p:tav>
                                      </p:tavLst>
                                    </p:anim>
                                    <p:set>
                                      <p:cBhvr>
                                        <p:cTn id="354" dur="1" fill="hold">
                                          <p:stCondLst>
                                            <p:cond delay="999"/>
                                          </p:stCondLst>
                                        </p:cTn>
                                        <p:tgtEl>
                                          <p:spTgt spid="72"/>
                                        </p:tgtEl>
                                        <p:attrNameLst>
                                          <p:attrName>style.visibility</p:attrName>
                                        </p:attrNameLst>
                                      </p:cBhvr>
                                      <p:to>
                                        <p:strVal val="hidden"/>
                                      </p:to>
                                    </p:set>
                                  </p:childTnLst>
                                </p:cTn>
                              </p:par>
                              <p:par>
                                <p:cTn id="355" presetID="42" presetClass="exit" presetSubtype="0" fill="hold" grpId="0" nodeType="withEffect">
                                  <p:stCondLst>
                                    <p:cond delay="0"/>
                                  </p:stCondLst>
                                  <p:childTnLst>
                                    <p:animEffect transition="out" filter="fade">
                                      <p:cBhvr>
                                        <p:cTn id="356" dur="1000"/>
                                        <p:tgtEl>
                                          <p:spTgt spid="73"/>
                                        </p:tgtEl>
                                      </p:cBhvr>
                                    </p:animEffect>
                                    <p:anim calcmode="lin" valueType="num">
                                      <p:cBhvr>
                                        <p:cTn id="357" dur="1000"/>
                                        <p:tgtEl>
                                          <p:spTgt spid="73"/>
                                        </p:tgtEl>
                                        <p:attrNameLst>
                                          <p:attrName>ppt_x</p:attrName>
                                        </p:attrNameLst>
                                      </p:cBhvr>
                                      <p:tavLst>
                                        <p:tav tm="0">
                                          <p:val>
                                            <p:strVal val="ppt_x"/>
                                          </p:val>
                                        </p:tav>
                                        <p:tav tm="100000">
                                          <p:val>
                                            <p:strVal val="ppt_x"/>
                                          </p:val>
                                        </p:tav>
                                      </p:tavLst>
                                    </p:anim>
                                    <p:anim calcmode="lin" valueType="num">
                                      <p:cBhvr>
                                        <p:cTn id="358" dur="1000"/>
                                        <p:tgtEl>
                                          <p:spTgt spid="73"/>
                                        </p:tgtEl>
                                        <p:attrNameLst>
                                          <p:attrName>ppt_y</p:attrName>
                                        </p:attrNameLst>
                                      </p:cBhvr>
                                      <p:tavLst>
                                        <p:tav tm="0">
                                          <p:val>
                                            <p:strVal val="ppt_y"/>
                                          </p:val>
                                        </p:tav>
                                        <p:tav tm="100000">
                                          <p:val>
                                            <p:strVal val="ppt_y+.1"/>
                                          </p:val>
                                        </p:tav>
                                      </p:tavLst>
                                    </p:anim>
                                    <p:set>
                                      <p:cBhvr>
                                        <p:cTn id="359" dur="1" fill="hold">
                                          <p:stCondLst>
                                            <p:cond delay="999"/>
                                          </p:stCondLst>
                                        </p:cTn>
                                        <p:tgtEl>
                                          <p:spTgt spid="73"/>
                                        </p:tgtEl>
                                        <p:attrNameLst>
                                          <p:attrName>style.visibility</p:attrName>
                                        </p:attrNameLst>
                                      </p:cBhvr>
                                      <p:to>
                                        <p:strVal val="hidden"/>
                                      </p:to>
                                    </p:set>
                                  </p:childTnLst>
                                </p:cTn>
                              </p:par>
                              <p:par>
                                <p:cTn id="360" presetID="42" presetClass="exit" presetSubtype="0" fill="hold" grpId="0" nodeType="withEffect">
                                  <p:stCondLst>
                                    <p:cond delay="0"/>
                                  </p:stCondLst>
                                  <p:childTnLst>
                                    <p:animEffect transition="out" filter="fade">
                                      <p:cBhvr>
                                        <p:cTn id="361" dur="1000"/>
                                        <p:tgtEl>
                                          <p:spTgt spid="74"/>
                                        </p:tgtEl>
                                      </p:cBhvr>
                                    </p:animEffect>
                                    <p:anim calcmode="lin" valueType="num">
                                      <p:cBhvr>
                                        <p:cTn id="362" dur="1000"/>
                                        <p:tgtEl>
                                          <p:spTgt spid="74"/>
                                        </p:tgtEl>
                                        <p:attrNameLst>
                                          <p:attrName>ppt_x</p:attrName>
                                        </p:attrNameLst>
                                      </p:cBhvr>
                                      <p:tavLst>
                                        <p:tav tm="0">
                                          <p:val>
                                            <p:strVal val="ppt_x"/>
                                          </p:val>
                                        </p:tav>
                                        <p:tav tm="100000">
                                          <p:val>
                                            <p:strVal val="ppt_x"/>
                                          </p:val>
                                        </p:tav>
                                      </p:tavLst>
                                    </p:anim>
                                    <p:anim calcmode="lin" valueType="num">
                                      <p:cBhvr>
                                        <p:cTn id="363" dur="1000"/>
                                        <p:tgtEl>
                                          <p:spTgt spid="74"/>
                                        </p:tgtEl>
                                        <p:attrNameLst>
                                          <p:attrName>ppt_y</p:attrName>
                                        </p:attrNameLst>
                                      </p:cBhvr>
                                      <p:tavLst>
                                        <p:tav tm="0">
                                          <p:val>
                                            <p:strVal val="ppt_y"/>
                                          </p:val>
                                        </p:tav>
                                        <p:tav tm="100000">
                                          <p:val>
                                            <p:strVal val="ppt_y+.1"/>
                                          </p:val>
                                        </p:tav>
                                      </p:tavLst>
                                    </p:anim>
                                    <p:set>
                                      <p:cBhvr>
                                        <p:cTn id="364" dur="1" fill="hold">
                                          <p:stCondLst>
                                            <p:cond delay="999"/>
                                          </p:stCondLst>
                                        </p:cTn>
                                        <p:tgtEl>
                                          <p:spTgt spid="74"/>
                                        </p:tgtEl>
                                        <p:attrNameLst>
                                          <p:attrName>style.visibility</p:attrName>
                                        </p:attrNameLst>
                                      </p:cBhvr>
                                      <p:to>
                                        <p:strVal val="hidden"/>
                                      </p:to>
                                    </p:set>
                                  </p:childTnLst>
                                </p:cTn>
                              </p:par>
                              <p:par>
                                <p:cTn id="365" presetID="42" presetClass="exit" presetSubtype="0" fill="hold" grpId="0" nodeType="withEffect">
                                  <p:stCondLst>
                                    <p:cond delay="0"/>
                                  </p:stCondLst>
                                  <p:childTnLst>
                                    <p:animEffect transition="out" filter="fade">
                                      <p:cBhvr>
                                        <p:cTn id="366" dur="1000"/>
                                        <p:tgtEl>
                                          <p:spTgt spid="75"/>
                                        </p:tgtEl>
                                      </p:cBhvr>
                                    </p:animEffect>
                                    <p:anim calcmode="lin" valueType="num">
                                      <p:cBhvr>
                                        <p:cTn id="367" dur="1000"/>
                                        <p:tgtEl>
                                          <p:spTgt spid="75"/>
                                        </p:tgtEl>
                                        <p:attrNameLst>
                                          <p:attrName>ppt_x</p:attrName>
                                        </p:attrNameLst>
                                      </p:cBhvr>
                                      <p:tavLst>
                                        <p:tav tm="0">
                                          <p:val>
                                            <p:strVal val="ppt_x"/>
                                          </p:val>
                                        </p:tav>
                                        <p:tav tm="100000">
                                          <p:val>
                                            <p:strVal val="ppt_x"/>
                                          </p:val>
                                        </p:tav>
                                      </p:tavLst>
                                    </p:anim>
                                    <p:anim calcmode="lin" valueType="num">
                                      <p:cBhvr>
                                        <p:cTn id="368" dur="1000"/>
                                        <p:tgtEl>
                                          <p:spTgt spid="75"/>
                                        </p:tgtEl>
                                        <p:attrNameLst>
                                          <p:attrName>ppt_y</p:attrName>
                                        </p:attrNameLst>
                                      </p:cBhvr>
                                      <p:tavLst>
                                        <p:tav tm="0">
                                          <p:val>
                                            <p:strVal val="ppt_y"/>
                                          </p:val>
                                        </p:tav>
                                        <p:tav tm="100000">
                                          <p:val>
                                            <p:strVal val="ppt_y+.1"/>
                                          </p:val>
                                        </p:tav>
                                      </p:tavLst>
                                    </p:anim>
                                    <p:set>
                                      <p:cBhvr>
                                        <p:cTn id="369" dur="1" fill="hold">
                                          <p:stCondLst>
                                            <p:cond delay="999"/>
                                          </p:stCondLst>
                                        </p:cTn>
                                        <p:tgtEl>
                                          <p:spTgt spid="75"/>
                                        </p:tgtEl>
                                        <p:attrNameLst>
                                          <p:attrName>style.visibility</p:attrName>
                                        </p:attrNameLst>
                                      </p:cBhvr>
                                      <p:to>
                                        <p:strVal val="hidden"/>
                                      </p:to>
                                    </p:set>
                                  </p:childTnLst>
                                </p:cTn>
                              </p:par>
                              <p:par>
                                <p:cTn id="370" presetID="42" presetClass="exit" presetSubtype="0" fill="hold" grpId="0" nodeType="withEffect">
                                  <p:stCondLst>
                                    <p:cond delay="0"/>
                                  </p:stCondLst>
                                  <p:childTnLst>
                                    <p:animEffect transition="out" filter="fade">
                                      <p:cBhvr>
                                        <p:cTn id="371" dur="1000"/>
                                        <p:tgtEl>
                                          <p:spTgt spid="76"/>
                                        </p:tgtEl>
                                      </p:cBhvr>
                                    </p:animEffect>
                                    <p:anim calcmode="lin" valueType="num">
                                      <p:cBhvr>
                                        <p:cTn id="372" dur="1000"/>
                                        <p:tgtEl>
                                          <p:spTgt spid="76"/>
                                        </p:tgtEl>
                                        <p:attrNameLst>
                                          <p:attrName>ppt_x</p:attrName>
                                        </p:attrNameLst>
                                      </p:cBhvr>
                                      <p:tavLst>
                                        <p:tav tm="0">
                                          <p:val>
                                            <p:strVal val="ppt_x"/>
                                          </p:val>
                                        </p:tav>
                                        <p:tav tm="100000">
                                          <p:val>
                                            <p:strVal val="ppt_x"/>
                                          </p:val>
                                        </p:tav>
                                      </p:tavLst>
                                    </p:anim>
                                    <p:anim calcmode="lin" valueType="num">
                                      <p:cBhvr>
                                        <p:cTn id="373" dur="1000"/>
                                        <p:tgtEl>
                                          <p:spTgt spid="76"/>
                                        </p:tgtEl>
                                        <p:attrNameLst>
                                          <p:attrName>ppt_y</p:attrName>
                                        </p:attrNameLst>
                                      </p:cBhvr>
                                      <p:tavLst>
                                        <p:tav tm="0">
                                          <p:val>
                                            <p:strVal val="ppt_y"/>
                                          </p:val>
                                        </p:tav>
                                        <p:tav tm="100000">
                                          <p:val>
                                            <p:strVal val="ppt_y+.1"/>
                                          </p:val>
                                        </p:tav>
                                      </p:tavLst>
                                    </p:anim>
                                    <p:set>
                                      <p:cBhvr>
                                        <p:cTn id="374" dur="1" fill="hold">
                                          <p:stCondLst>
                                            <p:cond delay="999"/>
                                          </p:stCondLst>
                                        </p:cTn>
                                        <p:tgtEl>
                                          <p:spTgt spid="76"/>
                                        </p:tgtEl>
                                        <p:attrNameLst>
                                          <p:attrName>style.visibility</p:attrName>
                                        </p:attrNameLst>
                                      </p:cBhvr>
                                      <p:to>
                                        <p:strVal val="hidden"/>
                                      </p:to>
                                    </p:set>
                                  </p:childTnLst>
                                </p:cTn>
                              </p:par>
                              <p:par>
                                <p:cTn id="375" presetID="42" presetClass="exit" presetSubtype="0" fill="hold" grpId="0" nodeType="withEffect">
                                  <p:stCondLst>
                                    <p:cond delay="0"/>
                                  </p:stCondLst>
                                  <p:childTnLst>
                                    <p:animEffect transition="out" filter="fade">
                                      <p:cBhvr>
                                        <p:cTn id="376" dur="1000"/>
                                        <p:tgtEl>
                                          <p:spTgt spid="77"/>
                                        </p:tgtEl>
                                      </p:cBhvr>
                                    </p:animEffect>
                                    <p:anim calcmode="lin" valueType="num">
                                      <p:cBhvr>
                                        <p:cTn id="377" dur="1000"/>
                                        <p:tgtEl>
                                          <p:spTgt spid="77"/>
                                        </p:tgtEl>
                                        <p:attrNameLst>
                                          <p:attrName>ppt_x</p:attrName>
                                        </p:attrNameLst>
                                      </p:cBhvr>
                                      <p:tavLst>
                                        <p:tav tm="0">
                                          <p:val>
                                            <p:strVal val="ppt_x"/>
                                          </p:val>
                                        </p:tav>
                                        <p:tav tm="100000">
                                          <p:val>
                                            <p:strVal val="ppt_x"/>
                                          </p:val>
                                        </p:tav>
                                      </p:tavLst>
                                    </p:anim>
                                    <p:anim calcmode="lin" valueType="num">
                                      <p:cBhvr>
                                        <p:cTn id="378" dur="1000"/>
                                        <p:tgtEl>
                                          <p:spTgt spid="77"/>
                                        </p:tgtEl>
                                        <p:attrNameLst>
                                          <p:attrName>ppt_y</p:attrName>
                                        </p:attrNameLst>
                                      </p:cBhvr>
                                      <p:tavLst>
                                        <p:tav tm="0">
                                          <p:val>
                                            <p:strVal val="ppt_y"/>
                                          </p:val>
                                        </p:tav>
                                        <p:tav tm="100000">
                                          <p:val>
                                            <p:strVal val="ppt_y+.1"/>
                                          </p:val>
                                        </p:tav>
                                      </p:tavLst>
                                    </p:anim>
                                    <p:set>
                                      <p:cBhvr>
                                        <p:cTn id="379" dur="1" fill="hold">
                                          <p:stCondLst>
                                            <p:cond delay="999"/>
                                          </p:stCondLst>
                                        </p:cTn>
                                        <p:tgtEl>
                                          <p:spTgt spid="77"/>
                                        </p:tgtEl>
                                        <p:attrNameLst>
                                          <p:attrName>style.visibility</p:attrName>
                                        </p:attrNameLst>
                                      </p:cBhvr>
                                      <p:to>
                                        <p:strVal val="hidden"/>
                                      </p:to>
                                    </p:set>
                                  </p:childTnLst>
                                </p:cTn>
                              </p:par>
                              <p:par>
                                <p:cTn id="380" presetID="42" presetClass="exit" presetSubtype="0" fill="hold" grpId="0" nodeType="withEffect">
                                  <p:stCondLst>
                                    <p:cond delay="0"/>
                                  </p:stCondLst>
                                  <p:childTnLst>
                                    <p:animEffect transition="out" filter="fade">
                                      <p:cBhvr>
                                        <p:cTn id="381" dur="1000"/>
                                        <p:tgtEl>
                                          <p:spTgt spid="78"/>
                                        </p:tgtEl>
                                      </p:cBhvr>
                                    </p:animEffect>
                                    <p:anim calcmode="lin" valueType="num">
                                      <p:cBhvr>
                                        <p:cTn id="382" dur="1000"/>
                                        <p:tgtEl>
                                          <p:spTgt spid="78"/>
                                        </p:tgtEl>
                                        <p:attrNameLst>
                                          <p:attrName>ppt_x</p:attrName>
                                        </p:attrNameLst>
                                      </p:cBhvr>
                                      <p:tavLst>
                                        <p:tav tm="0">
                                          <p:val>
                                            <p:strVal val="ppt_x"/>
                                          </p:val>
                                        </p:tav>
                                        <p:tav tm="100000">
                                          <p:val>
                                            <p:strVal val="ppt_x"/>
                                          </p:val>
                                        </p:tav>
                                      </p:tavLst>
                                    </p:anim>
                                    <p:anim calcmode="lin" valueType="num">
                                      <p:cBhvr>
                                        <p:cTn id="383" dur="1000"/>
                                        <p:tgtEl>
                                          <p:spTgt spid="78"/>
                                        </p:tgtEl>
                                        <p:attrNameLst>
                                          <p:attrName>ppt_y</p:attrName>
                                        </p:attrNameLst>
                                      </p:cBhvr>
                                      <p:tavLst>
                                        <p:tav tm="0">
                                          <p:val>
                                            <p:strVal val="ppt_y"/>
                                          </p:val>
                                        </p:tav>
                                        <p:tav tm="100000">
                                          <p:val>
                                            <p:strVal val="ppt_y+.1"/>
                                          </p:val>
                                        </p:tav>
                                      </p:tavLst>
                                    </p:anim>
                                    <p:set>
                                      <p:cBhvr>
                                        <p:cTn id="384" dur="1" fill="hold">
                                          <p:stCondLst>
                                            <p:cond delay="999"/>
                                          </p:stCondLst>
                                        </p:cTn>
                                        <p:tgtEl>
                                          <p:spTgt spid="78"/>
                                        </p:tgtEl>
                                        <p:attrNameLst>
                                          <p:attrName>style.visibility</p:attrName>
                                        </p:attrNameLst>
                                      </p:cBhvr>
                                      <p:to>
                                        <p:strVal val="hidden"/>
                                      </p:to>
                                    </p:set>
                                  </p:childTnLst>
                                </p:cTn>
                              </p:par>
                              <p:par>
                                <p:cTn id="385" presetID="42" presetClass="exit" presetSubtype="0" fill="hold" grpId="0" nodeType="withEffect">
                                  <p:stCondLst>
                                    <p:cond delay="0"/>
                                  </p:stCondLst>
                                  <p:childTnLst>
                                    <p:animEffect transition="out" filter="fade">
                                      <p:cBhvr>
                                        <p:cTn id="386" dur="1000"/>
                                        <p:tgtEl>
                                          <p:spTgt spid="79"/>
                                        </p:tgtEl>
                                      </p:cBhvr>
                                    </p:animEffect>
                                    <p:anim calcmode="lin" valueType="num">
                                      <p:cBhvr>
                                        <p:cTn id="387" dur="1000"/>
                                        <p:tgtEl>
                                          <p:spTgt spid="79"/>
                                        </p:tgtEl>
                                        <p:attrNameLst>
                                          <p:attrName>ppt_x</p:attrName>
                                        </p:attrNameLst>
                                      </p:cBhvr>
                                      <p:tavLst>
                                        <p:tav tm="0">
                                          <p:val>
                                            <p:strVal val="ppt_x"/>
                                          </p:val>
                                        </p:tav>
                                        <p:tav tm="100000">
                                          <p:val>
                                            <p:strVal val="ppt_x"/>
                                          </p:val>
                                        </p:tav>
                                      </p:tavLst>
                                    </p:anim>
                                    <p:anim calcmode="lin" valueType="num">
                                      <p:cBhvr>
                                        <p:cTn id="388" dur="1000"/>
                                        <p:tgtEl>
                                          <p:spTgt spid="79"/>
                                        </p:tgtEl>
                                        <p:attrNameLst>
                                          <p:attrName>ppt_y</p:attrName>
                                        </p:attrNameLst>
                                      </p:cBhvr>
                                      <p:tavLst>
                                        <p:tav tm="0">
                                          <p:val>
                                            <p:strVal val="ppt_y"/>
                                          </p:val>
                                        </p:tav>
                                        <p:tav tm="100000">
                                          <p:val>
                                            <p:strVal val="ppt_y+.1"/>
                                          </p:val>
                                        </p:tav>
                                      </p:tavLst>
                                    </p:anim>
                                    <p:set>
                                      <p:cBhvr>
                                        <p:cTn id="389" dur="1" fill="hold">
                                          <p:stCondLst>
                                            <p:cond delay="999"/>
                                          </p:stCondLst>
                                        </p:cTn>
                                        <p:tgtEl>
                                          <p:spTgt spid="79"/>
                                        </p:tgtEl>
                                        <p:attrNameLst>
                                          <p:attrName>style.visibility</p:attrName>
                                        </p:attrNameLst>
                                      </p:cBhvr>
                                      <p:to>
                                        <p:strVal val="hidden"/>
                                      </p:to>
                                    </p:set>
                                  </p:childTnLst>
                                </p:cTn>
                              </p:par>
                              <p:par>
                                <p:cTn id="390" presetID="42" presetClass="exit" presetSubtype="0" fill="hold" grpId="0" nodeType="withEffect">
                                  <p:stCondLst>
                                    <p:cond delay="0"/>
                                  </p:stCondLst>
                                  <p:childTnLst>
                                    <p:animEffect transition="out" filter="fade">
                                      <p:cBhvr>
                                        <p:cTn id="391" dur="1000"/>
                                        <p:tgtEl>
                                          <p:spTgt spid="80"/>
                                        </p:tgtEl>
                                      </p:cBhvr>
                                    </p:animEffect>
                                    <p:anim calcmode="lin" valueType="num">
                                      <p:cBhvr>
                                        <p:cTn id="392" dur="1000"/>
                                        <p:tgtEl>
                                          <p:spTgt spid="80"/>
                                        </p:tgtEl>
                                        <p:attrNameLst>
                                          <p:attrName>ppt_x</p:attrName>
                                        </p:attrNameLst>
                                      </p:cBhvr>
                                      <p:tavLst>
                                        <p:tav tm="0">
                                          <p:val>
                                            <p:strVal val="ppt_x"/>
                                          </p:val>
                                        </p:tav>
                                        <p:tav tm="100000">
                                          <p:val>
                                            <p:strVal val="ppt_x"/>
                                          </p:val>
                                        </p:tav>
                                      </p:tavLst>
                                    </p:anim>
                                    <p:anim calcmode="lin" valueType="num">
                                      <p:cBhvr>
                                        <p:cTn id="393" dur="1000"/>
                                        <p:tgtEl>
                                          <p:spTgt spid="80"/>
                                        </p:tgtEl>
                                        <p:attrNameLst>
                                          <p:attrName>ppt_y</p:attrName>
                                        </p:attrNameLst>
                                      </p:cBhvr>
                                      <p:tavLst>
                                        <p:tav tm="0">
                                          <p:val>
                                            <p:strVal val="ppt_y"/>
                                          </p:val>
                                        </p:tav>
                                        <p:tav tm="100000">
                                          <p:val>
                                            <p:strVal val="ppt_y+.1"/>
                                          </p:val>
                                        </p:tav>
                                      </p:tavLst>
                                    </p:anim>
                                    <p:set>
                                      <p:cBhvr>
                                        <p:cTn id="394" dur="1" fill="hold">
                                          <p:stCondLst>
                                            <p:cond delay="999"/>
                                          </p:stCondLst>
                                        </p:cTn>
                                        <p:tgtEl>
                                          <p:spTgt spid="80"/>
                                        </p:tgtEl>
                                        <p:attrNameLst>
                                          <p:attrName>style.visibility</p:attrName>
                                        </p:attrNameLst>
                                      </p:cBhvr>
                                      <p:to>
                                        <p:strVal val="hidden"/>
                                      </p:to>
                                    </p:set>
                                  </p:childTnLst>
                                </p:cTn>
                              </p:par>
                              <p:par>
                                <p:cTn id="395" presetID="42" presetClass="exit" presetSubtype="0" fill="hold" grpId="0" nodeType="withEffect">
                                  <p:stCondLst>
                                    <p:cond delay="0"/>
                                  </p:stCondLst>
                                  <p:childTnLst>
                                    <p:animEffect transition="out" filter="fade">
                                      <p:cBhvr>
                                        <p:cTn id="396" dur="1000"/>
                                        <p:tgtEl>
                                          <p:spTgt spid="81"/>
                                        </p:tgtEl>
                                      </p:cBhvr>
                                    </p:animEffect>
                                    <p:anim calcmode="lin" valueType="num">
                                      <p:cBhvr>
                                        <p:cTn id="397" dur="1000"/>
                                        <p:tgtEl>
                                          <p:spTgt spid="81"/>
                                        </p:tgtEl>
                                        <p:attrNameLst>
                                          <p:attrName>ppt_x</p:attrName>
                                        </p:attrNameLst>
                                      </p:cBhvr>
                                      <p:tavLst>
                                        <p:tav tm="0">
                                          <p:val>
                                            <p:strVal val="ppt_x"/>
                                          </p:val>
                                        </p:tav>
                                        <p:tav tm="100000">
                                          <p:val>
                                            <p:strVal val="ppt_x"/>
                                          </p:val>
                                        </p:tav>
                                      </p:tavLst>
                                    </p:anim>
                                    <p:anim calcmode="lin" valueType="num">
                                      <p:cBhvr>
                                        <p:cTn id="398" dur="1000"/>
                                        <p:tgtEl>
                                          <p:spTgt spid="81"/>
                                        </p:tgtEl>
                                        <p:attrNameLst>
                                          <p:attrName>ppt_y</p:attrName>
                                        </p:attrNameLst>
                                      </p:cBhvr>
                                      <p:tavLst>
                                        <p:tav tm="0">
                                          <p:val>
                                            <p:strVal val="ppt_y"/>
                                          </p:val>
                                        </p:tav>
                                        <p:tav tm="100000">
                                          <p:val>
                                            <p:strVal val="ppt_y+.1"/>
                                          </p:val>
                                        </p:tav>
                                      </p:tavLst>
                                    </p:anim>
                                    <p:set>
                                      <p:cBhvr>
                                        <p:cTn id="399" dur="1" fill="hold">
                                          <p:stCondLst>
                                            <p:cond delay="999"/>
                                          </p:stCondLst>
                                        </p:cTn>
                                        <p:tgtEl>
                                          <p:spTgt spid="81"/>
                                        </p:tgtEl>
                                        <p:attrNameLst>
                                          <p:attrName>style.visibility</p:attrName>
                                        </p:attrNameLst>
                                      </p:cBhvr>
                                      <p:to>
                                        <p:strVal val="hidden"/>
                                      </p:to>
                                    </p:set>
                                  </p:childTnLst>
                                </p:cTn>
                              </p:par>
                              <p:par>
                                <p:cTn id="400" presetID="42" presetClass="exit" presetSubtype="0" fill="hold" grpId="0" nodeType="withEffect">
                                  <p:stCondLst>
                                    <p:cond delay="0"/>
                                  </p:stCondLst>
                                  <p:childTnLst>
                                    <p:animEffect transition="out" filter="fade">
                                      <p:cBhvr>
                                        <p:cTn id="401" dur="1000"/>
                                        <p:tgtEl>
                                          <p:spTgt spid="82"/>
                                        </p:tgtEl>
                                      </p:cBhvr>
                                    </p:animEffect>
                                    <p:anim calcmode="lin" valueType="num">
                                      <p:cBhvr>
                                        <p:cTn id="402" dur="1000"/>
                                        <p:tgtEl>
                                          <p:spTgt spid="82"/>
                                        </p:tgtEl>
                                        <p:attrNameLst>
                                          <p:attrName>ppt_x</p:attrName>
                                        </p:attrNameLst>
                                      </p:cBhvr>
                                      <p:tavLst>
                                        <p:tav tm="0">
                                          <p:val>
                                            <p:strVal val="ppt_x"/>
                                          </p:val>
                                        </p:tav>
                                        <p:tav tm="100000">
                                          <p:val>
                                            <p:strVal val="ppt_x"/>
                                          </p:val>
                                        </p:tav>
                                      </p:tavLst>
                                    </p:anim>
                                    <p:anim calcmode="lin" valueType="num">
                                      <p:cBhvr>
                                        <p:cTn id="403" dur="1000"/>
                                        <p:tgtEl>
                                          <p:spTgt spid="82"/>
                                        </p:tgtEl>
                                        <p:attrNameLst>
                                          <p:attrName>ppt_y</p:attrName>
                                        </p:attrNameLst>
                                      </p:cBhvr>
                                      <p:tavLst>
                                        <p:tav tm="0">
                                          <p:val>
                                            <p:strVal val="ppt_y"/>
                                          </p:val>
                                        </p:tav>
                                        <p:tav tm="100000">
                                          <p:val>
                                            <p:strVal val="ppt_y+.1"/>
                                          </p:val>
                                        </p:tav>
                                      </p:tavLst>
                                    </p:anim>
                                    <p:set>
                                      <p:cBhvr>
                                        <p:cTn id="404" dur="1" fill="hold">
                                          <p:stCondLst>
                                            <p:cond delay="999"/>
                                          </p:stCondLst>
                                        </p:cTn>
                                        <p:tgtEl>
                                          <p:spTgt spid="82"/>
                                        </p:tgtEl>
                                        <p:attrNameLst>
                                          <p:attrName>style.visibility</p:attrName>
                                        </p:attrNameLst>
                                      </p:cBhvr>
                                      <p:to>
                                        <p:strVal val="hidden"/>
                                      </p:to>
                                    </p:set>
                                  </p:childTnLst>
                                </p:cTn>
                              </p:par>
                              <p:par>
                                <p:cTn id="405" presetID="42" presetClass="exit" presetSubtype="0" fill="hold" grpId="0" nodeType="withEffect">
                                  <p:stCondLst>
                                    <p:cond delay="0"/>
                                  </p:stCondLst>
                                  <p:childTnLst>
                                    <p:animEffect transition="out" filter="fade">
                                      <p:cBhvr>
                                        <p:cTn id="406" dur="1000"/>
                                        <p:tgtEl>
                                          <p:spTgt spid="83"/>
                                        </p:tgtEl>
                                      </p:cBhvr>
                                    </p:animEffect>
                                    <p:anim calcmode="lin" valueType="num">
                                      <p:cBhvr>
                                        <p:cTn id="407" dur="1000"/>
                                        <p:tgtEl>
                                          <p:spTgt spid="83"/>
                                        </p:tgtEl>
                                        <p:attrNameLst>
                                          <p:attrName>ppt_x</p:attrName>
                                        </p:attrNameLst>
                                      </p:cBhvr>
                                      <p:tavLst>
                                        <p:tav tm="0">
                                          <p:val>
                                            <p:strVal val="ppt_x"/>
                                          </p:val>
                                        </p:tav>
                                        <p:tav tm="100000">
                                          <p:val>
                                            <p:strVal val="ppt_x"/>
                                          </p:val>
                                        </p:tav>
                                      </p:tavLst>
                                    </p:anim>
                                    <p:anim calcmode="lin" valueType="num">
                                      <p:cBhvr>
                                        <p:cTn id="408" dur="1000"/>
                                        <p:tgtEl>
                                          <p:spTgt spid="83"/>
                                        </p:tgtEl>
                                        <p:attrNameLst>
                                          <p:attrName>ppt_y</p:attrName>
                                        </p:attrNameLst>
                                      </p:cBhvr>
                                      <p:tavLst>
                                        <p:tav tm="0">
                                          <p:val>
                                            <p:strVal val="ppt_y"/>
                                          </p:val>
                                        </p:tav>
                                        <p:tav tm="100000">
                                          <p:val>
                                            <p:strVal val="ppt_y+.1"/>
                                          </p:val>
                                        </p:tav>
                                      </p:tavLst>
                                    </p:anim>
                                    <p:set>
                                      <p:cBhvr>
                                        <p:cTn id="409" dur="1" fill="hold">
                                          <p:stCondLst>
                                            <p:cond delay="999"/>
                                          </p:stCondLst>
                                        </p:cTn>
                                        <p:tgtEl>
                                          <p:spTgt spid="83"/>
                                        </p:tgtEl>
                                        <p:attrNameLst>
                                          <p:attrName>style.visibility</p:attrName>
                                        </p:attrNameLst>
                                      </p:cBhvr>
                                      <p:to>
                                        <p:strVal val="hidden"/>
                                      </p:to>
                                    </p:set>
                                  </p:childTnLst>
                                </p:cTn>
                              </p:par>
                              <p:par>
                                <p:cTn id="410" presetID="42" presetClass="exit" presetSubtype="0" fill="hold" grpId="0" nodeType="withEffect">
                                  <p:stCondLst>
                                    <p:cond delay="0"/>
                                  </p:stCondLst>
                                  <p:childTnLst>
                                    <p:animEffect transition="out" filter="fade">
                                      <p:cBhvr>
                                        <p:cTn id="411" dur="1000"/>
                                        <p:tgtEl>
                                          <p:spTgt spid="84"/>
                                        </p:tgtEl>
                                      </p:cBhvr>
                                    </p:animEffect>
                                    <p:anim calcmode="lin" valueType="num">
                                      <p:cBhvr>
                                        <p:cTn id="412" dur="1000"/>
                                        <p:tgtEl>
                                          <p:spTgt spid="84"/>
                                        </p:tgtEl>
                                        <p:attrNameLst>
                                          <p:attrName>ppt_x</p:attrName>
                                        </p:attrNameLst>
                                      </p:cBhvr>
                                      <p:tavLst>
                                        <p:tav tm="0">
                                          <p:val>
                                            <p:strVal val="ppt_x"/>
                                          </p:val>
                                        </p:tav>
                                        <p:tav tm="100000">
                                          <p:val>
                                            <p:strVal val="ppt_x"/>
                                          </p:val>
                                        </p:tav>
                                      </p:tavLst>
                                    </p:anim>
                                    <p:anim calcmode="lin" valueType="num">
                                      <p:cBhvr>
                                        <p:cTn id="413" dur="1000"/>
                                        <p:tgtEl>
                                          <p:spTgt spid="84"/>
                                        </p:tgtEl>
                                        <p:attrNameLst>
                                          <p:attrName>ppt_y</p:attrName>
                                        </p:attrNameLst>
                                      </p:cBhvr>
                                      <p:tavLst>
                                        <p:tav tm="0">
                                          <p:val>
                                            <p:strVal val="ppt_y"/>
                                          </p:val>
                                        </p:tav>
                                        <p:tav tm="100000">
                                          <p:val>
                                            <p:strVal val="ppt_y+.1"/>
                                          </p:val>
                                        </p:tav>
                                      </p:tavLst>
                                    </p:anim>
                                    <p:set>
                                      <p:cBhvr>
                                        <p:cTn id="414" dur="1" fill="hold">
                                          <p:stCondLst>
                                            <p:cond delay="999"/>
                                          </p:stCondLst>
                                        </p:cTn>
                                        <p:tgtEl>
                                          <p:spTgt spid="84"/>
                                        </p:tgtEl>
                                        <p:attrNameLst>
                                          <p:attrName>style.visibility</p:attrName>
                                        </p:attrNameLst>
                                      </p:cBhvr>
                                      <p:to>
                                        <p:strVal val="hidden"/>
                                      </p:to>
                                    </p:set>
                                  </p:childTnLst>
                                </p:cTn>
                              </p:par>
                              <p:par>
                                <p:cTn id="415" presetID="42" presetClass="exit" presetSubtype="0" fill="hold" grpId="0" nodeType="withEffect">
                                  <p:stCondLst>
                                    <p:cond delay="0"/>
                                  </p:stCondLst>
                                  <p:childTnLst>
                                    <p:animEffect transition="out" filter="fade">
                                      <p:cBhvr>
                                        <p:cTn id="416" dur="1000"/>
                                        <p:tgtEl>
                                          <p:spTgt spid="85"/>
                                        </p:tgtEl>
                                      </p:cBhvr>
                                    </p:animEffect>
                                    <p:anim calcmode="lin" valueType="num">
                                      <p:cBhvr>
                                        <p:cTn id="417" dur="1000"/>
                                        <p:tgtEl>
                                          <p:spTgt spid="85"/>
                                        </p:tgtEl>
                                        <p:attrNameLst>
                                          <p:attrName>ppt_x</p:attrName>
                                        </p:attrNameLst>
                                      </p:cBhvr>
                                      <p:tavLst>
                                        <p:tav tm="0">
                                          <p:val>
                                            <p:strVal val="ppt_x"/>
                                          </p:val>
                                        </p:tav>
                                        <p:tav tm="100000">
                                          <p:val>
                                            <p:strVal val="ppt_x"/>
                                          </p:val>
                                        </p:tav>
                                      </p:tavLst>
                                    </p:anim>
                                    <p:anim calcmode="lin" valueType="num">
                                      <p:cBhvr>
                                        <p:cTn id="418" dur="1000"/>
                                        <p:tgtEl>
                                          <p:spTgt spid="85"/>
                                        </p:tgtEl>
                                        <p:attrNameLst>
                                          <p:attrName>ppt_y</p:attrName>
                                        </p:attrNameLst>
                                      </p:cBhvr>
                                      <p:tavLst>
                                        <p:tav tm="0">
                                          <p:val>
                                            <p:strVal val="ppt_y"/>
                                          </p:val>
                                        </p:tav>
                                        <p:tav tm="100000">
                                          <p:val>
                                            <p:strVal val="ppt_y+.1"/>
                                          </p:val>
                                        </p:tav>
                                      </p:tavLst>
                                    </p:anim>
                                    <p:set>
                                      <p:cBhvr>
                                        <p:cTn id="419" dur="1" fill="hold">
                                          <p:stCondLst>
                                            <p:cond delay="999"/>
                                          </p:stCondLst>
                                        </p:cTn>
                                        <p:tgtEl>
                                          <p:spTgt spid="85"/>
                                        </p:tgtEl>
                                        <p:attrNameLst>
                                          <p:attrName>style.visibility</p:attrName>
                                        </p:attrNameLst>
                                      </p:cBhvr>
                                      <p:to>
                                        <p:strVal val="hidden"/>
                                      </p:to>
                                    </p:set>
                                  </p:childTnLst>
                                </p:cTn>
                              </p:par>
                              <p:par>
                                <p:cTn id="420" presetID="42" presetClass="exit" presetSubtype="0" fill="hold" grpId="0" nodeType="withEffect">
                                  <p:stCondLst>
                                    <p:cond delay="0"/>
                                  </p:stCondLst>
                                  <p:childTnLst>
                                    <p:animEffect transition="out" filter="fade">
                                      <p:cBhvr>
                                        <p:cTn id="421" dur="1000"/>
                                        <p:tgtEl>
                                          <p:spTgt spid="86"/>
                                        </p:tgtEl>
                                      </p:cBhvr>
                                    </p:animEffect>
                                    <p:anim calcmode="lin" valueType="num">
                                      <p:cBhvr>
                                        <p:cTn id="422" dur="1000"/>
                                        <p:tgtEl>
                                          <p:spTgt spid="86"/>
                                        </p:tgtEl>
                                        <p:attrNameLst>
                                          <p:attrName>ppt_x</p:attrName>
                                        </p:attrNameLst>
                                      </p:cBhvr>
                                      <p:tavLst>
                                        <p:tav tm="0">
                                          <p:val>
                                            <p:strVal val="ppt_x"/>
                                          </p:val>
                                        </p:tav>
                                        <p:tav tm="100000">
                                          <p:val>
                                            <p:strVal val="ppt_x"/>
                                          </p:val>
                                        </p:tav>
                                      </p:tavLst>
                                    </p:anim>
                                    <p:anim calcmode="lin" valueType="num">
                                      <p:cBhvr>
                                        <p:cTn id="423" dur="1000"/>
                                        <p:tgtEl>
                                          <p:spTgt spid="86"/>
                                        </p:tgtEl>
                                        <p:attrNameLst>
                                          <p:attrName>ppt_y</p:attrName>
                                        </p:attrNameLst>
                                      </p:cBhvr>
                                      <p:tavLst>
                                        <p:tav tm="0">
                                          <p:val>
                                            <p:strVal val="ppt_y"/>
                                          </p:val>
                                        </p:tav>
                                        <p:tav tm="100000">
                                          <p:val>
                                            <p:strVal val="ppt_y+.1"/>
                                          </p:val>
                                        </p:tav>
                                      </p:tavLst>
                                    </p:anim>
                                    <p:set>
                                      <p:cBhvr>
                                        <p:cTn id="424" dur="1" fill="hold">
                                          <p:stCondLst>
                                            <p:cond delay="999"/>
                                          </p:stCondLst>
                                        </p:cTn>
                                        <p:tgtEl>
                                          <p:spTgt spid="86"/>
                                        </p:tgtEl>
                                        <p:attrNameLst>
                                          <p:attrName>style.visibility</p:attrName>
                                        </p:attrNameLst>
                                      </p:cBhvr>
                                      <p:to>
                                        <p:strVal val="hidden"/>
                                      </p:to>
                                    </p:set>
                                  </p:childTnLst>
                                </p:cTn>
                              </p:par>
                              <p:par>
                                <p:cTn id="425" presetID="42" presetClass="exit" presetSubtype="0" fill="hold" grpId="0" nodeType="withEffect">
                                  <p:stCondLst>
                                    <p:cond delay="0"/>
                                  </p:stCondLst>
                                  <p:childTnLst>
                                    <p:animEffect transition="out" filter="fade">
                                      <p:cBhvr>
                                        <p:cTn id="426" dur="1000"/>
                                        <p:tgtEl>
                                          <p:spTgt spid="87"/>
                                        </p:tgtEl>
                                      </p:cBhvr>
                                    </p:animEffect>
                                    <p:anim calcmode="lin" valueType="num">
                                      <p:cBhvr>
                                        <p:cTn id="427" dur="1000"/>
                                        <p:tgtEl>
                                          <p:spTgt spid="87"/>
                                        </p:tgtEl>
                                        <p:attrNameLst>
                                          <p:attrName>ppt_x</p:attrName>
                                        </p:attrNameLst>
                                      </p:cBhvr>
                                      <p:tavLst>
                                        <p:tav tm="0">
                                          <p:val>
                                            <p:strVal val="ppt_x"/>
                                          </p:val>
                                        </p:tav>
                                        <p:tav tm="100000">
                                          <p:val>
                                            <p:strVal val="ppt_x"/>
                                          </p:val>
                                        </p:tav>
                                      </p:tavLst>
                                    </p:anim>
                                    <p:anim calcmode="lin" valueType="num">
                                      <p:cBhvr>
                                        <p:cTn id="428" dur="1000"/>
                                        <p:tgtEl>
                                          <p:spTgt spid="87"/>
                                        </p:tgtEl>
                                        <p:attrNameLst>
                                          <p:attrName>ppt_y</p:attrName>
                                        </p:attrNameLst>
                                      </p:cBhvr>
                                      <p:tavLst>
                                        <p:tav tm="0">
                                          <p:val>
                                            <p:strVal val="ppt_y"/>
                                          </p:val>
                                        </p:tav>
                                        <p:tav tm="100000">
                                          <p:val>
                                            <p:strVal val="ppt_y+.1"/>
                                          </p:val>
                                        </p:tav>
                                      </p:tavLst>
                                    </p:anim>
                                    <p:set>
                                      <p:cBhvr>
                                        <p:cTn id="429" dur="1" fill="hold">
                                          <p:stCondLst>
                                            <p:cond delay="999"/>
                                          </p:stCondLst>
                                        </p:cTn>
                                        <p:tgtEl>
                                          <p:spTgt spid="87"/>
                                        </p:tgtEl>
                                        <p:attrNameLst>
                                          <p:attrName>style.visibility</p:attrName>
                                        </p:attrNameLst>
                                      </p:cBhvr>
                                      <p:to>
                                        <p:strVal val="hidden"/>
                                      </p:to>
                                    </p:set>
                                  </p:childTnLst>
                                </p:cTn>
                              </p:par>
                              <p:par>
                                <p:cTn id="430" presetID="42" presetClass="exit" presetSubtype="0" fill="hold" grpId="0" nodeType="withEffect">
                                  <p:stCondLst>
                                    <p:cond delay="0"/>
                                  </p:stCondLst>
                                  <p:childTnLst>
                                    <p:animEffect transition="out" filter="fade">
                                      <p:cBhvr>
                                        <p:cTn id="431" dur="1000"/>
                                        <p:tgtEl>
                                          <p:spTgt spid="88"/>
                                        </p:tgtEl>
                                      </p:cBhvr>
                                    </p:animEffect>
                                    <p:anim calcmode="lin" valueType="num">
                                      <p:cBhvr>
                                        <p:cTn id="432" dur="1000"/>
                                        <p:tgtEl>
                                          <p:spTgt spid="88"/>
                                        </p:tgtEl>
                                        <p:attrNameLst>
                                          <p:attrName>ppt_x</p:attrName>
                                        </p:attrNameLst>
                                      </p:cBhvr>
                                      <p:tavLst>
                                        <p:tav tm="0">
                                          <p:val>
                                            <p:strVal val="ppt_x"/>
                                          </p:val>
                                        </p:tav>
                                        <p:tav tm="100000">
                                          <p:val>
                                            <p:strVal val="ppt_x"/>
                                          </p:val>
                                        </p:tav>
                                      </p:tavLst>
                                    </p:anim>
                                    <p:anim calcmode="lin" valueType="num">
                                      <p:cBhvr>
                                        <p:cTn id="433" dur="1000"/>
                                        <p:tgtEl>
                                          <p:spTgt spid="88"/>
                                        </p:tgtEl>
                                        <p:attrNameLst>
                                          <p:attrName>ppt_y</p:attrName>
                                        </p:attrNameLst>
                                      </p:cBhvr>
                                      <p:tavLst>
                                        <p:tav tm="0">
                                          <p:val>
                                            <p:strVal val="ppt_y"/>
                                          </p:val>
                                        </p:tav>
                                        <p:tav tm="100000">
                                          <p:val>
                                            <p:strVal val="ppt_y+.1"/>
                                          </p:val>
                                        </p:tav>
                                      </p:tavLst>
                                    </p:anim>
                                    <p:set>
                                      <p:cBhvr>
                                        <p:cTn id="434" dur="1" fill="hold">
                                          <p:stCondLst>
                                            <p:cond delay="999"/>
                                          </p:stCondLst>
                                        </p:cTn>
                                        <p:tgtEl>
                                          <p:spTgt spid="88"/>
                                        </p:tgtEl>
                                        <p:attrNameLst>
                                          <p:attrName>style.visibility</p:attrName>
                                        </p:attrNameLst>
                                      </p:cBhvr>
                                      <p:to>
                                        <p:strVal val="hidden"/>
                                      </p:to>
                                    </p:set>
                                  </p:childTnLst>
                                </p:cTn>
                              </p:par>
                              <p:par>
                                <p:cTn id="435" presetID="42" presetClass="exit" presetSubtype="0" fill="hold" grpId="0" nodeType="withEffect">
                                  <p:stCondLst>
                                    <p:cond delay="0"/>
                                  </p:stCondLst>
                                  <p:childTnLst>
                                    <p:animEffect transition="out" filter="fade">
                                      <p:cBhvr>
                                        <p:cTn id="436" dur="1000"/>
                                        <p:tgtEl>
                                          <p:spTgt spid="89"/>
                                        </p:tgtEl>
                                      </p:cBhvr>
                                    </p:animEffect>
                                    <p:anim calcmode="lin" valueType="num">
                                      <p:cBhvr>
                                        <p:cTn id="437" dur="1000"/>
                                        <p:tgtEl>
                                          <p:spTgt spid="89"/>
                                        </p:tgtEl>
                                        <p:attrNameLst>
                                          <p:attrName>ppt_x</p:attrName>
                                        </p:attrNameLst>
                                      </p:cBhvr>
                                      <p:tavLst>
                                        <p:tav tm="0">
                                          <p:val>
                                            <p:strVal val="ppt_x"/>
                                          </p:val>
                                        </p:tav>
                                        <p:tav tm="100000">
                                          <p:val>
                                            <p:strVal val="ppt_x"/>
                                          </p:val>
                                        </p:tav>
                                      </p:tavLst>
                                    </p:anim>
                                    <p:anim calcmode="lin" valueType="num">
                                      <p:cBhvr>
                                        <p:cTn id="438" dur="1000"/>
                                        <p:tgtEl>
                                          <p:spTgt spid="89"/>
                                        </p:tgtEl>
                                        <p:attrNameLst>
                                          <p:attrName>ppt_y</p:attrName>
                                        </p:attrNameLst>
                                      </p:cBhvr>
                                      <p:tavLst>
                                        <p:tav tm="0">
                                          <p:val>
                                            <p:strVal val="ppt_y"/>
                                          </p:val>
                                        </p:tav>
                                        <p:tav tm="100000">
                                          <p:val>
                                            <p:strVal val="ppt_y+.1"/>
                                          </p:val>
                                        </p:tav>
                                      </p:tavLst>
                                    </p:anim>
                                    <p:set>
                                      <p:cBhvr>
                                        <p:cTn id="439" dur="1" fill="hold">
                                          <p:stCondLst>
                                            <p:cond delay="999"/>
                                          </p:stCondLst>
                                        </p:cTn>
                                        <p:tgtEl>
                                          <p:spTgt spid="89"/>
                                        </p:tgtEl>
                                        <p:attrNameLst>
                                          <p:attrName>style.visibility</p:attrName>
                                        </p:attrNameLst>
                                      </p:cBhvr>
                                      <p:to>
                                        <p:strVal val="hidden"/>
                                      </p:to>
                                    </p:set>
                                  </p:childTnLst>
                                </p:cTn>
                              </p:par>
                              <p:par>
                                <p:cTn id="440" presetID="42" presetClass="exit" presetSubtype="0" fill="hold" grpId="0" nodeType="withEffect">
                                  <p:stCondLst>
                                    <p:cond delay="0"/>
                                  </p:stCondLst>
                                  <p:childTnLst>
                                    <p:animEffect transition="out" filter="fade">
                                      <p:cBhvr>
                                        <p:cTn id="441" dur="1000"/>
                                        <p:tgtEl>
                                          <p:spTgt spid="90"/>
                                        </p:tgtEl>
                                      </p:cBhvr>
                                    </p:animEffect>
                                    <p:anim calcmode="lin" valueType="num">
                                      <p:cBhvr>
                                        <p:cTn id="442" dur="1000"/>
                                        <p:tgtEl>
                                          <p:spTgt spid="90"/>
                                        </p:tgtEl>
                                        <p:attrNameLst>
                                          <p:attrName>ppt_x</p:attrName>
                                        </p:attrNameLst>
                                      </p:cBhvr>
                                      <p:tavLst>
                                        <p:tav tm="0">
                                          <p:val>
                                            <p:strVal val="ppt_x"/>
                                          </p:val>
                                        </p:tav>
                                        <p:tav tm="100000">
                                          <p:val>
                                            <p:strVal val="ppt_x"/>
                                          </p:val>
                                        </p:tav>
                                      </p:tavLst>
                                    </p:anim>
                                    <p:anim calcmode="lin" valueType="num">
                                      <p:cBhvr>
                                        <p:cTn id="443" dur="1000"/>
                                        <p:tgtEl>
                                          <p:spTgt spid="90"/>
                                        </p:tgtEl>
                                        <p:attrNameLst>
                                          <p:attrName>ppt_y</p:attrName>
                                        </p:attrNameLst>
                                      </p:cBhvr>
                                      <p:tavLst>
                                        <p:tav tm="0">
                                          <p:val>
                                            <p:strVal val="ppt_y"/>
                                          </p:val>
                                        </p:tav>
                                        <p:tav tm="100000">
                                          <p:val>
                                            <p:strVal val="ppt_y+.1"/>
                                          </p:val>
                                        </p:tav>
                                      </p:tavLst>
                                    </p:anim>
                                    <p:set>
                                      <p:cBhvr>
                                        <p:cTn id="444" dur="1" fill="hold">
                                          <p:stCondLst>
                                            <p:cond delay="999"/>
                                          </p:stCondLst>
                                        </p:cTn>
                                        <p:tgtEl>
                                          <p:spTgt spid="90"/>
                                        </p:tgtEl>
                                        <p:attrNameLst>
                                          <p:attrName>style.visibility</p:attrName>
                                        </p:attrNameLst>
                                      </p:cBhvr>
                                      <p:to>
                                        <p:strVal val="hidden"/>
                                      </p:to>
                                    </p:set>
                                  </p:childTnLst>
                                </p:cTn>
                              </p:par>
                              <p:par>
                                <p:cTn id="445" presetID="42" presetClass="exit" presetSubtype="0" fill="hold" grpId="0" nodeType="withEffect">
                                  <p:stCondLst>
                                    <p:cond delay="0"/>
                                  </p:stCondLst>
                                  <p:childTnLst>
                                    <p:animEffect transition="out" filter="fade">
                                      <p:cBhvr>
                                        <p:cTn id="446" dur="1000"/>
                                        <p:tgtEl>
                                          <p:spTgt spid="91"/>
                                        </p:tgtEl>
                                      </p:cBhvr>
                                    </p:animEffect>
                                    <p:anim calcmode="lin" valueType="num">
                                      <p:cBhvr>
                                        <p:cTn id="447" dur="1000"/>
                                        <p:tgtEl>
                                          <p:spTgt spid="91"/>
                                        </p:tgtEl>
                                        <p:attrNameLst>
                                          <p:attrName>ppt_x</p:attrName>
                                        </p:attrNameLst>
                                      </p:cBhvr>
                                      <p:tavLst>
                                        <p:tav tm="0">
                                          <p:val>
                                            <p:strVal val="ppt_x"/>
                                          </p:val>
                                        </p:tav>
                                        <p:tav tm="100000">
                                          <p:val>
                                            <p:strVal val="ppt_x"/>
                                          </p:val>
                                        </p:tav>
                                      </p:tavLst>
                                    </p:anim>
                                    <p:anim calcmode="lin" valueType="num">
                                      <p:cBhvr>
                                        <p:cTn id="448" dur="1000"/>
                                        <p:tgtEl>
                                          <p:spTgt spid="91"/>
                                        </p:tgtEl>
                                        <p:attrNameLst>
                                          <p:attrName>ppt_y</p:attrName>
                                        </p:attrNameLst>
                                      </p:cBhvr>
                                      <p:tavLst>
                                        <p:tav tm="0">
                                          <p:val>
                                            <p:strVal val="ppt_y"/>
                                          </p:val>
                                        </p:tav>
                                        <p:tav tm="100000">
                                          <p:val>
                                            <p:strVal val="ppt_y+.1"/>
                                          </p:val>
                                        </p:tav>
                                      </p:tavLst>
                                    </p:anim>
                                    <p:set>
                                      <p:cBhvr>
                                        <p:cTn id="449" dur="1" fill="hold">
                                          <p:stCondLst>
                                            <p:cond delay="999"/>
                                          </p:stCondLst>
                                        </p:cTn>
                                        <p:tgtEl>
                                          <p:spTgt spid="91"/>
                                        </p:tgtEl>
                                        <p:attrNameLst>
                                          <p:attrName>style.visibility</p:attrName>
                                        </p:attrNameLst>
                                      </p:cBhvr>
                                      <p:to>
                                        <p:strVal val="hidden"/>
                                      </p:to>
                                    </p:set>
                                  </p:childTnLst>
                                </p:cTn>
                              </p:par>
                              <p:par>
                                <p:cTn id="450" presetID="42" presetClass="exit" presetSubtype="0" fill="hold" grpId="0" nodeType="withEffect">
                                  <p:stCondLst>
                                    <p:cond delay="0"/>
                                  </p:stCondLst>
                                  <p:childTnLst>
                                    <p:animEffect transition="out" filter="fade">
                                      <p:cBhvr>
                                        <p:cTn id="451" dur="1000"/>
                                        <p:tgtEl>
                                          <p:spTgt spid="92"/>
                                        </p:tgtEl>
                                      </p:cBhvr>
                                    </p:animEffect>
                                    <p:anim calcmode="lin" valueType="num">
                                      <p:cBhvr>
                                        <p:cTn id="452" dur="1000"/>
                                        <p:tgtEl>
                                          <p:spTgt spid="92"/>
                                        </p:tgtEl>
                                        <p:attrNameLst>
                                          <p:attrName>ppt_x</p:attrName>
                                        </p:attrNameLst>
                                      </p:cBhvr>
                                      <p:tavLst>
                                        <p:tav tm="0">
                                          <p:val>
                                            <p:strVal val="ppt_x"/>
                                          </p:val>
                                        </p:tav>
                                        <p:tav tm="100000">
                                          <p:val>
                                            <p:strVal val="ppt_x"/>
                                          </p:val>
                                        </p:tav>
                                      </p:tavLst>
                                    </p:anim>
                                    <p:anim calcmode="lin" valueType="num">
                                      <p:cBhvr>
                                        <p:cTn id="453" dur="1000"/>
                                        <p:tgtEl>
                                          <p:spTgt spid="92"/>
                                        </p:tgtEl>
                                        <p:attrNameLst>
                                          <p:attrName>ppt_y</p:attrName>
                                        </p:attrNameLst>
                                      </p:cBhvr>
                                      <p:tavLst>
                                        <p:tav tm="0">
                                          <p:val>
                                            <p:strVal val="ppt_y"/>
                                          </p:val>
                                        </p:tav>
                                        <p:tav tm="100000">
                                          <p:val>
                                            <p:strVal val="ppt_y+.1"/>
                                          </p:val>
                                        </p:tav>
                                      </p:tavLst>
                                    </p:anim>
                                    <p:set>
                                      <p:cBhvr>
                                        <p:cTn id="454" dur="1" fill="hold">
                                          <p:stCondLst>
                                            <p:cond delay="999"/>
                                          </p:stCondLst>
                                        </p:cTn>
                                        <p:tgtEl>
                                          <p:spTgt spid="92"/>
                                        </p:tgtEl>
                                        <p:attrNameLst>
                                          <p:attrName>style.visibility</p:attrName>
                                        </p:attrNameLst>
                                      </p:cBhvr>
                                      <p:to>
                                        <p:strVal val="hidden"/>
                                      </p:to>
                                    </p:set>
                                  </p:childTnLst>
                                </p:cTn>
                              </p:par>
                              <p:par>
                                <p:cTn id="455" presetID="42" presetClass="exit" presetSubtype="0" fill="hold" grpId="0" nodeType="withEffect">
                                  <p:stCondLst>
                                    <p:cond delay="0"/>
                                  </p:stCondLst>
                                  <p:childTnLst>
                                    <p:animEffect transition="out" filter="fade">
                                      <p:cBhvr>
                                        <p:cTn id="456" dur="1000"/>
                                        <p:tgtEl>
                                          <p:spTgt spid="93"/>
                                        </p:tgtEl>
                                      </p:cBhvr>
                                    </p:animEffect>
                                    <p:anim calcmode="lin" valueType="num">
                                      <p:cBhvr>
                                        <p:cTn id="457" dur="1000"/>
                                        <p:tgtEl>
                                          <p:spTgt spid="93"/>
                                        </p:tgtEl>
                                        <p:attrNameLst>
                                          <p:attrName>ppt_x</p:attrName>
                                        </p:attrNameLst>
                                      </p:cBhvr>
                                      <p:tavLst>
                                        <p:tav tm="0">
                                          <p:val>
                                            <p:strVal val="ppt_x"/>
                                          </p:val>
                                        </p:tav>
                                        <p:tav tm="100000">
                                          <p:val>
                                            <p:strVal val="ppt_x"/>
                                          </p:val>
                                        </p:tav>
                                      </p:tavLst>
                                    </p:anim>
                                    <p:anim calcmode="lin" valueType="num">
                                      <p:cBhvr>
                                        <p:cTn id="458" dur="1000"/>
                                        <p:tgtEl>
                                          <p:spTgt spid="93"/>
                                        </p:tgtEl>
                                        <p:attrNameLst>
                                          <p:attrName>ppt_y</p:attrName>
                                        </p:attrNameLst>
                                      </p:cBhvr>
                                      <p:tavLst>
                                        <p:tav tm="0">
                                          <p:val>
                                            <p:strVal val="ppt_y"/>
                                          </p:val>
                                        </p:tav>
                                        <p:tav tm="100000">
                                          <p:val>
                                            <p:strVal val="ppt_y+.1"/>
                                          </p:val>
                                        </p:tav>
                                      </p:tavLst>
                                    </p:anim>
                                    <p:set>
                                      <p:cBhvr>
                                        <p:cTn id="459" dur="1" fill="hold">
                                          <p:stCondLst>
                                            <p:cond delay="999"/>
                                          </p:stCondLst>
                                        </p:cTn>
                                        <p:tgtEl>
                                          <p:spTgt spid="93"/>
                                        </p:tgtEl>
                                        <p:attrNameLst>
                                          <p:attrName>style.visibility</p:attrName>
                                        </p:attrNameLst>
                                      </p:cBhvr>
                                      <p:to>
                                        <p:strVal val="hidden"/>
                                      </p:to>
                                    </p:set>
                                  </p:childTnLst>
                                </p:cTn>
                              </p:par>
                              <p:par>
                                <p:cTn id="460" presetID="42" presetClass="exit" presetSubtype="0" fill="hold" grpId="0" nodeType="withEffect">
                                  <p:stCondLst>
                                    <p:cond delay="0"/>
                                  </p:stCondLst>
                                  <p:childTnLst>
                                    <p:animEffect transition="out" filter="fade">
                                      <p:cBhvr>
                                        <p:cTn id="461" dur="1000"/>
                                        <p:tgtEl>
                                          <p:spTgt spid="94"/>
                                        </p:tgtEl>
                                      </p:cBhvr>
                                    </p:animEffect>
                                    <p:anim calcmode="lin" valueType="num">
                                      <p:cBhvr>
                                        <p:cTn id="462" dur="1000"/>
                                        <p:tgtEl>
                                          <p:spTgt spid="94"/>
                                        </p:tgtEl>
                                        <p:attrNameLst>
                                          <p:attrName>ppt_x</p:attrName>
                                        </p:attrNameLst>
                                      </p:cBhvr>
                                      <p:tavLst>
                                        <p:tav tm="0">
                                          <p:val>
                                            <p:strVal val="ppt_x"/>
                                          </p:val>
                                        </p:tav>
                                        <p:tav tm="100000">
                                          <p:val>
                                            <p:strVal val="ppt_x"/>
                                          </p:val>
                                        </p:tav>
                                      </p:tavLst>
                                    </p:anim>
                                    <p:anim calcmode="lin" valueType="num">
                                      <p:cBhvr>
                                        <p:cTn id="463" dur="1000"/>
                                        <p:tgtEl>
                                          <p:spTgt spid="94"/>
                                        </p:tgtEl>
                                        <p:attrNameLst>
                                          <p:attrName>ppt_y</p:attrName>
                                        </p:attrNameLst>
                                      </p:cBhvr>
                                      <p:tavLst>
                                        <p:tav tm="0">
                                          <p:val>
                                            <p:strVal val="ppt_y"/>
                                          </p:val>
                                        </p:tav>
                                        <p:tav tm="100000">
                                          <p:val>
                                            <p:strVal val="ppt_y+.1"/>
                                          </p:val>
                                        </p:tav>
                                      </p:tavLst>
                                    </p:anim>
                                    <p:set>
                                      <p:cBhvr>
                                        <p:cTn id="464" dur="1" fill="hold">
                                          <p:stCondLst>
                                            <p:cond delay="999"/>
                                          </p:stCondLst>
                                        </p:cTn>
                                        <p:tgtEl>
                                          <p:spTgt spid="94"/>
                                        </p:tgtEl>
                                        <p:attrNameLst>
                                          <p:attrName>style.visibility</p:attrName>
                                        </p:attrNameLst>
                                      </p:cBhvr>
                                      <p:to>
                                        <p:strVal val="hidden"/>
                                      </p:to>
                                    </p:set>
                                  </p:childTnLst>
                                </p:cTn>
                              </p:par>
                              <p:par>
                                <p:cTn id="465" presetID="42" presetClass="exit" presetSubtype="0" fill="hold" grpId="0" nodeType="withEffect">
                                  <p:stCondLst>
                                    <p:cond delay="0"/>
                                  </p:stCondLst>
                                  <p:childTnLst>
                                    <p:animEffect transition="out" filter="fade">
                                      <p:cBhvr>
                                        <p:cTn id="466" dur="1000"/>
                                        <p:tgtEl>
                                          <p:spTgt spid="95"/>
                                        </p:tgtEl>
                                      </p:cBhvr>
                                    </p:animEffect>
                                    <p:anim calcmode="lin" valueType="num">
                                      <p:cBhvr>
                                        <p:cTn id="467" dur="1000"/>
                                        <p:tgtEl>
                                          <p:spTgt spid="95"/>
                                        </p:tgtEl>
                                        <p:attrNameLst>
                                          <p:attrName>ppt_x</p:attrName>
                                        </p:attrNameLst>
                                      </p:cBhvr>
                                      <p:tavLst>
                                        <p:tav tm="0">
                                          <p:val>
                                            <p:strVal val="ppt_x"/>
                                          </p:val>
                                        </p:tav>
                                        <p:tav tm="100000">
                                          <p:val>
                                            <p:strVal val="ppt_x"/>
                                          </p:val>
                                        </p:tav>
                                      </p:tavLst>
                                    </p:anim>
                                    <p:anim calcmode="lin" valueType="num">
                                      <p:cBhvr>
                                        <p:cTn id="468" dur="1000"/>
                                        <p:tgtEl>
                                          <p:spTgt spid="95"/>
                                        </p:tgtEl>
                                        <p:attrNameLst>
                                          <p:attrName>ppt_y</p:attrName>
                                        </p:attrNameLst>
                                      </p:cBhvr>
                                      <p:tavLst>
                                        <p:tav tm="0">
                                          <p:val>
                                            <p:strVal val="ppt_y"/>
                                          </p:val>
                                        </p:tav>
                                        <p:tav tm="100000">
                                          <p:val>
                                            <p:strVal val="ppt_y+.1"/>
                                          </p:val>
                                        </p:tav>
                                      </p:tavLst>
                                    </p:anim>
                                    <p:set>
                                      <p:cBhvr>
                                        <p:cTn id="469" dur="1" fill="hold">
                                          <p:stCondLst>
                                            <p:cond delay="999"/>
                                          </p:stCondLst>
                                        </p:cTn>
                                        <p:tgtEl>
                                          <p:spTgt spid="95"/>
                                        </p:tgtEl>
                                        <p:attrNameLst>
                                          <p:attrName>style.visibility</p:attrName>
                                        </p:attrNameLst>
                                      </p:cBhvr>
                                      <p:to>
                                        <p:strVal val="hidden"/>
                                      </p:to>
                                    </p:set>
                                  </p:childTnLst>
                                </p:cTn>
                              </p:par>
                              <p:par>
                                <p:cTn id="470" presetID="42" presetClass="exit" presetSubtype="0" fill="hold" grpId="0" nodeType="withEffect">
                                  <p:stCondLst>
                                    <p:cond delay="0"/>
                                  </p:stCondLst>
                                  <p:childTnLst>
                                    <p:animEffect transition="out" filter="fade">
                                      <p:cBhvr>
                                        <p:cTn id="471" dur="1000"/>
                                        <p:tgtEl>
                                          <p:spTgt spid="96"/>
                                        </p:tgtEl>
                                      </p:cBhvr>
                                    </p:animEffect>
                                    <p:anim calcmode="lin" valueType="num">
                                      <p:cBhvr>
                                        <p:cTn id="472" dur="1000"/>
                                        <p:tgtEl>
                                          <p:spTgt spid="96"/>
                                        </p:tgtEl>
                                        <p:attrNameLst>
                                          <p:attrName>ppt_x</p:attrName>
                                        </p:attrNameLst>
                                      </p:cBhvr>
                                      <p:tavLst>
                                        <p:tav tm="0">
                                          <p:val>
                                            <p:strVal val="ppt_x"/>
                                          </p:val>
                                        </p:tav>
                                        <p:tav tm="100000">
                                          <p:val>
                                            <p:strVal val="ppt_x"/>
                                          </p:val>
                                        </p:tav>
                                      </p:tavLst>
                                    </p:anim>
                                    <p:anim calcmode="lin" valueType="num">
                                      <p:cBhvr>
                                        <p:cTn id="473" dur="1000"/>
                                        <p:tgtEl>
                                          <p:spTgt spid="96"/>
                                        </p:tgtEl>
                                        <p:attrNameLst>
                                          <p:attrName>ppt_y</p:attrName>
                                        </p:attrNameLst>
                                      </p:cBhvr>
                                      <p:tavLst>
                                        <p:tav tm="0">
                                          <p:val>
                                            <p:strVal val="ppt_y"/>
                                          </p:val>
                                        </p:tav>
                                        <p:tav tm="100000">
                                          <p:val>
                                            <p:strVal val="ppt_y+.1"/>
                                          </p:val>
                                        </p:tav>
                                      </p:tavLst>
                                    </p:anim>
                                    <p:set>
                                      <p:cBhvr>
                                        <p:cTn id="474" dur="1" fill="hold">
                                          <p:stCondLst>
                                            <p:cond delay="999"/>
                                          </p:stCondLst>
                                        </p:cTn>
                                        <p:tgtEl>
                                          <p:spTgt spid="96"/>
                                        </p:tgtEl>
                                        <p:attrNameLst>
                                          <p:attrName>style.visibility</p:attrName>
                                        </p:attrNameLst>
                                      </p:cBhvr>
                                      <p:to>
                                        <p:strVal val="hidden"/>
                                      </p:to>
                                    </p:set>
                                  </p:childTnLst>
                                </p:cTn>
                              </p:par>
                              <p:par>
                                <p:cTn id="475" presetID="42" presetClass="exit" presetSubtype="0" fill="hold" grpId="0" nodeType="withEffect">
                                  <p:stCondLst>
                                    <p:cond delay="0"/>
                                  </p:stCondLst>
                                  <p:childTnLst>
                                    <p:animEffect transition="out" filter="fade">
                                      <p:cBhvr>
                                        <p:cTn id="476" dur="1000"/>
                                        <p:tgtEl>
                                          <p:spTgt spid="97"/>
                                        </p:tgtEl>
                                      </p:cBhvr>
                                    </p:animEffect>
                                    <p:anim calcmode="lin" valueType="num">
                                      <p:cBhvr>
                                        <p:cTn id="477" dur="1000"/>
                                        <p:tgtEl>
                                          <p:spTgt spid="97"/>
                                        </p:tgtEl>
                                        <p:attrNameLst>
                                          <p:attrName>ppt_x</p:attrName>
                                        </p:attrNameLst>
                                      </p:cBhvr>
                                      <p:tavLst>
                                        <p:tav tm="0">
                                          <p:val>
                                            <p:strVal val="ppt_x"/>
                                          </p:val>
                                        </p:tav>
                                        <p:tav tm="100000">
                                          <p:val>
                                            <p:strVal val="ppt_x"/>
                                          </p:val>
                                        </p:tav>
                                      </p:tavLst>
                                    </p:anim>
                                    <p:anim calcmode="lin" valueType="num">
                                      <p:cBhvr>
                                        <p:cTn id="478" dur="1000"/>
                                        <p:tgtEl>
                                          <p:spTgt spid="97"/>
                                        </p:tgtEl>
                                        <p:attrNameLst>
                                          <p:attrName>ppt_y</p:attrName>
                                        </p:attrNameLst>
                                      </p:cBhvr>
                                      <p:tavLst>
                                        <p:tav tm="0">
                                          <p:val>
                                            <p:strVal val="ppt_y"/>
                                          </p:val>
                                        </p:tav>
                                        <p:tav tm="100000">
                                          <p:val>
                                            <p:strVal val="ppt_y+.1"/>
                                          </p:val>
                                        </p:tav>
                                      </p:tavLst>
                                    </p:anim>
                                    <p:set>
                                      <p:cBhvr>
                                        <p:cTn id="479" dur="1" fill="hold">
                                          <p:stCondLst>
                                            <p:cond delay="999"/>
                                          </p:stCondLst>
                                        </p:cTn>
                                        <p:tgtEl>
                                          <p:spTgt spid="97"/>
                                        </p:tgtEl>
                                        <p:attrNameLst>
                                          <p:attrName>style.visibility</p:attrName>
                                        </p:attrNameLst>
                                      </p:cBhvr>
                                      <p:to>
                                        <p:strVal val="hidden"/>
                                      </p:to>
                                    </p:set>
                                  </p:childTnLst>
                                </p:cTn>
                              </p:par>
                              <p:par>
                                <p:cTn id="480" presetID="42" presetClass="exit" presetSubtype="0" fill="hold" grpId="0" nodeType="withEffect">
                                  <p:stCondLst>
                                    <p:cond delay="0"/>
                                  </p:stCondLst>
                                  <p:childTnLst>
                                    <p:animEffect transition="out" filter="fade">
                                      <p:cBhvr>
                                        <p:cTn id="481" dur="1000"/>
                                        <p:tgtEl>
                                          <p:spTgt spid="98"/>
                                        </p:tgtEl>
                                      </p:cBhvr>
                                    </p:animEffect>
                                    <p:anim calcmode="lin" valueType="num">
                                      <p:cBhvr>
                                        <p:cTn id="482" dur="1000"/>
                                        <p:tgtEl>
                                          <p:spTgt spid="98"/>
                                        </p:tgtEl>
                                        <p:attrNameLst>
                                          <p:attrName>ppt_x</p:attrName>
                                        </p:attrNameLst>
                                      </p:cBhvr>
                                      <p:tavLst>
                                        <p:tav tm="0">
                                          <p:val>
                                            <p:strVal val="ppt_x"/>
                                          </p:val>
                                        </p:tav>
                                        <p:tav tm="100000">
                                          <p:val>
                                            <p:strVal val="ppt_x"/>
                                          </p:val>
                                        </p:tav>
                                      </p:tavLst>
                                    </p:anim>
                                    <p:anim calcmode="lin" valueType="num">
                                      <p:cBhvr>
                                        <p:cTn id="483" dur="1000"/>
                                        <p:tgtEl>
                                          <p:spTgt spid="98"/>
                                        </p:tgtEl>
                                        <p:attrNameLst>
                                          <p:attrName>ppt_y</p:attrName>
                                        </p:attrNameLst>
                                      </p:cBhvr>
                                      <p:tavLst>
                                        <p:tav tm="0">
                                          <p:val>
                                            <p:strVal val="ppt_y"/>
                                          </p:val>
                                        </p:tav>
                                        <p:tav tm="100000">
                                          <p:val>
                                            <p:strVal val="ppt_y+.1"/>
                                          </p:val>
                                        </p:tav>
                                      </p:tavLst>
                                    </p:anim>
                                    <p:set>
                                      <p:cBhvr>
                                        <p:cTn id="484" dur="1" fill="hold">
                                          <p:stCondLst>
                                            <p:cond delay="999"/>
                                          </p:stCondLst>
                                        </p:cTn>
                                        <p:tgtEl>
                                          <p:spTgt spid="98"/>
                                        </p:tgtEl>
                                        <p:attrNameLst>
                                          <p:attrName>style.visibility</p:attrName>
                                        </p:attrNameLst>
                                      </p:cBhvr>
                                      <p:to>
                                        <p:strVal val="hidden"/>
                                      </p:to>
                                    </p:set>
                                  </p:childTnLst>
                                </p:cTn>
                              </p:par>
                              <p:par>
                                <p:cTn id="485" presetID="42" presetClass="exit" presetSubtype="0" fill="hold" grpId="0" nodeType="withEffect">
                                  <p:stCondLst>
                                    <p:cond delay="0"/>
                                  </p:stCondLst>
                                  <p:childTnLst>
                                    <p:animEffect transition="out" filter="fade">
                                      <p:cBhvr>
                                        <p:cTn id="486" dur="1000"/>
                                        <p:tgtEl>
                                          <p:spTgt spid="99"/>
                                        </p:tgtEl>
                                      </p:cBhvr>
                                    </p:animEffect>
                                    <p:anim calcmode="lin" valueType="num">
                                      <p:cBhvr>
                                        <p:cTn id="487" dur="1000"/>
                                        <p:tgtEl>
                                          <p:spTgt spid="99"/>
                                        </p:tgtEl>
                                        <p:attrNameLst>
                                          <p:attrName>ppt_x</p:attrName>
                                        </p:attrNameLst>
                                      </p:cBhvr>
                                      <p:tavLst>
                                        <p:tav tm="0">
                                          <p:val>
                                            <p:strVal val="ppt_x"/>
                                          </p:val>
                                        </p:tav>
                                        <p:tav tm="100000">
                                          <p:val>
                                            <p:strVal val="ppt_x"/>
                                          </p:val>
                                        </p:tav>
                                      </p:tavLst>
                                    </p:anim>
                                    <p:anim calcmode="lin" valueType="num">
                                      <p:cBhvr>
                                        <p:cTn id="488" dur="1000"/>
                                        <p:tgtEl>
                                          <p:spTgt spid="99"/>
                                        </p:tgtEl>
                                        <p:attrNameLst>
                                          <p:attrName>ppt_y</p:attrName>
                                        </p:attrNameLst>
                                      </p:cBhvr>
                                      <p:tavLst>
                                        <p:tav tm="0">
                                          <p:val>
                                            <p:strVal val="ppt_y"/>
                                          </p:val>
                                        </p:tav>
                                        <p:tav tm="100000">
                                          <p:val>
                                            <p:strVal val="ppt_y+.1"/>
                                          </p:val>
                                        </p:tav>
                                      </p:tavLst>
                                    </p:anim>
                                    <p:set>
                                      <p:cBhvr>
                                        <p:cTn id="489" dur="1" fill="hold">
                                          <p:stCondLst>
                                            <p:cond delay="999"/>
                                          </p:stCondLst>
                                        </p:cTn>
                                        <p:tgtEl>
                                          <p:spTgt spid="99"/>
                                        </p:tgtEl>
                                        <p:attrNameLst>
                                          <p:attrName>style.visibility</p:attrName>
                                        </p:attrNameLst>
                                      </p:cBhvr>
                                      <p:to>
                                        <p:strVal val="hidden"/>
                                      </p:to>
                                    </p:set>
                                  </p:childTnLst>
                                </p:cTn>
                              </p:par>
                              <p:par>
                                <p:cTn id="490" presetID="42" presetClass="exit" presetSubtype="0" fill="hold" grpId="0" nodeType="withEffect">
                                  <p:stCondLst>
                                    <p:cond delay="0"/>
                                  </p:stCondLst>
                                  <p:childTnLst>
                                    <p:animEffect transition="out" filter="fade">
                                      <p:cBhvr>
                                        <p:cTn id="491" dur="1000"/>
                                        <p:tgtEl>
                                          <p:spTgt spid="100"/>
                                        </p:tgtEl>
                                      </p:cBhvr>
                                    </p:animEffect>
                                    <p:anim calcmode="lin" valueType="num">
                                      <p:cBhvr>
                                        <p:cTn id="492" dur="1000"/>
                                        <p:tgtEl>
                                          <p:spTgt spid="100"/>
                                        </p:tgtEl>
                                        <p:attrNameLst>
                                          <p:attrName>ppt_x</p:attrName>
                                        </p:attrNameLst>
                                      </p:cBhvr>
                                      <p:tavLst>
                                        <p:tav tm="0">
                                          <p:val>
                                            <p:strVal val="ppt_x"/>
                                          </p:val>
                                        </p:tav>
                                        <p:tav tm="100000">
                                          <p:val>
                                            <p:strVal val="ppt_x"/>
                                          </p:val>
                                        </p:tav>
                                      </p:tavLst>
                                    </p:anim>
                                    <p:anim calcmode="lin" valueType="num">
                                      <p:cBhvr>
                                        <p:cTn id="493" dur="1000"/>
                                        <p:tgtEl>
                                          <p:spTgt spid="100"/>
                                        </p:tgtEl>
                                        <p:attrNameLst>
                                          <p:attrName>ppt_y</p:attrName>
                                        </p:attrNameLst>
                                      </p:cBhvr>
                                      <p:tavLst>
                                        <p:tav tm="0">
                                          <p:val>
                                            <p:strVal val="ppt_y"/>
                                          </p:val>
                                        </p:tav>
                                        <p:tav tm="100000">
                                          <p:val>
                                            <p:strVal val="ppt_y+.1"/>
                                          </p:val>
                                        </p:tav>
                                      </p:tavLst>
                                    </p:anim>
                                    <p:set>
                                      <p:cBhvr>
                                        <p:cTn id="494" dur="1" fill="hold">
                                          <p:stCondLst>
                                            <p:cond delay="999"/>
                                          </p:stCondLst>
                                        </p:cTn>
                                        <p:tgtEl>
                                          <p:spTgt spid="100"/>
                                        </p:tgtEl>
                                        <p:attrNameLst>
                                          <p:attrName>style.visibility</p:attrName>
                                        </p:attrNameLst>
                                      </p:cBhvr>
                                      <p:to>
                                        <p:strVal val="hidden"/>
                                      </p:to>
                                    </p:set>
                                  </p:childTnLst>
                                </p:cTn>
                              </p:par>
                              <p:par>
                                <p:cTn id="495" presetID="42" presetClass="exit" presetSubtype="0" fill="hold" grpId="0" nodeType="withEffect">
                                  <p:stCondLst>
                                    <p:cond delay="0"/>
                                  </p:stCondLst>
                                  <p:childTnLst>
                                    <p:animEffect transition="out" filter="fade">
                                      <p:cBhvr>
                                        <p:cTn id="496" dur="1000"/>
                                        <p:tgtEl>
                                          <p:spTgt spid="101"/>
                                        </p:tgtEl>
                                      </p:cBhvr>
                                    </p:animEffect>
                                    <p:anim calcmode="lin" valueType="num">
                                      <p:cBhvr>
                                        <p:cTn id="497" dur="1000"/>
                                        <p:tgtEl>
                                          <p:spTgt spid="101"/>
                                        </p:tgtEl>
                                        <p:attrNameLst>
                                          <p:attrName>ppt_x</p:attrName>
                                        </p:attrNameLst>
                                      </p:cBhvr>
                                      <p:tavLst>
                                        <p:tav tm="0">
                                          <p:val>
                                            <p:strVal val="ppt_x"/>
                                          </p:val>
                                        </p:tav>
                                        <p:tav tm="100000">
                                          <p:val>
                                            <p:strVal val="ppt_x"/>
                                          </p:val>
                                        </p:tav>
                                      </p:tavLst>
                                    </p:anim>
                                    <p:anim calcmode="lin" valueType="num">
                                      <p:cBhvr>
                                        <p:cTn id="498" dur="1000"/>
                                        <p:tgtEl>
                                          <p:spTgt spid="101"/>
                                        </p:tgtEl>
                                        <p:attrNameLst>
                                          <p:attrName>ppt_y</p:attrName>
                                        </p:attrNameLst>
                                      </p:cBhvr>
                                      <p:tavLst>
                                        <p:tav tm="0">
                                          <p:val>
                                            <p:strVal val="ppt_y"/>
                                          </p:val>
                                        </p:tav>
                                        <p:tav tm="100000">
                                          <p:val>
                                            <p:strVal val="ppt_y+.1"/>
                                          </p:val>
                                        </p:tav>
                                      </p:tavLst>
                                    </p:anim>
                                    <p:set>
                                      <p:cBhvr>
                                        <p:cTn id="499" dur="1" fill="hold">
                                          <p:stCondLst>
                                            <p:cond delay="999"/>
                                          </p:stCondLst>
                                        </p:cTn>
                                        <p:tgtEl>
                                          <p:spTgt spid="101"/>
                                        </p:tgtEl>
                                        <p:attrNameLst>
                                          <p:attrName>style.visibility</p:attrName>
                                        </p:attrNameLst>
                                      </p:cBhvr>
                                      <p:to>
                                        <p:strVal val="hidden"/>
                                      </p:to>
                                    </p:set>
                                  </p:childTnLst>
                                </p:cTn>
                              </p:par>
                              <p:par>
                                <p:cTn id="500" presetID="42" presetClass="exit" presetSubtype="0" fill="hold" grpId="0" nodeType="withEffect">
                                  <p:stCondLst>
                                    <p:cond delay="0"/>
                                  </p:stCondLst>
                                  <p:childTnLst>
                                    <p:animEffect transition="out" filter="fade">
                                      <p:cBhvr>
                                        <p:cTn id="501" dur="1000"/>
                                        <p:tgtEl>
                                          <p:spTgt spid="102"/>
                                        </p:tgtEl>
                                      </p:cBhvr>
                                    </p:animEffect>
                                    <p:anim calcmode="lin" valueType="num">
                                      <p:cBhvr>
                                        <p:cTn id="502" dur="1000"/>
                                        <p:tgtEl>
                                          <p:spTgt spid="102"/>
                                        </p:tgtEl>
                                        <p:attrNameLst>
                                          <p:attrName>ppt_x</p:attrName>
                                        </p:attrNameLst>
                                      </p:cBhvr>
                                      <p:tavLst>
                                        <p:tav tm="0">
                                          <p:val>
                                            <p:strVal val="ppt_x"/>
                                          </p:val>
                                        </p:tav>
                                        <p:tav tm="100000">
                                          <p:val>
                                            <p:strVal val="ppt_x"/>
                                          </p:val>
                                        </p:tav>
                                      </p:tavLst>
                                    </p:anim>
                                    <p:anim calcmode="lin" valueType="num">
                                      <p:cBhvr>
                                        <p:cTn id="503" dur="1000"/>
                                        <p:tgtEl>
                                          <p:spTgt spid="102"/>
                                        </p:tgtEl>
                                        <p:attrNameLst>
                                          <p:attrName>ppt_y</p:attrName>
                                        </p:attrNameLst>
                                      </p:cBhvr>
                                      <p:tavLst>
                                        <p:tav tm="0">
                                          <p:val>
                                            <p:strVal val="ppt_y"/>
                                          </p:val>
                                        </p:tav>
                                        <p:tav tm="100000">
                                          <p:val>
                                            <p:strVal val="ppt_y+.1"/>
                                          </p:val>
                                        </p:tav>
                                      </p:tavLst>
                                    </p:anim>
                                    <p:set>
                                      <p:cBhvr>
                                        <p:cTn id="504" dur="1" fill="hold">
                                          <p:stCondLst>
                                            <p:cond delay="999"/>
                                          </p:stCondLst>
                                        </p:cTn>
                                        <p:tgtEl>
                                          <p:spTgt spid="102"/>
                                        </p:tgtEl>
                                        <p:attrNameLst>
                                          <p:attrName>style.visibility</p:attrName>
                                        </p:attrNameLst>
                                      </p:cBhvr>
                                      <p:to>
                                        <p:strVal val="hidden"/>
                                      </p:to>
                                    </p:set>
                                  </p:childTnLst>
                                </p:cTn>
                              </p:par>
                              <p:par>
                                <p:cTn id="505" presetID="42" presetClass="exit" presetSubtype="0" fill="hold" grpId="0" nodeType="withEffect">
                                  <p:stCondLst>
                                    <p:cond delay="0"/>
                                  </p:stCondLst>
                                  <p:childTnLst>
                                    <p:animEffect transition="out" filter="fade">
                                      <p:cBhvr>
                                        <p:cTn id="506" dur="1000"/>
                                        <p:tgtEl>
                                          <p:spTgt spid="103"/>
                                        </p:tgtEl>
                                      </p:cBhvr>
                                    </p:animEffect>
                                    <p:anim calcmode="lin" valueType="num">
                                      <p:cBhvr>
                                        <p:cTn id="507" dur="1000"/>
                                        <p:tgtEl>
                                          <p:spTgt spid="103"/>
                                        </p:tgtEl>
                                        <p:attrNameLst>
                                          <p:attrName>ppt_x</p:attrName>
                                        </p:attrNameLst>
                                      </p:cBhvr>
                                      <p:tavLst>
                                        <p:tav tm="0">
                                          <p:val>
                                            <p:strVal val="ppt_x"/>
                                          </p:val>
                                        </p:tav>
                                        <p:tav tm="100000">
                                          <p:val>
                                            <p:strVal val="ppt_x"/>
                                          </p:val>
                                        </p:tav>
                                      </p:tavLst>
                                    </p:anim>
                                    <p:anim calcmode="lin" valueType="num">
                                      <p:cBhvr>
                                        <p:cTn id="508" dur="1000"/>
                                        <p:tgtEl>
                                          <p:spTgt spid="103"/>
                                        </p:tgtEl>
                                        <p:attrNameLst>
                                          <p:attrName>ppt_y</p:attrName>
                                        </p:attrNameLst>
                                      </p:cBhvr>
                                      <p:tavLst>
                                        <p:tav tm="0">
                                          <p:val>
                                            <p:strVal val="ppt_y"/>
                                          </p:val>
                                        </p:tav>
                                        <p:tav tm="100000">
                                          <p:val>
                                            <p:strVal val="ppt_y+.1"/>
                                          </p:val>
                                        </p:tav>
                                      </p:tavLst>
                                    </p:anim>
                                    <p:set>
                                      <p:cBhvr>
                                        <p:cTn id="509" dur="1" fill="hold">
                                          <p:stCondLst>
                                            <p:cond delay="999"/>
                                          </p:stCondLst>
                                        </p:cTn>
                                        <p:tgtEl>
                                          <p:spTgt spid="103"/>
                                        </p:tgtEl>
                                        <p:attrNameLst>
                                          <p:attrName>style.visibility</p:attrName>
                                        </p:attrNameLst>
                                      </p:cBhvr>
                                      <p:to>
                                        <p:strVal val="hidden"/>
                                      </p:to>
                                    </p:set>
                                  </p:childTnLst>
                                </p:cTn>
                              </p:par>
                              <p:par>
                                <p:cTn id="510" presetID="42" presetClass="exit" presetSubtype="0" fill="hold" grpId="0" nodeType="withEffect">
                                  <p:stCondLst>
                                    <p:cond delay="0"/>
                                  </p:stCondLst>
                                  <p:childTnLst>
                                    <p:animEffect transition="out" filter="fade">
                                      <p:cBhvr>
                                        <p:cTn id="511" dur="1000"/>
                                        <p:tgtEl>
                                          <p:spTgt spid="104"/>
                                        </p:tgtEl>
                                      </p:cBhvr>
                                    </p:animEffect>
                                    <p:anim calcmode="lin" valueType="num">
                                      <p:cBhvr>
                                        <p:cTn id="512" dur="1000"/>
                                        <p:tgtEl>
                                          <p:spTgt spid="104"/>
                                        </p:tgtEl>
                                        <p:attrNameLst>
                                          <p:attrName>ppt_x</p:attrName>
                                        </p:attrNameLst>
                                      </p:cBhvr>
                                      <p:tavLst>
                                        <p:tav tm="0">
                                          <p:val>
                                            <p:strVal val="ppt_x"/>
                                          </p:val>
                                        </p:tav>
                                        <p:tav tm="100000">
                                          <p:val>
                                            <p:strVal val="ppt_x"/>
                                          </p:val>
                                        </p:tav>
                                      </p:tavLst>
                                    </p:anim>
                                    <p:anim calcmode="lin" valueType="num">
                                      <p:cBhvr>
                                        <p:cTn id="513" dur="1000"/>
                                        <p:tgtEl>
                                          <p:spTgt spid="104"/>
                                        </p:tgtEl>
                                        <p:attrNameLst>
                                          <p:attrName>ppt_y</p:attrName>
                                        </p:attrNameLst>
                                      </p:cBhvr>
                                      <p:tavLst>
                                        <p:tav tm="0">
                                          <p:val>
                                            <p:strVal val="ppt_y"/>
                                          </p:val>
                                        </p:tav>
                                        <p:tav tm="100000">
                                          <p:val>
                                            <p:strVal val="ppt_y+.1"/>
                                          </p:val>
                                        </p:tav>
                                      </p:tavLst>
                                    </p:anim>
                                    <p:set>
                                      <p:cBhvr>
                                        <p:cTn id="514" dur="1" fill="hold">
                                          <p:stCondLst>
                                            <p:cond delay="999"/>
                                          </p:stCondLst>
                                        </p:cTn>
                                        <p:tgtEl>
                                          <p:spTgt spid="104"/>
                                        </p:tgtEl>
                                        <p:attrNameLst>
                                          <p:attrName>style.visibility</p:attrName>
                                        </p:attrNameLst>
                                      </p:cBhvr>
                                      <p:to>
                                        <p:strVal val="hidden"/>
                                      </p:to>
                                    </p:set>
                                  </p:childTnLst>
                                </p:cTn>
                              </p:par>
                              <p:par>
                                <p:cTn id="515" presetID="42" presetClass="exit" presetSubtype="0" fill="hold" grpId="0" nodeType="withEffect">
                                  <p:stCondLst>
                                    <p:cond delay="0"/>
                                  </p:stCondLst>
                                  <p:childTnLst>
                                    <p:animEffect transition="out" filter="fade">
                                      <p:cBhvr>
                                        <p:cTn id="516" dur="1000"/>
                                        <p:tgtEl>
                                          <p:spTgt spid="105"/>
                                        </p:tgtEl>
                                      </p:cBhvr>
                                    </p:animEffect>
                                    <p:anim calcmode="lin" valueType="num">
                                      <p:cBhvr>
                                        <p:cTn id="517" dur="1000"/>
                                        <p:tgtEl>
                                          <p:spTgt spid="105"/>
                                        </p:tgtEl>
                                        <p:attrNameLst>
                                          <p:attrName>ppt_x</p:attrName>
                                        </p:attrNameLst>
                                      </p:cBhvr>
                                      <p:tavLst>
                                        <p:tav tm="0">
                                          <p:val>
                                            <p:strVal val="ppt_x"/>
                                          </p:val>
                                        </p:tav>
                                        <p:tav tm="100000">
                                          <p:val>
                                            <p:strVal val="ppt_x"/>
                                          </p:val>
                                        </p:tav>
                                      </p:tavLst>
                                    </p:anim>
                                    <p:anim calcmode="lin" valueType="num">
                                      <p:cBhvr>
                                        <p:cTn id="518" dur="1000"/>
                                        <p:tgtEl>
                                          <p:spTgt spid="105"/>
                                        </p:tgtEl>
                                        <p:attrNameLst>
                                          <p:attrName>ppt_y</p:attrName>
                                        </p:attrNameLst>
                                      </p:cBhvr>
                                      <p:tavLst>
                                        <p:tav tm="0">
                                          <p:val>
                                            <p:strVal val="ppt_y"/>
                                          </p:val>
                                        </p:tav>
                                        <p:tav tm="100000">
                                          <p:val>
                                            <p:strVal val="ppt_y+.1"/>
                                          </p:val>
                                        </p:tav>
                                      </p:tavLst>
                                    </p:anim>
                                    <p:set>
                                      <p:cBhvr>
                                        <p:cTn id="519" dur="1" fill="hold">
                                          <p:stCondLst>
                                            <p:cond delay="999"/>
                                          </p:stCondLst>
                                        </p:cTn>
                                        <p:tgtEl>
                                          <p:spTgt spid="105"/>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3" grpId="0" animBg="1"/>
      <p:bldP spid="4" grpId="0" animBg="1"/>
      <p:bldP spid="5" grpId="0" animBg="1"/>
      <p:bldP spid="6" grpId="0" animBg="1"/>
      <p:bldP spid="7" grpId="0" animBg="1"/>
      <p:bldP spid="8" grpId="0" animBg="1"/>
      <p:bldP spid="9" grpId="0" animBg="1"/>
      <p:bldP spid="10" grpId="0" animBg="1"/>
      <p:bldP spid="11" grpId="0" animBg="1"/>
      <p:bldP spid="12" grpId="0" animBg="1"/>
      <p:bldP spid="13" grpId="0" animBg="1"/>
      <p:bldP spid="14" grpId="0" animBg="1"/>
      <p:bldP spid="15" grpId="0" animBg="1"/>
      <p:bldP spid="16" grpId="0" animBg="1"/>
      <p:bldP spid="17" grpId="0" animBg="1"/>
      <p:bldP spid="18" grpId="0" animBg="1"/>
      <p:bldP spid="19" grpId="0" animBg="1"/>
      <p:bldP spid="20" grpId="0" animBg="1"/>
      <p:bldP spid="21" grpId="0" animBg="1"/>
      <p:bldP spid="22" grpId="0" animBg="1"/>
      <p:bldP spid="23" grpId="0" animBg="1"/>
      <p:bldP spid="24" grpId="0" animBg="1"/>
      <p:bldP spid="26" grpId="0" animBg="1"/>
      <p:bldP spid="27" grpId="0" animBg="1"/>
      <p:bldP spid="28" grpId="0" animBg="1"/>
      <p:bldP spid="29" grpId="0" animBg="1"/>
      <p:bldP spid="30" grpId="0" animBg="1"/>
      <p:bldP spid="31" grpId="0" animBg="1"/>
      <p:bldP spid="32" grpId="0" animBg="1"/>
      <p:bldP spid="33" grpId="0" animBg="1"/>
      <p:bldP spid="34" grpId="0" animBg="1"/>
      <p:bldP spid="35" grpId="0" animBg="1"/>
      <p:bldP spid="36" grpId="0" animBg="1"/>
      <p:bldP spid="37" grpId="0" animBg="1"/>
      <p:bldP spid="38" grpId="0" animBg="1"/>
      <p:bldP spid="39" grpId="0" animBg="1"/>
      <p:bldP spid="40" grpId="0" animBg="1"/>
      <p:bldP spid="41" grpId="0" animBg="1"/>
      <p:bldP spid="42" grpId="0" animBg="1"/>
      <p:bldP spid="43" grpId="0" animBg="1"/>
      <p:bldP spid="44" grpId="0" animBg="1"/>
      <p:bldP spid="45" grpId="0" animBg="1"/>
      <p:bldP spid="46" grpId="0" animBg="1"/>
      <p:bldP spid="47" grpId="0" animBg="1"/>
      <p:bldP spid="48" grpId="0" animBg="1"/>
      <p:bldP spid="49" grpId="0" animBg="1"/>
      <p:bldP spid="50" grpId="0" animBg="1"/>
      <p:bldP spid="51" grpId="0" animBg="1"/>
      <p:bldP spid="52" grpId="0" animBg="1"/>
      <p:bldP spid="53" grpId="0" animBg="1"/>
      <p:bldP spid="54" grpId="0" animBg="1"/>
      <p:bldP spid="55" grpId="0" animBg="1"/>
      <p:bldP spid="56" grpId="0" animBg="1"/>
      <p:bldP spid="57" grpId="0" animBg="1"/>
      <p:bldP spid="58" grpId="0" animBg="1"/>
      <p:bldP spid="59" grpId="0" animBg="1"/>
      <p:bldP spid="60" grpId="0" animBg="1"/>
      <p:bldP spid="61" grpId="0" animBg="1"/>
      <p:bldP spid="62" grpId="0" animBg="1"/>
      <p:bldP spid="63" grpId="0" animBg="1"/>
      <p:bldP spid="64" grpId="0" animBg="1"/>
      <p:bldP spid="65" grpId="0" animBg="1"/>
      <p:bldP spid="66" grpId="0" animBg="1"/>
      <p:bldP spid="67" grpId="0" animBg="1"/>
      <p:bldP spid="68" grpId="0" animBg="1"/>
      <p:bldP spid="69" grpId="0" animBg="1"/>
      <p:bldP spid="70" grpId="0" animBg="1"/>
      <p:bldP spid="71" grpId="0" animBg="1"/>
      <p:bldP spid="72" grpId="0" animBg="1"/>
      <p:bldP spid="73" grpId="0" animBg="1"/>
      <p:bldP spid="74" grpId="0" animBg="1"/>
      <p:bldP spid="75" grpId="0" animBg="1"/>
      <p:bldP spid="76" grpId="0" animBg="1"/>
      <p:bldP spid="77" grpId="0" animBg="1"/>
      <p:bldP spid="78" grpId="0" animBg="1"/>
      <p:bldP spid="79" grpId="0" animBg="1"/>
      <p:bldP spid="80" grpId="0" animBg="1"/>
      <p:bldP spid="81" grpId="0" animBg="1"/>
      <p:bldP spid="82" grpId="0" animBg="1"/>
      <p:bldP spid="83" grpId="0" animBg="1"/>
      <p:bldP spid="84" grpId="0" animBg="1"/>
      <p:bldP spid="85" grpId="0" animBg="1"/>
      <p:bldP spid="86" grpId="0" animBg="1"/>
      <p:bldP spid="87" grpId="0" animBg="1"/>
      <p:bldP spid="88" grpId="0" animBg="1"/>
      <p:bldP spid="89" grpId="0" animBg="1"/>
      <p:bldP spid="90" grpId="0" animBg="1"/>
      <p:bldP spid="91" grpId="0" animBg="1"/>
      <p:bldP spid="92" grpId="0" animBg="1"/>
      <p:bldP spid="93" grpId="0" animBg="1"/>
      <p:bldP spid="94" grpId="0" animBg="1"/>
      <p:bldP spid="95" grpId="0" animBg="1"/>
      <p:bldP spid="96" grpId="0" animBg="1"/>
      <p:bldP spid="97" grpId="0" animBg="1"/>
      <p:bldP spid="98" grpId="0" animBg="1"/>
      <p:bldP spid="99" grpId="0" animBg="1"/>
      <p:bldP spid="100" grpId="0" animBg="1"/>
      <p:bldP spid="101" grpId="0" animBg="1"/>
      <p:bldP spid="102" grpId="0" animBg="1"/>
      <p:bldP spid="103" grpId="0" animBg="1"/>
      <p:bldP spid="104" grpId="0" animBg="1"/>
      <p:bldP spid="105" grpId="0" animBg="1"/>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4"/>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52400" y="1856703"/>
            <a:ext cx="7065818" cy="3231974"/>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4" name="TextBox 3"/>
          <p:cNvSpPr txBox="1"/>
          <p:nvPr/>
        </p:nvSpPr>
        <p:spPr>
          <a:xfrm>
            <a:off x="129796" y="16190"/>
            <a:ext cx="7411925" cy="1920637"/>
          </a:xfrm>
          <a:prstGeom prst="rect">
            <a:avLst/>
          </a:prstGeom>
          <a:noFill/>
        </p:spPr>
        <p:txBody>
          <a:bodyPr wrap="square" lIns="73262" tIns="36631" rIns="73262" bIns="36631" rtlCol="0">
            <a:spAutoFit/>
          </a:bodyPr>
          <a:lstStyle/>
          <a:p>
            <a:pPr algn="r" rtl="1"/>
            <a:r>
              <a:rPr lang="fa-IR" sz="2400" dirty="0">
                <a:cs typeface="B Nazanin" pitchFamily="2" charset="-78"/>
              </a:rPr>
              <a:t>در این قسمت گزینه ی</a:t>
            </a:r>
            <a:r>
              <a:rPr lang="en-US" sz="2400" dirty="0">
                <a:cs typeface="B Nazanin" pitchFamily="2" charset="-78"/>
              </a:rPr>
              <a:t>try </a:t>
            </a:r>
            <a:r>
              <a:rPr lang="fa-IR" sz="2400" dirty="0">
                <a:cs typeface="B Nazanin" pitchFamily="2" charset="-78"/>
              </a:rPr>
              <a:t> را </a:t>
            </a:r>
            <a:r>
              <a:rPr lang="fa-IR" sz="2400" dirty="0" smtClean="0">
                <a:cs typeface="B Nazanin" pitchFamily="2" charset="-78"/>
              </a:rPr>
              <a:t>بزنید</a:t>
            </a:r>
            <a:r>
              <a:rPr lang="en-US" sz="2400" dirty="0" smtClean="0">
                <a:cs typeface="B Nazanin" pitchFamily="2" charset="-78"/>
              </a:rPr>
              <a:t> </a:t>
            </a:r>
            <a:r>
              <a:rPr lang="fa-IR" sz="2400" dirty="0" smtClean="0">
                <a:cs typeface="B Nazanin" pitchFamily="2" charset="-78"/>
              </a:rPr>
              <a:t> که 30 روز به شما اجازه استفاده از نرم افزار  را میدهد.خب حالا بعدش دگ نمیدونم کرک کنین یا یه چیز دیگه</a:t>
            </a:r>
          </a:p>
          <a:p>
            <a:pPr algn="r" rtl="1"/>
            <a:r>
              <a:rPr lang="fa-IR" sz="2400" dirty="0" smtClean="0">
                <a:cs typeface="B Nazanin" pitchFamily="2" charset="-78"/>
              </a:rPr>
              <a:t>ولی اگر </a:t>
            </a:r>
            <a:r>
              <a:rPr lang="en-US" sz="2400" dirty="0" smtClean="0">
                <a:cs typeface="B Nazanin" pitchFamily="2" charset="-78"/>
              </a:rPr>
              <a:t>install</a:t>
            </a:r>
            <a:r>
              <a:rPr lang="fa-IR" sz="2400" dirty="0" smtClean="0">
                <a:cs typeface="B Nazanin" pitchFamily="2" charset="-78"/>
              </a:rPr>
              <a:t> را انتخاب کنید از شما سریال خریداری شده از شرکت </a:t>
            </a:r>
            <a:r>
              <a:rPr lang="en-US" sz="2400" dirty="0" smtClean="0">
                <a:cs typeface="B Nazanin" pitchFamily="2" charset="-78"/>
              </a:rPr>
              <a:t>adobe </a:t>
            </a:r>
            <a:r>
              <a:rPr lang="fa-IR" sz="2400" dirty="0">
                <a:cs typeface="B Nazanin" pitchFamily="2" charset="-78"/>
              </a:rPr>
              <a:t> </a:t>
            </a:r>
            <a:r>
              <a:rPr lang="fa-IR" sz="2400" dirty="0" smtClean="0">
                <a:cs typeface="B Nazanin" pitchFamily="2" charset="-78"/>
              </a:rPr>
              <a:t>را میخواهد که به احتمال 99.99% خریداری نکردین یا نمیتونین بخریدش حالا بگذریم.</a:t>
            </a:r>
            <a:endParaRPr lang="en-US" sz="2400" dirty="0">
              <a:cs typeface="B Nazanin" pitchFamily="2" charset="-78"/>
            </a:endParaRPr>
          </a:p>
        </p:txBody>
      </p:sp>
      <p:sp>
        <p:nvSpPr>
          <p:cNvPr id="5" name="object 2"/>
          <p:cNvSpPr/>
          <p:nvPr/>
        </p:nvSpPr>
        <p:spPr>
          <a:xfrm>
            <a:off x="8087591" y="2780515"/>
            <a:ext cx="91005" cy="46392"/>
          </a:xfrm>
          <a:prstGeom prst="rect">
            <a:avLst/>
          </a:prstGeom>
          <a:blipFill>
            <a:blip r:embed="rId3" cstate="print"/>
            <a:stretch>
              <a:fillRect/>
            </a:stretch>
          </a:blipFill>
        </p:spPr>
        <p:txBody>
          <a:bodyPr wrap="square" lIns="0" tIns="0" rIns="0" bIns="0" rtlCol="0">
            <a:noAutofit/>
          </a:bodyPr>
          <a:lstStyle/>
          <a:p>
            <a:endParaRPr/>
          </a:p>
        </p:txBody>
      </p:sp>
      <p:sp>
        <p:nvSpPr>
          <p:cNvPr id="6" name="object 3"/>
          <p:cNvSpPr/>
          <p:nvPr/>
        </p:nvSpPr>
        <p:spPr>
          <a:xfrm>
            <a:off x="8296794" y="2768917"/>
            <a:ext cx="93518" cy="56982"/>
          </a:xfrm>
          <a:prstGeom prst="rect">
            <a:avLst/>
          </a:prstGeom>
          <a:blipFill>
            <a:blip r:embed="rId4" cstate="print"/>
            <a:stretch>
              <a:fillRect/>
            </a:stretch>
          </a:blipFill>
        </p:spPr>
        <p:txBody>
          <a:bodyPr wrap="square" lIns="0" tIns="0" rIns="0" bIns="0" rtlCol="0">
            <a:noAutofit/>
          </a:bodyPr>
          <a:lstStyle/>
          <a:p>
            <a:endParaRPr/>
          </a:p>
        </p:txBody>
      </p:sp>
      <p:sp>
        <p:nvSpPr>
          <p:cNvPr id="7" name="object 4"/>
          <p:cNvSpPr/>
          <p:nvPr/>
        </p:nvSpPr>
        <p:spPr>
          <a:xfrm>
            <a:off x="8210205" y="2696303"/>
            <a:ext cx="184265" cy="128588"/>
          </a:xfrm>
          <a:prstGeom prst="rect">
            <a:avLst/>
          </a:prstGeom>
          <a:blipFill>
            <a:blip r:embed="rId5" cstate="print"/>
            <a:stretch>
              <a:fillRect/>
            </a:stretch>
          </a:blipFill>
        </p:spPr>
        <p:txBody>
          <a:bodyPr wrap="square" lIns="0" tIns="0" rIns="0" bIns="0" rtlCol="0">
            <a:noAutofit/>
          </a:bodyPr>
          <a:lstStyle/>
          <a:p>
            <a:endParaRPr/>
          </a:p>
        </p:txBody>
      </p:sp>
      <p:sp>
        <p:nvSpPr>
          <p:cNvPr id="8" name="object 5"/>
          <p:cNvSpPr/>
          <p:nvPr/>
        </p:nvSpPr>
        <p:spPr>
          <a:xfrm>
            <a:off x="8314114" y="2755807"/>
            <a:ext cx="80167" cy="29752"/>
          </a:xfrm>
          <a:prstGeom prst="rect">
            <a:avLst/>
          </a:prstGeom>
          <a:blipFill>
            <a:blip r:embed="rId6" cstate="print"/>
            <a:stretch>
              <a:fillRect/>
            </a:stretch>
          </a:blipFill>
        </p:spPr>
        <p:txBody>
          <a:bodyPr wrap="square" lIns="0" tIns="0" rIns="0" bIns="0" rtlCol="0">
            <a:noAutofit/>
          </a:bodyPr>
          <a:lstStyle/>
          <a:p>
            <a:endParaRPr/>
          </a:p>
        </p:txBody>
      </p:sp>
      <p:sp>
        <p:nvSpPr>
          <p:cNvPr id="9" name="object 6"/>
          <p:cNvSpPr/>
          <p:nvPr/>
        </p:nvSpPr>
        <p:spPr>
          <a:xfrm>
            <a:off x="8345288" y="2669073"/>
            <a:ext cx="76892" cy="34794"/>
          </a:xfrm>
          <a:prstGeom prst="rect">
            <a:avLst/>
          </a:prstGeom>
          <a:blipFill>
            <a:blip r:embed="rId7" cstate="print"/>
            <a:stretch>
              <a:fillRect/>
            </a:stretch>
          </a:blipFill>
        </p:spPr>
        <p:txBody>
          <a:bodyPr wrap="square" lIns="0" tIns="0" rIns="0" bIns="0" rtlCol="0">
            <a:noAutofit/>
          </a:bodyPr>
          <a:lstStyle/>
          <a:p>
            <a:endParaRPr/>
          </a:p>
        </p:txBody>
      </p:sp>
      <p:sp>
        <p:nvSpPr>
          <p:cNvPr id="10" name="object 7"/>
          <p:cNvSpPr/>
          <p:nvPr/>
        </p:nvSpPr>
        <p:spPr>
          <a:xfrm>
            <a:off x="7956665" y="2652433"/>
            <a:ext cx="283258" cy="151279"/>
          </a:xfrm>
          <a:prstGeom prst="rect">
            <a:avLst/>
          </a:prstGeom>
          <a:blipFill>
            <a:blip r:embed="rId8" cstate="print"/>
            <a:stretch>
              <a:fillRect/>
            </a:stretch>
          </a:blipFill>
        </p:spPr>
        <p:txBody>
          <a:bodyPr wrap="square" lIns="0" tIns="0" rIns="0" bIns="0" rtlCol="0">
            <a:noAutofit/>
          </a:bodyPr>
          <a:lstStyle/>
          <a:p>
            <a:endParaRPr/>
          </a:p>
        </p:txBody>
      </p:sp>
      <p:sp>
        <p:nvSpPr>
          <p:cNvPr id="11" name="object 8"/>
          <p:cNvSpPr/>
          <p:nvPr/>
        </p:nvSpPr>
        <p:spPr>
          <a:xfrm>
            <a:off x="8019705" y="2596963"/>
            <a:ext cx="343965" cy="90768"/>
          </a:xfrm>
          <a:prstGeom prst="rect">
            <a:avLst/>
          </a:prstGeom>
          <a:blipFill>
            <a:blip r:embed="rId9" cstate="print"/>
            <a:stretch>
              <a:fillRect/>
            </a:stretch>
          </a:blipFill>
        </p:spPr>
        <p:txBody>
          <a:bodyPr wrap="square" lIns="0" tIns="0" rIns="0" bIns="0" rtlCol="0">
            <a:noAutofit/>
          </a:bodyPr>
          <a:lstStyle/>
          <a:p>
            <a:endParaRPr/>
          </a:p>
        </p:txBody>
      </p:sp>
      <p:sp>
        <p:nvSpPr>
          <p:cNvPr id="12" name="object 9"/>
          <p:cNvSpPr/>
          <p:nvPr/>
        </p:nvSpPr>
        <p:spPr>
          <a:xfrm>
            <a:off x="8398628" y="2662517"/>
            <a:ext cx="43641" cy="18657"/>
          </a:xfrm>
          <a:prstGeom prst="rect">
            <a:avLst/>
          </a:prstGeom>
          <a:blipFill>
            <a:blip r:embed="rId10" cstate="print"/>
            <a:stretch>
              <a:fillRect/>
            </a:stretch>
          </a:blipFill>
        </p:spPr>
        <p:txBody>
          <a:bodyPr wrap="square" lIns="0" tIns="0" rIns="0" bIns="0" rtlCol="0">
            <a:noAutofit/>
          </a:bodyPr>
          <a:lstStyle/>
          <a:p>
            <a:endParaRPr/>
          </a:p>
        </p:txBody>
      </p:sp>
      <p:sp>
        <p:nvSpPr>
          <p:cNvPr id="13" name="object 10"/>
          <p:cNvSpPr/>
          <p:nvPr/>
        </p:nvSpPr>
        <p:spPr>
          <a:xfrm>
            <a:off x="8226828" y="2597973"/>
            <a:ext cx="231371" cy="69588"/>
          </a:xfrm>
          <a:prstGeom prst="rect">
            <a:avLst/>
          </a:prstGeom>
          <a:blipFill>
            <a:blip r:embed="rId11" cstate="print"/>
            <a:stretch>
              <a:fillRect/>
            </a:stretch>
          </a:blipFill>
        </p:spPr>
        <p:txBody>
          <a:bodyPr wrap="square" lIns="0" tIns="0" rIns="0" bIns="0" rtlCol="0">
            <a:noAutofit/>
          </a:bodyPr>
          <a:lstStyle/>
          <a:p>
            <a:endParaRPr/>
          </a:p>
        </p:txBody>
      </p:sp>
      <p:sp>
        <p:nvSpPr>
          <p:cNvPr id="14" name="object 11"/>
          <p:cNvSpPr/>
          <p:nvPr/>
        </p:nvSpPr>
        <p:spPr>
          <a:xfrm>
            <a:off x="8353597" y="2614109"/>
            <a:ext cx="104371" cy="34793"/>
          </a:xfrm>
          <a:prstGeom prst="rect">
            <a:avLst/>
          </a:prstGeom>
          <a:blipFill>
            <a:blip r:embed="rId12" cstate="print"/>
            <a:stretch>
              <a:fillRect/>
            </a:stretch>
          </a:blipFill>
        </p:spPr>
        <p:txBody>
          <a:bodyPr wrap="square" lIns="0" tIns="0" rIns="0" bIns="0" rtlCol="0">
            <a:noAutofit/>
          </a:bodyPr>
          <a:lstStyle/>
          <a:p>
            <a:endParaRPr/>
          </a:p>
        </p:txBody>
      </p:sp>
      <p:sp>
        <p:nvSpPr>
          <p:cNvPr id="15" name="object 12"/>
          <p:cNvSpPr/>
          <p:nvPr/>
        </p:nvSpPr>
        <p:spPr>
          <a:xfrm>
            <a:off x="8203972" y="2519307"/>
            <a:ext cx="139237" cy="141194"/>
          </a:xfrm>
          <a:prstGeom prst="rect">
            <a:avLst/>
          </a:prstGeom>
          <a:blipFill>
            <a:blip r:embed="rId13" cstate="print"/>
            <a:stretch>
              <a:fillRect/>
            </a:stretch>
          </a:blipFill>
        </p:spPr>
        <p:txBody>
          <a:bodyPr wrap="square" lIns="0" tIns="0" rIns="0" bIns="0" rtlCol="0">
            <a:noAutofit/>
          </a:bodyPr>
          <a:lstStyle/>
          <a:p>
            <a:endParaRPr/>
          </a:p>
        </p:txBody>
      </p:sp>
      <p:sp>
        <p:nvSpPr>
          <p:cNvPr id="16" name="object 13"/>
          <p:cNvSpPr/>
          <p:nvPr/>
        </p:nvSpPr>
        <p:spPr>
          <a:xfrm>
            <a:off x="8023859" y="2530401"/>
            <a:ext cx="108065" cy="69589"/>
          </a:xfrm>
          <a:prstGeom prst="rect">
            <a:avLst/>
          </a:prstGeom>
          <a:blipFill>
            <a:blip r:embed="rId14" cstate="print"/>
            <a:stretch>
              <a:fillRect/>
            </a:stretch>
          </a:blipFill>
        </p:spPr>
        <p:txBody>
          <a:bodyPr wrap="square" lIns="0" tIns="0" rIns="0" bIns="0" rtlCol="0">
            <a:noAutofit/>
          </a:bodyPr>
          <a:lstStyle/>
          <a:p>
            <a:endParaRPr/>
          </a:p>
        </p:txBody>
      </p:sp>
      <p:sp>
        <p:nvSpPr>
          <p:cNvPr id="17" name="object 14"/>
          <p:cNvSpPr/>
          <p:nvPr/>
        </p:nvSpPr>
        <p:spPr>
          <a:xfrm>
            <a:off x="8237913" y="2501153"/>
            <a:ext cx="87976" cy="70092"/>
          </a:xfrm>
          <a:prstGeom prst="rect">
            <a:avLst/>
          </a:prstGeom>
          <a:blipFill>
            <a:blip r:embed="rId15" cstate="print"/>
            <a:stretch>
              <a:fillRect/>
            </a:stretch>
          </a:blipFill>
        </p:spPr>
        <p:txBody>
          <a:bodyPr wrap="square" lIns="0" tIns="0" rIns="0" bIns="0" rtlCol="0">
            <a:noAutofit/>
          </a:bodyPr>
          <a:lstStyle/>
          <a:p>
            <a:endParaRPr/>
          </a:p>
        </p:txBody>
      </p:sp>
      <p:sp>
        <p:nvSpPr>
          <p:cNvPr id="18" name="object 15"/>
          <p:cNvSpPr/>
          <p:nvPr/>
        </p:nvSpPr>
        <p:spPr>
          <a:xfrm>
            <a:off x="8506690" y="1123501"/>
            <a:ext cx="72044" cy="55973"/>
          </a:xfrm>
          <a:prstGeom prst="rect">
            <a:avLst/>
          </a:prstGeom>
          <a:blipFill>
            <a:blip r:embed="rId16" cstate="print"/>
            <a:stretch>
              <a:fillRect/>
            </a:stretch>
          </a:blipFill>
        </p:spPr>
        <p:txBody>
          <a:bodyPr wrap="square" lIns="0" tIns="0" rIns="0" bIns="0" rtlCol="0">
            <a:noAutofit/>
          </a:bodyPr>
          <a:lstStyle/>
          <a:p>
            <a:endParaRPr/>
          </a:p>
        </p:txBody>
      </p:sp>
      <p:sp>
        <p:nvSpPr>
          <p:cNvPr id="19" name="object 16"/>
          <p:cNvSpPr/>
          <p:nvPr/>
        </p:nvSpPr>
        <p:spPr>
          <a:xfrm>
            <a:off x="8482448" y="1049377"/>
            <a:ext cx="114299" cy="109929"/>
          </a:xfrm>
          <a:prstGeom prst="rect">
            <a:avLst/>
          </a:prstGeom>
          <a:blipFill>
            <a:blip r:embed="rId17" cstate="print"/>
            <a:stretch>
              <a:fillRect/>
            </a:stretch>
          </a:blipFill>
        </p:spPr>
        <p:txBody>
          <a:bodyPr wrap="square" lIns="0" tIns="0" rIns="0" bIns="0" rtlCol="0">
            <a:noAutofit/>
          </a:bodyPr>
          <a:lstStyle/>
          <a:p>
            <a:endParaRPr/>
          </a:p>
        </p:txBody>
      </p:sp>
      <p:sp>
        <p:nvSpPr>
          <p:cNvPr id="20" name="object 17"/>
          <p:cNvSpPr/>
          <p:nvPr/>
        </p:nvSpPr>
        <p:spPr>
          <a:xfrm>
            <a:off x="8352904" y="1077615"/>
            <a:ext cx="96982" cy="65051"/>
          </a:xfrm>
          <a:prstGeom prst="rect">
            <a:avLst/>
          </a:prstGeom>
          <a:blipFill>
            <a:blip r:embed="rId18" cstate="print"/>
            <a:stretch>
              <a:fillRect/>
            </a:stretch>
          </a:blipFill>
        </p:spPr>
        <p:txBody>
          <a:bodyPr wrap="square" lIns="0" tIns="0" rIns="0" bIns="0" rtlCol="0">
            <a:noAutofit/>
          </a:bodyPr>
          <a:lstStyle/>
          <a:p>
            <a:endParaRPr/>
          </a:p>
        </p:txBody>
      </p:sp>
      <p:sp>
        <p:nvSpPr>
          <p:cNvPr id="21" name="object 18"/>
          <p:cNvSpPr/>
          <p:nvPr/>
        </p:nvSpPr>
        <p:spPr>
          <a:xfrm>
            <a:off x="8524008" y="1047358"/>
            <a:ext cx="176645" cy="67571"/>
          </a:xfrm>
          <a:prstGeom prst="rect">
            <a:avLst/>
          </a:prstGeom>
          <a:blipFill>
            <a:blip r:embed="rId19" cstate="print"/>
            <a:stretch>
              <a:fillRect/>
            </a:stretch>
          </a:blipFill>
        </p:spPr>
        <p:txBody>
          <a:bodyPr wrap="square" lIns="0" tIns="0" rIns="0" bIns="0" rtlCol="0">
            <a:noAutofit/>
          </a:bodyPr>
          <a:lstStyle/>
          <a:p>
            <a:endParaRPr/>
          </a:p>
        </p:txBody>
      </p:sp>
      <p:sp>
        <p:nvSpPr>
          <p:cNvPr id="22" name="object 19"/>
          <p:cNvSpPr/>
          <p:nvPr/>
        </p:nvSpPr>
        <p:spPr>
          <a:xfrm>
            <a:off x="8615448" y="1035255"/>
            <a:ext cx="77585" cy="30761"/>
          </a:xfrm>
          <a:prstGeom prst="rect">
            <a:avLst/>
          </a:prstGeom>
          <a:blipFill>
            <a:blip r:embed="rId20" cstate="print"/>
            <a:stretch>
              <a:fillRect/>
            </a:stretch>
          </a:blipFill>
        </p:spPr>
        <p:txBody>
          <a:bodyPr wrap="square" lIns="0" tIns="0" rIns="0" bIns="0" rtlCol="0">
            <a:noAutofit/>
          </a:bodyPr>
          <a:lstStyle/>
          <a:p>
            <a:endParaRPr/>
          </a:p>
        </p:txBody>
      </p:sp>
      <p:sp>
        <p:nvSpPr>
          <p:cNvPr id="23" name="object 20"/>
          <p:cNvSpPr/>
          <p:nvPr/>
        </p:nvSpPr>
        <p:spPr>
          <a:xfrm>
            <a:off x="8341129" y="1006514"/>
            <a:ext cx="231925" cy="74631"/>
          </a:xfrm>
          <a:prstGeom prst="rect">
            <a:avLst/>
          </a:prstGeom>
          <a:blipFill>
            <a:blip r:embed="rId21" cstate="print"/>
            <a:stretch>
              <a:fillRect/>
            </a:stretch>
          </a:blipFill>
        </p:spPr>
        <p:txBody>
          <a:bodyPr wrap="square" lIns="0" tIns="0" rIns="0" bIns="0" rtlCol="0">
            <a:noAutofit/>
          </a:bodyPr>
          <a:lstStyle/>
          <a:p>
            <a:endParaRPr/>
          </a:p>
        </p:txBody>
      </p:sp>
      <p:sp>
        <p:nvSpPr>
          <p:cNvPr id="24" name="object 21"/>
          <p:cNvSpPr/>
          <p:nvPr/>
        </p:nvSpPr>
        <p:spPr>
          <a:xfrm>
            <a:off x="8427027" y="927342"/>
            <a:ext cx="119149" cy="97827"/>
          </a:xfrm>
          <a:prstGeom prst="rect">
            <a:avLst/>
          </a:prstGeom>
          <a:blipFill>
            <a:blip r:embed="rId22" cstate="print"/>
            <a:stretch>
              <a:fillRect/>
            </a:stretch>
          </a:blipFill>
        </p:spPr>
        <p:txBody>
          <a:bodyPr wrap="square" lIns="0" tIns="0" rIns="0" bIns="0" rtlCol="0">
            <a:noAutofit/>
          </a:bodyPr>
          <a:lstStyle/>
          <a:p>
            <a:endParaRPr/>
          </a:p>
        </p:txBody>
      </p:sp>
      <p:sp>
        <p:nvSpPr>
          <p:cNvPr id="25" name="object 22"/>
          <p:cNvSpPr/>
          <p:nvPr/>
        </p:nvSpPr>
        <p:spPr>
          <a:xfrm>
            <a:off x="8519855" y="929865"/>
            <a:ext cx="150321" cy="93288"/>
          </a:xfrm>
          <a:prstGeom prst="rect">
            <a:avLst/>
          </a:prstGeom>
          <a:blipFill>
            <a:blip r:embed="rId23" cstate="print"/>
            <a:stretch>
              <a:fillRect/>
            </a:stretch>
          </a:blipFill>
        </p:spPr>
        <p:txBody>
          <a:bodyPr wrap="square" lIns="0" tIns="0" rIns="0" bIns="0" rtlCol="0">
            <a:noAutofit/>
          </a:bodyPr>
          <a:lstStyle/>
          <a:p>
            <a:endParaRPr/>
          </a:p>
        </p:txBody>
      </p:sp>
      <p:sp>
        <p:nvSpPr>
          <p:cNvPr id="26" name="object 23"/>
          <p:cNvSpPr/>
          <p:nvPr/>
        </p:nvSpPr>
        <p:spPr>
          <a:xfrm>
            <a:off x="8596054" y="932385"/>
            <a:ext cx="75507" cy="42863"/>
          </a:xfrm>
          <a:prstGeom prst="rect">
            <a:avLst/>
          </a:prstGeom>
          <a:blipFill>
            <a:blip r:embed="rId24" cstate="print"/>
            <a:stretch>
              <a:fillRect/>
            </a:stretch>
          </a:blipFill>
        </p:spPr>
        <p:txBody>
          <a:bodyPr wrap="square" lIns="0" tIns="0" rIns="0" bIns="0" rtlCol="0">
            <a:noAutofit/>
          </a:bodyPr>
          <a:lstStyle/>
          <a:p>
            <a:endParaRPr/>
          </a:p>
        </p:txBody>
      </p:sp>
      <p:sp>
        <p:nvSpPr>
          <p:cNvPr id="27" name="object 24"/>
          <p:cNvSpPr/>
          <p:nvPr/>
        </p:nvSpPr>
        <p:spPr>
          <a:xfrm>
            <a:off x="8323118" y="892046"/>
            <a:ext cx="217516" cy="125057"/>
          </a:xfrm>
          <a:prstGeom prst="rect">
            <a:avLst/>
          </a:prstGeom>
          <a:blipFill>
            <a:blip r:embed="rId25" cstate="print"/>
            <a:stretch>
              <a:fillRect/>
            </a:stretch>
          </a:blipFill>
        </p:spPr>
        <p:txBody>
          <a:bodyPr wrap="square" lIns="0" tIns="0" rIns="0" bIns="0" rtlCol="0">
            <a:noAutofit/>
          </a:bodyPr>
          <a:lstStyle/>
          <a:p>
            <a:endParaRPr/>
          </a:p>
        </p:txBody>
      </p:sp>
      <p:sp>
        <p:nvSpPr>
          <p:cNvPr id="28" name="object 26"/>
          <p:cNvSpPr/>
          <p:nvPr/>
        </p:nvSpPr>
        <p:spPr>
          <a:xfrm>
            <a:off x="8111143" y="4259020"/>
            <a:ext cx="76200" cy="54964"/>
          </a:xfrm>
          <a:prstGeom prst="rect">
            <a:avLst/>
          </a:prstGeom>
          <a:blipFill>
            <a:blip r:embed="rId26" cstate="print"/>
            <a:stretch>
              <a:fillRect/>
            </a:stretch>
          </a:blipFill>
        </p:spPr>
        <p:txBody>
          <a:bodyPr wrap="square" lIns="0" tIns="0" rIns="0" bIns="0" rtlCol="0">
            <a:noAutofit/>
          </a:bodyPr>
          <a:lstStyle/>
          <a:p>
            <a:endParaRPr/>
          </a:p>
        </p:txBody>
      </p:sp>
      <p:sp>
        <p:nvSpPr>
          <p:cNvPr id="29" name="object 27"/>
          <p:cNvSpPr/>
          <p:nvPr/>
        </p:nvSpPr>
        <p:spPr>
          <a:xfrm>
            <a:off x="8001000" y="4208594"/>
            <a:ext cx="155478" cy="89759"/>
          </a:xfrm>
          <a:prstGeom prst="rect">
            <a:avLst/>
          </a:prstGeom>
          <a:blipFill>
            <a:blip r:embed="rId27" cstate="print"/>
            <a:stretch>
              <a:fillRect/>
            </a:stretch>
          </a:blipFill>
        </p:spPr>
        <p:txBody>
          <a:bodyPr wrap="square" lIns="0" tIns="0" rIns="0" bIns="0" rtlCol="0">
            <a:noAutofit/>
          </a:bodyPr>
          <a:lstStyle/>
          <a:p>
            <a:endParaRPr/>
          </a:p>
        </p:txBody>
      </p:sp>
      <p:sp>
        <p:nvSpPr>
          <p:cNvPr id="30" name="object 28"/>
          <p:cNvSpPr/>
          <p:nvPr/>
        </p:nvSpPr>
        <p:spPr>
          <a:xfrm>
            <a:off x="8120844" y="4209099"/>
            <a:ext cx="97675" cy="73622"/>
          </a:xfrm>
          <a:prstGeom prst="rect">
            <a:avLst/>
          </a:prstGeom>
          <a:blipFill>
            <a:blip r:embed="rId28" cstate="print"/>
            <a:stretch>
              <a:fillRect/>
            </a:stretch>
          </a:blipFill>
        </p:spPr>
        <p:txBody>
          <a:bodyPr wrap="square" lIns="0" tIns="0" rIns="0" bIns="0" rtlCol="0">
            <a:noAutofit/>
          </a:bodyPr>
          <a:lstStyle/>
          <a:p>
            <a:endParaRPr/>
          </a:p>
        </p:txBody>
      </p:sp>
      <p:sp>
        <p:nvSpPr>
          <p:cNvPr id="31" name="object 29"/>
          <p:cNvSpPr/>
          <p:nvPr/>
        </p:nvSpPr>
        <p:spPr>
          <a:xfrm>
            <a:off x="7980913" y="4060339"/>
            <a:ext cx="175067" cy="201706"/>
          </a:xfrm>
          <a:prstGeom prst="rect">
            <a:avLst/>
          </a:prstGeom>
          <a:blipFill>
            <a:blip r:embed="rId29" cstate="print"/>
            <a:stretch>
              <a:fillRect/>
            </a:stretch>
          </a:blipFill>
        </p:spPr>
        <p:txBody>
          <a:bodyPr wrap="square" lIns="0" tIns="0" rIns="0" bIns="0" rtlCol="0">
            <a:noAutofit/>
          </a:bodyPr>
          <a:lstStyle/>
          <a:p>
            <a:endParaRPr/>
          </a:p>
        </p:txBody>
      </p:sp>
      <p:sp>
        <p:nvSpPr>
          <p:cNvPr id="32" name="object 30"/>
          <p:cNvSpPr/>
          <p:nvPr/>
        </p:nvSpPr>
        <p:spPr>
          <a:xfrm>
            <a:off x="8433957" y="4120853"/>
            <a:ext cx="161405" cy="97322"/>
          </a:xfrm>
          <a:prstGeom prst="rect">
            <a:avLst/>
          </a:prstGeom>
          <a:blipFill>
            <a:blip r:embed="rId30" cstate="print"/>
            <a:stretch>
              <a:fillRect/>
            </a:stretch>
          </a:blipFill>
        </p:spPr>
        <p:txBody>
          <a:bodyPr wrap="square" lIns="0" tIns="0" rIns="0" bIns="0" rtlCol="0">
            <a:noAutofit/>
          </a:bodyPr>
          <a:lstStyle/>
          <a:p>
            <a:endParaRPr/>
          </a:p>
        </p:txBody>
      </p:sp>
      <p:sp>
        <p:nvSpPr>
          <p:cNvPr id="33" name="object 31"/>
          <p:cNvSpPr/>
          <p:nvPr/>
        </p:nvSpPr>
        <p:spPr>
          <a:xfrm>
            <a:off x="8269087" y="4031598"/>
            <a:ext cx="325485" cy="181031"/>
          </a:xfrm>
          <a:prstGeom prst="rect">
            <a:avLst/>
          </a:prstGeom>
          <a:blipFill>
            <a:blip r:embed="rId31" cstate="print"/>
            <a:stretch>
              <a:fillRect/>
            </a:stretch>
          </a:blipFill>
        </p:spPr>
        <p:txBody>
          <a:bodyPr wrap="square" lIns="0" tIns="0" rIns="0" bIns="0" rtlCol="0">
            <a:noAutofit/>
          </a:bodyPr>
          <a:lstStyle/>
          <a:p>
            <a:endParaRPr/>
          </a:p>
        </p:txBody>
      </p:sp>
      <p:sp>
        <p:nvSpPr>
          <p:cNvPr id="34" name="object 32"/>
          <p:cNvSpPr/>
          <p:nvPr/>
        </p:nvSpPr>
        <p:spPr>
          <a:xfrm>
            <a:off x="8490757" y="4152115"/>
            <a:ext cx="95596" cy="44880"/>
          </a:xfrm>
          <a:prstGeom prst="rect">
            <a:avLst/>
          </a:prstGeom>
          <a:blipFill>
            <a:blip r:embed="rId32" cstate="print"/>
            <a:stretch>
              <a:fillRect/>
            </a:stretch>
          </a:blipFill>
        </p:spPr>
        <p:txBody>
          <a:bodyPr wrap="square" lIns="0" tIns="0" rIns="0" bIns="0" rtlCol="0">
            <a:noAutofit/>
          </a:bodyPr>
          <a:lstStyle/>
          <a:p>
            <a:endParaRPr/>
          </a:p>
        </p:txBody>
      </p:sp>
      <p:sp>
        <p:nvSpPr>
          <p:cNvPr id="35" name="object 33"/>
          <p:cNvSpPr/>
          <p:nvPr/>
        </p:nvSpPr>
        <p:spPr>
          <a:xfrm>
            <a:off x="7786257" y="4056810"/>
            <a:ext cx="79330" cy="93289"/>
          </a:xfrm>
          <a:prstGeom prst="rect">
            <a:avLst/>
          </a:prstGeom>
          <a:blipFill>
            <a:blip r:embed="rId33" cstate="print"/>
            <a:stretch>
              <a:fillRect/>
            </a:stretch>
          </a:blipFill>
        </p:spPr>
        <p:txBody>
          <a:bodyPr wrap="square" lIns="0" tIns="0" rIns="0" bIns="0" rtlCol="0">
            <a:noAutofit/>
          </a:bodyPr>
          <a:lstStyle/>
          <a:p>
            <a:endParaRPr/>
          </a:p>
        </p:txBody>
      </p:sp>
      <p:sp>
        <p:nvSpPr>
          <p:cNvPr id="36" name="object 34"/>
          <p:cNvSpPr/>
          <p:nvPr/>
        </p:nvSpPr>
        <p:spPr>
          <a:xfrm>
            <a:off x="7732221" y="4075469"/>
            <a:ext cx="63145" cy="69588"/>
          </a:xfrm>
          <a:prstGeom prst="rect">
            <a:avLst/>
          </a:prstGeom>
          <a:blipFill>
            <a:blip r:embed="rId34" cstate="print"/>
            <a:stretch>
              <a:fillRect/>
            </a:stretch>
          </a:blipFill>
        </p:spPr>
        <p:txBody>
          <a:bodyPr wrap="square" lIns="0" tIns="0" rIns="0" bIns="0" rtlCol="0">
            <a:noAutofit/>
          </a:bodyPr>
          <a:lstStyle/>
          <a:p>
            <a:endParaRPr/>
          </a:p>
        </p:txBody>
      </p:sp>
      <p:sp>
        <p:nvSpPr>
          <p:cNvPr id="37" name="object 35"/>
          <p:cNvSpPr/>
          <p:nvPr/>
        </p:nvSpPr>
        <p:spPr>
          <a:xfrm>
            <a:off x="8154093" y="4060339"/>
            <a:ext cx="80356" cy="50931"/>
          </a:xfrm>
          <a:prstGeom prst="rect">
            <a:avLst/>
          </a:prstGeom>
          <a:blipFill>
            <a:blip r:embed="rId35" cstate="print"/>
            <a:stretch>
              <a:fillRect/>
            </a:stretch>
          </a:blipFill>
        </p:spPr>
        <p:txBody>
          <a:bodyPr wrap="square" lIns="0" tIns="0" rIns="0" bIns="0" rtlCol="0">
            <a:noAutofit/>
          </a:bodyPr>
          <a:lstStyle/>
          <a:p>
            <a:endParaRPr/>
          </a:p>
        </p:txBody>
      </p:sp>
      <p:sp>
        <p:nvSpPr>
          <p:cNvPr id="38" name="object 36"/>
          <p:cNvSpPr/>
          <p:nvPr/>
        </p:nvSpPr>
        <p:spPr>
          <a:xfrm>
            <a:off x="7659487" y="4017980"/>
            <a:ext cx="210165" cy="85221"/>
          </a:xfrm>
          <a:prstGeom prst="rect">
            <a:avLst/>
          </a:prstGeom>
          <a:blipFill>
            <a:blip r:embed="rId36" cstate="print"/>
            <a:stretch>
              <a:fillRect/>
            </a:stretch>
          </a:blipFill>
        </p:spPr>
        <p:txBody>
          <a:bodyPr wrap="square" lIns="0" tIns="0" rIns="0" bIns="0" rtlCol="0">
            <a:noAutofit/>
          </a:bodyPr>
          <a:lstStyle/>
          <a:p>
            <a:endParaRPr/>
          </a:p>
        </p:txBody>
      </p:sp>
      <p:sp>
        <p:nvSpPr>
          <p:cNvPr id="39" name="object 37"/>
          <p:cNvSpPr/>
          <p:nvPr/>
        </p:nvSpPr>
        <p:spPr>
          <a:xfrm>
            <a:off x="8033560" y="4012436"/>
            <a:ext cx="288995" cy="82699"/>
          </a:xfrm>
          <a:prstGeom prst="rect">
            <a:avLst/>
          </a:prstGeom>
          <a:blipFill>
            <a:blip r:embed="rId37" cstate="print"/>
            <a:stretch>
              <a:fillRect/>
            </a:stretch>
          </a:blipFill>
        </p:spPr>
        <p:txBody>
          <a:bodyPr wrap="square" lIns="0" tIns="0" rIns="0" bIns="0" rtlCol="0">
            <a:noAutofit/>
          </a:bodyPr>
          <a:lstStyle/>
          <a:p>
            <a:endParaRPr/>
          </a:p>
        </p:txBody>
      </p:sp>
      <p:sp>
        <p:nvSpPr>
          <p:cNvPr id="40" name="object 38"/>
          <p:cNvSpPr/>
          <p:nvPr/>
        </p:nvSpPr>
        <p:spPr>
          <a:xfrm>
            <a:off x="8415946" y="4074962"/>
            <a:ext cx="178485" cy="44880"/>
          </a:xfrm>
          <a:prstGeom prst="rect">
            <a:avLst/>
          </a:prstGeom>
          <a:blipFill>
            <a:blip r:embed="rId38" cstate="print"/>
            <a:stretch>
              <a:fillRect/>
            </a:stretch>
          </a:blipFill>
        </p:spPr>
        <p:txBody>
          <a:bodyPr wrap="square" lIns="0" tIns="0" rIns="0" bIns="0" rtlCol="0">
            <a:noAutofit/>
          </a:bodyPr>
          <a:lstStyle/>
          <a:p>
            <a:endParaRPr/>
          </a:p>
        </p:txBody>
      </p:sp>
      <p:sp>
        <p:nvSpPr>
          <p:cNvPr id="41" name="object 39"/>
          <p:cNvSpPr/>
          <p:nvPr/>
        </p:nvSpPr>
        <p:spPr>
          <a:xfrm>
            <a:off x="7708668" y="3988734"/>
            <a:ext cx="227245" cy="61520"/>
          </a:xfrm>
          <a:prstGeom prst="rect">
            <a:avLst/>
          </a:prstGeom>
          <a:blipFill>
            <a:blip r:embed="rId39" cstate="print"/>
            <a:stretch>
              <a:fillRect/>
            </a:stretch>
          </a:blipFill>
        </p:spPr>
        <p:txBody>
          <a:bodyPr wrap="square" lIns="0" tIns="0" rIns="0" bIns="0" rtlCol="0">
            <a:noAutofit/>
          </a:bodyPr>
          <a:lstStyle/>
          <a:p>
            <a:endParaRPr/>
          </a:p>
        </p:txBody>
      </p:sp>
      <p:sp>
        <p:nvSpPr>
          <p:cNvPr id="42" name="object 40"/>
          <p:cNvSpPr/>
          <p:nvPr/>
        </p:nvSpPr>
        <p:spPr>
          <a:xfrm>
            <a:off x="7994073" y="4001847"/>
            <a:ext cx="295922" cy="68579"/>
          </a:xfrm>
          <a:prstGeom prst="rect">
            <a:avLst/>
          </a:prstGeom>
          <a:blipFill>
            <a:blip r:embed="rId40" cstate="print"/>
            <a:stretch>
              <a:fillRect/>
            </a:stretch>
          </a:blipFill>
        </p:spPr>
        <p:txBody>
          <a:bodyPr wrap="square" lIns="0" tIns="0" rIns="0" bIns="0" rtlCol="0">
            <a:noAutofit/>
          </a:bodyPr>
          <a:lstStyle/>
          <a:p>
            <a:endParaRPr/>
          </a:p>
        </p:txBody>
      </p:sp>
      <p:sp>
        <p:nvSpPr>
          <p:cNvPr id="43" name="object 41"/>
          <p:cNvSpPr/>
          <p:nvPr/>
        </p:nvSpPr>
        <p:spPr>
          <a:xfrm>
            <a:off x="7855527" y="3935786"/>
            <a:ext cx="261927" cy="92280"/>
          </a:xfrm>
          <a:prstGeom prst="rect">
            <a:avLst/>
          </a:prstGeom>
          <a:blipFill>
            <a:blip r:embed="rId41" cstate="print"/>
            <a:stretch>
              <a:fillRect/>
            </a:stretch>
          </a:blipFill>
        </p:spPr>
        <p:txBody>
          <a:bodyPr wrap="square" lIns="0" tIns="0" rIns="0" bIns="0" rtlCol="0">
            <a:noAutofit/>
          </a:bodyPr>
          <a:lstStyle/>
          <a:p>
            <a:endParaRPr/>
          </a:p>
        </p:txBody>
      </p:sp>
      <p:sp>
        <p:nvSpPr>
          <p:cNvPr id="44" name="object 42"/>
          <p:cNvSpPr/>
          <p:nvPr/>
        </p:nvSpPr>
        <p:spPr>
          <a:xfrm>
            <a:off x="8015547" y="3893933"/>
            <a:ext cx="369224" cy="115981"/>
          </a:xfrm>
          <a:prstGeom prst="rect">
            <a:avLst/>
          </a:prstGeom>
          <a:blipFill>
            <a:blip r:embed="rId42" cstate="print"/>
            <a:stretch>
              <a:fillRect/>
            </a:stretch>
          </a:blipFill>
        </p:spPr>
        <p:txBody>
          <a:bodyPr wrap="square" lIns="0" tIns="0" rIns="0" bIns="0" rtlCol="0">
            <a:noAutofit/>
          </a:bodyPr>
          <a:lstStyle/>
          <a:p>
            <a:endParaRPr/>
          </a:p>
        </p:txBody>
      </p:sp>
      <p:sp>
        <p:nvSpPr>
          <p:cNvPr id="45" name="object 43"/>
          <p:cNvSpPr/>
          <p:nvPr/>
        </p:nvSpPr>
        <p:spPr>
          <a:xfrm>
            <a:off x="7903327" y="3816779"/>
            <a:ext cx="395499" cy="107913"/>
          </a:xfrm>
          <a:prstGeom prst="rect">
            <a:avLst/>
          </a:prstGeom>
          <a:blipFill>
            <a:blip r:embed="rId43" cstate="print"/>
            <a:stretch>
              <a:fillRect/>
            </a:stretch>
          </a:blipFill>
        </p:spPr>
        <p:txBody>
          <a:bodyPr wrap="square" lIns="0" tIns="0" rIns="0" bIns="0" rtlCol="0">
            <a:noAutofit/>
          </a:bodyPr>
          <a:lstStyle/>
          <a:p>
            <a:endParaRPr/>
          </a:p>
        </p:txBody>
      </p:sp>
      <p:sp>
        <p:nvSpPr>
          <p:cNvPr id="46" name="object 44"/>
          <p:cNvSpPr/>
          <p:nvPr/>
        </p:nvSpPr>
        <p:spPr>
          <a:xfrm>
            <a:off x="8460973" y="3875277"/>
            <a:ext cx="150321" cy="39332"/>
          </a:xfrm>
          <a:prstGeom prst="rect">
            <a:avLst/>
          </a:prstGeom>
          <a:blipFill>
            <a:blip r:embed="rId44" cstate="print"/>
            <a:stretch>
              <a:fillRect/>
            </a:stretch>
          </a:blipFill>
        </p:spPr>
        <p:txBody>
          <a:bodyPr wrap="square" lIns="0" tIns="0" rIns="0" bIns="0" rtlCol="0">
            <a:noAutofit/>
          </a:bodyPr>
          <a:lstStyle/>
          <a:p>
            <a:endParaRPr/>
          </a:p>
        </p:txBody>
      </p:sp>
      <p:sp>
        <p:nvSpPr>
          <p:cNvPr id="47" name="object 45"/>
          <p:cNvSpPr/>
          <p:nvPr/>
        </p:nvSpPr>
        <p:spPr>
          <a:xfrm>
            <a:off x="8291948" y="3753243"/>
            <a:ext cx="299817" cy="146741"/>
          </a:xfrm>
          <a:prstGeom prst="rect">
            <a:avLst/>
          </a:prstGeom>
          <a:blipFill>
            <a:blip r:embed="rId45" cstate="print"/>
            <a:stretch>
              <a:fillRect/>
            </a:stretch>
          </a:blipFill>
        </p:spPr>
        <p:txBody>
          <a:bodyPr wrap="square" lIns="0" tIns="0" rIns="0" bIns="0" rtlCol="0">
            <a:noAutofit/>
          </a:bodyPr>
          <a:lstStyle/>
          <a:p>
            <a:endParaRPr/>
          </a:p>
        </p:txBody>
      </p:sp>
      <p:sp>
        <p:nvSpPr>
          <p:cNvPr id="48" name="object 46"/>
          <p:cNvSpPr/>
          <p:nvPr/>
        </p:nvSpPr>
        <p:spPr>
          <a:xfrm>
            <a:off x="8530244" y="3853087"/>
            <a:ext cx="113606" cy="30761"/>
          </a:xfrm>
          <a:prstGeom prst="rect">
            <a:avLst/>
          </a:prstGeom>
          <a:blipFill>
            <a:blip r:embed="rId46" cstate="print"/>
            <a:stretch>
              <a:fillRect/>
            </a:stretch>
          </a:blipFill>
        </p:spPr>
        <p:txBody>
          <a:bodyPr wrap="square" lIns="0" tIns="0" rIns="0" bIns="0" rtlCol="0">
            <a:noAutofit/>
          </a:bodyPr>
          <a:lstStyle/>
          <a:p>
            <a:endParaRPr/>
          </a:p>
        </p:txBody>
      </p:sp>
      <p:sp>
        <p:nvSpPr>
          <p:cNvPr id="49" name="object 47"/>
          <p:cNvSpPr/>
          <p:nvPr/>
        </p:nvSpPr>
        <p:spPr>
          <a:xfrm>
            <a:off x="8041870" y="3810223"/>
            <a:ext cx="283325" cy="77657"/>
          </a:xfrm>
          <a:prstGeom prst="rect">
            <a:avLst/>
          </a:prstGeom>
          <a:blipFill>
            <a:blip r:embed="rId47" cstate="print"/>
            <a:stretch>
              <a:fillRect/>
            </a:stretch>
          </a:blipFill>
        </p:spPr>
        <p:txBody>
          <a:bodyPr wrap="square" lIns="0" tIns="0" rIns="0" bIns="0" rtlCol="0">
            <a:noAutofit/>
          </a:bodyPr>
          <a:lstStyle/>
          <a:p>
            <a:endParaRPr/>
          </a:p>
        </p:txBody>
      </p:sp>
      <p:sp>
        <p:nvSpPr>
          <p:cNvPr id="50" name="object 48"/>
          <p:cNvSpPr/>
          <p:nvPr/>
        </p:nvSpPr>
        <p:spPr>
          <a:xfrm>
            <a:off x="8084822" y="3792575"/>
            <a:ext cx="174366" cy="65554"/>
          </a:xfrm>
          <a:prstGeom prst="rect">
            <a:avLst/>
          </a:prstGeom>
          <a:blipFill>
            <a:blip r:embed="rId48" cstate="print"/>
            <a:stretch>
              <a:fillRect/>
            </a:stretch>
          </a:blipFill>
        </p:spPr>
        <p:txBody>
          <a:bodyPr wrap="square" lIns="0" tIns="0" rIns="0" bIns="0" rtlCol="0">
            <a:noAutofit/>
          </a:bodyPr>
          <a:lstStyle/>
          <a:p>
            <a:endParaRPr/>
          </a:p>
        </p:txBody>
      </p:sp>
      <p:sp>
        <p:nvSpPr>
          <p:cNvPr id="51" name="object 49"/>
          <p:cNvSpPr/>
          <p:nvPr/>
        </p:nvSpPr>
        <p:spPr>
          <a:xfrm>
            <a:off x="8098677" y="3620622"/>
            <a:ext cx="187035" cy="222884"/>
          </a:xfrm>
          <a:prstGeom prst="rect">
            <a:avLst/>
          </a:prstGeom>
          <a:blipFill>
            <a:blip r:embed="rId49" cstate="print"/>
            <a:stretch>
              <a:fillRect/>
            </a:stretch>
          </a:blipFill>
        </p:spPr>
        <p:txBody>
          <a:bodyPr wrap="square" lIns="0" tIns="0" rIns="0" bIns="0" rtlCol="0">
            <a:noAutofit/>
          </a:bodyPr>
          <a:lstStyle/>
          <a:p>
            <a:endParaRPr/>
          </a:p>
        </p:txBody>
      </p:sp>
      <p:sp>
        <p:nvSpPr>
          <p:cNvPr id="52" name="object 50"/>
          <p:cNvSpPr/>
          <p:nvPr/>
        </p:nvSpPr>
        <p:spPr>
          <a:xfrm>
            <a:off x="7744693" y="3784002"/>
            <a:ext cx="206195" cy="44375"/>
          </a:xfrm>
          <a:prstGeom prst="rect">
            <a:avLst/>
          </a:prstGeom>
          <a:blipFill>
            <a:blip r:embed="rId50" cstate="print"/>
            <a:stretch>
              <a:fillRect/>
            </a:stretch>
          </a:blipFill>
        </p:spPr>
        <p:txBody>
          <a:bodyPr wrap="square" lIns="0" tIns="0" rIns="0" bIns="0" rtlCol="0">
            <a:noAutofit/>
          </a:bodyPr>
          <a:lstStyle/>
          <a:p>
            <a:endParaRPr/>
          </a:p>
        </p:txBody>
      </p:sp>
      <p:sp>
        <p:nvSpPr>
          <p:cNvPr id="53" name="object 51"/>
          <p:cNvSpPr/>
          <p:nvPr/>
        </p:nvSpPr>
        <p:spPr>
          <a:xfrm>
            <a:off x="8483831" y="3756772"/>
            <a:ext cx="175952" cy="89759"/>
          </a:xfrm>
          <a:prstGeom prst="rect">
            <a:avLst/>
          </a:prstGeom>
          <a:blipFill>
            <a:blip r:embed="rId51" cstate="print"/>
            <a:stretch>
              <a:fillRect/>
            </a:stretch>
          </a:blipFill>
        </p:spPr>
        <p:txBody>
          <a:bodyPr wrap="square" lIns="0" tIns="0" rIns="0" bIns="0" rtlCol="0">
            <a:noAutofit/>
          </a:bodyPr>
          <a:lstStyle/>
          <a:p>
            <a:endParaRPr/>
          </a:p>
        </p:txBody>
      </p:sp>
      <p:sp>
        <p:nvSpPr>
          <p:cNvPr id="54" name="object 52"/>
          <p:cNvSpPr/>
          <p:nvPr/>
        </p:nvSpPr>
        <p:spPr>
          <a:xfrm>
            <a:off x="7721833" y="3683655"/>
            <a:ext cx="192435" cy="107912"/>
          </a:xfrm>
          <a:prstGeom prst="rect">
            <a:avLst/>
          </a:prstGeom>
          <a:blipFill>
            <a:blip r:embed="rId52" cstate="print"/>
            <a:stretch>
              <a:fillRect/>
            </a:stretch>
          </a:blipFill>
        </p:spPr>
        <p:txBody>
          <a:bodyPr wrap="square" lIns="0" tIns="0" rIns="0" bIns="0" rtlCol="0">
            <a:noAutofit/>
          </a:bodyPr>
          <a:lstStyle/>
          <a:p>
            <a:endParaRPr/>
          </a:p>
        </p:txBody>
      </p:sp>
      <p:sp>
        <p:nvSpPr>
          <p:cNvPr id="55" name="object 53"/>
          <p:cNvSpPr/>
          <p:nvPr/>
        </p:nvSpPr>
        <p:spPr>
          <a:xfrm>
            <a:off x="8223365" y="3641801"/>
            <a:ext cx="112222" cy="52948"/>
          </a:xfrm>
          <a:prstGeom prst="rect">
            <a:avLst/>
          </a:prstGeom>
          <a:blipFill>
            <a:blip r:embed="rId53" cstate="print"/>
            <a:stretch>
              <a:fillRect/>
            </a:stretch>
          </a:blipFill>
        </p:spPr>
        <p:txBody>
          <a:bodyPr wrap="square" lIns="0" tIns="0" rIns="0" bIns="0" rtlCol="0">
            <a:noAutofit/>
          </a:bodyPr>
          <a:lstStyle/>
          <a:p>
            <a:endParaRPr/>
          </a:p>
        </p:txBody>
      </p:sp>
      <p:sp>
        <p:nvSpPr>
          <p:cNvPr id="56" name="object 54"/>
          <p:cNvSpPr/>
          <p:nvPr/>
        </p:nvSpPr>
        <p:spPr>
          <a:xfrm>
            <a:off x="8131928" y="3587844"/>
            <a:ext cx="142105" cy="106399"/>
          </a:xfrm>
          <a:prstGeom prst="rect">
            <a:avLst/>
          </a:prstGeom>
          <a:blipFill>
            <a:blip r:embed="rId54" cstate="print"/>
            <a:stretch>
              <a:fillRect/>
            </a:stretch>
          </a:blipFill>
        </p:spPr>
        <p:txBody>
          <a:bodyPr wrap="square" lIns="0" tIns="0" rIns="0" bIns="0" rtlCol="0">
            <a:noAutofit/>
          </a:bodyPr>
          <a:lstStyle/>
          <a:p>
            <a:endParaRPr/>
          </a:p>
        </p:txBody>
      </p:sp>
      <p:sp>
        <p:nvSpPr>
          <p:cNvPr id="57" name="object 55"/>
          <p:cNvSpPr/>
          <p:nvPr/>
        </p:nvSpPr>
        <p:spPr>
          <a:xfrm>
            <a:off x="8208818" y="3562630"/>
            <a:ext cx="109451" cy="80178"/>
          </a:xfrm>
          <a:prstGeom prst="rect">
            <a:avLst/>
          </a:prstGeom>
          <a:blipFill>
            <a:blip r:embed="rId55" cstate="print"/>
            <a:stretch>
              <a:fillRect/>
            </a:stretch>
          </a:blipFill>
        </p:spPr>
        <p:txBody>
          <a:bodyPr wrap="square" lIns="0" tIns="0" rIns="0" bIns="0" rtlCol="0">
            <a:noAutofit/>
          </a:bodyPr>
          <a:lstStyle/>
          <a:p>
            <a:endParaRPr/>
          </a:p>
        </p:txBody>
      </p:sp>
      <p:sp>
        <p:nvSpPr>
          <p:cNvPr id="58" name="object 56"/>
          <p:cNvSpPr/>
          <p:nvPr/>
        </p:nvSpPr>
        <p:spPr>
          <a:xfrm>
            <a:off x="8030091" y="979537"/>
            <a:ext cx="40178" cy="53452"/>
          </a:xfrm>
          <a:prstGeom prst="rect">
            <a:avLst/>
          </a:prstGeom>
          <a:blipFill>
            <a:blip r:embed="rId56" cstate="print"/>
            <a:stretch>
              <a:fillRect/>
            </a:stretch>
          </a:blipFill>
        </p:spPr>
        <p:txBody>
          <a:bodyPr wrap="square" lIns="0" tIns="0" rIns="0" bIns="0" rtlCol="0">
            <a:noAutofit/>
          </a:bodyPr>
          <a:lstStyle/>
          <a:p>
            <a:endParaRPr/>
          </a:p>
        </p:txBody>
      </p:sp>
      <p:sp>
        <p:nvSpPr>
          <p:cNvPr id="59" name="object 57"/>
          <p:cNvSpPr/>
          <p:nvPr/>
        </p:nvSpPr>
        <p:spPr>
          <a:xfrm>
            <a:off x="7994069" y="944743"/>
            <a:ext cx="76587" cy="75135"/>
          </a:xfrm>
          <a:prstGeom prst="rect">
            <a:avLst/>
          </a:prstGeom>
          <a:blipFill>
            <a:blip r:embed="rId57" cstate="print"/>
            <a:stretch>
              <a:fillRect/>
            </a:stretch>
          </a:blipFill>
        </p:spPr>
        <p:txBody>
          <a:bodyPr wrap="square" lIns="0" tIns="0" rIns="0" bIns="0" rtlCol="0">
            <a:noAutofit/>
          </a:bodyPr>
          <a:lstStyle/>
          <a:p>
            <a:endParaRPr/>
          </a:p>
        </p:txBody>
      </p:sp>
      <p:sp>
        <p:nvSpPr>
          <p:cNvPr id="60" name="object 58"/>
          <p:cNvSpPr/>
          <p:nvPr/>
        </p:nvSpPr>
        <p:spPr>
          <a:xfrm>
            <a:off x="7753693" y="940205"/>
            <a:ext cx="15240" cy="47904"/>
          </a:xfrm>
          <a:prstGeom prst="rect">
            <a:avLst/>
          </a:prstGeom>
          <a:blipFill>
            <a:blip r:embed="rId58" cstate="print"/>
            <a:stretch>
              <a:fillRect/>
            </a:stretch>
          </a:blipFill>
        </p:spPr>
        <p:txBody>
          <a:bodyPr wrap="square" lIns="0" tIns="0" rIns="0" bIns="0" rtlCol="0">
            <a:noAutofit/>
          </a:bodyPr>
          <a:lstStyle/>
          <a:p>
            <a:endParaRPr/>
          </a:p>
        </p:txBody>
      </p:sp>
      <p:sp>
        <p:nvSpPr>
          <p:cNvPr id="61" name="object 59"/>
          <p:cNvSpPr/>
          <p:nvPr/>
        </p:nvSpPr>
        <p:spPr>
          <a:xfrm>
            <a:off x="7953892" y="835315"/>
            <a:ext cx="160712" cy="165903"/>
          </a:xfrm>
          <a:prstGeom prst="rect">
            <a:avLst/>
          </a:prstGeom>
          <a:blipFill>
            <a:blip r:embed="rId59" cstate="print"/>
            <a:stretch>
              <a:fillRect/>
            </a:stretch>
          </a:blipFill>
        </p:spPr>
        <p:txBody>
          <a:bodyPr wrap="square" lIns="0" tIns="0" rIns="0" bIns="0" rtlCol="0">
            <a:noAutofit/>
          </a:bodyPr>
          <a:lstStyle/>
          <a:p>
            <a:endParaRPr/>
          </a:p>
        </p:txBody>
      </p:sp>
      <p:sp>
        <p:nvSpPr>
          <p:cNvPr id="62" name="object 60"/>
          <p:cNvSpPr/>
          <p:nvPr/>
        </p:nvSpPr>
        <p:spPr>
          <a:xfrm>
            <a:off x="7676108" y="905913"/>
            <a:ext cx="128154" cy="79170"/>
          </a:xfrm>
          <a:prstGeom prst="rect">
            <a:avLst/>
          </a:prstGeom>
          <a:blipFill>
            <a:blip r:embed="rId60" cstate="print"/>
            <a:stretch>
              <a:fillRect/>
            </a:stretch>
          </a:blipFill>
        </p:spPr>
        <p:txBody>
          <a:bodyPr wrap="square" lIns="0" tIns="0" rIns="0" bIns="0" rtlCol="0">
            <a:noAutofit/>
          </a:bodyPr>
          <a:lstStyle/>
          <a:p>
            <a:endParaRPr/>
          </a:p>
        </p:txBody>
      </p:sp>
      <p:sp>
        <p:nvSpPr>
          <p:cNvPr id="63" name="object 61"/>
          <p:cNvSpPr/>
          <p:nvPr/>
        </p:nvSpPr>
        <p:spPr>
          <a:xfrm>
            <a:off x="7684423" y="832795"/>
            <a:ext cx="192975" cy="76648"/>
          </a:xfrm>
          <a:prstGeom prst="rect">
            <a:avLst/>
          </a:prstGeom>
          <a:blipFill>
            <a:blip r:embed="rId61" cstate="print"/>
            <a:stretch>
              <a:fillRect/>
            </a:stretch>
          </a:blipFill>
        </p:spPr>
        <p:txBody>
          <a:bodyPr wrap="square" lIns="0" tIns="0" rIns="0" bIns="0" rtlCol="0">
            <a:noAutofit/>
          </a:bodyPr>
          <a:lstStyle/>
          <a:p>
            <a:endParaRPr/>
          </a:p>
        </p:txBody>
      </p:sp>
      <p:sp>
        <p:nvSpPr>
          <p:cNvPr id="64" name="object 62"/>
          <p:cNvSpPr/>
          <p:nvPr/>
        </p:nvSpPr>
        <p:spPr>
          <a:xfrm>
            <a:off x="8023860" y="793966"/>
            <a:ext cx="245917" cy="74631"/>
          </a:xfrm>
          <a:prstGeom prst="rect">
            <a:avLst/>
          </a:prstGeom>
          <a:blipFill>
            <a:blip r:embed="rId62" cstate="print"/>
            <a:stretch>
              <a:fillRect/>
            </a:stretch>
          </a:blipFill>
        </p:spPr>
        <p:txBody>
          <a:bodyPr wrap="square" lIns="0" tIns="0" rIns="0" bIns="0" rtlCol="0">
            <a:noAutofit/>
          </a:bodyPr>
          <a:lstStyle/>
          <a:p>
            <a:endParaRPr/>
          </a:p>
        </p:txBody>
      </p:sp>
      <p:sp>
        <p:nvSpPr>
          <p:cNvPr id="65" name="object 63"/>
          <p:cNvSpPr/>
          <p:nvPr/>
        </p:nvSpPr>
        <p:spPr>
          <a:xfrm>
            <a:off x="7811190" y="763711"/>
            <a:ext cx="190540" cy="93288"/>
          </a:xfrm>
          <a:prstGeom prst="rect">
            <a:avLst/>
          </a:prstGeom>
          <a:blipFill>
            <a:blip r:embed="rId63" cstate="print"/>
            <a:stretch>
              <a:fillRect/>
            </a:stretch>
          </a:blipFill>
        </p:spPr>
        <p:txBody>
          <a:bodyPr wrap="square" lIns="0" tIns="0" rIns="0" bIns="0" rtlCol="0">
            <a:noAutofit/>
          </a:bodyPr>
          <a:lstStyle/>
          <a:p>
            <a:endParaRPr/>
          </a:p>
        </p:txBody>
      </p:sp>
      <p:sp>
        <p:nvSpPr>
          <p:cNvPr id="66" name="object 64"/>
          <p:cNvSpPr/>
          <p:nvPr/>
        </p:nvSpPr>
        <p:spPr>
          <a:xfrm>
            <a:off x="7624849" y="742028"/>
            <a:ext cx="212855" cy="48409"/>
          </a:xfrm>
          <a:prstGeom prst="rect">
            <a:avLst/>
          </a:prstGeom>
          <a:blipFill>
            <a:blip r:embed="rId64" cstate="print"/>
            <a:stretch>
              <a:fillRect/>
            </a:stretch>
          </a:blipFill>
        </p:spPr>
        <p:txBody>
          <a:bodyPr wrap="square" lIns="0" tIns="0" rIns="0" bIns="0" rtlCol="0">
            <a:noAutofit/>
          </a:bodyPr>
          <a:lstStyle/>
          <a:p>
            <a:endParaRPr/>
          </a:p>
        </p:txBody>
      </p:sp>
      <p:sp>
        <p:nvSpPr>
          <p:cNvPr id="67" name="object 65"/>
          <p:cNvSpPr/>
          <p:nvPr/>
        </p:nvSpPr>
        <p:spPr>
          <a:xfrm>
            <a:off x="7937269" y="727087"/>
            <a:ext cx="372686" cy="133442"/>
          </a:xfrm>
          <a:prstGeom prst="rect">
            <a:avLst/>
          </a:prstGeom>
          <a:blipFill>
            <a:blip r:embed="rId65" cstate="print"/>
            <a:stretch>
              <a:fillRect/>
            </a:stretch>
          </a:blipFill>
        </p:spPr>
        <p:txBody>
          <a:bodyPr wrap="square" lIns="0" tIns="0" rIns="0" bIns="0" rtlCol="0">
            <a:noAutofit/>
          </a:bodyPr>
          <a:lstStyle/>
          <a:p>
            <a:endParaRPr/>
          </a:p>
        </p:txBody>
      </p:sp>
      <p:sp>
        <p:nvSpPr>
          <p:cNvPr id="68" name="object 66"/>
          <p:cNvSpPr/>
          <p:nvPr/>
        </p:nvSpPr>
        <p:spPr>
          <a:xfrm>
            <a:off x="7568738" y="718831"/>
            <a:ext cx="316057" cy="54964"/>
          </a:xfrm>
          <a:prstGeom prst="rect">
            <a:avLst/>
          </a:prstGeom>
          <a:blipFill>
            <a:blip r:embed="rId66" cstate="print"/>
            <a:stretch>
              <a:fillRect/>
            </a:stretch>
          </a:blipFill>
        </p:spPr>
        <p:txBody>
          <a:bodyPr wrap="square" lIns="0" tIns="0" rIns="0" bIns="0" rtlCol="0">
            <a:noAutofit/>
          </a:bodyPr>
          <a:lstStyle/>
          <a:p>
            <a:endParaRPr/>
          </a:p>
        </p:txBody>
      </p:sp>
      <p:sp>
        <p:nvSpPr>
          <p:cNvPr id="69" name="object 67"/>
          <p:cNvSpPr/>
          <p:nvPr/>
        </p:nvSpPr>
        <p:spPr>
          <a:xfrm>
            <a:off x="7856911" y="686053"/>
            <a:ext cx="163773" cy="66059"/>
          </a:xfrm>
          <a:prstGeom prst="rect">
            <a:avLst/>
          </a:prstGeom>
          <a:blipFill>
            <a:blip r:embed="rId67" cstate="print"/>
            <a:stretch>
              <a:fillRect/>
            </a:stretch>
          </a:blipFill>
        </p:spPr>
        <p:txBody>
          <a:bodyPr wrap="square" lIns="0" tIns="0" rIns="0" bIns="0" rtlCol="0">
            <a:noAutofit/>
          </a:bodyPr>
          <a:lstStyle/>
          <a:p>
            <a:endParaRPr/>
          </a:p>
        </p:txBody>
      </p:sp>
      <p:sp>
        <p:nvSpPr>
          <p:cNvPr id="70" name="object 68"/>
          <p:cNvSpPr/>
          <p:nvPr/>
        </p:nvSpPr>
        <p:spPr>
          <a:xfrm>
            <a:off x="7613069" y="677985"/>
            <a:ext cx="99138" cy="55973"/>
          </a:xfrm>
          <a:prstGeom prst="rect">
            <a:avLst/>
          </a:prstGeom>
          <a:blipFill>
            <a:blip r:embed="rId68" cstate="print"/>
            <a:stretch>
              <a:fillRect/>
            </a:stretch>
          </a:blipFill>
        </p:spPr>
        <p:txBody>
          <a:bodyPr wrap="square" lIns="0" tIns="0" rIns="0" bIns="0" rtlCol="0">
            <a:noAutofit/>
          </a:bodyPr>
          <a:lstStyle/>
          <a:p>
            <a:endParaRPr/>
          </a:p>
        </p:txBody>
      </p:sp>
      <p:sp>
        <p:nvSpPr>
          <p:cNvPr id="71" name="object 69"/>
          <p:cNvSpPr/>
          <p:nvPr/>
        </p:nvSpPr>
        <p:spPr>
          <a:xfrm>
            <a:off x="7922028" y="707736"/>
            <a:ext cx="26670" cy="1009"/>
          </a:xfrm>
          <a:prstGeom prst="rect">
            <a:avLst/>
          </a:prstGeom>
          <a:blipFill>
            <a:blip r:embed="rId69" cstate="print"/>
            <a:stretch>
              <a:fillRect/>
            </a:stretch>
          </a:blipFill>
        </p:spPr>
        <p:txBody>
          <a:bodyPr wrap="square" lIns="0" tIns="0" rIns="0" bIns="0" rtlCol="0">
            <a:noAutofit/>
          </a:bodyPr>
          <a:lstStyle/>
          <a:p>
            <a:endParaRPr/>
          </a:p>
        </p:txBody>
      </p:sp>
      <p:sp>
        <p:nvSpPr>
          <p:cNvPr id="72" name="object 70"/>
          <p:cNvSpPr/>
          <p:nvPr/>
        </p:nvSpPr>
        <p:spPr>
          <a:xfrm>
            <a:off x="7763394" y="580661"/>
            <a:ext cx="155171" cy="108417"/>
          </a:xfrm>
          <a:prstGeom prst="rect">
            <a:avLst/>
          </a:prstGeom>
          <a:blipFill>
            <a:blip r:embed="rId70" cstate="print"/>
            <a:stretch>
              <a:fillRect/>
            </a:stretch>
          </a:blipFill>
        </p:spPr>
        <p:txBody>
          <a:bodyPr wrap="square" lIns="0" tIns="0" rIns="0" bIns="0" rtlCol="0">
            <a:noAutofit/>
          </a:bodyPr>
          <a:lstStyle/>
          <a:p>
            <a:endParaRPr/>
          </a:p>
        </p:txBody>
      </p:sp>
      <p:sp>
        <p:nvSpPr>
          <p:cNvPr id="73" name="object 71"/>
          <p:cNvSpPr/>
          <p:nvPr/>
        </p:nvSpPr>
        <p:spPr>
          <a:xfrm>
            <a:off x="7988531" y="569064"/>
            <a:ext cx="205046" cy="149767"/>
          </a:xfrm>
          <a:prstGeom prst="rect">
            <a:avLst/>
          </a:prstGeom>
          <a:blipFill>
            <a:blip r:embed="rId71" cstate="print"/>
            <a:stretch>
              <a:fillRect/>
            </a:stretch>
          </a:blipFill>
        </p:spPr>
        <p:txBody>
          <a:bodyPr wrap="square" lIns="0" tIns="0" rIns="0" bIns="0" rtlCol="0">
            <a:noAutofit/>
          </a:bodyPr>
          <a:lstStyle/>
          <a:p>
            <a:endParaRPr/>
          </a:p>
        </p:txBody>
      </p:sp>
      <p:sp>
        <p:nvSpPr>
          <p:cNvPr id="74" name="object 72"/>
          <p:cNvSpPr/>
          <p:nvPr/>
        </p:nvSpPr>
        <p:spPr>
          <a:xfrm>
            <a:off x="8091052" y="558476"/>
            <a:ext cx="110836" cy="75135"/>
          </a:xfrm>
          <a:prstGeom prst="rect">
            <a:avLst/>
          </a:prstGeom>
          <a:blipFill>
            <a:blip r:embed="rId72" cstate="print"/>
            <a:stretch>
              <a:fillRect/>
            </a:stretch>
          </a:blipFill>
        </p:spPr>
        <p:txBody>
          <a:bodyPr wrap="square" lIns="0" tIns="0" rIns="0" bIns="0" rtlCol="0">
            <a:noAutofit/>
          </a:bodyPr>
          <a:lstStyle/>
          <a:p>
            <a:endParaRPr/>
          </a:p>
        </p:txBody>
      </p:sp>
      <p:sp>
        <p:nvSpPr>
          <p:cNvPr id="75" name="object 73"/>
          <p:cNvSpPr/>
          <p:nvPr/>
        </p:nvSpPr>
        <p:spPr>
          <a:xfrm>
            <a:off x="8123610" y="562510"/>
            <a:ext cx="63730" cy="43871"/>
          </a:xfrm>
          <a:prstGeom prst="rect">
            <a:avLst/>
          </a:prstGeom>
          <a:blipFill>
            <a:blip r:embed="rId73" cstate="print"/>
            <a:stretch>
              <a:fillRect/>
            </a:stretch>
          </a:blipFill>
        </p:spPr>
        <p:txBody>
          <a:bodyPr wrap="square" lIns="0" tIns="0" rIns="0" bIns="0" rtlCol="0">
            <a:noAutofit/>
          </a:bodyPr>
          <a:lstStyle/>
          <a:p>
            <a:endParaRPr/>
          </a:p>
        </p:txBody>
      </p:sp>
      <p:sp>
        <p:nvSpPr>
          <p:cNvPr id="76" name="object 74"/>
          <p:cNvSpPr/>
          <p:nvPr/>
        </p:nvSpPr>
        <p:spPr>
          <a:xfrm>
            <a:off x="7768240" y="515107"/>
            <a:ext cx="142702" cy="92784"/>
          </a:xfrm>
          <a:prstGeom prst="rect">
            <a:avLst/>
          </a:prstGeom>
          <a:blipFill>
            <a:blip r:embed="rId74" cstate="print"/>
            <a:stretch>
              <a:fillRect/>
            </a:stretch>
          </a:blipFill>
        </p:spPr>
        <p:txBody>
          <a:bodyPr wrap="square" lIns="0" tIns="0" rIns="0" bIns="0" rtlCol="0">
            <a:noAutofit/>
          </a:bodyPr>
          <a:lstStyle/>
          <a:p>
            <a:endParaRPr/>
          </a:p>
        </p:txBody>
      </p:sp>
      <p:sp>
        <p:nvSpPr>
          <p:cNvPr id="77" name="object 75"/>
          <p:cNvSpPr/>
          <p:nvPr/>
        </p:nvSpPr>
        <p:spPr>
          <a:xfrm>
            <a:off x="7854144" y="3255881"/>
            <a:ext cx="119765" cy="65207"/>
          </a:xfrm>
          <a:prstGeom prst="rect">
            <a:avLst/>
          </a:prstGeom>
          <a:blipFill>
            <a:blip r:embed="rId75" cstate="print"/>
            <a:stretch>
              <a:fillRect/>
            </a:stretch>
          </a:blipFill>
        </p:spPr>
        <p:txBody>
          <a:bodyPr wrap="square" lIns="0" tIns="0" rIns="0" bIns="0" rtlCol="0">
            <a:noAutofit/>
          </a:bodyPr>
          <a:lstStyle/>
          <a:p>
            <a:endParaRPr/>
          </a:p>
        </p:txBody>
      </p:sp>
      <p:sp>
        <p:nvSpPr>
          <p:cNvPr id="78" name="object 76"/>
          <p:cNvSpPr/>
          <p:nvPr/>
        </p:nvSpPr>
        <p:spPr>
          <a:xfrm>
            <a:off x="7836130" y="3237043"/>
            <a:ext cx="58407" cy="48746"/>
          </a:xfrm>
          <a:prstGeom prst="rect">
            <a:avLst/>
          </a:prstGeom>
          <a:blipFill>
            <a:blip r:embed="rId76" cstate="print"/>
            <a:stretch>
              <a:fillRect/>
            </a:stretch>
          </a:blipFill>
        </p:spPr>
        <p:txBody>
          <a:bodyPr wrap="square" lIns="0" tIns="0" rIns="0" bIns="0" rtlCol="0">
            <a:noAutofit/>
          </a:bodyPr>
          <a:lstStyle/>
          <a:p>
            <a:endParaRPr/>
          </a:p>
        </p:txBody>
      </p:sp>
      <p:sp>
        <p:nvSpPr>
          <p:cNvPr id="79" name="object 77"/>
          <p:cNvSpPr/>
          <p:nvPr/>
        </p:nvSpPr>
        <p:spPr>
          <a:xfrm>
            <a:off x="7965375" y="3279907"/>
            <a:ext cx="10687" cy="4202"/>
          </a:xfrm>
          <a:prstGeom prst="rect">
            <a:avLst/>
          </a:prstGeom>
          <a:blipFill>
            <a:blip r:embed="rId77" cstate="print"/>
            <a:stretch>
              <a:fillRect/>
            </a:stretch>
          </a:blipFill>
        </p:spPr>
        <p:txBody>
          <a:bodyPr wrap="square" lIns="0" tIns="0" rIns="0" bIns="0" rtlCol="0">
            <a:noAutofit/>
          </a:bodyPr>
          <a:lstStyle/>
          <a:p>
            <a:endParaRPr/>
          </a:p>
        </p:txBody>
      </p:sp>
      <p:sp>
        <p:nvSpPr>
          <p:cNvPr id="80" name="object 78"/>
          <p:cNvSpPr/>
          <p:nvPr/>
        </p:nvSpPr>
        <p:spPr>
          <a:xfrm>
            <a:off x="7834054" y="3223971"/>
            <a:ext cx="151015" cy="58528"/>
          </a:xfrm>
          <a:prstGeom prst="rect">
            <a:avLst/>
          </a:prstGeom>
          <a:blipFill>
            <a:blip r:embed="rId78" cstate="print"/>
            <a:stretch>
              <a:fillRect/>
            </a:stretch>
          </a:blipFill>
        </p:spPr>
        <p:txBody>
          <a:bodyPr wrap="square" lIns="0" tIns="0" rIns="0" bIns="0" rtlCol="0">
            <a:noAutofit/>
          </a:bodyPr>
          <a:lstStyle/>
          <a:p>
            <a:endParaRPr/>
          </a:p>
        </p:txBody>
      </p:sp>
      <p:sp>
        <p:nvSpPr>
          <p:cNvPr id="81" name="object 79"/>
          <p:cNvSpPr/>
          <p:nvPr/>
        </p:nvSpPr>
        <p:spPr>
          <a:xfrm>
            <a:off x="7599221" y="3127367"/>
            <a:ext cx="385848" cy="130691"/>
          </a:xfrm>
          <a:prstGeom prst="rect">
            <a:avLst/>
          </a:prstGeom>
          <a:blipFill>
            <a:blip r:embed="rId79" cstate="print"/>
            <a:stretch>
              <a:fillRect/>
            </a:stretch>
          </a:blipFill>
        </p:spPr>
        <p:txBody>
          <a:bodyPr wrap="square" lIns="0" tIns="0" rIns="0" bIns="0" rtlCol="0">
            <a:noAutofit/>
          </a:bodyPr>
          <a:lstStyle/>
          <a:p>
            <a:endParaRPr/>
          </a:p>
        </p:txBody>
      </p:sp>
      <p:sp>
        <p:nvSpPr>
          <p:cNvPr id="82" name="object 80"/>
          <p:cNvSpPr/>
          <p:nvPr/>
        </p:nvSpPr>
        <p:spPr>
          <a:xfrm>
            <a:off x="7597833" y="3119381"/>
            <a:ext cx="318204" cy="125226"/>
          </a:xfrm>
          <a:prstGeom prst="rect">
            <a:avLst/>
          </a:prstGeom>
          <a:blipFill>
            <a:blip r:embed="rId80" cstate="print"/>
            <a:stretch>
              <a:fillRect/>
            </a:stretch>
          </a:blipFill>
        </p:spPr>
        <p:txBody>
          <a:bodyPr wrap="square" lIns="0" tIns="0" rIns="0" bIns="0" rtlCol="0">
            <a:noAutofit/>
          </a:bodyPr>
          <a:lstStyle/>
          <a:p>
            <a:endParaRPr/>
          </a:p>
        </p:txBody>
      </p:sp>
      <p:sp>
        <p:nvSpPr>
          <p:cNvPr id="83" name="object 81"/>
          <p:cNvSpPr/>
          <p:nvPr/>
        </p:nvSpPr>
        <p:spPr>
          <a:xfrm>
            <a:off x="7613768" y="3100630"/>
            <a:ext cx="566650" cy="96072"/>
          </a:xfrm>
          <a:prstGeom prst="rect">
            <a:avLst/>
          </a:prstGeom>
          <a:blipFill>
            <a:blip r:embed="rId81" cstate="print"/>
            <a:stretch>
              <a:fillRect/>
            </a:stretch>
          </a:blipFill>
        </p:spPr>
        <p:txBody>
          <a:bodyPr wrap="square" lIns="0" tIns="0" rIns="0" bIns="0" rtlCol="0">
            <a:noAutofit/>
          </a:bodyPr>
          <a:lstStyle/>
          <a:p>
            <a:endParaRPr/>
          </a:p>
        </p:txBody>
      </p:sp>
      <p:sp>
        <p:nvSpPr>
          <p:cNvPr id="84" name="object 82"/>
          <p:cNvSpPr/>
          <p:nvPr/>
        </p:nvSpPr>
        <p:spPr>
          <a:xfrm>
            <a:off x="7579132" y="3034116"/>
            <a:ext cx="586739" cy="89468"/>
          </a:xfrm>
          <a:prstGeom prst="rect">
            <a:avLst/>
          </a:prstGeom>
          <a:blipFill>
            <a:blip r:embed="rId82" cstate="print"/>
            <a:stretch>
              <a:fillRect/>
            </a:stretch>
          </a:blipFill>
        </p:spPr>
        <p:txBody>
          <a:bodyPr wrap="square" lIns="0" tIns="0" rIns="0" bIns="0" rtlCol="0">
            <a:noAutofit/>
          </a:bodyPr>
          <a:lstStyle/>
          <a:p>
            <a:endParaRPr/>
          </a:p>
        </p:txBody>
      </p:sp>
      <p:sp>
        <p:nvSpPr>
          <p:cNvPr id="85" name="object 83"/>
          <p:cNvSpPr/>
          <p:nvPr/>
        </p:nvSpPr>
        <p:spPr>
          <a:xfrm>
            <a:off x="7585364" y="3037018"/>
            <a:ext cx="110066" cy="28575"/>
          </a:xfrm>
          <a:prstGeom prst="rect">
            <a:avLst/>
          </a:prstGeom>
          <a:blipFill>
            <a:blip r:embed="rId83" cstate="print"/>
            <a:stretch>
              <a:fillRect/>
            </a:stretch>
          </a:blipFill>
        </p:spPr>
        <p:txBody>
          <a:bodyPr wrap="square" lIns="0" tIns="0" rIns="0" bIns="0" rtlCol="0">
            <a:noAutofit/>
          </a:bodyPr>
          <a:lstStyle/>
          <a:p>
            <a:endParaRPr/>
          </a:p>
        </p:txBody>
      </p:sp>
      <p:sp>
        <p:nvSpPr>
          <p:cNvPr id="86" name="object 84"/>
          <p:cNvSpPr/>
          <p:nvPr/>
        </p:nvSpPr>
        <p:spPr>
          <a:xfrm>
            <a:off x="7556961" y="2968104"/>
            <a:ext cx="546112" cy="100343"/>
          </a:xfrm>
          <a:prstGeom prst="rect">
            <a:avLst/>
          </a:prstGeom>
          <a:blipFill>
            <a:blip r:embed="rId84" cstate="print"/>
            <a:stretch>
              <a:fillRect/>
            </a:stretch>
          </a:blipFill>
        </p:spPr>
        <p:txBody>
          <a:bodyPr wrap="square" lIns="0" tIns="0" rIns="0" bIns="0" rtlCol="0">
            <a:noAutofit/>
          </a:bodyPr>
          <a:lstStyle/>
          <a:p>
            <a:endParaRPr/>
          </a:p>
        </p:txBody>
      </p:sp>
      <p:sp>
        <p:nvSpPr>
          <p:cNvPr id="87" name="object 85"/>
          <p:cNvSpPr/>
          <p:nvPr/>
        </p:nvSpPr>
        <p:spPr>
          <a:xfrm>
            <a:off x="7541721" y="2990795"/>
            <a:ext cx="90054" cy="40837"/>
          </a:xfrm>
          <a:prstGeom prst="rect">
            <a:avLst/>
          </a:prstGeom>
          <a:blipFill>
            <a:blip r:embed="rId85" cstate="print"/>
            <a:stretch>
              <a:fillRect/>
            </a:stretch>
          </a:blipFill>
        </p:spPr>
        <p:txBody>
          <a:bodyPr wrap="square" lIns="0" tIns="0" rIns="0" bIns="0" rtlCol="0">
            <a:noAutofit/>
          </a:bodyPr>
          <a:lstStyle/>
          <a:p>
            <a:endParaRPr/>
          </a:p>
        </p:txBody>
      </p:sp>
      <p:sp>
        <p:nvSpPr>
          <p:cNvPr id="88" name="object 86"/>
          <p:cNvSpPr/>
          <p:nvPr/>
        </p:nvSpPr>
        <p:spPr>
          <a:xfrm>
            <a:off x="7547956" y="2883491"/>
            <a:ext cx="577042" cy="149326"/>
          </a:xfrm>
          <a:prstGeom prst="rect">
            <a:avLst/>
          </a:prstGeom>
          <a:blipFill>
            <a:blip r:embed="rId86" cstate="print"/>
            <a:stretch>
              <a:fillRect/>
            </a:stretch>
          </a:blipFill>
        </p:spPr>
        <p:txBody>
          <a:bodyPr wrap="square" lIns="0" tIns="0" rIns="0" bIns="0" rtlCol="0">
            <a:noAutofit/>
          </a:bodyPr>
          <a:lstStyle/>
          <a:p>
            <a:endParaRPr/>
          </a:p>
        </p:txBody>
      </p:sp>
      <p:sp>
        <p:nvSpPr>
          <p:cNvPr id="89" name="object 87"/>
          <p:cNvSpPr/>
          <p:nvPr/>
        </p:nvSpPr>
        <p:spPr>
          <a:xfrm>
            <a:off x="8102834" y="2921038"/>
            <a:ext cx="19395" cy="9244"/>
          </a:xfrm>
          <a:prstGeom prst="rect">
            <a:avLst/>
          </a:prstGeom>
          <a:blipFill>
            <a:blip r:embed="rId87" cstate="print"/>
            <a:stretch>
              <a:fillRect/>
            </a:stretch>
          </a:blipFill>
        </p:spPr>
        <p:txBody>
          <a:bodyPr wrap="square" lIns="0" tIns="0" rIns="0" bIns="0" rtlCol="0">
            <a:noAutofit/>
          </a:bodyPr>
          <a:lstStyle/>
          <a:p>
            <a:endParaRPr/>
          </a:p>
        </p:txBody>
      </p:sp>
      <p:sp>
        <p:nvSpPr>
          <p:cNvPr id="90" name="object 88"/>
          <p:cNvSpPr/>
          <p:nvPr/>
        </p:nvSpPr>
        <p:spPr>
          <a:xfrm>
            <a:off x="8011391" y="2910112"/>
            <a:ext cx="51262" cy="9244"/>
          </a:xfrm>
          <a:prstGeom prst="rect">
            <a:avLst/>
          </a:prstGeom>
          <a:blipFill>
            <a:blip r:embed="rId88" cstate="print"/>
            <a:stretch>
              <a:fillRect/>
            </a:stretch>
          </a:blipFill>
        </p:spPr>
        <p:txBody>
          <a:bodyPr wrap="square" lIns="0" tIns="0" rIns="0" bIns="0" rtlCol="0">
            <a:noAutofit/>
          </a:bodyPr>
          <a:lstStyle/>
          <a:p>
            <a:endParaRPr/>
          </a:p>
        </p:txBody>
      </p:sp>
      <p:sp>
        <p:nvSpPr>
          <p:cNvPr id="91" name="object 89"/>
          <p:cNvSpPr/>
          <p:nvPr/>
        </p:nvSpPr>
        <p:spPr>
          <a:xfrm>
            <a:off x="7735685" y="2836994"/>
            <a:ext cx="152400" cy="105028"/>
          </a:xfrm>
          <a:prstGeom prst="rect">
            <a:avLst/>
          </a:prstGeom>
          <a:blipFill>
            <a:blip r:embed="rId89" cstate="print"/>
            <a:stretch>
              <a:fillRect/>
            </a:stretch>
          </a:blipFill>
        </p:spPr>
        <p:txBody>
          <a:bodyPr wrap="square" lIns="0" tIns="0" rIns="0" bIns="0" rtlCol="0">
            <a:noAutofit/>
          </a:bodyPr>
          <a:lstStyle/>
          <a:p>
            <a:endParaRPr/>
          </a:p>
        </p:txBody>
      </p:sp>
      <p:sp>
        <p:nvSpPr>
          <p:cNvPr id="92" name="object 90"/>
          <p:cNvSpPr/>
          <p:nvPr/>
        </p:nvSpPr>
        <p:spPr>
          <a:xfrm>
            <a:off x="7946277" y="1963102"/>
            <a:ext cx="112914" cy="96315"/>
          </a:xfrm>
          <a:prstGeom prst="rect">
            <a:avLst/>
          </a:prstGeom>
          <a:blipFill>
            <a:blip r:embed="rId90" cstate="print"/>
            <a:stretch>
              <a:fillRect/>
            </a:stretch>
          </a:blipFill>
        </p:spPr>
        <p:txBody>
          <a:bodyPr wrap="square" lIns="0" tIns="0" rIns="0" bIns="0" rtlCol="0">
            <a:noAutofit/>
          </a:bodyPr>
          <a:lstStyle/>
          <a:p>
            <a:endParaRPr/>
          </a:p>
        </p:txBody>
      </p:sp>
      <p:sp>
        <p:nvSpPr>
          <p:cNvPr id="93" name="object 91"/>
          <p:cNvSpPr/>
          <p:nvPr/>
        </p:nvSpPr>
        <p:spPr>
          <a:xfrm>
            <a:off x="7904712" y="1960581"/>
            <a:ext cx="114201" cy="59503"/>
          </a:xfrm>
          <a:prstGeom prst="rect">
            <a:avLst/>
          </a:prstGeom>
          <a:blipFill>
            <a:blip r:embed="rId91" cstate="print"/>
            <a:stretch>
              <a:fillRect/>
            </a:stretch>
          </a:blipFill>
        </p:spPr>
        <p:txBody>
          <a:bodyPr wrap="square" lIns="0" tIns="0" rIns="0" bIns="0" rtlCol="0">
            <a:noAutofit/>
          </a:bodyPr>
          <a:lstStyle/>
          <a:p>
            <a:endParaRPr/>
          </a:p>
        </p:txBody>
      </p:sp>
      <p:sp>
        <p:nvSpPr>
          <p:cNvPr id="94" name="object 92"/>
          <p:cNvSpPr/>
          <p:nvPr/>
        </p:nvSpPr>
        <p:spPr>
          <a:xfrm>
            <a:off x="7895013" y="1816867"/>
            <a:ext cx="281120" cy="174979"/>
          </a:xfrm>
          <a:prstGeom prst="rect">
            <a:avLst/>
          </a:prstGeom>
          <a:blipFill>
            <a:blip r:embed="rId92" cstate="print"/>
            <a:stretch>
              <a:fillRect/>
            </a:stretch>
          </a:blipFill>
        </p:spPr>
        <p:txBody>
          <a:bodyPr wrap="square" lIns="0" tIns="0" rIns="0" bIns="0" rtlCol="0">
            <a:noAutofit/>
          </a:bodyPr>
          <a:lstStyle/>
          <a:p>
            <a:endParaRPr/>
          </a:p>
        </p:txBody>
      </p:sp>
      <p:sp>
        <p:nvSpPr>
          <p:cNvPr id="95" name="object 93"/>
          <p:cNvSpPr/>
          <p:nvPr/>
        </p:nvSpPr>
        <p:spPr>
          <a:xfrm>
            <a:off x="8236527" y="1921755"/>
            <a:ext cx="119149" cy="74126"/>
          </a:xfrm>
          <a:prstGeom prst="rect">
            <a:avLst/>
          </a:prstGeom>
          <a:blipFill>
            <a:blip r:embed="rId93" cstate="print"/>
            <a:stretch>
              <a:fillRect/>
            </a:stretch>
          </a:blipFill>
        </p:spPr>
        <p:txBody>
          <a:bodyPr wrap="square" lIns="0" tIns="0" rIns="0" bIns="0" rtlCol="0">
            <a:noAutofit/>
          </a:bodyPr>
          <a:lstStyle/>
          <a:p>
            <a:endParaRPr/>
          </a:p>
        </p:txBody>
      </p:sp>
      <p:sp>
        <p:nvSpPr>
          <p:cNvPr id="96" name="object 94"/>
          <p:cNvSpPr/>
          <p:nvPr/>
        </p:nvSpPr>
        <p:spPr>
          <a:xfrm>
            <a:off x="8102138" y="1844601"/>
            <a:ext cx="243147" cy="142203"/>
          </a:xfrm>
          <a:prstGeom prst="rect">
            <a:avLst/>
          </a:prstGeom>
          <a:blipFill>
            <a:blip r:embed="rId94" cstate="print"/>
            <a:stretch>
              <a:fillRect/>
            </a:stretch>
          </a:blipFill>
        </p:spPr>
        <p:txBody>
          <a:bodyPr wrap="square" lIns="0" tIns="0" rIns="0" bIns="0" rtlCol="0">
            <a:noAutofit/>
          </a:bodyPr>
          <a:lstStyle/>
          <a:p>
            <a:endParaRPr/>
          </a:p>
        </p:txBody>
      </p:sp>
      <p:sp>
        <p:nvSpPr>
          <p:cNvPr id="97" name="object 95"/>
          <p:cNvSpPr/>
          <p:nvPr/>
        </p:nvSpPr>
        <p:spPr>
          <a:xfrm>
            <a:off x="7727374" y="1833002"/>
            <a:ext cx="103247" cy="63537"/>
          </a:xfrm>
          <a:prstGeom prst="rect">
            <a:avLst/>
          </a:prstGeom>
          <a:blipFill>
            <a:blip r:embed="rId95" cstate="print"/>
            <a:stretch>
              <a:fillRect/>
            </a:stretch>
          </a:blipFill>
        </p:spPr>
        <p:txBody>
          <a:bodyPr wrap="square" lIns="0" tIns="0" rIns="0" bIns="0" rtlCol="0">
            <a:noAutofit/>
          </a:bodyPr>
          <a:lstStyle/>
          <a:p>
            <a:endParaRPr/>
          </a:p>
        </p:txBody>
      </p:sp>
      <p:sp>
        <p:nvSpPr>
          <p:cNvPr id="98" name="object 96"/>
          <p:cNvSpPr/>
          <p:nvPr/>
        </p:nvSpPr>
        <p:spPr>
          <a:xfrm>
            <a:off x="7676113" y="1797705"/>
            <a:ext cx="181955" cy="58998"/>
          </a:xfrm>
          <a:prstGeom prst="rect">
            <a:avLst/>
          </a:prstGeom>
          <a:blipFill>
            <a:blip r:embed="rId96" cstate="print"/>
            <a:stretch>
              <a:fillRect/>
            </a:stretch>
          </a:blipFill>
        </p:spPr>
        <p:txBody>
          <a:bodyPr wrap="square" lIns="0" tIns="0" rIns="0" bIns="0" rtlCol="0">
            <a:noAutofit/>
          </a:bodyPr>
          <a:lstStyle/>
          <a:p>
            <a:endParaRPr/>
          </a:p>
        </p:txBody>
      </p:sp>
      <p:sp>
        <p:nvSpPr>
          <p:cNvPr id="99" name="object 97"/>
          <p:cNvSpPr/>
          <p:nvPr/>
        </p:nvSpPr>
        <p:spPr>
          <a:xfrm>
            <a:off x="7728757" y="1777029"/>
            <a:ext cx="299951" cy="47906"/>
          </a:xfrm>
          <a:prstGeom prst="rect">
            <a:avLst/>
          </a:prstGeom>
          <a:blipFill>
            <a:blip r:embed="rId97" cstate="print"/>
            <a:stretch>
              <a:fillRect/>
            </a:stretch>
          </a:blipFill>
        </p:spPr>
        <p:txBody>
          <a:bodyPr wrap="square" lIns="0" tIns="0" rIns="0" bIns="0" rtlCol="0">
            <a:noAutofit/>
          </a:bodyPr>
          <a:lstStyle/>
          <a:p>
            <a:endParaRPr/>
          </a:p>
        </p:txBody>
      </p:sp>
      <p:sp>
        <p:nvSpPr>
          <p:cNvPr id="100" name="object 98"/>
          <p:cNvSpPr/>
          <p:nvPr/>
        </p:nvSpPr>
        <p:spPr>
          <a:xfrm>
            <a:off x="8059372" y="1735060"/>
            <a:ext cx="266477" cy="89128"/>
          </a:xfrm>
          <a:prstGeom prst="rect">
            <a:avLst/>
          </a:prstGeom>
          <a:blipFill>
            <a:blip r:embed="rId98" cstate="print"/>
            <a:stretch>
              <a:fillRect/>
            </a:stretch>
          </a:blipFill>
        </p:spPr>
        <p:txBody>
          <a:bodyPr wrap="square" lIns="0" tIns="0" rIns="0" bIns="0" rtlCol="0">
            <a:noAutofit/>
          </a:bodyPr>
          <a:lstStyle/>
          <a:p>
            <a:endParaRPr/>
          </a:p>
        </p:txBody>
      </p:sp>
      <p:sp>
        <p:nvSpPr>
          <p:cNvPr id="101" name="object 99"/>
          <p:cNvSpPr/>
          <p:nvPr/>
        </p:nvSpPr>
        <p:spPr>
          <a:xfrm>
            <a:off x="7766857" y="1568769"/>
            <a:ext cx="372624" cy="245072"/>
          </a:xfrm>
          <a:prstGeom prst="rect">
            <a:avLst/>
          </a:prstGeom>
          <a:blipFill>
            <a:blip r:embed="rId99" cstate="print"/>
            <a:stretch>
              <a:fillRect/>
            </a:stretch>
          </a:blipFill>
        </p:spPr>
        <p:txBody>
          <a:bodyPr wrap="square" lIns="0" tIns="0" rIns="0" bIns="0" rtlCol="0">
            <a:noAutofit/>
          </a:bodyPr>
          <a:lstStyle/>
          <a:p>
            <a:endParaRPr/>
          </a:p>
        </p:txBody>
      </p:sp>
      <p:sp>
        <p:nvSpPr>
          <p:cNvPr id="102" name="object 100"/>
          <p:cNvSpPr/>
          <p:nvPr/>
        </p:nvSpPr>
        <p:spPr>
          <a:xfrm>
            <a:off x="8299567" y="1733662"/>
            <a:ext cx="124690" cy="47400"/>
          </a:xfrm>
          <a:prstGeom prst="rect">
            <a:avLst/>
          </a:prstGeom>
          <a:blipFill>
            <a:blip r:embed="rId100" cstate="print"/>
            <a:stretch>
              <a:fillRect/>
            </a:stretch>
          </a:blipFill>
        </p:spPr>
        <p:txBody>
          <a:bodyPr wrap="square" lIns="0" tIns="0" rIns="0" bIns="0" rtlCol="0">
            <a:noAutofit/>
          </a:bodyPr>
          <a:lstStyle/>
          <a:p>
            <a:endParaRPr/>
          </a:p>
        </p:txBody>
      </p:sp>
      <p:sp>
        <p:nvSpPr>
          <p:cNvPr id="103" name="object 101"/>
          <p:cNvSpPr/>
          <p:nvPr/>
        </p:nvSpPr>
        <p:spPr>
          <a:xfrm>
            <a:off x="8145782" y="1660544"/>
            <a:ext cx="241739" cy="80178"/>
          </a:xfrm>
          <a:prstGeom prst="rect">
            <a:avLst/>
          </a:prstGeom>
          <a:blipFill>
            <a:blip r:embed="rId101" cstate="print"/>
            <a:stretch>
              <a:fillRect/>
            </a:stretch>
          </a:blipFill>
        </p:spPr>
        <p:txBody>
          <a:bodyPr wrap="square" lIns="0" tIns="0" rIns="0" bIns="0" rtlCol="0">
            <a:noAutofit/>
          </a:bodyPr>
          <a:lstStyle/>
          <a:p>
            <a:endParaRPr/>
          </a:p>
        </p:txBody>
      </p:sp>
      <p:sp>
        <p:nvSpPr>
          <p:cNvPr id="104" name="object 102"/>
          <p:cNvSpPr/>
          <p:nvPr/>
        </p:nvSpPr>
        <p:spPr>
          <a:xfrm>
            <a:off x="8310649" y="1668107"/>
            <a:ext cx="138545" cy="56982"/>
          </a:xfrm>
          <a:prstGeom prst="rect">
            <a:avLst/>
          </a:prstGeom>
          <a:blipFill>
            <a:blip r:embed="rId102" cstate="print"/>
            <a:stretch>
              <a:fillRect/>
            </a:stretch>
          </a:blipFill>
        </p:spPr>
        <p:txBody>
          <a:bodyPr wrap="square" lIns="0" tIns="0" rIns="0" bIns="0" rtlCol="0">
            <a:noAutofit/>
          </a:bodyPr>
          <a:lstStyle/>
          <a:p>
            <a:endParaRPr/>
          </a:p>
        </p:txBody>
      </p:sp>
      <p:sp>
        <p:nvSpPr>
          <p:cNvPr id="105" name="object 103"/>
          <p:cNvSpPr/>
          <p:nvPr/>
        </p:nvSpPr>
        <p:spPr>
          <a:xfrm>
            <a:off x="7847906" y="1562716"/>
            <a:ext cx="53164" cy="74127"/>
          </a:xfrm>
          <a:prstGeom prst="rect">
            <a:avLst/>
          </a:prstGeom>
          <a:blipFill>
            <a:blip r:embed="rId103" cstate="print"/>
            <a:stretch>
              <a:fillRect/>
            </a:stretch>
          </a:blipFill>
        </p:spPr>
        <p:txBody>
          <a:bodyPr wrap="square" lIns="0" tIns="0" rIns="0" bIns="0" rtlCol="0">
            <a:noAutofit/>
          </a:bodyPr>
          <a:lstStyle/>
          <a:p>
            <a:endParaRPr/>
          </a:p>
        </p:txBody>
      </p:sp>
      <p:sp>
        <p:nvSpPr>
          <p:cNvPr id="106" name="object 104"/>
          <p:cNvSpPr/>
          <p:nvPr/>
        </p:nvSpPr>
        <p:spPr>
          <a:xfrm>
            <a:off x="8022476" y="1536999"/>
            <a:ext cx="205739" cy="177501"/>
          </a:xfrm>
          <a:prstGeom prst="rect">
            <a:avLst/>
          </a:prstGeom>
          <a:blipFill>
            <a:blip r:embed="rId104" cstate="print"/>
            <a:stretch>
              <a:fillRect/>
            </a:stretch>
          </a:blipFill>
        </p:spPr>
        <p:txBody>
          <a:bodyPr wrap="square" lIns="0" tIns="0" rIns="0" bIns="0" rtlCol="0">
            <a:noAutofit/>
          </a:bodyPr>
          <a:lstStyle/>
          <a:p>
            <a:endParaRPr/>
          </a:p>
        </p:txBody>
      </p:sp>
      <p:sp>
        <p:nvSpPr>
          <p:cNvPr id="107" name="object 105"/>
          <p:cNvSpPr/>
          <p:nvPr/>
        </p:nvSpPr>
        <p:spPr>
          <a:xfrm>
            <a:off x="8091746" y="1502204"/>
            <a:ext cx="126769" cy="92785"/>
          </a:xfrm>
          <a:prstGeom prst="rect">
            <a:avLst/>
          </a:prstGeom>
          <a:blipFill>
            <a:blip r:embed="rId105" cstate="print"/>
            <a:stretch>
              <a:fillRect/>
            </a:stretch>
          </a:blipFill>
        </p:spPr>
        <p:txBody>
          <a:bodyPr wrap="square" lIns="0" tIns="0" rIns="0" bIns="0" rtlCol="0">
            <a:noAutofit/>
          </a:bodyPr>
          <a:lstStyle/>
          <a:p>
            <a:endParaRPr/>
          </a:p>
        </p:txBody>
      </p:sp>
    </p:spTree>
    <p:extLst>
      <p:ext uri="{BB962C8B-B14F-4D97-AF65-F5344CB8AC3E}">
        <p14:creationId xmlns:p14="http://schemas.microsoft.com/office/powerpoint/2010/main" val="343441403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xit" presetSubtype="0" fill="hold" grpId="0" nodeType="clickEffect">
                                  <p:stCondLst>
                                    <p:cond delay="0"/>
                                  </p:stCondLst>
                                  <p:childTnLst>
                                    <p:animEffect transition="out" filter="fade">
                                      <p:cBhvr>
                                        <p:cTn id="6" dur="1000"/>
                                        <p:tgtEl>
                                          <p:spTgt spid="5"/>
                                        </p:tgtEl>
                                      </p:cBhvr>
                                    </p:animEffect>
                                    <p:anim calcmode="lin" valueType="num">
                                      <p:cBhvr>
                                        <p:cTn id="7" dur="1000"/>
                                        <p:tgtEl>
                                          <p:spTgt spid="5"/>
                                        </p:tgtEl>
                                        <p:attrNameLst>
                                          <p:attrName>ppt_x</p:attrName>
                                        </p:attrNameLst>
                                      </p:cBhvr>
                                      <p:tavLst>
                                        <p:tav tm="0">
                                          <p:val>
                                            <p:strVal val="ppt_x"/>
                                          </p:val>
                                        </p:tav>
                                        <p:tav tm="100000">
                                          <p:val>
                                            <p:strVal val="ppt_x"/>
                                          </p:val>
                                        </p:tav>
                                      </p:tavLst>
                                    </p:anim>
                                    <p:anim calcmode="lin" valueType="num">
                                      <p:cBhvr>
                                        <p:cTn id="8" dur="1000"/>
                                        <p:tgtEl>
                                          <p:spTgt spid="5"/>
                                        </p:tgtEl>
                                        <p:attrNameLst>
                                          <p:attrName>ppt_y</p:attrName>
                                        </p:attrNameLst>
                                      </p:cBhvr>
                                      <p:tavLst>
                                        <p:tav tm="0">
                                          <p:val>
                                            <p:strVal val="ppt_y"/>
                                          </p:val>
                                        </p:tav>
                                        <p:tav tm="100000">
                                          <p:val>
                                            <p:strVal val="ppt_y+.1"/>
                                          </p:val>
                                        </p:tav>
                                      </p:tavLst>
                                    </p:anim>
                                    <p:set>
                                      <p:cBhvr>
                                        <p:cTn id="9" dur="1" fill="hold">
                                          <p:stCondLst>
                                            <p:cond delay="999"/>
                                          </p:stCondLst>
                                        </p:cTn>
                                        <p:tgtEl>
                                          <p:spTgt spid="5"/>
                                        </p:tgtEl>
                                        <p:attrNameLst>
                                          <p:attrName>style.visibility</p:attrName>
                                        </p:attrNameLst>
                                      </p:cBhvr>
                                      <p:to>
                                        <p:strVal val="hidden"/>
                                      </p:to>
                                    </p:set>
                                  </p:childTnLst>
                                </p:cTn>
                              </p:par>
                              <p:par>
                                <p:cTn id="10" presetID="42" presetClass="exit" presetSubtype="0" fill="hold" grpId="0" nodeType="withEffect">
                                  <p:stCondLst>
                                    <p:cond delay="0"/>
                                  </p:stCondLst>
                                  <p:childTnLst>
                                    <p:animEffect transition="out" filter="fade">
                                      <p:cBhvr>
                                        <p:cTn id="11" dur="1000"/>
                                        <p:tgtEl>
                                          <p:spTgt spid="6"/>
                                        </p:tgtEl>
                                      </p:cBhvr>
                                    </p:animEffect>
                                    <p:anim calcmode="lin" valueType="num">
                                      <p:cBhvr>
                                        <p:cTn id="12" dur="1000"/>
                                        <p:tgtEl>
                                          <p:spTgt spid="6"/>
                                        </p:tgtEl>
                                        <p:attrNameLst>
                                          <p:attrName>ppt_x</p:attrName>
                                        </p:attrNameLst>
                                      </p:cBhvr>
                                      <p:tavLst>
                                        <p:tav tm="0">
                                          <p:val>
                                            <p:strVal val="ppt_x"/>
                                          </p:val>
                                        </p:tav>
                                        <p:tav tm="100000">
                                          <p:val>
                                            <p:strVal val="ppt_x"/>
                                          </p:val>
                                        </p:tav>
                                      </p:tavLst>
                                    </p:anim>
                                    <p:anim calcmode="lin" valueType="num">
                                      <p:cBhvr>
                                        <p:cTn id="13" dur="1000"/>
                                        <p:tgtEl>
                                          <p:spTgt spid="6"/>
                                        </p:tgtEl>
                                        <p:attrNameLst>
                                          <p:attrName>ppt_y</p:attrName>
                                        </p:attrNameLst>
                                      </p:cBhvr>
                                      <p:tavLst>
                                        <p:tav tm="0">
                                          <p:val>
                                            <p:strVal val="ppt_y"/>
                                          </p:val>
                                        </p:tav>
                                        <p:tav tm="100000">
                                          <p:val>
                                            <p:strVal val="ppt_y+.1"/>
                                          </p:val>
                                        </p:tav>
                                      </p:tavLst>
                                    </p:anim>
                                    <p:set>
                                      <p:cBhvr>
                                        <p:cTn id="14" dur="1" fill="hold">
                                          <p:stCondLst>
                                            <p:cond delay="999"/>
                                          </p:stCondLst>
                                        </p:cTn>
                                        <p:tgtEl>
                                          <p:spTgt spid="6"/>
                                        </p:tgtEl>
                                        <p:attrNameLst>
                                          <p:attrName>style.visibility</p:attrName>
                                        </p:attrNameLst>
                                      </p:cBhvr>
                                      <p:to>
                                        <p:strVal val="hidden"/>
                                      </p:to>
                                    </p:set>
                                  </p:childTnLst>
                                </p:cTn>
                              </p:par>
                              <p:par>
                                <p:cTn id="15" presetID="42" presetClass="exit" presetSubtype="0" fill="hold" grpId="0" nodeType="withEffect">
                                  <p:stCondLst>
                                    <p:cond delay="0"/>
                                  </p:stCondLst>
                                  <p:childTnLst>
                                    <p:animEffect transition="out" filter="fade">
                                      <p:cBhvr>
                                        <p:cTn id="16" dur="1000"/>
                                        <p:tgtEl>
                                          <p:spTgt spid="7"/>
                                        </p:tgtEl>
                                      </p:cBhvr>
                                    </p:animEffect>
                                    <p:anim calcmode="lin" valueType="num">
                                      <p:cBhvr>
                                        <p:cTn id="17" dur="1000"/>
                                        <p:tgtEl>
                                          <p:spTgt spid="7"/>
                                        </p:tgtEl>
                                        <p:attrNameLst>
                                          <p:attrName>ppt_x</p:attrName>
                                        </p:attrNameLst>
                                      </p:cBhvr>
                                      <p:tavLst>
                                        <p:tav tm="0">
                                          <p:val>
                                            <p:strVal val="ppt_x"/>
                                          </p:val>
                                        </p:tav>
                                        <p:tav tm="100000">
                                          <p:val>
                                            <p:strVal val="ppt_x"/>
                                          </p:val>
                                        </p:tav>
                                      </p:tavLst>
                                    </p:anim>
                                    <p:anim calcmode="lin" valueType="num">
                                      <p:cBhvr>
                                        <p:cTn id="18" dur="1000"/>
                                        <p:tgtEl>
                                          <p:spTgt spid="7"/>
                                        </p:tgtEl>
                                        <p:attrNameLst>
                                          <p:attrName>ppt_y</p:attrName>
                                        </p:attrNameLst>
                                      </p:cBhvr>
                                      <p:tavLst>
                                        <p:tav tm="0">
                                          <p:val>
                                            <p:strVal val="ppt_y"/>
                                          </p:val>
                                        </p:tav>
                                        <p:tav tm="100000">
                                          <p:val>
                                            <p:strVal val="ppt_y+.1"/>
                                          </p:val>
                                        </p:tav>
                                      </p:tavLst>
                                    </p:anim>
                                    <p:set>
                                      <p:cBhvr>
                                        <p:cTn id="19" dur="1" fill="hold">
                                          <p:stCondLst>
                                            <p:cond delay="999"/>
                                          </p:stCondLst>
                                        </p:cTn>
                                        <p:tgtEl>
                                          <p:spTgt spid="7"/>
                                        </p:tgtEl>
                                        <p:attrNameLst>
                                          <p:attrName>style.visibility</p:attrName>
                                        </p:attrNameLst>
                                      </p:cBhvr>
                                      <p:to>
                                        <p:strVal val="hidden"/>
                                      </p:to>
                                    </p:set>
                                  </p:childTnLst>
                                </p:cTn>
                              </p:par>
                              <p:par>
                                <p:cTn id="20" presetID="42" presetClass="exit" presetSubtype="0" fill="hold" grpId="0" nodeType="withEffect">
                                  <p:stCondLst>
                                    <p:cond delay="0"/>
                                  </p:stCondLst>
                                  <p:childTnLst>
                                    <p:animEffect transition="out" filter="fade">
                                      <p:cBhvr>
                                        <p:cTn id="21" dur="1000"/>
                                        <p:tgtEl>
                                          <p:spTgt spid="8"/>
                                        </p:tgtEl>
                                      </p:cBhvr>
                                    </p:animEffect>
                                    <p:anim calcmode="lin" valueType="num">
                                      <p:cBhvr>
                                        <p:cTn id="22" dur="1000"/>
                                        <p:tgtEl>
                                          <p:spTgt spid="8"/>
                                        </p:tgtEl>
                                        <p:attrNameLst>
                                          <p:attrName>ppt_x</p:attrName>
                                        </p:attrNameLst>
                                      </p:cBhvr>
                                      <p:tavLst>
                                        <p:tav tm="0">
                                          <p:val>
                                            <p:strVal val="ppt_x"/>
                                          </p:val>
                                        </p:tav>
                                        <p:tav tm="100000">
                                          <p:val>
                                            <p:strVal val="ppt_x"/>
                                          </p:val>
                                        </p:tav>
                                      </p:tavLst>
                                    </p:anim>
                                    <p:anim calcmode="lin" valueType="num">
                                      <p:cBhvr>
                                        <p:cTn id="23" dur="1000"/>
                                        <p:tgtEl>
                                          <p:spTgt spid="8"/>
                                        </p:tgtEl>
                                        <p:attrNameLst>
                                          <p:attrName>ppt_y</p:attrName>
                                        </p:attrNameLst>
                                      </p:cBhvr>
                                      <p:tavLst>
                                        <p:tav tm="0">
                                          <p:val>
                                            <p:strVal val="ppt_y"/>
                                          </p:val>
                                        </p:tav>
                                        <p:tav tm="100000">
                                          <p:val>
                                            <p:strVal val="ppt_y+.1"/>
                                          </p:val>
                                        </p:tav>
                                      </p:tavLst>
                                    </p:anim>
                                    <p:set>
                                      <p:cBhvr>
                                        <p:cTn id="24" dur="1" fill="hold">
                                          <p:stCondLst>
                                            <p:cond delay="999"/>
                                          </p:stCondLst>
                                        </p:cTn>
                                        <p:tgtEl>
                                          <p:spTgt spid="8"/>
                                        </p:tgtEl>
                                        <p:attrNameLst>
                                          <p:attrName>style.visibility</p:attrName>
                                        </p:attrNameLst>
                                      </p:cBhvr>
                                      <p:to>
                                        <p:strVal val="hidden"/>
                                      </p:to>
                                    </p:set>
                                  </p:childTnLst>
                                </p:cTn>
                              </p:par>
                              <p:par>
                                <p:cTn id="25" presetID="42" presetClass="exit" presetSubtype="0" fill="hold" grpId="0" nodeType="withEffect">
                                  <p:stCondLst>
                                    <p:cond delay="0"/>
                                  </p:stCondLst>
                                  <p:childTnLst>
                                    <p:animEffect transition="out" filter="fade">
                                      <p:cBhvr>
                                        <p:cTn id="26" dur="1000"/>
                                        <p:tgtEl>
                                          <p:spTgt spid="9"/>
                                        </p:tgtEl>
                                      </p:cBhvr>
                                    </p:animEffect>
                                    <p:anim calcmode="lin" valueType="num">
                                      <p:cBhvr>
                                        <p:cTn id="27" dur="1000"/>
                                        <p:tgtEl>
                                          <p:spTgt spid="9"/>
                                        </p:tgtEl>
                                        <p:attrNameLst>
                                          <p:attrName>ppt_x</p:attrName>
                                        </p:attrNameLst>
                                      </p:cBhvr>
                                      <p:tavLst>
                                        <p:tav tm="0">
                                          <p:val>
                                            <p:strVal val="ppt_x"/>
                                          </p:val>
                                        </p:tav>
                                        <p:tav tm="100000">
                                          <p:val>
                                            <p:strVal val="ppt_x"/>
                                          </p:val>
                                        </p:tav>
                                      </p:tavLst>
                                    </p:anim>
                                    <p:anim calcmode="lin" valueType="num">
                                      <p:cBhvr>
                                        <p:cTn id="28" dur="1000"/>
                                        <p:tgtEl>
                                          <p:spTgt spid="9"/>
                                        </p:tgtEl>
                                        <p:attrNameLst>
                                          <p:attrName>ppt_y</p:attrName>
                                        </p:attrNameLst>
                                      </p:cBhvr>
                                      <p:tavLst>
                                        <p:tav tm="0">
                                          <p:val>
                                            <p:strVal val="ppt_y"/>
                                          </p:val>
                                        </p:tav>
                                        <p:tav tm="100000">
                                          <p:val>
                                            <p:strVal val="ppt_y+.1"/>
                                          </p:val>
                                        </p:tav>
                                      </p:tavLst>
                                    </p:anim>
                                    <p:set>
                                      <p:cBhvr>
                                        <p:cTn id="29" dur="1" fill="hold">
                                          <p:stCondLst>
                                            <p:cond delay="999"/>
                                          </p:stCondLst>
                                        </p:cTn>
                                        <p:tgtEl>
                                          <p:spTgt spid="9"/>
                                        </p:tgtEl>
                                        <p:attrNameLst>
                                          <p:attrName>style.visibility</p:attrName>
                                        </p:attrNameLst>
                                      </p:cBhvr>
                                      <p:to>
                                        <p:strVal val="hidden"/>
                                      </p:to>
                                    </p:set>
                                  </p:childTnLst>
                                </p:cTn>
                              </p:par>
                              <p:par>
                                <p:cTn id="30" presetID="42" presetClass="exit" presetSubtype="0" fill="hold" grpId="0" nodeType="withEffect">
                                  <p:stCondLst>
                                    <p:cond delay="0"/>
                                  </p:stCondLst>
                                  <p:childTnLst>
                                    <p:animEffect transition="out" filter="fade">
                                      <p:cBhvr>
                                        <p:cTn id="31" dur="1000"/>
                                        <p:tgtEl>
                                          <p:spTgt spid="10"/>
                                        </p:tgtEl>
                                      </p:cBhvr>
                                    </p:animEffect>
                                    <p:anim calcmode="lin" valueType="num">
                                      <p:cBhvr>
                                        <p:cTn id="32" dur="1000"/>
                                        <p:tgtEl>
                                          <p:spTgt spid="10"/>
                                        </p:tgtEl>
                                        <p:attrNameLst>
                                          <p:attrName>ppt_x</p:attrName>
                                        </p:attrNameLst>
                                      </p:cBhvr>
                                      <p:tavLst>
                                        <p:tav tm="0">
                                          <p:val>
                                            <p:strVal val="ppt_x"/>
                                          </p:val>
                                        </p:tav>
                                        <p:tav tm="100000">
                                          <p:val>
                                            <p:strVal val="ppt_x"/>
                                          </p:val>
                                        </p:tav>
                                      </p:tavLst>
                                    </p:anim>
                                    <p:anim calcmode="lin" valueType="num">
                                      <p:cBhvr>
                                        <p:cTn id="33" dur="1000"/>
                                        <p:tgtEl>
                                          <p:spTgt spid="10"/>
                                        </p:tgtEl>
                                        <p:attrNameLst>
                                          <p:attrName>ppt_y</p:attrName>
                                        </p:attrNameLst>
                                      </p:cBhvr>
                                      <p:tavLst>
                                        <p:tav tm="0">
                                          <p:val>
                                            <p:strVal val="ppt_y"/>
                                          </p:val>
                                        </p:tav>
                                        <p:tav tm="100000">
                                          <p:val>
                                            <p:strVal val="ppt_y+.1"/>
                                          </p:val>
                                        </p:tav>
                                      </p:tavLst>
                                    </p:anim>
                                    <p:set>
                                      <p:cBhvr>
                                        <p:cTn id="34" dur="1" fill="hold">
                                          <p:stCondLst>
                                            <p:cond delay="999"/>
                                          </p:stCondLst>
                                        </p:cTn>
                                        <p:tgtEl>
                                          <p:spTgt spid="10"/>
                                        </p:tgtEl>
                                        <p:attrNameLst>
                                          <p:attrName>style.visibility</p:attrName>
                                        </p:attrNameLst>
                                      </p:cBhvr>
                                      <p:to>
                                        <p:strVal val="hidden"/>
                                      </p:to>
                                    </p:set>
                                  </p:childTnLst>
                                </p:cTn>
                              </p:par>
                              <p:par>
                                <p:cTn id="35" presetID="42" presetClass="exit" presetSubtype="0" fill="hold" grpId="0" nodeType="withEffect">
                                  <p:stCondLst>
                                    <p:cond delay="0"/>
                                  </p:stCondLst>
                                  <p:childTnLst>
                                    <p:animEffect transition="out" filter="fade">
                                      <p:cBhvr>
                                        <p:cTn id="36" dur="1000"/>
                                        <p:tgtEl>
                                          <p:spTgt spid="11"/>
                                        </p:tgtEl>
                                      </p:cBhvr>
                                    </p:animEffect>
                                    <p:anim calcmode="lin" valueType="num">
                                      <p:cBhvr>
                                        <p:cTn id="37" dur="1000"/>
                                        <p:tgtEl>
                                          <p:spTgt spid="11"/>
                                        </p:tgtEl>
                                        <p:attrNameLst>
                                          <p:attrName>ppt_x</p:attrName>
                                        </p:attrNameLst>
                                      </p:cBhvr>
                                      <p:tavLst>
                                        <p:tav tm="0">
                                          <p:val>
                                            <p:strVal val="ppt_x"/>
                                          </p:val>
                                        </p:tav>
                                        <p:tav tm="100000">
                                          <p:val>
                                            <p:strVal val="ppt_x"/>
                                          </p:val>
                                        </p:tav>
                                      </p:tavLst>
                                    </p:anim>
                                    <p:anim calcmode="lin" valueType="num">
                                      <p:cBhvr>
                                        <p:cTn id="38" dur="1000"/>
                                        <p:tgtEl>
                                          <p:spTgt spid="11"/>
                                        </p:tgtEl>
                                        <p:attrNameLst>
                                          <p:attrName>ppt_y</p:attrName>
                                        </p:attrNameLst>
                                      </p:cBhvr>
                                      <p:tavLst>
                                        <p:tav tm="0">
                                          <p:val>
                                            <p:strVal val="ppt_y"/>
                                          </p:val>
                                        </p:tav>
                                        <p:tav tm="100000">
                                          <p:val>
                                            <p:strVal val="ppt_y+.1"/>
                                          </p:val>
                                        </p:tav>
                                      </p:tavLst>
                                    </p:anim>
                                    <p:set>
                                      <p:cBhvr>
                                        <p:cTn id="39" dur="1" fill="hold">
                                          <p:stCondLst>
                                            <p:cond delay="999"/>
                                          </p:stCondLst>
                                        </p:cTn>
                                        <p:tgtEl>
                                          <p:spTgt spid="11"/>
                                        </p:tgtEl>
                                        <p:attrNameLst>
                                          <p:attrName>style.visibility</p:attrName>
                                        </p:attrNameLst>
                                      </p:cBhvr>
                                      <p:to>
                                        <p:strVal val="hidden"/>
                                      </p:to>
                                    </p:set>
                                  </p:childTnLst>
                                </p:cTn>
                              </p:par>
                              <p:par>
                                <p:cTn id="40" presetID="42" presetClass="exit" presetSubtype="0" fill="hold" grpId="0" nodeType="withEffect">
                                  <p:stCondLst>
                                    <p:cond delay="0"/>
                                  </p:stCondLst>
                                  <p:childTnLst>
                                    <p:animEffect transition="out" filter="fade">
                                      <p:cBhvr>
                                        <p:cTn id="41" dur="1000"/>
                                        <p:tgtEl>
                                          <p:spTgt spid="12"/>
                                        </p:tgtEl>
                                      </p:cBhvr>
                                    </p:animEffect>
                                    <p:anim calcmode="lin" valueType="num">
                                      <p:cBhvr>
                                        <p:cTn id="42" dur="1000"/>
                                        <p:tgtEl>
                                          <p:spTgt spid="12"/>
                                        </p:tgtEl>
                                        <p:attrNameLst>
                                          <p:attrName>ppt_x</p:attrName>
                                        </p:attrNameLst>
                                      </p:cBhvr>
                                      <p:tavLst>
                                        <p:tav tm="0">
                                          <p:val>
                                            <p:strVal val="ppt_x"/>
                                          </p:val>
                                        </p:tav>
                                        <p:tav tm="100000">
                                          <p:val>
                                            <p:strVal val="ppt_x"/>
                                          </p:val>
                                        </p:tav>
                                      </p:tavLst>
                                    </p:anim>
                                    <p:anim calcmode="lin" valueType="num">
                                      <p:cBhvr>
                                        <p:cTn id="43" dur="1000"/>
                                        <p:tgtEl>
                                          <p:spTgt spid="12"/>
                                        </p:tgtEl>
                                        <p:attrNameLst>
                                          <p:attrName>ppt_y</p:attrName>
                                        </p:attrNameLst>
                                      </p:cBhvr>
                                      <p:tavLst>
                                        <p:tav tm="0">
                                          <p:val>
                                            <p:strVal val="ppt_y"/>
                                          </p:val>
                                        </p:tav>
                                        <p:tav tm="100000">
                                          <p:val>
                                            <p:strVal val="ppt_y+.1"/>
                                          </p:val>
                                        </p:tav>
                                      </p:tavLst>
                                    </p:anim>
                                    <p:set>
                                      <p:cBhvr>
                                        <p:cTn id="44" dur="1" fill="hold">
                                          <p:stCondLst>
                                            <p:cond delay="999"/>
                                          </p:stCondLst>
                                        </p:cTn>
                                        <p:tgtEl>
                                          <p:spTgt spid="12"/>
                                        </p:tgtEl>
                                        <p:attrNameLst>
                                          <p:attrName>style.visibility</p:attrName>
                                        </p:attrNameLst>
                                      </p:cBhvr>
                                      <p:to>
                                        <p:strVal val="hidden"/>
                                      </p:to>
                                    </p:set>
                                  </p:childTnLst>
                                </p:cTn>
                              </p:par>
                              <p:par>
                                <p:cTn id="45" presetID="42" presetClass="exit" presetSubtype="0" fill="hold" grpId="0" nodeType="withEffect">
                                  <p:stCondLst>
                                    <p:cond delay="0"/>
                                  </p:stCondLst>
                                  <p:childTnLst>
                                    <p:animEffect transition="out" filter="fade">
                                      <p:cBhvr>
                                        <p:cTn id="46" dur="1000"/>
                                        <p:tgtEl>
                                          <p:spTgt spid="13"/>
                                        </p:tgtEl>
                                      </p:cBhvr>
                                    </p:animEffect>
                                    <p:anim calcmode="lin" valueType="num">
                                      <p:cBhvr>
                                        <p:cTn id="47" dur="1000"/>
                                        <p:tgtEl>
                                          <p:spTgt spid="13"/>
                                        </p:tgtEl>
                                        <p:attrNameLst>
                                          <p:attrName>ppt_x</p:attrName>
                                        </p:attrNameLst>
                                      </p:cBhvr>
                                      <p:tavLst>
                                        <p:tav tm="0">
                                          <p:val>
                                            <p:strVal val="ppt_x"/>
                                          </p:val>
                                        </p:tav>
                                        <p:tav tm="100000">
                                          <p:val>
                                            <p:strVal val="ppt_x"/>
                                          </p:val>
                                        </p:tav>
                                      </p:tavLst>
                                    </p:anim>
                                    <p:anim calcmode="lin" valueType="num">
                                      <p:cBhvr>
                                        <p:cTn id="48" dur="1000"/>
                                        <p:tgtEl>
                                          <p:spTgt spid="13"/>
                                        </p:tgtEl>
                                        <p:attrNameLst>
                                          <p:attrName>ppt_y</p:attrName>
                                        </p:attrNameLst>
                                      </p:cBhvr>
                                      <p:tavLst>
                                        <p:tav tm="0">
                                          <p:val>
                                            <p:strVal val="ppt_y"/>
                                          </p:val>
                                        </p:tav>
                                        <p:tav tm="100000">
                                          <p:val>
                                            <p:strVal val="ppt_y+.1"/>
                                          </p:val>
                                        </p:tav>
                                      </p:tavLst>
                                    </p:anim>
                                    <p:set>
                                      <p:cBhvr>
                                        <p:cTn id="49" dur="1" fill="hold">
                                          <p:stCondLst>
                                            <p:cond delay="999"/>
                                          </p:stCondLst>
                                        </p:cTn>
                                        <p:tgtEl>
                                          <p:spTgt spid="13"/>
                                        </p:tgtEl>
                                        <p:attrNameLst>
                                          <p:attrName>style.visibility</p:attrName>
                                        </p:attrNameLst>
                                      </p:cBhvr>
                                      <p:to>
                                        <p:strVal val="hidden"/>
                                      </p:to>
                                    </p:set>
                                  </p:childTnLst>
                                </p:cTn>
                              </p:par>
                              <p:par>
                                <p:cTn id="50" presetID="42" presetClass="exit" presetSubtype="0" fill="hold" grpId="0" nodeType="withEffect">
                                  <p:stCondLst>
                                    <p:cond delay="0"/>
                                  </p:stCondLst>
                                  <p:childTnLst>
                                    <p:animEffect transition="out" filter="fade">
                                      <p:cBhvr>
                                        <p:cTn id="51" dur="1000"/>
                                        <p:tgtEl>
                                          <p:spTgt spid="14"/>
                                        </p:tgtEl>
                                      </p:cBhvr>
                                    </p:animEffect>
                                    <p:anim calcmode="lin" valueType="num">
                                      <p:cBhvr>
                                        <p:cTn id="52" dur="1000"/>
                                        <p:tgtEl>
                                          <p:spTgt spid="14"/>
                                        </p:tgtEl>
                                        <p:attrNameLst>
                                          <p:attrName>ppt_x</p:attrName>
                                        </p:attrNameLst>
                                      </p:cBhvr>
                                      <p:tavLst>
                                        <p:tav tm="0">
                                          <p:val>
                                            <p:strVal val="ppt_x"/>
                                          </p:val>
                                        </p:tav>
                                        <p:tav tm="100000">
                                          <p:val>
                                            <p:strVal val="ppt_x"/>
                                          </p:val>
                                        </p:tav>
                                      </p:tavLst>
                                    </p:anim>
                                    <p:anim calcmode="lin" valueType="num">
                                      <p:cBhvr>
                                        <p:cTn id="53" dur="1000"/>
                                        <p:tgtEl>
                                          <p:spTgt spid="14"/>
                                        </p:tgtEl>
                                        <p:attrNameLst>
                                          <p:attrName>ppt_y</p:attrName>
                                        </p:attrNameLst>
                                      </p:cBhvr>
                                      <p:tavLst>
                                        <p:tav tm="0">
                                          <p:val>
                                            <p:strVal val="ppt_y"/>
                                          </p:val>
                                        </p:tav>
                                        <p:tav tm="100000">
                                          <p:val>
                                            <p:strVal val="ppt_y+.1"/>
                                          </p:val>
                                        </p:tav>
                                      </p:tavLst>
                                    </p:anim>
                                    <p:set>
                                      <p:cBhvr>
                                        <p:cTn id="54" dur="1" fill="hold">
                                          <p:stCondLst>
                                            <p:cond delay="999"/>
                                          </p:stCondLst>
                                        </p:cTn>
                                        <p:tgtEl>
                                          <p:spTgt spid="14"/>
                                        </p:tgtEl>
                                        <p:attrNameLst>
                                          <p:attrName>style.visibility</p:attrName>
                                        </p:attrNameLst>
                                      </p:cBhvr>
                                      <p:to>
                                        <p:strVal val="hidden"/>
                                      </p:to>
                                    </p:set>
                                  </p:childTnLst>
                                </p:cTn>
                              </p:par>
                              <p:par>
                                <p:cTn id="55" presetID="42" presetClass="exit" presetSubtype="0" fill="hold" grpId="0" nodeType="withEffect">
                                  <p:stCondLst>
                                    <p:cond delay="0"/>
                                  </p:stCondLst>
                                  <p:childTnLst>
                                    <p:animEffect transition="out" filter="fade">
                                      <p:cBhvr>
                                        <p:cTn id="56" dur="1000"/>
                                        <p:tgtEl>
                                          <p:spTgt spid="15"/>
                                        </p:tgtEl>
                                      </p:cBhvr>
                                    </p:animEffect>
                                    <p:anim calcmode="lin" valueType="num">
                                      <p:cBhvr>
                                        <p:cTn id="57" dur="1000"/>
                                        <p:tgtEl>
                                          <p:spTgt spid="15"/>
                                        </p:tgtEl>
                                        <p:attrNameLst>
                                          <p:attrName>ppt_x</p:attrName>
                                        </p:attrNameLst>
                                      </p:cBhvr>
                                      <p:tavLst>
                                        <p:tav tm="0">
                                          <p:val>
                                            <p:strVal val="ppt_x"/>
                                          </p:val>
                                        </p:tav>
                                        <p:tav tm="100000">
                                          <p:val>
                                            <p:strVal val="ppt_x"/>
                                          </p:val>
                                        </p:tav>
                                      </p:tavLst>
                                    </p:anim>
                                    <p:anim calcmode="lin" valueType="num">
                                      <p:cBhvr>
                                        <p:cTn id="58" dur="1000"/>
                                        <p:tgtEl>
                                          <p:spTgt spid="15"/>
                                        </p:tgtEl>
                                        <p:attrNameLst>
                                          <p:attrName>ppt_y</p:attrName>
                                        </p:attrNameLst>
                                      </p:cBhvr>
                                      <p:tavLst>
                                        <p:tav tm="0">
                                          <p:val>
                                            <p:strVal val="ppt_y"/>
                                          </p:val>
                                        </p:tav>
                                        <p:tav tm="100000">
                                          <p:val>
                                            <p:strVal val="ppt_y+.1"/>
                                          </p:val>
                                        </p:tav>
                                      </p:tavLst>
                                    </p:anim>
                                    <p:set>
                                      <p:cBhvr>
                                        <p:cTn id="59" dur="1" fill="hold">
                                          <p:stCondLst>
                                            <p:cond delay="999"/>
                                          </p:stCondLst>
                                        </p:cTn>
                                        <p:tgtEl>
                                          <p:spTgt spid="15"/>
                                        </p:tgtEl>
                                        <p:attrNameLst>
                                          <p:attrName>style.visibility</p:attrName>
                                        </p:attrNameLst>
                                      </p:cBhvr>
                                      <p:to>
                                        <p:strVal val="hidden"/>
                                      </p:to>
                                    </p:set>
                                  </p:childTnLst>
                                </p:cTn>
                              </p:par>
                              <p:par>
                                <p:cTn id="60" presetID="42" presetClass="exit" presetSubtype="0" fill="hold" grpId="0" nodeType="withEffect">
                                  <p:stCondLst>
                                    <p:cond delay="0"/>
                                  </p:stCondLst>
                                  <p:childTnLst>
                                    <p:animEffect transition="out" filter="fade">
                                      <p:cBhvr>
                                        <p:cTn id="61" dur="1000"/>
                                        <p:tgtEl>
                                          <p:spTgt spid="16"/>
                                        </p:tgtEl>
                                      </p:cBhvr>
                                    </p:animEffect>
                                    <p:anim calcmode="lin" valueType="num">
                                      <p:cBhvr>
                                        <p:cTn id="62" dur="1000"/>
                                        <p:tgtEl>
                                          <p:spTgt spid="16"/>
                                        </p:tgtEl>
                                        <p:attrNameLst>
                                          <p:attrName>ppt_x</p:attrName>
                                        </p:attrNameLst>
                                      </p:cBhvr>
                                      <p:tavLst>
                                        <p:tav tm="0">
                                          <p:val>
                                            <p:strVal val="ppt_x"/>
                                          </p:val>
                                        </p:tav>
                                        <p:tav tm="100000">
                                          <p:val>
                                            <p:strVal val="ppt_x"/>
                                          </p:val>
                                        </p:tav>
                                      </p:tavLst>
                                    </p:anim>
                                    <p:anim calcmode="lin" valueType="num">
                                      <p:cBhvr>
                                        <p:cTn id="63" dur="1000"/>
                                        <p:tgtEl>
                                          <p:spTgt spid="16"/>
                                        </p:tgtEl>
                                        <p:attrNameLst>
                                          <p:attrName>ppt_y</p:attrName>
                                        </p:attrNameLst>
                                      </p:cBhvr>
                                      <p:tavLst>
                                        <p:tav tm="0">
                                          <p:val>
                                            <p:strVal val="ppt_y"/>
                                          </p:val>
                                        </p:tav>
                                        <p:tav tm="100000">
                                          <p:val>
                                            <p:strVal val="ppt_y+.1"/>
                                          </p:val>
                                        </p:tav>
                                      </p:tavLst>
                                    </p:anim>
                                    <p:set>
                                      <p:cBhvr>
                                        <p:cTn id="64" dur="1" fill="hold">
                                          <p:stCondLst>
                                            <p:cond delay="999"/>
                                          </p:stCondLst>
                                        </p:cTn>
                                        <p:tgtEl>
                                          <p:spTgt spid="16"/>
                                        </p:tgtEl>
                                        <p:attrNameLst>
                                          <p:attrName>style.visibility</p:attrName>
                                        </p:attrNameLst>
                                      </p:cBhvr>
                                      <p:to>
                                        <p:strVal val="hidden"/>
                                      </p:to>
                                    </p:set>
                                  </p:childTnLst>
                                </p:cTn>
                              </p:par>
                              <p:par>
                                <p:cTn id="65" presetID="42" presetClass="exit" presetSubtype="0" fill="hold" grpId="0" nodeType="withEffect">
                                  <p:stCondLst>
                                    <p:cond delay="0"/>
                                  </p:stCondLst>
                                  <p:childTnLst>
                                    <p:animEffect transition="out" filter="fade">
                                      <p:cBhvr>
                                        <p:cTn id="66" dur="1000"/>
                                        <p:tgtEl>
                                          <p:spTgt spid="17"/>
                                        </p:tgtEl>
                                      </p:cBhvr>
                                    </p:animEffect>
                                    <p:anim calcmode="lin" valueType="num">
                                      <p:cBhvr>
                                        <p:cTn id="67" dur="1000"/>
                                        <p:tgtEl>
                                          <p:spTgt spid="17"/>
                                        </p:tgtEl>
                                        <p:attrNameLst>
                                          <p:attrName>ppt_x</p:attrName>
                                        </p:attrNameLst>
                                      </p:cBhvr>
                                      <p:tavLst>
                                        <p:tav tm="0">
                                          <p:val>
                                            <p:strVal val="ppt_x"/>
                                          </p:val>
                                        </p:tav>
                                        <p:tav tm="100000">
                                          <p:val>
                                            <p:strVal val="ppt_x"/>
                                          </p:val>
                                        </p:tav>
                                      </p:tavLst>
                                    </p:anim>
                                    <p:anim calcmode="lin" valueType="num">
                                      <p:cBhvr>
                                        <p:cTn id="68" dur="1000"/>
                                        <p:tgtEl>
                                          <p:spTgt spid="17"/>
                                        </p:tgtEl>
                                        <p:attrNameLst>
                                          <p:attrName>ppt_y</p:attrName>
                                        </p:attrNameLst>
                                      </p:cBhvr>
                                      <p:tavLst>
                                        <p:tav tm="0">
                                          <p:val>
                                            <p:strVal val="ppt_y"/>
                                          </p:val>
                                        </p:tav>
                                        <p:tav tm="100000">
                                          <p:val>
                                            <p:strVal val="ppt_y+.1"/>
                                          </p:val>
                                        </p:tav>
                                      </p:tavLst>
                                    </p:anim>
                                    <p:set>
                                      <p:cBhvr>
                                        <p:cTn id="69" dur="1" fill="hold">
                                          <p:stCondLst>
                                            <p:cond delay="999"/>
                                          </p:stCondLst>
                                        </p:cTn>
                                        <p:tgtEl>
                                          <p:spTgt spid="17"/>
                                        </p:tgtEl>
                                        <p:attrNameLst>
                                          <p:attrName>style.visibility</p:attrName>
                                        </p:attrNameLst>
                                      </p:cBhvr>
                                      <p:to>
                                        <p:strVal val="hidden"/>
                                      </p:to>
                                    </p:set>
                                  </p:childTnLst>
                                </p:cTn>
                              </p:par>
                              <p:par>
                                <p:cTn id="70" presetID="42" presetClass="exit" presetSubtype="0" fill="hold" grpId="0" nodeType="withEffect">
                                  <p:stCondLst>
                                    <p:cond delay="0"/>
                                  </p:stCondLst>
                                  <p:childTnLst>
                                    <p:animEffect transition="out" filter="fade">
                                      <p:cBhvr>
                                        <p:cTn id="71" dur="1000"/>
                                        <p:tgtEl>
                                          <p:spTgt spid="18"/>
                                        </p:tgtEl>
                                      </p:cBhvr>
                                    </p:animEffect>
                                    <p:anim calcmode="lin" valueType="num">
                                      <p:cBhvr>
                                        <p:cTn id="72" dur="1000"/>
                                        <p:tgtEl>
                                          <p:spTgt spid="18"/>
                                        </p:tgtEl>
                                        <p:attrNameLst>
                                          <p:attrName>ppt_x</p:attrName>
                                        </p:attrNameLst>
                                      </p:cBhvr>
                                      <p:tavLst>
                                        <p:tav tm="0">
                                          <p:val>
                                            <p:strVal val="ppt_x"/>
                                          </p:val>
                                        </p:tav>
                                        <p:tav tm="100000">
                                          <p:val>
                                            <p:strVal val="ppt_x"/>
                                          </p:val>
                                        </p:tav>
                                      </p:tavLst>
                                    </p:anim>
                                    <p:anim calcmode="lin" valueType="num">
                                      <p:cBhvr>
                                        <p:cTn id="73" dur="1000"/>
                                        <p:tgtEl>
                                          <p:spTgt spid="18"/>
                                        </p:tgtEl>
                                        <p:attrNameLst>
                                          <p:attrName>ppt_y</p:attrName>
                                        </p:attrNameLst>
                                      </p:cBhvr>
                                      <p:tavLst>
                                        <p:tav tm="0">
                                          <p:val>
                                            <p:strVal val="ppt_y"/>
                                          </p:val>
                                        </p:tav>
                                        <p:tav tm="100000">
                                          <p:val>
                                            <p:strVal val="ppt_y+.1"/>
                                          </p:val>
                                        </p:tav>
                                      </p:tavLst>
                                    </p:anim>
                                    <p:set>
                                      <p:cBhvr>
                                        <p:cTn id="74" dur="1" fill="hold">
                                          <p:stCondLst>
                                            <p:cond delay="999"/>
                                          </p:stCondLst>
                                        </p:cTn>
                                        <p:tgtEl>
                                          <p:spTgt spid="18"/>
                                        </p:tgtEl>
                                        <p:attrNameLst>
                                          <p:attrName>style.visibility</p:attrName>
                                        </p:attrNameLst>
                                      </p:cBhvr>
                                      <p:to>
                                        <p:strVal val="hidden"/>
                                      </p:to>
                                    </p:set>
                                  </p:childTnLst>
                                </p:cTn>
                              </p:par>
                              <p:par>
                                <p:cTn id="75" presetID="42" presetClass="exit" presetSubtype="0" fill="hold" grpId="0" nodeType="withEffect">
                                  <p:stCondLst>
                                    <p:cond delay="0"/>
                                  </p:stCondLst>
                                  <p:childTnLst>
                                    <p:animEffect transition="out" filter="fade">
                                      <p:cBhvr>
                                        <p:cTn id="76" dur="1000"/>
                                        <p:tgtEl>
                                          <p:spTgt spid="19"/>
                                        </p:tgtEl>
                                      </p:cBhvr>
                                    </p:animEffect>
                                    <p:anim calcmode="lin" valueType="num">
                                      <p:cBhvr>
                                        <p:cTn id="77" dur="1000"/>
                                        <p:tgtEl>
                                          <p:spTgt spid="19"/>
                                        </p:tgtEl>
                                        <p:attrNameLst>
                                          <p:attrName>ppt_x</p:attrName>
                                        </p:attrNameLst>
                                      </p:cBhvr>
                                      <p:tavLst>
                                        <p:tav tm="0">
                                          <p:val>
                                            <p:strVal val="ppt_x"/>
                                          </p:val>
                                        </p:tav>
                                        <p:tav tm="100000">
                                          <p:val>
                                            <p:strVal val="ppt_x"/>
                                          </p:val>
                                        </p:tav>
                                      </p:tavLst>
                                    </p:anim>
                                    <p:anim calcmode="lin" valueType="num">
                                      <p:cBhvr>
                                        <p:cTn id="78" dur="1000"/>
                                        <p:tgtEl>
                                          <p:spTgt spid="19"/>
                                        </p:tgtEl>
                                        <p:attrNameLst>
                                          <p:attrName>ppt_y</p:attrName>
                                        </p:attrNameLst>
                                      </p:cBhvr>
                                      <p:tavLst>
                                        <p:tav tm="0">
                                          <p:val>
                                            <p:strVal val="ppt_y"/>
                                          </p:val>
                                        </p:tav>
                                        <p:tav tm="100000">
                                          <p:val>
                                            <p:strVal val="ppt_y+.1"/>
                                          </p:val>
                                        </p:tav>
                                      </p:tavLst>
                                    </p:anim>
                                    <p:set>
                                      <p:cBhvr>
                                        <p:cTn id="79" dur="1" fill="hold">
                                          <p:stCondLst>
                                            <p:cond delay="999"/>
                                          </p:stCondLst>
                                        </p:cTn>
                                        <p:tgtEl>
                                          <p:spTgt spid="19"/>
                                        </p:tgtEl>
                                        <p:attrNameLst>
                                          <p:attrName>style.visibility</p:attrName>
                                        </p:attrNameLst>
                                      </p:cBhvr>
                                      <p:to>
                                        <p:strVal val="hidden"/>
                                      </p:to>
                                    </p:set>
                                  </p:childTnLst>
                                </p:cTn>
                              </p:par>
                              <p:par>
                                <p:cTn id="80" presetID="42" presetClass="exit" presetSubtype="0" fill="hold" grpId="0" nodeType="withEffect">
                                  <p:stCondLst>
                                    <p:cond delay="0"/>
                                  </p:stCondLst>
                                  <p:childTnLst>
                                    <p:animEffect transition="out" filter="fade">
                                      <p:cBhvr>
                                        <p:cTn id="81" dur="1000"/>
                                        <p:tgtEl>
                                          <p:spTgt spid="20"/>
                                        </p:tgtEl>
                                      </p:cBhvr>
                                    </p:animEffect>
                                    <p:anim calcmode="lin" valueType="num">
                                      <p:cBhvr>
                                        <p:cTn id="82" dur="1000"/>
                                        <p:tgtEl>
                                          <p:spTgt spid="20"/>
                                        </p:tgtEl>
                                        <p:attrNameLst>
                                          <p:attrName>ppt_x</p:attrName>
                                        </p:attrNameLst>
                                      </p:cBhvr>
                                      <p:tavLst>
                                        <p:tav tm="0">
                                          <p:val>
                                            <p:strVal val="ppt_x"/>
                                          </p:val>
                                        </p:tav>
                                        <p:tav tm="100000">
                                          <p:val>
                                            <p:strVal val="ppt_x"/>
                                          </p:val>
                                        </p:tav>
                                      </p:tavLst>
                                    </p:anim>
                                    <p:anim calcmode="lin" valueType="num">
                                      <p:cBhvr>
                                        <p:cTn id="83" dur="1000"/>
                                        <p:tgtEl>
                                          <p:spTgt spid="20"/>
                                        </p:tgtEl>
                                        <p:attrNameLst>
                                          <p:attrName>ppt_y</p:attrName>
                                        </p:attrNameLst>
                                      </p:cBhvr>
                                      <p:tavLst>
                                        <p:tav tm="0">
                                          <p:val>
                                            <p:strVal val="ppt_y"/>
                                          </p:val>
                                        </p:tav>
                                        <p:tav tm="100000">
                                          <p:val>
                                            <p:strVal val="ppt_y+.1"/>
                                          </p:val>
                                        </p:tav>
                                      </p:tavLst>
                                    </p:anim>
                                    <p:set>
                                      <p:cBhvr>
                                        <p:cTn id="84" dur="1" fill="hold">
                                          <p:stCondLst>
                                            <p:cond delay="999"/>
                                          </p:stCondLst>
                                        </p:cTn>
                                        <p:tgtEl>
                                          <p:spTgt spid="20"/>
                                        </p:tgtEl>
                                        <p:attrNameLst>
                                          <p:attrName>style.visibility</p:attrName>
                                        </p:attrNameLst>
                                      </p:cBhvr>
                                      <p:to>
                                        <p:strVal val="hidden"/>
                                      </p:to>
                                    </p:set>
                                  </p:childTnLst>
                                </p:cTn>
                              </p:par>
                              <p:par>
                                <p:cTn id="85" presetID="42" presetClass="exit" presetSubtype="0" fill="hold" grpId="0" nodeType="withEffect">
                                  <p:stCondLst>
                                    <p:cond delay="0"/>
                                  </p:stCondLst>
                                  <p:childTnLst>
                                    <p:animEffect transition="out" filter="fade">
                                      <p:cBhvr>
                                        <p:cTn id="86" dur="1000"/>
                                        <p:tgtEl>
                                          <p:spTgt spid="21"/>
                                        </p:tgtEl>
                                      </p:cBhvr>
                                    </p:animEffect>
                                    <p:anim calcmode="lin" valueType="num">
                                      <p:cBhvr>
                                        <p:cTn id="87" dur="1000"/>
                                        <p:tgtEl>
                                          <p:spTgt spid="21"/>
                                        </p:tgtEl>
                                        <p:attrNameLst>
                                          <p:attrName>ppt_x</p:attrName>
                                        </p:attrNameLst>
                                      </p:cBhvr>
                                      <p:tavLst>
                                        <p:tav tm="0">
                                          <p:val>
                                            <p:strVal val="ppt_x"/>
                                          </p:val>
                                        </p:tav>
                                        <p:tav tm="100000">
                                          <p:val>
                                            <p:strVal val="ppt_x"/>
                                          </p:val>
                                        </p:tav>
                                      </p:tavLst>
                                    </p:anim>
                                    <p:anim calcmode="lin" valueType="num">
                                      <p:cBhvr>
                                        <p:cTn id="88" dur="1000"/>
                                        <p:tgtEl>
                                          <p:spTgt spid="21"/>
                                        </p:tgtEl>
                                        <p:attrNameLst>
                                          <p:attrName>ppt_y</p:attrName>
                                        </p:attrNameLst>
                                      </p:cBhvr>
                                      <p:tavLst>
                                        <p:tav tm="0">
                                          <p:val>
                                            <p:strVal val="ppt_y"/>
                                          </p:val>
                                        </p:tav>
                                        <p:tav tm="100000">
                                          <p:val>
                                            <p:strVal val="ppt_y+.1"/>
                                          </p:val>
                                        </p:tav>
                                      </p:tavLst>
                                    </p:anim>
                                    <p:set>
                                      <p:cBhvr>
                                        <p:cTn id="89" dur="1" fill="hold">
                                          <p:stCondLst>
                                            <p:cond delay="999"/>
                                          </p:stCondLst>
                                        </p:cTn>
                                        <p:tgtEl>
                                          <p:spTgt spid="21"/>
                                        </p:tgtEl>
                                        <p:attrNameLst>
                                          <p:attrName>style.visibility</p:attrName>
                                        </p:attrNameLst>
                                      </p:cBhvr>
                                      <p:to>
                                        <p:strVal val="hidden"/>
                                      </p:to>
                                    </p:set>
                                  </p:childTnLst>
                                </p:cTn>
                              </p:par>
                              <p:par>
                                <p:cTn id="90" presetID="42" presetClass="exit" presetSubtype="0" fill="hold" grpId="0" nodeType="withEffect">
                                  <p:stCondLst>
                                    <p:cond delay="0"/>
                                  </p:stCondLst>
                                  <p:childTnLst>
                                    <p:animEffect transition="out" filter="fade">
                                      <p:cBhvr>
                                        <p:cTn id="91" dur="1000"/>
                                        <p:tgtEl>
                                          <p:spTgt spid="22"/>
                                        </p:tgtEl>
                                      </p:cBhvr>
                                    </p:animEffect>
                                    <p:anim calcmode="lin" valueType="num">
                                      <p:cBhvr>
                                        <p:cTn id="92" dur="1000"/>
                                        <p:tgtEl>
                                          <p:spTgt spid="22"/>
                                        </p:tgtEl>
                                        <p:attrNameLst>
                                          <p:attrName>ppt_x</p:attrName>
                                        </p:attrNameLst>
                                      </p:cBhvr>
                                      <p:tavLst>
                                        <p:tav tm="0">
                                          <p:val>
                                            <p:strVal val="ppt_x"/>
                                          </p:val>
                                        </p:tav>
                                        <p:tav tm="100000">
                                          <p:val>
                                            <p:strVal val="ppt_x"/>
                                          </p:val>
                                        </p:tav>
                                      </p:tavLst>
                                    </p:anim>
                                    <p:anim calcmode="lin" valueType="num">
                                      <p:cBhvr>
                                        <p:cTn id="93" dur="1000"/>
                                        <p:tgtEl>
                                          <p:spTgt spid="22"/>
                                        </p:tgtEl>
                                        <p:attrNameLst>
                                          <p:attrName>ppt_y</p:attrName>
                                        </p:attrNameLst>
                                      </p:cBhvr>
                                      <p:tavLst>
                                        <p:tav tm="0">
                                          <p:val>
                                            <p:strVal val="ppt_y"/>
                                          </p:val>
                                        </p:tav>
                                        <p:tav tm="100000">
                                          <p:val>
                                            <p:strVal val="ppt_y+.1"/>
                                          </p:val>
                                        </p:tav>
                                      </p:tavLst>
                                    </p:anim>
                                    <p:set>
                                      <p:cBhvr>
                                        <p:cTn id="94" dur="1" fill="hold">
                                          <p:stCondLst>
                                            <p:cond delay="999"/>
                                          </p:stCondLst>
                                        </p:cTn>
                                        <p:tgtEl>
                                          <p:spTgt spid="22"/>
                                        </p:tgtEl>
                                        <p:attrNameLst>
                                          <p:attrName>style.visibility</p:attrName>
                                        </p:attrNameLst>
                                      </p:cBhvr>
                                      <p:to>
                                        <p:strVal val="hidden"/>
                                      </p:to>
                                    </p:set>
                                  </p:childTnLst>
                                </p:cTn>
                              </p:par>
                              <p:par>
                                <p:cTn id="95" presetID="42" presetClass="exit" presetSubtype="0" fill="hold" grpId="0" nodeType="withEffect">
                                  <p:stCondLst>
                                    <p:cond delay="0"/>
                                  </p:stCondLst>
                                  <p:childTnLst>
                                    <p:animEffect transition="out" filter="fade">
                                      <p:cBhvr>
                                        <p:cTn id="96" dur="1000"/>
                                        <p:tgtEl>
                                          <p:spTgt spid="23"/>
                                        </p:tgtEl>
                                      </p:cBhvr>
                                    </p:animEffect>
                                    <p:anim calcmode="lin" valueType="num">
                                      <p:cBhvr>
                                        <p:cTn id="97" dur="1000"/>
                                        <p:tgtEl>
                                          <p:spTgt spid="23"/>
                                        </p:tgtEl>
                                        <p:attrNameLst>
                                          <p:attrName>ppt_x</p:attrName>
                                        </p:attrNameLst>
                                      </p:cBhvr>
                                      <p:tavLst>
                                        <p:tav tm="0">
                                          <p:val>
                                            <p:strVal val="ppt_x"/>
                                          </p:val>
                                        </p:tav>
                                        <p:tav tm="100000">
                                          <p:val>
                                            <p:strVal val="ppt_x"/>
                                          </p:val>
                                        </p:tav>
                                      </p:tavLst>
                                    </p:anim>
                                    <p:anim calcmode="lin" valueType="num">
                                      <p:cBhvr>
                                        <p:cTn id="98" dur="1000"/>
                                        <p:tgtEl>
                                          <p:spTgt spid="23"/>
                                        </p:tgtEl>
                                        <p:attrNameLst>
                                          <p:attrName>ppt_y</p:attrName>
                                        </p:attrNameLst>
                                      </p:cBhvr>
                                      <p:tavLst>
                                        <p:tav tm="0">
                                          <p:val>
                                            <p:strVal val="ppt_y"/>
                                          </p:val>
                                        </p:tav>
                                        <p:tav tm="100000">
                                          <p:val>
                                            <p:strVal val="ppt_y+.1"/>
                                          </p:val>
                                        </p:tav>
                                      </p:tavLst>
                                    </p:anim>
                                    <p:set>
                                      <p:cBhvr>
                                        <p:cTn id="99" dur="1" fill="hold">
                                          <p:stCondLst>
                                            <p:cond delay="999"/>
                                          </p:stCondLst>
                                        </p:cTn>
                                        <p:tgtEl>
                                          <p:spTgt spid="23"/>
                                        </p:tgtEl>
                                        <p:attrNameLst>
                                          <p:attrName>style.visibility</p:attrName>
                                        </p:attrNameLst>
                                      </p:cBhvr>
                                      <p:to>
                                        <p:strVal val="hidden"/>
                                      </p:to>
                                    </p:set>
                                  </p:childTnLst>
                                </p:cTn>
                              </p:par>
                              <p:par>
                                <p:cTn id="100" presetID="42" presetClass="exit" presetSubtype="0" fill="hold" grpId="0" nodeType="withEffect">
                                  <p:stCondLst>
                                    <p:cond delay="0"/>
                                  </p:stCondLst>
                                  <p:childTnLst>
                                    <p:animEffect transition="out" filter="fade">
                                      <p:cBhvr>
                                        <p:cTn id="101" dur="1000"/>
                                        <p:tgtEl>
                                          <p:spTgt spid="24"/>
                                        </p:tgtEl>
                                      </p:cBhvr>
                                    </p:animEffect>
                                    <p:anim calcmode="lin" valueType="num">
                                      <p:cBhvr>
                                        <p:cTn id="102" dur="1000"/>
                                        <p:tgtEl>
                                          <p:spTgt spid="24"/>
                                        </p:tgtEl>
                                        <p:attrNameLst>
                                          <p:attrName>ppt_x</p:attrName>
                                        </p:attrNameLst>
                                      </p:cBhvr>
                                      <p:tavLst>
                                        <p:tav tm="0">
                                          <p:val>
                                            <p:strVal val="ppt_x"/>
                                          </p:val>
                                        </p:tav>
                                        <p:tav tm="100000">
                                          <p:val>
                                            <p:strVal val="ppt_x"/>
                                          </p:val>
                                        </p:tav>
                                      </p:tavLst>
                                    </p:anim>
                                    <p:anim calcmode="lin" valueType="num">
                                      <p:cBhvr>
                                        <p:cTn id="103" dur="1000"/>
                                        <p:tgtEl>
                                          <p:spTgt spid="24"/>
                                        </p:tgtEl>
                                        <p:attrNameLst>
                                          <p:attrName>ppt_y</p:attrName>
                                        </p:attrNameLst>
                                      </p:cBhvr>
                                      <p:tavLst>
                                        <p:tav tm="0">
                                          <p:val>
                                            <p:strVal val="ppt_y"/>
                                          </p:val>
                                        </p:tav>
                                        <p:tav tm="100000">
                                          <p:val>
                                            <p:strVal val="ppt_y+.1"/>
                                          </p:val>
                                        </p:tav>
                                      </p:tavLst>
                                    </p:anim>
                                    <p:set>
                                      <p:cBhvr>
                                        <p:cTn id="104" dur="1" fill="hold">
                                          <p:stCondLst>
                                            <p:cond delay="999"/>
                                          </p:stCondLst>
                                        </p:cTn>
                                        <p:tgtEl>
                                          <p:spTgt spid="24"/>
                                        </p:tgtEl>
                                        <p:attrNameLst>
                                          <p:attrName>style.visibility</p:attrName>
                                        </p:attrNameLst>
                                      </p:cBhvr>
                                      <p:to>
                                        <p:strVal val="hidden"/>
                                      </p:to>
                                    </p:set>
                                  </p:childTnLst>
                                </p:cTn>
                              </p:par>
                              <p:par>
                                <p:cTn id="105" presetID="42" presetClass="exit" presetSubtype="0" fill="hold" grpId="0" nodeType="withEffect">
                                  <p:stCondLst>
                                    <p:cond delay="0"/>
                                  </p:stCondLst>
                                  <p:childTnLst>
                                    <p:animEffect transition="out" filter="fade">
                                      <p:cBhvr>
                                        <p:cTn id="106" dur="1000"/>
                                        <p:tgtEl>
                                          <p:spTgt spid="25"/>
                                        </p:tgtEl>
                                      </p:cBhvr>
                                    </p:animEffect>
                                    <p:anim calcmode="lin" valueType="num">
                                      <p:cBhvr>
                                        <p:cTn id="107" dur="1000"/>
                                        <p:tgtEl>
                                          <p:spTgt spid="25"/>
                                        </p:tgtEl>
                                        <p:attrNameLst>
                                          <p:attrName>ppt_x</p:attrName>
                                        </p:attrNameLst>
                                      </p:cBhvr>
                                      <p:tavLst>
                                        <p:tav tm="0">
                                          <p:val>
                                            <p:strVal val="ppt_x"/>
                                          </p:val>
                                        </p:tav>
                                        <p:tav tm="100000">
                                          <p:val>
                                            <p:strVal val="ppt_x"/>
                                          </p:val>
                                        </p:tav>
                                      </p:tavLst>
                                    </p:anim>
                                    <p:anim calcmode="lin" valueType="num">
                                      <p:cBhvr>
                                        <p:cTn id="108" dur="1000"/>
                                        <p:tgtEl>
                                          <p:spTgt spid="25"/>
                                        </p:tgtEl>
                                        <p:attrNameLst>
                                          <p:attrName>ppt_y</p:attrName>
                                        </p:attrNameLst>
                                      </p:cBhvr>
                                      <p:tavLst>
                                        <p:tav tm="0">
                                          <p:val>
                                            <p:strVal val="ppt_y"/>
                                          </p:val>
                                        </p:tav>
                                        <p:tav tm="100000">
                                          <p:val>
                                            <p:strVal val="ppt_y+.1"/>
                                          </p:val>
                                        </p:tav>
                                      </p:tavLst>
                                    </p:anim>
                                    <p:set>
                                      <p:cBhvr>
                                        <p:cTn id="109" dur="1" fill="hold">
                                          <p:stCondLst>
                                            <p:cond delay="999"/>
                                          </p:stCondLst>
                                        </p:cTn>
                                        <p:tgtEl>
                                          <p:spTgt spid="25"/>
                                        </p:tgtEl>
                                        <p:attrNameLst>
                                          <p:attrName>style.visibility</p:attrName>
                                        </p:attrNameLst>
                                      </p:cBhvr>
                                      <p:to>
                                        <p:strVal val="hidden"/>
                                      </p:to>
                                    </p:set>
                                  </p:childTnLst>
                                </p:cTn>
                              </p:par>
                              <p:par>
                                <p:cTn id="110" presetID="42" presetClass="exit" presetSubtype="0" fill="hold" grpId="0" nodeType="withEffect">
                                  <p:stCondLst>
                                    <p:cond delay="0"/>
                                  </p:stCondLst>
                                  <p:childTnLst>
                                    <p:animEffect transition="out" filter="fade">
                                      <p:cBhvr>
                                        <p:cTn id="111" dur="1000"/>
                                        <p:tgtEl>
                                          <p:spTgt spid="26"/>
                                        </p:tgtEl>
                                      </p:cBhvr>
                                    </p:animEffect>
                                    <p:anim calcmode="lin" valueType="num">
                                      <p:cBhvr>
                                        <p:cTn id="112" dur="1000"/>
                                        <p:tgtEl>
                                          <p:spTgt spid="26"/>
                                        </p:tgtEl>
                                        <p:attrNameLst>
                                          <p:attrName>ppt_x</p:attrName>
                                        </p:attrNameLst>
                                      </p:cBhvr>
                                      <p:tavLst>
                                        <p:tav tm="0">
                                          <p:val>
                                            <p:strVal val="ppt_x"/>
                                          </p:val>
                                        </p:tav>
                                        <p:tav tm="100000">
                                          <p:val>
                                            <p:strVal val="ppt_x"/>
                                          </p:val>
                                        </p:tav>
                                      </p:tavLst>
                                    </p:anim>
                                    <p:anim calcmode="lin" valueType="num">
                                      <p:cBhvr>
                                        <p:cTn id="113" dur="1000"/>
                                        <p:tgtEl>
                                          <p:spTgt spid="26"/>
                                        </p:tgtEl>
                                        <p:attrNameLst>
                                          <p:attrName>ppt_y</p:attrName>
                                        </p:attrNameLst>
                                      </p:cBhvr>
                                      <p:tavLst>
                                        <p:tav tm="0">
                                          <p:val>
                                            <p:strVal val="ppt_y"/>
                                          </p:val>
                                        </p:tav>
                                        <p:tav tm="100000">
                                          <p:val>
                                            <p:strVal val="ppt_y+.1"/>
                                          </p:val>
                                        </p:tav>
                                      </p:tavLst>
                                    </p:anim>
                                    <p:set>
                                      <p:cBhvr>
                                        <p:cTn id="114" dur="1" fill="hold">
                                          <p:stCondLst>
                                            <p:cond delay="999"/>
                                          </p:stCondLst>
                                        </p:cTn>
                                        <p:tgtEl>
                                          <p:spTgt spid="26"/>
                                        </p:tgtEl>
                                        <p:attrNameLst>
                                          <p:attrName>style.visibility</p:attrName>
                                        </p:attrNameLst>
                                      </p:cBhvr>
                                      <p:to>
                                        <p:strVal val="hidden"/>
                                      </p:to>
                                    </p:set>
                                  </p:childTnLst>
                                </p:cTn>
                              </p:par>
                              <p:par>
                                <p:cTn id="115" presetID="42" presetClass="exit" presetSubtype="0" fill="hold" grpId="0" nodeType="withEffect">
                                  <p:stCondLst>
                                    <p:cond delay="0"/>
                                  </p:stCondLst>
                                  <p:childTnLst>
                                    <p:animEffect transition="out" filter="fade">
                                      <p:cBhvr>
                                        <p:cTn id="116" dur="1000"/>
                                        <p:tgtEl>
                                          <p:spTgt spid="27"/>
                                        </p:tgtEl>
                                      </p:cBhvr>
                                    </p:animEffect>
                                    <p:anim calcmode="lin" valueType="num">
                                      <p:cBhvr>
                                        <p:cTn id="117" dur="1000"/>
                                        <p:tgtEl>
                                          <p:spTgt spid="27"/>
                                        </p:tgtEl>
                                        <p:attrNameLst>
                                          <p:attrName>ppt_x</p:attrName>
                                        </p:attrNameLst>
                                      </p:cBhvr>
                                      <p:tavLst>
                                        <p:tav tm="0">
                                          <p:val>
                                            <p:strVal val="ppt_x"/>
                                          </p:val>
                                        </p:tav>
                                        <p:tav tm="100000">
                                          <p:val>
                                            <p:strVal val="ppt_x"/>
                                          </p:val>
                                        </p:tav>
                                      </p:tavLst>
                                    </p:anim>
                                    <p:anim calcmode="lin" valueType="num">
                                      <p:cBhvr>
                                        <p:cTn id="118" dur="1000"/>
                                        <p:tgtEl>
                                          <p:spTgt spid="27"/>
                                        </p:tgtEl>
                                        <p:attrNameLst>
                                          <p:attrName>ppt_y</p:attrName>
                                        </p:attrNameLst>
                                      </p:cBhvr>
                                      <p:tavLst>
                                        <p:tav tm="0">
                                          <p:val>
                                            <p:strVal val="ppt_y"/>
                                          </p:val>
                                        </p:tav>
                                        <p:tav tm="100000">
                                          <p:val>
                                            <p:strVal val="ppt_y+.1"/>
                                          </p:val>
                                        </p:tav>
                                      </p:tavLst>
                                    </p:anim>
                                    <p:set>
                                      <p:cBhvr>
                                        <p:cTn id="119" dur="1" fill="hold">
                                          <p:stCondLst>
                                            <p:cond delay="999"/>
                                          </p:stCondLst>
                                        </p:cTn>
                                        <p:tgtEl>
                                          <p:spTgt spid="27"/>
                                        </p:tgtEl>
                                        <p:attrNameLst>
                                          <p:attrName>style.visibility</p:attrName>
                                        </p:attrNameLst>
                                      </p:cBhvr>
                                      <p:to>
                                        <p:strVal val="hidden"/>
                                      </p:to>
                                    </p:set>
                                  </p:childTnLst>
                                </p:cTn>
                              </p:par>
                              <p:par>
                                <p:cTn id="120" presetID="42" presetClass="exit" presetSubtype="0" fill="hold" grpId="0" nodeType="withEffect">
                                  <p:stCondLst>
                                    <p:cond delay="0"/>
                                  </p:stCondLst>
                                  <p:childTnLst>
                                    <p:animEffect transition="out" filter="fade">
                                      <p:cBhvr>
                                        <p:cTn id="121" dur="1000"/>
                                        <p:tgtEl>
                                          <p:spTgt spid="28"/>
                                        </p:tgtEl>
                                      </p:cBhvr>
                                    </p:animEffect>
                                    <p:anim calcmode="lin" valueType="num">
                                      <p:cBhvr>
                                        <p:cTn id="122" dur="1000"/>
                                        <p:tgtEl>
                                          <p:spTgt spid="28"/>
                                        </p:tgtEl>
                                        <p:attrNameLst>
                                          <p:attrName>ppt_x</p:attrName>
                                        </p:attrNameLst>
                                      </p:cBhvr>
                                      <p:tavLst>
                                        <p:tav tm="0">
                                          <p:val>
                                            <p:strVal val="ppt_x"/>
                                          </p:val>
                                        </p:tav>
                                        <p:tav tm="100000">
                                          <p:val>
                                            <p:strVal val="ppt_x"/>
                                          </p:val>
                                        </p:tav>
                                      </p:tavLst>
                                    </p:anim>
                                    <p:anim calcmode="lin" valueType="num">
                                      <p:cBhvr>
                                        <p:cTn id="123" dur="1000"/>
                                        <p:tgtEl>
                                          <p:spTgt spid="28"/>
                                        </p:tgtEl>
                                        <p:attrNameLst>
                                          <p:attrName>ppt_y</p:attrName>
                                        </p:attrNameLst>
                                      </p:cBhvr>
                                      <p:tavLst>
                                        <p:tav tm="0">
                                          <p:val>
                                            <p:strVal val="ppt_y"/>
                                          </p:val>
                                        </p:tav>
                                        <p:tav tm="100000">
                                          <p:val>
                                            <p:strVal val="ppt_y+.1"/>
                                          </p:val>
                                        </p:tav>
                                      </p:tavLst>
                                    </p:anim>
                                    <p:set>
                                      <p:cBhvr>
                                        <p:cTn id="124" dur="1" fill="hold">
                                          <p:stCondLst>
                                            <p:cond delay="999"/>
                                          </p:stCondLst>
                                        </p:cTn>
                                        <p:tgtEl>
                                          <p:spTgt spid="28"/>
                                        </p:tgtEl>
                                        <p:attrNameLst>
                                          <p:attrName>style.visibility</p:attrName>
                                        </p:attrNameLst>
                                      </p:cBhvr>
                                      <p:to>
                                        <p:strVal val="hidden"/>
                                      </p:to>
                                    </p:set>
                                  </p:childTnLst>
                                </p:cTn>
                              </p:par>
                              <p:par>
                                <p:cTn id="125" presetID="42" presetClass="exit" presetSubtype="0" fill="hold" grpId="0" nodeType="withEffect">
                                  <p:stCondLst>
                                    <p:cond delay="0"/>
                                  </p:stCondLst>
                                  <p:childTnLst>
                                    <p:animEffect transition="out" filter="fade">
                                      <p:cBhvr>
                                        <p:cTn id="126" dur="1000"/>
                                        <p:tgtEl>
                                          <p:spTgt spid="29"/>
                                        </p:tgtEl>
                                      </p:cBhvr>
                                    </p:animEffect>
                                    <p:anim calcmode="lin" valueType="num">
                                      <p:cBhvr>
                                        <p:cTn id="127" dur="1000"/>
                                        <p:tgtEl>
                                          <p:spTgt spid="29"/>
                                        </p:tgtEl>
                                        <p:attrNameLst>
                                          <p:attrName>ppt_x</p:attrName>
                                        </p:attrNameLst>
                                      </p:cBhvr>
                                      <p:tavLst>
                                        <p:tav tm="0">
                                          <p:val>
                                            <p:strVal val="ppt_x"/>
                                          </p:val>
                                        </p:tav>
                                        <p:tav tm="100000">
                                          <p:val>
                                            <p:strVal val="ppt_x"/>
                                          </p:val>
                                        </p:tav>
                                      </p:tavLst>
                                    </p:anim>
                                    <p:anim calcmode="lin" valueType="num">
                                      <p:cBhvr>
                                        <p:cTn id="128" dur="1000"/>
                                        <p:tgtEl>
                                          <p:spTgt spid="29"/>
                                        </p:tgtEl>
                                        <p:attrNameLst>
                                          <p:attrName>ppt_y</p:attrName>
                                        </p:attrNameLst>
                                      </p:cBhvr>
                                      <p:tavLst>
                                        <p:tav tm="0">
                                          <p:val>
                                            <p:strVal val="ppt_y"/>
                                          </p:val>
                                        </p:tav>
                                        <p:tav tm="100000">
                                          <p:val>
                                            <p:strVal val="ppt_y+.1"/>
                                          </p:val>
                                        </p:tav>
                                      </p:tavLst>
                                    </p:anim>
                                    <p:set>
                                      <p:cBhvr>
                                        <p:cTn id="129" dur="1" fill="hold">
                                          <p:stCondLst>
                                            <p:cond delay="999"/>
                                          </p:stCondLst>
                                        </p:cTn>
                                        <p:tgtEl>
                                          <p:spTgt spid="29"/>
                                        </p:tgtEl>
                                        <p:attrNameLst>
                                          <p:attrName>style.visibility</p:attrName>
                                        </p:attrNameLst>
                                      </p:cBhvr>
                                      <p:to>
                                        <p:strVal val="hidden"/>
                                      </p:to>
                                    </p:set>
                                  </p:childTnLst>
                                </p:cTn>
                              </p:par>
                              <p:par>
                                <p:cTn id="130" presetID="42" presetClass="exit" presetSubtype="0" fill="hold" grpId="0" nodeType="withEffect">
                                  <p:stCondLst>
                                    <p:cond delay="0"/>
                                  </p:stCondLst>
                                  <p:childTnLst>
                                    <p:animEffect transition="out" filter="fade">
                                      <p:cBhvr>
                                        <p:cTn id="131" dur="1000"/>
                                        <p:tgtEl>
                                          <p:spTgt spid="30"/>
                                        </p:tgtEl>
                                      </p:cBhvr>
                                    </p:animEffect>
                                    <p:anim calcmode="lin" valueType="num">
                                      <p:cBhvr>
                                        <p:cTn id="132" dur="1000"/>
                                        <p:tgtEl>
                                          <p:spTgt spid="30"/>
                                        </p:tgtEl>
                                        <p:attrNameLst>
                                          <p:attrName>ppt_x</p:attrName>
                                        </p:attrNameLst>
                                      </p:cBhvr>
                                      <p:tavLst>
                                        <p:tav tm="0">
                                          <p:val>
                                            <p:strVal val="ppt_x"/>
                                          </p:val>
                                        </p:tav>
                                        <p:tav tm="100000">
                                          <p:val>
                                            <p:strVal val="ppt_x"/>
                                          </p:val>
                                        </p:tav>
                                      </p:tavLst>
                                    </p:anim>
                                    <p:anim calcmode="lin" valueType="num">
                                      <p:cBhvr>
                                        <p:cTn id="133" dur="1000"/>
                                        <p:tgtEl>
                                          <p:spTgt spid="30"/>
                                        </p:tgtEl>
                                        <p:attrNameLst>
                                          <p:attrName>ppt_y</p:attrName>
                                        </p:attrNameLst>
                                      </p:cBhvr>
                                      <p:tavLst>
                                        <p:tav tm="0">
                                          <p:val>
                                            <p:strVal val="ppt_y"/>
                                          </p:val>
                                        </p:tav>
                                        <p:tav tm="100000">
                                          <p:val>
                                            <p:strVal val="ppt_y+.1"/>
                                          </p:val>
                                        </p:tav>
                                      </p:tavLst>
                                    </p:anim>
                                    <p:set>
                                      <p:cBhvr>
                                        <p:cTn id="134" dur="1" fill="hold">
                                          <p:stCondLst>
                                            <p:cond delay="999"/>
                                          </p:stCondLst>
                                        </p:cTn>
                                        <p:tgtEl>
                                          <p:spTgt spid="30"/>
                                        </p:tgtEl>
                                        <p:attrNameLst>
                                          <p:attrName>style.visibility</p:attrName>
                                        </p:attrNameLst>
                                      </p:cBhvr>
                                      <p:to>
                                        <p:strVal val="hidden"/>
                                      </p:to>
                                    </p:set>
                                  </p:childTnLst>
                                </p:cTn>
                              </p:par>
                              <p:par>
                                <p:cTn id="135" presetID="42" presetClass="exit" presetSubtype="0" fill="hold" grpId="0" nodeType="withEffect">
                                  <p:stCondLst>
                                    <p:cond delay="0"/>
                                  </p:stCondLst>
                                  <p:childTnLst>
                                    <p:animEffect transition="out" filter="fade">
                                      <p:cBhvr>
                                        <p:cTn id="136" dur="1000"/>
                                        <p:tgtEl>
                                          <p:spTgt spid="31"/>
                                        </p:tgtEl>
                                      </p:cBhvr>
                                    </p:animEffect>
                                    <p:anim calcmode="lin" valueType="num">
                                      <p:cBhvr>
                                        <p:cTn id="137" dur="1000"/>
                                        <p:tgtEl>
                                          <p:spTgt spid="31"/>
                                        </p:tgtEl>
                                        <p:attrNameLst>
                                          <p:attrName>ppt_x</p:attrName>
                                        </p:attrNameLst>
                                      </p:cBhvr>
                                      <p:tavLst>
                                        <p:tav tm="0">
                                          <p:val>
                                            <p:strVal val="ppt_x"/>
                                          </p:val>
                                        </p:tav>
                                        <p:tav tm="100000">
                                          <p:val>
                                            <p:strVal val="ppt_x"/>
                                          </p:val>
                                        </p:tav>
                                      </p:tavLst>
                                    </p:anim>
                                    <p:anim calcmode="lin" valueType="num">
                                      <p:cBhvr>
                                        <p:cTn id="138" dur="1000"/>
                                        <p:tgtEl>
                                          <p:spTgt spid="31"/>
                                        </p:tgtEl>
                                        <p:attrNameLst>
                                          <p:attrName>ppt_y</p:attrName>
                                        </p:attrNameLst>
                                      </p:cBhvr>
                                      <p:tavLst>
                                        <p:tav tm="0">
                                          <p:val>
                                            <p:strVal val="ppt_y"/>
                                          </p:val>
                                        </p:tav>
                                        <p:tav tm="100000">
                                          <p:val>
                                            <p:strVal val="ppt_y+.1"/>
                                          </p:val>
                                        </p:tav>
                                      </p:tavLst>
                                    </p:anim>
                                    <p:set>
                                      <p:cBhvr>
                                        <p:cTn id="139" dur="1" fill="hold">
                                          <p:stCondLst>
                                            <p:cond delay="999"/>
                                          </p:stCondLst>
                                        </p:cTn>
                                        <p:tgtEl>
                                          <p:spTgt spid="31"/>
                                        </p:tgtEl>
                                        <p:attrNameLst>
                                          <p:attrName>style.visibility</p:attrName>
                                        </p:attrNameLst>
                                      </p:cBhvr>
                                      <p:to>
                                        <p:strVal val="hidden"/>
                                      </p:to>
                                    </p:set>
                                  </p:childTnLst>
                                </p:cTn>
                              </p:par>
                              <p:par>
                                <p:cTn id="140" presetID="42" presetClass="exit" presetSubtype="0" fill="hold" grpId="0" nodeType="withEffect">
                                  <p:stCondLst>
                                    <p:cond delay="0"/>
                                  </p:stCondLst>
                                  <p:childTnLst>
                                    <p:animEffect transition="out" filter="fade">
                                      <p:cBhvr>
                                        <p:cTn id="141" dur="1000"/>
                                        <p:tgtEl>
                                          <p:spTgt spid="32"/>
                                        </p:tgtEl>
                                      </p:cBhvr>
                                    </p:animEffect>
                                    <p:anim calcmode="lin" valueType="num">
                                      <p:cBhvr>
                                        <p:cTn id="142" dur="1000"/>
                                        <p:tgtEl>
                                          <p:spTgt spid="32"/>
                                        </p:tgtEl>
                                        <p:attrNameLst>
                                          <p:attrName>ppt_x</p:attrName>
                                        </p:attrNameLst>
                                      </p:cBhvr>
                                      <p:tavLst>
                                        <p:tav tm="0">
                                          <p:val>
                                            <p:strVal val="ppt_x"/>
                                          </p:val>
                                        </p:tav>
                                        <p:tav tm="100000">
                                          <p:val>
                                            <p:strVal val="ppt_x"/>
                                          </p:val>
                                        </p:tav>
                                      </p:tavLst>
                                    </p:anim>
                                    <p:anim calcmode="lin" valueType="num">
                                      <p:cBhvr>
                                        <p:cTn id="143" dur="1000"/>
                                        <p:tgtEl>
                                          <p:spTgt spid="32"/>
                                        </p:tgtEl>
                                        <p:attrNameLst>
                                          <p:attrName>ppt_y</p:attrName>
                                        </p:attrNameLst>
                                      </p:cBhvr>
                                      <p:tavLst>
                                        <p:tav tm="0">
                                          <p:val>
                                            <p:strVal val="ppt_y"/>
                                          </p:val>
                                        </p:tav>
                                        <p:tav tm="100000">
                                          <p:val>
                                            <p:strVal val="ppt_y+.1"/>
                                          </p:val>
                                        </p:tav>
                                      </p:tavLst>
                                    </p:anim>
                                    <p:set>
                                      <p:cBhvr>
                                        <p:cTn id="144" dur="1" fill="hold">
                                          <p:stCondLst>
                                            <p:cond delay="999"/>
                                          </p:stCondLst>
                                        </p:cTn>
                                        <p:tgtEl>
                                          <p:spTgt spid="32"/>
                                        </p:tgtEl>
                                        <p:attrNameLst>
                                          <p:attrName>style.visibility</p:attrName>
                                        </p:attrNameLst>
                                      </p:cBhvr>
                                      <p:to>
                                        <p:strVal val="hidden"/>
                                      </p:to>
                                    </p:set>
                                  </p:childTnLst>
                                </p:cTn>
                              </p:par>
                              <p:par>
                                <p:cTn id="145" presetID="42" presetClass="exit" presetSubtype="0" fill="hold" grpId="0" nodeType="withEffect">
                                  <p:stCondLst>
                                    <p:cond delay="0"/>
                                  </p:stCondLst>
                                  <p:childTnLst>
                                    <p:animEffect transition="out" filter="fade">
                                      <p:cBhvr>
                                        <p:cTn id="146" dur="1000"/>
                                        <p:tgtEl>
                                          <p:spTgt spid="33"/>
                                        </p:tgtEl>
                                      </p:cBhvr>
                                    </p:animEffect>
                                    <p:anim calcmode="lin" valueType="num">
                                      <p:cBhvr>
                                        <p:cTn id="147" dur="1000"/>
                                        <p:tgtEl>
                                          <p:spTgt spid="33"/>
                                        </p:tgtEl>
                                        <p:attrNameLst>
                                          <p:attrName>ppt_x</p:attrName>
                                        </p:attrNameLst>
                                      </p:cBhvr>
                                      <p:tavLst>
                                        <p:tav tm="0">
                                          <p:val>
                                            <p:strVal val="ppt_x"/>
                                          </p:val>
                                        </p:tav>
                                        <p:tav tm="100000">
                                          <p:val>
                                            <p:strVal val="ppt_x"/>
                                          </p:val>
                                        </p:tav>
                                      </p:tavLst>
                                    </p:anim>
                                    <p:anim calcmode="lin" valueType="num">
                                      <p:cBhvr>
                                        <p:cTn id="148" dur="1000"/>
                                        <p:tgtEl>
                                          <p:spTgt spid="33"/>
                                        </p:tgtEl>
                                        <p:attrNameLst>
                                          <p:attrName>ppt_y</p:attrName>
                                        </p:attrNameLst>
                                      </p:cBhvr>
                                      <p:tavLst>
                                        <p:tav tm="0">
                                          <p:val>
                                            <p:strVal val="ppt_y"/>
                                          </p:val>
                                        </p:tav>
                                        <p:tav tm="100000">
                                          <p:val>
                                            <p:strVal val="ppt_y+.1"/>
                                          </p:val>
                                        </p:tav>
                                      </p:tavLst>
                                    </p:anim>
                                    <p:set>
                                      <p:cBhvr>
                                        <p:cTn id="149" dur="1" fill="hold">
                                          <p:stCondLst>
                                            <p:cond delay="999"/>
                                          </p:stCondLst>
                                        </p:cTn>
                                        <p:tgtEl>
                                          <p:spTgt spid="33"/>
                                        </p:tgtEl>
                                        <p:attrNameLst>
                                          <p:attrName>style.visibility</p:attrName>
                                        </p:attrNameLst>
                                      </p:cBhvr>
                                      <p:to>
                                        <p:strVal val="hidden"/>
                                      </p:to>
                                    </p:set>
                                  </p:childTnLst>
                                </p:cTn>
                              </p:par>
                              <p:par>
                                <p:cTn id="150" presetID="42" presetClass="exit" presetSubtype="0" fill="hold" grpId="0" nodeType="withEffect">
                                  <p:stCondLst>
                                    <p:cond delay="0"/>
                                  </p:stCondLst>
                                  <p:childTnLst>
                                    <p:animEffect transition="out" filter="fade">
                                      <p:cBhvr>
                                        <p:cTn id="151" dur="1000"/>
                                        <p:tgtEl>
                                          <p:spTgt spid="34"/>
                                        </p:tgtEl>
                                      </p:cBhvr>
                                    </p:animEffect>
                                    <p:anim calcmode="lin" valueType="num">
                                      <p:cBhvr>
                                        <p:cTn id="152" dur="1000"/>
                                        <p:tgtEl>
                                          <p:spTgt spid="34"/>
                                        </p:tgtEl>
                                        <p:attrNameLst>
                                          <p:attrName>ppt_x</p:attrName>
                                        </p:attrNameLst>
                                      </p:cBhvr>
                                      <p:tavLst>
                                        <p:tav tm="0">
                                          <p:val>
                                            <p:strVal val="ppt_x"/>
                                          </p:val>
                                        </p:tav>
                                        <p:tav tm="100000">
                                          <p:val>
                                            <p:strVal val="ppt_x"/>
                                          </p:val>
                                        </p:tav>
                                      </p:tavLst>
                                    </p:anim>
                                    <p:anim calcmode="lin" valueType="num">
                                      <p:cBhvr>
                                        <p:cTn id="153" dur="1000"/>
                                        <p:tgtEl>
                                          <p:spTgt spid="34"/>
                                        </p:tgtEl>
                                        <p:attrNameLst>
                                          <p:attrName>ppt_y</p:attrName>
                                        </p:attrNameLst>
                                      </p:cBhvr>
                                      <p:tavLst>
                                        <p:tav tm="0">
                                          <p:val>
                                            <p:strVal val="ppt_y"/>
                                          </p:val>
                                        </p:tav>
                                        <p:tav tm="100000">
                                          <p:val>
                                            <p:strVal val="ppt_y+.1"/>
                                          </p:val>
                                        </p:tav>
                                      </p:tavLst>
                                    </p:anim>
                                    <p:set>
                                      <p:cBhvr>
                                        <p:cTn id="154" dur="1" fill="hold">
                                          <p:stCondLst>
                                            <p:cond delay="999"/>
                                          </p:stCondLst>
                                        </p:cTn>
                                        <p:tgtEl>
                                          <p:spTgt spid="34"/>
                                        </p:tgtEl>
                                        <p:attrNameLst>
                                          <p:attrName>style.visibility</p:attrName>
                                        </p:attrNameLst>
                                      </p:cBhvr>
                                      <p:to>
                                        <p:strVal val="hidden"/>
                                      </p:to>
                                    </p:set>
                                  </p:childTnLst>
                                </p:cTn>
                              </p:par>
                              <p:par>
                                <p:cTn id="155" presetID="42" presetClass="exit" presetSubtype="0" fill="hold" grpId="0" nodeType="withEffect">
                                  <p:stCondLst>
                                    <p:cond delay="0"/>
                                  </p:stCondLst>
                                  <p:childTnLst>
                                    <p:animEffect transition="out" filter="fade">
                                      <p:cBhvr>
                                        <p:cTn id="156" dur="1000"/>
                                        <p:tgtEl>
                                          <p:spTgt spid="35"/>
                                        </p:tgtEl>
                                      </p:cBhvr>
                                    </p:animEffect>
                                    <p:anim calcmode="lin" valueType="num">
                                      <p:cBhvr>
                                        <p:cTn id="157" dur="1000"/>
                                        <p:tgtEl>
                                          <p:spTgt spid="35"/>
                                        </p:tgtEl>
                                        <p:attrNameLst>
                                          <p:attrName>ppt_x</p:attrName>
                                        </p:attrNameLst>
                                      </p:cBhvr>
                                      <p:tavLst>
                                        <p:tav tm="0">
                                          <p:val>
                                            <p:strVal val="ppt_x"/>
                                          </p:val>
                                        </p:tav>
                                        <p:tav tm="100000">
                                          <p:val>
                                            <p:strVal val="ppt_x"/>
                                          </p:val>
                                        </p:tav>
                                      </p:tavLst>
                                    </p:anim>
                                    <p:anim calcmode="lin" valueType="num">
                                      <p:cBhvr>
                                        <p:cTn id="158" dur="1000"/>
                                        <p:tgtEl>
                                          <p:spTgt spid="35"/>
                                        </p:tgtEl>
                                        <p:attrNameLst>
                                          <p:attrName>ppt_y</p:attrName>
                                        </p:attrNameLst>
                                      </p:cBhvr>
                                      <p:tavLst>
                                        <p:tav tm="0">
                                          <p:val>
                                            <p:strVal val="ppt_y"/>
                                          </p:val>
                                        </p:tav>
                                        <p:tav tm="100000">
                                          <p:val>
                                            <p:strVal val="ppt_y+.1"/>
                                          </p:val>
                                        </p:tav>
                                      </p:tavLst>
                                    </p:anim>
                                    <p:set>
                                      <p:cBhvr>
                                        <p:cTn id="159" dur="1" fill="hold">
                                          <p:stCondLst>
                                            <p:cond delay="999"/>
                                          </p:stCondLst>
                                        </p:cTn>
                                        <p:tgtEl>
                                          <p:spTgt spid="35"/>
                                        </p:tgtEl>
                                        <p:attrNameLst>
                                          <p:attrName>style.visibility</p:attrName>
                                        </p:attrNameLst>
                                      </p:cBhvr>
                                      <p:to>
                                        <p:strVal val="hidden"/>
                                      </p:to>
                                    </p:set>
                                  </p:childTnLst>
                                </p:cTn>
                              </p:par>
                              <p:par>
                                <p:cTn id="160" presetID="42" presetClass="exit" presetSubtype="0" fill="hold" grpId="0" nodeType="withEffect">
                                  <p:stCondLst>
                                    <p:cond delay="0"/>
                                  </p:stCondLst>
                                  <p:childTnLst>
                                    <p:animEffect transition="out" filter="fade">
                                      <p:cBhvr>
                                        <p:cTn id="161" dur="1000"/>
                                        <p:tgtEl>
                                          <p:spTgt spid="36"/>
                                        </p:tgtEl>
                                      </p:cBhvr>
                                    </p:animEffect>
                                    <p:anim calcmode="lin" valueType="num">
                                      <p:cBhvr>
                                        <p:cTn id="162" dur="1000"/>
                                        <p:tgtEl>
                                          <p:spTgt spid="36"/>
                                        </p:tgtEl>
                                        <p:attrNameLst>
                                          <p:attrName>ppt_x</p:attrName>
                                        </p:attrNameLst>
                                      </p:cBhvr>
                                      <p:tavLst>
                                        <p:tav tm="0">
                                          <p:val>
                                            <p:strVal val="ppt_x"/>
                                          </p:val>
                                        </p:tav>
                                        <p:tav tm="100000">
                                          <p:val>
                                            <p:strVal val="ppt_x"/>
                                          </p:val>
                                        </p:tav>
                                      </p:tavLst>
                                    </p:anim>
                                    <p:anim calcmode="lin" valueType="num">
                                      <p:cBhvr>
                                        <p:cTn id="163" dur="1000"/>
                                        <p:tgtEl>
                                          <p:spTgt spid="36"/>
                                        </p:tgtEl>
                                        <p:attrNameLst>
                                          <p:attrName>ppt_y</p:attrName>
                                        </p:attrNameLst>
                                      </p:cBhvr>
                                      <p:tavLst>
                                        <p:tav tm="0">
                                          <p:val>
                                            <p:strVal val="ppt_y"/>
                                          </p:val>
                                        </p:tav>
                                        <p:tav tm="100000">
                                          <p:val>
                                            <p:strVal val="ppt_y+.1"/>
                                          </p:val>
                                        </p:tav>
                                      </p:tavLst>
                                    </p:anim>
                                    <p:set>
                                      <p:cBhvr>
                                        <p:cTn id="164" dur="1" fill="hold">
                                          <p:stCondLst>
                                            <p:cond delay="999"/>
                                          </p:stCondLst>
                                        </p:cTn>
                                        <p:tgtEl>
                                          <p:spTgt spid="36"/>
                                        </p:tgtEl>
                                        <p:attrNameLst>
                                          <p:attrName>style.visibility</p:attrName>
                                        </p:attrNameLst>
                                      </p:cBhvr>
                                      <p:to>
                                        <p:strVal val="hidden"/>
                                      </p:to>
                                    </p:set>
                                  </p:childTnLst>
                                </p:cTn>
                              </p:par>
                              <p:par>
                                <p:cTn id="165" presetID="42" presetClass="exit" presetSubtype="0" fill="hold" grpId="0" nodeType="withEffect">
                                  <p:stCondLst>
                                    <p:cond delay="0"/>
                                  </p:stCondLst>
                                  <p:childTnLst>
                                    <p:animEffect transition="out" filter="fade">
                                      <p:cBhvr>
                                        <p:cTn id="166" dur="1000"/>
                                        <p:tgtEl>
                                          <p:spTgt spid="37"/>
                                        </p:tgtEl>
                                      </p:cBhvr>
                                    </p:animEffect>
                                    <p:anim calcmode="lin" valueType="num">
                                      <p:cBhvr>
                                        <p:cTn id="167" dur="1000"/>
                                        <p:tgtEl>
                                          <p:spTgt spid="37"/>
                                        </p:tgtEl>
                                        <p:attrNameLst>
                                          <p:attrName>ppt_x</p:attrName>
                                        </p:attrNameLst>
                                      </p:cBhvr>
                                      <p:tavLst>
                                        <p:tav tm="0">
                                          <p:val>
                                            <p:strVal val="ppt_x"/>
                                          </p:val>
                                        </p:tav>
                                        <p:tav tm="100000">
                                          <p:val>
                                            <p:strVal val="ppt_x"/>
                                          </p:val>
                                        </p:tav>
                                      </p:tavLst>
                                    </p:anim>
                                    <p:anim calcmode="lin" valueType="num">
                                      <p:cBhvr>
                                        <p:cTn id="168" dur="1000"/>
                                        <p:tgtEl>
                                          <p:spTgt spid="37"/>
                                        </p:tgtEl>
                                        <p:attrNameLst>
                                          <p:attrName>ppt_y</p:attrName>
                                        </p:attrNameLst>
                                      </p:cBhvr>
                                      <p:tavLst>
                                        <p:tav tm="0">
                                          <p:val>
                                            <p:strVal val="ppt_y"/>
                                          </p:val>
                                        </p:tav>
                                        <p:tav tm="100000">
                                          <p:val>
                                            <p:strVal val="ppt_y+.1"/>
                                          </p:val>
                                        </p:tav>
                                      </p:tavLst>
                                    </p:anim>
                                    <p:set>
                                      <p:cBhvr>
                                        <p:cTn id="169" dur="1" fill="hold">
                                          <p:stCondLst>
                                            <p:cond delay="999"/>
                                          </p:stCondLst>
                                        </p:cTn>
                                        <p:tgtEl>
                                          <p:spTgt spid="37"/>
                                        </p:tgtEl>
                                        <p:attrNameLst>
                                          <p:attrName>style.visibility</p:attrName>
                                        </p:attrNameLst>
                                      </p:cBhvr>
                                      <p:to>
                                        <p:strVal val="hidden"/>
                                      </p:to>
                                    </p:set>
                                  </p:childTnLst>
                                </p:cTn>
                              </p:par>
                              <p:par>
                                <p:cTn id="170" presetID="42" presetClass="exit" presetSubtype="0" fill="hold" grpId="0" nodeType="withEffect">
                                  <p:stCondLst>
                                    <p:cond delay="0"/>
                                  </p:stCondLst>
                                  <p:childTnLst>
                                    <p:animEffect transition="out" filter="fade">
                                      <p:cBhvr>
                                        <p:cTn id="171" dur="1000"/>
                                        <p:tgtEl>
                                          <p:spTgt spid="38"/>
                                        </p:tgtEl>
                                      </p:cBhvr>
                                    </p:animEffect>
                                    <p:anim calcmode="lin" valueType="num">
                                      <p:cBhvr>
                                        <p:cTn id="172" dur="1000"/>
                                        <p:tgtEl>
                                          <p:spTgt spid="38"/>
                                        </p:tgtEl>
                                        <p:attrNameLst>
                                          <p:attrName>ppt_x</p:attrName>
                                        </p:attrNameLst>
                                      </p:cBhvr>
                                      <p:tavLst>
                                        <p:tav tm="0">
                                          <p:val>
                                            <p:strVal val="ppt_x"/>
                                          </p:val>
                                        </p:tav>
                                        <p:tav tm="100000">
                                          <p:val>
                                            <p:strVal val="ppt_x"/>
                                          </p:val>
                                        </p:tav>
                                      </p:tavLst>
                                    </p:anim>
                                    <p:anim calcmode="lin" valueType="num">
                                      <p:cBhvr>
                                        <p:cTn id="173" dur="1000"/>
                                        <p:tgtEl>
                                          <p:spTgt spid="38"/>
                                        </p:tgtEl>
                                        <p:attrNameLst>
                                          <p:attrName>ppt_y</p:attrName>
                                        </p:attrNameLst>
                                      </p:cBhvr>
                                      <p:tavLst>
                                        <p:tav tm="0">
                                          <p:val>
                                            <p:strVal val="ppt_y"/>
                                          </p:val>
                                        </p:tav>
                                        <p:tav tm="100000">
                                          <p:val>
                                            <p:strVal val="ppt_y+.1"/>
                                          </p:val>
                                        </p:tav>
                                      </p:tavLst>
                                    </p:anim>
                                    <p:set>
                                      <p:cBhvr>
                                        <p:cTn id="174" dur="1" fill="hold">
                                          <p:stCondLst>
                                            <p:cond delay="999"/>
                                          </p:stCondLst>
                                        </p:cTn>
                                        <p:tgtEl>
                                          <p:spTgt spid="38"/>
                                        </p:tgtEl>
                                        <p:attrNameLst>
                                          <p:attrName>style.visibility</p:attrName>
                                        </p:attrNameLst>
                                      </p:cBhvr>
                                      <p:to>
                                        <p:strVal val="hidden"/>
                                      </p:to>
                                    </p:set>
                                  </p:childTnLst>
                                </p:cTn>
                              </p:par>
                              <p:par>
                                <p:cTn id="175" presetID="42" presetClass="exit" presetSubtype="0" fill="hold" grpId="0" nodeType="withEffect">
                                  <p:stCondLst>
                                    <p:cond delay="0"/>
                                  </p:stCondLst>
                                  <p:childTnLst>
                                    <p:animEffect transition="out" filter="fade">
                                      <p:cBhvr>
                                        <p:cTn id="176" dur="1000"/>
                                        <p:tgtEl>
                                          <p:spTgt spid="39"/>
                                        </p:tgtEl>
                                      </p:cBhvr>
                                    </p:animEffect>
                                    <p:anim calcmode="lin" valueType="num">
                                      <p:cBhvr>
                                        <p:cTn id="177" dur="1000"/>
                                        <p:tgtEl>
                                          <p:spTgt spid="39"/>
                                        </p:tgtEl>
                                        <p:attrNameLst>
                                          <p:attrName>ppt_x</p:attrName>
                                        </p:attrNameLst>
                                      </p:cBhvr>
                                      <p:tavLst>
                                        <p:tav tm="0">
                                          <p:val>
                                            <p:strVal val="ppt_x"/>
                                          </p:val>
                                        </p:tav>
                                        <p:tav tm="100000">
                                          <p:val>
                                            <p:strVal val="ppt_x"/>
                                          </p:val>
                                        </p:tav>
                                      </p:tavLst>
                                    </p:anim>
                                    <p:anim calcmode="lin" valueType="num">
                                      <p:cBhvr>
                                        <p:cTn id="178" dur="1000"/>
                                        <p:tgtEl>
                                          <p:spTgt spid="39"/>
                                        </p:tgtEl>
                                        <p:attrNameLst>
                                          <p:attrName>ppt_y</p:attrName>
                                        </p:attrNameLst>
                                      </p:cBhvr>
                                      <p:tavLst>
                                        <p:tav tm="0">
                                          <p:val>
                                            <p:strVal val="ppt_y"/>
                                          </p:val>
                                        </p:tav>
                                        <p:tav tm="100000">
                                          <p:val>
                                            <p:strVal val="ppt_y+.1"/>
                                          </p:val>
                                        </p:tav>
                                      </p:tavLst>
                                    </p:anim>
                                    <p:set>
                                      <p:cBhvr>
                                        <p:cTn id="179" dur="1" fill="hold">
                                          <p:stCondLst>
                                            <p:cond delay="999"/>
                                          </p:stCondLst>
                                        </p:cTn>
                                        <p:tgtEl>
                                          <p:spTgt spid="39"/>
                                        </p:tgtEl>
                                        <p:attrNameLst>
                                          <p:attrName>style.visibility</p:attrName>
                                        </p:attrNameLst>
                                      </p:cBhvr>
                                      <p:to>
                                        <p:strVal val="hidden"/>
                                      </p:to>
                                    </p:set>
                                  </p:childTnLst>
                                </p:cTn>
                              </p:par>
                              <p:par>
                                <p:cTn id="180" presetID="42" presetClass="exit" presetSubtype="0" fill="hold" grpId="0" nodeType="withEffect">
                                  <p:stCondLst>
                                    <p:cond delay="0"/>
                                  </p:stCondLst>
                                  <p:childTnLst>
                                    <p:animEffect transition="out" filter="fade">
                                      <p:cBhvr>
                                        <p:cTn id="181" dur="1000"/>
                                        <p:tgtEl>
                                          <p:spTgt spid="40"/>
                                        </p:tgtEl>
                                      </p:cBhvr>
                                    </p:animEffect>
                                    <p:anim calcmode="lin" valueType="num">
                                      <p:cBhvr>
                                        <p:cTn id="182" dur="1000"/>
                                        <p:tgtEl>
                                          <p:spTgt spid="40"/>
                                        </p:tgtEl>
                                        <p:attrNameLst>
                                          <p:attrName>ppt_x</p:attrName>
                                        </p:attrNameLst>
                                      </p:cBhvr>
                                      <p:tavLst>
                                        <p:tav tm="0">
                                          <p:val>
                                            <p:strVal val="ppt_x"/>
                                          </p:val>
                                        </p:tav>
                                        <p:tav tm="100000">
                                          <p:val>
                                            <p:strVal val="ppt_x"/>
                                          </p:val>
                                        </p:tav>
                                      </p:tavLst>
                                    </p:anim>
                                    <p:anim calcmode="lin" valueType="num">
                                      <p:cBhvr>
                                        <p:cTn id="183" dur="1000"/>
                                        <p:tgtEl>
                                          <p:spTgt spid="40"/>
                                        </p:tgtEl>
                                        <p:attrNameLst>
                                          <p:attrName>ppt_y</p:attrName>
                                        </p:attrNameLst>
                                      </p:cBhvr>
                                      <p:tavLst>
                                        <p:tav tm="0">
                                          <p:val>
                                            <p:strVal val="ppt_y"/>
                                          </p:val>
                                        </p:tav>
                                        <p:tav tm="100000">
                                          <p:val>
                                            <p:strVal val="ppt_y+.1"/>
                                          </p:val>
                                        </p:tav>
                                      </p:tavLst>
                                    </p:anim>
                                    <p:set>
                                      <p:cBhvr>
                                        <p:cTn id="184" dur="1" fill="hold">
                                          <p:stCondLst>
                                            <p:cond delay="999"/>
                                          </p:stCondLst>
                                        </p:cTn>
                                        <p:tgtEl>
                                          <p:spTgt spid="40"/>
                                        </p:tgtEl>
                                        <p:attrNameLst>
                                          <p:attrName>style.visibility</p:attrName>
                                        </p:attrNameLst>
                                      </p:cBhvr>
                                      <p:to>
                                        <p:strVal val="hidden"/>
                                      </p:to>
                                    </p:set>
                                  </p:childTnLst>
                                </p:cTn>
                              </p:par>
                              <p:par>
                                <p:cTn id="185" presetID="42" presetClass="exit" presetSubtype="0" fill="hold" grpId="0" nodeType="withEffect">
                                  <p:stCondLst>
                                    <p:cond delay="0"/>
                                  </p:stCondLst>
                                  <p:childTnLst>
                                    <p:animEffect transition="out" filter="fade">
                                      <p:cBhvr>
                                        <p:cTn id="186" dur="1000"/>
                                        <p:tgtEl>
                                          <p:spTgt spid="41"/>
                                        </p:tgtEl>
                                      </p:cBhvr>
                                    </p:animEffect>
                                    <p:anim calcmode="lin" valueType="num">
                                      <p:cBhvr>
                                        <p:cTn id="187" dur="1000"/>
                                        <p:tgtEl>
                                          <p:spTgt spid="41"/>
                                        </p:tgtEl>
                                        <p:attrNameLst>
                                          <p:attrName>ppt_x</p:attrName>
                                        </p:attrNameLst>
                                      </p:cBhvr>
                                      <p:tavLst>
                                        <p:tav tm="0">
                                          <p:val>
                                            <p:strVal val="ppt_x"/>
                                          </p:val>
                                        </p:tav>
                                        <p:tav tm="100000">
                                          <p:val>
                                            <p:strVal val="ppt_x"/>
                                          </p:val>
                                        </p:tav>
                                      </p:tavLst>
                                    </p:anim>
                                    <p:anim calcmode="lin" valueType="num">
                                      <p:cBhvr>
                                        <p:cTn id="188" dur="1000"/>
                                        <p:tgtEl>
                                          <p:spTgt spid="41"/>
                                        </p:tgtEl>
                                        <p:attrNameLst>
                                          <p:attrName>ppt_y</p:attrName>
                                        </p:attrNameLst>
                                      </p:cBhvr>
                                      <p:tavLst>
                                        <p:tav tm="0">
                                          <p:val>
                                            <p:strVal val="ppt_y"/>
                                          </p:val>
                                        </p:tav>
                                        <p:tav tm="100000">
                                          <p:val>
                                            <p:strVal val="ppt_y+.1"/>
                                          </p:val>
                                        </p:tav>
                                      </p:tavLst>
                                    </p:anim>
                                    <p:set>
                                      <p:cBhvr>
                                        <p:cTn id="189" dur="1" fill="hold">
                                          <p:stCondLst>
                                            <p:cond delay="999"/>
                                          </p:stCondLst>
                                        </p:cTn>
                                        <p:tgtEl>
                                          <p:spTgt spid="41"/>
                                        </p:tgtEl>
                                        <p:attrNameLst>
                                          <p:attrName>style.visibility</p:attrName>
                                        </p:attrNameLst>
                                      </p:cBhvr>
                                      <p:to>
                                        <p:strVal val="hidden"/>
                                      </p:to>
                                    </p:set>
                                  </p:childTnLst>
                                </p:cTn>
                              </p:par>
                              <p:par>
                                <p:cTn id="190" presetID="42" presetClass="exit" presetSubtype="0" fill="hold" grpId="0" nodeType="withEffect">
                                  <p:stCondLst>
                                    <p:cond delay="0"/>
                                  </p:stCondLst>
                                  <p:childTnLst>
                                    <p:animEffect transition="out" filter="fade">
                                      <p:cBhvr>
                                        <p:cTn id="191" dur="1000"/>
                                        <p:tgtEl>
                                          <p:spTgt spid="42"/>
                                        </p:tgtEl>
                                      </p:cBhvr>
                                    </p:animEffect>
                                    <p:anim calcmode="lin" valueType="num">
                                      <p:cBhvr>
                                        <p:cTn id="192" dur="1000"/>
                                        <p:tgtEl>
                                          <p:spTgt spid="42"/>
                                        </p:tgtEl>
                                        <p:attrNameLst>
                                          <p:attrName>ppt_x</p:attrName>
                                        </p:attrNameLst>
                                      </p:cBhvr>
                                      <p:tavLst>
                                        <p:tav tm="0">
                                          <p:val>
                                            <p:strVal val="ppt_x"/>
                                          </p:val>
                                        </p:tav>
                                        <p:tav tm="100000">
                                          <p:val>
                                            <p:strVal val="ppt_x"/>
                                          </p:val>
                                        </p:tav>
                                      </p:tavLst>
                                    </p:anim>
                                    <p:anim calcmode="lin" valueType="num">
                                      <p:cBhvr>
                                        <p:cTn id="193" dur="1000"/>
                                        <p:tgtEl>
                                          <p:spTgt spid="42"/>
                                        </p:tgtEl>
                                        <p:attrNameLst>
                                          <p:attrName>ppt_y</p:attrName>
                                        </p:attrNameLst>
                                      </p:cBhvr>
                                      <p:tavLst>
                                        <p:tav tm="0">
                                          <p:val>
                                            <p:strVal val="ppt_y"/>
                                          </p:val>
                                        </p:tav>
                                        <p:tav tm="100000">
                                          <p:val>
                                            <p:strVal val="ppt_y+.1"/>
                                          </p:val>
                                        </p:tav>
                                      </p:tavLst>
                                    </p:anim>
                                    <p:set>
                                      <p:cBhvr>
                                        <p:cTn id="194" dur="1" fill="hold">
                                          <p:stCondLst>
                                            <p:cond delay="999"/>
                                          </p:stCondLst>
                                        </p:cTn>
                                        <p:tgtEl>
                                          <p:spTgt spid="42"/>
                                        </p:tgtEl>
                                        <p:attrNameLst>
                                          <p:attrName>style.visibility</p:attrName>
                                        </p:attrNameLst>
                                      </p:cBhvr>
                                      <p:to>
                                        <p:strVal val="hidden"/>
                                      </p:to>
                                    </p:set>
                                  </p:childTnLst>
                                </p:cTn>
                              </p:par>
                              <p:par>
                                <p:cTn id="195" presetID="42" presetClass="exit" presetSubtype="0" fill="hold" grpId="0" nodeType="withEffect">
                                  <p:stCondLst>
                                    <p:cond delay="0"/>
                                  </p:stCondLst>
                                  <p:childTnLst>
                                    <p:animEffect transition="out" filter="fade">
                                      <p:cBhvr>
                                        <p:cTn id="196" dur="1000"/>
                                        <p:tgtEl>
                                          <p:spTgt spid="43"/>
                                        </p:tgtEl>
                                      </p:cBhvr>
                                    </p:animEffect>
                                    <p:anim calcmode="lin" valueType="num">
                                      <p:cBhvr>
                                        <p:cTn id="197" dur="1000"/>
                                        <p:tgtEl>
                                          <p:spTgt spid="43"/>
                                        </p:tgtEl>
                                        <p:attrNameLst>
                                          <p:attrName>ppt_x</p:attrName>
                                        </p:attrNameLst>
                                      </p:cBhvr>
                                      <p:tavLst>
                                        <p:tav tm="0">
                                          <p:val>
                                            <p:strVal val="ppt_x"/>
                                          </p:val>
                                        </p:tav>
                                        <p:tav tm="100000">
                                          <p:val>
                                            <p:strVal val="ppt_x"/>
                                          </p:val>
                                        </p:tav>
                                      </p:tavLst>
                                    </p:anim>
                                    <p:anim calcmode="lin" valueType="num">
                                      <p:cBhvr>
                                        <p:cTn id="198" dur="1000"/>
                                        <p:tgtEl>
                                          <p:spTgt spid="43"/>
                                        </p:tgtEl>
                                        <p:attrNameLst>
                                          <p:attrName>ppt_y</p:attrName>
                                        </p:attrNameLst>
                                      </p:cBhvr>
                                      <p:tavLst>
                                        <p:tav tm="0">
                                          <p:val>
                                            <p:strVal val="ppt_y"/>
                                          </p:val>
                                        </p:tav>
                                        <p:tav tm="100000">
                                          <p:val>
                                            <p:strVal val="ppt_y+.1"/>
                                          </p:val>
                                        </p:tav>
                                      </p:tavLst>
                                    </p:anim>
                                    <p:set>
                                      <p:cBhvr>
                                        <p:cTn id="199" dur="1" fill="hold">
                                          <p:stCondLst>
                                            <p:cond delay="999"/>
                                          </p:stCondLst>
                                        </p:cTn>
                                        <p:tgtEl>
                                          <p:spTgt spid="43"/>
                                        </p:tgtEl>
                                        <p:attrNameLst>
                                          <p:attrName>style.visibility</p:attrName>
                                        </p:attrNameLst>
                                      </p:cBhvr>
                                      <p:to>
                                        <p:strVal val="hidden"/>
                                      </p:to>
                                    </p:set>
                                  </p:childTnLst>
                                </p:cTn>
                              </p:par>
                              <p:par>
                                <p:cTn id="200" presetID="42" presetClass="exit" presetSubtype="0" fill="hold" grpId="0" nodeType="withEffect">
                                  <p:stCondLst>
                                    <p:cond delay="0"/>
                                  </p:stCondLst>
                                  <p:childTnLst>
                                    <p:animEffect transition="out" filter="fade">
                                      <p:cBhvr>
                                        <p:cTn id="201" dur="1000"/>
                                        <p:tgtEl>
                                          <p:spTgt spid="44"/>
                                        </p:tgtEl>
                                      </p:cBhvr>
                                    </p:animEffect>
                                    <p:anim calcmode="lin" valueType="num">
                                      <p:cBhvr>
                                        <p:cTn id="202" dur="1000"/>
                                        <p:tgtEl>
                                          <p:spTgt spid="44"/>
                                        </p:tgtEl>
                                        <p:attrNameLst>
                                          <p:attrName>ppt_x</p:attrName>
                                        </p:attrNameLst>
                                      </p:cBhvr>
                                      <p:tavLst>
                                        <p:tav tm="0">
                                          <p:val>
                                            <p:strVal val="ppt_x"/>
                                          </p:val>
                                        </p:tav>
                                        <p:tav tm="100000">
                                          <p:val>
                                            <p:strVal val="ppt_x"/>
                                          </p:val>
                                        </p:tav>
                                      </p:tavLst>
                                    </p:anim>
                                    <p:anim calcmode="lin" valueType="num">
                                      <p:cBhvr>
                                        <p:cTn id="203" dur="1000"/>
                                        <p:tgtEl>
                                          <p:spTgt spid="44"/>
                                        </p:tgtEl>
                                        <p:attrNameLst>
                                          <p:attrName>ppt_y</p:attrName>
                                        </p:attrNameLst>
                                      </p:cBhvr>
                                      <p:tavLst>
                                        <p:tav tm="0">
                                          <p:val>
                                            <p:strVal val="ppt_y"/>
                                          </p:val>
                                        </p:tav>
                                        <p:tav tm="100000">
                                          <p:val>
                                            <p:strVal val="ppt_y+.1"/>
                                          </p:val>
                                        </p:tav>
                                      </p:tavLst>
                                    </p:anim>
                                    <p:set>
                                      <p:cBhvr>
                                        <p:cTn id="204" dur="1" fill="hold">
                                          <p:stCondLst>
                                            <p:cond delay="999"/>
                                          </p:stCondLst>
                                        </p:cTn>
                                        <p:tgtEl>
                                          <p:spTgt spid="44"/>
                                        </p:tgtEl>
                                        <p:attrNameLst>
                                          <p:attrName>style.visibility</p:attrName>
                                        </p:attrNameLst>
                                      </p:cBhvr>
                                      <p:to>
                                        <p:strVal val="hidden"/>
                                      </p:to>
                                    </p:set>
                                  </p:childTnLst>
                                </p:cTn>
                              </p:par>
                              <p:par>
                                <p:cTn id="205" presetID="42" presetClass="exit" presetSubtype="0" fill="hold" grpId="0" nodeType="withEffect">
                                  <p:stCondLst>
                                    <p:cond delay="0"/>
                                  </p:stCondLst>
                                  <p:childTnLst>
                                    <p:animEffect transition="out" filter="fade">
                                      <p:cBhvr>
                                        <p:cTn id="206" dur="1000"/>
                                        <p:tgtEl>
                                          <p:spTgt spid="45"/>
                                        </p:tgtEl>
                                      </p:cBhvr>
                                    </p:animEffect>
                                    <p:anim calcmode="lin" valueType="num">
                                      <p:cBhvr>
                                        <p:cTn id="207" dur="1000"/>
                                        <p:tgtEl>
                                          <p:spTgt spid="45"/>
                                        </p:tgtEl>
                                        <p:attrNameLst>
                                          <p:attrName>ppt_x</p:attrName>
                                        </p:attrNameLst>
                                      </p:cBhvr>
                                      <p:tavLst>
                                        <p:tav tm="0">
                                          <p:val>
                                            <p:strVal val="ppt_x"/>
                                          </p:val>
                                        </p:tav>
                                        <p:tav tm="100000">
                                          <p:val>
                                            <p:strVal val="ppt_x"/>
                                          </p:val>
                                        </p:tav>
                                      </p:tavLst>
                                    </p:anim>
                                    <p:anim calcmode="lin" valueType="num">
                                      <p:cBhvr>
                                        <p:cTn id="208" dur="1000"/>
                                        <p:tgtEl>
                                          <p:spTgt spid="45"/>
                                        </p:tgtEl>
                                        <p:attrNameLst>
                                          <p:attrName>ppt_y</p:attrName>
                                        </p:attrNameLst>
                                      </p:cBhvr>
                                      <p:tavLst>
                                        <p:tav tm="0">
                                          <p:val>
                                            <p:strVal val="ppt_y"/>
                                          </p:val>
                                        </p:tav>
                                        <p:tav tm="100000">
                                          <p:val>
                                            <p:strVal val="ppt_y+.1"/>
                                          </p:val>
                                        </p:tav>
                                      </p:tavLst>
                                    </p:anim>
                                    <p:set>
                                      <p:cBhvr>
                                        <p:cTn id="209" dur="1" fill="hold">
                                          <p:stCondLst>
                                            <p:cond delay="999"/>
                                          </p:stCondLst>
                                        </p:cTn>
                                        <p:tgtEl>
                                          <p:spTgt spid="45"/>
                                        </p:tgtEl>
                                        <p:attrNameLst>
                                          <p:attrName>style.visibility</p:attrName>
                                        </p:attrNameLst>
                                      </p:cBhvr>
                                      <p:to>
                                        <p:strVal val="hidden"/>
                                      </p:to>
                                    </p:set>
                                  </p:childTnLst>
                                </p:cTn>
                              </p:par>
                              <p:par>
                                <p:cTn id="210" presetID="42" presetClass="exit" presetSubtype="0" fill="hold" grpId="0" nodeType="withEffect">
                                  <p:stCondLst>
                                    <p:cond delay="0"/>
                                  </p:stCondLst>
                                  <p:childTnLst>
                                    <p:animEffect transition="out" filter="fade">
                                      <p:cBhvr>
                                        <p:cTn id="211" dur="1000"/>
                                        <p:tgtEl>
                                          <p:spTgt spid="46"/>
                                        </p:tgtEl>
                                      </p:cBhvr>
                                    </p:animEffect>
                                    <p:anim calcmode="lin" valueType="num">
                                      <p:cBhvr>
                                        <p:cTn id="212" dur="1000"/>
                                        <p:tgtEl>
                                          <p:spTgt spid="46"/>
                                        </p:tgtEl>
                                        <p:attrNameLst>
                                          <p:attrName>ppt_x</p:attrName>
                                        </p:attrNameLst>
                                      </p:cBhvr>
                                      <p:tavLst>
                                        <p:tav tm="0">
                                          <p:val>
                                            <p:strVal val="ppt_x"/>
                                          </p:val>
                                        </p:tav>
                                        <p:tav tm="100000">
                                          <p:val>
                                            <p:strVal val="ppt_x"/>
                                          </p:val>
                                        </p:tav>
                                      </p:tavLst>
                                    </p:anim>
                                    <p:anim calcmode="lin" valueType="num">
                                      <p:cBhvr>
                                        <p:cTn id="213" dur="1000"/>
                                        <p:tgtEl>
                                          <p:spTgt spid="46"/>
                                        </p:tgtEl>
                                        <p:attrNameLst>
                                          <p:attrName>ppt_y</p:attrName>
                                        </p:attrNameLst>
                                      </p:cBhvr>
                                      <p:tavLst>
                                        <p:tav tm="0">
                                          <p:val>
                                            <p:strVal val="ppt_y"/>
                                          </p:val>
                                        </p:tav>
                                        <p:tav tm="100000">
                                          <p:val>
                                            <p:strVal val="ppt_y+.1"/>
                                          </p:val>
                                        </p:tav>
                                      </p:tavLst>
                                    </p:anim>
                                    <p:set>
                                      <p:cBhvr>
                                        <p:cTn id="214" dur="1" fill="hold">
                                          <p:stCondLst>
                                            <p:cond delay="999"/>
                                          </p:stCondLst>
                                        </p:cTn>
                                        <p:tgtEl>
                                          <p:spTgt spid="46"/>
                                        </p:tgtEl>
                                        <p:attrNameLst>
                                          <p:attrName>style.visibility</p:attrName>
                                        </p:attrNameLst>
                                      </p:cBhvr>
                                      <p:to>
                                        <p:strVal val="hidden"/>
                                      </p:to>
                                    </p:set>
                                  </p:childTnLst>
                                </p:cTn>
                              </p:par>
                              <p:par>
                                <p:cTn id="215" presetID="42" presetClass="exit" presetSubtype="0" fill="hold" grpId="0" nodeType="withEffect">
                                  <p:stCondLst>
                                    <p:cond delay="0"/>
                                  </p:stCondLst>
                                  <p:childTnLst>
                                    <p:animEffect transition="out" filter="fade">
                                      <p:cBhvr>
                                        <p:cTn id="216" dur="1000"/>
                                        <p:tgtEl>
                                          <p:spTgt spid="47"/>
                                        </p:tgtEl>
                                      </p:cBhvr>
                                    </p:animEffect>
                                    <p:anim calcmode="lin" valueType="num">
                                      <p:cBhvr>
                                        <p:cTn id="217" dur="1000"/>
                                        <p:tgtEl>
                                          <p:spTgt spid="47"/>
                                        </p:tgtEl>
                                        <p:attrNameLst>
                                          <p:attrName>ppt_x</p:attrName>
                                        </p:attrNameLst>
                                      </p:cBhvr>
                                      <p:tavLst>
                                        <p:tav tm="0">
                                          <p:val>
                                            <p:strVal val="ppt_x"/>
                                          </p:val>
                                        </p:tav>
                                        <p:tav tm="100000">
                                          <p:val>
                                            <p:strVal val="ppt_x"/>
                                          </p:val>
                                        </p:tav>
                                      </p:tavLst>
                                    </p:anim>
                                    <p:anim calcmode="lin" valueType="num">
                                      <p:cBhvr>
                                        <p:cTn id="218" dur="1000"/>
                                        <p:tgtEl>
                                          <p:spTgt spid="47"/>
                                        </p:tgtEl>
                                        <p:attrNameLst>
                                          <p:attrName>ppt_y</p:attrName>
                                        </p:attrNameLst>
                                      </p:cBhvr>
                                      <p:tavLst>
                                        <p:tav tm="0">
                                          <p:val>
                                            <p:strVal val="ppt_y"/>
                                          </p:val>
                                        </p:tav>
                                        <p:tav tm="100000">
                                          <p:val>
                                            <p:strVal val="ppt_y+.1"/>
                                          </p:val>
                                        </p:tav>
                                      </p:tavLst>
                                    </p:anim>
                                    <p:set>
                                      <p:cBhvr>
                                        <p:cTn id="219" dur="1" fill="hold">
                                          <p:stCondLst>
                                            <p:cond delay="999"/>
                                          </p:stCondLst>
                                        </p:cTn>
                                        <p:tgtEl>
                                          <p:spTgt spid="47"/>
                                        </p:tgtEl>
                                        <p:attrNameLst>
                                          <p:attrName>style.visibility</p:attrName>
                                        </p:attrNameLst>
                                      </p:cBhvr>
                                      <p:to>
                                        <p:strVal val="hidden"/>
                                      </p:to>
                                    </p:set>
                                  </p:childTnLst>
                                </p:cTn>
                              </p:par>
                              <p:par>
                                <p:cTn id="220" presetID="42" presetClass="exit" presetSubtype="0" fill="hold" grpId="0" nodeType="withEffect">
                                  <p:stCondLst>
                                    <p:cond delay="0"/>
                                  </p:stCondLst>
                                  <p:childTnLst>
                                    <p:animEffect transition="out" filter="fade">
                                      <p:cBhvr>
                                        <p:cTn id="221" dur="1000"/>
                                        <p:tgtEl>
                                          <p:spTgt spid="48"/>
                                        </p:tgtEl>
                                      </p:cBhvr>
                                    </p:animEffect>
                                    <p:anim calcmode="lin" valueType="num">
                                      <p:cBhvr>
                                        <p:cTn id="222" dur="1000"/>
                                        <p:tgtEl>
                                          <p:spTgt spid="48"/>
                                        </p:tgtEl>
                                        <p:attrNameLst>
                                          <p:attrName>ppt_x</p:attrName>
                                        </p:attrNameLst>
                                      </p:cBhvr>
                                      <p:tavLst>
                                        <p:tav tm="0">
                                          <p:val>
                                            <p:strVal val="ppt_x"/>
                                          </p:val>
                                        </p:tav>
                                        <p:tav tm="100000">
                                          <p:val>
                                            <p:strVal val="ppt_x"/>
                                          </p:val>
                                        </p:tav>
                                      </p:tavLst>
                                    </p:anim>
                                    <p:anim calcmode="lin" valueType="num">
                                      <p:cBhvr>
                                        <p:cTn id="223" dur="1000"/>
                                        <p:tgtEl>
                                          <p:spTgt spid="48"/>
                                        </p:tgtEl>
                                        <p:attrNameLst>
                                          <p:attrName>ppt_y</p:attrName>
                                        </p:attrNameLst>
                                      </p:cBhvr>
                                      <p:tavLst>
                                        <p:tav tm="0">
                                          <p:val>
                                            <p:strVal val="ppt_y"/>
                                          </p:val>
                                        </p:tav>
                                        <p:tav tm="100000">
                                          <p:val>
                                            <p:strVal val="ppt_y+.1"/>
                                          </p:val>
                                        </p:tav>
                                      </p:tavLst>
                                    </p:anim>
                                    <p:set>
                                      <p:cBhvr>
                                        <p:cTn id="224" dur="1" fill="hold">
                                          <p:stCondLst>
                                            <p:cond delay="999"/>
                                          </p:stCondLst>
                                        </p:cTn>
                                        <p:tgtEl>
                                          <p:spTgt spid="48"/>
                                        </p:tgtEl>
                                        <p:attrNameLst>
                                          <p:attrName>style.visibility</p:attrName>
                                        </p:attrNameLst>
                                      </p:cBhvr>
                                      <p:to>
                                        <p:strVal val="hidden"/>
                                      </p:to>
                                    </p:set>
                                  </p:childTnLst>
                                </p:cTn>
                              </p:par>
                              <p:par>
                                <p:cTn id="225" presetID="42" presetClass="exit" presetSubtype="0" fill="hold" grpId="0" nodeType="withEffect">
                                  <p:stCondLst>
                                    <p:cond delay="0"/>
                                  </p:stCondLst>
                                  <p:childTnLst>
                                    <p:animEffect transition="out" filter="fade">
                                      <p:cBhvr>
                                        <p:cTn id="226" dur="1000"/>
                                        <p:tgtEl>
                                          <p:spTgt spid="49"/>
                                        </p:tgtEl>
                                      </p:cBhvr>
                                    </p:animEffect>
                                    <p:anim calcmode="lin" valueType="num">
                                      <p:cBhvr>
                                        <p:cTn id="227" dur="1000"/>
                                        <p:tgtEl>
                                          <p:spTgt spid="49"/>
                                        </p:tgtEl>
                                        <p:attrNameLst>
                                          <p:attrName>ppt_x</p:attrName>
                                        </p:attrNameLst>
                                      </p:cBhvr>
                                      <p:tavLst>
                                        <p:tav tm="0">
                                          <p:val>
                                            <p:strVal val="ppt_x"/>
                                          </p:val>
                                        </p:tav>
                                        <p:tav tm="100000">
                                          <p:val>
                                            <p:strVal val="ppt_x"/>
                                          </p:val>
                                        </p:tav>
                                      </p:tavLst>
                                    </p:anim>
                                    <p:anim calcmode="lin" valueType="num">
                                      <p:cBhvr>
                                        <p:cTn id="228" dur="1000"/>
                                        <p:tgtEl>
                                          <p:spTgt spid="49"/>
                                        </p:tgtEl>
                                        <p:attrNameLst>
                                          <p:attrName>ppt_y</p:attrName>
                                        </p:attrNameLst>
                                      </p:cBhvr>
                                      <p:tavLst>
                                        <p:tav tm="0">
                                          <p:val>
                                            <p:strVal val="ppt_y"/>
                                          </p:val>
                                        </p:tav>
                                        <p:tav tm="100000">
                                          <p:val>
                                            <p:strVal val="ppt_y+.1"/>
                                          </p:val>
                                        </p:tav>
                                      </p:tavLst>
                                    </p:anim>
                                    <p:set>
                                      <p:cBhvr>
                                        <p:cTn id="229" dur="1" fill="hold">
                                          <p:stCondLst>
                                            <p:cond delay="999"/>
                                          </p:stCondLst>
                                        </p:cTn>
                                        <p:tgtEl>
                                          <p:spTgt spid="49"/>
                                        </p:tgtEl>
                                        <p:attrNameLst>
                                          <p:attrName>style.visibility</p:attrName>
                                        </p:attrNameLst>
                                      </p:cBhvr>
                                      <p:to>
                                        <p:strVal val="hidden"/>
                                      </p:to>
                                    </p:set>
                                  </p:childTnLst>
                                </p:cTn>
                              </p:par>
                              <p:par>
                                <p:cTn id="230" presetID="42" presetClass="exit" presetSubtype="0" fill="hold" grpId="0" nodeType="withEffect">
                                  <p:stCondLst>
                                    <p:cond delay="0"/>
                                  </p:stCondLst>
                                  <p:childTnLst>
                                    <p:animEffect transition="out" filter="fade">
                                      <p:cBhvr>
                                        <p:cTn id="231" dur="1000"/>
                                        <p:tgtEl>
                                          <p:spTgt spid="50"/>
                                        </p:tgtEl>
                                      </p:cBhvr>
                                    </p:animEffect>
                                    <p:anim calcmode="lin" valueType="num">
                                      <p:cBhvr>
                                        <p:cTn id="232" dur="1000"/>
                                        <p:tgtEl>
                                          <p:spTgt spid="50"/>
                                        </p:tgtEl>
                                        <p:attrNameLst>
                                          <p:attrName>ppt_x</p:attrName>
                                        </p:attrNameLst>
                                      </p:cBhvr>
                                      <p:tavLst>
                                        <p:tav tm="0">
                                          <p:val>
                                            <p:strVal val="ppt_x"/>
                                          </p:val>
                                        </p:tav>
                                        <p:tav tm="100000">
                                          <p:val>
                                            <p:strVal val="ppt_x"/>
                                          </p:val>
                                        </p:tav>
                                      </p:tavLst>
                                    </p:anim>
                                    <p:anim calcmode="lin" valueType="num">
                                      <p:cBhvr>
                                        <p:cTn id="233" dur="1000"/>
                                        <p:tgtEl>
                                          <p:spTgt spid="50"/>
                                        </p:tgtEl>
                                        <p:attrNameLst>
                                          <p:attrName>ppt_y</p:attrName>
                                        </p:attrNameLst>
                                      </p:cBhvr>
                                      <p:tavLst>
                                        <p:tav tm="0">
                                          <p:val>
                                            <p:strVal val="ppt_y"/>
                                          </p:val>
                                        </p:tav>
                                        <p:tav tm="100000">
                                          <p:val>
                                            <p:strVal val="ppt_y+.1"/>
                                          </p:val>
                                        </p:tav>
                                      </p:tavLst>
                                    </p:anim>
                                    <p:set>
                                      <p:cBhvr>
                                        <p:cTn id="234" dur="1" fill="hold">
                                          <p:stCondLst>
                                            <p:cond delay="999"/>
                                          </p:stCondLst>
                                        </p:cTn>
                                        <p:tgtEl>
                                          <p:spTgt spid="50"/>
                                        </p:tgtEl>
                                        <p:attrNameLst>
                                          <p:attrName>style.visibility</p:attrName>
                                        </p:attrNameLst>
                                      </p:cBhvr>
                                      <p:to>
                                        <p:strVal val="hidden"/>
                                      </p:to>
                                    </p:set>
                                  </p:childTnLst>
                                </p:cTn>
                              </p:par>
                              <p:par>
                                <p:cTn id="235" presetID="42" presetClass="exit" presetSubtype="0" fill="hold" grpId="0" nodeType="withEffect">
                                  <p:stCondLst>
                                    <p:cond delay="0"/>
                                  </p:stCondLst>
                                  <p:childTnLst>
                                    <p:animEffect transition="out" filter="fade">
                                      <p:cBhvr>
                                        <p:cTn id="236" dur="1000"/>
                                        <p:tgtEl>
                                          <p:spTgt spid="51"/>
                                        </p:tgtEl>
                                      </p:cBhvr>
                                    </p:animEffect>
                                    <p:anim calcmode="lin" valueType="num">
                                      <p:cBhvr>
                                        <p:cTn id="237" dur="1000"/>
                                        <p:tgtEl>
                                          <p:spTgt spid="51"/>
                                        </p:tgtEl>
                                        <p:attrNameLst>
                                          <p:attrName>ppt_x</p:attrName>
                                        </p:attrNameLst>
                                      </p:cBhvr>
                                      <p:tavLst>
                                        <p:tav tm="0">
                                          <p:val>
                                            <p:strVal val="ppt_x"/>
                                          </p:val>
                                        </p:tav>
                                        <p:tav tm="100000">
                                          <p:val>
                                            <p:strVal val="ppt_x"/>
                                          </p:val>
                                        </p:tav>
                                      </p:tavLst>
                                    </p:anim>
                                    <p:anim calcmode="lin" valueType="num">
                                      <p:cBhvr>
                                        <p:cTn id="238" dur="1000"/>
                                        <p:tgtEl>
                                          <p:spTgt spid="51"/>
                                        </p:tgtEl>
                                        <p:attrNameLst>
                                          <p:attrName>ppt_y</p:attrName>
                                        </p:attrNameLst>
                                      </p:cBhvr>
                                      <p:tavLst>
                                        <p:tav tm="0">
                                          <p:val>
                                            <p:strVal val="ppt_y"/>
                                          </p:val>
                                        </p:tav>
                                        <p:tav tm="100000">
                                          <p:val>
                                            <p:strVal val="ppt_y+.1"/>
                                          </p:val>
                                        </p:tav>
                                      </p:tavLst>
                                    </p:anim>
                                    <p:set>
                                      <p:cBhvr>
                                        <p:cTn id="239" dur="1" fill="hold">
                                          <p:stCondLst>
                                            <p:cond delay="999"/>
                                          </p:stCondLst>
                                        </p:cTn>
                                        <p:tgtEl>
                                          <p:spTgt spid="51"/>
                                        </p:tgtEl>
                                        <p:attrNameLst>
                                          <p:attrName>style.visibility</p:attrName>
                                        </p:attrNameLst>
                                      </p:cBhvr>
                                      <p:to>
                                        <p:strVal val="hidden"/>
                                      </p:to>
                                    </p:set>
                                  </p:childTnLst>
                                </p:cTn>
                              </p:par>
                              <p:par>
                                <p:cTn id="240" presetID="42" presetClass="exit" presetSubtype="0" fill="hold" grpId="0" nodeType="withEffect">
                                  <p:stCondLst>
                                    <p:cond delay="0"/>
                                  </p:stCondLst>
                                  <p:childTnLst>
                                    <p:animEffect transition="out" filter="fade">
                                      <p:cBhvr>
                                        <p:cTn id="241" dur="1000"/>
                                        <p:tgtEl>
                                          <p:spTgt spid="52"/>
                                        </p:tgtEl>
                                      </p:cBhvr>
                                    </p:animEffect>
                                    <p:anim calcmode="lin" valueType="num">
                                      <p:cBhvr>
                                        <p:cTn id="242" dur="1000"/>
                                        <p:tgtEl>
                                          <p:spTgt spid="52"/>
                                        </p:tgtEl>
                                        <p:attrNameLst>
                                          <p:attrName>ppt_x</p:attrName>
                                        </p:attrNameLst>
                                      </p:cBhvr>
                                      <p:tavLst>
                                        <p:tav tm="0">
                                          <p:val>
                                            <p:strVal val="ppt_x"/>
                                          </p:val>
                                        </p:tav>
                                        <p:tav tm="100000">
                                          <p:val>
                                            <p:strVal val="ppt_x"/>
                                          </p:val>
                                        </p:tav>
                                      </p:tavLst>
                                    </p:anim>
                                    <p:anim calcmode="lin" valueType="num">
                                      <p:cBhvr>
                                        <p:cTn id="243" dur="1000"/>
                                        <p:tgtEl>
                                          <p:spTgt spid="52"/>
                                        </p:tgtEl>
                                        <p:attrNameLst>
                                          <p:attrName>ppt_y</p:attrName>
                                        </p:attrNameLst>
                                      </p:cBhvr>
                                      <p:tavLst>
                                        <p:tav tm="0">
                                          <p:val>
                                            <p:strVal val="ppt_y"/>
                                          </p:val>
                                        </p:tav>
                                        <p:tav tm="100000">
                                          <p:val>
                                            <p:strVal val="ppt_y+.1"/>
                                          </p:val>
                                        </p:tav>
                                      </p:tavLst>
                                    </p:anim>
                                    <p:set>
                                      <p:cBhvr>
                                        <p:cTn id="244" dur="1" fill="hold">
                                          <p:stCondLst>
                                            <p:cond delay="999"/>
                                          </p:stCondLst>
                                        </p:cTn>
                                        <p:tgtEl>
                                          <p:spTgt spid="52"/>
                                        </p:tgtEl>
                                        <p:attrNameLst>
                                          <p:attrName>style.visibility</p:attrName>
                                        </p:attrNameLst>
                                      </p:cBhvr>
                                      <p:to>
                                        <p:strVal val="hidden"/>
                                      </p:to>
                                    </p:set>
                                  </p:childTnLst>
                                </p:cTn>
                              </p:par>
                              <p:par>
                                <p:cTn id="245" presetID="42" presetClass="exit" presetSubtype="0" fill="hold" grpId="0" nodeType="withEffect">
                                  <p:stCondLst>
                                    <p:cond delay="0"/>
                                  </p:stCondLst>
                                  <p:childTnLst>
                                    <p:animEffect transition="out" filter="fade">
                                      <p:cBhvr>
                                        <p:cTn id="246" dur="1000"/>
                                        <p:tgtEl>
                                          <p:spTgt spid="53"/>
                                        </p:tgtEl>
                                      </p:cBhvr>
                                    </p:animEffect>
                                    <p:anim calcmode="lin" valueType="num">
                                      <p:cBhvr>
                                        <p:cTn id="247" dur="1000"/>
                                        <p:tgtEl>
                                          <p:spTgt spid="53"/>
                                        </p:tgtEl>
                                        <p:attrNameLst>
                                          <p:attrName>ppt_x</p:attrName>
                                        </p:attrNameLst>
                                      </p:cBhvr>
                                      <p:tavLst>
                                        <p:tav tm="0">
                                          <p:val>
                                            <p:strVal val="ppt_x"/>
                                          </p:val>
                                        </p:tav>
                                        <p:tav tm="100000">
                                          <p:val>
                                            <p:strVal val="ppt_x"/>
                                          </p:val>
                                        </p:tav>
                                      </p:tavLst>
                                    </p:anim>
                                    <p:anim calcmode="lin" valueType="num">
                                      <p:cBhvr>
                                        <p:cTn id="248" dur="1000"/>
                                        <p:tgtEl>
                                          <p:spTgt spid="53"/>
                                        </p:tgtEl>
                                        <p:attrNameLst>
                                          <p:attrName>ppt_y</p:attrName>
                                        </p:attrNameLst>
                                      </p:cBhvr>
                                      <p:tavLst>
                                        <p:tav tm="0">
                                          <p:val>
                                            <p:strVal val="ppt_y"/>
                                          </p:val>
                                        </p:tav>
                                        <p:tav tm="100000">
                                          <p:val>
                                            <p:strVal val="ppt_y+.1"/>
                                          </p:val>
                                        </p:tav>
                                      </p:tavLst>
                                    </p:anim>
                                    <p:set>
                                      <p:cBhvr>
                                        <p:cTn id="249" dur="1" fill="hold">
                                          <p:stCondLst>
                                            <p:cond delay="999"/>
                                          </p:stCondLst>
                                        </p:cTn>
                                        <p:tgtEl>
                                          <p:spTgt spid="53"/>
                                        </p:tgtEl>
                                        <p:attrNameLst>
                                          <p:attrName>style.visibility</p:attrName>
                                        </p:attrNameLst>
                                      </p:cBhvr>
                                      <p:to>
                                        <p:strVal val="hidden"/>
                                      </p:to>
                                    </p:set>
                                  </p:childTnLst>
                                </p:cTn>
                              </p:par>
                              <p:par>
                                <p:cTn id="250" presetID="42" presetClass="exit" presetSubtype="0" fill="hold" grpId="0" nodeType="withEffect">
                                  <p:stCondLst>
                                    <p:cond delay="0"/>
                                  </p:stCondLst>
                                  <p:childTnLst>
                                    <p:animEffect transition="out" filter="fade">
                                      <p:cBhvr>
                                        <p:cTn id="251" dur="1000"/>
                                        <p:tgtEl>
                                          <p:spTgt spid="54"/>
                                        </p:tgtEl>
                                      </p:cBhvr>
                                    </p:animEffect>
                                    <p:anim calcmode="lin" valueType="num">
                                      <p:cBhvr>
                                        <p:cTn id="252" dur="1000"/>
                                        <p:tgtEl>
                                          <p:spTgt spid="54"/>
                                        </p:tgtEl>
                                        <p:attrNameLst>
                                          <p:attrName>ppt_x</p:attrName>
                                        </p:attrNameLst>
                                      </p:cBhvr>
                                      <p:tavLst>
                                        <p:tav tm="0">
                                          <p:val>
                                            <p:strVal val="ppt_x"/>
                                          </p:val>
                                        </p:tav>
                                        <p:tav tm="100000">
                                          <p:val>
                                            <p:strVal val="ppt_x"/>
                                          </p:val>
                                        </p:tav>
                                      </p:tavLst>
                                    </p:anim>
                                    <p:anim calcmode="lin" valueType="num">
                                      <p:cBhvr>
                                        <p:cTn id="253" dur="1000"/>
                                        <p:tgtEl>
                                          <p:spTgt spid="54"/>
                                        </p:tgtEl>
                                        <p:attrNameLst>
                                          <p:attrName>ppt_y</p:attrName>
                                        </p:attrNameLst>
                                      </p:cBhvr>
                                      <p:tavLst>
                                        <p:tav tm="0">
                                          <p:val>
                                            <p:strVal val="ppt_y"/>
                                          </p:val>
                                        </p:tav>
                                        <p:tav tm="100000">
                                          <p:val>
                                            <p:strVal val="ppt_y+.1"/>
                                          </p:val>
                                        </p:tav>
                                      </p:tavLst>
                                    </p:anim>
                                    <p:set>
                                      <p:cBhvr>
                                        <p:cTn id="254" dur="1" fill="hold">
                                          <p:stCondLst>
                                            <p:cond delay="999"/>
                                          </p:stCondLst>
                                        </p:cTn>
                                        <p:tgtEl>
                                          <p:spTgt spid="54"/>
                                        </p:tgtEl>
                                        <p:attrNameLst>
                                          <p:attrName>style.visibility</p:attrName>
                                        </p:attrNameLst>
                                      </p:cBhvr>
                                      <p:to>
                                        <p:strVal val="hidden"/>
                                      </p:to>
                                    </p:set>
                                  </p:childTnLst>
                                </p:cTn>
                              </p:par>
                              <p:par>
                                <p:cTn id="255" presetID="42" presetClass="exit" presetSubtype="0" fill="hold" grpId="0" nodeType="withEffect">
                                  <p:stCondLst>
                                    <p:cond delay="0"/>
                                  </p:stCondLst>
                                  <p:childTnLst>
                                    <p:animEffect transition="out" filter="fade">
                                      <p:cBhvr>
                                        <p:cTn id="256" dur="1000"/>
                                        <p:tgtEl>
                                          <p:spTgt spid="55"/>
                                        </p:tgtEl>
                                      </p:cBhvr>
                                    </p:animEffect>
                                    <p:anim calcmode="lin" valueType="num">
                                      <p:cBhvr>
                                        <p:cTn id="257" dur="1000"/>
                                        <p:tgtEl>
                                          <p:spTgt spid="55"/>
                                        </p:tgtEl>
                                        <p:attrNameLst>
                                          <p:attrName>ppt_x</p:attrName>
                                        </p:attrNameLst>
                                      </p:cBhvr>
                                      <p:tavLst>
                                        <p:tav tm="0">
                                          <p:val>
                                            <p:strVal val="ppt_x"/>
                                          </p:val>
                                        </p:tav>
                                        <p:tav tm="100000">
                                          <p:val>
                                            <p:strVal val="ppt_x"/>
                                          </p:val>
                                        </p:tav>
                                      </p:tavLst>
                                    </p:anim>
                                    <p:anim calcmode="lin" valueType="num">
                                      <p:cBhvr>
                                        <p:cTn id="258" dur="1000"/>
                                        <p:tgtEl>
                                          <p:spTgt spid="55"/>
                                        </p:tgtEl>
                                        <p:attrNameLst>
                                          <p:attrName>ppt_y</p:attrName>
                                        </p:attrNameLst>
                                      </p:cBhvr>
                                      <p:tavLst>
                                        <p:tav tm="0">
                                          <p:val>
                                            <p:strVal val="ppt_y"/>
                                          </p:val>
                                        </p:tav>
                                        <p:tav tm="100000">
                                          <p:val>
                                            <p:strVal val="ppt_y+.1"/>
                                          </p:val>
                                        </p:tav>
                                      </p:tavLst>
                                    </p:anim>
                                    <p:set>
                                      <p:cBhvr>
                                        <p:cTn id="259" dur="1" fill="hold">
                                          <p:stCondLst>
                                            <p:cond delay="999"/>
                                          </p:stCondLst>
                                        </p:cTn>
                                        <p:tgtEl>
                                          <p:spTgt spid="55"/>
                                        </p:tgtEl>
                                        <p:attrNameLst>
                                          <p:attrName>style.visibility</p:attrName>
                                        </p:attrNameLst>
                                      </p:cBhvr>
                                      <p:to>
                                        <p:strVal val="hidden"/>
                                      </p:to>
                                    </p:set>
                                  </p:childTnLst>
                                </p:cTn>
                              </p:par>
                              <p:par>
                                <p:cTn id="260" presetID="42" presetClass="exit" presetSubtype="0" fill="hold" grpId="0" nodeType="withEffect">
                                  <p:stCondLst>
                                    <p:cond delay="0"/>
                                  </p:stCondLst>
                                  <p:childTnLst>
                                    <p:animEffect transition="out" filter="fade">
                                      <p:cBhvr>
                                        <p:cTn id="261" dur="1000"/>
                                        <p:tgtEl>
                                          <p:spTgt spid="56"/>
                                        </p:tgtEl>
                                      </p:cBhvr>
                                    </p:animEffect>
                                    <p:anim calcmode="lin" valueType="num">
                                      <p:cBhvr>
                                        <p:cTn id="262" dur="1000"/>
                                        <p:tgtEl>
                                          <p:spTgt spid="56"/>
                                        </p:tgtEl>
                                        <p:attrNameLst>
                                          <p:attrName>ppt_x</p:attrName>
                                        </p:attrNameLst>
                                      </p:cBhvr>
                                      <p:tavLst>
                                        <p:tav tm="0">
                                          <p:val>
                                            <p:strVal val="ppt_x"/>
                                          </p:val>
                                        </p:tav>
                                        <p:tav tm="100000">
                                          <p:val>
                                            <p:strVal val="ppt_x"/>
                                          </p:val>
                                        </p:tav>
                                      </p:tavLst>
                                    </p:anim>
                                    <p:anim calcmode="lin" valueType="num">
                                      <p:cBhvr>
                                        <p:cTn id="263" dur="1000"/>
                                        <p:tgtEl>
                                          <p:spTgt spid="56"/>
                                        </p:tgtEl>
                                        <p:attrNameLst>
                                          <p:attrName>ppt_y</p:attrName>
                                        </p:attrNameLst>
                                      </p:cBhvr>
                                      <p:tavLst>
                                        <p:tav tm="0">
                                          <p:val>
                                            <p:strVal val="ppt_y"/>
                                          </p:val>
                                        </p:tav>
                                        <p:tav tm="100000">
                                          <p:val>
                                            <p:strVal val="ppt_y+.1"/>
                                          </p:val>
                                        </p:tav>
                                      </p:tavLst>
                                    </p:anim>
                                    <p:set>
                                      <p:cBhvr>
                                        <p:cTn id="264" dur="1" fill="hold">
                                          <p:stCondLst>
                                            <p:cond delay="999"/>
                                          </p:stCondLst>
                                        </p:cTn>
                                        <p:tgtEl>
                                          <p:spTgt spid="56"/>
                                        </p:tgtEl>
                                        <p:attrNameLst>
                                          <p:attrName>style.visibility</p:attrName>
                                        </p:attrNameLst>
                                      </p:cBhvr>
                                      <p:to>
                                        <p:strVal val="hidden"/>
                                      </p:to>
                                    </p:set>
                                  </p:childTnLst>
                                </p:cTn>
                              </p:par>
                              <p:par>
                                <p:cTn id="265" presetID="42" presetClass="exit" presetSubtype="0" fill="hold" grpId="0" nodeType="withEffect">
                                  <p:stCondLst>
                                    <p:cond delay="0"/>
                                  </p:stCondLst>
                                  <p:childTnLst>
                                    <p:animEffect transition="out" filter="fade">
                                      <p:cBhvr>
                                        <p:cTn id="266" dur="1000"/>
                                        <p:tgtEl>
                                          <p:spTgt spid="57"/>
                                        </p:tgtEl>
                                      </p:cBhvr>
                                    </p:animEffect>
                                    <p:anim calcmode="lin" valueType="num">
                                      <p:cBhvr>
                                        <p:cTn id="267" dur="1000"/>
                                        <p:tgtEl>
                                          <p:spTgt spid="57"/>
                                        </p:tgtEl>
                                        <p:attrNameLst>
                                          <p:attrName>ppt_x</p:attrName>
                                        </p:attrNameLst>
                                      </p:cBhvr>
                                      <p:tavLst>
                                        <p:tav tm="0">
                                          <p:val>
                                            <p:strVal val="ppt_x"/>
                                          </p:val>
                                        </p:tav>
                                        <p:tav tm="100000">
                                          <p:val>
                                            <p:strVal val="ppt_x"/>
                                          </p:val>
                                        </p:tav>
                                      </p:tavLst>
                                    </p:anim>
                                    <p:anim calcmode="lin" valueType="num">
                                      <p:cBhvr>
                                        <p:cTn id="268" dur="1000"/>
                                        <p:tgtEl>
                                          <p:spTgt spid="57"/>
                                        </p:tgtEl>
                                        <p:attrNameLst>
                                          <p:attrName>ppt_y</p:attrName>
                                        </p:attrNameLst>
                                      </p:cBhvr>
                                      <p:tavLst>
                                        <p:tav tm="0">
                                          <p:val>
                                            <p:strVal val="ppt_y"/>
                                          </p:val>
                                        </p:tav>
                                        <p:tav tm="100000">
                                          <p:val>
                                            <p:strVal val="ppt_y+.1"/>
                                          </p:val>
                                        </p:tav>
                                      </p:tavLst>
                                    </p:anim>
                                    <p:set>
                                      <p:cBhvr>
                                        <p:cTn id="269" dur="1" fill="hold">
                                          <p:stCondLst>
                                            <p:cond delay="999"/>
                                          </p:stCondLst>
                                        </p:cTn>
                                        <p:tgtEl>
                                          <p:spTgt spid="57"/>
                                        </p:tgtEl>
                                        <p:attrNameLst>
                                          <p:attrName>style.visibility</p:attrName>
                                        </p:attrNameLst>
                                      </p:cBhvr>
                                      <p:to>
                                        <p:strVal val="hidden"/>
                                      </p:to>
                                    </p:set>
                                  </p:childTnLst>
                                </p:cTn>
                              </p:par>
                              <p:par>
                                <p:cTn id="270" presetID="42" presetClass="exit" presetSubtype="0" fill="hold" grpId="0" nodeType="withEffect">
                                  <p:stCondLst>
                                    <p:cond delay="0"/>
                                  </p:stCondLst>
                                  <p:childTnLst>
                                    <p:animEffect transition="out" filter="fade">
                                      <p:cBhvr>
                                        <p:cTn id="271" dur="1000"/>
                                        <p:tgtEl>
                                          <p:spTgt spid="58"/>
                                        </p:tgtEl>
                                      </p:cBhvr>
                                    </p:animEffect>
                                    <p:anim calcmode="lin" valueType="num">
                                      <p:cBhvr>
                                        <p:cTn id="272" dur="1000"/>
                                        <p:tgtEl>
                                          <p:spTgt spid="58"/>
                                        </p:tgtEl>
                                        <p:attrNameLst>
                                          <p:attrName>ppt_x</p:attrName>
                                        </p:attrNameLst>
                                      </p:cBhvr>
                                      <p:tavLst>
                                        <p:tav tm="0">
                                          <p:val>
                                            <p:strVal val="ppt_x"/>
                                          </p:val>
                                        </p:tav>
                                        <p:tav tm="100000">
                                          <p:val>
                                            <p:strVal val="ppt_x"/>
                                          </p:val>
                                        </p:tav>
                                      </p:tavLst>
                                    </p:anim>
                                    <p:anim calcmode="lin" valueType="num">
                                      <p:cBhvr>
                                        <p:cTn id="273" dur="1000"/>
                                        <p:tgtEl>
                                          <p:spTgt spid="58"/>
                                        </p:tgtEl>
                                        <p:attrNameLst>
                                          <p:attrName>ppt_y</p:attrName>
                                        </p:attrNameLst>
                                      </p:cBhvr>
                                      <p:tavLst>
                                        <p:tav tm="0">
                                          <p:val>
                                            <p:strVal val="ppt_y"/>
                                          </p:val>
                                        </p:tav>
                                        <p:tav tm="100000">
                                          <p:val>
                                            <p:strVal val="ppt_y+.1"/>
                                          </p:val>
                                        </p:tav>
                                      </p:tavLst>
                                    </p:anim>
                                    <p:set>
                                      <p:cBhvr>
                                        <p:cTn id="274" dur="1" fill="hold">
                                          <p:stCondLst>
                                            <p:cond delay="999"/>
                                          </p:stCondLst>
                                        </p:cTn>
                                        <p:tgtEl>
                                          <p:spTgt spid="58"/>
                                        </p:tgtEl>
                                        <p:attrNameLst>
                                          <p:attrName>style.visibility</p:attrName>
                                        </p:attrNameLst>
                                      </p:cBhvr>
                                      <p:to>
                                        <p:strVal val="hidden"/>
                                      </p:to>
                                    </p:set>
                                  </p:childTnLst>
                                </p:cTn>
                              </p:par>
                              <p:par>
                                <p:cTn id="275" presetID="42" presetClass="exit" presetSubtype="0" fill="hold" grpId="0" nodeType="withEffect">
                                  <p:stCondLst>
                                    <p:cond delay="0"/>
                                  </p:stCondLst>
                                  <p:childTnLst>
                                    <p:animEffect transition="out" filter="fade">
                                      <p:cBhvr>
                                        <p:cTn id="276" dur="1000"/>
                                        <p:tgtEl>
                                          <p:spTgt spid="59"/>
                                        </p:tgtEl>
                                      </p:cBhvr>
                                    </p:animEffect>
                                    <p:anim calcmode="lin" valueType="num">
                                      <p:cBhvr>
                                        <p:cTn id="277" dur="1000"/>
                                        <p:tgtEl>
                                          <p:spTgt spid="59"/>
                                        </p:tgtEl>
                                        <p:attrNameLst>
                                          <p:attrName>ppt_x</p:attrName>
                                        </p:attrNameLst>
                                      </p:cBhvr>
                                      <p:tavLst>
                                        <p:tav tm="0">
                                          <p:val>
                                            <p:strVal val="ppt_x"/>
                                          </p:val>
                                        </p:tav>
                                        <p:tav tm="100000">
                                          <p:val>
                                            <p:strVal val="ppt_x"/>
                                          </p:val>
                                        </p:tav>
                                      </p:tavLst>
                                    </p:anim>
                                    <p:anim calcmode="lin" valueType="num">
                                      <p:cBhvr>
                                        <p:cTn id="278" dur="1000"/>
                                        <p:tgtEl>
                                          <p:spTgt spid="59"/>
                                        </p:tgtEl>
                                        <p:attrNameLst>
                                          <p:attrName>ppt_y</p:attrName>
                                        </p:attrNameLst>
                                      </p:cBhvr>
                                      <p:tavLst>
                                        <p:tav tm="0">
                                          <p:val>
                                            <p:strVal val="ppt_y"/>
                                          </p:val>
                                        </p:tav>
                                        <p:tav tm="100000">
                                          <p:val>
                                            <p:strVal val="ppt_y+.1"/>
                                          </p:val>
                                        </p:tav>
                                      </p:tavLst>
                                    </p:anim>
                                    <p:set>
                                      <p:cBhvr>
                                        <p:cTn id="279" dur="1" fill="hold">
                                          <p:stCondLst>
                                            <p:cond delay="999"/>
                                          </p:stCondLst>
                                        </p:cTn>
                                        <p:tgtEl>
                                          <p:spTgt spid="59"/>
                                        </p:tgtEl>
                                        <p:attrNameLst>
                                          <p:attrName>style.visibility</p:attrName>
                                        </p:attrNameLst>
                                      </p:cBhvr>
                                      <p:to>
                                        <p:strVal val="hidden"/>
                                      </p:to>
                                    </p:set>
                                  </p:childTnLst>
                                </p:cTn>
                              </p:par>
                              <p:par>
                                <p:cTn id="280" presetID="42" presetClass="exit" presetSubtype="0" fill="hold" grpId="0" nodeType="withEffect">
                                  <p:stCondLst>
                                    <p:cond delay="0"/>
                                  </p:stCondLst>
                                  <p:childTnLst>
                                    <p:animEffect transition="out" filter="fade">
                                      <p:cBhvr>
                                        <p:cTn id="281" dur="1000"/>
                                        <p:tgtEl>
                                          <p:spTgt spid="60"/>
                                        </p:tgtEl>
                                      </p:cBhvr>
                                    </p:animEffect>
                                    <p:anim calcmode="lin" valueType="num">
                                      <p:cBhvr>
                                        <p:cTn id="282" dur="1000"/>
                                        <p:tgtEl>
                                          <p:spTgt spid="60"/>
                                        </p:tgtEl>
                                        <p:attrNameLst>
                                          <p:attrName>ppt_x</p:attrName>
                                        </p:attrNameLst>
                                      </p:cBhvr>
                                      <p:tavLst>
                                        <p:tav tm="0">
                                          <p:val>
                                            <p:strVal val="ppt_x"/>
                                          </p:val>
                                        </p:tav>
                                        <p:tav tm="100000">
                                          <p:val>
                                            <p:strVal val="ppt_x"/>
                                          </p:val>
                                        </p:tav>
                                      </p:tavLst>
                                    </p:anim>
                                    <p:anim calcmode="lin" valueType="num">
                                      <p:cBhvr>
                                        <p:cTn id="283" dur="1000"/>
                                        <p:tgtEl>
                                          <p:spTgt spid="60"/>
                                        </p:tgtEl>
                                        <p:attrNameLst>
                                          <p:attrName>ppt_y</p:attrName>
                                        </p:attrNameLst>
                                      </p:cBhvr>
                                      <p:tavLst>
                                        <p:tav tm="0">
                                          <p:val>
                                            <p:strVal val="ppt_y"/>
                                          </p:val>
                                        </p:tav>
                                        <p:tav tm="100000">
                                          <p:val>
                                            <p:strVal val="ppt_y+.1"/>
                                          </p:val>
                                        </p:tav>
                                      </p:tavLst>
                                    </p:anim>
                                    <p:set>
                                      <p:cBhvr>
                                        <p:cTn id="284" dur="1" fill="hold">
                                          <p:stCondLst>
                                            <p:cond delay="999"/>
                                          </p:stCondLst>
                                        </p:cTn>
                                        <p:tgtEl>
                                          <p:spTgt spid="60"/>
                                        </p:tgtEl>
                                        <p:attrNameLst>
                                          <p:attrName>style.visibility</p:attrName>
                                        </p:attrNameLst>
                                      </p:cBhvr>
                                      <p:to>
                                        <p:strVal val="hidden"/>
                                      </p:to>
                                    </p:set>
                                  </p:childTnLst>
                                </p:cTn>
                              </p:par>
                              <p:par>
                                <p:cTn id="285" presetID="42" presetClass="exit" presetSubtype="0" fill="hold" grpId="0" nodeType="withEffect">
                                  <p:stCondLst>
                                    <p:cond delay="0"/>
                                  </p:stCondLst>
                                  <p:childTnLst>
                                    <p:animEffect transition="out" filter="fade">
                                      <p:cBhvr>
                                        <p:cTn id="286" dur="1000"/>
                                        <p:tgtEl>
                                          <p:spTgt spid="61"/>
                                        </p:tgtEl>
                                      </p:cBhvr>
                                    </p:animEffect>
                                    <p:anim calcmode="lin" valueType="num">
                                      <p:cBhvr>
                                        <p:cTn id="287" dur="1000"/>
                                        <p:tgtEl>
                                          <p:spTgt spid="61"/>
                                        </p:tgtEl>
                                        <p:attrNameLst>
                                          <p:attrName>ppt_x</p:attrName>
                                        </p:attrNameLst>
                                      </p:cBhvr>
                                      <p:tavLst>
                                        <p:tav tm="0">
                                          <p:val>
                                            <p:strVal val="ppt_x"/>
                                          </p:val>
                                        </p:tav>
                                        <p:tav tm="100000">
                                          <p:val>
                                            <p:strVal val="ppt_x"/>
                                          </p:val>
                                        </p:tav>
                                      </p:tavLst>
                                    </p:anim>
                                    <p:anim calcmode="lin" valueType="num">
                                      <p:cBhvr>
                                        <p:cTn id="288" dur="1000"/>
                                        <p:tgtEl>
                                          <p:spTgt spid="61"/>
                                        </p:tgtEl>
                                        <p:attrNameLst>
                                          <p:attrName>ppt_y</p:attrName>
                                        </p:attrNameLst>
                                      </p:cBhvr>
                                      <p:tavLst>
                                        <p:tav tm="0">
                                          <p:val>
                                            <p:strVal val="ppt_y"/>
                                          </p:val>
                                        </p:tav>
                                        <p:tav tm="100000">
                                          <p:val>
                                            <p:strVal val="ppt_y+.1"/>
                                          </p:val>
                                        </p:tav>
                                      </p:tavLst>
                                    </p:anim>
                                    <p:set>
                                      <p:cBhvr>
                                        <p:cTn id="289" dur="1" fill="hold">
                                          <p:stCondLst>
                                            <p:cond delay="999"/>
                                          </p:stCondLst>
                                        </p:cTn>
                                        <p:tgtEl>
                                          <p:spTgt spid="61"/>
                                        </p:tgtEl>
                                        <p:attrNameLst>
                                          <p:attrName>style.visibility</p:attrName>
                                        </p:attrNameLst>
                                      </p:cBhvr>
                                      <p:to>
                                        <p:strVal val="hidden"/>
                                      </p:to>
                                    </p:set>
                                  </p:childTnLst>
                                </p:cTn>
                              </p:par>
                              <p:par>
                                <p:cTn id="290" presetID="42" presetClass="exit" presetSubtype="0" fill="hold" grpId="0" nodeType="withEffect">
                                  <p:stCondLst>
                                    <p:cond delay="0"/>
                                  </p:stCondLst>
                                  <p:childTnLst>
                                    <p:animEffect transition="out" filter="fade">
                                      <p:cBhvr>
                                        <p:cTn id="291" dur="1000"/>
                                        <p:tgtEl>
                                          <p:spTgt spid="62"/>
                                        </p:tgtEl>
                                      </p:cBhvr>
                                    </p:animEffect>
                                    <p:anim calcmode="lin" valueType="num">
                                      <p:cBhvr>
                                        <p:cTn id="292" dur="1000"/>
                                        <p:tgtEl>
                                          <p:spTgt spid="62"/>
                                        </p:tgtEl>
                                        <p:attrNameLst>
                                          <p:attrName>ppt_x</p:attrName>
                                        </p:attrNameLst>
                                      </p:cBhvr>
                                      <p:tavLst>
                                        <p:tav tm="0">
                                          <p:val>
                                            <p:strVal val="ppt_x"/>
                                          </p:val>
                                        </p:tav>
                                        <p:tav tm="100000">
                                          <p:val>
                                            <p:strVal val="ppt_x"/>
                                          </p:val>
                                        </p:tav>
                                      </p:tavLst>
                                    </p:anim>
                                    <p:anim calcmode="lin" valueType="num">
                                      <p:cBhvr>
                                        <p:cTn id="293" dur="1000"/>
                                        <p:tgtEl>
                                          <p:spTgt spid="62"/>
                                        </p:tgtEl>
                                        <p:attrNameLst>
                                          <p:attrName>ppt_y</p:attrName>
                                        </p:attrNameLst>
                                      </p:cBhvr>
                                      <p:tavLst>
                                        <p:tav tm="0">
                                          <p:val>
                                            <p:strVal val="ppt_y"/>
                                          </p:val>
                                        </p:tav>
                                        <p:tav tm="100000">
                                          <p:val>
                                            <p:strVal val="ppt_y+.1"/>
                                          </p:val>
                                        </p:tav>
                                      </p:tavLst>
                                    </p:anim>
                                    <p:set>
                                      <p:cBhvr>
                                        <p:cTn id="294" dur="1" fill="hold">
                                          <p:stCondLst>
                                            <p:cond delay="999"/>
                                          </p:stCondLst>
                                        </p:cTn>
                                        <p:tgtEl>
                                          <p:spTgt spid="62"/>
                                        </p:tgtEl>
                                        <p:attrNameLst>
                                          <p:attrName>style.visibility</p:attrName>
                                        </p:attrNameLst>
                                      </p:cBhvr>
                                      <p:to>
                                        <p:strVal val="hidden"/>
                                      </p:to>
                                    </p:set>
                                  </p:childTnLst>
                                </p:cTn>
                              </p:par>
                              <p:par>
                                <p:cTn id="295" presetID="42" presetClass="exit" presetSubtype="0" fill="hold" grpId="0" nodeType="withEffect">
                                  <p:stCondLst>
                                    <p:cond delay="0"/>
                                  </p:stCondLst>
                                  <p:childTnLst>
                                    <p:animEffect transition="out" filter="fade">
                                      <p:cBhvr>
                                        <p:cTn id="296" dur="1000"/>
                                        <p:tgtEl>
                                          <p:spTgt spid="63"/>
                                        </p:tgtEl>
                                      </p:cBhvr>
                                    </p:animEffect>
                                    <p:anim calcmode="lin" valueType="num">
                                      <p:cBhvr>
                                        <p:cTn id="297" dur="1000"/>
                                        <p:tgtEl>
                                          <p:spTgt spid="63"/>
                                        </p:tgtEl>
                                        <p:attrNameLst>
                                          <p:attrName>ppt_x</p:attrName>
                                        </p:attrNameLst>
                                      </p:cBhvr>
                                      <p:tavLst>
                                        <p:tav tm="0">
                                          <p:val>
                                            <p:strVal val="ppt_x"/>
                                          </p:val>
                                        </p:tav>
                                        <p:tav tm="100000">
                                          <p:val>
                                            <p:strVal val="ppt_x"/>
                                          </p:val>
                                        </p:tav>
                                      </p:tavLst>
                                    </p:anim>
                                    <p:anim calcmode="lin" valueType="num">
                                      <p:cBhvr>
                                        <p:cTn id="298" dur="1000"/>
                                        <p:tgtEl>
                                          <p:spTgt spid="63"/>
                                        </p:tgtEl>
                                        <p:attrNameLst>
                                          <p:attrName>ppt_y</p:attrName>
                                        </p:attrNameLst>
                                      </p:cBhvr>
                                      <p:tavLst>
                                        <p:tav tm="0">
                                          <p:val>
                                            <p:strVal val="ppt_y"/>
                                          </p:val>
                                        </p:tav>
                                        <p:tav tm="100000">
                                          <p:val>
                                            <p:strVal val="ppt_y+.1"/>
                                          </p:val>
                                        </p:tav>
                                      </p:tavLst>
                                    </p:anim>
                                    <p:set>
                                      <p:cBhvr>
                                        <p:cTn id="299" dur="1" fill="hold">
                                          <p:stCondLst>
                                            <p:cond delay="999"/>
                                          </p:stCondLst>
                                        </p:cTn>
                                        <p:tgtEl>
                                          <p:spTgt spid="63"/>
                                        </p:tgtEl>
                                        <p:attrNameLst>
                                          <p:attrName>style.visibility</p:attrName>
                                        </p:attrNameLst>
                                      </p:cBhvr>
                                      <p:to>
                                        <p:strVal val="hidden"/>
                                      </p:to>
                                    </p:set>
                                  </p:childTnLst>
                                </p:cTn>
                              </p:par>
                              <p:par>
                                <p:cTn id="300" presetID="42" presetClass="exit" presetSubtype="0" fill="hold" grpId="0" nodeType="withEffect">
                                  <p:stCondLst>
                                    <p:cond delay="0"/>
                                  </p:stCondLst>
                                  <p:childTnLst>
                                    <p:animEffect transition="out" filter="fade">
                                      <p:cBhvr>
                                        <p:cTn id="301" dur="1000"/>
                                        <p:tgtEl>
                                          <p:spTgt spid="64"/>
                                        </p:tgtEl>
                                      </p:cBhvr>
                                    </p:animEffect>
                                    <p:anim calcmode="lin" valueType="num">
                                      <p:cBhvr>
                                        <p:cTn id="302" dur="1000"/>
                                        <p:tgtEl>
                                          <p:spTgt spid="64"/>
                                        </p:tgtEl>
                                        <p:attrNameLst>
                                          <p:attrName>ppt_x</p:attrName>
                                        </p:attrNameLst>
                                      </p:cBhvr>
                                      <p:tavLst>
                                        <p:tav tm="0">
                                          <p:val>
                                            <p:strVal val="ppt_x"/>
                                          </p:val>
                                        </p:tav>
                                        <p:tav tm="100000">
                                          <p:val>
                                            <p:strVal val="ppt_x"/>
                                          </p:val>
                                        </p:tav>
                                      </p:tavLst>
                                    </p:anim>
                                    <p:anim calcmode="lin" valueType="num">
                                      <p:cBhvr>
                                        <p:cTn id="303" dur="1000"/>
                                        <p:tgtEl>
                                          <p:spTgt spid="64"/>
                                        </p:tgtEl>
                                        <p:attrNameLst>
                                          <p:attrName>ppt_y</p:attrName>
                                        </p:attrNameLst>
                                      </p:cBhvr>
                                      <p:tavLst>
                                        <p:tav tm="0">
                                          <p:val>
                                            <p:strVal val="ppt_y"/>
                                          </p:val>
                                        </p:tav>
                                        <p:tav tm="100000">
                                          <p:val>
                                            <p:strVal val="ppt_y+.1"/>
                                          </p:val>
                                        </p:tav>
                                      </p:tavLst>
                                    </p:anim>
                                    <p:set>
                                      <p:cBhvr>
                                        <p:cTn id="304" dur="1" fill="hold">
                                          <p:stCondLst>
                                            <p:cond delay="999"/>
                                          </p:stCondLst>
                                        </p:cTn>
                                        <p:tgtEl>
                                          <p:spTgt spid="64"/>
                                        </p:tgtEl>
                                        <p:attrNameLst>
                                          <p:attrName>style.visibility</p:attrName>
                                        </p:attrNameLst>
                                      </p:cBhvr>
                                      <p:to>
                                        <p:strVal val="hidden"/>
                                      </p:to>
                                    </p:set>
                                  </p:childTnLst>
                                </p:cTn>
                              </p:par>
                              <p:par>
                                <p:cTn id="305" presetID="42" presetClass="exit" presetSubtype="0" fill="hold" grpId="0" nodeType="withEffect">
                                  <p:stCondLst>
                                    <p:cond delay="0"/>
                                  </p:stCondLst>
                                  <p:childTnLst>
                                    <p:animEffect transition="out" filter="fade">
                                      <p:cBhvr>
                                        <p:cTn id="306" dur="1000"/>
                                        <p:tgtEl>
                                          <p:spTgt spid="65"/>
                                        </p:tgtEl>
                                      </p:cBhvr>
                                    </p:animEffect>
                                    <p:anim calcmode="lin" valueType="num">
                                      <p:cBhvr>
                                        <p:cTn id="307" dur="1000"/>
                                        <p:tgtEl>
                                          <p:spTgt spid="65"/>
                                        </p:tgtEl>
                                        <p:attrNameLst>
                                          <p:attrName>ppt_x</p:attrName>
                                        </p:attrNameLst>
                                      </p:cBhvr>
                                      <p:tavLst>
                                        <p:tav tm="0">
                                          <p:val>
                                            <p:strVal val="ppt_x"/>
                                          </p:val>
                                        </p:tav>
                                        <p:tav tm="100000">
                                          <p:val>
                                            <p:strVal val="ppt_x"/>
                                          </p:val>
                                        </p:tav>
                                      </p:tavLst>
                                    </p:anim>
                                    <p:anim calcmode="lin" valueType="num">
                                      <p:cBhvr>
                                        <p:cTn id="308" dur="1000"/>
                                        <p:tgtEl>
                                          <p:spTgt spid="65"/>
                                        </p:tgtEl>
                                        <p:attrNameLst>
                                          <p:attrName>ppt_y</p:attrName>
                                        </p:attrNameLst>
                                      </p:cBhvr>
                                      <p:tavLst>
                                        <p:tav tm="0">
                                          <p:val>
                                            <p:strVal val="ppt_y"/>
                                          </p:val>
                                        </p:tav>
                                        <p:tav tm="100000">
                                          <p:val>
                                            <p:strVal val="ppt_y+.1"/>
                                          </p:val>
                                        </p:tav>
                                      </p:tavLst>
                                    </p:anim>
                                    <p:set>
                                      <p:cBhvr>
                                        <p:cTn id="309" dur="1" fill="hold">
                                          <p:stCondLst>
                                            <p:cond delay="999"/>
                                          </p:stCondLst>
                                        </p:cTn>
                                        <p:tgtEl>
                                          <p:spTgt spid="65"/>
                                        </p:tgtEl>
                                        <p:attrNameLst>
                                          <p:attrName>style.visibility</p:attrName>
                                        </p:attrNameLst>
                                      </p:cBhvr>
                                      <p:to>
                                        <p:strVal val="hidden"/>
                                      </p:to>
                                    </p:set>
                                  </p:childTnLst>
                                </p:cTn>
                              </p:par>
                              <p:par>
                                <p:cTn id="310" presetID="42" presetClass="exit" presetSubtype="0" fill="hold" grpId="0" nodeType="withEffect">
                                  <p:stCondLst>
                                    <p:cond delay="0"/>
                                  </p:stCondLst>
                                  <p:childTnLst>
                                    <p:animEffect transition="out" filter="fade">
                                      <p:cBhvr>
                                        <p:cTn id="311" dur="1000"/>
                                        <p:tgtEl>
                                          <p:spTgt spid="66"/>
                                        </p:tgtEl>
                                      </p:cBhvr>
                                    </p:animEffect>
                                    <p:anim calcmode="lin" valueType="num">
                                      <p:cBhvr>
                                        <p:cTn id="312" dur="1000"/>
                                        <p:tgtEl>
                                          <p:spTgt spid="66"/>
                                        </p:tgtEl>
                                        <p:attrNameLst>
                                          <p:attrName>ppt_x</p:attrName>
                                        </p:attrNameLst>
                                      </p:cBhvr>
                                      <p:tavLst>
                                        <p:tav tm="0">
                                          <p:val>
                                            <p:strVal val="ppt_x"/>
                                          </p:val>
                                        </p:tav>
                                        <p:tav tm="100000">
                                          <p:val>
                                            <p:strVal val="ppt_x"/>
                                          </p:val>
                                        </p:tav>
                                      </p:tavLst>
                                    </p:anim>
                                    <p:anim calcmode="lin" valueType="num">
                                      <p:cBhvr>
                                        <p:cTn id="313" dur="1000"/>
                                        <p:tgtEl>
                                          <p:spTgt spid="66"/>
                                        </p:tgtEl>
                                        <p:attrNameLst>
                                          <p:attrName>ppt_y</p:attrName>
                                        </p:attrNameLst>
                                      </p:cBhvr>
                                      <p:tavLst>
                                        <p:tav tm="0">
                                          <p:val>
                                            <p:strVal val="ppt_y"/>
                                          </p:val>
                                        </p:tav>
                                        <p:tav tm="100000">
                                          <p:val>
                                            <p:strVal val="ppt_y+.1"/>
                                          </p:val>
                                        </p:tav>
                                      </p:tavLst>
                                    </p:anim>
                                    <p:set>
                                      <p:cBhvr>
                                        <p:cTn id="314" dur="1" fill="hold">
                                          <p:stCondLst>
                                            <p:cond delay="999"/>
                                          </p:stCondLst>
                                        </p:cTn>
                                        <p:tgtEl>
                                          <p:spTgt spid="66"/>
                                        </p:tgtEl>
                                        <p:attrNameLst>
                                          <p:attrName>style.visibility</p:attrName>
                                        </p:attrNameLst>
                                      </p:cBhvr>
                                      <p:to>
                                        <p:strVal val="hidden"/>
                                      </p:to>
                                    </p:set>
                                  </p:childTnLst>
                                </p:cTn>
                              </p:par>
                              <p:par>
                                <p:cTn id="315" presetID="42" presetClass="exit" presetSubtype="0" fill="hold" grpId="0" nodeType="withEffect">
                                  <p:stCondLst>
                                    <p:cond delay="0"/>
                                  </p:stCondLst>
                                  <p:childTnLst>
                                    <p:animEffect transition="out" filter="fade">
                                      <p:cBhvr>
                                        <p:cTn id="316" dur="1000"/>
                                        <p:tgtEl>
                                          <p:spTgt spid="67"/>
                                        </p:tgtEl>
                                      </p:cBhvr>
                                    </p:animEffect>
                                    <p:anim calcmode="lin" valueType="num">
                                      <p:cBhvr>
                                        <p:cTn id="317" dur="1000"/>
                                        <p:tgtEl>
                                          <p:spTgt spid="67"/>
                                        </p:tgtEl>
                                        <p:attrNameLst>
                                          <p:attrName>ppt_x</p:attrName>
                                        </p:attrNameLst>
                                      </p:cBhvr>
                                      <p:tavLst>
                                        <p:tav tm="0">
                                          <p:val>
                                            <p:strVal val="ppt_x"/>
                                          </p:val>
                                        </p:tav>
                                        <p:tav tm="100000">
                                          <p:val>
                                            <p:strVal val="ppt_x"/>
                                          </p:val>
                                        </p:tav>
                                      </p:tavLst>
                                    </p:anim>
                                    <p:anim calcmode="lin" valueType="num">
                                      <p:cBhvr>
                                        <p:cTn id="318" dur="1000"/>
                                        <p:tgtEl>
                                          <p:spTgt spid="67"/>
                                        </p:tgtEl>
                                        <p:attrNameLst>
                                          <p:attrName>ppt_y</p:attrName>
                                        </p:attrNameLst>
                                      </p:cBhvr>
                                      <p:tavLst>
                                        <p:tav tm="0">
                                          <p:val>
                                            <p:strVal val="ppt_y"/>
                                          </p:val>
                                        </p:tav>
                                        <p:tav tm="100000">
                                          <p:val>
                                            <p:strVal val="ppt_y+.1"/>
                                          </p:val>
                                        </p:tav>
                                      </p:tavLst>
                                    </p:anim>
                                    <p:set>
                                      <p:cBhvr>
                                        <p:cTn id="319" dur="1" fill="hold">
                                          <p:stCondLst>
                                            <p:cond delay="999"/>
                                          </p:stCondLst>
                                        </p:cTn>
                                        <p:tgtEl>
                                          <p:spTgt spid="67"/>
                                        </p:tgtEl>
                                        <p:attrNameLst>
                                          <p:attrName>style.visibility</p:attrName>
                                        </p:attrNameLst>
                                      </p:cBhvr>
                                      <p:to>
                                        <p:strVal val="hidden"/>
                                      </p:to>
                                    </p:set>
                                  </p:childTnLst>
                                </p:cTn>
                              </p:par>
                              <p:par>
                                <p:cTn id="320" presetID="42" presetClass="exit" presetSubtype="0" fill="hold" grpId="0" nodeType="withEffect">
                                  <p:stCondLst>
                                    <p:cond delay="0"/>
                                  </p:stCondLst>
                                  <p:childTnLst>
                                    <p:animEffect transition="out" filter="fade">
                                      <p:cBhvr>
                                        <p:cTn id="321" dur="1000"/>
                                        <p:tgtEl>
                                          <p:spTgt spid="68"/>
                                        </p:tgtEl>
                                      </p:cBhvr>
                                    </p:animEffect>
                                    <p:anim calcmode="lin" valueType="num">
                                      <p:cBhvr>
                                        <p:cTn id="322" dur="1000"/>
                                        <p:tgtEl>
                                          <p:spTgt spid="68"/>
                                        </p:tgtEl>
                                        <p:attrNameLst>
                                          <p:attrName>ppt_x</p:attrName>
                                        </p:attrNameLst>
                                      </p:cBhvr>
                                      <p:tavLst>
                                        <p:tav tm="0">
                                          <p:val>
                                            <p:strVal val="ppt_x"/>
                                          </p:val>
                                        </p:tav>
                                        <p:tav tm="100000">
                                          <p:val>
                                            <p:strVal val="ppt_x"/>
                                          </p:val>
                                        </p:tav>
                                      </p:tavLst>
                                    </p:anim>
                                    <p:anim calcmode="lin" valueType="num">
                                      <p:cBhvr>
                                        <p:cTn id="323" dur="1000"/>
                                        <p:tgtEl>
                                          <p:spTgt spid="68"/>
                                        </p:tgtEl>
                                        <p:attrNameLst>
                                          <p:attrName>ppt_y</p:attrName>
                                        </p:attrNameLst>
                                      </p:cBhvr>
                                      <p:tavLst>
                                        <p:tav tm="0">
                                          <p:val>
                                            <p:strVal val="ppt_y"/>
                                          </p:val>
                                        </p:tav>
                                        <p:tav tm="100000">
                                          <p:val>
                                            <p:strVal val="ppt_y+.1"/>
                                          </p:val>
                                        </p:tav>
                                      </p:tavLst>
                                    </p:anim>
                                    <p:set>
                                      <p:cBhvr>
                                        <p:cTn id="324" dur="1" fill="hold">
                                          <p:stCondLst>
                                            <p:cond delay="999"/>
                                          </p:stCondLst>
                                        </p:cTn>
                                        <p:tgtEl>
                                          <p:spTgt spid="68"/>
                                        </p:tgtEl>
                                        <p:attrNameLst>
                                          <p:attrName>style.visibility</p:attrName>
                                        </p:attrNameLst>
                                      </p:cBhvr>
                                      <p:to>
                                        <p:strVal val="hidden"/>
                                      </p:to>
                                    </p:set>
                                  </p:childTnLst>
                                </p:cTn>
                              </p:par>
                              <p:par>
                                <p:cTn id="325" presetID="42" presetClass="exit" presetSubtype="0" fill="hold" grpId="0" nodeType="withEffect">
                                  <p:stCondLst>
                                    <p:cond delay="0"/>
                                  </p:stCondLst>
                                  <p:childTnLst>
                                    <p:animEffect transition="out" filter="fade">
                                      <p:cBhvr>
                                        <p:cTn id="326" dur="1000"/>
                                        <p:tgtEl>
                                          <p:spTgt spid="69"/>
                                        </p:tgtEl>
                                      </p:cBhvr>
                                    </p:animEffect>
                                    <p:anim calcmode="lin" valueType="num">
                                      <p:cBhvr>
                                        <p:cTn id="327" dur="1000"/>
                                        <p:tgtEl>
                                          <p:spTgt spid="69"/>
                                        </p:tgtEl>
                                        <p:attrNameLst>
                                          <p:attrName>ppt_x</p:attrName>
                                        </p:attrNameLst>
                                      </p:cBhvr>
                                      <p:tavLst>
                                        <p:tav tm="0">
                                          <p:val>
                                            <p:strVal val="ppt_x"/>
                                          </p:val>
                                        </p:tav>
                                        <p:tav tm="100000">
                                          <p:val>
                                            <p:strVal val="ppt_x"/>
                                          </p:val>
                                        </p:tav>
                                      </p:tavLst>
                                    </p:anim>
                                    <p:anim calcmode="lin" valueType="num">
                                      <p:cBhvr>
                                        <p:cTn id="328" dur="1000"/>
                                        <p:tgtEl>
                                          <p:spTgt spid="69"/>
                                        </p:tgtEl>
                                        <p:attrNameLst>
                                          <p:attrName>ppt_y</p:attrName>
                                        </p:attrNameLst>
                                      </p:cBhvr>
                                      <p:tavLst>
                                        <p:tav tm="0">
                                          <p:val>
                                            <p:strVal val="ppt_y"/>
                                          </p:val>
                                        </p:tav>
                                        <p:tav tm="100000">
                                          <p:val>
                                            <p:strVal val="ppt_y+.1"/>
                                          </p:val>
                                        </p:tav>
                                      </p:tavLst>
                                    </p:anim>
                                    <p:set>
                                      <p:cBhvr>
                                        <p:cTn id="329" dur="1" fill="hold">
                                          <p:stCondLst>
                                            <p:cond delay="999"/>
                                          </p:stCondLst>
                                        </p:cTn>
                                        <p:tgtEl>
                                          <p:spTgt spid="69"/>
                                        </p:tgtEl>
                                        <p:attrNameLst>
                                          <p:attrName>style.visibility</p:attrName>
                                        </p:attrNameLst>
                                      </p:cBhvr>
                                      <p:to>
                                        <p:strVal val="hidden"/>
                                      </p:to>
                                    </p:set>
                                  </p:childTnLst>
                                </p:cTn>
                              </p:par>
                              <p:par>
                                <p:cTn id="330" presetID="42" presetClass="exit" presetSubtype="0" fill="hold" grpId="0" nodeType="withEffect">
                                  <p:stCondLst>
                                    <p:cond delay="0"/>
                                  </p:stCondLst>
                                  <p:childTnLst>
                                    <p:animEffect transition="out" filter="fade">
                                      <p:cBhvr>
                                        <p:cTn id="331" dur="1000"/>
                                        <p:tgtEl>
                                          <p:spTgt spid="70"/>
                                        </p:tgtEl>
                                      </p:cBhvr>
                                    </p:animEffect>
                                    <p:anim calcmode="lin" valueType="num">
                                      <p:cBhvr>
                                        <p:cTn id="332" dur="1000"/>
                                        <p:tgtEl>
                                          <p:spTgt spid="70"/>
                                        </p:tgtEl>
                                        <p:attrNameLst>
                                          <p:attrName>ppt_x</p:attrName>
                                        </p:attrNameLst>
                                      </p:cBhvr>
                                      <p:tavLst>
                                        <p:tav tm="0">
                                          <p:val>
                                            <p:strVal val="ppt_x"/>
                                          </p:val>
                                        </p:tav>
                                        <p:tav tm="100000">
                                          <p:val>
                                            <p:strVal val="ppt_x"/>
                                          </p:val>
                                        </p:tav>
                                      </p:tavLst>
                                    </p:anim>
                                    <p:anim calcmode="lin" valueType="num">
                                      <p:cBhvr>
                                        <p:cTn id="333" dur="1000"/>
                                        <p:tgtEl>
                                          <p:spTgt spid="70"/>
                                        </p:tgtEl>
                                        <p:attrNameLst>
                                          <p:attrName>ppt_y</p:attrName>
                                        </p:attrNameLst>
                                      </p:cBhvr>
                                      <p:tavLst>
                                        <p:tav tm="0">
                                          <p:val>
                                            <p:strVal val="ppt_y"/>
                                          </p:val>
                                        </p:tav>
                                        <p:tav tm="100000">
                                          <p:val>
                                            <p:strVal val="ppt_y+.1"/>
                                          </p:val>
                                        </p:tav>
                                      </p:tavLst>
                                    </p:anim>
                                    <p:set>
                                      <p:cBhvr>
                                        <p:cTn id="334" dur="1" fill="hold">
                                          <p:stCondLst>
                                            <p:cond delay="999"/>
                                          </p:stCondLst>
                                        </p:cTn>
                                        <p:tgtEl>
                                          <p:spTgt spid="70"/>
                                        </p:tgtEl>
                                        <p:attrNameLst>
                                          <p:attrName>style.visibility</p:attrName>
                                        </p:attrNameLst>
                                      </p:cBhvr>
                                      <p:to>
                                        <p:strVal val="hidden"/>
                                      </p:to>
                                    </p:set>
                                  </p:childTnLst>
                                </p:cTn>
                              </p:par>
                              <p:par>
                                <p:cTn id="335" presetID="42" presetClass="exit" presetSubtype="0" fill="hold" grpId="0" nodeType="withEffect">
                                  <p:stCondLst>
                                    <p:cond delay="0"/>
                                  </p:stCondLst>
                                  <p:childTnLst>
                                    <p:animEffect transition="out" filter="fade">
                                      <p:cBhvr>
                                        <p:cTn id="336" dur="1000"/>
                                        <p:tgtEl>
                                          <p:spTgt spid="71"/>
                                        </p:tgtEl>
                                      </p:cBhvr>
                                    </p:animEffect>
                                    <p:anim calcmode="lin" valueType="num">
                                      <p:cBhvr>
                                        <p:cTn id="337" dur="1000"/>
                                        <p:tgtEl>
                                          <p:spTgt spid="71"/>
                                        </p:tgtEl>
                                        <p:attrNameLst>
                                          <p:attrName>ppt_x</p:attrName>
                                        </p:attrNameLst>
                                      </p:cBhvr>
                                      <p:tavLst>
                                        <p:tav tm="0">
                                          <p:val>
                                            <p:strVal val="ppt_x"/>
                                          </p:val>
                                        </p:tav>
                                        <p:tav tm="100000">
                                          <p:val>
                                            <p:strVal val="ppt_x"/>
                                          </p:val>
                                        </p:tav>
                                      </p:tavLst>
                                    </p:anim>
                                    <p:anim calcmode="lin" valueType="num">
                                      <p:cBhvr>
                                        <p:cTn id="338" dur="1000"/>
                                        <p:tgtEl>
                                          <p:spTgt spid="71"/>
                                        </p:tgtEl>
                                        <p:attrNameLst>
                                          <p:attrName>ppt_y</p:attrName>
                                        </p:attrNameLst>
                                      </p:cBhvr>
                                      <p:tavLst>
                                        <p:tav tm="0">
                                          <p:val>
                                            <p:strVal val="ppt_y"/>
                                          </p:val>
                                        </p:tav>
                                        <p:tav tm="100000">
                                          <p:val>
                                            <p:strVal val="ppt_y+.1"/>
                                          </p:val>
                                        </p:tav>
                                      </p:tavLst>
                                    </p:anim>
                                    <p:set>
                                      <p:cBhvr>
                                        <p:cTn id="339" dur="1" fill="hold">
                                          <p:stCondLst>
                                            <p:cond delay="999"/>
                                          </p:stCondLst>
                                        </p:cTn>
                                        <p:tgtEl>
                                          <p:spTgt spid="71"/>
                                        </p:tgtEl>
                                        <p:attrNameLst>
                                          <p:attrName>style.visibility</p:attrName>
                                        </p:attrNameLst>
                                      </p:cBhvr>
                                      <p:to>
                                        <p:strVal val="hidden"/>
                                      </p:to>
                                    </p:set>
                                  </p:childTnLst>
                                </p:cTn>
                              </p:par>
                              <p:par>
                                <p:cTn id="340" presetID="42" presetClass="exit" presetSubtype="0" fill="hold" grpId="0" nodeType="withEffect">
                                  <p:stCondLst>
                                    <p:cond delay="0"/>
                                  </p:stCondLst>
                                  <p:childTnLst>
                                    <p:animEffect transition="out" filter="fade">
                                      <p:cBhvr>
                                        <p:cTn id="341" dur="1000"/>
                                        <p:tgtEl>
                                          <p:spTgt spid="72"/>
                                        </p:tgtEl>
                                      </p:cBhvr>
                                    </p:animEffect>
                                    <p:anim calcmode="lin" valueType="num">
                                      <p:cBhvr>
                                        <p:cTn id="342" dur="1000"/>
                                        <p:tgtEl>
                                          <p:spTgt spid="72"/>
                                        </p:tgtEl>
                                        <p:attrNameLst>
                                          <p:attrName>ppt_x</p:attrName>
                                        </p:attrNameLst>
                                      </p:cBhvr>
                                      <p:tavLst>
                                        <p:tav tm="0">
                                          <p:val>
                                            <p:strVal val="ppt_x"/>
                                          </p:val>
                                        </p:tav>
                                        <p:tav tm="100000">
                                          <p:val>
                                            <p:strVal val="ppt_x"/>
                                          </p:val>
                                        </p:tav>
                                      </p:tavLst>
                                    </p:anim>
                                    <p:anim calcmode="lin" valueType="num">
                                      <p:cBhvr>
                                        <p:cTn id="343" dur="1000"/>
                                        <p:tgtEl>
                                          <p:spTgt spid="72"/>
                                        </p:tgtEl>
                                        <p:attrNameLst>
                                          <p:attrName>ppt_y</p:attrName>
                                        </p:attrNameLst>
                                      </p:cBhvr>
                                      <p:tavLst>
                                        <p:tav tm="0">
                                          <p:val>
                                            <p:strVal val="ppt_y"/>
                                          </p:val>
                                        </p:tav>
                                        <p:tav tm="100000">
                                          <p:val>
                                            <p:strVal val="ppt_y+.1"/>
                                          </p:val>
                                        </p:tav>
                                      </p:tavLst>
                                    </p:anim>
                                    <p:set>
                                      <p:cBhvr>
                                        <p:cTn id="344" dur="1" fill="hold">
                                          <p:stCondLst>
                                            <p:cond delay="999"/>
                                          </p:stCondLst>
                                        </p:cTn>
                                        <p:tgtEl>
                                          <p:spTgt spid="72"/>
                                        </p:tgtEl>
                                        <p:attrNameLst>
                                          <p:attrName>style.visibility</p:attrName>
                                        </p:attrNameLst>
                                      </p:cBhvr>
                                      <p:to>
                                        <p:strVal val="hidden"/>
                                      </p:to>
                                    </p:set>
                                  </p:childTnLst>
                                </p:cTn>
                              </p:par>
                              <p:par>
                                <p:cTn id="345" presetID="42" presetClass="exit" presetSubtype="0" fill="hold" grpId="0" nodeType="withEffect">
                                  <p:stCondLst>
                                    <p:cond delay="0"/>
                                  </p:stCondLst>
                                  <p:childTnLst>
                                    <p:animEffect transition="out" filter="fade">
                                      <p:cBhvr>
                                        <p:cTn id="346" dur="1000"/>
                                        <p:tgtEl>
                                          <p:spTgt spid="73"/>
                                        </p:tgtEl>
                                      </p:cBhvr>
                                    </p:animEffect>
                                    <p:anim calcmode="lin" valueType="num">
                                      <p:cBhvr>
                                        <p:cTn id="347" dur="1000"/>
                                        <p:tgtEl>
                                          <p:spTgt spid="73"/>
                                        </p:tgtEl>
                                        <p:attrNameLst>
                                          <p:attrName>ppt_x</p:attrName>
                                        </p:attrNameLst>
                                      </p:cBhvr>
                                      <p:tavLst>
                                        <p:tav tm="0">
                                          <p:val>
                                            <p:strVal val="ppt_x"/>
                                          </p:val>
                                        </p:tav>
                                        <p:tav tm="100000">
                                          <p:val>
                                            <p:strVal val="ppt_x"/>
                                          </p:val>
                                        </p:tav>
                                      </p:tavLst>
                                    </p:anim>
                                    <p:anim calcmode="lin" valueType="num">
                                      <p:cBhvr>
                                        <p:cTn id="348" dur="1000"/>
                                        <p:tgtEl>
                                          <p:spTgt spid="73"/>
                                        </p:tgtEl>
                                        <p:attrNameLst>
                                          <p:attrName>ppt_y</p:attrName>
                                        </p:attrNameLst>
                                      </p:cBhvr>
                                      <p:tavLst>
                                        <p:tav tm="0">
                                          <p:val>
                                            <p:strVal val="ppt_y"/>
                                          </p:val>
                                        </p:tav>
                                        <p:tav tm="100000">
                                          <p:val>
                                            <p:strVal val="ppt_y+.1"/>
                                          </p:val>
                                        </p:tav>
                                      </p:tavLst>
                                    </p:anim>
                                    <p:set>
                                      <p:cBhvr>
                                        <p:cTn id="349" dur="1" fill="hold">
                                          <p:stCondLst>
                                            <p:cond delay="999"/>
                                          </p:stCondLst>
                                        </p:cTn>
                                        <p:tgtEl>
                                          <p:spTgt spid="73"/>
                                        </p:tgtEl>
                                        <p:attrNameLst>
                                          <p:attrName>style.visibility</p:attrName>
                                        </p:attrNameLst>
                                      </p:cBhvr>
                                      <p:to>
                                        <p:strVal val="hidden"/>
                                      </p:to>
                                    </p:set>
                                  </p:childTnLst>
                                </p:cTn>
                              </p:par>
                              <p:par>
                                <p:cTn id="350" presetID="42" presetClass="exit" presetSubtype="0" fill="hold" grpId="0" nodeType="withEffect">
                                  <p:stCondLst>
                                    <p:cond delay="0"/>
                                  </p:stCondLst>
                                  <p:childTnLst>
                                    <p:animEffect transition="out" filter="fade">
                                      <p:cBhvr>
                                        <p:cTn id="351" dur="1000"/>
                                        <p:tgtEl>
                                          <p:spTgt spid="74"/>
                                        </p:tgtEl>
                                      </p:cBhvr>
                                    </p:animEffect>
                                    <p:anim calcmode="lin" valueType="num">
                                      <p:cBhvr>
                                        <p:cTn id="352" dur="1000"/>
                                        <p:tgtEl>
                                          <p:spTgt spid="74"/>
                                        </p:tgtEl>
                                        <p:attrNameLst>
                                          <p:attrName>ppt_x</p:attrName>
                                        </p:attrNameLst>
                                      </p:cBhvr>
                                      <p:tavLst>
                                        <p:tav tm="0">
                                          <p:val>
                                            <p:strVal val="ppt_x"/>
                                          </p:val>
                                        </p:tav>
                                        <p:tav tm="100000">
                                          <p:val>
                                            <p:strVal val="ppt_x"/>
                                          </p:val>
                                        </p:tav>
                                      </p:tavLst>
                                    </p:anim>
                                    <p:anim calcmode="lin" valueType="num">
                                      <p:cBhvr>
                                        <p:cTn id="353" dur="1000"/>
                                        <p:tgtEl>
                                          <p:spTgt spid="74"/>
                                        </p:tgtEl>
                                        <p:attrNameLst>
                                          <p:attrName>ppt_y</p:attrName>
                                        </p:attrNameLst>
                                      </p:cBhvr>
                                      <p:tavLst>
                                        <p:tav tm="0">
                                          <p:val>
                                            <p:strVal val="ppt_y"/>
                                          </p:val>
                                        </p:tav>
                                        <p:tav tm="100000">
                                          <p:val>
                                            <p:strVal val="ppt_y+.1"/>
                                          </p:val>
                                        </p:tav>
                                      </p:tavLst>
                                    </p:anim>
                                    <p:set>
                                      <p:cBhvr>
                                        <p:cTn id="354" dur="1" fill="hold">
                                          <p:stCondLst>
                                            <p:cond delay="999"/>
                                          </p:stCondLst>
                                        </p:cTn>
                                        <p:tgtEl>
                                          <p:spTgt spid="74"/>
                                        </p:tgtEl>
                                        <p:attrNameLst>
                                          <p:attrName>style.visibility</p:attrName>
                                        </p:attrNameLst>
                                      </p:cBhvr>
                                      <p:to>
                                        <p:strVal val="hidden"/>
                                      </p:to>
                                    </p:set>
                                  </p:childTnLst>
                                </p:cTn>
                              </p:par>
                              <p:par>
                                <p:cTn id="355" presetID="42" presetClass="exit" presetSubtype="0" fill="hold" grpId="0" nodeType="withEffect">
                                  <p:stCondLst>
                                    <p:cond delay="0"/>
                                  </p:stCondLst>
                                  <p:childTnLst>
                                    <p:animEffect transition="out" filter="fade">
                                      <p:cBhvr>
                                        <p:cTn id="356" dur="1000"/>
                                        <p:tgtEl>
                                          <p:spTgt spid="75"/>
                                        </p:tgtEl>
                                      </p:cBhvr>
                                    </p:animEffect>
                                    <p:anim calcmode="lin" valueType="num">
                                      <p:cBhvr>
                                        <p:cTn id="357" dur="1000"/>
                                        <p:tgtEl>
                                          <p:spTgt spid="75"/>
                                        </p:tgtEl>
                                        <p:attrNameLst>
                                          <p:attrName>ppt_x</p:attrName>
                                        </p:attrNameLst>
                                      </p:cBhvr>
                                      <p:tavLst>
                                        <p:tav tm="0">
                                          <p:val>
                                            <p:strVal val="ppt_x"/>
                                          </p:val>
                                        </p:tav>
                                        <p:tav tm="100000">
                                          <p:val>
                                            <p:strVal val="ppt_x"/>
                                          </p:val>
                                        </p:tav>
                                      </p:tavLst>
                                    </p:anim>
                                    <p:anim calcmode="lin" valueType="num">
                                      <p:cBhvr>
                                        <p:cTn id="358" dur="1000"/>
                                        <p:tgtEl>
                                          <p:spTgt spid="75"/>
                                        </p:tgtEl>
                                        <p:attrNameLst>
                                          <p:attrName>ppt_y</p:attrName>
                                        </p:attrNameLst>
                                      </p:cBhvr>
                                      <p:tavLst>
                                        <p:tav tm="0">
                                          <p:val>
                                            <p:strVal val="ppt_y"/>
                                          </p:val>
                                        </p:tav>
                                        <p:tav tm="100000">
                                          <p:val>
                                            <p:strVal val="ppt_y+.1"/>
                                          </p:val>
                                        </p:tav>
                                      </p:tavLst>
                                    </p:anim>
                                    <p:set>
                                      <p:cBhvr>
                                        <p:cTn id="359" dur="1" fill="hold">
                                          <p:stCondLst>
                                            <p:cond delay="999"/>
                                          </p:stCondLst>
                                        </p:cTn>
                                        <p:tgtEl>
                                          <p:spTgt spid="75"/>
                                        </p:tgtEl>
                                        <p:attrNameLst>
                                          <p:attrName>style.visibility</p:attrName>
                                        </p:attrNameLst>
                                      </p:cBhvr>
                                      <p:to>
                                        <p:strVal val="hidden"/>
                                      </p:to>
                                    </p:set>
                                  </p:childTnLst>
                                </p:cTn>
                              </p:par>
                              <p:par>
                                <p:cTn id="360" presetID="42" presetClass="exit" presetSubtype="0" fill="hold" grpId="0" nodeType="withEffect">
                                  <p:stCondLst>
                                    <p:cond delay="0"/>
                                  </p:stCondLst>
                                  <p:childTnLst>
                                    <p:animEffect transition="out" filter="fade">
                                      <p:cBhvr>
                                        <p:cTn id="361" dur="1000"/>
                                        <p:tgtEl>
                                          <p:spTgt spid="76"/>
                                        </p:tgtEl>
                                      </p:cBhvr>
                                    </p:animEffect>
                                    <p:anim calcmode="lin" valueType="num">
                                      <p:cBhvr>
                                        <p:cTn id="362" dur="1000"/>
                                        <p:tgtEl>
                                          <p:spTgt spid="76"/>
                                        </p:tgtEl>
                                        <p:attrNameLst>
                                          <p:attrName>ppt_x</p:attrName>
                                        </p:attrNameLst>
                                      </p:cBhvr>
                                      <p:tavLst>
                                        <p:tav tm="0">
                                          <p:val>
                                            <p:strVal val="ppt_x"/>
                                          </p:val>
                                        </p:tav>
                                        <p:tav tm="100000">
                                          <p:val>
                                            <p:strVal val="ppt_x"/>
                                          </p:val>
                                        </p:tav>
                                      </p:tavLst>
                                    </p:anim>
                                    <p:anim calcmode="lin" valueType="num">
                                      <p:cBhvr>
                                        <p:cTn id="363" dur="1000"/>
                                        <p:tgtEl>
                                          <p:spTgt spid="76"/>
                                        </p:tgtEl>
                                        <p:attrNameLst>
                                          <p:attrName>ppt_y</p:attrName>
                                        </p:attrNameLst>
                                      </p:cBhvr>
                                      <p:tavLst>
                                        <p:tav tm="0">
                                          <p:val>
                                            <p:strVal val="ppt_y"/>
                                          </p:val>
                                        </p:tav>
                                        <p:tav tm="100000">
                                          <p:val>
                                            <p:strVal val="ppt_y+.1"/>
                                          </p:val>
                                        </p:tav>
                                      </p:tavLst>
                                    </p:anim>
                                    <p:set>
                                      <p:cBhvr>
                                        <p:cTn id="364" dur="1" fill="hold">
                                          <p:stCondLst>
                                            <p:cond delay="999"/>
                                          </p:stCondLst>
                                        </p:cTn>
                                        <p:tgtEl>
                                          <p:spTgt spid="76"/>
                                        </p:tgtEl>
                                        <p:attrNameLst>
                                          <p:attrName>style.visibility</p:attrName>
                                        </p:attrNameLst>
                                      </p:cBhvr>
                                      <p:to>
                                        <p:strVal val="hidden"/>
                                      </p:to>
                                    </p:set>
                                  </p:childTnLst>
                                </p:cTn>
                              </p:par>
                              <p:par>
                                <p:cTn id="365" presetID="42" presetClass="exit" presetSubtype="0" fill="hold" grpId="0" nodeType="withEffect">
                                  <p:stCondLst>
                                    <p:cond delay="0"/>
                                  </p:stCondLst>
                                  <p:childTnLst>
                                    <p:animEffect transition="out" filter="fade">
                                      <p:cBhvr>
                                        <p:cTn id="366" dur="1000"/>
                                        <p:tgtEl>
                                          <p:spTgt spid="77"/>
                                        </p:tgtEl>
                                      </p:cBhvr>
                                    </p:animEffect>
                                    <p:anim calcmode="lin" valueType="num">
                                      <p:cBhvr>
                                        <p:cTn id="367" dur="1000"/>
                                        <p:tgtEl>
                                          <p:spTgt spid="77"/>
                                        </p:tgtEl>
                                        <p:attrNameLst>
                                          <p:attrName>ppt_x</p:attrName>
                                        </p:attrNameLst>
                                      </p:cBhvr>
                                      <p:tavLst>
                                        <p:tav tm="0">
                                          <p:val>
                                            <p:strVal val="ppt_x"/>
                                          </p:val>
                                        </p:tav>
                                        <p:tav tm="100000">
                                          <p:val>
                                            <p:strVal val="ppt_x"/>
                                          </p:val>
                                        </p:tav>
                                      </p:tavLst>
                                    </p:anim>
                                    <p:anim calcmode="lin" valueType="num">
                                      <p:cBhvr>
                                        <p:cTn id="368" dur="1000"/>
                                        <p:tgtEl>
                                          <p:spTgt spid="77"/>
                                        </p:tgtEl>
                                        <p:attrNameLst>
                                          <p:attrName>ppt_y</p:attrName>
                                        </p:attrNameLst>
                                      </p:cBhvr>
                                      <p:tavLst>
                                        <p:tav tm="0">
                                          <p:val>
                                            <p:strVal val="ppt_y"/>
                                          </p:val>
                                        </p:tav>
                                        <p:tav tm="100000">
                                          <p:val>
                                            <p:strVal val="ppt_y+.1"/>
                                          </p:val>
                                        </p:tav>
                                      </p:tavLst>
                                    </p:anim>
                                    <p:set>
                                      <p:cBhvr>
                                        <p:cTn id="369" dur="1" fill="hold">
                                          <p:stCondLst>
                                            <p:cond delay="999"/>
                                          </p:stCondLst>
                                        </p:cTn>
                                        <p:tgtEl>
                                          <p:spTgt spid="77"/>
                                        </p:tgtEl>
                                        <p:attrNameLst>
                                          <p:attrName>style.visibility</p:attrName>
                                        </p:attrNameLst>
                                      </p:cBhvr>
                                      <p:to>
                                        <p:strVal val="hidden"/>
                                      </p:to>
                                    </p:set>
                                  </p:childTnLst>
                                </p:cTn>
                              </p:par>
                              <p:par>
                                <p:cTn id="370" presetID="42" presetClass="exit" presetSubtype="0" fill="hold" grpId="0" nodeType="withEffect">
                                  <p:stCondLst>
                                    <p:cond delay="0"/>
                                  </p:stCondLst>
                                  <p:childTnLst>
                                    <p:animEffect transition="out" filter="fade">
                                      <p:cBhvr>
                                        <p:cTn id="371" dur="1000"/>
                                        <p:tgtEl>
                                          <p:spTgt spid="78"/>
                                        </p:tgtEl>
                                      </p:cBhvr>
                                    </p:animEffect>
                                    <p:anim calcmode="lin" valueType="num">
                                      <p:cBhvr>
                                        <p:cTn id="372" dur="1000"/>
                                        <p:tgtEl>
                                          <p:spTgt spid="78"/>
                                        </p:tgtEl>
                                        <p:attrNameLst>
                                          <p:attrName>ppt_x</p:attrName>
                                        </p:attrNameLst>
                                      </p:cBhvr>
                                      <p:tavLst>
                                        <p:tav tm="0">
                                          <p:val>
                                            <p:strVal val="ppt_x"/>
                                          </p:val>
                                        </p:tav>
                                        <p:tav tm="100000">
                                          <p:val>
                                            <p:strVal val="ppt_x"/>
                                          </p:val>
                                        </p:tav>
                                      </p:tavLst>
                                    </p:anim>
                                    <p:anim calcmode="lin" valueType="num">
                                      <p:cBhvr>
                                        <p:cTn id="373" dur="1000"/>
                                        <p:tgtEl>
                                          <p:spTgt spid="78"/>
                                        </p:tgtEl>
                                        <p:attrNameLst>
                                          <p:attrName>ppt_y</p:attrName>
                                        </p:attrNameLst>
                                      </p:cBhvr>
                                      <p:tavLst>
                                        <p:tav tm="0">
                                          <p:val>
                                            <p:strVal val="ppt_y"/>
                                          </p:val>
                                        </p:tav>
                                        <p:tav tm="100000">
                                          <p:val>
                                            <p:strVal val="ppt_y+.1"/>
                                          </p:val>
                                        </p:tav>
                                      </p:tavLst>
                                    </p:anim>
                                    <p:set>
                                      <p:cBhvr>
                                        <p:cTn id="374" dur="1" fill="hold">
                                          <p:stCondLst>
                                            <p:cond delay="999"/>
                                          </p:stCondLst>
                                        </p:cTn>
                                        <p:tgtEl>
                                          <p:spTgt spid="78"/>
                                        </p:tgtEl>
                                        <p:attrNameLst>
                                          <p:attrName>style.visibility</p:attrName>
                                        </p:attrNameLst>
                                      </p:cBhvr>
                                      <p:to>
                                        <p:strVal val="hidden"/>
                                      </p:to>
                                    </p:set>
                                  </p:childTnLst>
                                </p:cTn>
                              </p:par>
                              <p:par>
                                <p:cTn id="375" presetID="42" presetClass="exit" presetSubtype="0" fill="hold" grpId="0" nodeType="withEffect">
                                  <p:stCondLst>
                                    <p:cond delay="0"/>
                                  </p:stCondLst>
                                  <p:childTnLst>
                                    <p:animEffect transition="out" filter="fade">
                                      <p:cBhvr>
                                        <p:cTn id="376" dur="1000"/>
                                        <p:tgtEl>
                                          <p:spTgt spid="79"/>
                                        </p:tgtEl>
                                      </p:cBhvr>
                                    </p:animEffect>
                                    <p:anim calcmode="lin" valueType="num">
                                      <p:cBhvr>
                                        <p:cTn id="377" dur="1000"/>
                                        <p:tgtEl>
                                          <p:spTgt spid="79"/>
                                        </p:tgtEl>
                                        <p:attrNameLst>
                                          <p:attrName>ppt_x</p:attrName>
                                        </p:attrNameLst>
                                      </p:cBhvr>
                                      <p:tavLst>
                                        <p:tav tm="0">
                                          <p:val>
                                            <p:strVal val="ppt_x"/>
                                          </p:val>
                                        </p:tav>
                                        <p:tav tm="100000">
                                          <p:val>
                                            <p:strVal val="ppt_x"/>
                                          </p:val>
                                        </p:tav>
                                      </p:tavLst>
                                    </p:anim>
                                    <p:anim calcmode="lin" valueType="num">
                                      <p:cBhvr>
                                        <p:cTn id="378" dur="1000"/>
                                        <p:tgtEl>
                                          <p:spTgt spid="79"/>
                                        </p:tgtEl>
                                        <p:attrNameLst>
                                          <p:attrName>ppt_y</p:attrName>
                                        </p:attrNameLst>
                                      </p:cBhvr>
                                      <p:tavLst>
                                        <p:tav tm="0">
                                          <p:val>
                                            <p:strVal val="ppt_y"/>
                                          </p:val>
                                        </p:tav>
                                        <p:tav tm="100000">
                                          <p:val>
                                            <p:strVal val="ppt_y+.1"/>
                                          </p:val>
                                        </p:tav>
                                      </p:tavLst>
                                    </p:anim>
                                    <p:set>
                                      <p:cBhvr>
                                        <p:cTn id="379" dur="1" fill="hold">
                                          <p:stCondLst>
                                            <p:cond delay="999"/>
                                          </p:stCondLst>
                                        </p:cTn>
                                        <p:tgtEl>
                                          <p:spTgt spid="79"/>
                                        </p:tgtEl>
                                        <p:attrNameLst>
                                          <p:attrName>style.visibility</p:attrName>
                                        </p:attrNameLst>
                                      </p:cBhvr>
                                      <p:to>
                                        <p:strVal val="hidden"/>
                                      </p:to>
                                    </p:set>
                                  </p:childTnLst>
                                </p:cTn>
                              </p:par>
                              <p:par>
                                <p:cTn id="380" presetID="42" presetClass="exit" presetSubtype="0" fill="hold" grpId="0" nodeType="withEffect">
                                  <p:stCondLst>
                                    <p:cond delay="0"/>
                                  </p:stCondLst>
                                  <p:childTnLst>
                                    <p:animEffect transition="out" filter="fade">
                                      <p:cBhvr>
                                        <p:cTn id="381" dur="1000"/>
                                        <p:tgtEl>
                                          <p:spTgt spid="80"/>
                                        </p:tgtEl>
                                      </p:cBhvr>
                                    </p:animEffect>
                                    <p:anim calcmode="lin" valueType="num">
                                      <p:cBhvr>
                                        <p:cTn id="382" dur="1000"/>
                                        <p:tgtEl>
                                          <p:spTgt spid="80"/>
                                        </p:tgtEl>
                                        <p:attrNameLst>
                                          <p:attrName>ppt_x</p:attrName>
                                        </p:attrNameLst>
                                      </p:cBhvr>
                                      <p:tavLst>
                                        <p:tav tm="0">
                                          <p:val>
                                            <p:strVal val="ppt_x"/>
                                          </p:val>
                                        </p:tav>
                                        <p:tav tm="100000">
                                          <p:val>
                                            <p:strVal val="ppt_x"/>
                                          </p:val>
                                        </p:tav>
                                      </p:tavLst>
                                    </p:anim>
                                    <p:anim calcmode="lin" valueType="num">
                                      <p:cBhvr>
                                        <p:cTn id="383" dur="1000"/>
                                        <p:tgtEl>
                                          <p:spTgt spid="80"/>
                                        </p:tgtEl>
                                        <p:attrNameLst>
                                          <p:attrName>ppt_y</p:attrName>
                                        </p:attrNameLst>
                                      </p:cBhvr>
                                      <p:tavLst>
                                        <p:tav tm="0">
                                          <p:val>
                                            <p:strVal val="ppt_y"/>
                                          </p:val>
                                        </p:tav>
                                        <p:tav tm="100000">
                                          <p:val>
                                            <p:strVal val="ppt_y+.1"/>
                                          </p:val>
                                        </p:tav>
                                      </p:tavLst>
                                    </p:anim>
                                    <p:set>
                                      <p:cBhvr>
                                        <p:cTn id="384" dur="1" fill="hold">
                                          <p:stCondLst>
                                            <p:cond delay="999"/>
                                          </p:stCondLst>
                                        </p:cTn>
                                        <p:tgtEl>
                                          <p:spTgt spid="80"/>
                                        </p:tgtEl>
                                        <p:attrNameLst>
                                          <p:attrName>style.visibility</p:attrName>
                                        </p:attrNameLst>
                                      </p:cBhvr>
                                      <p:to>
                                        <p:strVal val="hidden"/>
                                      </p:to>
                                    </p:set>
                                  </p:childTnLst>
                                </p:cTn>
                              </p:par>
                              <p:par>
                                <p:cTn id="385" presetID="42" presetClass="exit" presetSubtype="0" fill="hold" grpId="0" nodeType="withEffect">
                                  <p:stCondLst>
                                    <p:cond delay="0"/>
                                  </p:stCondLst>
                                  <p:childTnLst>
                                    <p:animEffect transition="out" filter="fade">
                                      <p:cBhvr>
                                        <p:cTn id="386" dur="1000"/>
                                        <p:tgtEl>
                                          <p:spTgt spid="81"/>
                                        </p:tgtEl>
                                      </p:cBhvr>
                                    </p:animEffect>
                                    <p:anim calcmode="lin" valueType="num">
                                      <p:cBhvr>
                                        <p:cTn id="387" dur="1000"/>
                                        <p:tgtEl>
                                          <p:spTgt spid="81"/>
                                        </p:tgtEl>
                                        <p:attrNameLst>
                                          <p:attrName>ppt_x</p:attrName>
                                        </p:attrNameLst>
                                      </p:cBhvr>
                                      <p:tavLst>
                                        <p:tav tm="0">
                                          <p:val>
                                            <p:strVal val="ppt_x"/>
                                          </p:val>
                                        </p:tav>
                                        <p:tav tm="100000">
                                          <p:val>
                                            <p:strVal val="ppt_x"/>
                                          </p:val>
                                        </p:tav>
                                      </p:tavLst>
                                    </p:anim>
                                    <p:anim calcmode="lin" valueType="num">
                                      <p:cBhvr>
                                        <p:cTn id="388" dur="1000"/>
                                        <p:tgtEl>
                                          <p:spTgt spid="81"/>
                                        </p:tgtEl>
                                        <p:attrNameLst>
                                          <p:attrName>ppt_y</p:attrName>
                                        </p:attrNameLst>
                                      </p:cBhvr>
                                      <p:tavLst>
                                        <p:tav tm="0">
                                          <p:val>
                                            <p:strVal val="ppt_y"/>
                                          </p:val>
                                        </p:tav>
                                        <p:tav tm="100000">
                                          <p:val>
                                            <p:strVal val="ppt_y+.1"/>
                                          </p:val>
                                        </p:tav>
                                      </p:tavLst>
                                    </p:anim>
                                    <p:set>
                                      <p:cBhvr>
                                        <p:cTn id="389" dur="1" fill="hold">
                                          <p:stCondLst>
                                            <p:cond delay="999"/>
                                          </p:stCondLst>
                                        </p:cTn>
                                        <p:tgtEl>
                                          <p:spTgt spid="81"/>
                                        </p:tgtEl>
                                        <p:attrNameLst>
                                          <p:attrName>style.visibility</p:attrName>
                                        </p:attrNameLst>
                                      </p:cBhvr>
                                      <p:to>
                                        <p:strVal val="hidden"/>
                                      </p:to>
                                    </p:set>
                                  </p:childTnLst>
                                </p:cTn>
                              </p:par>
                              <p:par>
                                <p:cTn id="390" presetID="42" presetClass="exit" presetSubtype="0" fill="hold" grpId="0" nodeType="withEffect">
                                  <p:stCondLst>
                                    <p:cond delay="0"/>
                                  </p:stCondLst>
                                  <p:childTnLst>
                                    <p:animEffect transition="out" filter="fade">
                                      <p:cBhvr>
                                        <p:cTn id="391" dur="1000"/>
                                        <p:tgtEl>
                                          <p:spTgt spid="82"/>
                                        </p:tgtEl>
                                      </p:cBhvr>
                                    </p:animEffect>
                                    <p:anim calcmode="lin" valueType="num">
                                      <p:cBhvr>
                                        <p:cTn id="392" dur="1000"/>
                                        <p:tgtEl>
                                          <p:spTgt spid="82"/>
                                        </p:tgtEl>
                                        <p:attrNameLst>
                                          <p:attrName>ppt_x</p:attrName>
                                        </p:attrNameLst>
                                      </p:cBhvr>
                                      <p:tavLst>
                                        <p:tav tm="0">
                                          <p:val>
                                            <p:strVal val="ppt_x"/>
                                          </p:val>
                                        </p:tav>
                                        <p:tav tm="100000">
                                          <p:val>
                                            <p:strVal val="ppt_x"/>
                                          </p:val>
                                        </p:tav>
                                      </p:tavLst>
                                    </p:anim>
                                    <p:anim calcmode="lin" valueType="num">
                                      <p:cBhvr>
                                        <p:cTn id="393" dur="1000"/>
                                        <p:tgtEl>
                                          <p:spTgt spid="82"/>
                                        </p:tgtEl>
                                        <p:attrNameLst>
                                          <p:attrName>ppt_y</p:attrName>
                                        </p:attrNameLst>
                                      </p:cBhvr>
                                      <p:tavLst>
                                        <p:tav tm="0">
                                          <p:val>
                                            <p:strVal val="ppt_y"/>
                                          </p:val>
                                        </p:tav>
                                        <p:tav tm="100000">
                                          <p:val>
                                            <p:strVal val="ppt_y+.1"/>
                                          </p:val>
                                        </p:tav>
                                      </p:tavLst>
                                    </p:anim>
                                    <p:set>
                                      <p:cBhvr>
                                        <p:cTn id="394" dur="1" fill="hold">
                                          <p:stCondLst>
                                            <p:cond delay="999"/>
                                          </p:stCondLst>
                                        </p:cTn>
                                        <p:tgtEl>
                                          <p:spTgt spid="82"/>
                                        </p:tgtEl>
                                        <p:attrNameLst>
                                          <p:attrName>style.visibility</p:attrName>
                                        </p:attrNameLst>
                                      </p:cBhvr>
                                      <p:to>
                                        <p:strVal val="hidden"/>
                                      </p:to>
                                    </p:set>
                                  </p:childTnLst>
                                </p:cTn>
                              </p:par>
                              <p:par>
                                <p:cTn id="395" presetID="42" presetClass="exit" presetSubtype="0" fill="hold" grpId="0" nodeType="withEffect">
                                  <p:stCondLst>
                                    <p:cond delay="0"/>
                                  </p:stCondLst>
                                  <p:childTnLst>
                                    <p:animEffect transition="out" filter="fade">
                                      <p:cBhvr>
                                        <p:cTn id="396" dur="1000"/>
                                        <p:tgtEl>
                                          <p:spTgt spid="83"/>
                                        </p:tgtEl>
                                      </p:cBhvr>
                                    </p:animEffect>
                                    <p:anim calcmode="lin" valueType="num">
                                      <p:cBhvr>
                                        <p:cTn id="397" dur="1000"/>
                                        <p:tgtEl>
                                          <p:spTgt spid="83"/>
                                        </p:tgtEl>
                                        <p:attrNameLst>
                                          <p:attrName>ppt_x</p:attrName>
                                        </p:attrNameLst>
                                      </p:cBhvr>
                                      <p:tavLst>
                                        <p:tav tm="0">
                                          <p:val>
                                            <p:strVal val="ppt_x"/>
                                          </p:val>
                                        </p:tav>
                                        <p:tav tm="100000">
                                          <p:val>
                                            <p:strVal val="ppt_x"/>
                                          </p:val>
                                        </p:tav>
                                      </p:tavLst>
                                    </p:anim>
                                    <p:anim calcmode="lin" valueType="num">
                                      <p:cBhvr>
                                        <p:cTn id="398" dur="1000"/>
                                        <p:tgtEl>
                                          <p:spTgt spid="83"/>
                                        </p:tgtEl>
                                        <p:attrNameLst>
                                          <p:attrName>ppt_y</p:attrName>
                                        </p:attrNameLst>
                                      </p:cBhvr>
                                      <p:tavLst>
                                        <p:tav tm="0">
                                          <p:val>
                                            <p:strVal val="ppt_y"/>
                                          </p:val>
                                        </p:tav>
                                        <p:tav tm="100000">
                                          <p:val>
                                            <p:strVal val="ppt_y+.1"/>
                                          </p:val>
                                        </p:tav>
                                      </p:tavLst>
                                    </p:anim>
                                    <p:set>
                                      <p:cBhvr>
                                        <p:cTn id="399" dur="1" fill="hold">
                                          <p:stCondLst>
                                            <p:cond delay="999"/>
                                          </p:stCondLst>
                                        </p:cTn>
                                        <p:tgtEl>
                                          <p:spTgt spid="83"/>
                                        </p:tgtEl>
                                        <p:attrNameLst>
                                          <p:attrName>style.visibility</p:attrName>
                                        </p:attrNameLst>
                                      </p:cBhvr>
                                      <p:to>
                                        <p:strVal val="hidden"/>
                                      </p:to>
                                    </p:set>
                                  </p:childTnLst>
                                </p:cTn>
                              </p:par>
                              <p:par>
                                <p:cTn id="400" presetID="42" presetClass="exit" presetSubtype="0" fill="hold" grpId="0" nodeType="withEffect">
                                  <p:stCondLst>
                                    <p:cond delay="0"/>
                                  </p:stCondLst>
                                  <p:childTnLst>
                                    <p:animEffect transition="out" filter="fade">
                                      <p:cBhvr>
                                        <p:cTn id="401" dur="1000"/>
                                        <p:tgtEl>
                                          <p:spTgt spid="84"/>
                                        </p:tgtEl>
                                      </p:cBhvr>
                                    </p:animEffect>
                                    <p:anim calcmode="lin" valueType="num">
                                      <p:cBhvr>
                                        <p:cTn id="402" dur="1000"/>
                                        <p:tgtEl>
                                          <p:spTgt spid="84"/>
                                        </p:tgtEl>
                                        <p:attrNameLst>
                                          <p:attrName>ppt_x</p:attrName>
                                        </p:attrNameLst>
                                      </p:cBhvr>
                                      <p:tavLst>
                                        <p:tav tm="0">
                                          <p:val>
                                            <p:strVal val="ppt_x"/>
                                          </p:val>
                                        </p:tav>
                                        <p:tav tm="100000">
                                          <p:val>
                                            <p:strVal val="ppt_x"/>
                                          </p:val>
                                        </p:tav>
                                      </p:tavLst>
                                    </p:anim>
                                    <p:anim calcmode="lin" valueType="num">
                                      <p:cBhvr>
                                        <p:cTn id="403" dur="1000"/>
                                        <p:tgtEl>
                                          <p:spTgt spid="84"/>
                                        </p:tgtEl>
                                        <p:attrNameLst>
                                          <p:attrName>ppt_y</p:attrName>
                                        </p:attrNameLst>
                                      </p:cBhvr>
                                      <p:tavLst>
                                        <p:tav tm="0">
                                          <p:val>
                                            <p:strVal val="ppt_y"/>
                                          </p:val>
                                        </p:tav>
                                        <p:tav tm="100000">
                                          <p:val>
                                            <p:strVal val="ppt_y+.1"/>
                                          </p:val>
                                        </p:tav>
                                      </p:tavLst>
                                    </p:anim>
                                    <p:set>
                                      <p:cBhvr>
                                        <p:cTn id="404" dur="1" fill="hold">
                                          <p:stCondLst>
                                            <p:cond delay="999"/>
                                          </p:stCondLst>
                                        </p:cTn>
                                        <p:tgtEl>
                                          <p:spTgt spid="84"/>
                                        </p:tgtEl>
                                        <p:attrNameLst>
                                          <p:attrName>style.visibility</p:attrName>
                                        </p:attrNameLst>
                                      </p:cBhvr>
                                      <p:to>
                                        <p:strVal val="hidden"/>
                                      </p:to>
                                    </p:set>
                                  </p:childTnLst>
                                </p:cTn>
                              </p:par>
                              <p:par>
                                <p:cTn id="405" presetID="42" presetClass="exit" presetSubtype="0" fill="hold" grpId="0" nodeType="withEffect">
                                  <p:stCondLst>
                                    <p:cond delay="0"/>
                                  </p:stCondLst>
                                  <p:childTnLst>
                                    <p:animEffect transition="out" filter="fade">
                                      <p:cBhvr>
                                        <p:cTn id="406" dur="1000"/>
                                        <p:tgtEl>
                                          <p:spTgt spid="85"/>
                                        </p:tgtEl>
                                      </p:cBhvr>
                                    </p:animEffect>
                                    <p:anim calcmode="lin" valueType="num">
                                      <p:cBhvr>
                                        <p:cTn id="407" dur="1000"/>
                                        <p:tgtEl>
                                          <p:spTgt spid="85"/>
                                        </p:tgtEl>
                                        <p:attrNameLst>
                                          <p:attrName>ppt_x</p:attrName>
                                        </p:attrNameLst>
                                      </p:cBhvr>
                                      <p:tavLst>
                                        <p:tav tm="0">
                                          <p:val>
                                            <p:strVal val="ppt_x"/>
                                          </p:val>
                                        </p:tav>
                                        <p:tav tm="100000">
                                          <p:val>
                                            <p:strVal val="ppt_x"/>
                                          </p:val>
                                        </p:tav>
                                      </p:tavLst>
                                    </p:anim>
                                    <p:anim calcmode="lin" valueType="num">
                                      <p:cBhvr>
                                        <p:cTn id="408" dur="1000"/>
                                        <p:tgtEl>
                                          <p:spTgt spid="85"/>
                                        </p:tgtEl>
                                        <p:attrNameLst>
                                          <p:attrName>ppt_y</p:attrName>
                                        </p:attrNameLst>
                                      </p:cBhvr>
                                      <p:tavLst>
                                        <p:tav tm="0">
                                          <p:val>
                                            <p:strVal val="ppt_y"/>
                                          </p:val>
                                        </p:tav>
                                        <p:tav tm="100000">
                                          <p:val>
                                            <p:strVal val="ppt_y+.1"/>
                                          </p:val>
                                        </p:tav>
                                      </p:tavLst>
                                    </p:anim>
                                    <p:set>
                                      <p:cBhvr>
                                        <p:cTn id="409" dur="1" fill="hold">
                                          <p:stCondLst>
                                            <p:cond delay="999"/>
                                          </p:stCondLst>
                                        </p:cTn>
                                        <p:tgtEl>
                                          <p:spTgt spid="85"/>
                                        </p:tgtEl>
                                        <p:attrNameLst>
                                          <p:attrName>style.visibility</p:attrName>
                                        </p:attrNameLst>
                                      </p:cBhvr>
                                      <p:to>
                                        <p:strVal val="hidden"/>
                                      </p:to>
                                    </p:set>
                                  </p:childTnLst>
                                </p:cTn>
                              </p:par>
                              <p:par>
                                <p:cTn id="410" presetID="42" presetClass="exit" presetSubtype="0" fill="hold" grpId="0" nodeType="withEffect">
                                  <p:stCondLst>
                                    <p:cond delay="0"/>
                                  </p:stCondLst>
                                  <p:childTnLst>
                                    <p:animEffect transition="out" filter="fade">
                                      <p:cBhvr>
                                        <p:cTn id="411" dur="1000"/>
                                        <p:tgtEl>
                                          <p:spTgt spid="86"/>
                                        </p:tgtEl>
                                      </p:cBhvr>
                                    </p:animEffect>
                                    <p:anim calcmode="lin" valueType="num">
                                      <p:cBhvr>
                                        <p:cTn id="412" dur="1000"/>
                                        <p:tgtEl>
                                          <p:spTgt spid="86"/>
                                        </p:tgtEl>
                                        <p:attrNameLst>
                                          <p:attrName>ppt_x</p:attrName>
                                        </p:attrNameLst>
                                      </p:cBhvr>
                                      <p:tavLst>
                                        <p:tav tm="0">
                                          <p:val>
                                            <p:strVal val="ppt_x"/>
                                          </p:val>
                                        </p:tav>
                                        <p:tav tm="100000">
                                          <p:val>
                                            <p:strVal val="ppt_x"/>
                                          </p:val>
                                        </p:tav>
                                      </p:tavLst>
                                    </p:anim>
                                    <p:anim calcmode="lin" valueType="num">
                                      <p:cBhvr>
                                        <p:cTn id="413" dur="1000"/>
                                        <p:tgtEl>
                                          <p:spTgt spid="86"/>
                                        </p:tgtEl>
                                        <p:attrNameLst>
                                          <p:attrName>ppt_y</p:attrName>
                                        </p:attrNameLst>
                                      </p:cBhvr>
                                      <p:tavLst>
                                        <p:tav tm="0">
                                          <p:val>
                                            <p:strVal val="ppt_y"/>
                                          </p:val>
                                        </p:tav>
                                        <p:tav tm="100000">
                                          <p:val>
                                            <p:strVal val="ppt_y+.1"/>
                                          </p:val>
                                        </p:tav>
                                      </p:tavLst>
                                    </p:anim>
                                    <p:set>
                                      <p:cBhvr>
                                        <p:cTn id="414" dur="1" fill="hold">
                                          <p:stCondLst>
                                            <p:cond delay="999"/>
                                          </p:stCondLst>
                                        </p:cTn>
                                        <p:tgtEl>
                                          <p:spTgt spid="86"/>
                                        </p:tgtEl>
                                        <p:attrNameLst>
                                          <p:attrName>style.visibility</p:attrName>
                                        </p:attrNameLst>
                                      </p:cBhvr>
                                      <p:to>
                                        <p:strVal val="hidden"/>
                                      </p:to>
                                    </p:set>
                                  </p:childTnLst>
                                </p:cTn>
                              </p:par>
                              <p:par>
                                <p:cTn id="415" presetID="42" presetClass="exit" presetSubtype="0" fill="hold" grpId="0" nodeType="withEffect">
                                  <p:stCondLst>
                                    <p:cond delay="0"/>
                                  </p:stCondLst>
                                  <p:childTnLst>
                                    <p:animEffect transition="out" filter="fade">
                                      <p:cBhvr>
                                        <p:cTn id="416" dur="1000"/>
                                        <p:tgtEl>
                                          <p:spTgt spid="87"/>
                                        </p:tgtEl>
                                      </p:cBhvr>
                                    </p:animEffect>
                                    <p:anim calcmode="lin" valueType="num">
                                      <p:cBhvr>
                                        <p:cTn id="417" dur="1000"/>
                                        <p:tgtEl>
                                          <p:spTgt spid="87"/>
                                        </p:tgtEl>
                                        <p:attrNameLst>
                                          <p:attrName>ppt_x</p:attrName>
                                        </p:attrNameLst>
                                      </p:cBhvr>
                                      <p:tavLst>
                                        <p:tav tm="0">
                                          <p:val>
                                            <p:strVal val="ppt_x"/>
                                          </p:val>
                                        </p:tav>
                                        <p:tav tm="100000">
                                          <p:val>
                                            <p:strVal val="ppt_x"/>
                                          </p:val>
                                        </p:tav>
                                      </p:tavLst>
                                    </p:anim>
                                    <p:anim calcmode="lin" valueType="num">
                                      <p:cBhvr>
                                        <p:cTn id="418" dur="1000"/>
                                        <p:tgtEl>
                                          <p:spTgt spid="87"/>
                                        </p:tgtEl>
                                        <p:attrNameLst>
                                          <p:attrName>ppt_y</p:attrName>
                                        </p:attrNameLst>
                                      </p:cBhvr>
                                      <p:tavLst>
                                        <p:tav tm="0">
                                          <p:val>
                                            <p:strVal val="ppt_y"/>
                                          </p:val>
                                        </p:tav>
                                        <p:tav tm="100000">
                                          <p:val>
                                            <p:strVal val="ppt_y+.1"/>
                                          </p:val>
                                        </p:tav>
                                      </p:tavLst>
                                    </p:anim>
                                    <p:set>
                                      <p:cBhvr>
                                        <p:cTn id="419" dur="1" fill="hold">
                                          <p:stCondLst>
                                            <p:cond delay="999"/>
                                          </p:stCondLst>
                                        </p:cTn>
                                        <p:tgtEl>
                                          <p:spTgt spid="87"/>
                                        </p:tgtEl>
                                        <p:attrNameLst>
                                          <p:attrName>style.visibility</p:attrName>
                                        </p:attrNameLst>
                                      </p:cBhvr>
                                      <p:to>
                                        <p:strVal val="hidden"/>
                                      </p:to>
                                    </p:set>
                                  </p:childTnLst>
                                </p:cTn>
                              </p:par>
                              <p:par>
                                <p:cTn id="420" presetID="42" presetClass="exit" presetSubtype="0" fill="hold" grpId="0" nodeType="withEffect">
                                  <p:stCondLst>
                                    <p:cond delay="0"/>
                                  </p:stCondLst>
                                  <p:childTnLst>
                                    <p:animEffect transition="out" filter="fade">
                                      <p:cBhvr>
                                        <p:cTn id="421" dur="1000"/>
                                        <p:tgtEl>
                                          <p:spTgt spid="88"/>
                                        </p:tgtEl>
                                      </p:cBhvr>
                                    </p:animEffect>
                                    <p:anim calcmode="lin" valueType="num">
                                      <p:cBhvr>
                                        <p:cTn id="422" dur="1000"/>
                                        <p:tgtEl>
                                          <p:spTgt spid="88"/>
                                        </p:tgtEl>
                                        <p:attrNameLst>
                                          <p:attrName>ppt_x</p:attrName>
                                        </p:attrNameLst>
                                      </p:cBhvr>
                                      <p:tavLst>
                                        <p:tav tm="0">
                                          <p:val>
                                            <p:strVal val="ppt_x"/>
                                          </p:val>
                                        </p:tav>
                                        <p:tav tm="100000">
                                          <p:val>
                                            <p:strVal val="ppt_x"/>
                                          </p:val>
                                        </p:tav>
                                      </p:tavLst>
                                    </p:anim>
                                    <p:anim calcmode="lin" valueType="num">
                                      <p:cBhvr>
                                        <p:cTn id="423" dur="1000"/>
                                        <p:tgtEl>
                                          <p:spTgt spid="88"/>
                                        </p:tgtEl>
                                        <p:attrNameLst>
                                          <p:attrName>ppt_y</p:attrName>
                                        </p:attrNameLst>
                                      </p:cBhvr>
                                      <p:tavLst>
                                        <p:tav tm="0">
                                          <p:val>
                                            <p:strVal val="ppt_y"/>
                                          </p:val>
                                        </p:tav>
                                        <p:tav tm="100000">
                                          <p:val>
                                            <p:strVal val="ppt_y+.1"/>
                                          </p:val>
                                        </p:tav>
                                      </p:tavLst>
                                    </p:anim>
                                    <p:set>
                                      <p:cBhvr>
                                        <p:cTn id="424" dur="1" fill="hold">
                                          <p:stCondLst>
                                            <p:cond delay="999"/>
                                          </p:stCondLst>
                                        </p:cTn>
                                        <p:tgtEl>
                                          <p:spTgt spid="88"/>
                                        </p:tgtEl>
                                        <p:attrNameLst>
                                          <p:attrName>style.visibility</p:attrName>
                                        </p:attrNameLst>
                                      </p:cBhvr>
                                      <p:to>
                                        <p:strVal val="hidden"/>
                                      </p:to>
                                    </p:set>
                                  </p:childTnLst>
                                </p:cTn>
                              </p:par>
                              <p:par>
                                <p:cTn id="425" presetID="42" presetClass="exit" presetSubtype="0" fill="hold" grpId="0" nodeType="withEffect">
                                  <p:stCondLst>
                                    <p:cond delay="0"/>
                                  </p:stCondLst>
                                  <p:childTnLst>
                                    <p:animEffect transition="out" filter="fade">
                                      <p:cBhvr>
                                        <p:cTn id="426" dur="1000"/>
                                        <p:tgtEl>
                                          <p:spTgt spid="89"/>
                                        </p:tgtEl>
                                      </p:cBhvr>
                                    </p:animEffect>
                                    <p:anim calcmode="lin" valueType="num">
                                      <p:cBhvr>
                                        <p:cTn id="427" dur="1000"/>
                                        <p:tgtEl>
                                          <p:spTgt spid="89"/>
                                        </p:tgtEl>
                                        <p:attrNameLst>
                                          <p:attrName>ppt_x</p:attrName>
                                        </p:attrNameLst>
                                      </p:cBhvr>
                                      <p:tavLst>
                                        <p:tav tm="0">
                                          <p:val>
                                            <p:strVal val="ppt_x"/>
                                          </p:val>
                                        </p:tav>
                                        <p:tav tm="100000">
                                          <p:val>
                                            <p:strVal val="ppt_x"/>
                                          </p:val>
                                        </p:tav>
                                      </p:tavLst>
                                    </p:anim>
                                    <p:anim calcmode="lin" valueType="num">
                                      <p:cBhvr>
                                        <p:cTn id="428" dur="1000"/>
                                        <p:tgtEl>
                                          <p:spTgt spid="89"/>
                                        </p:tgtEl>
                                        <p:attrNameLst>
                                          <p:attrName>ppt_y</p:attrName>
                                        </p:attrNameLst>
                                      </p:cBhvr>
                                      <p:tavLst>
                                        <p:tav tm="0">
                                          <p:val>
                                            <p:strVal val="ppt_y"/>
                                          </p:val>
                                        </p:tav>
                                        <p:tav tm="100000">
                                          <p:val>
                                            <p:strVal val="ppt_y+.1"/>
                                          </p:val>
                                        </p:tav>
                                      </p:tavLst>
                                    </p:anim>
                                    <p:set>
                                      <p:cBhvr>
                                        <p:cTn id="429" dur="1" fill="hold">
                                          <p:stCondLst>
                                            <p:cond delay="999"/>
                                          </p:stCondLst>
                                        </p:cTn>
                                        <p:tgtEl>
                                          <p:spTgt spid="89"/>
                                        </p:tgtEl>
                                        <p:attrNameLst>
                                          <p:attrName>style.visibility</p:attrName>
                                        </p:attrNameLst>
                                      </p:cBhvr>
                                      <p:to>
                                        <p:strVal val="hidden"/>
                                      </p:to>
                                    </p:set>
                                  </p:childTnLst>
                                </p:cTn>
                              </p:par>
                              <p:par>
                                <p:cTn id="430" presetID="42" presetClass="exit" presetSubtype="0" fill="hold" grpId="0" nodeType="withEffect">
                                  <p:stCondLst>
                                    <p:cond delay="0"/>
                                  </p:stCondLst>
                                  <p:childTnLst>
                                    <p:animEffect transition="out" filter="fade">
                                      <p:cBhvr>
                                        <p:cTn id="431" dur="1000"/>
                                        <p:tgtEl>
                                          <p:spTgt spid="90"/>
                                        </p:tgtEl>
                                      </p:cBhvr>
                                    </p:animEffect>
                                    <p:anim calcmode="lin" valueType="num">
                                      <p:cBhvr>
                                        <p:cTn id="432" dur="1000"/>
                                        <p:tgtEl>
                                          <p:spTgt spid="90"/>
                                        </p:tgtEl>
                                        <p:attrNameLst>
                                          <p:attrName>ppt_x</p:attrName>
                                        </p:attrNameLst>
                                      </p:cBhvr>
                                      <p:tavLst>
                                        <p:tav tm="0">
                                          <p:val>
                                            <p:strVal val="ppt_x"/>
                                          </p:val>
                                        </p:tav>
                                        <p:tav tm="100000">
                                          <p:val>
                                            <p:strVal val="ppt_x"/>
                                          </p:val>
                                        </p:tav>
                                      </p:tavLst>
                                    </p:anim>
                                    <p:anim calcmode="lin" valueType="num">
                                      <p:cBhvr>
                                        <p:cTn id="433" dur="1000"/>
                                        <p:tgtEl>
                                          <p:spTgt spid="90"/>
                                        </p:tgtEl>
                                        <p:attrNameLst>
                                          <p:attrName>ppt_y</p:attrName>
                                        </p:attrNameLst>
                                      </p:cBhvr>
                                      <p:tavLst>
                                        <p:tav tm="0">
                                          <p:val>
                                            <p:strVal val="ppt_y"/>
                                          </p:val>
                                        </p:tav>
                                        <p:tav tm="100000">
                                          <p:val>
                                            <p:strVal val="ppt_y+.1"/>
                                          </p:val>
                                        </p:tav>
                                      </p:tavLst>
                                    </p:anim>
                                    <p:set>
                                      <p:cBhvr>
                                        <p:cTn id="434" dur="1" fill="hold">
                                          <p:stCondLst>
                                            <p:cond delay="999"/>
                                          </p:stCondLst>
                                        </p:cTn>
                                        <p:tgtEl>
                                          <p:spTgt spid="90"/>
                                        </p:tgtEl>
                                        <p:attrNameLst>
                                          <p:attrName>style.visibility</p:attrName>
                                        </p:attrNameLst>
                                      </p:cBhvr>
                                      <p:to>
                                        <p:strVal val="hidden"/>
                                      </p:to>
                                    </p:set>
                                  </p:childTnLst>
                                </p:cTn>
                              </p:par>
                              <p:par>
                                <p:cTn id="435" presetID="42" presetClass="exit" presetSubtype="0" fill="hold" grpId="0" nodeType="withEffect">
                                  <p:stCondLst>
                                    <p:cond delay="0"/>
                                  </p:stCondLst>
                                  <p:childTnLst>
                                    <p:animEffect transition="out" filter="fade">
                                      <p:cBhvr>
                                        <p:cTn id="436" dur="1000"/>
                                        <p:tgtEl>
                                          <p:spTgt spid="91"/>
                                        </p:tgtEl>
                                      </p:cBhvr>
                                    </p:animEffect>
                                    <p:anim calcmode="lin" valueType="num">
                                      <p:cBhvr>
                                        <p:cTn id="437" dur="1000"/>
                                        <p:tgtEl>
                                          <p:spTgt spid="91"/>
                                        </p:tgtEl>
                                        <p:attrNameLst>
                                          <p:attrName>ppt_x</p:attrName>
                                        </p:attrNameLst>
                                      </p:cBhvr>
                                      <p:tavLst>
                                        <p:tav tm="0">
                                          <p:val>
                                            <p:strVal val="ppt_x"/>
                                          </p:val>
                                        </p:tav>
                                        <p:tav tm="100000">
                                          <p:val>
                                            <p:strVal val="ppt_x"/>
                                          </p:val>
                                        </p:tav>
                                      </p:tavLst>
                                    </p:anim>
                                    <p:anim calcmode="lin" valueType="num">
                                      <p:cBhvr>
                                        <p:cTn id="438" dur="1000"/>
                                        <p:tgtEl>
                                          <p:spTgt spid="91"/>
                                        </p:tgtEl>
                                        <p:attrNameLst>
                                          <p:attrName>ppt_y</p:attrName>
                                        </p:attrNameLst>
                                      </p:cBhvr>
                                      <p:tavLst>
                                        <p:tav tm="0">
                                          <p:val>
                                            <p:strVal val="ppt_y"/>
                                          </p:val>
                                        </p:tav>
                                        <p:tav tm="100000">
                                          <p:val>
                                            <p:strVal val="ppt_y+.1"/>
                                          </p:val>
                                        </p:tav>
                                      </p:tavLst>
                                    </p:anim>
                                    <p:set>
                                      <p:cBhvr>
                                        <p:cTn id="439" dur="1" fill="hold">
                                          <p:stCondLst>
                                            <p:cond delay="999"/>
                                          </p:stCondLst>
                                        </p:cTn>
                                        <p:tgtEl>
                                          <p:spTgt spid="91"/>
                                        </p:tgtEl>
                                        <p:attrNameLst>
                                          <p:attrName>style.visibility</p:attrName>
                                        </p:attrNameLst>
                                      </p:cBhvr>
                                      <p:to>
                                        <p:strVal val="hidden"/>
                                      </p:to>
                                    </p:set>
                                  </p:childTnLst>
                                </p:cTn>
                              </p:par>
                              <p:par>
                                <p:cTn id="440" presetID="42" presetClass="exit" presetSubtype="0" fill="hold" grpId="0" nodeType="withEffect">
                                  <p:stCondLst>
                                    <p:cond delay="0"/>
                                  </p:stCondLst>
                                  <p:childTnLst>
                                    <p:animEffect transition="out" filter="fade">
                                      <p:cBhvr>
                                        <p:cTn id="441" dur="1000"/>
                                        <p:tgtEl>
                                          <p:spTgt spid="92"/>
                                        </p:tgtEl>
                                      </p:cBhvr>
                                    </p:animEffect>
                                    <p:anim calcmode="lin" valueType="num">
                                      <p:cBhvr>
                                        <p:cTn id="442" dur="1000"/>
                                        <p:tgtEl>
                                          <p:spTgt spid="92"/>
                                        </p:tgtEl>
                                        <p:attrNameLst>
                                          <p:attrName>ppt_x</p:attrName>
                                        </p:attrNameLst>
                                      </p:cBhvr>
                                      <p:tavLst>
                                        <p:tav tm="0">
                                          <p:val>
                                            <p:strVal val="ppt_x"/>
                                          </p:val>
                                        </p:tav>
                                        <p:tav tm="100000">
                                          <p:val>
                                            <p:strVal val="ppt_x"/>
                                          </p:val>
                                        </p:tav>
                                      </p:tavLst>
                                    </p:anim>
                                    <p:anim calcmode="lin" valueType="num">
                                      <p:cBhvr>
                                        <p:cTn id="443" dur="1000"/>
                                        <p:tgtEl>
                                          <p:spTgt spid="92"/>
                                        </p:tgtEl>
                                        <p:attrNameLst>
                                          <p:attrName>ppt_y</p:attrName>
                                        </p:attrNameLst>
                                      </p:cBhvr>
                                      <p:tavLst>
                                        <p:tav tm="0">
                                          <p:val>
                                            <p:strVal val="ppt_y"/>
                                          </p:val>
                                        </p:tav>
                                        <p:tav tm="100000">
                                          <p:val>
                                            <p:strVal val="ppt_y+.1"/>
                                          </p:val>
                                        </p:tav>
                                      </p:tavLst>
                                    </p:anim>
                                    <p:set>
                                      <p:cBhvr>
                                        <p:cTn id="444" dur="1" fill="hold">
                                          <p:stCondLst>
                                            <p:cond delay="999"/>
                                          </p:stCondLst>
                                        </p:cTn>
                                        <p:tgtEl>
                                          <p:spTgt spid="92"/>
                                        </p:tgtEl>
                                        <p:attrNameLst>
                                          <p:attrName>style.visibility</p:attrName>
                                        </p:attrNameLst>
                                      </p:cBhvr>
                                      <p:to>
                                        <p:strVal val="hidden"/>
                                      </p:to>
                                    </p:set>
                                  </p:childTnLst>
                                </p:cTn>
                              </p:par>
                              <p:par>
                                <p:cTn id="445" presetID="42" presetClass="exit" presetSubtype="0" fill="hold" grpId="0" nodeType="withEffect">
                                  <p:stCondLst>
                                    <p:cond delay="0"/>
                                  </p:stCondLst>
                                  <p:childTnLst>
                                    <p:animEffect transition="out" filter="fade">
                                      <p:cBhvr>
                                        <p:cTn id="446" dur="1000"/>
                                        <p:tgtEl>
                                          <p:spTgt spid="93"/>
                                        </p:tgtEl>
                                      </p:cBhvr>
                                    </p:animEffect>
                                    <p:anim calcmode="lin" valueType="num">
                                      <p:cBhvr>
                                        <p:cTn id="447" dur="1000"/>
                                        <p:tgtEl>
                                          <p:spTgt spid="93"/>
                                        </p:tgtEl>
                                        <p:attrNameLst>
                                          <p:attrName>ppt_x</p:attrName>
                                        </p:attrNameLst>
                                      </p:cBhvr>
                                      <p:tavLst>
                                        <p:tav tm="0">
                                          <p:val>
                                            <p:strVal val="ppt_x"/>
                                          </p:val>
                                        </p:tav>
                                        <p:tav tm="100000">
                                          <p:val>
                                            <p:strVal val="ppt_x"/>
                                          </p:val>
                                        </p:tav>
                                      </p:tavLst>
                                    </p:anim>
                                    <p:anim calcmode="lin" valueType="num">
                                      <p:cBhvr>
                                        <p:cTn id="448" dur="1000"/>
                                        <p:tgtEl>
                                          <p:spTgt spid="93"/>
                                        </p:tgtEl>
                                        <p:attrNameLst>
                                          <p:attrName>ppt_y</p:attrName>
                                        </p:attrNameLst>
                                      </p:cBhvr>
                                      <p:tavLst>
                                        <p:tav tm="0">
                                          <p:val>
                                            <p:strVal val="ppt_y"/>
                                          </p:val>
                                        </p:tav>
                                        <p:tav tm="100000">
                                          <p:val>
                                            <p:strVal val="ppt_y+.1"/>
                                          </p:val>
                                        </p:tav>
                                      </p:tavLst>
                                    </p:anim>
                                    <p:set>
                                      <p:cBhvr>
                                        <p:cTn id="449" dur="1" fill="hold">
                                          <p:stCondLst>
                                            <p:cond delay="999"/>
                                          </p:stCondLst>
                                        </p:cTn>
                                        <p:tgtEl>
                                          <p:spTgt spid="93"/>
                                        </p:tgtEl>
                                        <p:attrNameLst>
                                          <p:attrName>style.visibility</p:attrName>
                                        </p:attrNameLst>
                                      </p:cBhvr>
                                      <p:to>
                                        <p:strVal val="hidden"/>
                                      </p:to>
                                    </p:set>
                                  </p:childTnLst>
                                </p:cTn>
                              </p:par>
                              <p:par>
                                <p:cTn id="450" presetID="42" presetClass="exit" presetSubtype="0" fill="hold" grpId="0" nodeType="withEffect">
                                  <p:stCondLst>
                                    <p:cond delay="0"/>
                                  </p:stCondLst>
                                  <p:childTnLst>
                                    <p:animEffect transition="out" filter="fade">
                                      <p:cBhvr>
                                        <p:cTn id="451" dur="1000"/>
                                        <p:tgtEl>
                                          <p:spTgt spid="94"/>
                                        </p:tgtEl>
                                      </p:cBhvr>
                                    </p:animEffect>
                                    <p:anim calcmode="lin" valueType="num">
                                      <p:cBhvr>
                                        <p:cTn id="452" dur="1000"/>
                                        <p:tgtEl>
                                          <p:spTgt spid="94"/>
                                        </p:tgtEl>
                                        <p:attrNameLst>
                                          <p:attrName>ppt_x</p:attrName>
                                        </p:attrNameLst>
                                      </p:cBhvr>
                                      <p:tavLst>
                                        <p:tav tm="0">
                                          <p:val>
                                            <p:strVal val="ppt_x"/>
                                          </p:val>
                                        </p:tav>
                                        <p:tav tm="100000">
                                          <p:val>
                                            <p:strVal val="ppt_x"/>
                                          </p:val>
                                        </p:tav>
                                      </p:tavLst>
                                    </p:anim>
                                    <p:anim calcmode="lin" valueType="num">
                                      <p:cBhvr>
                                        <p:cTn id="453" dur="1000"/>
                                        <p:tgtEl>
                                          <p:spTgt spid="94"/>
                                        </p:tgtEl>
                                        <p:attrNameLst>
                                          <p:attrName>ppt_y</p:attrName>
                                        </p:attrNameLst>
                                      </p:cBhvr>
                                      <p:tavLst>
                                        <p:tav tm="0">
                                          <p:val>
                                            <p:strVal val="ppt_y"/>
                                          </p:val>
                                        </p:tav>
                                        <p:tav tm="100000">
                                          <p:val>
                                            <p:strVal val="ppt_y+.1"/>
                                          </p:val>
                                        </p:tav>
                                      </p:tavLst>
                                    </p:anim>
                                    <p:set>
                                      <p:cBhvr>
                                        <p:cTn id="454" dur="1" fill="hold">
                                          <p:stCondLst>
                                            <p:cond delay="999"/>
                                          </p:stCondLst>
                                        </p:cTn>
                                        <p:tgtEl>
                                          <p:spTgt spid="94"/>
                                        </p:tgtEl>
                                        <p:attrNameLst>
                                          <p:attrName>style.visibility</p:attrName>
                                        </p:attrNameLst>
                                      </p:cBhvr>
                                      <p:to>
                                        <p:strVal val="hidden"/>
                                      </p:to>
                                    </p:set>
                                  </p:childTnLst>
                                </p:cTn>
                              </p:par>
                              <p:par>
                                <p:cTn id="455" presetID="42" presetClass="exit" presetSubtype="0" fill="hold" grpId="0" nodeType="withEffect">
                                  <p:stCondLst>
                                    <p:cond delay="0"/>
                                  </p:stCondLst>
                                  <p:childTnLst>
                                    <p:animEffect transition="out" filter="fade">
                                      <p:cBhvr>
                                        <p:cTn id="456" dur="1000"/>
                                        <p:tgtEl>
                                          <p:spTgt spid="95"/>
                                        </p:tgtEl>
                                      </p:cBhvr>
                                    </p:animEffect>
                                    <p:anim calcmode="lin" valueType="num">
                                      <p:cBhvr>
                                        <p:cTn id="457" dur="1000"/>
                                        <p:tgtEl>
                                          <p:spTgt spid="95"/>
                                        </p:tgtEl>
                                        <p:attrNameLst>
                                          <p:attrName>ppt_x</p:attrName>
                                        </p:attrNameLst>
                                      </p:cBhvr>
                                      <p:tavLst>
                                        <p:tav tm="0">
                                          <p:val>
                                            <p:strVal val="ppt_x"/>
                                          </p:val>
                                        </p:tav>
                                        <p:tav tm="100000">
                                          <p:val>
                                            <p:strVal val="ppt_x"/>
                                          </p:val>
                                        </p:tav>
                                      </p:tavLst>
                                    </p:anim>
                                    <p:anim calcmode="lin" valueType="num">
                                      <p:cBhvr>
                                        <p:cTn id="458" dur="1000"/>
                                        <p:tgtEl>
                                          <p:spTgt spid="95"/>
                                        </p:tgtEl>
                                        <p:attrNameLst>
                                          <p:attrName>ppt_y</p:attrName>
                                        </p:attrNameLst>
                                      </p:cBhvr>
                                      <p:tavLst>
                                        <p:tav tm="0">
                                          <p:val>
                                            <p:strVal val="ppt_y"/>
                                          </p:val>
                                        </p:tav>
                                        <p:tav tm="100000">
                                          <p:val>
                                            <p:strVal val="ppt_y+.1"/>
                                          </p:val>
                                        </p:tav>
                                      </p:tavLst>
                                    </p:anim>
                                    <p:set>
                                      <p:cBhvr>
                                        <p:cTn id="459" dur="1" fill="hold">
                                          <p:stCondLst>
                                            <p:cond delay="999"/>
                                          </p:stCondLst>
                                        </p:cTn>
                                        <p:tgtEl>
                                          <p:spTgt spid="95"/>
                                        </p:tgtEl>
                                        <p:attrNameLst>
                                          <p:attrName>style.visibility</p:attrName>
                                        </p:attrNameLst>
                                      </p:cBhvr>
                                      <p:to>
                                        <p:strVal val="hidden"/>
                                      </p:to>
                                    </p:set>
                                  </p:childTnLst>
                                </p:cTn>
                              </p:par>
                              <p:par>
                                <p:cTn id="460" presetID="42" presetClass="exit" presetSubtype="0" fill="hold" grpId="0" nodeType="withEffect">
                                  <p:stCondLst>
                                    <p:cond delay="0"/>
                                  </p:stCondLst>
                                  <p:childTnLst>
                                    <p:animEffect transition="out" filter="fade">
                                      <p:cBhvr>
                                        <p:cTn id="461" dur="1000"/>
                                        <p:tgtEl>
                                          <p:spTgt spid="96"/>
                                        </p:tgtEl>
                                      </p:cBhvr>
                                    </p:animEffect>
                                    <p:anim calcmode="lin" valueType="num">
                                      <p:cBhvr>
                                        <p:cTn id="462" dur="1000"/>
                                        <p:tgtEl>
                                          <p:spTgt spid="96"/>
                                        </p:tgtEl>
                                        <p:attrNameLst>
                                          <p:attrName>ppt_x</p:attrName>
                                        </p:attrNameLst>
                                      </p:cBhvr>
                                      <p:tavLst>
                                        <p:tav tm="0">
                                          <p:val>
                                            <p:strVal val="ppt_x"/>
                                          </p:val>
                                        </p:tav>
                                        <p:tav tm="100000">
                                          <p:val>
                                            <p:strVal val="ppt_x"/>
                                          </p:val>
                                        </p:tav>
                                      </p:tavLst>
                                    </p:anim>
                                    <p:anim calcmode="lin" valueType="num">
                                      <p:cBhvr>
                                        <p:cTn id="463" dur="1000"/>
                                        <p:tgtEl>
                                          <p:spTgt spid="96"/>
                                        </p:tgtEl>
                                        <p:attrNameLst>
                                          <p:attrName>ppt_y</p:attrName>
                                        </p:attrNameLst>
                                      </p:cBhvr>
                                      <p:tavLst>
                                        <p:tav tm="0">
                                          <p:val>
                                            <p:strVal val="ppt_y"/>
                                          </p:val>
                                        </p:tav>
                                        <p:tav tm="100000">
                                          <p:val>
                                            <p:strVal val="ppt_y+.1"/>
                                          </p:val>
                                        </p:tav>
                                      </p:tavLst>
                                    </p:anim>
                                    <p:set>
                                      <p:cBhvr>
                                        <p:cTn id="464" dur="1" fill="hold">
                                          <p:stCondLst>
                                            <p:cond delay="999"/>
                                          </p:stCondLst>
                                        </p:cTn>
                                        <p:tgtEl>
                                          <p:spTgt spid="96"/>
                                        </p:tgtEl>
                                        <p:attrNameLst>
                                          <p:attrName>style.visibility</p:attrName>
                                        </p:attrNameLst>
                                      </p:cBhvr>
                                      <p:to>
                                        <p:strVal val="hidden"/>
                                      </p:to>
                                    </p:set>
                                  </p:childTnLst>
                                </p:cTn>
                              </p:par>
                              <p:par>
                                <p:cTn id="465" presetID="42" presetClass="exit" presetSubtype="0" fill="hold" grpId="0" nodeType="withEffect">
                                  <p:stCondLst>
                                    <p:cond delay="0"/>
                                  </p:stCondLst>
                                  <p:childTnLst>
                                    <p:animEffect transition="out" filter="fade">
                                      <p:cBhvr>
                                        <p:cTn id="466" dur="1000"/>
                                        <p:tgtEl>
                                          <p:spTgt spid="97"/>
                                        </p:tgtEl>
                                      </p:cBhvr>
                                    </p:animEffect>
                                    <p:anim calcmode="lin" valueType="num">
                                      <p:cBhvr>
                                        <p:cTn id="467" dur="1000"/>
                                        <p:tgtEl>
                                          <p:spTgt spid="97"/>
                                        </p:tgtEl>
                                        <p:attrNameLst>
                                          <p:attrName>ppt_x</p:attrName>
                                        </p:attrNameLst>
                                      </p:cBhvr>
                                      <p:tavLst>
                                        <p:tav tm="0">
                                          <p:val>
                                            <p:strVal val="ppt_x"/>
                                          </p:val>
                                        </p:tav>
                                        <p:tav tm="100000">
                                          <p:val>
                                            <p:strVal val="ppt_x"/>
                                          </p:val>
                                        </p:tav>
                                      </p:tavLst>
                                    </p:anim>
                                    <p:anim calcmode="lin" valueType="num">
                                      <p:cBhvr>
                                        <p:cTn id="468" dur="1000"/>
                                        <p:tgtEl>
                                          <p:spTgt spid="97"/>
                                        </p:tgtEl>
                                        <p:attrNameLst>
                                          <p:attrName>ppt_y</p:attrName>
                                        </p:attrNameLst>
                                      </p:cBhvr>
                                      <p:tavLst>
                                        <p:tav tm="0">
                                          <p:val>
                                            <p:strVal val="ppt_y"/>
                                          </p:val>
                                        </p:tav>
                                        <p:tav tm="100000">
                                          <p:val>
                                            <p:strVal val="ppt_y+.1"/>
                                          </p:val>
                                        </p:tav>
                                      </p:tavLst>
                                    </p:anim>
                                    <p:set>
                                      <p:cBhvr>
                                        <p:cTn id="469" dur="1" fill="hold">
                                          <p:stCondLst>
                                            <p:cond delay="999"/>
                                          </p:stCondLst>
                                        </p:cTn>
                                        <p:tgtEl>
                                          <p:spTgt spid="97"/>
                                        </p:tgtEl>
                                        <p:attrNameLst>
                                          <p:attrName>style.visibility</p:attrName>
                                        </p:attrNameLst>
                                      </p:cBhvr>
                                      <p:to>
                                        <p:strVal val="hidden"/>
                                      </p:to>
                                    </p:set>
                                  </p:childTnLst>
                                </p:cTn>
                              </p:par>
                              <p:par>
                                <p:cTn id="470" presetID="42" presetClass="exit" presetSubtype="0" fill="hold" grpId="0" nodeType="withEffect">
                                  <p:stCondLst>
                                    <p:cond delay="0"/>
                                  </p:stCondLst>
                                  <p:childTnLst>
                                    <p:animEffect transition="out" filter="fade">
                                      <p:cBhvr>
                                        <p:cTn id="471" dur="1000"/>
                                        <p:tgtEl>
                                          <p:spTgt spid="98"/>
                                        </p:tgtEl>
                                      </p:cBhvr>
                                    </p:animEffect>
                                    <p:anim calcmode="lin" valueType="num">
                                      <p:cBhvr>
                                        <p:cTn id="472" dur="1000"/>
                                        <p:tgtEl>
                                          <p:spTgt spid="98"/>
                                        </p:tgtEl>
                                        <p:attrNameLst>
                                          <p:attrName>ppt_x</p:attrName>
                                        </p:attrNameLst>
                                      </p:cBhvr>
                                      <p:tavLst>
                                        <p:tav tm="0">
                                          <p:val>
                                            <p:strVal val="ppt_x"/>
                                          </p:val>
                                        </p:tav>
                                        <p:tav tm="100000">
                                          <p:val>
                                            <p:strVal val="ppt_x"/>
                                          </p:val>
                                        </p:tav>
                                      </p:tavLst>
                                    </p:anim>
                                    <p:anim calcmode="lin" valueType="num">
                                      <p:cBhvr>
                                        <p:cTn id="473" dur="1000"/>
                                        <p:tgtEl>
                                          <p:spTgt spid="98"/>
                                        </p:tgtEl>
                                        <p:attrNameLst>
                                          <p:attrName>ppt_y</p:attrName>
                                        </p:attrNameLst>
                                      </p:cBhvr>
                                      <p:tavLst>
                                        <p:tav tm="0">
                                          <p:val>
                                            <p:strVal val="ppt_y"/>
                                          </p:val>
                                        </p:tav>
                                        <p:tav tm="100000">
                                          <p:val>
                                            <p:strVal val="ppt_y+.1"/>
                                          </p:val>
                                        </p:tav>
                                      </p:tavLst>
                                    </p:anim>
                                    <p:set>
                                      <p:cBhvr>
                                        <p:cTn id="474" dur="1" fill="hold">
                                          <p:stCondLst>
                                            <p:cond delay="999"/>
                                          </p:stCondLst>
                                        </p:cTn>
                                        <p:tgtEl>
                                          <p:spTgt spid="98"/>
                                        </p:tgtEl>
                                        <p:attrNameLst>
                                          <p:attrName>style.visibility</p:attrName>
                                        </p:attrNameLst>
                                      </p:cBhvr>
                                      <p:to>
                                        <p:strVal val="hidden"/>
                                      </p:to>
                                    </p:set>
                                  </p:childTnLst>
                                </p:cTn>
                              </p:par>
                              <p:par>
                                <p:cTn id="475" presetID="42" presetClass="exit" presetSubtype="0" fill="hold" grpId="0" nodeType="withEffect">
                                  <p:stCondLst>
                                    <p:cond delay="0"/>
                                  </p:stCondLst>
                                  <p:childTnLst>
                                    <p:animEffect transition="out" filter="fade">
                                      <p:cBhvr>
                                        <p:cTn id="476" dur="1000"/>
                                        <p:tgtEl>
                                          <p:spTgt spid="99"/>
                                        </p:tgtEl>
                                      </p:cBhvr>
                                    </p:animEffect>
                                    <p:anim calcmode="lin" valueType="num">
                                      <p:cBhvr>
                                        <p:cTn id="477" dur="1000"/>
                                        <p:tgtEl>
                                          <p:spTgt spid="99"/>
                                        </p:tgtEl>
                                        <p:attrNameLst>
                                          <p:attrName>ppt_x</p:attrName>
                                        </p:attrNameLst>
                                      </p:cBhvr>
                                      <p:tavLst>
                                        <p:tav tm="0">
                                          <p:val>
                                            <p:strVal val="ppt_x"/>
                                          </p:val>
                                        </p:tav>
                                        <p:tav tm="100000">
                                          <p:val>
                                            <p:strVal val="ppt_x"/>
                                          </p:val>
                                        </p:tav>
                                      </p:tavLst>
                                    </p:anim>
                                    <p:anim calcmode="lin" valueType="num">
                                      <p:cBhvr>
                                        <p:cTn id="478" dur="1000"/>
                                        <p:tgtEl>
                                          <p:spTgt spid="99"/>
                                        </p:tgtEl>
                                        <p:attrNameLst>
                                          <p:attrName>ppt_y</p:attrName>
                                        </p:attrNameLst>
                                      </p:cBhvr>
                                      <p:tavLst>
                                        <p:tav tm="0">
                                          <p:val>
                                            <p:strVal val="ppt_y"/>
                                          </p:val>
                                        </p:tav>
                                        <p:tav tm="100000">
                                          <p:val>
                                            <p:strVal val="ppt_y+.1"/>
                                          </p:val>
                                        </p:tav>
                                      </p:tavLst>
                                    </p:anim>
                                    <p:set>
                                      <p:cBhvr>
                                        <p:cTn id="479" dur="1" fill="hold">
                                          <p:stCondLst>
                                            <p:cond delay="999"/>
                                          </p:stCondLst>
                                        </p:cTn>
                                        <p:tgtEl>
                                          <p:spTgt spid="99"/>
                                        </p:tgtEl>
                                        <p:attrNameLst>
                                          <p:attrName>style.visibility</p:attrName>
                                        </p:attrNameLst>
                                      </p:cBhvr>
                                      <p:to>
                                        <p:strVal val="hidden"/>
                                      </p:to>
                                    </p:set>
                                  </p:childTnLst>
                                </p:cTn>
                              </p:par>
                              <p:par>
                                <p:cTn id="480" presetID="42" presetClass="exit" presetSubtype="0" fill="hold" grpId="0" nodeType="withEffect">
                                  <p:stCondLst>
                                    <p:cond delay="0"/>
                                  </p:stCondLst>
                                  <p:childTnLst>
                                    <p:animEffect transition="out" filter="fade">
                                      <p:cBhvr>
                                        <p:cTn id="481" dur="1000"/>
                                        <p:tgtEl>
                                          <p:spTgt spid="100"/>
                                        </p:tgtEl>
                                      </p:cBhvr>
                                    </p:animEffect>
                                    <p:anim calcmode="lin" valueType="num">
                                      <p:cBhvr>
                                        <p:cTn id="482" dur="1000"/>
                                        <p:tgtEl>
                                          <p:spTgt spid="100"/>
                                        </p:tgtEl>
                                        <p:attrNameLst>
                                          <p:attrName>ppt_x</p:attrName>
                                        </p:attrNameLst>
                                      </p:cBhvr>
                                      <p:tavLst>
                                        <p:tav tm="0">
                                          <p:val>
                                            <p:strVal val="ppt_x"/>
                                          </p:val>
                                        </p:tav>
                                        <p:tav tm="100000">
                                          <p:val>
                                            <p:strVal val="ppt_x"/>
                                          </p:val>
                                        </p:tav>
                                      </p:tavLst>
                                    </p:anim>
                                    <p:anim calcmode="lin" valueType="num">
                                      <p:cBhvr>
                                        <p:cTn id="483" dur="1000"/>
                                        <p:tgtEl>
                                          <p:spTgt spid="100"/>
                                        </p:tgtEl>
                                        <p:attrNameLst>
                                          <p:attrName>ppt_y</p:attrName>
                                        </p:attrNameLst>
                                      </p:cBhvr>
                                      <p:tavLst>
                                        <p:tav tm="0">
                                          <p:val>
                                            <p:strVal val="ppt_y"/>
                                          </p:val>
                                        </p:tav>
                                        <p:tav tm="100000">
                                          <p:val>
                                            <p:strVal val="ppt_y+.1"/>
                                          </p:val>
                                        </p:tav>
                                      </p:tavLst>
                                    </p:anim>
                                    <p:set>
                                      <p:cBhvr>
                                        <p:cTn id="484" dur="1" fill="hold">
                                          <p:stCondLst>
                                            <p:cond delay="999"/>
                                          </p:stCondLst>
                                        </p:cTn>
                                        <p:tgtEl>
                                          <p:spTgt spid="100"/>
                                        </p:tgtEl>
                                        <p:attrNameLst>
                                          <p:attrName>style.visibility</p:attrName>
                                        </p:attrNameLst>
                                      </p:cBhvr>
                                      <p:to>
                                        <p:strVal val="hidden"/>
                                      </p:to>
                                    </p:set>
                                  </p:childTnLst>
                                </p:cTn>
                              </p:par>
                              <p:par>
                                <p:cTn id="485" presetID="42" presetClass="exit" presetSubtype="0" fill="hold" grpId="0" nodeType="withEffect">
                                  <p:stCondLst>
                                    <p:cond delay="0"/>
                                  </p:stCondLst>
                                  <p:childTnLst>
                                    <p:animEffect transition="out" filter="fade">
                                      <p:cBhvr>
                                        <p:cTn id="486" dur="1000"/>
                                        <p:tgtEl>
                                          <p:spTgt spid="101"/>
                                        </p:tgtEl>
                                      </p:cBhvr>
                                    </p:animEffect>
                                    <p:anim calcmode="lin" valueType="num">
                                      <p:cBhvr>
                                        <p:cTn id="487" dur="1000"/>
                                        <p:tgtEl>
                                          <p:spTgt spid="101"/>
                                        </p:tgtEl>
                                        <p:attrNameLst>
                                          <p:attrName>ppt_x</p:attrName>
                                        </p:attrNameLst>
                                      </p:cBhvr>
                                      <p:tavLst>
                                        <p:tav tm="0">
                                          <p:val>
                                            <p:strVal val="ppt_x"/>
                                          </p:val>
                                        </p:tav>
                                        <p:tav tm="100000">
                                          <p:val>
                                            <p:strVal val="ppt_x"/>
                                          </p:val>
                                        </p:tav>
                                      </p:tavLst>
                                    </p:anim>
                                    <p:anim calcmode="lin" valueType="num">
                                      <p:cBhvr>
                                        <p:cTn id="488" dur="1000"/>
                                        <p:tgtEl>
                                          <p:spTgt spid="101"/>
                                        </p:tgtEl>
                                        <p:attrNameLst>
                                          <p:attrName>ppt_y</p:attrName>
                                        </p:attrNameLst>
                                      </p:cBhvr>
                                      <p:tavLst>
                                        <p:tav tm="0">
                                          <p:val>
                                            <p:strVal val="ppt_y"/>
                                          </p:val>
                                        </p:tav>
                                        <p:tav tm="100000">
                                          <p:val>
                                            <p:strVal val="ppt_y+.1"/>
                                          </p:val>
                                        </p:tav>
                                      </p:tavLst>
                                    </p:anim>
                                    <p:set>
                                      <p:cBhvr>
                                        <p:cTn id="489" dur="1" fill="hold">
                                          <p:stCondLst>
                                            <p:cond delay="999"/>
                                          </p:stCondLst>
                                        </p:cTn>
                                        <p:tgtEl>
                                          <p:spTgt spid="101"/>
                                        </p:tgtEl>
                                        <p:attrNameLst>
                                          <p:attrName>style.visibility</p:attrName>
                                        </p:attrNameLst>
                                      </p:cBhvr>
                                      <p:to>
                                        <p:strVal val="hidden"/>
                                      </p:to>
                                    </p:set>
                                  </p:childTnLst>
                                </p:cTn>
                              </p:par>
                              <p:par>
                                <p:cTn id="490" presetID="42" presetClass="exit" presetSubtype="0" fill="hold" grpId="0" nodeType="withEffect">
                                  <p:stCondLst>
                                    <p:cond delay="0"/>
                                  </p:stCondLst>
                                  <p:childTnLst>
                                    <p:animEffect transition="out" filter="fade">
                                      <p:cBhvr>
                                        <p:cTn id="491" dur="1000"/>
                                        <p:tgtEl>
                                          <p:spTgt spid="102"/>
                                        </p:tgtEl>
                                      </p:cBhvr>
                                    </p:animEffect>
                                    <p:anim calcmode="lin" valueType="num">
                                      <p:cBhvr>
                                        <p:cTn id="492" dur="1000"/>
                                        <p:tgtEl>
                                          <p:spTgt spid="102"/>
                                        </p:tgtEl>
                                        <p:attrNameLst>
                                          <p:attrName>ppt_x</p:attrName>
                                        </p:attrNameLst>
                                      </p:cBhvr>
                                      <p:tavLst>
                                        <p:tav tm="0">
                                          <p:val>
                                            <p:strVal val="ppt_x"/>
                                          </p:val>
                                        </p:tav>
                                        <p:tav tm="100000">
                                          <p:val>
                                            <p:strVal val="ppt_x"/>
                                          </p:val>
                                        </p:tav>
                                      </p:tavLst>
                                    </p:anim>
                                    <p:anim calcmode="lin" valueType="num">
                                      <p:cBhvr>
                                        <p:cTn id="493" dur="1000"/>
                                        <p:tgtEl>
                                          <p:spTgt spid="102"/>
                                        </p:tgtEl>
                                        <p:attrNameLst>
                                          <p:attrName>ppt_y</p:attrName>
                                        </p:attrNameLst>
                                      </p:cBhvr>
                                      <p:tavLst>
                                        <p:tav tm="0">
                                          <p:val>
                                            <p:strVal val="ppt_y"/>
                                          </p:val>
                                        </p:tav>
                                        <p:tav tm="100000">
                                          <p:val>
                                            <p:strVal val="ppt_y+.1"/>
                                          </p:val>
                                        </p:tav>
                                      </p:tavLst>
                                    </p:anim>
                                    <p:set>
                                      <p:cBhvr>
                                        <p:cTn id="494" dur="1" fill="hold">
                                          <p:stCondLst>
                                            <p:cond delay="999"/>
                                          </p:stCondLst>
                                        </p:cTn>
                                        <p:tgtEl>
                                          <p:spTgt spid="102"/>
                                        </p:tgtEl>
                                        <p:attrNameLst>
                                          <p:attrName>style.visibility</p:attrName>
                                        </p:attrNameLst>
                                      </p:cBhvr>
                                      <p:to>
                                        <p:strVal val="hidden"/>
                                      </p:to>
                                    </p:set>
                                  </p:childTnLst>
                                </p:cTn>
                              </p:par>
                              <p:par>
                                <p:cTn id="495" presetID="42" presetClass="exit" presetSubtype="0" fill="hold" grpId="0" nodeType="withEffect">
                                  <p:stCondLst>
                                    <p:cond delay="0"/>
                                  </p:stCondLst>
                                  <p:childTnLst>
                                    <p:animEffect transition="out" filter="fade">
                                      <p:cBhvr>
                                        <p:cTn id="496" dur="1000"/>
                                        <p:tgtEl>
                                          <p:spTgt spid="103"/>
                                        </p:tgtEl>
                                      </p:cBhvr>
                                    </p:animEffect>
                                    <p:anim calcmode="lin" valueType="num">
                                      <p:cBhvr>
                                        <p:cTn id="497" dur="1000"/>
                                        <p:tgtEl>
                                          <p:spTgt spid="103"/>
                                        </p:tgtEl>
                                        <p:attrNameLst>
                                          <p:attrName>ppt_x</p:attrName>
                                        </p:attrNameLst>
                                      </p:cBhvr>
                                      <p:tavLst>
                                        <p:tav tm="0">
                                          <p:val>
                                            <p:strVal val="ppt_x"/>
                                          </p:val>
                                        </p:tav>
                                        <p:tav tm="100000">
                                          <p:val>
                                            <p:strVal val="ppt_x"/>
                                          </p:val>
                                        </p:tav>
                                      </p:tavLst>
                                    </p:anim>
                                    <p:anim calcmode="lin" valueType="num">
                                      <p:cBhvr>
                                        <p:cTn id="498" dur="1000"/>
                                        <p:tgtEl>
                                          <p:spTgt spid="103"/>
                                        </p:tgtEl>
                                        <p:attrNameLst>
                                          <p:attrName>ppt_y</p:attrName>
                                        </p:attrNameLst>
                                      </p:cBhvr>
                                      <p:tavLst>
                                        <p:tav tm="0">
                                          <p:val>
                                            <p:strVal val="ppt_y"/>
                                          </p:val>
                                        </p:tav>
                                        <p:tav tm="100000">
                                          <p:val>
                                            <p:strVal val="ppt_y+.1"/>
                                          </p:val>
                                        </p:tav>
                                      </p:tavLst>
                                    </p:anim>
                                    <p:set>
                                      <p:cBhvr>
                                        <p:cTn id="499" dur="1" fill="hold">
                                          <p:stCondLst>
                                            <p:cond delay="999"/>
                                          </p:stCondLst>
                                        </p:cTn>
                                        <p:tgtEl>
                                          <p:spTgt spid="103"/>
                                        </p:tgtEl>
                                        <p:attrNameLst>
                                          <p:attrName>style.visibility</p:attrName>
                                        </p:attrNameLst>
                                      </p:cBhvr>
                                      <p:to>
                                        <p:strVal val="hidden"/>
                                      </p:to>
                                    </p:set>
                                  </p:childTnLst>
                                </p:cTn>
                              </p:par>
                              <p:par>
                                <p:cTn id="500" presetID="42" presetClass="exit" presetSubtype="0" fill="hold" grpId="0" nodeType="withEffect">
                                  <p:stCondLst>
                                    <p:cond delay="0"/>
                                  </p:stCondLst>
                                  <p:childTnLst>
                                    <p:animEffect transition="out" filter="fade">
                                      <p:cBhvr>
                                        <p:cTn id="501" dur="1000"/>
                                        <p:tgtEl>
                                          <p:spTgt spid="104"/>
                                        </p:tgtEl>
                                      </p:cBhvr>
                                    </p:animEffect>
                                    <p:anim calcmode="lin" valueType="num">
                                      <p:cBhvr>
                                        <p:cTn id="502" dur="1000"/>
                                        <p:tgtEl>
                                          <p:spTgt spid="104"/>
                                        </p:tgtEl>
                                        <p:attrNameLst>
                                          <p:attrName>ppt_x</p:attrName>
                                        </p:attrNameLst>
                                      </p:cBhvr>
                                      <p:tavLst>
                                        <p:tav tm="0">
                                          <p:val>
                                            <p:strVal val="ppt_x"/>
                                          </p:val>
                                        </p:tav>
                                        <p:tav tm="100000">
                                          <p:val>
                                            <p:strVal val="ppt_x"/>
                                          </p:val>
                                        </p:tav>
                                      </p:tavLst>
                                    </p:anim>
                                    <p:anim calcmode="lin" valueType="num">
                                      <p:cBhvr>
                                        <p:cTn id="503" dur="1000"/>
                                        <p:tgtEl>
                                          <p:spTgt spid="104"/>
                                        </p:tgtEl>
                                        <p:attrNameLst>
                                          <p:attrName>ppt_y</p:attrName>
                                        </p:attrNameLst>
                                      </p:cBhvr>
                                      <p:tavLst>
                                        <p:tav tm="0">
                                          <p:val>
                                            <p:strVal val="ppt_y"/>
                                          </p:val>
                                        </p:tav>
                                        <p:tav tm="100000">
                                          <p:val>
                                            <p:strVal val="ppt_y+.1"/>
                                          </p:val>
                                        </p:tav>
                                      </p:tavLst>
                                    </p:anim>
                                    <p:set>
                                      <p:cBhvr>
                                        <p:cTn id="504" dur="1" fill="hold">
                                          <p:stCondLst>
                                            <p:cond delay="999"/>
                                          </p:stCondLst>
                                        </p:cTn>
                                        <p:tgtEl>
                                          <p:spTgt spid="104"/>
                                        </p:tgtEl>
                                        <p:attrNameLst>
                                          <p:attrName>style.visibility</p:attrName>
                                        </p:attrNameLst>
                                      </p:cBhvr>
                                      <p:to>
                                        <p:strVal val="hidden"/>
                                      </p:to>
                                    </p:set>
                                  </p:childTnLst>
                                </p:cTn>
                              </p:par>
                              <p:par>
                                <p:cTn id="505" presetID="42" presetClass="exit" presetSubtype="0" fill="hold" grpId="0" nodeType="withEffect">
                                  <p:stCondLst>
                                    <p:cond delay="0"/>
                                  </p:stCondLst>
                                  <p:childTnLst>
                                    <p:animEffect transition="out" filter="fade">
                                      <p:cBhvr>
                                        <p:cTn id="506" dur="1000"/>
                                        <p:tgtEl>
                                          <p:spTgt spid="105"/>
                                        </p:tgtEl>
                                      </p:cBhvr>
                                    </p:animEffect>
                                    <p:anim calcmode="lin" valueType="num">
                                      <p:cBhvr>
                                        <p:cTn id="507" dur="1000"/>
                                        <p:tgtEl>
                                          <p:spTgt spid="105"/>
                                        </p:tgtEl>
                                        <p:attrNameLst>
                                          <p:attrName>ppt_x</p:attrName>
                                        </p:attrNameLst>
                                      </p:cBhvr>
                                      <p:tavLst>
                                        <p:tav tm="0">
                                          <p:val>
                                            <p:strVal val="ppt_x"/>
                                          </p:val>
                                        </p:tav>
                                        <p:tav tm="100000">
                                          <p:val>
                                            <p:strVal val="ppt_x"/>
                                          </p:val>
                                        </p:tav>
                                      </p:tavLst>
                                    </p:anim>
                                    <p:anim calcmode="lin" valueType="num">
                                      <p:cBhvr>
                                        <p:cTn id="508" dur="1000"/>
                                        <p:tgtEl>
                                          <p:spTgt spid="105"/>
                                        </p:tgtEl>
                                        <p:attrNameLst>
                                          <p:attrName>ppt_y</p:attrName>
                                        </p:attrNameLst>
                                      </p:cBhvr>
                                      <p:tavLst>
                                        <p:tav tm="0">
                                          <p:val>
                                            <p:strVal val="ppt_y"/>
                                          </p:val>
                                        </p:tav>
                                        <p:tav tm="100000">
                                          <p:val>
                                            <p:strVal val="ppt_y+.1"/>
                                          </p:val>
                                        </p:tav>
                                      </p:tavLst>
                                    </p:anim>
                                    <p:set>
                                      <p:cBhvr>
                                        <p:cTn id="509" dur="1" fill="hold">
                                          <p:stCondLst>
                                            <p:cond delay="999"/>
                                          </p:stCondLst>
                                        </p:cTn>
                                        <p:tgtEl>
                                          <p:spTgt spid="105"/>
                                        </p:tgtEl>
                                        <p:attrNameLst>
                                          <p:attrName>style.visibility</p:attrName>
                                        </p:attrNameLst>
                                      </p:cBhvr>
                                      <p:to>
                                        <p:strVal val="hidden"/>
                                      </p:to>
                                    </p:set>
                                  </p:childTnLst>
                                </p:cTn>
                              </p:par>
                              <p:par>
                                <p:cTn id="510" presetID="42" presetClass="exit" presetSubtype="0" fill="hold" grpId="0" nodeType="withEffect">
                                  <p:stCondLst>
                                    <p:cond delay="0"/>
                                  </p:stCondLst>
                                  <p:childTnLst>
                                    <p:animEffect transition="out" filter="fade">
                                      <p:cBhvr>
                                        <p:cTn id="511" dur="1000"/>
                                        <p:tgtEl>
                                          <p:spTgt spid="106"/>
                                        </p:tgtEl>
                                      </p:cBhvr>
                                    </p:animEffect>
                                    <p:anim calcmode="lin" valueType="num">
                                      <p:cBhvr>
                                        <p:cTn id="512" dur="1000"/>
                                        <p:tgtEl>
                                          <p:spTgt spid="106"/>
                                        </p:tgtEl>
                                        <p:attrNameLst>
                                          <p:attrName>ppt_x</p:attrName>
                                        </p:attrNameLst>
                                      </p:cBhvr>
                                      <p:tavLst>
                                        <p:tav tm="0">
                                          <p:val>
                                            <p:strVal val="ppt_x"/>
                                          </p:val>
                                        </p:tav>
                                        <p:tav tm="100000">
                                          <p:val>
                                            <p:strVal val="ppt_x"/>
                                          </p:val>
                                        </p:tav>
                                      </p:tavLst>
                                    </p:anim>
                                    <p:anim calcmode="lin" valueType="num">
                                      <p:cBhvr>
                                        <p:cTn id="513" dur="1000"/>
                                        <p:tgtEl>
                                          <p:spTgt spid="106"/>
                                        </p:tgtEl>
                                        <p:attrNameLst>
                                          <p:attrName>ppt_y</p:attrName>
                                        </p:attrNameLst>
                                      </p:cBhvr>
                                      <p:tavLst>
                                        <p:tav tm="0">
                                          <p:val>
                                            <p:strVal val="ppt_y"/>
                                          </p:val>
                                        </p:tav>
                                        <p:tav tm="100000">
                                          <p:val>
                                            <p:strVal val="ppt_y+.1"/>
                                          </p:val>
                                        </p:tav>
                                      </p:tavLst>
                                    </p:anim>
                                    <p:set>
                                      <p:cBhvr>
                                        <p:cTn id="514" dur="1" fill="hold">
                                          <p:stCondLst>
                                            <p:cond delay="999"/>
                                          </p:stCondLst>
                                        </p:cTn>
                                        <p:tgtEl>
                                          <p:spTgt spid="106"/>
                                        </p:tgtEl>
                                        <p:attrNameLst>
                                          <p:attrName>style.visibility</p:attrName>
                                        </p:attrNameLst>
                                      </p:cBhvr>
                                      <p:to>
                                        <p:strVal val="hidden"/>
                                      </p:to>
                                    </p:set>
                                  </p:childTnLst>
                                </p:cTn>
                              </p:par>
                              <p:par>
                                <p:cTn id="515" presetID="42" presetClass="exit" presetSubtype="0" fill="hold" grpId="0" nodeType="withEffect">
                                  <p:stCondLst>
                                    <p:cond delay="0"/>
                                  </p:stCondLst>
                                  <p:childTnLst>
                                    <p:animEffect transition="out" filter="fade">
                                      <p:cBhvr>
                                        <p:cTn id="516" dur="1000"/>
                                        <p:tgtEl>
                                          <p:spTgt spid="107"/>
                                        </p:tgtEl>
                                      </p:cBhvr>
                                    </p:animEffect>
                                    <p:anim calcmode="lin" valueType="num">
                                      <p:cBhvr>
                                        <p:cTn id="517" dur="1000"/>
                                        <p:tgtEl>
                                          <p:spTgt spid="107"/>
                                        </p:tgtEl>
                                        <p:attrNameLst>
                                          <p:attrName>ppt_x</p:attrName>
                                        </p:attrNameLst>
                                      </p:cBhvr>
                                      <p:tavLst>
                                        <p:tav tm="0">
                                          <p:val>
                                            <p:strVal val="ppt_x"/>
                                          </p:val>
                                        </p:tav>
                                        <p:tav tm="100000">
                                          <p:val>
                                            <p:strVal val="ppt_x"/>
                                          </p:val>
                                        </p:tav>
                                      </p:tavLst>
                                    </p:anim>
                                    <p:anim calcmode="lin" valueType="num">
                                      <p:cBhvr>
                                        <p:cTn id="518" dur="1000"/>
                                        <p:tgtEl>
                                          <p:spTgt spid="107"/>
                                        </p:tgtEl>
                                        <p:attrNameLst>
                                          <p:attrName>ppt_y</p:attrName>
                                        </p:attrNameLst>
                                      </p:cBhvr>
                                      <p:tavLst>
                                        <p:tav tm="0">
                                          <p:val>
                                            <p:strVal val="ppt_y"/>
                                          </p:val>
                                        </p:tav>
                                        <p:tav tm="100000">
                                          <p:val>
                                            <p:strVal val="ppt_y+.1"/>
                                          </p:val>
                                        </p:tav>
                                      </p:tavLst>
                                    </p:anim>
                                    <p:set>
                                      <p:cBhvr>
                                        <p:cTn id="519" dur="1" fill="hold">
                                          <p:stCondLst>
                                            <p:cond delay="999"/>
                                          </p:stCondLst>
                                        </p:cTn>
                                        <p:tgtEl>
                                          <p:spTgt spid="107"/>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animBg="1"/>
      <p:bldP spid="6" grpId="0" animBg="1"/>
      <p:bldP spid="7" grpId="0" animBg="1"/>
      <p:bldP spid="8" grpId="0" animBg="1"/>
      <p:bldP spid="9" grpId="0" animBg="1"/>
      <p:bldP spid="10" grpId="0" animBg="1"/>
      <p:bldP spid="11" grpId="0" animBg="1"/>
      <p:bldP spid="12" grpId="0" animBg="1"/>
      <p:bldP spid="13" grpId="0" animBg="1"/>
      <p:bldP spid="14" grpId="0" animBg="1"/>
      <p:bldP spid="15" grpId="0" animBg="1"/>
      <p:bldP spid="16" grpId="0" animBg="1"/>
      <p:bldP spid="17" grpId="0" animBg="1"/>
      <p:bldP spid="18" grpId="0" animBg="1"/>
      <p:bldP spid="19" grpId="0" animBg="1"/>
      <p:bldP spid="20" grpId="0" animBg="1"/>
      <p:bldP spid="21" grpId="0" animBg="1"/>
      <p:bldP spid="22" grpId="0" animBg="1"/>
      <p:bldP spid="23" grpId="0" animBg="1"/>
      <p:bldP spid="24" grpId="0" animBg="1"/>
      <p:bldP spid="25" grpId="0" animBg="1"/>
      <p:bldP spid="26" grpId="0" animBg="1"/>
      <p:bldP spid="27" grpId="0" animBg="1"/>
      <p:bldP spid="28" grpId="0" animBg="1"/>
      <p:bldP spid="29" grpId="0" animBg="1"/>
      <p:bldP spid="30" grpId="0" animBg="1"/>
      <p:bldP spid="31" grpId="0" animBg="1"/>
      <p:bldP spid="32" grpId="0" animBg="1"/>
      <p:bldP spid="33" grpId="0" animBg="1"/>
      <p:bldP spid="34" grpId="0" animBg="1"/>
      <p:bldP spid="35" grpId="0" animBg="1"/>
      <p:bldP spid="36" grpId="0" animBg="1"/>
      <p:bldP spid="37" grpId="0" animBg="1"/>
      <p:bldP spid="38" grpId="0" animBg="1"/>
      <p:bldP spid="39" grpId="0" animBg="1"/>
      <p:bldP spid="40" grpId="0" animBg="1"/>
      <p:bldP spid="41" grpId="0" animBg="1"/>
      <p:bldP spid="42" grpId="0" animBg="1"/>
      <p:bldP spid="43" grpId="0" animBg="1"/>
      <p:bldP spid="44" grpId="0" animBg="1"/>
      <p:bldP spid="45" grpId="0" animBg="1"/>
      <p:bldP spid="46" grpId="0" animBg="1"/>
      <p:bldP spid="47" grpId="0" animBg="1"/>
      <p:bldP spid="48" grpId="0" animBg="1"/>
      <p:bldP spid="49" grpId="0" animBg="1"/>
      <p:bldP spid="50" grpId="0" animBg="1"/>
      <p:bldP spid="51" grpId="0" animBg="1"/>
      <p:bldP spid="52" grpId="0" animBg="1"/>
      <p:bldP spid="53" grpId="0" animBg="1"/>
      <p:bldP spid="54" grpId="0" animBg="1"/>
      <p:bldP spid="55" grpId="0" animBg="1"/>
      <p:bldP spid="56" grpId="0" animBg="1"/>
      <p:bldP spid="57" grpId="0" animBg="1"/>
      <p:bldP spid="58" grpId="0" animBg="1"/>
      <p:bldP spid="59" grpId="0" animBg="1"/>
      <p:bldP spid="60" grpId="0" animBg="1"/>
      <p:bldP spid="61" grpId="0" animBg="1"/>
      <p:bldP spid="62" grpId="0" animBg="1"/>
      <p:bldP spid="63" grpId="0" animBg="1"/>
      <p:bldP spid="64" grpId="0" animBg="1"/>
      <p:bldP spid="65" grpId="0" animBg="1"/>
      <p:bldP spid="66" grpId="0" animBg="1"/>
      <p:bldP spid="67" grpId="0" animBg="1"/>
      <p:bldP spid="68" grpId="0" animBg="1"/>
      <p:bldP spid="69" grpId="0" animBg="1"/>
      <p:bldP spid="70" grpId="0" animBg="1"/>
      <p:bldP spid="71" grpId="0" animBg="1"/>
      <p:bldP spid="72" grpId="0" animBg="1"/>
      <p:bldP spid="73" grpId="0" animBg="1"/>
      <p:bldP spid="74" grpId="0" animBg="1"/>
      <p:bldP spid="75" grpId="0" animBg="1"/>
      <p:bldP spid="76" grpId="0" animBg="1"/>
      <p:bldP spid="77" grpId="0" animBg="1"/>
      <p:bldP spid="78" grpId="0" animBg="1"/>
      <p:bldP spid="79" grpId="0" animBg="1"/>
      <p:bldP spid="80" grpId="0" animBg="1"/>
      <p:bldP spid="81" grpId="0" animBg="1"/>
      <p:bldP spid="82" grpId="0" animBg="1"/>
      <p:bldP spid="83" grpId="0" animBg="1"/>
      <p:bldP spid="84" grpId="0" animBg="1"/>
      <p:bldP spid="85" grpId="0" animBg="1"/>
      <p:bldP spid="86" grpId="0" animBg="1"/>
      <p:bldP spid="87" grpId="0" animBg="1"/>
      <p:bldP spid="88" grpId="0" animBg="1"/>
      <p:bldP spid="89" grpId="0" animBg="1"/>
      <p:bldP spid="90" grpId="0" animBg="1"/>
      <p:bldP spid="91" grpId="0" animBg="1"/>
      <p:bldP spid="92" grpId="0" animBg="1"/>
      <p:bldP spid="93" grpId="0" animBg="1"/>
      <p:bldP spid="94" grpId="0" animBg="1"/>
      <p:bldP spid="95" grpId="0" animBg="1"/>
      <p:bldP spid="96" grpId="0" animBg="1"/>
      <p:bldP spid="97" grpId="0" animBg="1"/>
      <p:bldP spid="98" grpId="0" animBg="1"/>
      <p:bldP spid="99" grpId="0" animBg="1"/>
      <p:bldP spid="100" grpId="0" animBg="1"/>
      <p:bldP spid="101" grpId="0" animBg="1"/>
      <p:bldP spid="102" grpId="0" animBg="1"/>
      <p:bldP spid="103" grpId="0" animBg="1"/>
      <p:bldP spid="104" grpId="0" animBg="1"/>
      <p:bldP spid="105" grpId="0" animBg="1"/>
      <p:bldP spid="106" grpId="0" animBg="1"/>
      <p:bldP spid="107" grpId="0" animBg="1"/>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p:nvPr/>
        </p:nvSpPr>
        <p:spPr>
          <a:xfrm>
            <a:off x="8087591" y="2780515"/>
            <a:ext cx="91005" cy="46392"/>
          </a:xfrm>
          <a:prstGeom prst="rect">
            <a:avLst/>
          </a:prstGeom>
          <a:blipFill>
            <a:blip r:embed="rId2" cstate="print"/>
            <a:stretch>
              <a:fillRect/>
            </a:stretch>
          </a:blipFill>
        </p:spPr>
        <p:txBody>
          <a:bodyPr wrap="square" lIns="0" tIns="0" rIns="0" bIns="0" rtlCol="0">
            <a:noAutofit/>
          </a:bodyPr>
          <a:lstStyle/>
          <a:p>
            <a:endParaRPr/>
          </a:p>
        </p:txBody>
      </p:sp>
      <p:sp>
        <p:nvSpPr>
          <p:cNvPr id="3" name="object 3"/>
          <p:cNvSpPr/>
          <p:nvPr/>
        </p:nvSpPr>
        <p:spPr>
          <a:xfrm>
            <a:off x="8296794" y="2768917"/>
            <a:ext cx="93518" cy="56982"/>
          </a:xfrm>
          <a:prstGeom prst="rect">
            <a:avLst/>
          </a:prstGeom>
          <a:blipFill>
            <a:blip r:embed="rId3" cstate="print"/>
            <a:stretch>
              <a:fillRect/>
            </a:stretch>
          </a:blipFill>
        </p:spPr>
        <p:txBody>
          <a:bodyPr wrap="square" lIns="0" tIns="0" rIns="0" bIns="0" rtlCol="0">
            <a:noAutofit/>
          </a:bodyPr>
          <a:lstStyle/>
          <a:p>
            <a:endParaRPr/>
          </a:p>
        </p:txBody>
      </p:sp>
      <p:sp>
        <p:nvSpPr>
          <p:cNvPr id="4" name="object 4"/>
          <p:cNvSpPr/>
          <p:nvPr/>
        </p:nvSpPr>
        <p:spPr>
          <a:xfrm>
            <a:off x="8210205" y="2696303"/>
            <a:ext cx="184265" cy="128588"/>
          </a:xfrm>
          <a:prstGeom prst="rect">
            <a:avLst/>
          </a:prstGeom>
          <a:blipFill>
            <a:blip r:embed="rId4" cstate="print"/>
            <a:stretch>
              <a:fillRect/>
            </a:stretch>
          </a:blipFill>
        </p:spPr>
        <p:txBody>
          <a:bodyPr wrap="square" lIns="0" tIns="0" rIns="0" bIns="0" rtlCol="0">
            <a:noAutofit/>
          </a:bodyPr>
          <a:lstStyle/>
          <a:p>
            <a:endParaRPr/>
          </a:p>
        </p:txBody>
      </p:sp>
      <p:sp>
        <p:nvSpPr>
          <p:cNvPr id="5" name="object 5"/>
          <p:cNvSpPr/>
          <p:nvPr/>
        </p:nvSpPr>
        <p:spPr>
          <a:xfrm>
            <a:off x="8314114" y="2755807"/>
            <a:ext cx="80167" cy="29752"/>
          </a:xfrm>
          <a:prstGeom prst="rect">
            <a:avLst/>
          </a:prstGeom>
          <a:blipFill>
            <a:blip r:embed="rId5" cstate="print"/>
            <a:stretch>
              <a:fillRect/>
            </a:stretch>
          </a:blipFill>
        </p:spPr>
        <p:txBody>
          <a:bodyPr wrap="square" lIns="0" tIns="0" rIns="0" bIns="0" rtlCol="0">
            <a:noAutofit/>
          </a:bodyPr>
          <a:lstStyle/>
          <a:p>
            <a:endParaRPr/>
          </a:p>
        </p:txBody>
      </p:sp>
      <p:sp>
        <p:nvSpPr>
          <p:cNvPr id="6" name="object 6"/>
          <p:cNvSpPr/>
          <p:nvPr/>
        </p:nvSpPr>
        <p:spPr>
          <a:xfrm>
            <a:off x="8345288" y="2669073"/>
            <a:ext cx="76892" cy="34794"/>
          </a:xfrm>
          <a:prstGeom prst="rect">
            <a:avLst/>
          </a:prstGeom>
          <a:blipFill>
            <a:blip r:embed="rId6" cstate="print"/>
            <a:stretch>
              <a:fillRect/>
            </a:stretch>
          </a:blipFill>
        </p:spPr>
        <p:txBody>
          <a:bodyPr wrap="square" lIns="0" tIns="0" rIns="0" bIns="0" rtlCol="0">
            <a:noAutofit/>
          </a:bodyPr>
          <a:lstStyle/>
          <a:p>
            <a:endParaRPr/>
          </a:p>
        </p:txBody>
      </p:sp>
      <p:sp>
        <p:nvSpPr>
          <p:cNvPr id="7" name="object 7"/>
          <p:cNvSpPr/>
          <p:nvPr/>
        </p:nvSpPr>
        <p:spPr>
          <a:xfrm>
            <a:off x="7956665" y="2652433"/>
            <a:ext cx="283258" cy="151279"/>
          </a:xfrm>
          <a:prstGeom prst="rect">
            <a:avLst/>
          </a:prstGeom>
          <a:blipFill>
            <a:blip r:embed="rId7" cstate="print"/>
            <a:stretch>
              <a:fillRect/>
            </a:stretch>
          </a:blipFill>
        </p:spPr>
        <p:txBody>
          <a:bodyPr wrap="square" lIns="0" tIns="0" rIns="0" bIns="0" rtlCol="0">
            <a:noAutofit/>
          </a:bodyPr>
          <a:lstStyle/>
          <a:p>
            <a:endParaRPr/>
          </a:p>
        </p:txBody>
      </p:sp>
      <p:sp>
        <p:nvSpPr>
          <p:cNvPr id="8" name="object 8"/>
          <p:cNvSpPr/>
          <p:nvPr/>
        </p:nvSpPr>
        <p:spPr>
          <a:xfrm>
            <a:off x="8019705" y="2596963"/>
            <a:ext cx="343965" cy="90768"/>
          </a:xfrm>
          <a:prstGeom prst="rect">
            <a:avLst/>
          </a:prstGeom>
          <a:blipFill>
            <a:blip r:embed="rId8" cstate="print"/>
            <a:stretch>
              <a:fillRect/>
            </a:stretch>
          </a:blipFill>
        </p:spPr>
        <p:txBody>
          <a:bodyPr wrap="square" lIns="0" tIns="0" rIns="0" bIns="0" rtlCol="0">
            <a:noAutofit/>
          </a:bodyPr>
          <a:lstStyle/>
          <a:p>
            <a:endParaRPr/>
          </a:p>
        </p:txBody>
      </p:sp>
      <p:sp>
        <p:nvSpPr>
          <p:cNvPr id="9" name="object 9"/>
          <p:cNvSpPr/>
          <p:nvPr/>
        </p:nvSpPr>
        <p:spPr>
          <a:xfrm>
            <a:off x="8398628" y="2662517"/>
            <a:ext cx="43641" cy="18657"/>
          </a:xfrm>
          <a:prstGeom prst="rect">
            <a:avLst/>
          </a:prstGeom>
          <a:blipFill>
            <a:blip r:embed="rId9" cstate="print"/>
            <a:stretch>
              <a:fillRect/>
            </a:stretch>
          </a:blipFill>
        </p:spPr>
        <p:txBody>
          <a:bodyPr wrap="square" lIns="0" tIns="0" rIns="0" bIns="0" rtlCol="0">
            <a:noAutofit/>
          </a:bodyPr>
          <a:lstStyle/>
          <a:p>
            <a:endParaRPr/>
          </a:p>
        </p:txBody>
      </p:sp>
      <p:sp>
        <p:nvSpPr>
          <p:cNvPr id="10" name="object 10"/>
          <p:cNvSpPr/>
          <p:nvPr/>
        </p:nvSpPr>
        <p:spPr>
          <a:xfrm>
            <a:off x="8226828" y="2597973"/>
            <a:ext cx="231371" cy="69588"/>
          </a:xfrm>
          <a:prstGeom prst="rect">
            <a:avLst/>
          </a:prstGeom>
          <a:blipFill>
            <a:blip r:embed="rId10" cstate="print"/>
            <a:stretch>
              <a:fillRect/>
            </a:stretch>
          </a:blipFill>
        </p:spPr>
        <p:txBody>
          <a:bodyPr wrap="square" lIns="0" tIns="0" rIns="0" bIns="0" rtlCol="0">
            <a:noAutofit/>
          </a:bodyPr>
          <a:lstStyle/>
          <a:p>
            <a:endParaRPr/>
          </a:p>
        </p:txBody>
      </p:sp>
      <p:sp>
        <p:nvSpPr>
          <p:cNvPr id="11" name="object 11"/>
          <p:cNvSpPr/>
          <p:nvPr/>
        </p:nvSpPr>
        <p:spPr>
          <a:xfrm>
            <a:off x="8353597" y="2614109"/>
            <a:ext cx="104371" cy="34793"/>
          </a:xfrm>
          <a:prstGeom prst="rect">
            <a:avLst/>
          </a:prstGeom>
          <a:blipFill>
            <a:blip r:embed="rId11" cstate="print"/>
            <a:stretch>
              <a:fillRect/>
            </a:stretch>
          </a:blipFill>
        </p:spPr>
        <p:txBody>
          <a:bodyPr wrap="square" lIns="0" tIns="0" rIns="0" bIns="0" rtlCol="0">
            <a:noAutofit/>
          </a:bodyPr>
          <a:lstStyle/>
          <a:p>
            <a:endParaRPr/>
          </a:p>
        </p:txBody>
      </p:sp>
      <p:sp>
        <p:nvSpPr>
          <p:cNvPr id="12" name="object 12"/>
          <p:cNvSpPr/>
          <p:nvPr/>
        </p:nvSpPr>
        <p:spPr>
          <a:xfrm>
            <a:off x="8203972" y="2519307"/>
            <a:ext cx="139237" cy="141194"/>
          </a:xfrm>
          <a:prstGeom prst="rect">
            <a:avLst/>
          </a:prstGeom>
          <a:blipFill>
            <a:blip r:embed="rId12" cstate="print"/>
            <a:stretch>
              <a:fillRect/>
            </a:stretch>
          </a:blipFill>
        </p:spPr>
        <p:txBody>
          <a:bodyPr wrap="square" lIns="0" tIns="0" rIns="0" bIns="0" rtlCol="0">
            <a:noAutofit/>
          </a:bodyPr>
          <a:lstStyle/>
          <a:p>
            <a:endParaRPr/>
          </a:p>
        </p:txBody>
      </p:sp>
      <p:sp>
        <p:nvSpPr>
          <p:cNvPr id="13" name="object 13"/>
          <p:cNvSpPr/>
          <p:nvPr/>
        </p:nvSpPr>
        <p:spPr>
          <a:xfrm>
            <a:off x="8023859" y="2530401"/>
            <a:ext cx="108065" cy="69589"/>
          </a:xfrm>
          <a:prstGeom prst="rect">
            <a:avLst/>
          </a:prstGeom>
          <a:blipFill>
            <a:blip r:embed="rId13" cstate="print"/>
            <a:stretch>
              <a:fillRect/>
            </a:stretch>
          </a:blipFill>
        </p:spPr>
        <p:txBody>
          <a:bodyPr wrap="square" lIns="0" tIns="0" rIns="0" bIns="0" rtlCol="0">
            <a:noAutofit/>
          </a:bodyPr>
          <a:lstStyle/>
          <a:p>
            <a:endParaRPr/>
          </a:p>
        </p:txBody>
      </p:sp>
      <p:sp>
        <p:nvSpPr>
          <p:cNvPr id="14" name="object 14"/>
          <p:cNvSpPr/>
          <p:nvPr/>
        </p:nvSpPr>
        <p:spPr>
          <a:xfrm>
            <a:off x="8237913" y="2501153"/>
            <a:ext cx="87976" cy="70092"/>
          </a:xfrm>
          <a:prstGeom prst="rect">
            <a:avLst/>
          </a:prstGeom>
          <a:blipFill>
            <a:blip r:embed="rId14" cstate="print"/>
            <a:stretch>
              <a:fillRect/>
            </a:stretch>
          </a:blipFill>
        </p:spPr>
        <p:txBody>
          <a:bodyPr wrap="square" lIns="0" tIns="0" rIns="0" bIns="0" rtlCol="0">
            <a:noAutofit/>
          </a:bodyPr>
          <a:lstStyle/>
          <a:p>
            <a:endParaRPr/>
          </a:p>
        </p:txBody>
      </p:sp>
      <p:sp>
        <p:nvSpPr>
          <p:cNvPr id="15" name="object 15"/>
          <p:cNvSpPr/>
          <p:nvPr/>
        </p:nvSpPr>
        <p:spPr>
          <a:xfrm>
            <a:off x="8506690" y="1123501"/>
            <a:ext cx="72044" cy="55973"/>
          </a:xfrm>
          <a:prstGeom prst="rect">
            <a:avLst/>
          </a:prstGeom>
          <a:blipFill>
            <a:blip r:embed="rId15" cstate="print"/>
            <a:stretch>
              <a:fillRect/>
            </a:stretch>
          </a:blipFill>
        </p:spPr>
        <p:txBody>
          <a:bodyPr wrap="square" lIns="0" tIns="0" rIns="0" bIns="0" rtlCol="0">
            <a:noAutofit/>
          </a:bodyPr>
          <a:lstStyle/>
          <a:p>
            <a:endParaRPr/>
          </a:p>
        </p:txBody>
      </p:sp>
      <p:sp>
        <p:nvSpPr>
          <p:cNvPr id="16" name="object 16"/>
          <p:cNvSpPr/>
          <p:nvPr/>
        </p:nvSpPr>
        <p:spPr>
          <a:xfrm>
            <a:off x="8482448" y="1049377"/>
            <a:ext cx="114299" cy="109929"/>
          </a:xfrm>
          <a:prstGeom prst="rect">
            <a:avLst/>
          </a:prstGeom>
          <a:blipFill>
            <a:blip r:embed="rId16" cstate="print"/>
            <a:stretch>
              <a:fillRect/>
            </a:stretch>
          </a:blipFill>
        </p:spPr>
        <p:txBody>
          <a:bodyPr wrap="square" lIns="0" tIns="0" rIns="0" bIns="0" rtlCol="0">
            <a:noAutofit/>
          </a:bodyPr>
          <a:lstStyle/>
          <a:p>
            <a:endParaRPr/>
          </a:p>
        </p:txBody>
      </p:sp>
      <p:sp>
        <p:nvSpPr>
          <p:cNvPr id="17" name="object 17"/>
          <p:cNvSpPr/>
          <p:nvPr/>
        </p:nvSpPr>
        <p:spPr>
          <a:xfrm>
            <a:off x="8352904" y="1077615"/>
            <a:ext cx="96982" cy="65051"/>
          </a:xfrm>
          <a:prstGeom prst="rect">
            <a:avLst/>
          </a:prstGeom>
          <a:blipFill>
            <a:blip r:embed="rId17" cstate="print"/>
            <a:stretch>
              <a:fillRect/>
            </a:stretch>
          </a:blipFill>
        </p:spPr>
        <p:txBody>
          <a:bodyPr wrap="square" lIns="0" tIns="0" rIns="0" bIns="0" rtlCol="0">
            <a:noAutofit/>
          </a:bodyPr>
          <a:lstStyle/>
          <a:p>
            <a:endParaRPr/>
          </a:p>
        </p:txBody>
      </p:sp>
      <p:sp>
        <p:nvSpPr>
          <p:cNvPr id="18" name="object 18"/>
          <p:cNvSpPr/>
          <p:nvPr/>
        </p:nvSpPr>
        <p:spPr>
          <a:xfrm>
            <a:off x="8524008" y="1047358"/>
            <a:ext cx="176645" cy="67571"/>
          </a:xfrm>
          <a:prstGeom prst="rect">
            <a:avLst/>
          </a:prstGeom>
          <a:blipFill>
            <a:blip r:embed="rId18" cstate="print"/>
            <a:stretch>
              <a:fillRect/>
            </a:stretch>
          </a:blipFill>
        </p:spPr>
        <p:txBody>
          <a:bodyPr wrap="square" lIns="0" tIns="0" rIns="0" bIns="0" rtlCol="0">
            <a:noAutofit/>
          </a:bodyPr>
          <a:lstStyle/>
          <a:p>
            <a:endParaRPr/>
          </a:p>
        </p:txBody>
      </p:sp>
      <p:sp>
        <p:nvSpPr>
          <p:cNvPr id="19" name="object 19"/>
          <p:cNvSpPr/>
          <p:nvPr/>
        </p:nvSpPr>
        <p:spPr>
          <a:xfrm>
            <a:off x="8615448" y="1035255"/>
            <a:ext cx="77585" cy="30761"/>
          </a:xfrm>
          <a:prstGeom prst="rect">
            <a:avLst/>
          </a:prstGeom>
          <a:blipFill>
            <a:blip r:embed="rId19" cstate="print"/>
            <a:stretch>
              <a:fillRect/>
            </a:stretch>
          </a:blipFill>
        </p:spPr>
        <p:txBody>
          <a:bodyPr wrap="square" lIns="0" tIns="0" rIns="0" bIns="0" rtlCol="0">
            <a:noAutofit/>
          </a:bodyPr>
          <a:lstStyle/>
          <a:p>
            <a:endParaRPr/>
          </a:p>
        </p:txBody>
      </p:sp>
      <p:sp>
        <p:nvSpPr>
          <p:cNvPr id="20" name="object 20"/>
          <p:cNvSpPr/>
          <p:nvPr/>
        </p:nvSpPr>
        <p:spPr>
          <a:xfrm>
            <a:off x="8341129" y="1006514"/>
            <a:ext cx="231925" cy="74631"/>
          </a:xfrm>
          <a:prstGeom prst="rect">
            <a:avLst/>
          </a:prstGeom>
          <a:blipFill>
            <a:blip r:embed="rId20" cstate="print"/>
            <a:stretch>
              <a:fillRect/>
            </a:stretch>
          </a:blipFill>
        </p:spPr>
        <p:txBody>
          <a:bodyPr wrap="square" lIns="0" tIns="0" rIns="0" bIns="0" rtlCol="0">
            <a:noAutofit/>
          </a:bodyPr>
          <a:lstStyle/>
          <a:p>
            <a:endParaRPr/>
          </a:p>
        </p:txBody>
      </p:sp>
      <p:sp>
        <p:nvSpPr>
          <p:cNvPr id="21" name="object 21"/>
          <p:cNvSpPr/>
          <p:nvPr/>
        </p:nvSpPr>
        <p:spPr>
          <a:xfrm>
            <a:off x="8427027" y="927342"/>
            <a:ext cx="119149" cy="97827"/>
          </a:xfrm>
          <a:prstGeom prst="rect">
            <a:avLst/>
          </a:prstGeom>
          <a:blipFill>
            <a:blip r:embed="rId21" cstate="print"/>
            <a:stretch>
              <a:fillRect/>
            </a:stretch>
          </a:blipFill>
        </p:spPr>
        <p:txBody>
          <a:bodyPr wrap="square" lIns="0" tIns="0" rIns="0" bIns="0" rtlCol="0">
            <a:noAutofit/>
          </a:bodyPr>
          <a:lstStyle/>
          <a:p>
            <a:endParaRPr/>
          </a:p>
        </p:txBody>
      </p:sp>
      <p:sp>
        <p:nvSpPr>
          <p:cNvPr id="22" name="object 22"/>
          <p:cNvSpPr/>
          <p:nvPr/>
        </p:nvSpPr>
        <p:spPr>
          <a:xfrm>
            <a:off x="8519855" y="929865"/>
            <a:ext cx="150321" cy="93288"/>
          </a:xfrm>
          <a:prstGeom prst="rect">
            <a:avLst/>
          </a:prstGeom>
          <a:blipFill>
            <a:blip r:embed="rId22" cstate="print"/>
            <a:stretch>
              <a:fillRect/>
            </a:stretch>
          </a:blipFill>
        </p:spPr>
        <p:txBody>
          <a:bodyPr wrap="square" lIns="0" tIns="0" rIns="0" bIns="0" rtlCol="0">
            <a:noAutofit/>
          </a:bodyPr>
          <a:lstStyle/>
          <a:p>
            <a:endParaRPr/>
          </a:p>
        </p:txBody>
      </p:sp>
      <p:sp>
        <p:nvSpPr>
          <p:cNvPr id="23" name="object 23"/>
          <p:cNvSpPr/>
          <p:nvPr/>
        </p:nvSpPr>
        <p:spPr>
          <a:xfrm>
            <a:off x="8596054" y="932385"/>
            <a:ext cx="75507" cy="42863"/>
          </a:xfrm>
          <a:prstGeom prst="rect">
            <a:avLst/>
          </a:prstGeom>
          <a:blipFill>
            <a:blip r:embed="rId23" cstate="print"/>
            <a:stretch>
              <a:fillRect/>
            </a:stretch>
          </a:blipFill>
        </p:spPr>
        <p:txBody>
          <a:bodyPr wrap="square" lIns="0" tIns="0" rIns="0" bIns="0" rtlCol="0">
            <a:noAutofit/>
          </a:bodyPr>
          <a:lstStyle/>
          <a:p>
            <a:endParaRPr/>
          </a:p>
        </p:txBody>
      </p:sp>
      <p:sp>
        <p:nvSpPr>
          <p:cNvPr id="24" name="object 24"/>
          <p:cNvSpPr/>
          <p:nvPr/>
        </p:nvSpPr>
        <p:spPr>
          <a:xfrm>
            <a:off x="8323118" y="892046"/>
            <a:ext cx="217516" cy="125057"/>
          </a:xfrm>
          <a:prstGeom prst="rect">
            <a:avLst/>
          </a:prstGeom>
          <a:blipFill>
            <a:blip r:embed="rId24" cstate="print"/>
            <a:stretch>
              <a:fillRect/>
            </a:stretch>
          </a:blipFill>
        </p:spPr>
        <p:txBody>
          <a:bodyPr wrap="square" lIns="0" tIns="0" rIns="0" bIns="0" rtlCol="0">
            <a:noAutofit/>
          </a:bodyPr>
          <a:lstStyle/>
          <a:p>
            <a:endParaRPr/>
          </a:p>
        </p:txBody>
      </p:sp>
      <p:sp>
        <p:nvSpPr>
          <p:cNvPr id="26" name="object 26"/>
          <p:cNvSpPr/>
          <p:nvPr/>
        </p:nvSpPr>
        <p:spPr>
          <a:xfrm>
            <a:off x="8111143" y="4259020"/>
            <a:ext cx="76200" cy="54964"/>
          </a:xfrm>
          <a:prstGeom prst="rect">
            <a:avLst/>
          </a:prstGeom>
          <a:blipFill>
            <a:blip r:embed="rId25" cstate="print"/>
            <a:stretch>
              <a:fillRect/>
            </a:stretch>
          </a:blipFill>
        </p:spPr>
        <p:txBody>
          <a:bodyPr wrap="square" lIns="0" tIns="0" rIns="0" bIns="0" rtlCol="0">
            <a:noAutofit/>
          </a:bodyPr>
          <a:lstStyle/>
          <a:p>
            <a:endParaRPr/>
          </a:p>
        </p:txBody>
      </p:sp>
      <p:sp>
        <p:nvSpPr>
          <p:cNvPr id="27" name="object 27"/>
          <p:cNvSpPr/>
          <p:nvPr/>
        </p:nvSpPr>
        <p:spPr>
          <a:xfrm>
            <a:off x="8001000" y="4208594"/>
            <a:ext cx="155478" cy="89759"/>
          </a:xfrm>
          <a:prstGeom prst="rect">
            <a:avLst/>
          </a:prstGeom>
          <a:blipFill>
            <a:blip r:embed="rId26" cstate="print"/>
            <a:stretch>
              <a:fillRect/>
            </a:stretch>
          </a:blipFill>
        </p:spPr>
        <p:txBody>
          <a:bodyPr wrap="square" lIns="0" tIns="0" rIns="0" bIns="0" rtlCol="0">
            <a:noAutofit/>
          </a:bodyPr>
          <a:lstStyle/>
          <a:p>
            <a:endParaRPr/>
          </a:p>
        </p:txBody>
      </p:sp>
      <p:sp>
        <p:nvSpPr>
          <p:cNvPr id="28" name="object 28"/>
          <p:cNvSpPr/>
          <p:nvPr/>
        </p:nvSpPr>
        <p:spPr>
          <a:xfrm>
            <a:off x="8120844" y="4209099"/>
            <a:ext cx="97675" cy="73622"/>
          </a:xfrm>
          <a:prstGeom prst="rect">
            <a:avLst/>
          </a:prstGeom>
          <a:blipFill>
            <a:blip r:embed="rId27" cstate="print"/>
            <a:stretch>
              <a:fillRect/>
            </a:stretch>
          </a:blipFill>
        </p:spPr>
        <p:txBody>
          <a:bodyPr wrap="square" lIns="0" tIns="0" rIns="0" bIns="0" rtlCol="0">
            <a:noAutofit/>
          </a:bodyPr>
          <a:lstStyle/>
          <a:p>
            <a:endParaRPr/>
          </a:p>
        </p:txBody>
      </p:sp>
      <p:sp>
        <p:nvSpPr>
          <p:cNvPr id="29" name="object 29"/>
          <p:cNvSpPr/>
          <p:nvPr/>
        </p:nvSpPr>
        <p:spPr>
          <a:xfrm>
            <a:off x="7980913" y="4060339"/>
            <a:ext cx="175067" cy="201706"/>
          </a:xfrm>
          <a:prstGeom prst="rect">
            <a:avLst/>
          </a:prstGeom>
          <a:blipFill>
            <a:blip r:embed="rId28" cstate="print"/>
            <a:stretch>
              <a:fillRect/>
            </a:stretch>
          </a:blipFill>
        </p:spPr>
        <p:txBody>
          <a:bodyPr wrap="square" lIns="0" tIns="0" rIns="0" bIns="0" rtlCol="0">
            <a:noAutofit/>
          </a:bodyPr>
          <a:lstStyle/>
          <a:p>
            <a:endParaRPr/>
          </a:p>
        </p:txBody>
      </p:sp>
      <p:sp>
        <p:nvSpPr>
          <p:cNvPr id="30" name="object 30"/>
          <p:cNvSpPr/>
          <p:nvPr/>
        </p:nvSpPr>
        <p:spPr>
          <a:xfrm>
            <a:off x="8433957" y="4120853"/>
            <a:ext cx="161405" cy="97322"/>
          </a:xfrm>
          <a:prstGeom prst="rect">
            <a:avLst/>
          </a:prstGeom>
          <a:blipFill>
            <a:blip r:embed="rId29" cstate="print"/>
            <a:stretch>
              <a:fillRect/>
            </a:stretch>
          </a:blipFill>
        </p:spPr>
        <p:txBody>
          <a:bodyPr wrap="square" lIns="0" tIns="0" rIns="0" bIns="0" rtlCol="0">
            <a:noAutofit/>
          </a:bodyPr>
          <a:lstStyle/>
          <a:p>
            <a:endParaRPr/>
          </a:p>
        </p:txBody>
      </p:sp>
      <p:sp>
        <p:nvSpPr>
          <p:cNvPr id="31" name="object 31"/>
          <p:cNvSpPr/>
          <p:nvPr/>
        </p:nvSpPr>
        <p:spPr>
          <a:xfrm>
            <a:off x="8269087" y="4031598"/>
            <a:ext cx="325485" cy="181031"/>
          </a:xfrm>
          <a:prstGeom prst="rect">
            <a:avLst/>
          </a:prstGeom>
          <a:blipFill>
            <a:blip r:embed="rId30" cstate="print"/>
            <a:stretch>
              <a:fillRect/>
            </a:stretch>
          </a:blipFill>
        </p:spPr>
        <p:txBody>
          <a:bodyPr wrap="square" lIns="0" tIns="0" rIns="0" bIns="0" rtlCol="0">
            <a:noAutofit/>
          </a:bodyPr>
          <a:lstStyle/>
          <a:p>
            <a:endParaRPr/>
          </a:p>
        </p:txBody>
      </p:sp>
      <p:sp>
        <p:nvSpPr>
          <p:cNvPr id="32" name="object 32"/>
          <p:cNvSpPr/>
          <p:nvPr/>
        </p:nvSpPr>
        <p:spPr>
          <a:xfrm>
            <a:off x="8490757" y="4152115"/>
            <a:ext cx="95596" cy="44880"/>
          </a:xfrm>
          <a:prstGeom prst="rect">
            <a:avLst/>
          </a:prstGeom>
          <a:blipFill>
            <a:blip r:embed="rId31" cstate="print"/>
            <a:stretch>
              <a:fillRect/>
            </a:stretch>
          </a:blipFill>
        </p:spPr>
        <p:txBody>
          <a:bodyPr wrap="square" lIns="0" tIns="0" rIns="0" bIns="0" rtlCol="0">
            <a:noAutofit/>
          </a:bodyPr>
          <a:lstStyle/>
          <a:p>
            <a:endParaRPr/>
          </a:p>
        </p:txBody>
      </p:sp>
      <p:sp>
        <p:nvSpPr>
          <p:cNvPr id="33" name="object 33"/>
          <p:cNvSpPr/>
          <p:nvPr/>
        </p:nvSpPr>
        <p:spPr>
          <a:xfrm>
            <a:off x="7786257" y="4056810"/>
            <a:ext cx="79330" cy="93289"/>
          </a:xfrm>
          <a:prstGeom prst="rect">
            <a:avLst/>
          </a:prstGeom>
          <a:blipFill>
            <a:blip r:embed="rId32" cstate="print"/>
            <a:stretch>
              <a:fillRect/>
            </a:stretch>
          </a:blipFill>
        </p:spPr>
        <p:txBody>
          <a:bodyPr wrap="square" lIns="0" tIns="0" rIns="0" bIns="0" rtlCol="0">
            <a:noAutofit/>
          </a:bodyPr>
          <a:lstStyle/>
          <a:p>
            <a:endParaRPr/>
          </a:p>
        </p:txBody>
      </p:sp>
      <p:sp>
        <p:nvSpPr>
          <p:cNvPr id="34" name="object 34"/>
          <p:cNvSpPr/>
          <p:nvPr/>
        </p:nvSpPr>
        <p:spPr>
          <a:xfrm>
            <a:off x="7732221" y="4075469"/>
            <a:ext cx="63145" cy="69588"/>
          </a:xfrm>
          <a:prstGeom prst="rect">
            <a:avLst/>
          </a:prstGeom>
          <a:blipFill>
            <a:blip r:embed="rId33" cstate="print"/>
            <a:stretch>
              <a:fillRect/>
            </a:stretch>
          </a:blipFill>
        </p:spPr>
        <p:txBody>
          <a:bodyPr wrap="square" lIns="0" tIns="0" rIns="0" bIns="0" rtlCol="0">
            <a:noAutofit/>
          </a:bodyPr>
          <a:lstStyle/>
          <a:p>
            <a:endParaRPr/>
          </a:p>
        </p:txBody>
      </p:sp>
      <p:sp>
        <p:nvSpPr>
          <p:cNvPr id="35" name="object 35"/>
          <p:cNvSpPr/>
          <p:nvPr/>
        </p:nvSpPr>
        <p:spPr>
          <a:xfrm>
            <a:off x="8154093" y="4060339"/>
            <a:ext cx="80356" cy="50931"/>
          </a:xfrm>
          <a:prstGeom prst="rect">
            <a:avLst/>
          </a:prstGeom>
          <a:blipFill>
            <a:blip r:embed="rId34" cstate="print"/>
            <a:stretch>
              <a:fillRect/>
            </a:stretch>
          </a:blipFill>
        </p:spPr>
        <p:txBody>
          <a:bodyPr wrap="square" lIns="0" tIns="0" rIns="0" bIns="0" rtlCol="0">
            <a:noAutofit/>
          </a:bodyPr>
          <a:lstStyle/>
          <a:p>
            <a:endParaRPr/>
          </a:p>
        </p:txBody>
      </p:sp>
      <p:sp>
        <p:nvSpPr>
          <p:cNvPr id="36" name="object 36"/>
          <p:cNvSpPr/>
          <p:nvPr/>
        </p:nvSpPr>
        <p:spPr>
          <a:xfrm>
            <a:off x="7659487" y="4017980"/>
            <a:ext cx="210165" cy="85221"/>
          </a:xfrm>
          <a:prstGeom prst="rect">
            <a:avLst/>
          </a:prstGeom>
          <a:blipFill>
            <a:blip r:embed="rId35" cstate="print"/>
            <a:stretch>
              <a:fillRect/>
            </a:stretch>
          </a:blipFill>
        </p:spPr>
        <p:txBody>
          <a:bodyPr wrap="square" lIns="0" tIns="0" rIns="0" bIns="0" rtlCol="0">
            <a:noAutofit/>
          </a:bodyPr>
          <a:lstStyle/>
          <a:p>
            <a:endParaRPr/>
          </a:p>
        </p:txBody>
      </p:sp>
      <p:sp>
        <p:nvSpPr>
          <p:cNvPr id="37" name="object 37"/>
          <p:cNvSpPr/>
          <p:nvPr/>
        </p:nvSpPr>
        <p:spPr>
          <a:xfrm>
            <a:off x="8033560" y="4012436"/>
            <a:ext cx="288995" cy="82699"/>
          </a:xfrm>
          <a:prstGeom prst="rect">
            <a:avLst/>
          </a:prstGeom>
          <a:blipFill>
            <a:blip r:embed="rId36" cstate="print"/>
            <a:stretch>
              <a:fillRect/>
            </a:stretch>
          </a:blipFill>
        </p:spPr>
        <p:txBody>
          <a:bodyPr wrap="square" lIns="0" tIns="0" rIns="0" bIns="0" rtlCol="0">
            <a:noAutofit/>
          </a:bodyPr>
          <a:lstStyle/>
          <a:p>
            <a:endParaRPr/>
          </a:p>
        </p:txBody>
      </p:sp>
      <p:sp>
        <p:nvSpPr>
          <p:cNvPr id="38" name="object 38"/>
          <p:cNvSpPr/>
          <p:nvPr/>
        </p:nvSpPr>
        <p:spPr>
          <a:xfrm>
            <a:off x="8415946" y="4074962"/>
            <a:ext cx="178485" cy="44880"/>
          </a:xfrm>
          <a:prstGeom prst="rect">
            <a:avLst/>
          </a:prstGeom>
          <a:blipFill>
            <a:blip r:embed="rId37" cstate="print"/>
            <a:stretch>
              <a:fillRect/>
            </a:stretch>
          </a:blipFill>
        </p:spPr>
        <p:txBody>
          <a:bodyPr wrap="square" lIns="0" tIns="0" rIns="0" bIns="0" rtlCol="0">
            <a:noAutofit/>
          </a:bodyPr>
          <a:lstStyle/>
          <a:p>
            <a:endParaRPr/>
          </a:p>
        </p:txBody>
      </p:sp>
      <p:sp>
        <p:nvSpPr>
          <p:cNvPr id="39" name="object 39"/>
          <p:cNvSpPr/>
          <p:nvPr/>
        </p:nvSpPr>
        <p:spPr>
          <a:xfrm>
            <a:off x="7708668" y="3988734"/>
            <a:ext cx="227245" cy="61520"/>
          </a:xfrm>
          <a:prstGeom prst="rect">
            <a:avLst/>
          </a:prstGeom>
          <a:blipFill>
            <a:blip r:embed="rId38" cstate="print"/>
            <a:stretch>
              <a:fillRect/>
            </a:stretch>
          </a:blipFill>
        </p:spPr>
        <p:txBody>
          <a:bodyPr wrap="square" lIns="0" tIns="0" rIns="0" bIns="0" rtlCol="0">
            <a:noAutofit/>
          </a:bodyPr>
          <a:lstStyle/>
          <a:p>
            <a:endParaRPr/>
          </a:p>
        </p:txBody>
      </p:sp>
      <p:sp>
        <p:nvSpPr>
          <p:cNvPr id="40" name="object 40"/>
          <p:cNvSpPr/>
          <p:nvPr/>
        </p:nvSpPr>
        <p:spPr>
          <a:xfrm>
            <a:off x="7994073" y="4001847"/>
            <a:ext cx="295922" cy="68579"/>
          </a:xfrm>
          <a:prstGeom prst="rect">
            <a:avLst/>
          </a:prstGeom>
          <a:blipFill>
            <a:blip r:embed="rId39" cstate="print"/>
            <a:stretch>
              <a:fillRect/>
            </a:stretch>
          </a:blipFill>
        </p:spPr>
        <p:txBody>
          <a:bodyPr wrap="square" lIns="0" tIns="0" rIns="0" bIns="0" rtlCol="0">
            <a:noAutofit/>
          </a:bodyPr>
          <a:lstStyle/>
          <a:p>
            <a:endParaRPr/>
          </a:p>
        </p:txBody>
      </p:sp>
      <p:sp>
        <p:nvSpPr>
          <p:cNvPr id="41" name="object 41"/>
          <p:cNvSpPr/>
          <p:nvPr/>
        </p:nvSpPr>
        <p:spPr>
          <a:xfrm>
            <a:off x="7855527" y="3935786"/>
            <a:ext cx="261927" cy="92280"/>
          </a:xfrm>
          <a:prstGeom prst="rect">
            <a:avLst/>
          </a:prstGeom>
          <a:blipFill>
            <a:blip r:embed="rId40" cstate="print"/>
            <a:stretch>
              <a:fillRect/>
            </a:stretch>
          </a:blipFill>
        </p:spPr>
        <p:txBody>
          <a:bodyPr wrap="square" lIns="0" tIns="0" rIns="0" bIns="0" rtlCol="0">
            <a:noAutofit/>
          </a:bodyPr>
          <a:lstStyle/>
          <a:p>
            <a:endParaRPr/>
          </a:p>
        </p:txBody>
      </p:sp>
      <p:sp>
        <p:nvSpPr>
          <p:cNvPr id="42" name="object 42"/>
          <p:cNvSpPr/>
          <p:nvPr/>
        </p:nvSpPr>
        <p:spPr>
          <a:xfrm>
            <a:off x="8015547" y="3893933"/>
            <a:ext cx="369224" cy="115981"/>
          </a:xfrm>
          <a:prstGeom prst="rect">
            <a:avLst/>
          </a:prstGeom>
          <a:blipFill>
            <a:blip r:embed="rId41" cstate="print"/>
            <a:stretch>
              <a:fillRect/>
            </a:stretch>
          </a:blipFill>
        </p:spPr>
        <p:txBody>
          <a:bodyPr wrap="square" lIns="0" tIns="0" rIns="0" bIns="0" rtlCol="0">
            <a:noAutofit/>
          </a:bodyPr>
          <a:lstStyle/>
          <a:p>
            <a:endParaRPr/>
          </a:p>
        </p:txBody>
      </p:sp>
      <p:sp>
        <p:nvSpPr>
          <p:cNvPr id="43" name="object 43"/>
          <p:cNvSpPr/>
          <p:nvPr/>
        </p:nvSpPr>
        <p:spPr>
          <a:xfrm>
            <a:off x="7903327" y="3816779"/>
            <a:ext cx="395499" cy="107913"/>
          </a:xfrm>
          <a:prstGeom prst="rect">
            <a:avLst/>
          </a:prstGeom>
          <a:blipFill>
            <a:blip r:embed="rId42" cstate="print"/>
            <a:stretch>
              <a:fillRect/>
            </a:stretch>
          </a:blipFill>
        </p:spPr>
        <p:txBody>
          <a:bodyPr wrap="square" lIns="0" tIns="0" rIns="0" bIns="0" rtlCol="0">
            <a:noAutofit/>
          </a:bodyPr>
          <a:lstStyle/>
          <a:p>
            <a:endParaRPr/>
          </a:p>
        </p:txBody>
      </p:sp>
      <p:sp>
        <p:nvSpPr>
          <p:cNvPr id="44" name="object 44"/>
          <p:cNvSpPr/>
          <p:nvPr/>
        </p:nvSpPr>
        <p:spPr>
          <a:xfrm>
            <a:off x="8460973" y="3875277"/>
            <a:ext cx="150321" cy="39332"/>
          </a:xfrm>
          <a:prstGeom prst="rect">
            <a:avLst/>
          </a:prstGeom>
          <a:blipFill>
            <a:blip r:embed="rId43" cstate="print"/>
            <a:stretch>
              <a:fillRect/>
            </a:stretch>
          </a:blipFill>
        </p:spPr>
        <p:txBody>
          <a:bodyPr wrap="square" lIns="0" tIns="0" rIns="0" bIns="0" rtlCol="0">
            <a:noAutofit/>
          </a:bodyPr>
          <a:lstStyle/>
          <a:p>
            <a:endParaRPr/>
          </a:p>
        </p:txBody>
      </p:sp>
      <p:sp>
        <p:nvSpPr>
          <p:cNvPr id="45" name="object 45"/>
          <p:cNvSpPr/>
          <p:nvPr/>
        </p:nvSpPr>
        <p:spPr>
          <a:xfrm>
            <a:off x="8291948" y="3753243"/>
            <a:ext cx="299817" cy="146741"/>
          </a:xfrm>
          <a:prstGeom prst="rect">
            <a:avLst/>
          </a:prstGeom>
          <a:blipFill>
            <a:blip r:embed="rId44" cstate="print"/>
            <a:stretch>
              <a:fillRect/>
            </a:stretch>
          </a:blipFill>
        </p:spPr>
        <p:txBody>
          <a:bodyPr wrap="square" lIns="0" tIns="0" rIns="0" bIns="0" rtlCol="0">
            <a:noAutofit/>
          </a:bodyPr>
          <a:lstStyle/>
          <a:p>
            <a:endParaRPr/>
          </a:p>
        </p:txBody>
      </p:sp>
      <p:sp>
        <p:nvSpPr>
          <p:cNvPr id="46" name="object 46"/>
          <p:cNvSpPr/>
          <p:nvPr/>
        </p:nvSpPr>
        <p:spPr>
          <a:xfrm>
            <a:off x="8530244" y="3853087"/>
            <a:ext cx="113606" cy="30761"/>
          </a:xfrm>
          <a:prstGeom prst="rect">
            <a:avLst/>
          </a:prstGeom>
          <a:blipFill>
            <a:blip r:embed="rId45" cstate="print"/>
            <a:stretch>
              <a:fillRect/>
            </a:stretch>
          </a:blipFill>
        </p:spPr>
        <p:txBody>
          <a:bodyPr wrap="square" lIns="0" tIns="0" rIns="0" bIns="0" rtlCol="0">
            <a:noAutofit/>
          </a:bodyPr>
          <a:lstStyle/>
          <a:p>
            <a:endParaRPr/>
          </a:p>
        </p:txBody>
      </p:sp>
      <p:sp>
        <p:nvSpPr>
          <p:cNvPr id="47" name="object 47"/>
          <p:cNvSpPr/>
          <p:nvPr/>
        </p:nvSpPr>
        <p:spPr>
          <a:xfrm>
            <a:off x="8041870" y="3810223"/>
            <a:ext cx="283325" cy="77657"/>
          </a:xfrm>
          <a:prstGeom prst="rect">
            <a:avLst/>
          </a:prstGeom>
          <a:blipFill>
            <a:blip r:embed="rId46" cstate="print"/>
            <a:stretch>
              <a:fillRect/>
            </a:stretch>
          </a:blipFill>
        </p:spPr>
        <p:txBody>
          <a:bodyPr wrap="square" lIns="0" tIns="0" rIns="0" bIns="0" rtlCol="0">
            <a:noAutofit/>
          </a:bodyPr>
          <a:lstStyle/>
          <a:p>
            <a:endParaRPr/>
          </a:p>
        </p:txBody>
      </p:sp>
      <p:sp>
        <p:nvSpPr>
          <p:cNvPr id="48" name="object 48"/>
          <p:cNvSpPr/>
          <p:nvPr/>
        </p:nvSpPr>
        <p:spPr>
          <a:xfrm>
            <a:off x="8084822" y="3792575"/>
            <a:ext cx="174366" cy="65554"/>
          </a:xfrm>
          <a:prstGeom prst="rect">
            <a:avLst/>
          </a:prstGeom>
          <a:blipFill>
            <a:blip r:embed="rId47" cstate="print"/>
            <a:stretch>
              <a:fillRect/>
            </a:stretch>
          </a:blipFill>
        </p:spPr>
        <p:txBody>
          <a:bodyPr wrap="square" lIns="0" tIns="0" rIns="0" bIns="0" rtlCol="0">
            <a:noAutofit/>
          </a:bodyPr>
          <a:lstStyle/>
          <a:p>
            <a:endParaRPr/>
          </a:p>
        </p:txBody>
      </p:sp>
      <p:sp>
        <p:nvSpPr>
          <p:cNvPr id="49" name="object 49"/>
          <p:cNvSpPr/>
          <p:nvPr/>
        </p:nvSpPr>
        <p:spPr>
          <a:xfrm>
            <a:off x="8098677" y="3620622"/>
            <a:ext cx="187035" cy="222884"/>
          </a:xfrm>
          <a:prstGeom prst="rect">
            <a:avLst/>
          </a:prstGeom>
          <a:blipFill>
            <a:blip r:embed="rId48" cstate="print"/>
            <a:stretch>
              <a:fillRect/>
            </a:stretch>
          </a:blipFill>
        </p:spPr>
        <p:txBody>
          <a:bodyPr wrap="square" lIns="0" tIns="0" rIns="0" bIns="0" rtlCol="0">
            <a:noAutofit/>
          </a:bodyPr>
          <a:lstStyle/>
          <a:p>
            <a:endParaRPr/>
          </a:p>
        </p:txBody>
      </p:sp>
      <p:sp>
        <p:nvSpPr>
          <p:cNvPr id="50" name="object 50"/>
          <p:cNvSpPr/>
          <p:nvPr/>
        </p:nvSpPr>
        <p:spPr>
          <a:xfrm>
            <a:off x="7744693" y="3784002"/>
            <a:ext cx="206195" cy="44375"/>
          </a:xfrm>
          <a:prstGeom prst="rect">
            <a:avLst/>
          </a:prstGeom>
          <a:blipFill>
            <a:blip r:embed="rId49" cstate="print"/>
            <a:stretch>
              <a:fillRect/>
            </a:stretch>
          </a:blipFill>
        </p:spPr>
        <p:txBody>
          <a:bodyPr wrap="square" lIns="0" tIns="0" rIns="0" bIns="0" rtlCol="0">
            <a:noAutofit/>
          </a:bodyPr>
          <a:lstStyle/>
          <a:p>
            <a:endParaRPr/>
          </a:p>
        </p:txBody>
      </p:sp>
      <p:sp>
        <p:nvSpPr>
          <p:cNvPr id="51" name="object 51"/>
          <p:cNvSpPr/>
          <p:nvPr/>
        </p:nvSpPr>
        <p:spPr>
          <a:xfrm>
            <a:off x="8483831" y="3756772"/>
            <a:ext cx="175952" cy="89759"/>
          </a:xfrm>
          <a:prstGeom prst="rect">
            <a:avLst/>
          </a:prstGeom>
          <a:blipFill>
            <a:blip r:embed="rId50" cstate="print"/>
            <a:stretch>
              <a:fillRect/>
            </a:stretch>
          </a:blipFill>
        </p:spPr>
        <p:txBody>
          <a:bodyPr wrap="square" lIns="0" tIns="0" rIns="0" bIns="0" rtlCol="0">
            <a:noAutofit/>
          </a:bodyPr>
          <a:lstStyle/>
          <a:p>
            <a:endParaRPr/>
          </a:p>
        </p:txBody>
      </p:sp>
      <p:sp>
        <p:nvSpPr>
          <p:cNvPr id="52" name="object 52"/>
          <p:cNvSpPr/>
          <p:nvPr/>
        </p:nvSpPr>
        <p:spPr>
          <a:xfrm>
            <a:off x="7721833" y="3683655"/>
            <a:ext cx="192435" cy="107912"/>
          </a:xfrm>
          <a:prstGeom prst="rect">
            <a:avLst/>
          </a:prstGeom>
          <a:blipFill>
            <a:blip r:embed="rId51" cstate="print"/>
            <a:stretch>
              <a:fillRect/>
            </a:stretch>
          </a:blipFill>
        </p:spPr>
        <p:txBody>
          <a:bodyPr wrap="square" lIns="0" tIns="0" rIns="0" bIns="0" rtlCol="0">
            <a:noAutofit/>
          </a:bodyPr>
          <a:lstStyle/>
          <a:p>
            <a:endParaRPr/>
          </a:p>
        </p:txBody>
      </p:sp>
      <p:sp>
        <p:nvSpPr>
          <p:cNvPr id="53" name="object 53"/>
          <p:cNvSpPr/>
          <p:nvPr/>
        </p:nvSpPr>
        <p:spPr>
          <a:xfrm>
            <a:off x="8223365" y="3641801"/>
            <a:ext cx="112222" cy="52948"/>
          </a:xfrm>
          <a:prstGeom prst="rect">
            <a:avLst/>
          </a:prstGeom>
          <a:blipFill>
            <a:blip r:embed="rId52" cstate="print"/>
            <a:stretch>
              <a:fillRect/>
            </a:stretch>
          </a:blipFill>
        </p:spPr>
        <p:txBody>
          <a:bodyPr wrap="square" lIns="0" tIns="0" rIns="0" bIns="0" rtlCol="0">
            <a:noAutofit/>
          </a:bodyPr>
          <a:lstStyle/>
          <a:p>
            <a:endParaRPr/>
          </a:p>
        </p:txBody>
      </p:sp>
      <p:sp>
        <p:nvSpPr>
          <p:cNvPr id="54" name="object 54"/>
          <p:cNvSpPr/>
          <p:nvPr/>
        </p:nvSpPr>
        <p:spPr>
          <a:xfrm>
            <a:off x="8131928" y="3587844"/>
            <a:ext cx="142105" cy="106399"/>
          </a:xfrm>
          <a:prstGeom prst="rect">
            <a:avLst/>
          </a:prstGeom>
          <a:blipFill>
            <a:blip r:embed="rId53" cstate="print"/>
            <a:stretch>
              <a:fillRect/>
            </a:stretch>
          </a:blipFill>
        </p:spPr>
        <p:txBody>
          <a:bodyPr wrap="square" lIns="0" tIns="0" rIns="0" bIns="0" rtlCol="0">
            <a:noAutofit/>
          </a:bodyPr>
          <a:lstStyle/>
          <a:p>
            <a:endParaRPr/>
          </a:p>
        </p:txBody>
      </p:sp>
      <p:sp>
        <p:nvSpPr>
          <p:cNvPr id="55" name="object 55"/>
          <p:cNvSpPr/>
          <p:nvPr/>
        </p:nvSpPr>
        <p:spPr>
          <a:xfrm>
            <a:off x="8208818" y="3562630"/>
            <a:ext cx="109451" cy="80178"/>
          </a:xfrm>
          <a:prstGeom prst="rect">
            <a:avLst/>
          </a:prstGeom>
          <a:blipFill>
            <a:blip r:embed="rId54" cstate="print"/>
            <a:stretch>
              <a:fillRect/>
            </a:stretch>
          </a:blipFill>
        </p:spPr>
        <p:txBody>
          <a:bodyPr wrap="square" lIns="0" tIns="0" rIns="0" bIns="0" rtlCol="0">
            <a:noAutofit/>
          </a:bodyPr>
          <a:lstStyle/>
          <a:p>
            <a:endParaRPr/>
          </a:p>
        </p:txBody>
      </p:sp>
      <p:sp>
        <p:nvSpPr>
          <p:cNvPr id="56" name="object 56"/>
          <p:cNvSpPr/>
          <p:nvPr/>
        </p:nvSpPr>
        <p:spPr>
          <a:xfrm>
            <a:off x="7712132" y="883977"/>
            <a:ext cx="40178" cy="53452"/>
          </a:xfrm>
          <a:prstGeom prst="rect">
            <a:avLst/>
          </a:prstGeom>
          <a:blipFill>
            <a:blip r:embed="rId55" cstate="print"/>
            <a:stretch>
              <a:fillRect/>
            </a:stretch>
          </a:blipFill>
        </p:spPr>
        <p:txBody>
          <a:bodyPr wrap="square" lIns="0" tIns="0" rIns="0" bIns="0" rtlCol="0">
            <a:noAutofit/>
          </a:bodyPr>
          <a:lstStyle/>
          <a:p>
            <a:endParaRPr/>
          </a:p>
        </p:txBody>
      </p:sp>
      <p:sp>
        <p:nvSpPr>
          <p:cNvPr id="57" name="object 57"/>
          <p:cNvSpPr/>
          <p:nvPr/>
        </p:nvSpPr>
        <p:spPr>
          <a:xfrm>
            <a:off x="7676110" y="849183"/>
            <a:ext cx="76587" cy="75135"/>
          </a:xfrm>
          <a:prstGeom prst="rect">
            <a:avLst/>
          </a:prstGeom>
          <a:blipFill>
            <a:blip r:embed="rId56" cstate="print"/>
            <a:stretch>
              <a:fillRect/>
            </a:stretch>
          </a:blipFill>
        </p:spPr>
        <p:txBody>
          <a:bodyPr wrap="square" lIns="0" tIns="0" rIns="0" bIns="0" rtlCol="0">
            <a:noAutofit/>
          </a:bodyPr>
          <a:lstStyle/>
          <a:p>
            <a:endParaRPr/>
          </a:p>
        </p:txBody>
      </p:sp>
      <p:sp>
        <p:nvSpPr>
          <p:cNvPr id="58" name="object 58"/>
          <p:cNvSpPr/>
          <p:nvPr/>
        </p:nvSpPr>
        <p:spPr>
          <a:xfrm>
            <a:off x="7435734" y="844645"/>
            <a:ext cx="15240" cy="47904"/>
          </a:xfrm>
          <a:prstGeom prst="rect">
            <a:avLst/>
          </a:prstGeom>
          <a:blipFill>
            <a:blip r:embed="rId57" cstate="print"/>
            <a:stretch>
              <a:fillRect/>
            </a:stretch>
          </a:blipFill>
        </p:spPr>
        <p:txBody>
          <a:bodyPr wrap="square" lIns="0" tIns="0" rIns="0" bIns="0" rtlCol="0">
            <a:noAutofit/>
          </a:bodyPr>
          <a:lstStyle/>
          <a:p>
            <a:endParaRPr/>
          </a:p>
        </p:txBody>
      </p:sp>
      <p:sp>
        <p:nvSpPr>
          <p:cNvPr id="59" name="object 59"/>
          <p:cNvSpPr/>
          <p:nvPr/>
        </p:nvSpPr>
        <p:spPr>
          <a:xfrm>
            <a:off x="7635933" y="739756"/>
            <a:ext cx="160712" cy="165903"/>
          </a:xfrm>
          <a:prstGeom prst="rect">
            <a:avLst/>
          </a:prstGeom>
          <a:blipFill>
            <a:blip r:embed="rId58" cstate="print"/>
            <a:stretch>
              <a:fillRect/>
            </a:stretch>
          </a:blipFill>
        </p:spPr>
        <p:txBody>
          <a:bodyPr wrap="square" lIns="0" tIns="0" rIns="0" bIns="0" rtlCol="0">
            <a:noAutofit/>
          </a:bodyPr>
          <a:lstStyle/>
          <a:p>
            <a:endParaRPr/>
          </a:p>
        </p:txBody>
      </p:sp>
      <p:sp>
        <p:nvSpPr>
          <p:cNvPr id="60" name="object 60"/>
          <p:cNvSpPr/>
          <p:nvPr/>
        </p:nvSpPr>
        <p:spPr>
          <a:xfrm>
            <a:off x="7302386" y="799424"/>
            <a:ext cx="128154" cy="79170"/>
          </a:xfrm>
          <a:prstGeom prst="rect">
            <a:avLst/>
          </a:prstGeom>
          <a:blipFill>
            <a:blip r:embed="rId59" cstate="print"/>
            <a:stretch>
              <a:fillRect/>
            </a:stretch>
          </a:blipFill>
        </p:spPr>
        <p:txBody>
          <a:bodyPr wrap="square" lIns="0" tIns="0" rIns="0" bIns="0" rtlCol="0">
            <a:noAutofit/>
          </a:bodyPr>
          <a:lstStyle/>
          <a:p>
            <a:endParaRPr/>
          </a:p>
        </p:txBody>
      </p:sp>
      <p:sp>
        <p:nvSpPr>
          <p:cNvPr id="61" name="object 61"/>
          <p:cNvSpPr/>
          <p:nvPr/>
        </p:nvSpPr>
        <p:spPr>
          <a:xfrm>
            <a:off x="7366464" y="737235"/>
            <a:ext cx="192975" cy="76648"/>
          </a:xfrm>
          <a:prstGeom prst="rect">
            <a:avLst/>
          </a:prstGeom>
          <a:blipFill>
            <a:blip r:embed="rId60" cstate="print"/>
            <a:stretch>
              <a:fillRect/>
            </a:stretch>
          </a:blipFill>
        </p:spPr>
        <p:txBody>
          <a:bodyPr wrap="square" lIns="0" tIns="0" rIns="0" bIns="0" rtlCol="0">
            <a:noAutofit/>
          </a:bodyPr>
          <a:lstStyle/>
          <a:p>
            <a:endParaRPr/>
          </a:p>
        </p:txBody>
      </p:sp>
      <p:sp>
        <p:nvSpPr>
          <p:cNvPr id="62" name="object 62"/>
          <p:cNvSpPr/>
          <p:nvPr/>
        </p:nvSpPr>
        <p:spPr>
          <a:xfrm>
            <a:off x="7705901" y="698406"/>
            <a:ext cx="245917" cy="74631"/>
          </a:xfrm>
          <a:prstGeom prst="rect">
            <a:avLst/>
          </a:prstGeom>
          <a:blipFill>
            <a:blip r:embed="rId61" cstate="print"/>
            <a:stretch>
              <a:fillRect/>
            </a:stretch>
          </a:blipFill>
        </p:spPr>
        <p:txBody>
          <a:bodyPr wrap="square" lIns="0" tIns="0" rIns="0" bIns="0" rtlCol="0">
            <a:noAutofit/>
          </a:bodyPr>
          <a:lstStyle/>
          <a:p>
            <a:endParaRPr/>
          </a:p>
        </p:txBody>
      </p:sp>
      <p:sp>
        <p:nvSpPr>
          <p:cNvPr id="63" name="object 63"/>
          <p:cNvSpPr/>
          <p:nvPr/>
        </p:nvSpPr>
        <p:spPr>
          <a:xfrm>
            <a:off x="7493231" y="668151"/>
            <a:ext cx="190540" cy="93288"/>
          </a:xfrm>
          <a:prstGeom prst="rect">
            <a:avLst/>
          </a:prstGeom>
          <a:blipFill>
            <a:blip r:embed="rId62" cstate="print"/>
            <a:stretch>
              <a:fillRect/>
            </a:stretch>
          </a:blipFill>
        </p:spPr>
        <p:txBody>
          <a:bodyPr wrap="square" lIns="0" tIns="0" rIns="0" bIns="0" rtlCol="0">
            <a:noAutofit/>
          </a:bodyPr>
          <a:lstStyle/>
          <a:p>
            <a:endParaRPr/>
          </a:p>
        </p:txBody>
      </p:sp>
      <p:sp>
        <p:nvSpPr>
          <p:cNvPr id="64" name="object 64"/>
          <p:cNvSpPr/>
          <p:nvPr/>
        </p:nvSpPr>
        <p:spPr>
          <a:xfrm>
            <a:off x="7306890" y="646468"/>
            <a:ext cx="212855" cy="48409"/>
          </a:xfrm>
          <a:prstGeom prst="rect">
            <a:avLst/>
          </a:prstGeom>
          <a:blipFill>
            <a:blip r:embed="rId63" cstate="print"/>
            <a:stretch>
              <a:fillRect/>
            </a:stretch>
          </a:blipFill>
        </p:spPr>
        <p:txBody>
          <a:bodyPr wrap="square" lIns="0" tIns="0" rIns="0" bIns="0" rtlCol="0">
            <a:noAutofit/>
          </a:bodyPr>
          <a:lstStyle/>
          <a:p>
            <a:endParaRPr/>
          </a:p>
        </p:txBody>
      </p:sp>
      <p:sp>
        <p:nvSpPr>
          <p:cNvPr id="65" name="object 65"/>
          <p:cNvSpPr/>
          <p:nvPr/>
        </p:nvSpPr>
        <p:spPr>
          <a:xfrm>
            <a:off x="7619310" y="631527"/>
            <a:ext cx="372686" cy="133442"/>
          </a:xfrm>
          <a:prstGeom prst="rect">
            <a:avLst/>
          </a:prstGeom>
          <a:blipFill>
            <a:blip r:embed="rId64" cstate="print"/>
            <a:stretch>
              <a:fillRect/>
            </a:stretch>
          </a:blipFill>
        </p:spPr>
        <p:txBody>
          <a:bodyPr wrap="square" lIns="0" tIns="0" rIns="0" bIns="0" rtlCol="0">
            <a:noAutofit/>
          </a:bodyPr>
          <a:lstStyle/>
          <a:p>
            <a:endParaRPr/>
          </a:p>
        </p:txBody>
      </p:sp>
      <p:sp>
        <p:nvSpPr>
          <p:cNvPr id="66" name="object 66"/>
          <p:cNvSpPr/>
          <p:nvPr/>
        </p:nvSpPr>
        <p:spPr>
          <a:xfrm>
            <a:off x="7250779" y="623272"/>
            <a:ext cx="316057" cy="54964"/>
          </a:xfrm>
          <a:prstGeom prst="rect">
            <a:avLst/>
          </a:prstGeom>
          <a:blipFill>
            <a:blip r:embed="rId65" cstate="print"/>
            <a:stretch>
              <a:fillRect/>
            </a:stretch>
          </a:blipFill>
        </p:spPr>
        <p:txBody>
          <a:bodyPr wrap="square" lIns="0" tIns="0" rIns="0" bIns="0" rtlCol="0">
            <a:noAutofit/>
          </a:bodyPr>
          <a:lstStyle/>
          <a:p>
            <a:endParaRPr/>
          </a:p>
        </p:txBody>
      </p:sp>
      <p:sp>
        <p:nvSpPr>
          <p:cNvPr id="67" name="object 67"/>
          <p:cNvSpPr/>
          <p:nvPr/>
        </p:nvSpPr>
        <p:spPr>
          <a:xfrm>
            <a:off x="7538952" y="590494"/>
            <a:ext cx="163773" cy="66059"/>
          </a:xfrm>
          <a:prstGeom prst="rect">
            <a:avLst/>
          </a:prstGeom>
          <a:blipFill>
            <a:blip r:embed="rId66" cstate="print"/>
            <a:stretch>
              <a:fillRect/>
            </a:stretch>
          </a:blipFill>
        </p:spPr>
        <p:txBody>
          <a:bodyPr wrap="square" lIns="0" tIns="0" rIns="0" bIns="0" rtlCol="0">
            <a:noAutofit/>
          </a:bodyPr>
          <a:lstStyle/>
          <a:p>
            <a:endParaRPr/>
          </a:p>
        </p:txBody>
      </p:sp>
      <p:sp>
        <p:nvSpPr>
          <p:cNvPr id="68" name="object 68"/>
          <p:cNvSpPr/>
          <p:nvPr/>
        </p:nvSpPr>
        <p:spPr>
          <a:xfrm>
            <a:off x="7295110" y="582426"/>
            <a:ext cx="99138" cy="55973"/>
          </a:xfrm>
          <a:prstGeom prst="rect">
            <a:avLst/>
          </a:prstGeom>
          <a:blipFill>
            <a:blip r:embed="rId67" cstate="print"/>
            <a:stretch>
              <a:fillRect/>
            </a:stretch>
          </a:blipFill>
        </p:spPr>
        <p:txBody>
          <a:bodyPr wrap="square" lIns="0" tIns="0" rIns="0" bIns="0" rtlCol="0">
            <a:noAutofit/>
          </a:bodyPr>
          <a:lstStyle/>
          <a:p>
            <a:endParaRPr/>
          </a:p>
        </p:txBody>
      </p:sp>
      <p:sp>
        <p:nvSpPr>
          <p:cNvPr id="69" name="object 69"/>
          <p:cNvSpPr/>
          <p:nvPr/>
        </p:nvSpPr>
        <p:spPr>
          <a:xfrm>
            <a:off x="7604069" y="612176"/>
            <a:ext cx="26670" cy="1009"/>
          </a:xfrm>
          <a:prstGeom prst="rect">
            <a:avLst/>
          </a:prstGeom>
          <a:blipFill>
            <a:blip r:embed="rId68" cstate="print"/>
            <a:stretch>
              <a:fillRect/>
            </a:stretch>
          </a:blipFill>
        </p:spPr>
        <p:txBody>
          <a:bodyPr wrap="square" lIns="0" tIns="0" rIns="0" bIns="0" rtlCol="0">
            <a:noAutofit/>
          </a:bodyPr>
          <a:lstStyle/>
          <a:p>
            <a:endParaRPr/>
          </a:p>
        </p:txBody>
      </p:sp>
      <p:sp>
        <p:nvSpPr>
          <p:cNvPr id="70" name="object 70"/>
          <p:cNvSpPr/>
          <p:nvPr/>
        </p:nvSpPr>
        <p:spPr>
          <a:xfrm>
            <a:off x="7445434" y="485102"/>
            <a:ext cx="155171" cy="108417"/>
          </a:xfrm>
          <a:prstGeom prst="rect">
            <a:avLst/>
          </a:prstGeom>
          <a:blipFill>
            <a:blip r:embed="rId69" cstate="print"/>
            <a:stretch>
              <a:fillRect/>
            </a:stretch>
          </a:blipFill>
        </p:spPr>
        <p:txBody>
          <a:bodyPr wrap="square" lIns="0" tIns="0" rIns="0" bIns="0" rtlCol="0">
            <a:noAutofit/>
          </a:bodyPr>
          <a:lstStyle/>
          <a:p>
            <a:endParaRPr/>
          </a:p>
        </p:txBody>
      </p:sp>
      <p:sp>
        <p:nvSpPr>
          <p:cNvPr id="71" name="object 71"/>
          <p:cNvSpPr/>
          <p:nvPr/>
        </p:nvSpPr>
        <p:spPr>
          <a:xfrm>
            <a:off x="7670572" y="473504"/>
            <a:ext cx="205046" cy="149767"/>
          </a:xfrm>
          <a:prstGeom prst="rect">
            <a:avLst/>
          </a:prstGeom>
          <a:blipFill>
            <a:blip r:embed="rId70" cstate="print"/>
            <a:stretch>
              <a:fillRect/>
            </a:stretch>
          </a:blipFill>
        </p:spPr>
        <p:txBody>
          <a:bodyPr wrap="square" lIns="0" tIns="0" rIns="0" bIns="0" rtlCol="0">
            <a:noAutofit/>
          </a:bodyPr>
          <a:lstStyle/>
          <a:p>
            <a:endParaRPr/>
          </a:p>
        </p:txBody>
      </p:sp>
      <p:sp>
        <p:nvSpPr>
          <p:cNvPr id="72" name="object 72"/>
          <p:cNvSpPr/>
          <p:nvPr/>
        </p:nvSpPr>
        <p:spPr>
          <a:xfrm>
            <a:off x="7773093" y="462917"/>
            <a:ext cx="110836" cy="75135"/>
          </a:xfrm>
          <a:prstGeom prst="rect">
            <a:avLst/>
          </a:prstGeom>
          <a:blipFill>
            <a:blip r:embed="rId71" cstate="print"/>
            <a:stretch>
              <a:fillRect/>
            </a:stretch>
          </a:blipFill>
        </p:spPr>
        <p:txBody>
          <a:bodyPr wrap="square" lIns="0" tIns="0" rIns="0" bIns="0" rtlCol="0">
            <a:noAutofit/>
          </a:bodyPr>
          <a:lstStyle/>
          <a:p>
            <a:endParaRPr/>
          </a:p>
        </p:txBody>
      </p:sp>
      <p:sp>
        <p:nvSpPr>
          <p:cNvPr id="73" name="object 73"/>
          <p:cNvSpPr/>
          <p:nvPr/>
        </p:nvSpPr>
        <p:spPr>
          <a:xfrm>
            <a:off x="7805651" y="466950"/>
            <a:ext cx="63730" cy="43871"/>
          </a:xfrm>
          <a:prstGeom prst="rect">
            <a:avLst/>
          </a:prstGeom>
          <a:blipFill>
            <a:blip r:embed="rId72" cstate="print"/>
            <a:stretch>
              <a:fillRect/>
            </a:stretch>
          </a:blipFill>
        </p:spPr>
        <p:txBody>
          <a:bodyPr wrap="square" lIns="0" tIns="0" rIns="0" bIns="0" rtlCol="0">
            <a:noAutofit/>
          </a:bodyPr>
          <a:lstStyle/>
          <a:p>
            <a:endParaRPr/>
          </a:p>
        </p:txBody>
      </p:sp>
      <p:sp>
        <p:nvSpPr>
          <p:cNvPr id="74" name="object 74"/>
          <p:cNvSpPr/>
          <p:nvPr/>
        </p:nvSpPr>
        <p:spPr>
          <a:xfrm>
            <a:off x="7450281" y="419548"/>
            <a:ext cx="142702" cy="92784"/>
          </a:xfrm>
          <a:prstGeom prst="rect">
            <a:avLst/>
          </a:prstGeom>
          <a:blipFill>
            <a:blip r:embed="rId73" cstate="print"/>
            <a:stretch>
              <a:fillRect/>
            </a:stretch>
          </a:blipFill>
        </p:spPr>
        <p:txBody>
          <a:bodyPr wrap="square" lIns="0" tIns="0" rIns="0" bIns="0" rtlCol="0">
            <a:noAutofit/>
          </a:bodyPr>
          <a:lstStyle/>
          <a:p>
            <a:endParaRPr/>
          </a:p>
        </p:txBody>
      </p:sp>
      <p:sp>
        <p:nvSpPr>
          <p:cNvPr id="75" name="object 75"/>
          <p:cNvSpPr/>
          <p:nvPr/>
        </p:nvSpPr>
        <p:spPr>
          <a:xfrm>
            <a:off x="7854144" y="3255881"/>
            <a:ext cx="119765" cy="65207"/>
          </a:xfrm>
          <a:prstGeom prst="rect">
            <a:avLst/>
          </a:prstGeom>
          <a:blipFill>
            <a:blip r:embed="rId74" cstate="print"/>
            <a:stretch>
              <a:fillRect/>
            </a:stretch>
          </a:blipFill>
        </p:spPr>
        <p:txBody>
          <a:bodyPr wrap="square" lIns="0" tIns="0" rIns="0" bIns="0" rtlCol="0">
            <a:noAutofit/>
          </a:bodyPr>
          <a:lstStyle/>
          <a:p>
            <a:endParaRPr/>
          </a:p>
        </p:txBody>
      </p:sp>
      <p:sp>
        <p:nvSpPr>
          <p:cNvPr id="76" name="object 76"/>
          <p:cNvSpPr/>
          <p:nvPr/>
        </p:nvSpPr>
        <p:spPr>
          <a:xfrm>
            <a:off x="7836130" y="3237043"/>
            <a:ext cx="58407" cy="48746"/>
          </a:xfrm>
          <a:prstGeom prst="rect">
            <a:avLst/>
          </a:prstGeom>
          <a:blipFill>
            <a:blip r:embed="rId75" cstate="print"/>
            <a:stretch>
              <a:fillRect/>
            </a:stretch>
          </a:blipFill>
        </p:spPr>
        <p:txBody>
          <a:bodyPr wrap="square" lIns="0" tIns="0" rIns="0" bIns="0" rtlCol="0">
            <a:noAutofit/>
          </a:bodyPr>
          <a:lstStyle/>
          <a:p>
            <a:endParaRPr/>
          </a:p>
        </p:txBody>
      </p:sp>
      <p:sp>
        <p:nvSpPr>
          <p:cNvPr id="77" name="object 77"/>
          <p:cNvSpPr/>
          <p:nvPr/>
        </p:nvSpPr>
        <p:spPr>
          <a:xfrm>
            <a:off x="7965375" y="3279907"/>
            <a:ext cx="10687" cy="4202"/>
          </a:xfrm>
          <a:prstGeom prst="rect">
            <a:avLst/>
          </a:prstGeom>
          <a:blipFill>
            <a:blip r:embed="rId76" cstate="print"/>
            <a:stretch>
              <a:fillRect/>
            </a:stretch>
          </a:blipFill>
        </p:spPr>
        <p:txBody>
          <a:bodyPr wrap="square" lIns="0" tIns="0" rIns="0" bIns="0" rtlCol="0">
            <a:noAutofit/>
          </a:bodyPr>
          <a:lstStyle/>
          <a:p>
            <a:endParaRPr/>
          </a:p>
        </p:txBody>
      </p:sp>
      <p:sp>
        <p:nvSpPr>
          <p:cNvPr id="78" name="object 78"/>
          <p:cNvSpPr/>
          <p:nvPr/>
        </p:nvSpPr>
        <p:spPr>
          <a:xfrm>
            <a:off x="7834054" y="3223971"/>
            <a:ext cx="151015" cy="58528"/>
          </a:xfrm>
          <a:prstGeom prst="rect">
            <a:avLst/>
          </a:prstGeom>
          <a:blipFill>
            <a:blip r:embed="rId77" cstate="print"/>
            <a:stretch>
              <a:fillRect/>
            </a:stretch>
          </a:blipFill>
        </p:spPr>
        <p:txBody>
          <a:bodyPr wrap="square" lIns="0" tIns="0" rIns="0" bIns="0" rtlCol="0">
            <a:noAutofit/>
          </a:bodyPr>
          <a:lstStyle/>
          <a:p>
            <a:endParaRPr/>
          </a:p>
        </p:txBody>
      </p:sp>
      <p:sp>
        <p:nvSpPr>
          <p:cNvPr id="79" name="object 79"/>
          <p:cNvSpPr/>
          <p:nvPr/>
        </p:nvSpPr>
        <p:spPr>
          <a:xfrm>
            <a:off x="7599221" y="3127367"/>
            <a:ext cx="385848" cy="130691"/>
          </a:xfrm>
          <a:prstGeom prst="rect">
            <a:avLst/>
          </a:prstGeom>
          <a:blipFill>
            <a:blip r:embed="rId78" cstate="print"/>
            <a:stretch>
              <a:fillRect/>
            </a:stretch>
          </a:blipFill>
        </p:spPr>
        <p:txBody>
          <a:bodyPr wrap="square" lIns="0" tIns="0" rIns="0" bIns="0" rtlCol="0">
            <a:noAutofit/>
          </a:bodyPr>
          <a:lstStyle/>
          <a:p>
            <a:endParaRPr/>
          </a:p>
        </p:txBody>
      </p:sp>
      <p:sp>
        <p:nvSpPr>
          <p:cNvPr id="80" name="object 80"/>
          <p:cNvSpPr/>
          <p:nvPr/>
        </p:nvSpPr>
        <p:spPr>
          <a:xfrm>
            <a:off x="7597833" y="3119381"/>
            <a:ext cx="318204" cy="125226"/>
          </a:xfrm>
          <a:prstGeom prst="rect">
            <a:avLst/>
          </a:prstGeom>
          <a:blipFill>
            <a:blip r:embed="rId79" cstate="print"/>
            <a:stretch>
              <a:fillRect/>
            </a:stretch>
          </a:blipFill>
        </p:spPr>
        <p:txBody>
          <a:bodyPr wrap="square" lIns="0" tIns="0" rIns="0" bIns="0" rtlCol="0">
            <a:noAutofit/>
          </a:bodyPr>
          <a:lstStyle/>
          <a:p>
            <a:endParaRPr/>
          </a:p>
        </p:txBody>
      </p:sp>
      <p:sp>
        <p:nvSpPr>
          <p:cNvPr id="81" name="object 81"/>
          <p:cNvSpPr/>
          <p:nvPr/>
        </p:nvSpPr>
        <p:spPr>
          <a:xfrm>
            <a:off x="7613768" y="3100630"/>
            <a:ext cx="566650" cy="96072"/>
          </a:xfrm>
          <a:prstGeom prst="rect">
            <a:avLst/>
          </a:prstGeom>
          <a:blipFill>
            <a:blip r:embed="rId80" cstate="print"/>
            <a:stretch>
              <a:fillRect/>
            </a:stretch>
          </a:blipFill>
        </p:spPr>
        <p:txBody>
          <a:bodyPr wrap="square" lIns="0" tIns="0" rIns="0" bIns="0" rtlCol="0">
            <a:noAutofit/>
          </a:bodyPr>
          <a:lstStyle/>
          <a:p>
            <a:endParaRPr/>
          </a:p>
        </p:txBody>
      </p:sp>
      <p:sp>
        <p:nvSpPr>
          <p:cNvPr id="82" name="object 82"/>
          <p:cNvSpPr/>
          <p:nvPr/>
        </p:nvSpPr>
        <p:spPr>
          <a:xfrm>
            <a:off x="7579132" y="3034116"/>
            <a:ext cx="586739" cy="89468"/>
          </a:xfrm>
          <a:prstGeom prst="rect">
            <a:avLst/>
          </a:prstGeom>
          <a:blipFill>
            <a:blip r:embed="rId81" cstate="print"/>
            <a:stretch>
              <a:fillRect/>
            </a:stretch>
          </a:blipFill>
        </p:spPr>
        <p:txBody>
          <a:bodyPr wrap="square" lIns="0" tIns="0" rIns="0" bIns="0" rtlCol="0">
            <a:noAutofit/>
          </a:bodyPr>
          <a:lstStyle/>
          <a:p>
            <a:endParaRPr/>
          </a:p>
        </p:txBody>
      </p:sp>
      <p:sp>
        <p:nvSpPr>
          <p:cNvPr id="83" name="object 83"/>
          <p:cNvSpPr/>
          <p:nvPr/>
        </p:nvSpPr>
        <p:spPr>
          <a:xfrm>
            <a:off x="7585364" y="3037018"/>
            <a:ext cx="110066" cy="28575"/>
          </a:xfrm>
          <a:prstGeom prst="rect">
            <a:avLst/>
          </a:prstGeom>
          <a:blipFill>
            <a:blip r:embed="rId82" cstate="print"/>
            <a:stretch>
              <a:fillRect/>
            </a:stretch>
          </a:blipFill>
        </p:spPr>
        <p:txBody>
          <a:bodyPr wrap="square" lIns="0" tIns="0" rIns="0" bIns="0" rtlCol="0">
            <a:noAutofit/>
          </a:bodyPr>
          <a:lstStyle/>
          <a:p>
            <a:endParaRPr/>
          </a:p>
        </p:txBody>
      </p:sp>
      <p:sp>
        <p:nvSpPr>
          <p:cNvPr id="84" name="object 84"/>
          <p:cNvSpPr/>
          <p:nvPr/>
        </p:nvSpPr>
        <p:spPr>
          <a:xfrm>
            <a:off x="7556961" y="2968104"/>
            <a:ext cx="546112" cy="100343"/>
          </a:xfrm>
          <a:prstGeom prst="rect">
            <a:avLst/>
          </a:prstGeom>
          <a:blipFill>
            <a:blip r:embed="rId83" cstate="print"/>
            <a:stretch>
              <a:fillRect/>
            </a:stretch>
          </a:blipFill>
        </p:spPr>
        <p:txBody>
          <a:bodyPr wrap="square" lIns="0" tIns="0" rIns="0" bIns="0" rtlCol="0">
            <a:noAutofit/>
          </a:bodyPr>
          <a:lstStyle/>
          <a:p>
            <a:endParaRPr/>
          </a:p>
        </p:txBody>
      </p:sp>
      <p:sp>
        <p:nvSpPr>
          <p:cNvPr id="85" name="object 85"/>
          <p:cNvSpPr/>
          <p:nvPr/>
        </p:nvSpPr>
        <p:spPr>
          <a:xfrm>
            <a:off x="7541721" y="2990795"/>
            <a:ext cx="90054" cy="40837"/>
          </a:xfrm>
          <a:prstGeom prst="rect">
            <a:avLst/>
          </a:prstGeom>
          <a:blipFill>
            <a:blip r:embed="rId84" cstate="print"/>
            <a:stretch>
              <a:fillRect/>
            </a:stretch>
          </a:blipFill>
        </p:spPr>
        <p:txBody>
          <a:bodyPr wrap="square" lIns="0" tIns="0" rIns="0" bIns="0" rtlCol="0">
            <a:noAutofit/>
          </a:bodyPr>
          <a:lstStyle/>
          <a:p>
            <a:endParaRPr/>
          </a:p>
        </p:txBody>
      </p:sp>
      <p:sp>
        <p:nvSpPr>
          <p:cNvPr id="86" name="object 86"/>
          <p:cNvSpPr/>
          <p:nvPr/>
        </p:nvSpPr>
        <p:spPr>
          <a:xfrm>
            <a:off x="7547956" y="2883491"/>
            <a:ext cx="577042" cy="149326"/>
          </a:xfrm>
          <a:prstGeom prst="rect">
            <a:avLst/>
          </a:prstGeom>
          <a:blipFill>
            <a:blip r:embed="rId85" cstate="print"/>
            <a:stretch>
              <a:fillRect/>
            </a:stretch>
          </a:blipFill>
        </p:spPr>
        <p:txBody>
          <a:bodyPr wrap="square" lIns="0" tIns="0" rIns="0" bIns="0" rtlCol="0">
            <a:noAutofit/>
          </a:bodyPr>
          <a:lstStyle/>
          <a:p>
            <a:endParaRPr/>
          </a:p>
        </p:txBody>
      </p:sp>
      <p:sp>
        <p:nvSpPr>
          <p:cNvPr id="87" name="object 87"/>
          <p:cNvSpPr/>
          <p:nvPr/>
        </p:nvSpPr>
        <p:spPr>
          <a:xfrm>
            <a:off x="8102834" y="2921038"/>
            <a:ext cx="19395" cy="9244"/>
          </a:xfrm>
          <a:prstGeom prst="rect">
            <a:avLst/>
          </a:prstGeom>
          <a:blipFill>
            <a:blip r:embed="rId86" cstate="print"/>
            <a:stretch>
              <a:fillRect/>
            </a:stretch>
          </a:blipFill>
        </p:spPr>
        <p:txBody>
          <a:bodyPr wrap="square" lIns="0" tIns="0" rIns="0" bIns="0" rtlCol="0">
            <a:noAutofit/>
          </a:bodyPr>
          <a:lstStyle/>
          <a:p>
            <a:endParaRPr/>
          </a:p>
        </p:txBody>
      </p:sp>
      <p:sp>
        <p:nvSpPr>
          <p:cNvPr id="88" name="object 88"/>
          <p:cNvSpPr/>
          <p:nvPr/>
        </p:nvSpPr>
        <p:spPr>
          <a:xfrm>
            <a:off x="8011391" y="2910112"/>
            <a:ext cx="51262" cy="9244"/>
          </a:xfrm>
          <a:prstGeom prst="rect">
            <a:avLst/>
          </a:prstGeom>
          <a:blipFill>
            <a:blip r:embed="rId87" cstate="print"/>
            <a:stretch>
              <a:fillRect/>
            </a:stretch>
          </a:blipFill>
        </p:spPr>
        <p:txBody>
          <a:bodyPr wrap="square" lIns="0" tIns="0" rIns="0" bIns="0" rtlCol="0">
            <a:noAutofit/>
          </a:bodyPr>
          <a:lstStyle/>
          <a:p>
            <a:endParaRPr/>
          </a:p>
        </p:txBody>
      </p:sp>
      <p:sp>
        <p:nvSpPr>
          <p:cNvPr id="89" name="object 89"/>
          <p:cNvSpPr/>
          <p:nvPr/>
        </p:nvSpPr>
        <p:spPr>
          <a:xfrm>
            <a:off x="7735685" y="2836994"/>
            <a:ext cx="152400" cy="105028"/>
          </a:xfrm>
          <a:prstGeom prst="rect">
            <a:avLst/>
          </a:prstGeom>
          <a:blipFill>
            <a:blip r:embed="rId88" cstate="print"/>
            <a:stretch>
              <a:fillRect/>
            </a:stretch>
          </a:blipFill>
        </p:spPr>
        <p:txBody>
          <a:bodyPr wrap="square" lIns="0" tIns="0" rIns="0" bIns="0" rtlCol="0">
            <a:noAutofit/>
          </a:bodyPr>
          <a:lstStyle/>
          <a:p>
            <a:endParaRPr/>
          </a:p>
        </p:txBody>
      </p:sp>
      <p:sp>
        <p:nvSpPr>
          <p:cNvPr id="90" name="object 90"/>
          <p:cNvSpPr/>
          <p:nvPr/>
        </p:nvSpPr>
        <p:spPr>
          <a:xfrm>
            <a:off x="7946277" y="1963102"/>
            <a:ext cx="112914" cy="96315"/>
          </a:xfrm>
          <a:prstGeom prst="rect">
            <a:avLst/>
          </a:prstGeom>
          <a:blipFill>
            <a:blip r:embed="rId89" cstate="print"/>
            <a:stretch>
              <a:fillRect/>
            </a:stretch>
          </a:blipFill>
        </p:spPr>
        <p:txBody>
          <a:bodyPr wrap="square" lIns="0" tIns="0" rIns="0" bIns="0" rtlCol="0">
            <a:noAutofit/>
          </a:bodyPr>
          <a:lstStyle/>
          <a:p>
            <a:endParaRPr/>
          </a:p>
        </p:txBody>
      </p:sp>
      <p:sp>
        <p:nvSpPr>
          <p:cNvPr id="91" name="object 91"/>
          <p:cNvSpPr/>
          <p:nvPr/>
        </p:nvSpPr>
        <p:spPr>
          <a:xfrm>
            <a:off x="7904712" y="1960581"/>
            <a:ext cx="114201" cy="59503"/>
          </a:xfrm>
          <a:prstGeom prst="rect">
            <a:avLst/>
          </a:prstGeom>
          <a:blipFill>
            <a:blip r:embed="rId90" cstate="print"/>
            <a:stretch>
              <a:fillRect/>
            </a:stretch>
          </a:blipFill>
        </p:spPr>
        <p:txBody>
          <a:bodyPr wrap="square" lIns="0" tIns="0" rIns="0" bIns="0" rtlCol="0">
            <a:noAutofit/>
          </a:bodyPr>
          <a:lstStyle/>
          <a:p>
            <a:endParaRPr/>
          </a:p>
        </p:txBody>
      </p:sp>
      <p:sp>
        <p:nvSpPr>
          <p:cNvPr id="92" name="object 92"/>
          <p:cNvSpPr/>
          <p:nvPr/>
        </p:nvSpPr>
        <p:spPr>
          <a:xfrm>
            <a:off x="7895013" y="1816867"/>
            <a:ext cx="281120" cy="174979"/>
          </a:xfrm>
          <a:prstGeom prst="rect">
            <a:avLst/>
          </a:prstGeom>
          <a:blipFill>
            <a:blip r:embed="rId91" cstate="print"/>
            <a:stretch>
              <a:fillRect/>
            </a:stretch>
          </a:blipFill>
        </p:spPr>
        <p:txBody>
          <a:bodyPr wrap="square" lIns="0" tIns="0" rIns="0" bIns="0" rtlCol="0">
            <a:noAutofit/>
          </a:bodyPr>
          <a:lstStyle/>
          <a:p>
            <a:endParaRPr/>
          </a:p>
        </p:txBody>
      </p:sp>
      <p:sp>
        <p:nvSpPr>
          <p:cNvPr id="93" name="object 93"/>
          <p:cNvSpPr/>
          <p:nvPr/>
        </p:nvSpPr>
        <p:spPr>
          <a:xfrm>
            <a:off x="8236527" y="1921755"/>
            <a:ext cx="119149" cy="74126"/>
          </a:xfrm>
          <a:prstGeom prst="rect">
            <a:avLst/>
          </a:prstGeom>
          <a:blipFill>
            <a:blip r:embed="rId92" cstate="print"/>
            <a:stretch>
              <a:fillRect/>
            </a:stretch>
          </a:blipFill>
        </p:spPr>
        <p:txBody>
          <a:bodyPr wrap="square" lIns="0" tIns="0" rIns="0" bIns="0" rtlCol="0">
            <a:noAutofit/>
          </a:bodyPr>
          <a:lstStyle/>
          <a:p>
            <a:endParaRPr/>
          </a:p>
        </p:txBody>
      </p:sp>
      <p:sp>
        <p:nvSpPr>
          <p:cNvPr id="94" name="object 94"/>
          <p:cNvSpPr/>
          <p:nvPr/>
        </p:nvSpPr>
        <p:spPr>
          <a:xfrm>
            <a:off x="8102138" y="1844601"/>
            <a:ext cx="243147" cy="142203"/>
          </a:xfrm>
          <a:prstGeom prst="rect">
            <a:avLst/>
          </a:prstGeom>
          <a:blipFill>
            <a:blip r:embed="rId93" cstate="print"/>
            <a:stretch>
              <a:fillRect/>
            </a:stretch>
          </a:blipFill>
        </p:spPr>
        <p:txBody>
          <a:bodyPr wrap="square" lIns="0" tIns="0" rIns="0" bIns="0" rtlCol="0">
            <a:noAutofit/>
          </a:bodyPr>
          <a:lstStyle/>
          <a:p>
            <a:endParaRPr/>
          </a:p>
        </p:txBody>
      </p:sp>
      <p:sp>
        <p:nvSpPr>
          <p:cNvPr id="95" name="object 95"/>
          <p:cNvSpPr/>
          <p:nvPr/>
        </p:nvSpPr>
        <p:spPr>
          <a:xfrm>
            <a:off x="7727374" y="1833002"/>
            <a:ext cx="103247" cy="63537"/>
          </a:xfrm>
          <a:prstGeom prst="rect">
            <a:avLst/>
          </a:prstGeom>
          <a:blipFill>
            <a:blip r:embed="rId94" cstate="print"/>
            <a:stretch>
              <a:fillRect/>
            </a:stretch>
          </a:blipFill>
        </p:spPr>
        <p:txBody>
          <a:bodyPr wrap="square" lIns="0" tIns="0" rIns="0" bIns="0" rtlCol="0">
            <a:noAutofit/>
          </a:bodyPr>
          <a:lstStyle/>
          <a:p>
            <a:endParaRPr/>
          </a:p>
        </p:txBody>
      </p:sp>
      <p:sp>
        <p:nvSpPr>
          <p:cNvPr id="96" name="object 96"/>
          <p:cNvSpPr/>
          <p:nvPr/>
        </p:nvSpPr>
        <p:spPr>
          <a:xfrm>
            <a:off x="7676113" y="1797705"/>
            <a:ext cx="181955" cy="58998"/>
          </a:xfrm>
          <a:prstGeom prst="rect">
            <a:avLst/>
          </a:prstGeom>
          <a:blipFill>
            <a:blip r:embed="rId95" cstate="print"/>
            <a:stretch>
              <a:fillRect/>
            </a:stretch>
          </a:blipFill>
        </p:spPr>
        <p:txBody>
          <a:bodyPr wrap="square" lIns="0" tIns="0" rIns="0" bIns="0" rtlCol="0">
            <a:noAutofit/>
          </a:bodyPr>
          <a:lstStyle/>
          <a:p>
            <a:endParaRPr/>
          </a:p>
        </p:txBody>
      </p:sp>
      <p:sp>
        <p:nvSpPr>
          <p:cNvPr id="97" name="object 97"/>
          <p:cNvSpPr/>
          <p:nvPr/>
        </p:nvSpPr>
        <p:spPr>
          <a:xfrm>
            <a:off x="7728757" y="1777029"/>
            <a:ext cx="299951" cy="47906"/>
          </a:xfrm>
          <a:prstGeom prst="rect">
            <a:avLst/>
          </a:prstGeom>
          <a:blipFill>
            <a:blip r:embed="rId96" cstate="print"/>
            <a:stretch>
              <a:fillRect/>
            </a:stretch>
          </a:blipFill>
        </p:spPr>
        <p:txBody>
          <a:bodyPr wrap="square" lIns="0" tIns="0" rIns="0" bIns="0" rtlCol="0">
            <a:noAutofit/>
          </a:bodyPr>
          <a:lstStyle/>
          <a:p>
            <a:endParaRPr/>
          </a:p>
        </p:txBody>
      </p:sp>
      <p:sp>
        <p:nvSpPr>
          <p:cNvPr id="98" name="object 98"/>
          <p:cNvSpPr/>
          <p:nvPr/>
        </p:nvSpPr>
        <p:spPr>
          <a:xfrm>
            <a:off x="8059372" y="1735060"/>
            <a:ext cx="266477" cy="89128"/>
          </a:xfrm>
          <a:prstGeom prst="rect">
            <a:avLst/>
          </a:prstGeom>
          <a:blipFill>
            <a:blip r:embed="rId97" cstate="print"/>
            <a:stretch>
              <a:fillRect/>
            </a:stretch>
          </a:blipFill>
        </p:spPr>
        <p:txBody>
          <a:bodyPr wrap="square" lIns="0" tIns="0" rIns="0" bIns="0" rtlCol="0">
            <a:noAutofit/>
          </a:bodyPr>
          <a:lstStyle/>
          <a:p>
            <a:endParaRPr/>
          </a:p>
        </p:txBody>
      </p:sp>
      <p:sp>
        <p:nvSpPr>
          <p:cNvPr id="99" name="object 99"/>
          <p:cNvSpPr/>
          <p:nvPr/>
        </p:nvSpPr>
        <p:spPr>
          <a:xfrm>
            <a:off x="7766857" y="1568769"/>
            <a:ext cx="372624" cy="245072"/>
          </a:xfrm>
          <a:prstGeom prst="rect">
            <a:avLst/>
          </a:prstGeom>
          <a:blipFill>
            <a:blip r:embed="rId98" cstate="print"/>
            <a:stretch>
              <a:fillRect/>
            </a:stretch>
          </a:blipFill>
        </p:spPr>
        <p:txBody>
          <a:bodyPr wrap="square" lIns="0" tIns="0" rIns="0" bIns="0" rtlCol="0">
            <a:noAutofit/>
          </a:bodyPr>
          <a:lstStyle/>
          <a:p>
            <a:endParaRPr/>
          </a:p>
        </p:txBody>
      </p:sp>
      <p:sp>
        <p:nvSpPr>
          <p:cNvPr id="100" name="object 100"/>
          <p:cNvSpPr/>
          <p:nvPr/>
        </p:nvSpPr>
        <p:spPr>
          <a:xfrm>
            <a:off x="8299567" y="1733662"/>
            <a:ext cx="124690" cy="47400"/>
          </a:xfrm>
          <a:prstGeom prst="rect">
            <a:avLst/>
          </a:prstGeom>
          <a:blipFill>
            <a:blip r:embed="rId99" cstate="print"/>
            <a:stretch>
              <a:fillRect/>
            </a:stretch>
          </a:blipFill>
        </p:spPr>
        <p:txBody>
          <a:bodyPr wrap="square" lIns="0" tIns="0" rIns="0" bIns="0" rtlCol="0">
            <a:noAutofit/>
          </a:bodyPr>
          <a:lstStyle/>
          <a:p>
            <a:endParaRPr/>
          </a:p>
        </p:txBody>
      </p:sp>
      <p:sp>
        <p:nvSpPr>
          <p:cNvPr id="101" name="object 101"/>
          <p:cNvSpPr/>
          <p:nvPr/>
        </p:nvSpPr>
        <p:spPr>
          <a:xfrm>
            <a:off x="8145782" y="1660544"/>
            <a:ext cx="241739" cy="80178"/>
          </a:xfrm>
          <a:prstGeom prst="rect">
            <a:avLst/>
          </a:prstGeom>
          <a:blipFill>
            <a:blip r:embed="rId100" cstate="print"/>
            <a:stretch>
              <a:fillRect/>
            </a:stretch>
          </a:blipFill>
        </p:spPr>
        <p:txBody>
          <a:bodyPr wrap="square" lIns="0" tIns="0" rIns="0" bIns="0" rtlCol="0">
            <a:noAutofit/>
          </a:bodyPr>
          <a:lstStyle/>
          <a:p>
            <a:endParaRPr/>
          </a:p>
        </p:txBody>
      </p:sp>
      <p:sp>
        <p:nvSpPr>
          <p:cNvPr id="102" name="object 102"/>
          <p:cNvSpPr/>
          <p:nvPr/>
        </p:nvSpPr>
        <p:spPr>
          <a:xfrm>
            <a:off x="8310649" y="1668107"/>
            <a:ext cx="138545" cy="56982"/>
          </a:xfrm>
          <a:prstGeom prst="rect">
            <a:avLst/>
          </a:prstGeom>
          <a:blipFill>
            <a:blip r:embed="rId101" cstate="print"/>
            <a:stretch>
              <a:fillRect/>
            </a:stretch>
          </a:blipFill>
        </p:spPr>
        <p:txBody>
          <a:bodyPr wrap="square" lIns="0" tIns="0" rIns="0" bIns="0" rtlCol="0">
            <a:noAutofit/>
          </a:bodyPr>
          <a:lstStyle/>
          <a:p>
            <a:endParaRPr/>
          </a:p>
        </p:txBody>
      </p:sp>
      <p:sp>
        <p:nvSpPr>
          <p:cNvPr id="103" name="object 103"/>
          <p:cNvSpPr/>
          <p:nvPr/>
        </p:nvSpPr>
        <p:spPr>
          <a:xfrm>
            <a:off x="7847906" y="1562716"/>
            <a:ext cx="53164" cy="74127"/>
          </a:xfrm>
          <a:prstGeom prst="rect">
            <a:avLst/>
          </a:prstGeom>
          <a:blipFill>
            <a:blip r:embed="rId102" cstate="print"/>
            <a:stretch>
              <a:fillRect/>
            </a:stretch>
          </a:blipFill>
        </p:spPr>
        <p:txBody>
          <a:bodyPr wrap="square" lIns="0" tIns="0" rIns="0" bIns="0" rtlCol="0">
            <a:noAutofit/>
          </a:bodyPr>
          <a:lstStyle/>
          <a:p>
            <a:endParaRPr/>
          </a:p>
        </p:txBody>
      </p:sp>
      <p:sp>
        <p:nvSpPr>
          <p:cNvPr id="104" name="object 104"/>
          <p:cNvSpPr/>
          <p:nvPr/>
        </p:nvSpPr>
        <p:spPr>
          <a:xfrm>
            <a:off x="8022476" y="1536999"/>
            <a:ext cx="205739" cy="177501"/>
          </a:xfrm>
          <a:prstGeom prst="rect">
            <a:avLst/>
          </a:prstGeom>
          <a:blipFill>
            <a:blip r:embed="rId103" cstate="print"/>
            <a:stretch>
              <a:fillRect/>
            </a:stretch>
          </a:blipFill>
        </p:spPr>
        <p:txBody>
          <a:bodyPr wrap="square" lIns="0" tIns="0" rIns="0" bIns="0" rtlCol="0">
            <a:noAutofit/>
          </a:bodyPr>
          <a:lstStyle/>
          <a:p>
            <a:endParaRPr/>
          </a:p>
        </p:txBody>
      </p:sp>
      <p:sp>
        <p:nvSpPr>
          <p:cNvPr id="105" name="object 105"/>
          <p:cNvSpPr/>
          <p:nvPr/>
        </p:nvSpPr>
        <p:spPr>
          <a:xfrm>
            <a:off x="8091746" y="1502204"/>
            <a:ext cx="126769" cy="92785"/>
          </a:xfrm>
          <a:prstGeom prst="rect">
            <a:avLst/>
          </a:prstGeom>
          <a:blipFill>
            <a:blip r:embed="rId104" cstate="print"/>
            <a:stretch>
              <a:fillRect/>
            </a:stretch>
          </a:blipFill>
        </p:spPr>
        <p:txBody>
          <a:bodyPr wrap="square" lIns="0" tIns="0" rIns="0" bIns="0" rtlCol="0">
            <a:noAutofit/>
          </a:bodyPr>
          <a:lstStyle/>
          <a:p>
            <a:endParaRPr/>
          </a:p>
        </p:txBody>
      </p:sp>
      <p:pic>
        <p:nvPicPr>
          <p:cNvPr id="1027" name="Picture 3"/>
          <p:cNvPicPr>
            <a:picLocks noChangeAspect="1" noChangeArrowheads="1"/>
          </p:cNvPicPr>
          <p:nvPr/>
        </p:nvPicPr>
        <p:blipFill>
          <a:blip r:embed="rId105">
            <a:extLst>
              <a:ext uri="{28A0092B-C50C-407E-A947-70E740481C1C}">
                <a14:useLocalDpi xmlns:a14="http://schemas.microsoft.com/office/drawing/2010/main" val="0"/>
              </a:ext>
            </a:extLst>
          </a:blip>
          <a:srcRect/>
          <a:stretch>
            <a:fillRect/>
          </a:stretch>
        </p:blipFill>
        <p:spPr bwMode="auto">
          <a:xfrm>
            <a:off x="761999" y="1708990"/>
            <a:ext cx="5805021" cy="287935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119" name="TextBox 118"/>
          <p:cNvSpPr txBox="1"/>
          <p:nvPr/>
        </p:nvSpPr>
        <p:spPr>
          <a:xfrm>
            <a:off x="3948546" y="226710"/>
            <a:ext cx="3118493" cy="612586"/>
          </a:xfrm>
          <a:prstGeom prst="rect">
            <a:avLst/>
          </a:prstGeom>
          <a:noFill/>
        </p:spPr>
        <p:txBody>
          <a:bodyPr wrap="square" lIns="73262" tIns="36631" rIns="73262" bIns="36631" rtlCol="0">
            <a:spAutoFit/>
          </a:bodyPr>
          <a:lstStyle/>
          <a:p>
            <a:pPr algn="r" rtl="1"/>
            <a:r>
              <a:rPr lang="fa-IR" sz="3500" dirty="0">
                <a:cs typeface="B Nazanin" pitchFamily="2" charset="-78"/>
              </a:rPr>
              <a:t>نصب نرم افزار</a:t>
            </a:r>
            <a:endParaRPr lang="en-US" sz="3500" dirty="0">
              <a:cs typeface="B Nazanin" pitchFamily="2" charset="-78"/>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xit" presetSubtype="0" fill="hold" grpId="0" nodeType="clickEffect">
                                  <p:stCondLst>
                                    <p:cond delay="0"/>
                                  </p:stCondLst>
                                  <p:childTnLst>
                                    <p:animEffect transition="out" filter="fade">
                                      <p:cBhvr>
                                        <p:cTn id="6" dur="1000"/>
                                        <p:tgtEl>
                                          <p:spTgt spid="2"/>
                                        </p:tgtEl>
                                      </p:cBhvr>
                                    </p:animEffect>
                                    <p:anim calcmode="lin" valueType="num">
                                      <p:cBhvr>
                                        <p:cTn id="7" dur="1000"/>
                                        <p:tgtEl>
                                          <p:spTgt spid="2"/>
                                        </p:tgtEl>
                                        <p:attrNameLst>
                                          <p:attrName>ppt_x</p:attrName>
                                        </p:attrNameLst>
                                      </p:cBhvr>
                                      <p:tavLst>
                                        <p:tav tm="0">
                                          <p:val>
                                            <p:strVal val="ppt_x"/>
                                          </p:val>
                                        </p:tav>
                                        <p:tav tm="100000">
                                          <p:val>
                                            <p:strVal val="ppt_x"/>
                                          </p:val>
                                        </p:tav>
                                      </p:tavLst>
                                    </p:anim>
                                    <p:anim calcmode="lin" valueType="num">
                                      <p:cBhvr>
                                        <p:cTn id="8" dur="1000"/>
                                        <p:tgtEl>
                                          <p:spTgt spid="2"/>
                                        </p:tgtEl>
                                        <p:attrNameLst>
                                          <p:attrName>ppt_y</p:attrName>
                                        </p:attrNameLst>
                                      </p:cBhvr>
                                      <p:tavLst>
                                        <p:tav tm="0">
                                          <p:val>
                                            <p:strVal val="ppt_y"/>
                                          </p:val>
                                        </p:tav>
                                        <p:tav tm="100000">
                                          <p:val>
                                            <p:strVal val="ppt_y+.1"/>
                                          </p:val>
                                        </p:tav>
                                      </p:tavLst>
                                    </p:anim>
                                    <p:set>
                                      <p:cBhvr>
                                        <p:cTn id="9" dur="1" fill="hold">
                                          <p:stCondLst>
                                            <p:cond delay="999"/>
                                          </p:stCondLst>
                                        </p:cTn>
                                        <p:tgtEl>
                                          <p:spTgt spid="2"/>
                                        </p:tgtEl>
                                        <p:attrNameLst>
                                          <p:attrName>style.visibility</p:attrName>
                                        </p:attrNameLst>
                                      </p:cBhvr>
                                      <p:to>
                                        <p:strVal val="hidden"/>
                                      </p:to>
                                    </p:set>
                                  </p:childTnLst>
                                </p:cTn>
                              </p:par>
                              <p:par>
                                <p:cTn id="10" presetID="42" presetClass="exit" presetSubtype="0" fill="hold" grpId="0" nodeType="withEffect">
                                  <p:stCondLst>
                                    <p:cond delay="0"/>
                                  </p:stCondLst>
                                  <p:childTnLst>
                                    <p:animEffect transition="out" filter="fade">
                                      <p:cBhvr>
                                        <p:cTn id="11" dur="1000"/>
                                        <p:tgtEl>
                                          <p:spTgt spid="3"/>
                                        </p:tgtEl>
                                      </p:cBhvr>
                                    </p:animEffect>
                                    <p:anim calcmode="lin" valueType="num">
                                      <p:cBhvr>
                                        <p:cTn id="12" dur="1000"/>
                                        <p:tgtEl>
                                          <p:spTgt spid="3"/>
                                        </p:tgtEl>
                                        <p:attrNameLst>
                                          <p:attrName>ppt_x</p:attrName>
                                        </p:attrNameLst>
                                      </p:cBhvr>
                                      <p:tavLst>
                                        <p:tav tm="0">
                                          <p:val>
                                            <p:strVal val="ppt_x"/>
                                          </p:val>
                                        </p:tav>
                                        <p:tav tm="100000">
                                          <p:val>
                                            <p:strVal val="ppt_x"/>
                                          </p:val>
                                        </p:tav>
                                      </p:tavLst>
                                    </p:anim>
                                    <p:anim calcmode="lin" valueType="num">
                                      <p:cBhvr>
                                        <p:cTn id="13" dur="1000"/>
                                        <p:tgtEl>
                                          <p:spTgt spid="3"/>
                                        </p:tgtEl>
                                        <p:attrNameLst>
                                          <p:attrName>ppt_y</p:attrName>
                                        </p:attrNameLst>
                                      </p:cBhvr>
                                      <p:tavLst>
                                        <p:tav tm="0">
                                          <p:val>
                                            <p:strVal val="ppt_y"/>
                                          </p:val>
                                        </p:tav>
                                        <p:tav tm="100000">
                                          <p:val>
                                            <p:strVal val="ppt_y+.1"/>
                                          </p:val>
                                        </p:tav>
                                      </p:tavLst>
                                    </p:anim>
                                    <p:set>
                                      <p:cBhvr>
                                        <p:cTn id="14" dur="1" fill="hold">
                                          <p:stCondLst>
                                            <p:cond delay="999"/>
                                          </p:stCondLst>
                                        </p:cTn>
                                        <p:tgtEl>
                                          <p:spTgt spid="3"/>
                                        </p:tgtEl>
                                        <p:attrNameLst>
                                          <p:attrName>style.visibility</p:attrName>
                                        </p:attrNameLst>
                                      </p:cBhvr>
                                      <p:to>
                                        <p:strVal val="hidden"/>
                                      </p:to>
                                    </p:set>
                                  </p:childTnLst>
                                </p:cTn>
                              </p:par>
                              <p:par>
                                <p:cTn id="15" presetID="42" presetClass="exit" presetSubtype="0" fill="hold" grpId="0" nodeType="withEffect">
                                  <p:stCondLst>
                                    <p:cond delay="0"/>
                                  </p:stCondLst>
                                  <p:childTnLst>
                                    <p:animEffect transition="out" filter="fade">
                                      <p:cBhvr>
                                        <p:cTn id="16" dur="1000"/>
                                        <p:tgtEl>
                                          <p:spTgt spid="4"/>
                                        </p:tgtEl>
                                      </p:cBhvr>
                                    </p:animEffect>
                                    <p:anim calcmode="lin" valueType="num">
                                      <p:cBhvr>
                                        <p:cTn id="17" dur="1000"/>
                                        <p:tgtEl>
                                          <p:spTgt spid="4"/>
                                        </p:tgtEl>
                                        <p:attrNameLst>
                                          <p:attrName>ppt_x</p:attrName>
                                        </p:attrNameLst>
                                      </p:cBhvr>
                                      <p:tavLst>
                                        <p:tav tm="0">
                                          <p:val>
                                            <p:strVal val="ppt_x"/>
                                          </p:val>
                                        </p:tav>
                                        <p:tav tm="100000">
                                          <p:val>
                                            <p:strVal val="ppt_x"/>
                                          </p:val>
                                        </p:tav>
                                      </p:tavLst>
                                    </p:anim>
                                    <p:anim calcmode="lin" valueType="num">
                                      <p:cBhvr>
                                        <p:cTn id="18" dur="1000"/>
                                        <p:tgtEl>
                                          <p:spTgt spid="4"/>
                                        </p:tgtEl>
                                        <p:attrNameLst>
                                          <p:attrName>ppt_y</p:attrName>
                                        </p:attrNameLst>
                                      </p:cBhvr>
                                      <p:tavLst>
                                        <p:tav tm="0">
                                          <p:val>
                                            <p:strVal val="ppt_y"/>
                                          </p:val>
                                        </p:tav>
                                        <p:tav tm="100000">
                                          <p:val>
                                            <p:strVal val="ppt_y+.1"/>
                                          </p:val>
                                        </p:tav>
                                      </p:tavLst>
                                    </p:anim>
                                    <p:set>
                                      <p:cBhvr>
                                        <p:cTn id="19" dur="1" fill="hold">
                                          <p:stCondLst>
                                            <p:cond delay="999"/>
                                          </p:stCondLst>
                                        </p:cTn>
                                        <p:tgtEl>
                                          <p:spTgt spid="4"/>
                                        </p:tgtEl>
                                        <p:attrNameLst>
                                          <p:attrName>style.visibility</p:attrName>
                                        </p:attrNameLst>
                                      </p:cBhvr>
                                      <p:to>
                                        <p:strVal val="hidden"/>
                                      </p:to>
                                    </p:set>
                                  </p:childTnLst>
                                </p:cTn>
                              </p:par>
                              <p:par>
                                <p:cTn id="20" presetID="42" presetClass="exit" presetSubtype="0" fill="hold" grpId="0" nodeType="withEffect">
                                  <p:stCondLst>
                                    <p:cond delay="0"/>
                                  </p:stCondLst>
                                  <p:childTnLst>
                                    <p:animEffect transition="out" filter="fade">
                                      <p:cBhvr>
                                        <p:cTn id="21" dur="1000"/>
                                        <p:tgtEl>
                                          <p:spTgt spid="5"/>
                                        </p:tgtEl>
                                      </p:cBhvr>
                                    </p:animEffect>
                                    <p:anim calcmode="lin" valueType="num">
                                      <p:cBhvr>
                                        <p:cTn id="22" dur="1000"/>
                                        <p:tgtEl>
                                          <p:spTgt spid="5"/>
                                        </p:tgtEl>
                                        <p:attrNameLst>
                                          <p:attrName>ppt_x</p:attrName>
                                        </p:attrNameLst>
                                      </p:cBhvr>
                                      <p:tavLst>
                                        <p:tav tm="0">
                                          <p:val>
                                            <p:strVal val="ppt_x"/>
                                          </p:val>
                                        </p:tav>
                                        <p:tav tm="100000">
                                          <p:val>
                                            <p:strVal val="ppt_x"/>
                                          </p:val>
                                        </p:tav>
                                      </p:tavLst>
                                    </p:anim>
                                    <p:anim calcmode="lin" valueType="num">
                                      <p:cBhvr>
                                        <p:cTn id="23" dur="1000"/>
                                        <p:tgtEl>
                                          <p:spTgt spid="5"/>
                                        </p:tgtEl>
                                        <p:attrNameLst>
                                          <p:attrName>ppt_y</p:attrName>
                                        </p:attrNameLst>
                                      </p:cBhvr>
                                      <p:tavLst>
                                        <p:tav tm="0">
                                          <p:val>
                                            <p:strVal val="ppt_y"/>
                                          </p:val>
                                        </p:tav>
                                        <p:tav tm="100000">
                                          <p:val>
                                            <p:strVal val="ppt_y+.1"/>
                                          </p:val>
                                        </p:tav>
                                      </p:tavLst>
                                    </p:anim>
                                    <p:set>
                                      <p:cBhvr>
                                        <p:cTn id="24" dur="1" fill="hold">
                                          <p:stCondLst>
                                            <p:cond delay="999"/>
                                          </p:stCondLst>
                                        </p:cTn>
                                        <p:tgtEl>
                                          <p:spTgt spid="5"/>
                                        </p:tgtEl>
                                        <p:attrNameLst>
                                          <p:attrName>style.visibility</p:attrName>
                                        </p:attrNameLst>
                                      </p:cBhvr>
                                      <p:to>
                                        <p:strVal val="hidden"/>
                                      </p:to>
                                    </p:set>
                                  </p:childTnLst>
                                </p:cTn>
                              </p:par>
                              <p:par>
                                <p:cTn id="25" presetID="42" presetClass="exit" presetSubtype="0" fill="hold" grpId="0" nodeType="withEffect">
                                  <p:stCondLst>
                                    <p:cond delay="0"/>
                                  </p:stCondLst>
                                  <p:childTnLst>
                                    <p:animEffect transition="out" filter="fade">
                                      <p:cBhvr>
                                        <p:cTn id="26" dur="1000"/>
                                        <p:tgtEl>
                                          <p:spTgt spid="6"/>
                                        </p:tgtEl>
                                      </p:cBhvr>
                                    </p:animEffect>
                                    <p:anim calcmode="lin" valueType="num">
                                      <p:cBhvr>
                                        <p:cTn id="27" dur="1000"/>
                                        <p:tgtEl>
                                          <p:spTgt spid="6"/>
                                        </p:tgtEl>
                                        <p:attrNameLst>
                                          <p:attrName>ppt_x</p:attrName>
                                        </p:attrNameLst>
                                      </p:cBhvr>
                                      <p:tavLst>
                                        <p:tav tm="0">
                                          <p:val>
                                            <p:strVal val="ppt_x"/>
                                          </p:val>
                                        </p:tav>
                                        <p:tav tm="100000">
                                          <p:val>
                                            <p:strVal val="ppt_x"/>
                                          </p:val>
                                        </p:tav>
                                      </p:tavLst>
                                    </p:anim>
                                    <p:anim calcmode="lin" valueType="num">
                                      <p:cBhvr>
                                        <p:cTn id="28" dur="1000"/>
                                        <p:tgtEl>
                                          <p:spTgt spid="6"/>
                                        </p:tgtEl>
                                        <p:attrNameLst>
                                          <p:attrName>ppt_y</p:attrName>
                                        </p:attrNameLst>
                                      </p:cBhvr>
                                      <p:tavLst>
                                        <p:tav tm="0">
                                          <p:val>
                                            <p:strVal val="ppt_y"/>
                                          </p:val>
                                        </p:tav>
                                        <p:tav tm="100000">
                                          <p:val>
                                            <p:strVal val="ppt_y+.1"/>
                                          </p:val>
                                        </p:tav>
                                      </p:tavLst>
                                    </p:anim>
                                    <p:set>
                                      <p:cBhvr>
                                        <p:cTn id="29" dur="1" fill="hold">
                                          <p:stCondLst>
                                            <p:cond delay="999"/>
                                          </p:stCondLst>
                                        </p:cTn>
                                        <p:tgtEl>
                                          <p:spTgt spid="6"/>
                                        </p:tgtEl>
                                        <p:attrNameLst>
                                          <p:attrName>style.visibility</p:attrName>
                                        </p:attrNameLst>
                                      </p:cBhvr>
                                      <p:to>
                                        <p:strVal val="hidden"/>
                                      </p:to>
                                    </p:set>
                                  </p:childTnLst>
                                </p:cTn>
                              </p:par>
                              <p:par>
                                <p:cTn id="30" presetID="42" presetClass="exit" presetSubtype="0" fill="hold" grpId="0" nodeType="withEffect">
                                  <p:stCondLst>
                                    <p:cond delay="0"/>
                                  </p:stCondLst>
                                  <p:childTnLst>
                                    <p:animEffect transition="out" filter="fade">
                                      <p:cBhvr>
                                        <p:cTn id="31" dur="1000"/>
                                        <p:tgtEl>
                                          <p:spTgt spid="7"/>
                                        </p:tgtEl>
                                      </p:cBhvr>
                                    </p:animEffect>
                                    <p:anim calcmode="lin" valueType="num">
                                      <p:cBhvr>
                                        <p:cTn id="32" dur="1000"/>
                                        <p:tgtEl>
                                          <p:spTgt spid="7"/>
                                        </p:tgtEl>
                                        <p:attrNameLst>
                                          <p:attrName>ppt_x</p:attrName>
                                        </p:attrNameLst>
                                      </p:cBhvr>
                                      <p:tavLst>
                                        <p:tav tm="0">
                                          <p:val>
                                            <p:strVal val="ppt_x"/>
                                          </p:val>
                                        </p:tav>
                                        <p:tav tm="100000">
                                          <p:val>
                                            <p:strVal val="ppt_x"/>
                                          </p:val>
                                        </p:tav>
                                      </p:tavLst>
                                    </p:anim>
                                    <p:anim calcmode="lin" valueType="num">
                                      <p:cBhvr>
                                        <p:cTn id="33" dur="1000"/>
                                        <p:tgtEl>
                                          <p:spTgt spid="7"/>
                                        </p:tgtEl>
                                        <p:attrNameLst>
                                          <p:attrName>ppt_y</p:attrName>
                                        </p:attrNameLst>
                                      </p:cBhvr>
                                      <p:tavLst>
                                        <p:tav tm="0">
                                          <p:val>
                                            <p:strVal val="ppt_y"/>
                                          </p:val>
                                        </p:tav>
                                        <p:tav tm="100000">
                                          <p:val>
                                            <p:strVal val="ppt_y+.1"/>
                                          </p:val>
                                        </p:tav>
                                      </p:tavLst>
                                    </p:anim>
                                    <p:set>
                                      <p:cBhvr>
                                        <p:cTn id="34" dur="1" fill="hold">
                                          <p:stCondLst>
                                            <p:cond delay="999"/>
                                          </p:stCondLst>
                                        </p:cTn>
                                        <p:tgtEl>
                                          <p:spTgt spid="7"/>
                                        </p:tgtEl>
                                        <p:attrNameLst>
                                          <p:attrName>style.visibility</p:attrName>
                                        </p:attrNameLst>
                                      </p:cBhvr>
                                      <p:to>
                                        <p:strVal val="hidden"/>
                                      </p:to>
                                    </p:set>
                                  </p:childTnLst>
                                </p:cTn>
                              </p:par>
                              <p:par>
                                <p:cTn id="35" presetID="42" presetClass="exit" presetSubtype="0" fill="hold" grpId="0" nodeType="withEffect">
                                  <p:stCondLst>
                                    <p:cond delay="0"/>
                                  </p:stCondLst>
                                  <p:childTnLst>
                                    <p:animEffect transition="out" filter="fade">
                                      <p:cBhvr>
                                        <p:cTn id="36" dur="1000"/>
                                        <p:tgtEl>
                                          <p:spTgt spid="8"/>
                                        </p:tgtEl>
                                      </p:cBhvr>
                                    </p:animEffect>
                                    <p:anim calcmode="lin" valueType="num">
                                      <p:cBhvr>
                                        <p:cTn id="37" dur="1000"/>
                                        <p:tgtEl>
                                          <p:spTgt spid="8"/>
                                        </p:tgtEl>
                                        <p:attrNameLst>
                                          <p:attrName>ppt_x</p:attrName>
                                        </p:attrNameLst>
                                      </p:cBhvr>
                                      <p:tavLst>
                                        <p:tav tm="0">
                                          <p:val>
                                            <p:strVal val="ppt_x"/>
                                          </p:val>
                                        </p:tav>
                                        <p:tav tm="100000">
                                          <p:val>
                                            <p:strVal val="ppt_x"/>
                                          </p:val>
                                        </p:tav>
                                      </p:tavLst>
                                    </p:anim>
                                    <p:anim calcmode="lin" valueType="num">
                                      <p:cBhvr>
                                        <p:cTn id="38" dur="1000"/>
                                        <p:tgtEl>
                                          <p:spTgt spid="8"/>
                                        </p:tgtEl>
                                        <p:attrNameLst>
                                          <p:attrName>ppt_y</p:attrName>
                                        </p:attrNameLst>
                                      </p:cBhvr>
                                      <p:tavLst>
                                        <p:tav tm="0">
                                          <p:val>
                                            <p:strVal val="ppt_y"/>
                                          </p:val>
                                        </p:tav>
                                        <p:tav tm="100000">
                                          <p:val>
                                            <p:strVal val="ppt_y+.1"/>
                                          </p:val>
                                        </p:tav>
                                      </p:tavLst>
                                    </p:anim>
                                    <p:set>
                                      <p:cBhvr>
                                        <p:cTn id="39" dur="1" fill="hold">
                                          <p:stCondLst>
                                            <p:cond delay="999"/>
                                          </p:stCondLst>
                                        </p:cTn>
                                        <p:tgtEl>
                                          <p:spTgt spid="8"/>
                                        </p:tgtEl>
                                        <p:attrNameLst>
                                          <p:attrName>style.visibility</p:attrName>
                                        </p:attrNameLst>
                                      </p:cBhvr>
                                      <p:to>
                                        <p:strVal val="hidden"/>
                                      </p:to>
                                    </p:set>
                                  </p:childTnLst>
                                </p:cTn>
                              </p:par>
                              <p:par>
                                <p:cTn id="40" presetID="42" presetClass="exit" presetSubtype="0" fill="hold" grpId="0" nodeType="withEffect">
                                  <p:stCondLst>
                                    <p:cond delay="0"/>
                                  </p:stCondLst>
                                  <p:childTnLst>
                                    <p:animEffect transition="out" filter="fade">
                                      <p:cBhvr>
                                        <p:cTn id="41" dur="1000"/>
                                        <p:tgtEl>
                                          <p:spTgt spid="9"/>
                                        </p:tgtEl>
                                      </p:cBhvr>
                                    </p:animEffect>
                                    <p:anim calcmode="lin" valueType="num">
                                      <p:cBhvr>
                                        <p:cTn id="42" dur="1000"/>
                                        <p:tgtEl>
                                          <p:spTgt spid="9"/>
                                        </p:tgtEl>
                                        <p:attrNameLst>
                                          <p:attrName>ppt_x</p:attrName>
                                        </p:attrNameLst>
                                      </p:cBhvr>
                                      <p:tavLst>
                                        <p:tav tm="0">
                                          <p:val>
                                            <p:strVal val="ppt_x"/>
                                          </p:val>
                                        </p:tav>
                                        <p:tav tm="100000">
                                          <p:val>
                                            <p:strVal val="ppt_x"/>
                                          </p:val>
                                        </p:tav>
                                      </p:tavLst>
                                    </p:anim>
                                    <p:anim calcmode="lin" valueType="num">
                                      <p:cBhvr>
                                        <p:cTn id="43" dur="1000"/>
                                        <p:tgtEl>
                                          <p:spTgt spid="9"/>
                                        </p:tgtEl>
                                        <p:attrNameLst>
                                          <p:attrName>ppt_y</p:attrName>
                                        </p:attrNameLst>
                                      </p:cBhvr>
                                      <p:tavLst>
                                        <p:tav tm="0">
                                          <p:val>
                                            <p:strVal val="ppt_y"/>
                                          </p:val>
                                        </p:tav>
                                        <p:tav tm="100000">
                                          <p:val>
                                            <p:strVal val="ppt_y+.1"/>
                                          </p:val>
                                        </p:tav>
                                      </p:tavLst>
                                    </p:anim>
                                    <p:set>
                                      <p:cBhvr>
                                        <p:cTn id="44" dur="1" fill="hold">
                                          <p:stCondLst>
                                            <p:cond delay="999"/>
                                          </p:stCondLst>
                                        </p:cTn>
                                        <p:tgtEl>
                                          <p:spTgt spid="9"/>
                                        </p:tgtEl>
                                        <p:attrNameLst>
                                          <p:attrName>style.visibility</p:attrName>
                                        </p:attrNameLst>
                                      </p:cBhvr>
                                      <p:to>
                                        <p:strVal val="hidden"/>
                                      </p:to>
                                    </p:set>
                                  </p:childTnLst>
                                </p:cTn>
                              </p:par>
                              <p:par>
                                <p:cTn id="45" presetID="42" presetClass="exit" presetSubtype="0" fill="hold" grpId="0" nodeType="withEffect">
                                  <p:stCondLst>
                                    <p:cond delay="0"/>
                                  </p:stCondLst>
                                  <p:childTnLst>
                                    <p:animEffect transition="out" filter="fade">
                                      <p:cBhvr>
                                        <p:cTn id="46" dur="1000"/>
                                        <p:tgtEl>
                                          <p:spTgt spid="10"/>
                                        </p:tgtEl>
                                      </p:cBhvr>
                                    </p:animEffect>
                                    <p:anim calcmode="lin" valueType="num">
                                      <p:cBhvr>
                                        <p:cTn id="47" dur="1000"/>
                                        <p:tgtEl>
                                          <p:spTgt spid="10"/>
                                        </p:tgtEl>
                                        <p:attrNameLst>
                                          <p:attrName>ppt_x</p:attrName>
                                        </p:attrNameLst>
                                      </p:cBhvr>
                                      <p:tavLst>
                                        <p:tav tm="0">
                                          <p:val>
                                            <p:strVal val="ppt_x"/>
                                          </p:val>
                                        </p:tav>
                                        <p:tav tm="100000">
                                          <p:val>
                                            <p:strVal val="ppt_x"/>
                                          </p:val>
                                        </p:tav>
                                      </p:tavLst>
                                    </p:anim>
                                    <p:anim calcmode="lin" valueType="num">
                                      <p:cBhvr>
                                        <p:cTn id="48" dur="1000"/>
                                        <p:tgtEl>
                                          <p:spTgt spid="10"/>
                                        </p:tgtEl>
                                        <p:attrNameLst>
                                          <p:attrName>ppt_y</p:attrName>
                                        </p:attrNameLst>
                                      </p:cBhvr>
                                      <p:tavLst>
                                        <p:tav tm="0">
                                          <p:val>
                                            <p:strVal val="ppt_y"/>
                                          </p:val>
                                        </p:tav>
                                        <p:tav tm="100000">
                                          <p:val>
                                            <p:strVal val="ppt_y+.1"/>
                                          </p:val>
                                        </p:tav>
                                      </p:tavLst>
                                    </p:anim>
                                    <p:set>
                                      <p:cBhvr>
                                        <p:cTn id="49" dur="1" fill="hold">
                                          <p:stCondLst>
                                            <p:cond delay="999"/>
                                          </p:stCondLst>
                                        </p:cTn>
                                        <p:tgtEl>
                                          <p:spTgt spid="10"/>
                                        </p:tgtEl>
                                        <p:attrNameLst>
                                          <p:attrName>style.visibility</p:attrName>
                                        </p:attrNameLst>
                                      </p:cBhvr>
                                      <p:to>
                                        <p:strVal val="hidden"/>
                                      </p:to>
                                    </p:set>
                                  </p:childTnLst>
                                </p:cTn>
                              </p:par>
                              <p:par>
                                <p:cTn id="50" presetID="42" presetClass="exit" presetSubtype="0" fill="hold" grpId="0" nodeType="withEffect">
                                  <p:stCondLst>
                                    <p:cond delay="0"/>
                                  </p:stCondLst>
                                  <p:childTnLst>
                                    <p:animEffect transition="out" filter="fade">
                                      <p:cBhvr>
                                        <p:cTn id="51" dur="1000"/>
                                        <p:tgtEl>
                                          <p:spTgt spid="11"/>
                                        </p:tgtEl>
                                      </p:cBhvr>
                                    </p:animEffect>
                                    <p:anim calcmode="lin" valueType="num">
                                      <p:cBhvr>
                                        <p:cTn id="52" dur="1000"/>
                                        <p:tgtEl>
                                          <p:spTgt spid="11"/>
                                        </p:tgtEl>
                                        <p:attrNameLst>
                                          <p:attrName>ppt_x</p:attrName>
                                        </p:attrNameLst>
                                      </p:cBhvr>
                                      <p:tavLst>
                                        <p:tav tm="0">
                                          <p:val>
                                            <p:strVal val="ppt_x"/>
                                          </p:val>
                                        </p:tav>
                                        <p:tav tm="100000">
                                          <p:val>
                                            <p:strVal val="ppt_x"/>
                                          </p:val>
                                        </p:tav>
                                      </p:tavLst>
                                    </p:anim>
                                    <p:anim calcmode="lin" valueType="num">
                                      <p:cBhvr>
                                        <p:cTn id="53" dur="1000"/>
                                        <p:tgtEl>
                                          <p:spTgt spid="11"/>
                                        </p:tgtEl>
                                        <p:attrNameLst>
                                          <p:attrName>ppt_y</p:attrName>
                                        </p:attrNameLst>
                                      </p:cBhvr>
                                      <p:tavLst>
                                        <p:tav tm="0">
                                          <p:val>
                                            <p:strVal val="ppt_y"/>
                                          </p:val>
                                        </p:tav>
                                        <p:tav tm="100000">
                                          <p:val>
                                            <p:strVal val="ppt_y+.1"/>
                                          </p:val>
                                        </p:tav>
                                      </p:tavLst>
                                    </p:anim>
                                    <p:set>
                                      <p:cBhvr>
                                        <p:cTn id="54" dur="1" fill="hold">
                                          <p:stCondLst>
                                            <p:cond delay="999"/>
                                          </p:stCondLst>
                                        </p:cTn>
                                        <p:tgtEl>
                                          <p:spTgt spid="11"/>
                                        </p:tgtEl>
                                        <p:attrNameLst>
                                          <p:attrName>style.visibility</p:attrName>
                                        </p:attrNameLst>
                                      </p:cBhvr>
                                      <p:to>
                                        <p:strVal val="hidden"/>
                                      </p:to>
                                    </p:set>
                                  </p:childTnLst>
                                </p:cTn>
                              </p:par>
                              <p:par>
                                <p:cTn id="55" presetID="42" presetClass="exit" presetSubtype="0" fill="hold" grpId="0" nodeType="withEffect">
                                  <p:stCondLst>
                                    <p:cond delay="0"/>
                                  </p:stCondLst>
                                  <p:childTnLst>
                                    <p:animEffect transition="out" filter="fade">
                                      <p:cBhvr>
                                        <p:cTn id="56" dur="1000"/>
                                        <p:tgtEl>
                                          <p:spTgt spid="12"/>
                                        </p:tgtEl>
                                      </p:cBhvr>
                                    </p:animEffect>
                                    <p:anim calcmode="lin" valueType="num">
                                      <p:cBhvr>
                                        <p:cTn id="57" dur="1000"/>
                                        <p:tgtEl>
                                          <p:spTgt spid="12"/>
                                        </p:tgtEl>
                                        <p:attrNameLst>
                                          <p:attrName>ppt_x</p:attrName>
                                        </p:attrNameLst>
                                      </p:cBhvr>
                                      <p:tavLst>
                                        <p:tav tm="0">
                                          <p:val>
                                            <p:strVal val="ppt_x"/>
                                          </p:val>
                                        </p:tav>
                                        <p:tav tm="100000">
                                          <p:val>
                                            <p:strVal val="ppt_x"/>
                                          </p:val>
                                        </p:tav>
                                      </p:tavLst>
                                    </p:anim>
                                    <p:anim calcmode="lin" valueType="num">
                                      <p:cBhvr>
                                        <p:cTn id="58" dur="1000"/>
                                        <p:tgtEl>
                                          <p:spTgt spid="12"/>
                                        </p:tgtEl>
                                        <p:attrNameLst>
                                          <p:attrName>ppt_y</p:attrName>
                                        </p:attrNameLst>
                                      </p:cBhvr>
                                      <p:tavLst>
                                        <p:tav tm="0">
                                          <p:val>
                                            <p:strVal val="ppt_y"/>
                                          </p:val>
                                        </p:tav>
                                        <p:tav tm="100000">
                                          <p:val>
                                            <p:strVal val="ppt_y+.1"/>
                                          </p:val>
                                        </p:tav>
                                      </p:tavLst>
                                    </p:anim>
                                    <p:set>
                                      <p:cBhvr>
                                        <p:cTn id="59" dur="1" fill="hold">
                                          <p:stCondLst>
                                            <p:cond delay="999"/>
                                          </p:stCondLst>
                                        </p:cTn>
                                        <p:tgtEl>
                                          <p:spTgt spid="12"/>
                                        </p:tgtEl>
                                        <p:attrNameLst>
                                          <p:attrName>style.visibility</p:attrName>
                                        </p:attrNameLst>
                                      </p:cBhvr>
                                      <p:to>
                                        <p:strVal val="hidden"/>
                                      </p:to>
                                    </p:set>
                                  </p:childTnLst>
                                </p:cTn>
                              </p:par>
                              <p:par>
                                <p:cTn id="60" presetID="42" presetClass="exit" presetSubtype="0" fill="hold" grpId="0" nodeType="withEffect">
                                  <p:stCondLst>
                                    <p:cond delay="0"/>
                                  </p:stCondLst>
                                  <p:childTnLst>
                                    <p:animEffect transition="out" filter="fade">
                                      <p:cBhvr>
                                        <p:cTn id="61" dur="1000"/>
                                        <p:tgtEl>
                                          <p:spTgt spid="13"/>
                                        </p:tgtEl>
                                      </p:cBhvr>
                                    </p:animEffect>
                                    <p:anim calcmode="lin" valueType="num">
                                      <p:cBhvr>
                                        <p:cTn id="62" dur="1000"/>
                                        <p:tgtEl>
                                          <p:spTgt spid="13"/>
                                        </p:tgtEl>
                                        <p:attrNameLst>
                                          <p:attrName>ppt_x</p:attrName>
                                        </p:attrNameLst>
                                      </p:cBhvr>
                                      <p:tavLst>
                                        <p:tav tm="0">
                                          <p:val>
                                            <p:strVal val="ppt_x"/>
                                          </p:val>
                                        </p:tav>
                                        <p:tav tm="100000">
                                          <p:val>
                                            <p:strVal val="ppt_x"/>
                                          </p:val>
                                        </p:tav>
                                      </p:tavLst>
                                    </p:anim>
                                    <p:anim calcmode="lin" valueType="num">
                                      <p:cBhvr>
                                        <p:cTn id="63" dur="1000"/>
                                        <p:tgtEl>
                                          <p:spTgt spid="13"/>
                                        </p:tgtEl>
                                        <p:attrNameLst>
                                          <p:attrName>ppt_y</p:attrName>
                                        </p:attrNameLst>
                                      </p:cBhvr>
                                      <p:tavLst>
                                        <p:tav tm="0">
                                          <p:val>
                                            <p:strVal val="ppt_y"/>
                                          </p:val>
                                        </p:tav>
                                        <p:tav tm="100000">
                                          <p:val>
                                            <p:strVal val="ppt_y+.1"/>
                                          </p:val>
                                        </p:tav>
                                      </p:tavLst>
                                    </p:anim>
                                    <p:set>
                                      <p:cBhvr>
                                        <p:cTn id="64" dur="1" fill="hold">
                                          <p:stCondLst>
                                            <p:cond delay="999"/>
                                          </p:stCondLst>
                                        </p:cTn>
                                        <p:tgtEl>
                                          <p:spTgt spid="13"/>
                                        </p:tgtEl>
                                        <p:attrNameLst>
                                          <p:attrName>style.visibility</p:attrName>
                                        </p:attrNameLst>
                                      </p:cBhvr>
                                      <p:to>
                                        <p:strVal val="hidden"/>
                                      </p:to>
                                    </p:set>
                                  </p:childTnLst>
                                </p:cTn>
                              </p:par>
                              <p:par>
                                <p:cTn id="65" presetID="42" presetClass="exit" presetSubtype="0" fill="hold" grpId="0" nodeType="withEffect">
                                  <p:stCondLst>
                                    <p:cond delay="0"/>
                                  </p:stCondLst>
                                  <p:childTnLst>
                                    <p:animEffect transition="out" filter="fade">
                                      <p:cBhvr>
                                        <p:cTn id="66" dur="1000"/>
                                        <p:tgtEl>
                                          <p:spTgt spid="14"/>
                                        </p:tgtEl>
                                      </p:cBhvr>
                                    </p:animEffect>
                                    <p:anim calcmode="lin" valueType="num">
                                      <p:cBhvr>
                                        <p:cTn id="67" dur="1000"/>
                                        <p:tgtEl>
                                          <p:spTgt spid="14"/>
                                        </p:tgtEl>
                                        <p:attrNameLst>
                                          <p:attrName>ppt_x</p:attrName>
                                        </p:attrNameLst>
                                      </p:cBhvr>
                                      <p:tavLst>
                                        <p:tav tm="0">
                                          <p:val>
                                            <p:strVal val="ppt_x"/>
                                          </p:val>
                                        </p:tav>
                                        <p:tav tm="100000">
                                          <p:val>
                                            <p:strVal val="ppt_x"/>
                                          </p:val>
                                        </p:tav>
                                      </p:tavLst>
                                    </p:anim>
                                    <p:anim calcmode="lin" valueType="num">
                                      <p:cBhvr>
                                        <p:cTn id="68" dur="1000"/>
                                        <p:tgtEl>
                                          <p:spTgt spid="14"/>
                                        </p:tgtEl>
                                        <p:attrNameLst>
                                          <p:attrName>ppt_y</p:attrName>
                                        </p:attrNameLst>
                                      </p:cBhvr>
                                      <p:tavLst>
                                        <p:tav tm="0">
                                          <p:val>
                                            <p:strVal val="ppt_y"/>
                                          </p:val>
                                        </p:tav>
                                        <p:tav tm="100000">
                                          <p:val>
                                            <p:strVal val="ppt_y+.1"/>
                                          </p:val>
                                        </p:tav>
                                      </p:tavLst>
                                    </p:anim>
                                    <p:set>
                                      <p:cBhvr>
                                        <p:cTn id="69" dur="1" fill="hold">
                                          <p:stCondLst>
                                            <p:cond delay="999"/>
                                          </p:stCondLst>
                                        </p:cTn>
                                        <p:tgtEl>
                                          <p:spTgt spid="14"/>
                                        </p:tgtEl>
                                        <p:attrNameLst>
                                          <p:attrName>style.visibility</p:attrName>
                                        </p:attrNameLst>
                                      </p:cBhvr>
                                      <p:to>
                                        <p:strVal val="hidden"/>
                                      </p:to>
                                    </p:set>
                                  </p:childTnLst>
                                </p:cTn>
                              </p:par>
                              <p:par>
                                <p:cTn id="70" presetID="42" presetClass="exit" presetSubtype="0" fill="hold" grpId="0" nodeType="withEffect">
                                  <p:stCondLst>
                                    <p:cond delay="0"/>
                                  </p:stCondLst>
                                  <p:childTnLst>
                                    <p:animEffect transition="out" filter="fade">
                                      <p:cBhvr>
                                        <p:cTn id="71" dur="1000"/>
                                        <p:tgtEl>
                                          <p:spTgt spid="15"/>
                                        </p:tgtEl>
                                      </p:cBhvr>
                                    </p:animEffect>
                                    <p:anim calcmode="lin" valueType="num">
                                      <p:cBhvr>
                                        <p:cTn id="72" dur="1000"/>
                                        <p:tgtEl>
                                          <p:spTgt spid="15"/>
                                        </p:tgtEl>
                                        <p:attrNameLst>
                                          <p:attrName>ppt_x</p:attrName>
                                        </p:attrNameLst>
                                      </p:cBhvr>
                                      <p:tavLst>
                                        <p:tav tm="0">
                                          <p:val>
                                            <p:strVal val="ppt_x"/>
                                          </p:val>
                                        </p:tav>
                                        <p:tav tm="100000">
                                          <p:val>
                                            <p:strVal val="ppt_x"/>
                                          </p:val>
                                        </p:tav>
                                      </p:tavLst>
                                    </p:anim>
                                    <p:anim calcmode="lin" valueType="num">
                                      <p:cBhvr>
                                        <p:cTn id="73" dur="1000"/>
                                        <p:tgtEl>
                                          <p:spTgt spid="15"/>
                                        </p:tgtEl>
                                        <p:attrNameLst>
                                          <p:attrName>ppt_y</p:attrName>
                                        </p:attrNameLst>
                                      </p:cBhvr>
                                      <p:tavLst>
                                        <p:tav tm="0">
                                          <p:val>
                                            <p:strVal val="ppt_y"/>
                                          </p:val>
                                        </p:tav>
                                        <p:tav tm="100000">
                                          <p:val>
                                            <p:strVal val="ppt_y+.1"/>
                                          </p:val>
                                        </p:tav>
                                      </p:tavLst>
                                    </p:anim>
                                    <p:set>
                                      <p:cBhvr>
                                        <p:cTn id="74" dur="1" fill="hold">
                                          <p:stCondLst>
                                            <p:cond delay="999"/>
                                          </p:stCondLst>
                                        </p:cTn>
                                        <p:tgtEl>
                                          <p:spTgt spid="15"/>
                                        </p:tgtEl>
                                        <p:attrNameLst>
                                          <p:attrName>style.visibility</p:attrName>
                                        </p:attrNameLst>
                                      </p:cBhvr>
                                      <p:to>
                                        <p:strVal val="hidden"/>
                                      </p:to>
                                    </p:set>
                                  </p:childTnLst>
                                </p:cTn>
                              </p:par>
                              <p:par>
                                <p:cTn id="75" presetID="42" presetClass="exit" presetSubtype="0" fill="hold" grpId="0" nodeType="withEffect">
                                  <p:stCondLst>
                                    <p:cond delay="0"/>
                                  </p:stCondLst>
                                  <p:childTnLst>
                                    <p:animEffect transition="out" filter="fade">
                                      <p:cBhvr>
                                        <p:cTn id="76" dur="1000"/>
                                        <p:tgtEl>
                                          <p:spTgt spid="16"/>
                                        </p:tgtEl>
                                      </p:cBhvr>
                                    </p:animEffect>
                                    <p:anim calcmode="lin" valueType="num">
                                      <p:cBhvr>
                                        <p:cTn id="77" dur="1000"/>
                                        <p:tgtEl>
                                          <p:spTgt spid="16"/>
                                        </p:tgtEl>
                                        <p:attrNameLst>
                                          <p:attrName>ppt_x</p:attrName>
                                        </p:attrNameLst>
                                      </p:cBhvr>
                                      <p:tavLst>
                                        <p:tav tm="0">
                                          <p:val>
                                            <p:strVal val="ppt_x"/>
                                          </p:val>
                                        </p:tav>
                                        <p:tav tm="100000">
                                          <p:val>
                                            <p:strVal val="ppt_x"/>
                                          </p:val>
                                        </p:tav>
                                      </p:tavLst>
                                    </p:anim>
                                    <p:anim calcmode="lin" valueType="num">
                                      <p:cBhvr>
                                        <p:cTn id="78" dur="1000"/>
                                        <p:tgtEl>
                                          <p:spTgt spid="16"/>
                                        </p:tgtEl>
                                        <p:attrNameLst>
                                          <p:attrName>ppt_y</p:attrName>
                                        </p:attrNameLst>
                                      </p:cBhvr>
                                      <p:tavLst>
                                        <p:tav tm="0">
                                          <p:val>
                                            <p:strVal val="ppt_y"/>
                                          </p:val>
                                        </p:tav>
                                        <p:tav tm="100000">
                                          <p:val>
                                            <p:strVal val="ppt_y+.1"/>
                                          </p:val>
                                        </p:tav>
                                      </p:tavLst>
                                    </p:anim>
                                    <p:set>
                                      <p:cBhvr>
                                        <p:cTn id="79" dur="1" fill="hold">
                                          <p:stCondLst>
                                            <p:cond delay="999"/>
                                          </p:stCondLst>
                                        </p:cTn>
                                        <p:tgtEl>
                                          <p:spTgt spid="16"/>
                                        </p:tgtEl>
                                        <p:attrNameLst>
                                          <p:attrName>style.visibility</p:attrName>
                                        </p:attrNameLst>
                                      </p:cBhvr>
                                      <p:to>
                                        <p:strVal val="hidden"/>
                                      </p:to>
                                    </p:set>
                                  </p:childTnLst>
                                </p:cTn>
                              </p:par>
                              <p:par>
                                <p:cTn id="80" presetID="42" presetClass="exit" presetSubtype="0" fill="hold" grpId="0" nodeType="withEffect">
                                  <p:stCondLst>
                                    <p:cond delay="0"/>
                                  </p:stCondLst>
                                  <p:childTnLst>
                                    <p:animEffect transition="out" filter="fade">
                                      <p:cBhvr>
                                        <p:cTn id="81" dur="1000"/>
                                        <p:tgtEl>
                                          <p:spTgt spid="17"/>
                                        </p:tgtEl>
                                      </p:cBhvr>
                                    </p:animEffect>
                                    <p:anim calcmode="lin" valueType="num">
                                      <p:cBhvr>
                                        <p:cTn id="82" dur="1000"/>
                                        <p:tgtEl>
                                          <p:spTgt spid="17"/>
                                        </p:tgtEl>
                                        <p:attrNameLst>
                                          <p:attrName>ppt_x</p:attrName>
                                        </p:attrNameLst>
                                      </p:cBhvr>
                                      <p:tavLst>
                                        <p:tav tm="0">
                                          <p:val>
                                            <p:strVal val="ppt_x"/>
                                          </p:val>
                                        </p:tav>
                                        <p:tav tm="100000">
                                          <p:val>
                                            <p:strVal val="ppt_x"/>
                                          </p:val>
                                        </p:tav>
                                      </p:tavLst>
                                    </p:anim>
                                    <p:anim calcmode="lin" valueType="num">
                                      <p:cBhvr>
                                        <p:cTn id="83" dur="1000"/>
                                        <p:tgtEl>
                                          <p:spTgt spid="17"/>
                                        </p:tgtEl>
                                        <p:attrNameLst>
                                          <p:attrName>ppt_y</p:attrName>
                                        </p:attrNameLst>
                                      </p:cBhvr>
                                      <p:tavLst>
                                        <p:tav tm="0">
                                          <p:val>
                                            <p:strVal val="ppt_y"/>
                                          </p:val>
                                        </p:tav>
                                        <p:tav tm="100000">
                                          <p:val>
                                            <p:strVal val="ppt_y+.1"/>
                                          </p:val>
                                        </p:tav>
                                      </p:tavLst>
                                    </p:anim>
                                    <p:set>
                                      <p:cBhvr>
                                        <p:cTn id="84" dur="1" fill="hold">
                                          <p:stCondLst>
                                            <p:cond delay="999"/>
                                          </p:stCondLst>
                                        </p:cTn>
                                        <p:tgtEl>
                                          <p:spTgt spid="17"/>
                                        </p:tgtEl>
                                        <p:attrNameLst>
                                          <p:attrName>style.visibility</p:attrName>
                                        </p:attrNameLst>
                                      </p:cBhvr>
                                      <p:to>
                                        <p:strVal val="hidden"/>
                                      </p:to>
                                    </p:set>
                                  </p:childTnLst>
                                </p:cTn>
                              </p:par>
                              <p:par>
                                <p:cTn id="85" presetID="42" presetClass="exit" presetSubtype="0" fill="hold" grpId="0" nodeType="withEffect">
                                  <p:stCondLst>
                                    <p:cond delay="0"/>
                                  </p:stCondLst>
                                  <p:childTnLst>
                                    <p:animEffect transition="out" filter="fade">
                                      <p:cBhvr>
                                        <p:cTn id="86" dur="1000"/>
                                        <p:tgtEl>
                                          <p:spTgt spid="18"/>
                                        </p:tgtEl>
                                      </p:cBhvr>
                                    </p:animEffect>
                                    <p:anim calcmode="lin" valueType="num">
                                      <p:cBhvr>
                                        <p:cTn id="87" dur="1000"/>
                                        <p:tgtEl>
                                          <p:spTgt spid="18"/>
                                        </p:tgtEl>
                                        <p:attrNameLst>
                                          <p:attrName>ppt_x</p:attrName>
                                        </p:attrNameLst>
                                      </p:cBhvr>
                                      <p:tavLst>
                                        <p:tav tm="0">
                                          <p:val>
                                            <p:strVal val="ppt_x"/>
                                          </p:val>
                                        </p:tav>
                                        <p:tav tm="100000">
                                          <p:val>
                                            <p:strVal val="ppt_x"/>
                                          </p:val>
                                        </p:tav>
                                      </p:tavLst>
                                    </p:anim>
                                    <p:anim calcmode="lin" valueType="num">
                                      <p:cBhvr>
                                        <p:cTn id="88" dur="1000"/>
                                        <p:tgtEl>
                                          <p:spTgt spid="18"/>
                                        </p:tgtEl>
                                        <p:attrNameLst>
                                          <p:attrName>ppt_y</p:attrName>
                                        </p:attrNameLst>
                                      </p:cBhvr>
                                      <p:tavLst>
                                        <p:tav tm="0">
                                          <p:val>
                                            <p:strVal val="ppt_y"/>
                                          </p:val>
                                        </p:tav>
                                        <p:tav tm="100000">
                                          <p:val>
                                            <p:strVal val="ppt_y+.1"/>
                                          </p:val>
                                        </p:tav>
                                      </p:tavLst>
                                    </p:anim>
                                    <p:set>
                                      <p:cBhvr>
                                        <p:cTn id="89" dur="1" fill="hold">
                                          <p:stCondLst>
                                            <p:cond delay="999"/>
                                          </p:stCondLst>
                                        </p:cTn>
                                        <p:tgtEl>
                                          <p:spTgt spid="18"/>
                                        </p:tgtEl>
                                        <p:attrNameLst>
                                          <p:attrName>style.visibility</p:attrName>
                                        </p:attrNameLst>
                                      </p:cBhvr>
                                      <p:to>
                                        <p:strVal val="hidden"/>
                                      </p:to>
                                    </p:set>
                                  </p:childTnLst>
                                </p:cTn>
                              </p:par>
                              <p:par>
                                <p:cTn id="90" presetID="42" presetClass="exit" presetSubtype="0" fill="hold" grpId="0" nodeType="withEffect">
                                  <p:stCondLst>
                                    <p:cond delay="0"/>
                                  </p:stCondLst>
                                  <p:childTnLst>
                                    <p:animEffect transition="out" filter="fade">
                                      <p:cBhvr>
                                        <p:cTn id="91" dur="1000"/>
                                        <p:tgtEl>
                                          <p:spTgt spid="19"/>
                                        </p:tgtEl>
                                      </p:cBhvr>
                                    </p:animEffect>
                                    <p:anim calcmode="lin" valueType="num">
                                      <p:cBhvr>
                                        <p:cTn id="92" dur="1000"/>
                                        <p:tgtEl>
                                          <p:spTgt spid="19"/>
                                        </p:tgtEl>
                                        <p:attrNameLst>
                                          <p:attrName>ppt_x</p:attrName>
                                        </p:attrNameLst>
                                      </p:cBhvr>
                                      <p:tavLst>
                                        <p:tav tm="0">
                                          <p:val>
                                            <p:strVal val="ppt_x"/>
                                          </p:val>
                                        </p:tav>
                                        <p:tav tm="100000">
                                          <p:val>
                                            <p:strVal val="ppt_x"/>
                                          </p:val>
                                        </p:tav>
                                      </p:tavLst>
                                    </p:anim>
                                    <p:anim calcmode="lin" valueType="num">
                                      <p:cBhvr>
                                        <p:cTn id="93" dur="1000"/>
                                        <p:tgtEl>
                                          <p:spTgt spid="19"/>
                                        </p:tgtEl>
                                        <p:attrNameLst>
                                          <p:attrName>ppt_y</p:attrName>
                                        </p:attrNameLst>
                                      </p:cBhvr>
                                      <p:tavLst>
                                        <p:tav tm="0">
                                          <p:val>
                                            <p:strVal val="ppt_y"/>
                                          </p:val>
                                        </p:tav>
                                        <p:tav tm="100000">
                                          <p:val>
                                            <p:strVal val="ppt_y+.1"/>
                                          </p:val>
                                        </p:tav>
                                      </p:tavLst>
                                    </p:anim>
                                    <p:set>
                                      <p:cBhvr>
                                        <p:cTn id="94" dur="1" fill="hold">
                                          <p:stCondLst>
                                            <p:cond delay="999"/>
                                          </p:stCondLst>
                                        </p:cTn>
                                        <p:tgtEl>
                                          <p:spTgt spid="19"/>
                                        </p:tgtEl>
                                        <p:attrNameLst>
                                          <p:attrName>style.visibility</p:attrName>
                                        </p:attrNameLst>
                                      </p:cBhvr>
                                      <p:to>
                                        <p:strVal val="hidden"/>
                                      </p:to>
                                    </p:set>
                                  </p:childTnLst>
                                </p:cTn>
                              </p:par>
                              <p:par>
                                <p:cTn id="95" presetID="42" presetClass="exit" presetSubtype="0" fill="hold" grpId="0" nodeType="withEffect">
                                  <p:stCondLst>
                                    <p:cond delay="0"/>
                                  </p:stCondLst>
                                  <p:childTnLst>
                                    <p:animEffect transition="out" filter="fade">
                                      <p:cBhvr>
                                        <p:cTn id="96" dur="1000"/>
                                        <p:tgtEl>
                                          <p:spTgt spid="20"/>
                                        </p:tgtEl>
                                      </p:cBhvr>
                                    </p:animEffect>
                                    <p:anim calcmode="lin" valueType="num">
                                      <p:cBhvr>
                                        <p:cTn id="97" dur="1000"/>
                                        <p:tgtEl>
                                          <p:spTgt spid="20"/>
                                        </p:tgtEl>
                                        <p:attrNameLst>
                                          <p:attrName>ppt_x</p:attrName>
                                        </p:attrNameLst>
                                      </p:cBhvr>
                                      <p:tavLst>
                                        <p:tav tm="0">
                                          <p:val>
                                            <p:strVal val="ppt_x"/>
                                          </p:val>
                                        </p:tav>
                                        <p:tav tm="100000">
                                          <p:val>
                                            <p:strVal val="ppt_x"/>
                                          </p:val>
                                        </p:tav>
                                      </p:tavLst>
                                    </p:anim>
                                    <p:anim calcmode="lin" valueType="num">
                                      <p:cBhvr>
                                        <p:cTn id="98" dur="1000"/>
                                        <p:tgtEl>
                                          <p:spTgt spid="20"/>
                                        </p:tgtEl>
                                        <p:attrNameLst>
                                          <p:attrName>ppt_y</p:attrName>
                                        </p:attrNameLst>
                                      </p:cBhvr>
                                      <p:tavLst>
                                        <p:tav tm="0">
                                          <p:val>
                                            <p:strVal val="ppt_y"/>
                                          </p:val>
                                        </p:tav>
                                        <p:tav tm="100000">
                                          <p:val>
                                            <p:strVal val="ppt_y+.1"/>
                                          </p:val>
                                        </p:tav>
                                      </p:tavLst>
                                    </p:anim>
                                    <p:set>
                                      <p:cBhvr>
                                        <p:cTn id="99" dur="1" fill="hold">
                                          <p:stCondLst>
                                            <p:cond delay="999"/>
                                          </p:stCondLst>
                                        </p:cTn>
                                        <p:tgtEl>
                                          <p:spTgt spid="20"/>
                                        </p:tgtEl>
                                        <p:attrNameLst>
                                          <p:attrName>style.visibility</p:attrName>
                                        </p:attrNameLst>
                                      </p:cBhvr>
                                      <p:to>
                                        <p:strVal val="hidden"/>
                                      </p:to>
                                    </p:set>
                                  </p:childTnLst>
                                </p:cTn>
                              </p:par>
                              <p:par>
                                <p:cTn id="100" presetID="42" presetClass="exit" presetSubtype="0" fill="hold" grpId="0" nodeType="withEffect">
                                  <p:stCondLst>
                                    <p:cond delay="0"/>
                                  </p:stCondLst>
                                  <p:childTnLst>
                                    <p:animEffect transition="out" filter="fade">
                                      <p:cBhvr>
                                        <p:cTn id="101" dur="1000"/>
                                        <p:tgtEl>
                                          <p:spTgt spid="21"/>
                                        </p:tgtEl>
                                      </p:cBhvr>
                                    </p:animEffect>
                                    <p:anim calcmode="lin" valueType="num">
                                      <p:cBhvr>
                                        <p:cTn id="102" dur="1000"/>
                                        <p:tgtEl>
                                          <p:spTgt spid="21"/>
                                        </p:tgtEl>
                                        <p:attrNameLst>
                                          <p:attrName>ppt_x</p:attrName>
                                        </p:attrNameLst>
                                      </p:cBhvr>
                                      <p:tavLst>
                                        <p:tav tm="0">
                                          <p:val>
                                            <p:strVal val="ppt_x"/>
                                          </p:val>
                                        </p:tav>
                                        <p:tav tm="100000">
                                          <p:val>
                                            <p:strVal val="ppt_x"/>
                                          </p:val>
                                        </p:tav>
                                      </p:tavLst>
                                    </p:anim>
                                    <p:anim calcmode="lin" valueType="num">
                                      <p:cBhvr>
                                        <p:cTn id="103" dur="1000"/>
                                        <p:tgtEl>
                                          <p:spTgt spid="21"/>
                                        </p:tgtEl>
                                        <p:attrNameLst>
                                          <p:attrName>ppt_y</p:attrName>
                                        </p:attrNameLst>
                                      </p:cBhvr>
                                      <p:tavLst>
                                        <p:tav tm="0">
                                          <p:val>
                                            <p:strVal val="ppt_y"/>
                                          </p:val>
                                        </p:tav>
                                        <p:tav tm="100000">
                                          <p:val>
                                            <p:strVal val="ppt_y+.1"/>
                                          </p:val>
                                        </p:tav>
                                      </p:tavLst>
                                    </p:anim>
                                    <p:set>
                                      <p:cBhvr>
                                        <p:cTn id="104" dur="1" fill="hold">
                                          <p:stCondLst>
                                            <p:cond delay="999"/>
                                          </p:stCondLst>
                                        </p:cTn>
                                        <p:tgtEl>
                                          <p:spTgt spid="21"/>
                                        </p:tgtEl>
                                        <p:attrNameLst>
                                          <p:attrName>style.visibility</p:attrName>
                                        </p:attrNameLst>
                                      </p:cBhvr>
                                      <p:to>
                                        <p:strVal val="hidden"/>
                                      </p:to>
                                    </p:set>
                                  </p:childTnLst>
                                </p:cTn>
                              </p:par>
                              <p:par>
                                <p:cTn id="105" presetID="42" presetClass="exit" presetSubtype="0" fill="hold" grpId="0" nodeType="withEffect">
                                  <p:stCondLst>
                                    <p:cond delay="0"/>
                                  </p:stCondLst>
                                  <p:childTnLst>
                                    <p:animEffect transition="out" filter="fade">
                                      <p:cBhvr>
                                        <p:cTn id="106" dur="1000"/>
                                        <p:tgtEl>
                                          <p:spTgt spid="22"/>
                                        </p:tgtEl>
                                      </p:cBhvr>
                                    </p:animEffect>
                                    <p:anim calcmode="lin" valueType="num">
                                      <p:cBhvr>
                                        <p:cTn id="107" dur="1000"/>
                                        <p:tgtEl>
                                          <p:spTgt spid="22"/>
                                        </p:tgtEl>
                                        <p:attrNameLst>
                                          <p:attrName>ppt_x</p:attrName>
                                        </p:attrNameLst>
                                      </p:cBhvr>
                                      <p:tavLst>
                                        <p:tav tm="0">
                                          <p:val>
                                            <p:strVal val="ppt_x"/>
                                          </p:val>
                                        </p:tav>
                                        <p:tav tm="100000">
                                          <p:val>
                                            <p:strVal val="ppt_x"/>
                                          </p:val>
                                        </p:tav>
                                      </p:tavLst>
                                    </p:anim>
                                    <p:anim calcmode="lin" valueType="num">
                                      <p:cBhvr>
                                        <p:cTn id="108" dur="1000"/>
                                        <p:tgtEl>
                                          <p:spTgt spid="22"/>
                                        </p:tgtEl>
                                        <p:attrNameLst>
                                          <p:attrName>ppt_y</p:attrName>
                                        </p:attrNameLst>
                                      </p:cBhvr>
                                      <p:tavLst>
                                        <p:tav tm="0">
                                          <p:val>
                                            <p:strVal val="ppt_y"/>
                                          </p:val>
                                        </p:tav>
                                        <p:tav tm="100000">
                                          <p:val>
                                            <p:strVal val="ppt_y+.1"/>
                                          </p:val>
                                        </p:tav>
                                      </p:tavLst>
                                    </p:anim>
                                    <p:set>
                                      <p:cBhvr>
                                        <p:cTn id="109" dur="1" fill="hold">
                                          <p:stCondLst>
                                            <p:cond delay="999"/>
                                          </p:stCondLst>
                                        </p:cTn>
                                        <p:tgtEl>
                                          <p:spTgt spid="22"/>
                                        </p:tgtEl>
                                        <p:attrNameLst>
                                          <p:attrName>style.visibility</p:attrName>
                                        </p:attrNameLst>
                                      </p:cBhvr>
                                      <p:to>
                                        <p:strVal val="hidden"/>
                                      </p:to>
                                    </p:set>
                                  </p:childTnLst>
                                </p:cTn>
                              </p:par>
                              <p:par>
                                <p:cTn id="110" presetID="42" presetClass="exit" presetSubtype="0" fill="hold" grpId="0" nodeType="withEffect">
                                  <p:stCondLst>
                                    <p:cond delay="0"/>
                                  </p:stCondLst>
                                  <p:childTnLst>
                                    <p:animEffect transition="out" filter="fade">
                                      <p:cBhvr>
                                        <p:cTn id="111" dur="1000"/>
                                        <p:tgtEl>
                                          <p:spTgt spid="23"/>
                                        </p:tgtEl>
                                      </p:cBhvr>
                                    </p:animEffect>
                                    <p:anim calcmode="lin" valueType="num">
                                      <p:cBhvr>
                                        <p:cTn id="112" dur="1000"/>
                                        <p:tgtEl>
                                          <p:spTgt spid="23"/>
                                        </p:tgtEl>
                                        <p:attrNameLst>
                                          <p:attrName>ppt_x</p:attrName>
                                        </p:attrNameLst>
                                      </p:cBhvr>
                                      <p:tavLst>
                                        <p:tav tm="0">
                                          <p:val>
                                            <p:strVal val="ppt_x"/>
                                          </p:val>
                                        </p:tav>
                                        <p:tav tm="100000">
                                          <p:val>
                                            <p:strVal val="ppt_x"/>
                                          </p:val>
                                        </p:tav>
                                      </p:tavLst>
                                    </p:anim>
                                    <p:anim calcmode="lin" valueType="num">
                                      <p:cBhvr>
                                        <p:cTn id="113" dur="1000"/>
                                        <p:tgtEl>
                                          <p:spTgt spid="23"/>
                                        </p:tgtEl>
                                        <p:attrNameLst>
                                          <p:attrName>ppt_y</p:attrName>
                                        </p:attrNameLst>
                                      </p:cBhvr>
                                      <p:tavLst>
                                        <p:tav tm="0">
                                          <p:val>
                                            <p:strVal val="ppt_y"/>
                                          </p:val>
                                        </p:tav>
                                        <p:tav tm="100000">
                                          <p:val>
                                            <p:strVal val="ppt_y+.1"/>
                                          </p:val>
                                        </p:tav>
                                      </p:tavLst>
                                    </p:anim>
                                    <p:set>
                                      <p:cBhvr>
                                        <p:cTn id="114" dur="1" fill="hold">
                                          <p:stCondLst>
                                            <p:cond delay="999"/>
                                          </p:stCondLst>
                                        </p:cTn>
                                        <p:tgtEl>
                                          <p:spTgt spid="23"/>
                                        </p:tgtEl>
                                        <p:attrNameLst>
                                          <p:attrName>style.visibility</p:attrName>
                                        </p:attrNameLst>
                                      </p:cBhvr>
                                      <p:to>
                                        <p:strVal val="hidden"/>
                                      </p:to>
                                    </p:set>
                                  </p:childTnLst>
                                </p:cTn>
                              </p:par>
                              <p:par>
                                <p:cTn id="115" presetID="42" presetClass="exit" presetSubtype="0" fill="hold" grpId="0" nodeType="withEffect">
                                  <p:stCondLst>
                                    <p:cond delay="0"/>
                                  </p:stCondLst>
                                  <p:childTnLst>
                                    <p:animEffect transition="out" filter="fade">
                                      <p:cBhvr>
                                        <p:cTn id="116" dur="1000"/>
                                        <p:tgtEl>
                                          <p:spTgt spid="24"/>
                                        </p:tgtEl>
                                      </p:cBhvr>
                                    </p:animEffect>
                                    <p:anim calcmode="lin" valueType="num">
                                      <p:cBhvr>
                                        <p:cTn id="117" dur="1000"/>
                                        <p:tgtEl>
                                          <p:spTgt spid="24"/>
                                        </p:tgtEl>
                                        <p:attrNameLst>
                                          <p:attrName>ppt_x</p:attrName>
                                        </p:attrNameLst>
                                      </p:cBhvr>
                                      <p:tavLst>
                                        <p:tav tm="0">
                                          <p:val>
                                            <p:strVal val="ppt_x"/>
                                          </p:val>
                                        </p:tav>
                                        <p:tav tm="100000">
                                          <p:val>
                                            <p:strVal val="ppt_x"/>
                                          </p:val>
                                        </p:tav>
                                      </p:tavLst>
                                    </p:anim>
                                    <p:anim calcmode="lin" valueType="num">
                                      <p:cBhvr>
                                        <p:cTn id="118" dur="1000"/>
                                        <p:tgtEl>
                                          <p:spTgt spid="24"/>
                                        </p:tgtEl>
                                        <p:attrNameLst>
                                          <p:attrName>ppt_y</p:attrName>
                                        </p:attrNameLst>
                                      </p:cBhvr>
                                      <p:tavLst>
                                        <p:tav tm="0">
                                          <p:val>
                                            <p:strVal val="ppt_y"/>
                                          </p:val>
                                        </p:tav>
                                        <p:tav tm="100000">
                                          <p:val>
                                            <p:strVal val="ppt_y+.1"/>
                                          </p:val>
                                        </p:tav>
                                      </p:tavLst>
                                    </p:anim>
                                    <p:set>
                                      <p:cBhvr>
                                        <p:cTn id="119" dur="1" fill="hold">
                                          <p:stCondLst>
                                            <p:cond delay="999"/>
                                          </p:stCondLst>
                                        </p:cTn>
                                        <p:tgtEl>
                                          <p:spTgt spid="24"/>
                                        </p:tgtEl>
                                        <p:attrNameLst>
                                          <p:attrName>style.visibility</p:attrName>
                                        </p:attrNameLst>
                                      </p:cBhvr>
                                      <p:to>
                                        <p:strVal val="hidden"/>
                                      </p:to>
                                    </p:set>
                                  </p:childTnLst>
                                </p:cTn>
                              </p:par>
                              <p:par>
                                <p:cTn id="120" presetID="42" presetClass="exit" presetSubtype="0" fill="hold" grpId="0" nodeType="withEffect">
                                  <p:stCondLst>
                                    <p:cond delay="0"/>
                                  </p:stCondLst>
                                  <p:childTnLst>
                                    <p:animEffect transition="out" filter="fade">
                                      <p:cBhvr>
                                        <p:cTn id="121" dur="1000"/>
                                        <p:tgtEl>
                                          <p:spTgt spid="26"/>
                                        </p:tgtEl>
                                      </p:cBhvr>
                                    </p:animEffect>
                                    <p:anim calcmode="lin" valueType="num">
                                      <p:cBhvr>
                                        <p:cTn id="122" dur="1000"/>
                                        <p:tgtEl>
                                          <p:spTgt spid="26"/>
                                        </p:tgtEl>
                                        <p:attrNameLst>
                                          <p:attrName>ppt_x</p:attrName>
                                        </p:attrNameLst>
                                      </p:cBhvr>
                                      <p:tavLst>
                                        <p:tav tm="0">
                                          <p:val>
                                            <p:strVal val="ppt_x"/>
                                          </p:val>
                                        </p:tav>
                                        <p:tav tm="100000">
                                          <p:val>
                                            <p:strVal val="ppt_x"/>
                                          </p:val>
                                        </p:tav>
                                      </p:tavLst>
                                    </p:anim>
                                    <p:anim calcmode="lin" valueType="num">
                                      <p:cBhvr>
                                        <p:cTn id="123" dur="1000"/>
                                        <p:tgtEl>
                                          <p:spTgt spid="26"/>
                                        </p:tgtEl>
                                        <p:attrNameLst>
                                          <p:attrName>ppt_y</p:attrName>
                                        </p:attrNameLst>
                                      </p:cBhvr>
                                      <p:tavLst>
                                        <p:tav tm="0">
                                          <p:val>
                                            <p:strVal val="ppt_y"/>
                                          </p:val>
                                        </p:tav>
                                        <p:tav tm="100000">
                                          <p:val>
                                            <p:strVal val="ppt_y+.1"/>
                                          </p:val>
                                        </p:tav>
                                      </p:tavLst>
                                    </p:anim>
                                    <p:set>
                                      <p:cBhvr>
                                        <p:cTn id="124" dur="1" fill="hold">
                                          <p:stCondLst>
                                            <p:cond delay="999"/>
                                          </p:stCondLst>
                                        </p:cTn>
                                        <p:tgtEl>
                                          <p:spTgt spid="26"/>
                                        </p:tgtEl>
                                        <p:attrNameLst>
                                          <p:attrName>style.visibility</p:attrName>
                                        </p:attrNameLst>
                                      </p:cBhvr>
                                      <p:to>
                                        <p:strVal val="hidden"/>
                                      </p:to>
                                    </p:set>
                                  </p:childTnLst>
                                </p:cTn>
                              </p:par>
                              <p:par>
                                <p:cTn id="125" presetID="42" presetClass="exit" presetSubtype="0" fill="hold" grpId="0" nodeType="withEffect">
                                  <p:stCondLst>
                                    <p:cond delay="0"/>
                                  </p:stCondLst>
                                  <p:childTnLst>
                                    <p:animEffect transition="out" filter="fade">
                                      <p:cBhvr>
                                        <p:cTn id="126" dur="1000"/>
                                        <p:tgtEl>
                                          <p:spTgt spid="27"/>
                                        </p:tgtEl>
                                      </p:cBhvr>
                                    </p:animEffect>
                                    <p:anim calcmode="lin" valueType="num">
                                      <p:cBhvr>
                                        <p:cTn id="127" dur="1000"/>
                                        <p:tgtEl>
                                          <p:spTgt spid="27"/>
                                        </p:tgtEl>
                                        <p:attrNameLst>
                                          <p:attrName>ppt_x</p:attrName>
                                        </p:attrNameLst>
                                      </p:cBhvr>
                                      <p:tavLst>
                                        <p:tav tm="0">
                                          <p:val>
                                            <p:strVal val="ppt_x"/>
                                          </p:val>
                                        </p:tav>
                                        <p:tav tm="100000">
                                          <p:val>
                                            <p:strVal val="ppt_x"/>
                                          </p:val>
                                        </p:tav>
                                      </p:tavLst>
                                    </p:anim>
                                    <p:anim calcmode="lin" valueType="num">
                                      <p:cBhvr>
                                        <p:cTn id="128" dur="1000"/>
                                        <p:tgtEl>
                                          <p:spTgt spid="27"/>
                                        </p:tgtEl>
                                        <p:attrNameLst>
                                          <p:attrName>ppt_y</p:attrName>
                                        </p:attrNameLst>
                                      </p:cBhvr>
                                      <p:tavLst>
                                        <p:tav tm="0">
                                          <p:val>
                                            <p:strVal val="ppt_y"/>
                                          </p:val>
                                        </p:tav>
                                        <p:tav tm="100000">
                                          <p:val>
                                            <p:strVal val="ppt_y+.1"/>
                                          </p:val>
                                        </p:tav>
                                      </p:tavLst>
                                    </p:anim>
                                    <p:set>
                                      <p:cBhvr>
                                        <p:cTn id="129" dur="1" fill="hold">
                                          <p:stCondLst>
                                            <p:cond delay="999"/>
                                          </p:stCondLst>
                                        </p:cTn>
                                        <p:tgtEl>
                                          <p:spTgt spid="27"/>
                                        </p:tgtEl>
                                        <p:attrNameLst>
                                          <p:attrName>style.visibility</p:attrName>
                                        </p:attrNameLst>
                                      </p:cBhvr>
                                      <p:to>
                                        <p:strVal val="hidden"/>
                                      </p:to>
                                    </p:set>
                                  </p:childTnLst>
                                </p:cTn>
                              </p:par>
                              <p:par>
                                <p:cTn id="130" presetID="42" presetClass="exit" presetSubtype="0" fill="hold" grpId="0" nodeType="withEffect">
                                  <p:stCondLst>
                                    <p:cond delay="0"/>
                                  </p:stCondLst>
                                  <p:childTnLst>
                                    <p:animEffect transition="out" filter="fade">
                                      <p:cBhvr>
                                        <p:cTn id="131" dur="1000"/>
                                        <p:tgtEl>
                                          <p:spTgt spid="28"/>
                                        </p:tgtEl>
                                      </p:cBhvr>
                                    </p:animEffect>
                                    <p:anim calcmode="lin" valueType="num">
                                      <p:cBhvr>
                                        <p:cTn id="132" dur="1000"/>
                                        <p:tgtEl>
                                          <p:spTgt spid="28"/>
                                        </p:tgtEl>
                                        <p:attrNameLst>
                                          <p:attrName>ppt_x</p:attrName>
                                        </p:attrNameLst>
                                      </p:cBhvr>
                                      <p:tavLst>
                                        <p:tav tm="0">
                                          <p:val>
                                            <p:strVal val="ppt_x"/>
                                          </p:val>
                                        </p:tav>
                                        <p:tav tm="100000">
                                          <p:val>
                                            <p:strVal val="ppt_x"/>
                                          </p:val>
                                        </p:tav>
                                      </p:tavLst>
                                    </p:anim>
                                    <p:anim calcmode="lin" valueType="num">
                                      <p:cBhvr>
                                        <p:cTn id="133" dur="1000"/>
                                        <p:tgtEl>
                                          <p:spTgt spid="28"/>
                                        </p:tgtEl>
                                        <p:attrNameLst>
                                          <p:attrName>ppt_y</p:attrName>
                                        </p:attrNameLst>
                                      </p:cBhvr>
                                      <p:tavLst>
                                        <p:tav tm="0">
                                          <p:val>
                                            <p:strVal val="ppt_y"/>
                                          </p:val>
                                        </p:tav>
                                        <p:tav tm="100000">
                                          <p:val>
                                            <p:strVal val="ppt_y+.1"/>
                                          </p:val>
                                        </p:tav>
                                      </p:tavLst>
                                    </p:anim>
                                    <p:set>
                                      <p:cBhvr>
                                        <p:cTn id="134" dur="1" fill="hold">
                                          <p:stCondLst>
                                            <p:cond delay="999"/>
                                          </p:stCondLst>
                                        </p:cTn>
                                        <p:tgtEl>
                                          <p:spTgt spid="28"/>
                                        </p:tgtEl>
                                        <p:attrNameLst>
                                          <p:attrName>style.visibility</p:attrName>
                                        </p:attrNameLst>
                                      </p:cBhvr>
                                      <p:to>
                                        <p:strVal val="hidden"/>
                                      </p:to>
                                    </p:set>
                                  </p:childTnLst>
                                </p:cTn>
                              </p:par>
                              <p:par>
                                <p:cTn id="135" presetID="42" presetClass="exit" presetSubtype="0" fill="hold" grpId="0" nodeType="withEffect">
                                  <p:stCondLst>
                                    <p:cond delay="0"/>
                                  </p:stCondLst>
                                  <p:childTnLst>
                                    <p:animEffect transition="out" filter="fade">
                                      <p:cBhvr>
                                        <p:cTn id="136" dur="1000"/>
                                        <p:tgtEl>
                                          <p:spTgt spid="29"/>
                                        </p:tgtEl>
                                      </p:cBhvr>
                                    </p:animEffect>
                                    <p:anim calcmode="lin" valueType="num">
                                      <p:cBhvr>
                                        <p:cTn id="137" dur="1000"/>
                                        <p:tgtEl>
                                          <p:spTgt spid="29"/>
                                        </p:tgtEl>
                                        <p:attrNameLst>
                                          <p:attrName>ppt_x</p:attrName>
                                        </p:attrNameLst>
                                      </p:cBhvr>
                                      <p:tavLst>
                                        <p:tav tm="0">
                                          <p:val>
                                            <p:strVal val="ppt_x"/>
                                          </p:val>
                                        </p:tav>
                                        <p:tav tm="100000">
                                          <p:val>
                                            <p:strVal val="ppt_x"/>
                                          </p:val>
                                        </p:tav>
                                      </p:tavLst>
                                    </p:anim>
                                    <p:anim calcmode="lin" valueType="num">
                                      <p:cBhvr>
                                        <p:cTn id="138" dur="1000"/>
                                        <p:tgtEl>
                                          <p:spTgt spid="29"/>
                                        </p:tgtEl>
                                        <p:attrNameLst>
                                          <p:attrName>ppt_y</p:attrName>
                                        </p:attrNameLst>
                                      </p:cBhvr>
                                      <p:tavLst>
                                        <p:tav tm="0">
                                          <p:val>
                                            <p:strVal val="ppt_y"/>
                                          </p:val>
                                        </p:tav>
                                        <p:tav tm="100000">
                                          <p:val>
                                            <p:strVal val="ppt_y+.1"/>
                                          </p:val>
                                        </p:tav>
                                      </p:tavLst>
                                    </p:anim>
                                    <p:set>
                                      <p:cBhvr>
                                        <p:cTn id="139" dur="1" fill="hold">
                                          <p:stCondLst>
                                            <p:cond delay="999"/>
                                          </p:stCondLst>
                                        </p:cTn>
                                        <p:tgtEl>
                                          <p:spTgt spid="29"/>
                                        </p:tgtEl>
                                        <p:attrNameLst>
                                          <p:attrName>style.visibility</p:attrName>
                                        </p:attrNameLst>
                                      </p:cBhvr>
                                      <p:to>
                                        <p:strVal val="hidden"/>
                                      </p:to>
                                    </p:set>
                                  </p:childTnLst>
                                </p:cTn>
                              </p:par>
                              <p:par>
                                <p:cTn id="140" presetID="42" presetClass="exit" presetSubtype="0" fill="hold" grpId="0" nodeType="withEffect">
                                  <p:stCondLst>
                                    <p:cond delay="0"/>
                                  </p:stCondLst>
                                  <p:childTnLst>
                                    <p:animEffect transition="out" filter="fade">
                                      <p:cBhvr>
                                        <p:cTn id="141" dur="1000"/>
                                        <p:tgtEl>
                                          <p:spTgt spid="30"/>
                                        </p:tgtEl>
                                      </p:cBhvr>
                                    </p:animEffect>
                                    <p:anim calcmode="lin" valueType="num">
                                      <p:cBhvr>
                                        <p:cTn id="142" dur="1000"/>
                                        <p:tgtEl>
                                          <p:spTgt spid="30"/>
                                        </p:tgtEl>
                                        <p:attrNameLst>
                                          <p:attrName>ppt_x</p:attrName>
                                        </p:attrNameLst>
                                      </p:cBhvr>
                                      <p:tavLst>
                                        <p:tav tm="0">
                                          <p:val>
                                            <p:strVal val="ppt_x"/>
                                          </p:val>
                                        </p:tav>
                                        <p:tav tm="100000">
                                          <p:val>
                                            <p:strVal val="ppt_x"/>
                                          </p:val>
                                        </p:tav>
                                      </p:tavLst>
                                    </p:anim>
                                    <p:anim calcmode="lin" valueType="num">
                                      <p:cBhvr>
                                        <p:cTn id="143" dur="1000"/>
                                        <p:tgtEl>
                                          <p:spTgt spid="30"/>
                                        </p:tgtEl>
                                        <p:attrNameLst>
                                          <p:attrName>ppt_y</p:attrName>
                                        </p:attrNameLst>
                                      </p:cBhvr>
                                      <p:tavLst>
                                        <p:tav tm="0">
                                          <p:val>
                                            <p:strVal val="ppt_y"/>
                                          </p:val>
                                        </p:tav>
                                        <p:tav tm="100000">
                                          <p:val>
                                            <p:strVal val="ppt_y+.1"/>
                                          </p:val>
                                        </p:tav>
                                      </p:tavLst>
                                    </p:anim>
                                    <p:set>
                                      <p:cBhvr>
                                        <p:cTn id="144" dur="1" fill="hold">
                                          <p:stCondLst>
                                            <p:cond delay="999"/>
                                          </p:stCondLst>
                                        </p:cTn>
                                        <p:tgtEl>
                                          <p:spTgt spid="30"/>
                                        </p:tgtEl>
                                        <p:attrNameLst>
                                          <p:attrName>style.visibility</p:attrName>
                                        </p:attrNameLst>
                                      </p:cBhvr>
                                      <p:to>
                                        <p:strVal val="hidden"/>
                                      </p:to>
                                    </p:set>
                                  </p:childTnLst>
                                </p:cTn>
                              </p:par>
                              <p:par>
                                <p:cTn id="145" presetID="42" presetClass="exit" presetSubtype="0" fill="hold" grpId="0" nodeType="withEffect">
                                  <p:stCondLst>
                                    <p:cond delay="0"/>
                                  </p:stCondLst>
                                  <p:childTnLst>
                                    <p:animEffect transition="out" filter="fade">
                                      <p:cBhvr>
                                        <p:cTn id="146" dur="1000"/>
                                        <p:tgtEl>
                                          <p:spTgt spid="31"/>
                                        </p:tgtEl>
                                      </p:cBhvr>
                                    </p:animEffect>
                                    <p:anim calcmode="lin" valueType="num">
                                      <p:cBhvr>
                                        <p:cTn id="147" dur="1000"/>
                                        <p:tgtEl>
                                          <p:spTgt spid="31"/>
                                        </p:tgtEl>
                                        <p:attrNameLst>
                                          <p:attrName>ppt_x</p:attrName>
                                        </p:attrNameLst>
                                      </p:cBhvr>
                                      <p:tavLst>
                                        <p:tav tm="0">
                                          <p:val>
                                            <p:strVal val="ppt_x"/>
                                          </p:val>
                                        </p:tav>
                                        <p:tav tm="100000">
                                          <p:val>
                                            <p:strVal val="ppt_x"/>
                                          </p:val>
                                        </p:tav>
                                      </p:tavLst>
                                    </p:anim>
                                    <p:anim calcmode="lin" valueType="num">
                                      <p:cBhvr>
                                        <p:cTn id="148" dur="1000"/>
                                        <p:tgtEl>
                                          <p:spTgt spid="31"/>
                                        </p:tgtEl>
                                        <p:attrNameLst>
                                          <p:attrName>ppt_y</p:attrName>
                                        </p:attrNameLst>
                                      </p:cBhvr>
                                      <p:tavLst>
                                        <p:tav tm="0">
                                          <p:val>
                                            <p:strVal val="ppt_y"/>
                                          </p:val>
                                        </p:tav>
                                        <p:tav tm="100000">
                                          <p:val>
                                            <p:strVal val="ppt_y+.1"/>
                                          </p:val>
                                        </p:tav>
                                      </p:tavLst>
                                    </p:anim>
                                    <p:set>
                                      <p:cBhvr>
                                        <p:cTn id="149" dur="1" fill="hold">
                                          <p:stCondLst>
                                            <p:cond delay="999"/>
                                          </p:stCondLst>
                                        </p:cTn>
                                        <p:tgtEl>
                                          <p:spTgt spid="31"/>
                                        </p:tgtEl>
                                        <p:attrNameLst>
                                          <p:attrName>style.visibility</p:attrName>
                                        </p:attrNameLst>
                                      </p:cBhvr>
                                      <p:to>
                                        <p:strVal val="hidden"/>
                                      </p:to>
                                    </p:set>
                                  </p:childTnLst>
                                </p:cTn>
                              </p:par>
                              <p:par>
                                <p:cTn id="150" presetID="42" presetClass="exit" presetSubtype="0" fill="hold" grpId="0" nodeType="withEffect">
                                  <p:stCondLst>
                                    <p:cond delay="0"/>
                                  </p:stCondLst>
                                  <p:childTnLst>
                                    <p:animEffect transition="out" filter="fade">
                                      <p:cBhvr>
                                        <p:cTn id="151" dur="1000"/>
                                        <p:tgtEl>
                                          <p:spTgt spid="32"/>
                                        </p:tgtEl>
                                      </p:cBhvr>
                                    </p:animEffect>
                                    <p:anim calcmode="lin" valueType="num">
                                      <p:cBhvr>
                                        <p:cTn id="152" dur="1000"/>
                                        <p:tgtEl>
                                          <p:spTgt spid="32"/>
                                        </p:tgtEl>
                                        <p:attrNameLst>
                                          <p:attrName>ppt_x</p:attrName>
                                        </p:attrNameLst>
                                      </p:cBhvr>
                                      <p:tavLst>
                                        <p:tav tm="0">
                                          <p:val>
                                            <p:strVal val="ppt_x"/>
                                          </p:val>
                                        </p:tav>
                                        <p:tav tm="100000">
                                          <p:val>
                                            <p:strVal val="ppt_x"/>
                                          </p:val>
                                        </p:tav>
                                      </p:tavLst>
                                    </p:anim>
                                    <p:anim calcmode="lin" valueType="num">
                                      <p:cBhvr>
                                        <p:cTn id="153" dur="1000"/>
                                        <p:tgtEl>
                                          <p:spTgt spid="32"/>
                                        </p:tgtEl>
                                        <p:attrNameLst>
                                          <p:attrName>ppt_y</p:attrName>
                                        </p:attrNameLst>
                                      </p:cBhvr>
                                      <p:tavLst>
                                        <p:tav tm="0">
                                          <p:val>
                                            <p:strVal val="ppt_y"/>
                                          </p:val>
                                        </p:tav>
                                        <p:tav tm="100000">
                                          <p:val>
                                            <p:strVal val="ppt_y+.1"/>
                                          </p:val>
                                        </p:tav>
                                      </p:tavLst>
                                    </p:anim>
                                    <p:set>
                                      <p:cBhvr>
                                        <p:cTn id="154" dur="1" fill="hold">
                                          <p:stCondLst>
                                            <p:cond delay="999"/>
                                          </p:stCondLst>
                                        </p:cTn>
                                        <p:tgtEl>
                                          <p:spTgt spid="32"/>
                                        </p:tgtEl>
                                        <p:attrNameLst>
                                          <p:attrName>style.visibility</p:attrName>
                                        </p:attrNameLst>
                                      </p:cBhvr>
                                      <p:to>
                                        <p:strVal val="hidden"/>
                                      </p:to>
                                    </p:set>
                                  </p:childTnLst>
                                </p:cTn>
                              </p:par>
                              <p:par>
                                <p:cTn id="155" presetID="42" presetClass="exit" presetSubtype="0" fill="hold" grpId="0" nodeType="withEffect">
                                  <p:stCondLst>
                                    <p:cond delay="0"/>
                                  </p:stCondLst>
                                  <p:childTnLst>
                                    <p:animEffect transition="out" filter="fade">
                                      <p:cBhvr>
                                        <p:cTn id="156" dur="1000"/>
                                        <p:tgtEl>
                                          <p:spTgt spid="33"/>
                                        </p:tgtEl>
                                      </p:cBhvr>
                                    </p:animEffect>
                                    <p:anim calcmode="lin" valueType="num">
                                      <p:cBhvr>
                                        <p:cTn id="157" dur="1000"/>
                                        <p:tgtEl>
                                          <p:spTgt spid="33"/>
                                        </p:tgtEl>
                                        <p:attrNameLst>
                                          <p:attrName>ppt_x</p:attrName>
                                        </p:attrNameLst>
                                      </p:cBhvr>
                                      <p:tavLst>
                                        <p:tav tm="0">
                                          <p:val>
                                            <p:strVal val="ppt_x"/>
                                          </p:val>
                                        </p:tav>
                                        <p:tav tm="100000">
                                          <p:val>
                                            <p:strVal val="ppt_x"/>
                                          </p:val>
                                        </p:tav>
                                      </p:tavLst>
                                    </p:anim>
                                    <p:anim calcmode="lin" valueType="num">
                                      <p:cBhvr>
                                        <p:cTn id="158" dur="1000"/>
                                        <p:tgtEl>
                                          <p:spTgt spid="33"/>
                                        </p:tgtEl>
                                        <p:attrNameLst>
                                          <p:attrName>ppt_y</p:attrName>
                                        </p:attrNameLst>
                                      </p:cBhvr>
                                      <p:tavLst>
                                        <p:tav tm="0">
                                          <p:val>
                                            <p:strVal val="ppt_y"/>
                                          </p:val>
                                        </p:tav>
                                        <p:tav tm="100000">
                                          <p:val>
                                            <p:strVal val="ppt_y+.1"/>
                                          </p:val>
                                        </p:tav>
                                      </p:tavLst>
                                    </p:anim>
                                    <p:set>
                                      <p:cBhvr>
                                        <p:cTn id="159" dur="1" fill="hold">
                                          <p:stCondLst>
                                            <p:cond delay="999"/>
                                          </p:stCondLst>
                                        </p:cTn>
                                        <p:tgtEl>
                                          <p:spTgt spid="33"/>
                                        </p:tgtEl>
                                        <p:attrNameLst>
                                          <p:attrName>style.visibility</p:attrName>
                                        </p:attrNameLst>
                                      </p:cBhvr>
                                      <p:to>
                                        <p:strVal val="hidden"/>
                                      </p:to>
                                    </p:set>
                                  </p:childTnLst>
                                </p:cTn>
                              </p:par>
                              <p:par>
                                <p:cTn id="160" presetID="42" presetClass="exit" presetSubtype="0" fill="hold" grpId="0" nodeType="withEffect">
                                  <p:stCondLst>
                                    <p:cond delay="0"/>
                                  </p:stCondLst>
                                  <p:childTnLst>
                                    <p:animEffect transition="out" filter="fade">
                                      <p:cBhvr>
                                        <p:cTn id="161" dur="1000"/>
                                        <p:tgtEl>
                                          <p:spTgt spid="34"/>
                                        </p:tgtEl>
                                      </p:cBhvr>
                                    </p:animEffect>
                                    <p:anim calcmode="lin" valueType="num">
                                      <p:cBhvr>
                                        <p:cTn id="162" dur="1000"/>
                                        <p:tgtEl>
                                          <p:spTgt spid="34"/>
                                        </p:tgtEl>
                                        <p:attrNameLst>
                                          <p:attrName>ppt_x</p:attrName>
                                        </p:attrNameLst>
                                      </p:cBhvr>
                                      <p:tavLst>
                                        <p:tav tm="0">
                                          <p:val>
                                            <p:strVal val="ppt_x"/>
                                          </p:val>
                                        </p:tav>
                                        <p:tav tm="100000">
                                          <p:val>
                                            <p:strVal val="ppt_x"/>
                                          </p:val>
                                        </p:tav>
                                      </p:tavLst>
                                    </p:anim>
                                    <p:anim calcmode="lin" valueType="num">
                                      <p:cBhvr>
                                        <p:cTn id="163" dur="1000"/>
                                        <p:tgtEl>
                                          <p:spTgt spid="34"/>
                                        </p:tgtEl>
                                        <p:attrNameLst>
                                          <p:attrName>ppt_y</p:attrName>
                                        </p:attrNameLst>
                                      </p:cBhvr>
                                      <p:tavLst>
                                        <p:tav tm="0">
                                          <p:val>
                                            <p:strVal val="ppt_y"/>
                                          </p:val>
                                        </p:tav>
                                        <p:tav tm="100000">
                                          <p:val>
                                            <p:strVal val="ppt_y+.1"/>
                                          </p:val>
                                        </p:tav>
                                      </p:tavLst>
                                    </p:anim>
                                    <p:set>
                                      <p:cBhvr>
                                        <p:cTn id="164" dur="1" fill="hold">
                                          <p:stCondLst>
                                            <p:cond delay="999"/>
                                          </p:stCondLst>
                                        </p:cTn>
                                        <p:tgtEl>
                                          <p:spTgt spid="34"/>
                                        </p:tgtEl>
                                        <p:attrNameLst>
                                          <p:attrName>style.visibility</p:attrName>
                                        </p:attrNameLst>
                                      </p:cBhvr>
                                      <p:to>
                                        <p:strVal val="hidden"/>
                                      </p:to>
                                    </p:set>
                                  </p:childTnLst>
                                </p:cTn>
                              </p:par>
                              <p:par>
                                <p:cTn id="165" presetID="42" presetClass="exit" presetSubtype="0" fill="hold" grpId="0" nodeType="withEffect">
                                  <p:stCondLst>
                                    <p:cond delay="0"/>
                                  </p:stCondLst>
                                  <p:childTnLst>
                                    <p:animEffect transition="out" filter="fade">
                                      <p:cBhvr>
                                        <p:cTn id="166" dur="1000"/>
                                        <p:tgtEl>
                                          <p:spTgt spid="35"/>
                                        </p:tgtEl>
                                      </p:cBhvr>
                                    </p:animEffect>
                                    <p:anim calcmode="lin" valueType="num">
                                      <p:cBhvr>
                                        <p:cTn id="167" dur="1000"/>
                                        <p:tgtEl>
                                          <p:spTgt spid="35"/>
                                        </p:tgtEl>
                                        <p:attrNameLst>
                                          <p:attrName>ppt_x</p:attrName>
                                        </p:attrNameLst>
                                      </p:cBhvr>
                                      <p:tavLst>
                                        <p:tav tm="0">
                                          <p:val>
                                            <p:strVal val="ppt_x"/>
                                          </p:val>
                                        </p:tav>
                                        <p:tav tm="100000">
                                          <p:val>
                                            <p:strVal val="ppt_x"/>
                                          </p:val>
                                        </p:tav>
                                      </p:tavLst>
                                    </p:anim>
                                    <p:anim calcmode="lin" valueType="num">
                                      <p:cBhvr>
                                        <p:cTn id="168" dur="1000"/>
                                        <p:tgtEl>
                                          <p:spTgt spid="35"/>
                                        </p:tgtEl>
                                        <p:attrNameLst>
                                          <p:attrName>ppt_y</p:attrName>
                                        </p:attrNameLst>
                                      </p:cBhvr>
                                      <p:tavLst>
                                        <p:tav tm="0">
                                          <p:val>
                                            <p:strVal val="ppt_y"/>
                                          </p:val>
                                        </p:tav>
                                        <p:tav tm="100000">
                                          <p:val>
                                            <p:strVal val="ppt_y+.1"/>
                                          </p:val>
                                        </p:tav>
                                      </p:tavLst>
                                    </p:anim>
                                    <p:set>
                                      <p:cBhvr>
                                        <p:cTn id="169" dur="1" fill="hold">
                                          <p:stCondLst>
                                            <p:cond delay="999"/>
                                          </p:stCondLst>
                                        </p:cTn>
                                        <p:tgtEl>
                                          <p:spTgt spid="35"/>
                                        </p:tgtEl>
                                        <p:attrNameLst>
                                          <p:attrName>style.visibility</p:attrName>
                                        </p:attrNameLst>
                                      </p:cBhvr>
                                      <p:to>
                                        <p:strVal val="hidden"/>
                                      </p:to>
                                    </p:set>
                                  </p:childTnLst>
                                </p:cTn>
                              </p:par>
                              <p:par>
                                <p:cTn id="170" presetID="42" presetClass="exit" presetSubtype="0" fill="hold" grpId="0" nodeType="withEffect">
                                  <p:stCondLst>
                                    <p:cond delay="0"/>
                                  </p:stCondLst>
                                  <p:childTnLst>
                                    <p:animEffect transition="out" filter="fade">
                                      <p:cBhvr>
                                        <p:cTn id="171" dur="1000"/>
                                        <p:tgtEl>
                                          <p:spTgt spid="36"/>
                                        </p:tgtEl>
                                      </p:cBhvr>
                                    </p:animEffect>
                                    <p:anim calcmode="lin" valueType="num">
                                      <p:cBhvr>
                                        <p:cTn id="172" dur="1000"/>
                                        <p:tgtEl>
                                          <p:spTgt spid="36"/>
                                        </p:tgtEl>
                                        <p:attrNameLst>
                                          <p:attrName>ppt_x</p:attrName>
                                        </p:attrNameLst>
                                      </p:cBhvr>
                                      <p:tavLst>
                                        <p:tav tm="0">
                                          <p:val>
                                            <p:strVal val="ppt_x"/>
                                          </p:val>
                                        </p:tav>
                                        <p:tav tm="100000">
                                          <p:val>
                                            <p:strVal val="ppt_x"/>
                                          </p:val>
                                        </p:tav>
                                      </p:tavLst>
                                    </p:anim>
                                    <p:anim calcmode="lin" valueType="num">
                                      <p:cBhvr>
                                        <p:cTn id="173" dur="1000"/>
                                        <p:tgtEl>
                                          <p:spTgt spid="36"/>
                                        </p:tgtEl>
                                        <p:attrNameLst>
                                          <p:attrName>ppt_y</p:attrName>
                                        </p:attrNameLst>
                                      </p:cBhvr>
                                      <p:tavLst>
                                        <p:tav tm="0">
                                          <p:val>
                                            <p:strVal val="ppt_y"/>
                                          </p:val>
                                        </p:tav>
                                        <p:tav tm="100000">
                                          <p:val>
                                            <p:strVal val="ppt_y+.1"/>
                                          </p:val>
                                        </p:tav>
                                      </p:tavLst>
                                    </p:anim>
                                    <p:set>
                                      <p:cBhvr>
                                        <p:cTn id="174" dur="1" fill="hold">
                                          <p:stCondLst>
                                            <p:cond delay="999"/>
                                          </p:stCondLst>
                                        </p:cTn>
                                        <p:tgtEl>
                                          <p:spTgt spid="36"/>
                                        </p:tgtEl>
                                        <p:attrNameLst>
                                          <p:attrName>style.visibility</p:attrName>
                                        </p:attrNameLst>
                                      </p:cBhvr>
                                      <p:to>
                                        <p:strVal val="hidden"/>
                                      </p:to>
                                    </p:set>
                                  </p:childTnLst>
                                </p:cTn>
                              </p:par>
                              <p:par>
                                <p:cTn id="175" presetID="42" presetClass="exit" presetSubtype="0" fill="hold" grpId="0" nodeType="withEffect">
                                  <p:stCondLst>
                                    <p:cond delay="0"/>
                                  </p:stCondLst>
                                  <p:childTnLst>
                                    <p:animEffect transition="out" filter="fade">
                                      <p:cBhvr>
                                        <p:cTn id="176" dur="1000"/>
                                        <p:tgtEl>
                                          <p:spTgt spid="37"/>
                                        </p:tgtEl>
                                      </p:cBhvr>
                                    </p:animEffect>
                                    <p:anim calcmode="lin" valueType="num">
                                      <p:cBhvr>
                                        <p:cTn id="177" dur="1000"/>
                                        <p:tgtEl>
                                          <p:spTgt spid="37"/>
                                        </p:tgtEl>
                                        <p:attrNameLst>
                                          <p:attrName>ppt_x</p:attrName>
                                        </p:attrNameLst>
                                      </p:cBhvr>
                                      <p:tavLst>
                                        <p:tav tm="0">
                                          <p:val>
                                            <p:strVal val="ppt_x"/>
                                          </p:val>
                                        </p:tav>
                                        <p:tav tm="100000">
                                          <p:val>
                                            <p:strVal val="ppt_x"/>
                                          </p:val>
                                        </p:tav>
                                      </p:tavLst>
                                    </p:anim>
                                    <p:anim calcmode="lin" valueType="num">
                                      <p:cBhvr>
                                        <p:cTn id="178" dur="1000"/>
                                        <p:tgtEl>
                                          <p:spTgt spid="37"/>
                                        </p:tgtEl>
                                        <p:attrNameLst>
                                          <p:attrName>ppt_y</p:attrName>
                                        </p:attrNameLst>
                                      </p:cBhvr>
                                      <p:tavLst>
                                        <p:tav tm="0">
                                          <p:val>
                                            <p:strVal val="ppt_y"/>
                                          </p:val>
                                        </p:tav>
                                        <p:tav tm="100000">
                                          <p:val>
                                            <p:strVal val="ppt_y+.1"/>
                                          </p:val>
                                        </p:tav>
                                      </p:tavLst>
                                    </p:anim>
                                    <p:set>
                                      <p:cBhvr>
                                        <p:cTn id="179" dur="1" fill="hold">
                                          <p:stCondLst>
                                            <p:cond delay="999"/>
                                          </p:stCondLst>
                                        </p:cTn>
                                        <p:tgtEl>
                                          <p:spTgt spid="37"/>
                                        </p:tgtEl>
                                        <p:attrNameLst>
                                          <p:attrName>style.visibility</p:attrName>
                                        </p:attrNameLst>
                                      </p:cBhvr>
                                      <p:to>
                                        <p:strVal val="hidden"/>
                                      </p:to>
                                    </p:set>
                                  </p:childTnLst>
                                </p:cTn>
                              </p:par>
                              <p:par>
                                <p:cTn id="180" presetID="42" presetClass="exit" presetSubtype="0" fill="hold" grpId="0" nodeType="withEffect">
                                  <p:stCondLst>
                                    <p:cond delay="0"/>
                                  </p:stCondLst>
                                  <p:childTnLst>
                                    <p:animEffect transition="out" filter="fade">
                                      <p:cBhvr>
                                        <p:cTn id="181" dur="1000"/>
                                        <p:tgtEl>
                                          <p:spTgt spid="38"/>
                                        </p:tgtEl>
                                      </p:cBhvr>
                                    </p:animEffect>
                                    <p:anim calcmode="lin" valueType="num">
                                      <p:cBhvr>
                                        <p:cTn id="182" dur="1000"/>
                                        <p:tgtEl>
                                          <p:spTgt spid="38"/>
                                        </p:tgtEl>
                                        <p:attrNameLst>
                                          <p:attrName>ppt_x</p:attrName>
                                        </p:attrNameLst>
                                      </p:cBhvr>
                                      <p:tavLst>
                                        <p:tav tm="0">
                                          <p:val>
                                            <p:strVal val="ppt_x"/>
                                          </p:val>
                                        </p:tav>
                                        <p:tav tm="100000">
                                          <p:val>
                                            <p:strVal val="ppt_x"/>
                                          </p:val>
                                        </p:tav>
                                      </p:tavLst>
                                    </p:anim>
                                    <p:anim calcmode="lin" valueType="num">
                                      <p:cBhvr>
                                        <p:cTn id="183" dur="1000"/>
                                        <p:tgtEl>
                                          <p:spTgt spid="38"/>
                                        </p:tgtEl>
                                        <p:attrNameLst>
                                          <p:attrName>ppt_y</p:attrName>
                                        </p:attrNameLst>
                                      </p:cBhvr>
                                      <p:tavLst>
                                        <p:tav tm="0">
                                          <p:val>
                                            <p:strVal val="ppt_y"/>
                                          </p:val>
                                        </p:tav>
                                        <p:tav tm="100000">
                                          <p:val>
                                            <p:strVal val="ppt_y+.1"/>
                                          </p:val>
                                        </p:tav>
                                      </p:tavLst>
                                    </p:anim>
                                    <p:set>
                                      <p:cBhvr>
                                        <p:cTn id="184" dur="1" fill="hold">
                                          <p:stCondLst>
                                            <p:cond delay="999"/>
                                          </p:stCondLst>
                                        </p:cTn>
                                        <p:tgtEl>
                                          <p:spTgt spid="38"/>
                                        </p:tgtEl>
                                        <p:attrNameLst>
                                          <p:attrName>style.visibility</p:attrName>
                                        </p:attrNameLst>
                                      </p:cBhvr>
                                      <p:to>
                                        <p:strVal val="hidden"/>
                                      </p:to>
                                    </p:set>
                                  </p:childTnLst>
                                </p:cTn>
                              </p:par>
                              <p:par>
                                <p:cTn id="185" presetID="42" presetClass="exit" presetSubtype="0" fill="hold" grpId="0" nodeType="withEffect">
                                  <p:stCondLst>
                                    <p:cond delay="0"/>
                                  </p:stCondLst>
                                  <p:childTnLst>
                                    <p:animEffect transition="out" filter="fade">
                                      <p:cBhvr>
                                        <p:cTn id="186" dur="1000"/>
                                        <p:tgtEl>
                                          <p:spTgt spid="39"/>
                                        </p:tgtEl>
                                      </p:cBhvr>
                                    </p:animEffect>
                                    <p:anim calcmode="lin" valueType="num">
                                      <p:cBhvr>
                                        <p:cTn id="187" dur="1000"/>
                                        <p:tgtEl>
                                          <p:spTgt spid="39"/>
                                        </p:tgtEl>
                                        <p:attrNameLst>
                                          <p:attrName>ppt_x</p:attrName>
                                        </p:attrNameLst>
                                      </p:cBhvr>
                                      <p:tavLst>
                                        <p:tav tm="0">
                                          <p:val>
                                            <p:strVal val="ppt_x"/>
                                          </p:val>
                                        </p:tav>
                                        <p:tav tm="100000">
                                          <p:val>
                                            <p:strVal val="ppt_x"/>
                                          </p:val>
                                        </p:tav>
                                      </p:tavLst>
                                    </p:anim>
                                    <p:anim calcmode="lin" valueType="num">
                                      <p:cBhvr>
                                        <p:cTn id="188" dur="1000"/>
                                        <p:tgtEl>
                                          <p:spTgt spid="39"/>
                                        </p:tgtEl>
                                        <p:attrNameLst>
                                          <p:attrName>ppt_y</p:attrName>
                                        </p:attrNameLst>
                                      </p:cBhvr>
                                      <p:tavLst>
                                        <p:tav tm="0">
                                          <p:val>
                                            <p:strVal val="ppt_y"/>
                                          </p:val>
                                        </p:tav>
                                        <p:tav tm="100000">
                                          <p:val>
                                            <p:strVal val="ppt_y+.1"/>
                                          </p:val>
                                        </p:tav>
                                      </p:tavLst>
                                    </p:anim>
                                    <p:set>
                                      <p:cBhvr>
                                        <p:cTn id="189" dur="1" fill="hold">
                                          <p:stCondLst>
                                            <p:cond delay="999"/>
                                          </p:stCondLst>
                                        </p:cTn>
                                        <p:tgtEl>
                                          <p:spTgt spid="39"/>
                                        </p:tgtEl>
                                        <p:attrNameLst>
                                          <p:attrName>style.visibility</p:attrName>
                                        </p:attrNameLst>
                                      </p:cBhvr>
                                      <p:to>
                                        <p:strVal val="hidden"/>
                                      </p:to>
                                    </p:set>
                                  </p:childTnLst>
                                </p:cTn>
                              </p:par>
                              <p:par>
                                <p:cTn id="190" presetID="42" presetClass="exit" presetSubtype="0" fill="hold" grpId="0" nodeType="withEffect">
                                  <p:stCondLst>
                                    <p:cond delay="0"/>
                                  </p:stCondLst>
                                  <p:childTnLst>
                                    <p:animEffect transition="out" filter="fade">
                                      <p:cBhvr>
                                        <p:cTn id="191" dur="1000"/>
                                        <p:tgtEl>
                                          <p:spTgt spid="40"/>
                                        </p:tgtEl>
                                      </p:cBhvr>
                                    </p:animEffect>
                                    <p:anim calcmode="lin" valueType="num">
                                      <p:cBhvr>
                                        <p:cTn id="192" dur="1000"/>
                                        <p:tgtEl>
                                          <p:spTgt spid="40"/>
                                        </p:tgtEl>
                                        <p:attrNameLst>
                                          <p:attrName>ppt_x</p:attrName>
                                        </p:attrNameLst>
                                      </p:cBhvr>
                                      <p:tavLst>
                                        <p:tav tm="0">
                                          <p:val>
                                            <p:strVal val="ppt_x"/>
                                          </p:val>
                                        </p:tav>
                                        <p:tav tm="100000">
                                          <p:val>
                                            <p:strVal val="ppt_x"/>
                                          </p:val>
                                        </p:tav>
                                      </p:tavLst>
                                    </p:anim>
                                    <p:anim calcmode="lin" valueType="num">
                                      <p:cBhvr>
                                        <p:cTn id="193" dur="1000"/>
                                        <p:tgtEl>
                                          <p:spTgt spid="40"/>
                                        </p:tgtEl>
                                        <p:attrNameLst>
                                          <p:attrName>ppt_y</p:attrName>
                                        </p:attrNameLst>
                                      </p:cBhvr>
                                      <p:tavLst>
                                        <p:tav tm="0">
                                          <p:val>
                                            <p:strVal val="ppt_y"/>
                                          </p:val>
                                        </p:tav>
                                        <p:tav tm="100000">
                                          <p:val>
                                            <p:strVal val="ppt_y+.1"/>
                                          </p:val>
                                        </p:tav>
                                      </p:tavLst>
                                    </p:anim>
                                    <p:set>
                                      <p:cBhvr>
                                        <p:cTn id="194" dur="1" fill="hold">
                                          <p:stCondLst>
                                            <p:cond delay="999"/>
                                          </p:stCondLst>
                                        </p:cTn>
                                        <p:tgtEl>
                                          <p:spTgt spid="40"/>
                                        </p:tgtEl>
                                        <p:attrNameLst>
                                          <p:attrName>style.visibility</p:attrName>
                                        </p:attrNameLst>
                                      </p:cBhvr>
                                      <p:to>
                                        <p:strVal val="hidden"/>
                                      </p:to>
                                    </p:set>
                                  </p:childTnLst>
                                </p:cTn>
                              </p:par>
                              <p:par>
                                <p:cTn id="195" presetID="42" presetClass="exit" presetSubtype="0" fill="hold" grpId="0" nodeType="withEffect">
                                  <p:stCondLst>
                                    <p:cond delay="0"/>
                                  </p:stCondLst>
                                  <p:childTnLst>
                                    <p:animEffect transition="out" filter="fade">
                                      <p:cBhvr>
                                        <p:cTn id="196" dur="1000"/>
                                        <p:tgtEl>
                                          <p:spTgt spid="41"/>
                                        </p:tgtEl>
                                      </p:cBhvr>
                                    </p:animEffect>
                                    <p:anim calcmode="lin" valueType="num">
                                      <p:cBhvr>
                                        <p:cTn id="197" dur="1000"/>
                                        <p:tgtEl>
                                          <p:spTgt spid="41"/>
                                        </p:tgtEl>
                                        <p:attrNameLst>
                                          <p:attrName>ppt_x</p:attrName>
                                        </p:attrNameLst>
                                      </p:cBhvr>
                                      <p:tavLst>
                                        <p:tav tm="0">
                                          <p:val>
                                            <p:strVal val="ppt_x"/>
                                          </p:val>
                                        </p:tav>
                                        <p:tav tm="100000">
                                          <p:val>
                                            <p:strVal val="ppt_x"/>
                                          </p:val>
                                        </p:tav>
                                      </p:tavLst>
                                    </p:anim>
                                    <p:anim calcmode="lin" valueType="num">
                                      <p:cBhvr>
                                        <p:cTn id="198" dur="1000"/>
                                        <p:tgtEl>
                                          <p:spTgt spid="41"/>
                                        </p:tgtEl>
                                        <p:attrNameLst>
                                          <p:attrName>ppt_y</p:attrName>
                                        </p:attrNameLst>
                                      </p:cBhvr>
                                      <p:tavLst>
                                        <p:tav tm="0">
                                          <p:val>
                                            <p:strVal val="ppt_y"/>
                                          </p:val>
                                        </p:tav>
                                        <p:tav tm="100000">
                                          <p:val>
                                            <p:strVal val="ppt_y+.1"/>
                                          </p:val>
                                        </p:tav>
                                      </p:tavLst>
                                    </p:anim>
                                    <p:set>
                                      <p:cBhvr>
                                        <p:cTn id="199" dur="1" fill="hold">
                                          <p:stCondLst>
                                            <p:cond delay="999"/>
                                          </p:stCondLst>
                                        </p:cTn>
                                        <p:tgtEl>
                                          <p:spTgt spid="41"/>
                                        </p:tgtEl>
                                        <p:attrNameLst>
                                          <p:attrName>style.visibility</p:attrName>
                                        </p:attrNameLst>
                                      </p:cBhvr>
                                      <p:to>
                                        <p:strVal val="hidden"/>
                                      </p:to>
                                    </p:set>
                                  </p:childTnLst>
                                </p:cTn>
                              </p:par>
                              <p:par>
                                <p:cTn id="200" presetID="42" presetClass="exit" presetSubtype="0" fill="hold" grpId="0" nodeType="withEffect">
                                  <p:stCondLst>
                                    <p:cond delay="0"/>
                                  </p:stCondLst>
                                  <p:childTnLst>
                                    <p:animEffect transition="out" filter="fade">
                                      <p:cBhvr>
                                        <p:cTn id="201" dur="1000"/>
                                        <p:tgtEl>
                                          <p:spTgt spid="42"/>
                                        </p:tgtEl>
                                      </p:cBhvr>
                                    </p:animEffect>
                                    <p:anim calcmode="lin" valueType="num">
                                      <p:cBhvr>
                                        <p:cTn id="202" dur="1000"/>
                                        <p:tgtEl>
                                          <p:spTgt spid="42"/>
                                        </p:tgtEl>
                                        <p:attrNameLst>
                                          <p:attrName>ppt_x</p:attrName>
                                        </p:attrNameLst>
                                      </p:cBhvr>
                                      <p:tavLst>
                                        <p:tav tm="0">
                                          <p:val>
                                            <p:strVal val="ppt_x"/>
                                          </p:val>
                                        </p:tav>
                                        <p:tav tm="100000">
                                          <p:val>
                                            <p:strVal val="ppt_x"/>
                                          </p:val>
                                        </p:tav>
                                      </p:tavLst>
                                    </p:anim>
                                    <p:anim calcmode="lin" valueType="num">
                                      <p:cBhvr>
                                        <p:cTn id="203" dur="1000"/>
                                        <p:tgtEl>
                                          <p:spTgt spid="42"/>
                                        </p:tgtEl>
                                        <p:attrNameLst>
                                          <p:attrName>ppt_y</p:attrName>
                                        </p:attrNameLst>
                                      </p:cBhvr>
                                      <p:tavLst>
                                        <p:tav tm="0">
                                          <p:val>
                                            <p:strVal val="ppt_y"/>
                                          </p:val>
                                        </p:tav>
                                        <p:tav tm="100000">
                                          <p:val>
                                            <p:strVal val="ppt_y+.1"/>
                                          </p:val>
                                        </p:tav>
                                      </p:tavLst>
                                    </p:anim>
                                    <p:set>
                                      <p:cBhvr>
                                        <p:cTn id="204" dur="1" fill="hold">
                                          <p:stCondLst>
                                            <p:cond delay="999"/>
                                          </p:stCondLst>
                                        </p:cTn>
                                        <p:tgtEl>
                                          <p:spTgt spid="42"/>
                                        </p:tgtEl>
                                        <p:attrNameLst>
                                          <p:attrName>style.visibility</p:attrName>
                                        </p:attrNameLst>
                                      </p:cBhvr>
                                      <p:to>
                                        <p:strVal val="hidden"/>
                                      </p:to>
                                    </p:set>
                                  </p:childTnLst>
                                </p:cTn>
                              </p:par>
                              <p:par>
                                <p:cTn id="205" presetID="42" presetClass="exit" presetSubtype="0" fill="hold" grpId="0" nodeType="withEffect">
                                  <p:stCondLst>
                                    <p:cond delay="0"/>
                                  </p:stCondLst>
                                  <p:childTnLst>
                                    <p:animEffect transition="out" filter="fade">
                                      <p:cBhvr>
                                        <p:cTn id="206" dur="1000"/>
                                        <p:tgtEl>
                                          <p:spTgt spid="43"/>
                                        </p:tgtEl>
                                      </p:cBhvr>
                                    </p:animEffect>
                                    <p:anim calcmode="lin" valueType="num">
                                      <p:cBhvr>
                                        <p:cTn id="207" dur="1000"/>
                                        <p:tgtEl>
                                          <p:spTgt spid="43"/>
                                        </p:tgtEl>
                                        <p:attrNameLst>
                                          <p:attrName>ppt_x</p:attrName>
                                        </p:attrNameLst>
                                      </p:cBhvr>
                                      <p:tavLst>
                                        <p:tav tm="0">
                                          <p:val>
                                            <p:strVal val="ppt_x"/>
                                          </p:val>
                                        </p:tav>
                                        <p:tav tm="100000">
                                          <p:val>
                                            <p:strVal val="ppt_x"/>
                                          </p:val>
                                        </p:tav>
                                      </p:tavLst>
                                    </p:anim>
                                    <p:anim calcmode="lin" valueType="num">
                                      <p:cBhvr>
                                        <p:cTn id="208" dur="1000"/>
                                        <p:tgtEl>
                                          <p:spTgt spid="43"/>
                                        </p:tgtEl>
                                        <p:attrNameLst>
                                          <p:attrName>ppt_y</p:attrName>
                                        </p:attrNameLst>
                                      </p:cBhvr>
                                      <p:tavLst>
                                        <p:tav tm="0">
                                          <p:val>
                                            <p:strVal val="ppt_y"/>
                                          </p:val>
                                        </p:tav>
                                        <p:tav tm="100000">
                                          <p:val>
                                            <p:strVal val="ppt_y+.1"/>
                                          </p:val>
                                        </p:tav>
                                      </p:tavLst>
                                    </p:anim>
                                    <p:set>
                                      <p:cBhvr>
                                        <p:cTn id="209" dur="1" fill="hold">
                                          <p:stCondLst>
                                            <p:cond delay="999"/>
                                          </p:stCondLst>
                                        </p:cTn>
                                        <p:tgtEl>
                                          <p:spTgt spid="43"/>
                                        </p:tgtEl>
                                        <p:attrNameLst>
                                          <p:attrName>style.visibility</p:attrName>
                                        </p:attrNameLst>
                                      </p:cBhvr>
                                      <p:to>
                                        <p:strVal val="hidden"/>
                                      </p:to>
                                    </p:set>
                                  </p:childTnLst>
                                </p:cTn>
                              </p:par>
                              <p:par>
                                <p:cTn id="210" presetID="42" presetClass="exit" presetSubtype="0" fill="hold" grpId="0" nodeType="withEffect">
                                  <p:stCondLst>
                                    <p:cond delay="0"/>
                                  </p:stCondLst>
                                  <p:childTnLst>
                                    <p:animEffect transition="out" filter="fade">
                                      <p:cBhvr>
                                        <p:cTn id="211" dur="1000"/>
                                        <p:tgtEl>
                                          <p:spTgt spid="44"/>
                                        </p:tgtEl>
                                      </p:cBhvr>
                                    </p:animEffect>
                                    <p:anim calcmode="lin" valueType="num">
                                      <p:cBhvr>
                                        <p:cTn id="212" dur="1000"/>
                                        <p:tgtEl>
                                          <p:spTgt spid="44"/>
                                        </p:tgtEl>
                                        <p:attrNameLst>
                                          <p:attrName>ppt_x</p:attrName>
                                        </p:attrNameLst>
                                      </p:cBhvr>
                                      <p:tavLst>
                                        <p:tav tm="0">
                                          <p:val>
                                            <p:strVal val="ppt_x"/>
                                          </p:val>
                                        </p:tav>
                                        <p:tav tm="100000">
                                          <p:val>
                                            <p:strVal val="ppt_x"/>
                                          </p:val>
                                        </p:tav>
                                      </p:tavLst>
                                    </p:anim>
                                    <p:anim calcmode="lin" valueType="num">
                                      <p:cBhvr>
                                        <p:cTn id="213" dur="1000"/>
                                        <p:tgtEl>
                                          <p:spTgt spid="44"/>
                                        </p:tgtEl>
                                        <p:attrNameLst>
                                          <p:attrName>ppt_y</p:attrName>
                                        </p:attrNameLst>
                                      </p:cBhvr>
                                      <p:tavLst>
                                        <p:tav tm="0">
                                          <p:val>
                                            <p:strVal val="ppt_y"/>
                                          </p:val>
                                        </p:tav>
                                        <p:tav tm="100000">
                                          <p:val>
                                            <p:strVal val="ppt_y+.1"/>
                                          </p:val>
                                        </p:tav>
                                      </p:tavLst>
                                    </p:anim>
                                    <p:set>
                                      <p:cBhvr>
                                        <p:cTn id="214" dur="1" fill="hold">
                                          <p:stCondLst>
                                            <p:cond delay="999"/>
                                          </p:stCondLst>
                                        </p:cTn>
                                        <p:tgtEl>
                                          <p:spTgt spid="44"/>
                                        </p:tgtEl>
                                        <p:attrNameLst>
                                          <p:attrName>style.visibility</p:attrName>
                                        </p:attrNameLst>
                                      </p:cBhvr>
                                      <p:to>
                                        <p:strVal val="hidden"/>
                                      </p:to>
                                    </p:set>
                                  </p:childTnLst>
                                </p:cTn>
                              </p:par>
                              <p:par>
                                <p:cTn id="215" presetID="42" presetClass="exit" presetSubtype="0" fill="hold" grpId="0" nodeType="withEffect">
                                  <p:stCondLst>
                                    <p:cond delay="0"/>
                                  </p:stCondLst>
                                  <p:childTnLst>
                                    <p:animEffect transition="out" filter="fade">
                                      <p:cBhvr>
                                        <p:cTn id="216" dur="1000"/>
                                        <p:tgtEl>
                                          <p:spTgt spid="45"/>
                                        </p:tgtEl>
                                      </p:cBhvr>
                                    </p:animEffect>
                                    <p:anim calcmode="lin" valueType="num">
                                      <p:cBhvr>
                                        <p:cTn id="217" dur="1000"/>
                                        <p:tgtEl>
                                          <p:spTgt spid="45"/>
                                        </p:tgtEl>
                                        <p:attrNameLst>
                                          <p:attrName>ppt_x</p:attrName>
                                        </p:attrNameLst>
                                      </p:cBhvr>
                                      <p:tavLst>
                                        <p:tav tm="0">
                                          <p:val>
                                            <p:strVal val="ppt_x"/>
                                          </p:val>
                                        </p:tav>
                                        <p:tav tm="100000">
                                          <p:val>
                                            <p:strVal val="ppt_x"/>
                                          </p:val>
                                        </p:tav>
                                      </p:tavLst>
                                    </p:anim>
                                    <p:anim calcmode="lin" valueType="num">
                                      <p:cBhvr>
                                        <p:cTn id="218" dur="1000"/>
                                        <p:tgtEl>
                                          <p:spTgt spid="45"/>
                                        </p:tgtEl>
                                        <p:attrNameLst>
                                          <p:attrName>ppt_y</p:attrName>
                                        </p:attrNameLst>
                                      </p:cBhvr>
                                      <p:tavLst>
                                        <p:tav tm="0">
                                          <p:val>
                                            <p:strVal val="ppt_y"/>
                                          </p:val>
                                        </p:tav>
                                        <p:tav tm="100000">
                                          <p:val>
                                            <p:strVal val="ppt_y+.1"/>
                                          </p:val>
                                        </p:tav>
                                      </p:tavLst>
                                    </p:anim>
                                    <p:set>
                                      <p:cBhvr>
                                        <p:cTn id="219" dur="1" fill="hold">
                                          <p:stCondLst>
                                            <p:cond delay="999"/>
                                          </p:stCondLst>
                                        </p:cTn>
                                        <p:tgtEl>
                                          <p:spTgt spid="45"/>
                                        </p:tgtEl>
                                        <p:attrNameLst>
                                          <p:attrName>style.visibility</p:attrName>
                                        </p:attrNameLst>
                                      </p:cBhvr>
                                      <p:to>
                                        <p:strVal val="hidden"/>
                                      </p:to>
                                    </p:set>
                                  </p:childTnLst>
                                </p:cTn>
                              </p:par>
                              <p:par>
                                <p:cTn id="220" presetID="42" presetClass="exit" presetSubtype="0" fill="hold" grpId="0" nodeType="withEffect">
                                  <p:stCondLst>
                                    <p:cond delay="0"/>
                                  </p:stCondLst>
                                  <p:childTnLst>
                                    <p:animEffect transition="out" filter="fade">
                                      <p:cBhvr>
                                        <p:cTn id="221" dur="1000"/>
                                        <p:tgtEl>
                                          <p:spTgt spid="46"/>
                                        </p:tgtEl>
                                      </p:cBhvr>
                                    </p:animEffect>
                                    <p:anim calcmode="lin" valueType="num">
                                      <p:cBhvr>
                                        <p:cTn id="222" dur="1000"/>
                                        <p:tgtEl>
                                          <p:spTgt spid="46"/>
                                        </p:tgtEl>
                                        <p:attrNameLst>
                                          <p:attrName>ppt_x</p:attrName>
                                        </p:attrNameLst>
                                      </p:cBhvr>
                                      <p:tavLst>
                                        <p:tav tm="0">
                                          <p:val>
                                            <p:strVal val="ppt_x"/>
                                          </p:val>
                                        </p:tav>
                                        <p:tav tm="100000">
                                          <p:val>
                                            <p:strVal val="ppt_x"/>
                                          </p:val>
                                        </p:tav>
                                      </p:tavLst>
                                    </p:anim>
                                    <p:anim calcmode="lin" valueType="num">
                                      <p:cBhvr>
                                        <p:cTn id="223" dur="1000"/>
                                        <p:tgtEl>
                                          <p:spTgt spid="46"/>
                                        </p:tgtEl>
                                        <p:attrNameLst>
                                          <p:attrName>ppt_y</p:attrName>
                                        </p:attrNameLst>
                                      </p:cBhvr>
                                      <p:tavLst>
                                        <p:tav tm="0">
                                          <p:val>
                                            <p:strVal val="ppt_y"/>
                                          </p:val>
                                        </p:tav>
                                        <p:tav tm="100000">
                                          <p:val>
                                            <p:strVal val="ppt_y+.1"/>
                                          </p:val>
                                        </p:tav>
                                      </p:tavLst>
                                    </p:anim>
                                    <p:set>
                                      <p:cBhvr>
                                        <p:cTn id="224" dur="1" fill="hold">
                                          <p:stCondLst>
                                            <p:cond delay="999"/>
                                          </p:stCondLst>
                                        </p:cTn>
                                        <p:tgtEl>
                                          <p:spTgt spid="46"/>
                                        </p:tgtEl>
                                        <p:attrNameLst>
                                          <p:attrName>style.visibility</p:attrName>
                                        </p:attrNameLst>
                                      </p:cBhvr>
                                      <p:to>
                                        <p:strVal val="hidden"/>
                                      </p:to>
                                    </p:set>
                                  </p:childTnLst>
                                </p:cTn>
                              </p:par>
                              <p:par>
                                <p:cTn id="225" presetID="42" presetClass="exit" presetSubtype="0" fill="hold" grpId="0" nodeType="withEffect">
                                  <p:stCondLst>
                                    <p:cond delay="0"/>
                                  </p:stCondLst>
                                  <p:childTnLst>
                                    <p:animEffect transition="out" filter="fade">
                                      <p:cBhvr>
                                        <p:cTn id="226" dur="1000"/>
                                        <p:tgtEl>
                                          <p:spTgt spid="47"/>
                                        </p:tgtEl>
                                      </p:cBhvr>
                                    </p:animEffect>
                                    <p:anim calcmode="lin" valueType="num">
                                      <p:cBhvr>
                                        <p:cTn id="227" dur="1000"/>
                                        <p:tgtEl>
                                          <p:spTgt spid="47"/>
                                        </p:tgtEl>
                                        <p:attrNameLst>
                                          <p:attrName>ppt_x</p:attrName>
                                        </p:attrNameLst>
                                      </p:cBhvr>
                                      <p:tavLst>
                                        <p:tav tm="0">
                                          <p:val>
                                            <p:strVal val="ppt_x"/>
                                          </p:val>
                                        </p:tav>
                                        <p:tav tm="100000">
                                          <p:val>
                                            <p:strVal val="ppt_x"/>
                                          </p:val>
                                        </p:tav>
                                      </p:tavLst>
                                    </p:anim>
                                    <p:anim calcmode="lin" valueType="num">
                                      <p:cBhvr>
                                        <p:cTn id="228" dur="1000"/>
                                        <p:tgtEl>
                                          <p:spTgt spid="47"/>
                                        </p:tgtEl>
                                        <p:attrNameLst>
                                          <p:attrName>ppt_y</p:attrName>
                                        </p:attrNameLst>
                                      </p:cBhvr>
                                      <p:tavLst>
                                        <p:tav tm="0">
                                          <p:val>
                                            <p:strVal val="ppt_y"/>
                                          </p:val>
                                        </p:tav>
                                        <p:tav tm="100000">
                                          <p:val>
                                            <p:strVal val="ppt_y+.1"/>
                                          </p:val>
                                        </p:tav>
                                      </p:tavLst>
                                    </p:anim>
                                    <p:set>
                                      <p:cBhvr>
                                        <p:cTn id="229" dur="1" fill="hold">
                                          <p:stCondLst>
                                            <p:cond delay="999"/>
                                          </p:stCondLst>
                                        </p:cTn>
                                        <p:tgtEl>
                                          <p:spTgt spid="47"/>
                                        </p:tgtEl>
                                        <p:attrNameLst>
                                          <p:attrName>style.visibility</p:attrName>
                                        </p:attrNameLst>
                                      </p:cBhvr>
                                      <p:to>
                                        <p:strVal val="hidden"/>
                                      </p:to>
                                    </p:set>
                                  </p:childTnLst>
                                </p:cTn>
                              </p:par>
                              <p:par>
                                <p:cTn id="230" presetID="42" presetClass="exit" presetSubtype="0" fill="hold" grpId="0" nodeType="withEffect">
                                  <p:stCondLst>
                                    <p:cond delay="0"/>
                                  </p:stCondLst>
                                  <p:childTnLst>
                                    <p:animEffect transition="out" filter="fade">
                                      <p:cBhvr>
                                        <p:cTn id="231" dur="1000"/>
                                        <p:tgtEl>
                                          <p:spTgt spid="48"/>
                                        </p:tgtEl>
                                      </p:cBhvr>
                                    </p:animEffect>
                                    <p:anim calcmode="lin" valueType="num">
                                      <p:cBhvr>
                                        <p:cTn id="232" dur="1000"/>
                                        <p:tgtEl>
                                          <p:spTgt spid="48"/>
                                        </p:tgtEl>
                                        <p:attrNameLst>
                                          <p:attrName>ppt_x</p:attrName>
                                        </p:attrNameLst>
                                      </p:cBhvr>
                                      <p:tavLst>
                                        <p:tav tm="0">
                                          <p:val>
                                            <p:strVal val="ppt_x"/>
                                          </p:val>
                                        </p:tav>
                                        <p:tav tm="100000">
                                          <p:val>
                                            <p:strVal val="ppt_x"/>
                                          </p:val>
                                        </p:tav>
                                      </p:tavLst>
                                    </p:anim>
                                    <p:anim calcmode="lin" valueType="num">
                                      <p:cBhvr>
                                        <p:cTn id="233" dur="1000"/>
                                        <p:tgtEl>
                                          <p:spTgt spid="48"/>
                                        </p:tgtEl>
                                        <p:attrNameLst>
                                          <p:attrName>ppt_y</p:attrName>
                                        </p:attrNameLst>
                                      </p:cBhvr>
                                      <p:tavLst>
                                        <p:tav tm="0">
                                          <p:val>
                                            <p:strVal val="ppt_y"/>
                                          </p:val>
                                        </p:tav>
                                        <p:tav tm="100000">
                                          <p:val>
                                            <p:strVal val="ppt_y+.1"/>
                                          </p:val>
                                        </p:tav>
                                      </p:tavLst>
                                    </p:anim>
                                    <p:set>
                                      <p:cBhvr>
                                        <p:cTn id="234" dur="1" fill="hold">
                                          <p:stCondLst>
                                            <p:cond delay="999"/>
                                          </p:stCondLst>
                                        </p:cTn>
                                        <p:tgtEl>
                                          <p:spTgt spid="48"/>
                                        </p:tgtEl>
                                        <p:attrNameLst>
                                          <p:attrName>style.visibility</p:attrName>
                                        </p:attrNameLst>
                                      </p:cBhvr>
                                      <p:to>
                                        <p:strVal val="hidden"/>
                                      </p:to>
                                    </p:set>
                                  </p:childTnLst>
                                </p:cTn>
                              </p:par>
                              <p:par>
                                <p:cTn id="235" presetID="42" presetClass="exit" presetSubtype="0" fill="hold" grpId="0" nodeType="withEffect">
                                  <p:stCondLst>
                                    <p:cond delay="0"/>
                                  </p:stCondLst>
                                  <p:childTnLst>
                                    <p:animEffect transition="out" filter="fade">
                                      <p:cBhvr>
                                        <p:cTn id="236" dur="1000"/>
                                        <p:tgtEl>
                                          <p:spTgt spid="49"/>
                                        </p:tgtEl>
                                      </p:cBhvr>
                                    </p:animEffect>
                                    <p:anim calcmode="lin" valueType="num">
                                      <p:cBhvr>
                                        <p:cTn id="237" dur="1000"/>
                                        <p:tgtEl>
                                          <p:spTgt spid="49"/>
                                        </p:tgtEl>
                                        <p:attrNameLst>
                                          <p:attrName>ppt_x</p:attrName>
                                        </p:attrNameLst>
                                      </p:cBhvr>
                                      <p:tavLst>
                                        <p:tav tm="0">
                                          <p:val>
                                            <p:strVal val="ppt_x"/>
                                          </p:val>
                                        </p:tav>
                                        <p:tav tm="100000">
                                          <p:val>
                                            <p:strVal val="ppt_x"/>
                                          </p:val>
                                        </p:tav>
                                      </p:tavLst>
                                    </p:anim>
                                    <p:anim calcmode="lin" valueType="num">
                                      <p:cBhvr>
                                        <p:cTn id="238" dur="1000"/>
                                        <p:tgtEl>
                                          <p:spTgt spid="49"/>
                                        </p:tgtEl>
                                        <p:attrNameLst>
                                          <p:attrName>ppt_y</p:attrName>
                                        </p:attrNameLst>
                                      </p:cBhvr>
                                      <p:tavLst>
                                        <p:tav tm="0">
                                          <p:val>
                                            <p:strVal val="ppt_y"/>
                                          </p:val>
                                        </p:tav>
                                        <p:tav tm="100000">
                                          <p:val>
                                            <p:strVal val="ppt_y+.1"/>
                                          </p:val>
                                        </p:tav>
                                      </p:tavLst>
                                    </p:anim>
                                    <p:set>
                                      <p:cBhvr>
                                        <p:cTn id="239" dur="1" fill="hold">
                                          <p:stCondLst>
                                            <p:cond delay="999"/>
                                          </p:stCondLst>
                                        </p:cTn>
                                        <p:tgtEl>
                                          <p:spTgt spid="49"/>
                                        </p:tgtEl>
                                        <p:attrNameLst>
                                          <p:attrName>style.visibility</p:attrName>
                                        </p:attrNameLst>
                                      </p:cBhvr>
                                      <p:to>
                                        <p:strVal val="hidden"/>
                                      </p:to>
                                    </p:set>
                                  </p:childTnLst>
                                </p:cTn>
                              </p:par>
                              <p:par>
                                <p:cTn id="240" presetID="42" presetClass="exit" presetSubtype="0" fill="hold" grpId="0" nodeType="withEffect">
                                  <p:stCondLst>
                                    <p:cond delay="0"/>
                                  </p:stCondLst>
                                  <p:childTnLst>
                                    <p:animEffect transition="out" filter="fade">
                                      <p:cBhvr>
                                        <p:cTn id="241" dur="1000"/>
                                        <p:tgtEl>
                                          <p:spTgt spid="50"/>
                                        </p:tgtEl>
                                      </p:cBhvr>
                                    </p:animEffect>
                                    <p:anim calcmode="lin" valueType="num">
                                      <p:cBhvr>
                                        <p:cTn id="242" dur="1000"/>
                                        <p:tgtEl>
                                          <p:spTgt spid="50"/>
                                        </p:tgtEl>
                                        <p:attrNameLst>
                                          <p:attrName>ppt_x</p:attrName>
                                        </p:attrNameLst>
                                      </p:cBhvr>
                                      <p:tavLst>
                                        <p:tav tm="0">
                                          <p:val>
                                            <p:strVal val="ppt_x"/>
                                          </p:val>
                                        </p:tav>
                                        <p:tav tm="100000">
                                          <p:val>
                                            <p:strVal val="ppt_x"/>
                                          </p:val>
                                        </p:tav>
                                      </p:tavLst>
                                    </p:anim>
                                    <p:anim calcmode="lin" valueType="num">
                                      <p:cBhvr>
                                        <p:cTn id="243" dur="1000"/>
                                        <p:tgtEl>
                                          <p:spTgt spid="50"/>
                                        </p:tgtEl>
                                        <p:attrNameLst>
                                          <p:attrName>ppt_y</p:attrName>
                                        </p:attrNameLst>
                                      </p:cBhvr>
                                      <p:tavLst>
                                        <p:tav tm="0">
                                          <p:val>
                                            <p:strVal val="ppt_y"/>
                                          </p:val>
                                        </p:tav>
                                        <p:tav tm="100000">
                                          <p:val>
                                            <p:strVal val="ppt_y+.1"/>
                                          </p:val>
                                        </p:tav>
                                      </p:tavLst>
                                    </p:anim>
                                    <p:set>
                                      <p:cBhvr>
                                        <p:cTn id="244" dur="1" fill="hold">
                                          <p:stCondLst>
                                            <p:cond delay="999"/>
                                          </p:stCondLst>
                                        </p:cTn>
                                        <p:tgtEl>
                                          <p:spTgt spid="50"/>
                                        </p:tgtEl>
                                        <p:attrNameLst>
                                          <p:attrName>style.visibility</p:attrName>
                                        </p:attrNameLst>
                                      </p:cBhvr>
                                      <p:to>
                                        <p:strVal val="hidden"/>
                                      </p:to>
                                    </p:set>
                                  </p:childTnLst>
                                </p:cTn>
                              </p:par>
                              <p:par>
                                <p:cTn id="245" presetID="42" presetClass="exit" presetSubtype="0" fill="hold" grpId="0" nodeType="withEffect">
                                  <p:stCondLst>
                                    <p:cond delay="0"/>
                                  </p:stCondLst>
                                  <p:childTnLst>
                                    <p:animEffect transition="out" filter="fade">
                                      <p:cBhvr>
                                        <p:cTn id="246" dur="1000"/>
                                        <p:tgtEl>
                                          <p:spTgt spid="51"/>
                                        </p:tgtEl>
                                      </p:cBhvr>
                                    </p:animEffect>
                                    <p:anim calcmode="lin" valueType="num">
                                      <p:cBhvr>
                                        <p:cTn id="247" dur="1000"/>
                                        <p:tgtEl>
                                          <p:spTgt spid="51"/>
                                        </p:tgtEl>
                                        <p:attrNameLst>
                                          <p:attrName>ppt_x</p:attrName>
                                        </p:attrNameLst>
                                      </p:cBhvr>
                                      <p:tavLst>
                                        <p:tav tm="0">
                                          <p:val>
                                            <p:strVal val="ppt_x"/>
                                          </p:val>
                                        </p:tav>
                                        <p:tav tm="100000">
                                          <p:val>
                                            <p:strVal val="ppt_x"/>
                                          </p:val>
                                        </p:tav>
                                      </p:tavLst>
                                    </p:anim>
                                    <p:anim calcmode="lin" valueType="num">
                                      <p:cBhvr>
                                        <p:cTn id="248" dur="1000"/>
                                        <p:tgtEl>
                                          <p:spTgt spid="51"/>
                                        </p:tgtEl>
                                        <p:attrNameLst>
                                          <p:attrName>ppt_y</p:attrName>
                                        </p:attrNameLst>
                                      </p:cBhvr>
                                      <p:tavLst>
                                        <p:tav tm="0">
                                          <p:val>
                                            <p:strVal val="ppt_y"/>
                                          </p:val>
                                        </p:tav>
                                        <p:tav tm="100000">
                                          <p:val>
                                            <p:strVal val="ppt_y+.1"/>
                                          </p:val>
                                        </p:tav>
                                      </p:tavLst>
                                    </p:anim>
                                    <p:set>
                                      <p:cBhvr>
                                        <p:cTn id="249" dur="1" fill="hold">
                                          <p:stCondLst>
                                            <p:cond delay="999"/>
                                          </p:stCondLst>
                                        </p:cTn>
                                        <p:tgtEl>
                                          <p:spTgt spid="51"/>
                                        </p:tgtEl>
                                        <p:attrNameLst>
                                          <p:attrName>style.visibility</p:attrName>
                                        </p:attrNameLst>
                                      </p:cBhvr>
                                      <p:to>
                                        <p:strVal val="hidden"/>
                                      </p:to>
                                    </p:set>
                                  </p:childTnLst>
                                </p:cTn>
                              </p:par>
                              <p:par>
                                <p:cTn id="250" presetID="42" presetClass="exit" presetSubtype="0" fill="hold" grpId="0" nodeType="withEffect">
                                  <p:stCondLst>
                                    <p:cond delay="0"/>
                                  </p:stCondLst>
                                  <p:childTnLst>
                                    <p:animEffect transition="out" filter="fade">
                                      <p:cBhvr>
                                        <p:cTn id="251" dur="1000"/>
                                        <p:tgtEl>
                                          <p:spTgt spid="52"/>
                                        </p:tgtEl>
                                      </p:cBhvr>
                                    </p:animEffect>
                                    <p:anim calcmode="lin" valueType="num">
                                      <p:cBhvr>
                                        <p:cTn id="252" dur="1000"/>
                                        <p:tgtEl>
                                          <p:spTgt spid="52"/>
                                        </p:tgtEl>
                                        <p:attrNameLst>
                                          <p:attrName>ppt_x</p:attrName>
                                        </p:attrNameLst>
                                      </p:cBhvr>
                                      <p:tavLst>
                                        <p:tav tm="0">
                                          <p:val>
                                            <p:strVal val="ppt_x"/>
                                          </p:val>
                                        </p:tav>
                                        <p:tav tm="100000">
                                          <p:val>
                                            <p:strVal val="ppt_x"/>
                                          </p:val>
                                        </p:tav>
                                      </p:tavLst>
                                    </p:anim>
                                    <p:anim calcmode="lin" valueType="num">
                                      <p:cBhvr>
                                        <p:cTn id="253" dur="1000"/>
                                        <p:tgtEl>
                                          <p:spTgt spid="52"/>
                                        </p:tgtEl>
                                        <p:attrNameLst>
                                          <p:attrName>ppt_y</p:attrName>
                                        </p:attrNameLst>
                                      </p:cBhvr>
                                      <p:tavLst>
                                        <p:tav tm="0">
                                          <p:val>
                                            <p:strVal val="ppt_y"/>
                                          </p:val>
                                        </p:tav>
                                        <p:tav tm="100000">
                                          <p:val>
                                            <p:strVal val="ppt_y+.1"/>
                                          </p:val>
                                        </p:tav>
                                      </p:tavLst>
                                    </p:anim>
                                    <p:set>
                                      <p:cBhvr>
                                        <p:cTn id="254" dur="1" fill="hold">
                                          <p:stCondLst>
                                            <p:cond delay="999"/>
                                          </p:stCondLst>
                                        </p:cTn>
                                        <p:tgtEl>
                                          <p:spTgt spid="52"/>
                                        </p:tgtEl>
                                        <p:attrNameLst>
                                          <p:attrName>style.visibility</p:attrName>
                                        </p:attrNameLst>
                                      </p:cBhvr>
                                      <p:to>
                                        <p:strVal val="hidden"/>
                                      </p:to>
                                    </p:set>
                                  </p:childTnLst>
                                </p:cTn>
                              </p:par>
                              <p:par>
                                <p:cTn id="255" presetID="42" presetClass="exit" presetSubtype="0" fill="hold" grpId="0" nodeType="withEffect">
                                  <p:stCondLst>
                                    <p:cond delay="0"/>
                                  </p:stCondLst>
                                  <p:childTnLst>
                                    <p:animEffect transition="out" filter="fade">
                                      <p:cBhvr>
                                        <p:cTn id="256" dur="1000"/>
                                        <p:tgtEl>
                                          <p:spTgt spid="53"/>
                                        </p:tgtEl>
                                      </p:cBhvr>
                                    </p:animEffect>
                                    <p:anim calcmode="lin" valueType="num">
                                      <p:cBhvr>
                                        <p:cTn id="257" dur="1000"/>
                                        <p:tgtEl>
                                          <p:spTgt spid="53"/>
                                        </p:tgtEl>
                                        <p:attrNameLst>
                                          <p:attrName>ppt_x</p:attrName>
                                        </p:attrNameLst>
                                      </p:cBhvr>
                                      <p:tavLst>
                                        <p:tav tm="0">
                                          <p:val>
                                            <p:strVal val="ppt_x"/>
                                          </p:val>
                                        </p:tav>
                                        <p:tav tm="100000">
                                          <p:val>
                                            <p:strVal val="ppt_x"/>
                                          </p:val>
                                        </p:tav>
                                      </p:tavLst>
                                    </p:anim>
                                    <p:anim calcmode="lin" valueType="num">
                                      <p:cBhvr>
                                        <p:cTn id="258" dur="1000"/>
                                        <p:tgtEl>
                                          <p:spTgt spid="53"/>
                                        </p:tgtEl>
                                        <p:attrNameLst>
                                          <p:attrName>ppt_y</p:attrName>
                                        </p:attrNameLst>
                                      </p:cBhvr>
                                      <p:tavLst>
                                        <p:tav tm="0">
                                          <p:val>
                                            <p:strVal val="ppt_y"/>
                                          </p:val>
                                        </p:tav>
                                        <p:tav tm="100000">
                                          <p:val>
                                            <p:strVal val="ppt_y+.1"/>
                                          </p:val>
                                        </p:tav>
                                      </p:tavLst>
                                    </p:anim>
                                    <p:set>
                                      <p:cBhvr>
                                        <p:cTn id="259" dur="1" fill="hold">
                                          <p:stCondLst>
                                            <p:cond delay="999"/>
                                          </p:stCondLst>
                                        </p:cTn>
                                        <p:tgtEl>
                                          <p:spTgt spid="53"/>
                                        </p:tgtEl>
                                        <p:attrNameLst>
                                          <p:attrName>style.visibility</p:attrName>
                                        </p:attrNameLst>
                                      </p:cBhvr>
                                      <p:to>
                                        <p:strVal val="hidden"/>
                                      </p:to>
                                    </p:set>
                                  </p:childTnLst>
                                </p:cTn>
                              </p:par>
                              <p:par>
                                <p:cTn id="260" presetID="42" presetClass="exit" presetSubtype="0" fill="hold" grpId="0" nodeType="withEffect">
                                  <p:stCondLst>
                                    <p:cond delay="0"/>
                                  </p:stCondLst>
                                  <p:childTnLst>
                                    <p:animEffect transition="out" filter="fade">
                                      <p:cBhvr>
                                        <p:cTn id="261" dur="1000"/>
                                        <p:tgtEl>
                                          <p:spTgt spid="54"/>
                                        </p:tgtEl>
                                      </p:cBhvr>
                                    </p:animEffect>
                                    <p:anim calcmode="lin" valueType="num">
                                      <p:cBhvr>
                                        <p:cTn id="262" dur="1000"/>
                                        <p:tgtEl>
                                          <p:spTgt spid="54"/>
                                        </p:tgtEl>
                                        <p:attrNameLst>
                                          <p:attrName>ppt_x</p:attrName>
                                        </p:attrNameLst>
                                      </p:cBhvr>
                                      <p:tavLst>
                                        <p:tav tm="0">
                                          <p:val>
                                            <p:strVal val="ppt_x"/>
                                          </p:val>
                                        </p:tav>
                                        <p:tav tm="100000">
                                          <p:val>
                                            <p:strVal val="ppt_x"/>
                                          </p:val>
                                        </p:tav>
                                      </p:tavLst>
                                    </p:anim>
                                    <p:anim calcmode="lin" valueType="num">
                                      <p:cBhvr>
                                        <p:cTn id="263" dur="1000"/>
                                        <p:tgtEl>
                                          <p:spTgt spid="54"/>
                                        </p:tgtEl>
                                        <p:attrNameLst>
                                          <p:attrName>ppt_y</p:attrName>
                                        </p:attrNameLst>
                                      </p:cBhvr>
                                      <p:tavLst>
                                        <p:tav tm="0">
                                          <p:val>
                                            <p:strVal val="ppt_y"/>
                                          </p:val>
                                        </p:tav>
                                        <p:tav tm="100000">
                                          <p:val>
                                            <p:strVal val="ppt_y+.1"/>
                                          </p:val>
                                        </p:tav>
                                      </p:tavLst>
                                    </p:anim>
                                    <p:set>
                                      <p:cBhvr>
                                        <p:cTn id="264" dur="1" fill="hold">
                                          <p:stCondLst>
                                            <p:cond delay="999"/>
                                          </p:stCondLst>
                                        </p:cTn>
                                        <p:tgtEl>
                                          <p:spTgt spid="54"/>
                                        </p:tgtEl>
                                        <p:attrNameLst>
                                          <p:attrName>style.visibility</p:attrName>
                                        </p:attrNameLst>
                                      </p:cBhvr>
                                      <p:to>
                                        <p:strVal val="hidden"/>
                                      </p:to>
                                    </p:set>
                                  </p:childTnLst>
                                </p:cTn>
                              </p:par>
                              <p:par>
                                <p:cTn id="265" presetID="42" presetClass="exit" presetSubtype="0" fill="hold" grpId="0" nodeType="withEffect">
                                  <p:stCondLst>
                                    <p:cond delay="0"/>
                                  </p:stCondLst>
                                  <p:childTnLst>
                                    <p:animEffect transition="out" filter="fade">
                                      <p:cBhvr>
                                        <p:cTn id="266" dur="1000"/>
                                        <p:tgtEl>
                                          <p:spTgt spid="55"/>
                                        </p:tgtEl>
                                      </p:cBhvr>
                                    </p:animEffect>
                                    <p:anim calcmode="lin" valueType="num">
                                      <p:cBhvr>
                                        <p:cTn id="267" dur="1000"/>
                                        <p:tgtEl>
                                          <p:spTgt spid="55"/>
                                        </p:tgtEl>
                                        <p:attrNameLst>
                                          <p:attrName>ppt_x</p:attrName>
                                        </p:attrNameLst>
                                      </p:cBhvr>
                                      <p:tavLst>
                                        <p:tav tm="0">
                                          <p:val>
                                            <p:strVal val="ppt_x"/>
                                          </p:val>
                                        </p:tav>
                                        <p:tav tm="100000">
                                          <p:val>
                                            <p:strVal val="ppt_x"/>
                                          </p:val>
                                        </p:tav>
                                      </p:tavLst>
                                    </p:anim>
                                    <p:anim calcmode="lin" valueType="num">
                                      <p:cBhvr>
                                        <p:cTn id="268" dur="1000"/>
                                        <p:tgtEl>
                                          <p:spTgt spid="55"/>
                                        </p:tgtEl>
                                        <p:attrNameLst>
                                          <p:attrName>ppt_y</p:attrName>
                                        </p:attrNameLst>
                                      </p:cBhvr>
                                      <p:tavLst>
                                        <p:tav tm="0">
                                          <p:val>
                                            <p:strVal val="ppt_y"/>
                                          </p:val>
                                        </p:tav>
                                        <p:tav tm="100000">
                                          <p:val>
                                            <p:strVal val="ppt_y+.1"/>
                                          </p:val>
                                        </p:tav>
                                      </p:tavLst>
                                    </p:anim>
                                    <p:set>
                                      <p:cBhvr>
                                        <p:cTn id="269" dur="1" fill="hold">
                                          <p:stCondLst>
                                            <p:cond delay="999"/>
                                          </p:stCondLst>
                                        </p:cTn>
                                        <p:tgtEl>
                                          <p:spTgt spid="55"/>
                                        </p:tgtEl>
                                        <p:attrNameLst>
                                          <p:attrName>style.visibility</p:attrName>
                                        </p:attrNameLst>
                                      </p:cBhvr>
                                      <p:to>
                                        <p:strVal val="hidden"/>
                                      </p:to>
                                    </p:set>
                                  </p:childTnLst>
                                </p:cTn>
                              </p:par>
                              <p:par>
                                <p:cTn id="270" presetID="42" presetClass="exit" presetSubtype="0" fill="hold" grpId="0" nodeType="withEffect">
                                  <p:stCondLst>
                                    <p:cond delay="0"/>
                                  </p:stCondLst>
                                  <p:childTnLst>
                                    <p:animEffect transition="out" filter="fade">
                                      <p:cBhvr>
                                        <p:cTn id="271" dur="1000"/>
                                        <p:tgtEl>
                                          <p:spTgt spid="56"/>
                                        </p:tgtEl>
                                      </p:cBhvr>
                                    </p:animEffect>
                                    <p:anim calcmode="lin" valueType="num">
                                      <p:cBhvr>
                                        <p:cTn id="272" dur="1000"/>
                                        <p:tgtEl>
                                          <p:spTgt spid="56"/>
                                        </p:tgtEl>
                                        <p:attrNameLst>
                                          <p:attrName>ppt_x</p:attrName>
                                        </p:attrNameLst>
                                      </p:cBhvr>
                                      <p:tavLst>
                                        <p:tav tm="0">
                                          <p:val>
                                            <p:strVal val="ppt_x"/>
                                          </p:val>
                                        </p:tav>
                                        <p:tav tm="100000">
                                          <p:val>
                                            <p:strVal val="ppt_x"/>
                                          </p:val>
                                        </p:tav>
                                      </p:tavLst>
                                    </p:anim>
                                    <p:anim calcmode="lin" valueType="num">
                                      <p:cBhvr>
                                        <p:cTn id="273" dur="1000"/>
                                        <p:tgtEl>
                                          <p:spTgt spid="56"/>
                                        </p:tgtEl>
                                        <p:attrNameLst>
                                          <p:attrName>ppt_y</p:attrName>
                                        </p:attrNameLst>
                                      </p:cBhvr>
                                      <p:tavLst>
                                        <p:tav tm="0">
                                          <p:val>
                                            <p:strVal val="ppt_y"/>
                                          </p:val>
                                        </p:tav>
                                        <p:tav tm="100000">
                                          <p:val>
                                            <p:strVal val="ppt_y+.1"/>
                                          </p:val>
                                        </p:tav>
                                      </p:tavLst>
                                    </p:anim>
                                    <p:set>
                                      <p:cBhvr>
                                        <p:cTn id="274" dur="1" fill="hold">
                                          <p:stCondLst>
                                            <p:cond delay="999"/>
                                          </p:stCondLst>
                                        </p:cTn>
                                        <p:tgtEl>
                                          <p:spTgt spid="56"/>
                                        </p:tgtEl>
                                        <p:attrNameLst>
                                          <p:attrName>style.visibility</p:attrName>
                                        </p:attrNameLst>
                                      </p:cBhvr>
                                      <p:to>
                                        <p:strVal val="hidden"/>
                                      </p:to>
                                    </p:set>
                                  </p:childTnLst>
                                </p:cTn>
                              </p:par>
                              <p:par>
                                <p:cTn id="275" presetID="42" presetClass="exit" presetSubtype="0" fill="hold" grpId="0" nodeType="withEffect">
                                  <p:stCondLst>
                                    <p:cond delay="0"/>
                                  </p:stCondLst>
                                  <p:childTnLst>
                                    <p:animEffect transition="out" filter="fade">
                                      <p:cBhvr>
                                        <p:cTn id="276" dur="1000"/>
                                        <p:tgtEl>
                                          <p:spTgt spid="57"/>
                                        </p:tgtEl>
                                      </p:cBhvr>
                                    </p:animEffect>
                                    <p:anim calcmode="lin" valueType="num">
                                      <p:cBhvr>
                                        <p:cTn id="277" dur="1000"/>
                                        <p:tgtEl>
                                          <p:spTgt spid="57"/>
                                        </p:tgtEl>
                                        <p:attrNameLst>
                                          <p:attrName>ppt_x</p:attrName>
                                        </p:attrNameLst>
                                      </p:cBhvr>
                                      <p:tavLst>
                                        <p:tav tm="0">
                                          <p:val>
                                            <p:strVal val="ppt_x"/>
                                          </p:val>
                                        </p:tav>
                                        <p:tav tm="100000">
                                          <p:val>
                                            <p:strVal val="ppt_x"/>
                                          </p:val>
                                        </p:tav>
                                      </p:tavLst>
                                    </p:anim>
                                    <p:anim calcmode="lin" valueType="num">
                                      <p:cBhvr>
                                        <p:cTn id="278" dur="1000"/>
                                        <p:tgtEl>
                                          <p:spTgt spid="57"/>
                                        </p:tgtEl>
                                        <p:attrNameLst>
                                          <p:attrName>ppt_y</p:attrName>
                                        </p:attrNameLst>
                                      </p:cBhvr>
                                      <p:tavLst>
                                        <p:tav tm="0">
                                          <p:val>
                                            <p:strVal val="ppt_y"/>
                                          </p:val>
                                        </p:tav>
                                        <p:tav tm="100000">
                                          <p:val>
                                            <p:strVal val="ppt_y+.1"/>
                                          </p:val>
                                        </p:tav>
                                      </p:tavLst>
                                    </p:anim>
                                    <p:set>
                                      <p:cBhvr>
                                        <p:cTn id="279" dur="1" fill="hold">
                                          <p:stCondLst>
                                            <p:cond delay="999"/>
                                          </p:stCondLst>
                                        </p:cTn>
                                        <p:tgtEl>
                                          <p:spTgt spid="57"/>
                                        </p:tgtEl>
                                        <p:attrNameLst>
                                          <p:attrName>style.visibility</p:attrName>
                                        </p:attrNameLst>
                                      </p:cBhvr>
                                      <p:to>
                                        <p:strVal val="hidden"/>
                                      </p:to>
                                    </p:set>
                                  </p:childTnLst>
                                </p:cTn>
                              </p:par>
                              <p:par>
                                <p:cTn id="280" presetID="42" presetClass="exit" presetSubtype="0" fill="hold" grpId="0" nodeType="withEffect">
                                  <p:stCondLst>
                                    <p:cond delay="0"/>
                                  </p:stCondLst>
                                  <p:childTnLst>
                                    <p:animEffect transition="out" filter="fade">
                                      <p:cBhvr>
                                        <p:cTn id="281" dur="1000"/>
                                        <p:tgtEl>
                                          <p:spTgt spid="58"/>
                                        </p:tgtEl>
                                      </p:cBhvr>
                                    </p:animEffect>
                                    <p:anim calcmode="lin" valueType="num">
                                      <p:cBhvr>
                                        <p:cTn id="282" dur="1000"/>
                                        <p:tgtEl>
                                          <p:spTgt spid="58"/>
                                        </p:tgtEl>
                                        <p:attrNameLst>
                                          <p:attrName>ppt_x</p:attrName>
                                        </p:attrNameLst>
                                      </p:cBhvr>
                                      <p:tavLst>
                                        <p:tav tm="0">
                                          <p:val>
                                            <p:strVal val="ppt_x"/>
                                          </p:val>
                                        </p:tav>
                                        <p:tav tm="100000">
                                          <p:val>
                                            <p:strVal val="ppt_x"/>
                                          </p:val>
                                        </p:tav>
                                      </p:tavLst>
                                    </p:anim>
                                    <p:anim calcmode="lin" valueType="num">
                                      <p:cBhvr>
                                        <p:cTn id="283" dur="1000"/>
                                        <p:tgtEl>
                                          <p:spTgt spid="58"/>
                                        </p:tgtEl>
                                        <p:attrNameLst>
                                          <p:attrName>ppt_y</p:attrName>
                                        </p:attrNameLst>
                                      </p:cBhvr>
                                      <p:tavLst>
                                        <p:tav tm="0">
                                          <p:val>
                                            <p:strVal val="ppt_y"/>
                                          </p:val>
                                        </p:tav>
                                        <p:tav tm="100000">
                                          <p:val>
                                            <p:strVal val="ppt_y+.1"/>
                                          </p:val>
                                        </p:tav>
                                      </p:tavLst>
                                    </p:anim>
                                    <p:set>
                                      <p:cBhvr>
                                        <p:cTn id="284" dur="1" fill="hold">
                                          <p:stCondLst>
                                            <p:cond delay="999"/>
                                          </p:stCondLst>
                                        </p:cTn>
                                        <p:tgtEl>
                                          <p:spTgt spid="58"/>
                                        </p:tgtEl>
                                        <p:attrNameLst>
                                          <p:attrName>style.visibility</p:attrName>
                                        </p:attrNameLst>
                                      </p:cBhvr>
                                      <p:to>
                                        <p:strVal val="hidden"/>
                                      </p:to>
                                    </p:set>
                                  </p:childTnLst>
                                </p:cTn>
                              </p:par>
                              <p:par>
                                <p:cTn id="285" presetID="42" presetClass="exit" presetSubtype="0" fill="hold" grpId="0" nodeType="withEffect">
                                  <p:stCondLst>
                                    <p:cond delay="0"/>
                                  </p:stCondLst>
                                  <p:childTnLst>
                                    <p:animEffect transition="out" filter="fade">
                                      <p:cBhvr>
                                        <p:cTn id="286" dur="1000"/>
                                        <p:tgtEl>
                                          <p:spTgt spid="59"/>
                                        </p:tgtEl>
                                      </p:cBhvr>
                                    </p:animEffect>
                                    <p:anim calcmode="lin" valueType="num">
                                      <p:cBhvr>
                                        <p:cTn id="287" dur="1000"/>
                                        <p:tgtEl>
                                          <p:spTgt spid="59"/>
                                        </p:tgtEl>
                                        <p:attrNameLst>
                                          <p:attrName>ppt_x</p:attrName>
                                        </p:attrNameLst>
                                      </p:cBhvr>
                                      <p:tavLst>
                                        <p:tav tm="0">
                                          <p:val>
                                            <p:strVal val="ppt_x"/>
                                          </p:val>
                                        </p:tav>
                                        <p:tav tm="100000">
                                          <p:val>
                                            <p:strVal val="ppt_x"/>
                                          </p:val>
                                        </p:tav>
                                      </p:tavLst>
                                    </p:anim>
                                    <p:anim calcmode="lin" valueType="num">
                                      <p:cBhvr>
                                        <p:cTn id="288" dur="1000"/>
                                        <p:tgtEl>
                                          <p:spTgt spid="59"/>
                                        </p:tgtEl>
                                        <p:attrNameLst>
                                          <p:attrName>ppt_y</p:attrName>
                                        </p:attrNameLst>
                                      </p:cBhvr>
                                      <p:tavLst>
                                        <p:tav tm="0">
                                          <p:val>
                                            <p:strVal val="ppt_y"/>
                                          </p:val>
                                        </p:tav>
                                        <p:tav tm="100000">
                                          <p:val>
                                            <p:strVal val="ppt_y+.1"/>
                                          </p:val>
                                        </p:tav>
                                      </p:tavLst>
                                    </p:anim>
                                    <p:set>
                                      <p:cBhvr>
                                        <p:cTn id="289" dur="1" fill="hold">
                                          <p:stCondLst>
                                            <p:cond delay="999"/>
                                          </p:stCondLst>
                                        </p:cTn>
                                        <p:tgtEl>
                                          <p:spTgt spid="59"/>
                                        </p:tgtEl>
                                        <p:attrNameLst>
                                          <p:attrName>style.visibility</p:attrName>
                                        </p:attrNameLst>
                                      </p:cBhvr>
                                      <p:to>
                                        <p:strVal val="hidden"/>
                                      </p:to>
                                    </p:set>
                                  </p:childTnLst>
                                </p:cTn>
                              </p:par>
                              <p:par>
                                <p:cTn id="290" presetID="42" presetClass="exit" presetSubtype="0" fill="hold" grpId="0" nodeType="withEffect">
                                  <p:stCondLst>
                                    <p:cond delay="0"/>
                                  </p:stCondLst>
                                  <p:childTnLst>
                                    <p:animEffect transition="out" filter="fade">
                                      <p:cBhvr>
                                        <p:cTn id="291" dur="1000"/>
                                        <p:tgtEl>
                                          <p:spTgt spid="60"/>
                                        </p:tgtEl>
                                      </p:cBhvr>
                                    </p:animEffect>
                                    <p:anim calcmode="lin" valueType="num">
                                      <p:cBhvr>
                                        <p:cTn id="292" dur="1000"/>
                                        <p:tgtEl>
                                          <p:spTgt spid="60"/>
                                        </p:tgtEl>
                                        <p:attrNameLst>
                                          <p:attrName>ppt_x</p:attrName>
                                        </p:attrNameLst>
                                      </p:cBhvr>
                                      <p:tavLst>
                                        <p:tav tm="0">
                                          <p:val>
                                            <p:strVal val="ppt_x"/>
                                          </p:val>
                                        </p:tav>
                                        <p:tav tm="100000">
                                          <p:val>
                                            <p:strVal val="ppt_x"/>
                                          </p:val>
                                        </p:tav>
                                      </p:tavLst>
                                    </p:anim>
                                    <p:anim calcmode="lin" valueType="num">
                                      <p:cBhvr>
                                        <p:cTn id="293" dur="1000"/>
                                        <p:tgtEl>
                                          <p:spTgt spid="60"/>
                                        </p:tgtEl>
                                        <p:attrNameLst>
                                          <p:attrName>ppt_y</p:attrName>
                                        </p:attrNameLst>
                                      </p:cBhvr>
                                      <p:tavLst>
                                        <p:tav tm="0">
                                          <p:val>
                                            <p:strVal val="ppt_y"/>
                                          </p:val>
                                        </p:tav>
                                        <p:tav tm="100000">
                                          <p:val>
                                            <p:strVal val="ppt_y+.1"/>
                                          </p:val>
                                        </p:tav>
                                      </p:tavLst>
                                    </p:anim>
                                    <p:set>
                                      <p:cBhvr>
                                        <p:cTn id="294" dur="1" fill="hold">
                                          <p:stCondLst>
                                            <p:cond delay="999"/>
                                          </p:stCondLst>
                                        </p:cTn>
                                        <p:tgtEl>
                                          <p:spTgt spid="60"/>
                                        </p:tgtEl>
                                        <p:attrNameLst>
                                          <p:attrName>style.visibility</p:attrName>
                                        </p:attrNameLst>
                                      </p:cBhvr>
                                      <p:to>
                                        <p:strVal val="hidden"/>
                                      </p:to>
                                    </p:set>
                                  </p:childTnLst>
                                </p:cTn>
                              </p:par>
                              <p:par>
                                <p:cTn id="295" presetID="42" presetClass="exit" presetSubtype="0" fill="hold" grpId="0" nodeType="withEffect">
                                  <p:stCondLst>
                                    <p:cond delay="0"/>
                                  </p:stCondLst>
                                  <p:childTnLst>
                                    <p:animEffect transition="out" filter="fade">
                                      <p:cBhvr>
                                        <p:cTn id="296" dur="1000"/>
                                        <p:tgtEl>
                                          <p:spTgt spid="61"/>
                                        </p:tgtEl>
                                      </p:cBhvr>
                                    </p:animEffect>
                                    <p:anim calcmode="lin" valueType="num">
                                      <p:cBhvr>
                                        <p:cTn id="297" dur="1000"/>
                                        <p:tgtEl>
                                          <p:spTgt spid="61"/>
                                        </p:tgtEl>
                                        <p:attrNameLst>
                                          <p:attrName>ppt_x</p:attrName>
                                        </p:attrNameLst>
                                      </p:cBhvr>
                                      <p:tavLst>
                                        <p:tav tm="0">
                                          <p:val>
                                            <p:strVal val="ppt_x"/>
                                          </p:val>
                                        </p:tav>
                                        <p:tav tm="100000">
                                          <p:val>
                                            <p:strVal val="ppt_x"/>
                                          </p:val>
                                        </p:tav>
                                      </p:tavLst>
                                    </p:anim>
                                    <p:anim calcmode="lin" valueType="num">
                                      <p:cBhvr>
                                        <p:cTn id="298" dur="1000"/>
                                        <p:tgtEl>
                                          <p:spTgt spid="61"/>
                                        </p:tgtEl>
                                        <p:attrNameLst>
                                          <p:attrName>ppt_y</p:attrName>
                                        </p:attrNameLst>
                                      </p:cBhvr>
                                      <p:tavLst>
                                        <p:tav tm="0">
                                          <p:val>
                                            <p:strVal val="ppt_y"/>
                                          </p:val>
                                        </p:tav>
                                        <p:tav tm="100000">
                                          <p:val>
                                            <p:strVal val="ppt_y+.1"/>
                                          </p:val>
                                        </p:tav>
                                      </p:tavLst>
                                    </p:anim>
                                    <p:set>
                                      <p:cBhvr>
                                        <p:cTn id="299" dur="1" fill="hold">
                                          <p:stCondLst>
                                            <p:cond delay="999"/>
                                          </p:stCondLst>
                                        </p:cTn>
                                        <p:tgtEl>
                                          <p:spTgt spid="61"/>
                                        </p:tgtEl>
                                        <p:attrNameLst>
                                          <p:attrName>style.visibility</p:attrName>
                                        </p:attrNameLst>
                                      </p:cBhvr>
                                      <p:to>
                                        <p:strVal val="hidden"/>
                                      </p:to>
                                    </p:set>
                                  </p:childTnLst>
                                </p:cTn>
                              </p:par>
                              <p:par>
                                <p:cTn id="300" presetID="42" presetClass="exit" presetSubtype="0" fill="hold" grpId="0" nodeType="withEffect">
                                  <p:stCondLst>
                                    <p:cond delay="0"/>
                                  </p:stCondLst>
                                  <p:childTnLst>
                                    <p:animEffect transition="out" filter="fade">
                                      <p:cBhvr>
                                        <p:cTn id="301" dur="1000"/>
                                        <p:tgtEl>
                                          <p:spTgt spid="62"/>
                                        </p:tgtEl>
                                      </p:cBhvr>
                                    </p:animEffect>
                                    <p:anim calcmode="lin" valueType="num">
                                      <p:cBhvr>
                                        <p:cTn id="302" dur="1000"/>
                                        <p:tgtEl>
                                          <p:spTgt spid="62"/>
                                        </p:tgtEl>
                                        <p:attrNameLst>
                                          <p:attrName>ppt_x</p:attrName>
                                        </p:attrNameLst>
                                      </p:cBhvr>
                                      <p:tavLst>
                                        <p:tav tm="0">
                                          <p:val>
                                            <p:strVal val="ppt_x"/>
                                          </p:val>
                                        </p:tav>
                                        <p:tav tm="100000">
                                          <p:val>
                                            <p:strVal val="ppt_x"/>
                                          </p:val>
                                        </p:tav>
                                      </p:tavLst>
                                    </p:anim>
                                    <p:anim calcmode="lin" valueType="num">
                                      <p:cBhvr>
                                        <p:cTn id="303" dur="1000"/>
                                        <p:tgtEl>
                                          <p:spTgt spid="62"/>
                                        </p:tgtEl>
                                        <p:attrNameLst>
                                          <p:attrName>ppt_y</p:attrName>
                                        </p:attrNameLst>
                                      </p:cBhvr>
                                      <p:tavLst>
                                        <p:tav tm="0">
                                          <p:val>
                                            <p:strVal val="ppt_y"/>
                                          </p:val>
                                        </p:tav>
                                        <p:tav tm="100000">
                                          <p:val>
                                            <p:strVal val="ppt_y+.1"/>
                                          </p:val>
                                        </p:tav>
                                      </p:tavLst>
                                    </p:anim>
                                    <p:set>
                                      <p:cBhvr>
                                        <p:cTn id="304" dur="1" fill="hold">
                                          <p:stCondLst>
                                            <p:cond delay="999"/>
                                          </p:stCondLst>
                                        </p:cTn>
                                        <p:tgtEl>
                                          <p:spTgt spid="62"/>
                                        </p:tgtEl>
                                        <p:attrNameLst>
                                          <p:attrName>style.visibility</p:attrName>
                                        </p:attrNameLst>
                                      </p:cBhvr>
                                      <p:to>
                                        <p:strVal val="hidden"/>
                                      </p:to>
                                    </p:set>
                                  </p:childTnLst>
                                </p:cTn>
                              </p:par>
                              <p:par>
                                <p:cTn id="305" presetID="42" presetClass="exit" presetSubtype="0" fill="hold" grpId="0" nodeType="withEffect">
                                  <p:stCondLst>
                                    <p:cond delay="0"/>
                                  </p:stCondLst>
                                  <p:childTnLst>
                                    <p:animEffect transition="out" filter="fade">
                                      <p:cBhvr>
                                        <p:cTn id="306" dur="1000"/>
                                        <p:tgtEl>
                                          <p:spTgt spid="63"/>
                                        </p:tgtEl>
                                      </p:cBhvr>
                                    </p:animEffect>
                                    <p:anim calcmode="lin" valueType="num">
                                      <p:cBhvr>
                                        <p:cTn id="307" dur="1000"/>
                                        <p:tgtEl>
                                          <p:spTgt spid="63"/>
                                        </p:tgtEl>
                                        <p:attrNameLst>
                                          <p:attrName>ppt_x</p:attrName>
                                        </p:attrNameLst>
                                      </p:cBhvr>
                                      <p:tavLst>
                                        <p:tav tm="0">
                                          <p:val>
                                            <p:strVal val="ppt_x"/>
                                          </p:val>
                                        </p:tav>
                                        <p:tav tm="100000">
                                          <p:val>
                                            <p:strVal val="ppt_x"/>
                                          </p:val>
                                        </p:tav>
                                      </p:tavLst>
                                    </p:anim>
                                    <p:anim calcmode="lin" valueType="num">
                                      <p:cBhvr>
                                        <p:cTn id="308" dur="1000"/>
                                        <p:tgtEl>
                                          <p:spTgt spid="63"/>
                                        </p:tgtEl>
                                        <p:attrNameLst>
                                          <p:attrName>ppt_y</p:attrName>
                                        </p:attrNameLst>
                                      </p:cBhvr>
                                      <p:tavLst>
                                        <p:tav tm="0">
                                          <p:val>
                                            <p:strVal val="ppt_y"/>
                                          </p:val>
                                        </p:tav>
                                        <p:tav tm="100000">
                                          <p:val>
                                            <p:strVal val="ppt_y+.1"/>
                                          </p:val>
                                        </p:tav>
                                      </p:tavLst>
                                    </p:anim>
                                    <p:set>
                                      <p:cBhvr>
                                        <p:cTn id="309" dur="1" fill="hold">
                                          <p:stCondLst>
                                            <p:cond delay="999"/>
                                          </p:stCondLst>
                                        </p:cTn>
                                        <p:tgtEl>
                                          <p:spTgt spid="63"/>
                                        </p:tgtEl>
                                        <p:attrNameLst>
                                          <p:attrName>style.visibility</p:attrName>
                                        </p:attrNameLst>
                                      </p:cBhvr>
                                      <p:to>
                                        <p:strVal val="hidden"/>
                                      </p:to>
                                    </p:set>
                                  </p:childTnLst>
                                </p:cTn>
                              </p:par>
                              <p:par>
                                <p:cTn id="310" presetID="42" presetClass="exit" presetSubtype="0" fill="hold" grpId="0" nodeType="withEffect">
                                  <p:stCondLst>
                                    <p:cond delay="0"/>
                                  </p:stCondLst>
                                  <p:childTnLst>
                                    <p:animEffect transition="out" filter="fade">
                                      <p:cBhvr>
                                        <p:cTn id="311" dur="1000"/>
                                        <p:tgtEl>
                                          <p:spTgt spid="64"/>
                                        </p:tgtEl>
                                      </p:cBhvr>
                                    </p:animEffect>
                                    <p:anim calcmode="lin" valueType="num">
                                      <p:cBhvr>
                                        <p:cTn id="312" dur="1000"/>
                                        <p:tgtEl>
                                          <p:spTgt spid="64"/>
                                        </p:tgtEl>
                                        <p:attrNameLst>
                                          <p:attrName>ppt_x</p:attrName>
                                        </p:attrNameLst>
                                      </p:cBhvr>
                                      <p:tavLst>
                                        <p:tav tm="0">
                                          <p:val>
                                            <p:strVal val="ppt_x"/>
                                          </p:val>
                                        </p:tav>
                                        <p:tav tm="100000">
                                          <p:val>
                                            <p:strVal val="ppt_x"/>
                                          </p:val>
                                        </p:tav>
                                      </p:tavLst>
                                    </p:anim>
                                    <p:anim calcmode="lin" valueType="num">
                                      <p:cBhvr>
                                        <p:cTn id="313" dur="1000"/>
                                        <p:tgtEl>
                                          <p:spTgt spid="64"/>
                                        </p:tgtEl>
                                        <p:attrNameLst>
                                          <p:attrName>ppt_y</p:attrName>
                                        </p:attrNameLst>
                                      </p:cBhvr>
                                      <p:tavLst>
                                        <p:tav tm="0">
                                          <p:val>
                                            <p:strVal val="ppt_y"/>
                                          </p:val>
                                        </p:tav>
                                        <p:tav tm="100000">
                                          <p:val>
                                            <p:strVal val="ppt_y+.1"/>
                                          </p:val>
                                        </p:tav>
                                      </p:tavLst>
                                    </p:anim>
                                    <p:set>
                                      <p:cBhvr>
                                        <p:cTn id="314" dur="1" fill="hold">
                                          <p:stCondLst>
                                            <p:cond delay="999"/>
                                          </p:stCondLst>
                                        </p:cTn>
                                        <p:tgtEl>
                                          <p:spTgt spid="64"/>
                                        </p:tgtEl>
                                        <p:attrNameLst>
                                          <p:attrName>style.visibility</p:attrName>
                                        </p:attrNameLst>
                                      </p:cBhvr>
                                      <p:to>
                                        <p:strVal val="hidden"/>
                                      </p:to>
                                    </p:set>
                                  </p:childTnLst>
                                </p:cTn>
                              </p:par>
                              <p:par>
                                <p:cTn id="315" presetID="42" presetClass="exit" presetSubtype="0" fill="hold" grpId="0" nodeType="withEffect">
                                  <p:stCondLst>
                                    <p:cond delay="0"/>
                                  </p:stCondLst>
                                  <p:childTnLst>
                                    <p:animEffect transition="out" filter="fade">
                                      <p:cBhvr>
                                        <p:cTn id="316" dur="1000"/>
                                        <p:tgtEl>
                                          <p:spTgt spid="65"/>
                                        </p:tgtEl>
                                      </p:cBhvr>
                                    </p:animEffect>
                                    <p:anim calcmode="lin" valueType="num">
                                      <p:cBhvr>
                                        <p:cTn id="317" dur="1000"/>
                                        <p:tgtEl>
                                          <p:spTgt spid="65"/>
                                        </p:tgtEl>
                                        <p:attrNameLst>
                                          <p:attrName>ppt_x</p:attrName>
                                        </p:attrNameLst>
                                      </p:cBhvr>
                                      <p:tavLst>
                                        <p:tav tm="0">
                                          <p:val>
                                            <p:strVal val="ppt_x"/>
                                          </p:val>
                                        </p:tav>
                                        <p:tav tm="100000">
                                          <p:val>
                                            <p:strVal val="ppt_x"/>
                                          </p:val>
                                        </p:tav>
                                      </p:tavLst>
                                    </p:anim>
                                    <p:anim calcmode="lin" valueType="num">
                                      <p:cBhvr>
                                        <p:cTn id="318" dur="1000"/>
                                        <p:tgtEl>
                                          <p:spTgt spid="65"/>
                                        </p:tgtEl>
                                        <p:attrNameLst>
                                          <p:attrName>ppt_y</p:attrName>
                                        </p:attrNameLst>
                                      </p:cBhvr>
                                      <p:tavLst>
                                        <p:tav tm="0">
                                          <p:val>
                                            <p:strVal val="ppt_y"/>
                                          </p:val>
                                        </p:tav>
                                        <p:tav tm="100000">
                                          <p:val>
                                            <p:strVal val="ppt_y+.1"/>
                                          </p:val>
                                        </p:tav>
                                      </p:tavLst>
                                    </p:anim>
                                    <p:set>
                                      <p:cBhvr>
                                        <p:cTn id="319" dur="1" fill="hold">
                                          <p:stCondLst>
                                            <p:cond delay="999"/>
                                          </p:stCondLst>
                                        </p:cTn>
                                        <p:tgtEl>
                                          <p:spTgt spid="65"/>
                                        </p:tgtEl>
                                        <p:attrNameLst>
                                          <p:attrName>style.visibility</p:attrName>
                                        </p:attrNameLst>
                                      </p:cBhvr>
                                      <p:to>
                                        <p:strVal val="hidden"/>
                                      </p:to>
                                    </p:set>
                                  </p:childTnLst>
                                </p:cTn>
                              </p:par>
                              <p:par>
                                <p:cTn id="320" presetID="42" presetClass="exit" presetSubtype="0" fill="hold" grpId="0" nodeType="withEffect">
                                  <p:stCondLst>
                                    <p:cond delay="0"/>
                                  </p:stCondLst>
                                  <p:childTnLst>
                                    <p:animEffect transition="out" filter="fade">
                                      <p:cBhvr>
                                        <p:cTn id="321" dur="1000"/>
                                        <p:tgtEl>
                                          <p:spTgt spid="66"/>
                                        </p:tgtEl>
                                      </p:cBhvr>
                                    </p:animEffect>
                                    <p:anim calcmode="lin" valueType="num">
                                      <p:cBhvr>
                                        <p:cTn id="322" dur="1000"/>
                                        <p:tgtEl>
                                          <p:spTgt spid="66"/>
                                        </p:tgtEl>
                                        <p:attrNameLst>
                                          <p:attrName>ppt_x</p:attrName>
                                        </p:attrNameLst>
                                      </p:cBhvr>
                                      <p:tavLst>
                                        <p:tav tm="0">
                                          <p:val>
                                            <p:strVal val="ppt_x"/>
                                          </p:val>
                                        </p:tav>
                                        <p:tav tm="100000">
                                          <p:val>
                                            <p:strVal val="ppt_x"/>
                                          </p:val>
                                        </p:tav>
                                      </p:tavLst>
                                    </p:anim>
                                    <p:anim calcmode="lin" valueType="num">
                                      <p:cBhvr>
                                        <p:cTn id="323" dur="1000"/>
                                        <p:tgtEl>
                                          <p:spTgt spid="66"/>
                                        </p:tgtEl>
                                        <p:attrNameLst>
                                          <p:attrName>ppt_y</p:attrName>
                                        </p:attrNameLst>
                                      </p:cBhvr>
                                      <p:tavLst>
                                        <p:tav tm="0">
                                          <p:val>
                                            <p:strVal val="ppt_y"/>
                                          </p:val>
                                        </p:tav>
                                        <p:tav tm="100000">
                                          <p:val>
                                            <p:strVal val="ppt_y+.1"/>
                                          </p:val>
                                        </p:tav>
                                      </p:tavLst>
                                    </p:anim>
                                    <p:set>
                                      <p:cBhvr>
                                        <p:cTn id="324" dur="1" fill="hold">
                                          <p:stCondLst>
                                            <p:cond delay="999"/>
                                          </p:stCondLst>
                                        </p:cTn>
                                        <p:tgtEl>
                                          <p:spTgt spid="66"/>
                                        </p:tgtEl>
                                        <p:attrNameLst>
                                          <p:attrName>style.visibility</p:attrName>
                                        </p:attrNameLst>
                                      </p:cBhvr>
                                      <p:to>
                                        <p:strVal val="hidden"/>
                                      </p:to>
                                    </p:set>
                                  </p:childTnLst>
                                </p:cTn>
                              </p:par>
                              <p:par>
                                <p:cTn id="325" presetID="42" presetClass="exit" presetSubtype="0" fill="hold" grpId="0" nodeType="withEffect">
                                  <p:stCondLst>
                                    <p:cond delay="0"/>
                                  </p:stCondLst>
                                  <p:childTnLst>
                                    <p:animEffect transition="out" filter="fade">
                                      <p:cBhvr>
                                        <p:cTn id="326" dur="1000"/>
                                        <p:tgtEl>
                                          <p:spTgt spid="67"/>
                                        </p:tgtEl>
                                      </p:cBhvr>
                                    </p:animEffect>
                                    <p:anim calcmode="lin" valueType="num">
                                      <p:cBhvr>
                                        <p:cTn id="327" dur="1000"/>
                                        <p:tgtEl>
                                          <p:spTgt spid="67"/>
                                        </p:tgtEl>
                                        <p:attrNameLst>
                                          <p:attrName>ppt_x</p:attrName>
                                        </p:attrNameLst>
                                      </p:cBhvr>
                                      <p:tavLst>
                                        <p:tav tm="0">
                                          <p:val>
                                            <p:strVal val="ppt_x"/>
                                          </p:val>
                                        </p:tav>
                                        <p:tav tm="100000">
                                          <p:val>
                                            <p:strVal val="ppt_x"/>
                                          </p:val>
                                        </p:tav>
                                      </p:tavLst>
                                    </p:anim>
                                    <p:anim calcmode="lin" valueType="num">
                                      <p:cBhvr>
                                        <p:cTn id="328" dur="1000"/>
                                        <p:tgtEl>
                                          <p:spTgt spid="67"/>
                                        </p:tgtEl>
                                        <p:attrNameLst>
                                          <p:attrName>ppt_y</p:attrName>
                                        </p:attrNameLst>
                                      </p:cBhvr>
                                      <p:tavLst>
                                        <p:tav tm="0">
                                          <p:val>
                                            <p:strVal val="ppt_y"/>
                                          </p:val>
                                        </p:tav>
                                        <p:tav tm="100000">
                                          <p:val>
                                            <p:strVal val="ppt_y+.1"/>
                                          </p:val>
                                        </p:tav>
                                      </p:tavLst>
                                    </p:anim>
                                    <p:set>
                                      <p:cBhvr>
                                        <p:cTn id="329" dur="1" fill="hold">
                                          <p:stCondLst>
                                            <p:cond delay="999"/>
                                          </p:stCondLst>
                                        </p:cTn>
                                        <p:tgtEl>
                                          <p:spTgt spid="67"/>
                                        </p:tgtEl>
                                        <p:attrNameLst>
                                          <p:attrName>style.visibility</p:attrName>
                                        </p:attrNameLst>
                                      </p:cBhvr>
                                      <p:to>
                                        <p:strVal val="hidden"/>
                                      </p:to>
                                    </p:set>
                                  </p:childTnLst>
                                </p:cTn>
                              </p:par>
                              <p:par>
                                <p:cTn id="330" presetID="42" presetClass="exit" presetSubtype="0" fill="hold" grpId="0" nodeType="withEffect">
                                  <p:stCondLst>
                                    <p:cond delay="0"/>
                                  </p:stCondLst>
                                  <p:childTnLst>
                                    <p:animEffect transition="out" filter="fade">
                                      <p:cBhvr>
                                        <p:cTn id="331" dur="1000"/>
                                        <p:tgtEl>
                                          <p:spTgt spid="68"/>
                                        </p:tgtEl>
                                      </p:cBhvr>
                                    </p:animEffect>
                                    <p:anim calcmode="lin" valueType="num">
                                      <p:cBhvr>
                                        <p:cTn id="332" dur="1000"/>
                                        <p:tgtEl>
                                          <p:spTgt spid="68"/>
                                        </p:tgtEl>
                                        <p:attrNameLst>
                                          <p:attrName>ppt_x</p:attrName>
                                        </p:attrNameLst>
                                      </p:cBhvr>
                                      <p:tavLst>
                                        <p:tav tm="0">
                                          <p:val>
                                            <p:strVal val="ppt_x"/>
                                          </p:val>
                                        </p:tav>
                                        <p:tav tm="100000">
                                          <p:val>
                                            <p:strVal val="ppt_x"/>
                                          </p:val>
                                        </p:tav>
                                      </p:tavLst>
                                    </p:anim>
                                    <p:anim calcmode="lin" valueType="num">
                                      <p:cBhvr>
                                        <p:cTn id="333" dur="1000"/>
                                        <p:tgtEl>
                                          <p:spTgt spid="68"/>
                                        </p:tgtEl>
                                        <p:attrNameLst>
                                          <p:attrName>ppt_y</p:attrName>
                                        </p:attrNameLst>
                                      </p:cBhvr>
                                      <p:tavLst>
                                        <p:tav tm="0">
                                          <p:val>
                                            <p:strVal val="ppt_y"/>
                                          </p:val>
                                        </p:tav>
                                        <p:tav tm="100000">
                                          <p:val>
                                            <p:strVal val="ppt_y+.1"/>
                                          </p:val>
                                        </p:tav>
                                      </p:tavLst>
                                    </p:anim>
                                    <p:set>
                                      <p:cBhvr>
                                        <p:cTn id="334" dur="1" fill="hold">
                                          <p:stCondLst>
                                            <p:cond delay="999"/>
                                          </p:stCondLst>
                                        </p:cTn>
                                        <p:tgtEl>
                                          <p:spTgt spid="68"/>
                                        </p:tgtEl>
                                        <p:attrNameLst>
                                          <p:attrName>style.visibility</p:attrName>
                                        </p:attrNameLst>
                                      </p:cBhvr>
                                      <p:to>
                                        <p:strVal val="hidden"/>
                                      </p:to>
                                    </p:set>
                                  </p:childTnLst>
                                </p:cTn>
                              </p:par>
                              <p:par>
                                <p:cTn id="335" presetID="42" presetClass="exit" presetSubtype="0" fill="hold" grpId="0" nodeType="withEffect">
                                  <p:stCondLst>
                                    <p:cond delay="0"/>
                                  </p:stCondLst>
                                  <p:childTnLst>
                                    <p:animEffect transition="out" filter="fade">
                                      <p:cBhvr>
                                        <p:cTn id="336" dur="1000"/>
                                        <p:tgtEl>
                                          <p:spTgt spid="69"/>
                                        </p:tgtEl>
                                      </p:cBhvr>
                                    </p:animEffect>
                                    <p:anim calcmode="lin" valueType="num">
                                      <p:cBhvr>
                                        <p:cTn id="337" dur="1000"/>
                                        <p:tgtEl>
                                          <p:spTgt spid="69"/>
                                        </p:tgtEl>
                                        <p:attrNameLst>
                                          <p:attrName>ppt_x</p:attrName>
                                        </p:attrNameLst>
                                      </p:cBhvr>
                                      <p:tavLst>
                                        <p:tav tm="0">
                                          <p:val>
                                            <p:strVal val="ppt_x"/>
                                          </p:val>
                                        </p:tav>
                                        <p:tav tm="100000">
                                          <p:val>
                                            <p:strVal val="ppt_x"/>
                                          </p:val>
                                        </p:tav>
                                      </p:tavLst>
                                    </p:anim>
                                    <p:anim calcmode="lin" valueType="num">
                                      <p:cBhvr>
                                        <p:cTn id="338" dur="1000"/>
                                        <p:tgtEl>
                                          <p:spTgt spid="69"/>
                                        </p:tgtEl>
                                        <p:attrNameLst>
                                          <p:attrName>ppt_y</p:attrName>
                                        </p:attrNameLst>
                                      </p:cBhvr>
                                      <p:tavLst>
                                        <p:tav tm="0">
                                          <p:val>
                                            <p:strVal val="ppt_y"/>
                                          </p:val>
                                        </p:tav>
                                        <p:tav tm="100000">
                                          <p:val>
                                            <p:strVal val="ppt_y+.1"/>
                                          </p:val>
                                        </p:tav>
                                      </p:tavLst>
                                    </p:anim>
                                    <p:set>
                                      <p:cBhvr>
                                        <p:cTn id="339" dur="1" fill="hold">
                                          <p:stCondLst>
                                            <p:cond delay="999"/>
                                          </p:stCondLst>
                                        </p:cTn>
                                        <p:tgtEl>
                                          <p:spTgt spid="69"/>
                                        </p:tgtEl>
                                        <p:attrNameLst>
                                          <p:attrName>style.visibility</p:attrName>
                                        </p:attrNameLst>
                                      </p:cBhvr>
                                      <p:to>
                                        <p:strVal val="hidden"/>
                                      </p:to>
                                    </p:set>
                                  </p:childTnLst>
                                </p:cTn>
                              </p:par>
                              <p:par>
                                <p:cTn id="340" presetID="42" presetClass="exit" presetSubtype="0" fill="hold" grpId="0" nodeType="withEffect">
                                  <p:stCondLst>
                                    <p:cond delay="0"/>
                                  </p:stCondLst>
                                  <p:childTnLst>
                                    <p:animEffect transition="out" filter="fade">
                                      <p:cBhvr>
                                        <p:cTn id="341" dur="1000"/>
                                        <p:tgtEl>
                                          <p:spTgt spid="70"/>
                                        </p:tgtEl>
                                      </p:cBhvr>
                                    </p:animEffect>
                                    <p:anim calcmode="lin" valueType="num">
                                      <p:cBhvr>
                                        <p:cTn id="342" dur="1000"/>
                                        <p:tgtEl>
                                          <p:spTgt spid="70"/>
                                        </p:tgtEl>
                                        <p:attrNameLst>
                                          <p:attrName>ppt_x</p:attrName>
                                        </p:attrNameLst>
                                      </p:cBhvr>
                                      <p:tavLst>
                                        <p:tav tm="0">
                                          <p:val>
                                            <p:strVal val="ppt_x"/>
                                          </p:val>
                                        </p:tav>
                                        <p:tav tm="100000">
                                          <p:val>
                                            <p:strVal val="ppt_x"/>
                                          </p:val>
                                        </p:tav>
                                      </p:tavLst>
                                    </p:anim>
                                    <p:anim calcmode="lin" valueType="num">
                                      <p:cBhvr>
                                        <p:cTn id="343" dur="1000"/>
                                        <p:tgtEl>
                                          <p:spTgt spid="70"/>
                                        </p:tgtEl>
                                        <p:attrNameLst>
                                          <p:attrName>ppt_y</p:attrName>
                                        </p:attrNameLst>
                                      </p:cBhvr>
                                      <p:tavLst>
                                        <p:tav tm="0">
                                          <p:val>
                                            <p:strVal val="ppt_y"/>
                                          </p:val>
                                        </p:tav>
                                        <p:tav tm="100000">
                                          <p:val>
                                            <p:strVal val="ppt_y+.1"/>
                                          </p:val>
                                        </p:tav>
                                      </p:tavLst>
                                    </p:anim>
                                    <p:set>
                                      <p:cBhvr>
                                        <p:cTn id="344" dur="1" fill="hold">
                                          <p:stCondLst>
                                            <p:cond delay="999"/>
                                          </p:stCondLst>
                                        </p:cTn>
                                        <p:tgtEl>
                                          <p:spTgt spid="70"/>
                                        </p:tgtEl>
                                        <p:attrNameLst>
                                          <p:attrName>style.visibility</p:attrName>
                                        </p:attrNameLst>
                                      </p:cBhvr>
                                      <p:to>
                                        <p:strVal val="hidden"/>
                                      </p:to>
                                    </p:set>
                                  </p:childTnLst>
                                </p:cTn>
                              </p:par>
                              <p:par>
                                <p:cTn id="345" presetID="42" presetClass="exit" presetSubtype="0" fill="hold" grpId="0" nodeType="withEffect">
                                  <p:stCondLst>
                                    <p:cond delay="0"/>
                                  </p:stCondLst>
                                  <p:childTnLst>
                                    <p:animEffect transition="out" filter="fade">
                                      <p:cBhvr>
                                        <p:cTn id="346" dur="1000"/>
                                        <p:tgtEl>
                                          <p:spTgt spid="71"/>
                                        </p:tgtEl>
                                      </p:cBhvr>
                                    </p:animEffect>
                                    <p:anim calcmode="lin" valueType="num">
                                      <p:cBhvr>
                                        <p:cTn id="347" dur="1000"/>
                                        <p:tgtEl>
                                          <p:spTgt spid="71"/>
                                        </p:tgtEl>
                                        <p:attrNameLst>
                                          <p:attrName>ppt_x</p:attrName>
                                        </p:attrNameLst>
                                      </p:cBhvr>
                                      <p:tavLst>
                                        <p:tav tm="0">
                                          <p:val>
                                            <p:strVal val="ppt_x"/>
                                          </p:val>
                                        </p:tav>
                                        <p:tav tm="100000">
                                          <p:val>
                                            <p:strVal val="ppt_x"/>
                                          </p:val>
                                        </p:tav>
                                      </p:tavLst>
                                    </p:anim>
                                    <p:anim calcmode="lin" valueType="num">
                                      <p:cBhvr>
                                        <p:cTn id="348" dur="1000"/>
                                        <p:tgtEl>
                                          <p:spTgt spid="71"/>
                                        </p:tgtEl>
                                        <p:attrNameLst>
                                          <p:attrName>ppt_y</p:attrName>
                                        </p:attrNameLst>
                                      </p:cBhvr>
                                      <p:tavLst>
                                        <p:tav tm="0">
                                          <p:val>
                                            <p:strVal val="ppt_y"/>
                                          </p:val>
                                        </p:tav>
                                        <p:tav tm="100000">
                                          <p:val>
                                            <p:strVal val="ppt_y+.1"/>
                                          </p:val>
                                        </p:tav>
                                      </p:tavLst>
                                    </p:anim>
                                    <p:set>
                                      <p:cBhvr>
                                        <p:cTn id="349" dur="1" fill="hold">
                                          <p:stCondLst>
                                            <p:cond delay="999"/>
                                          </p:stCondLst>
                                        </p:cTn>
                                        <p:tgtEl>
                                          <p:spTgt spid="71"/>
                                        </p:tgtEl>
                                        <p:attrNameLst>
                                          <p:attrName>style.visibility</p:attrName>
                                        </p:attrNameLst>
                                      </p:cBhvr>
                                      <p:to>
                                        <p:strVal val="hidden"/>
                                      </p:to>
                                    </p:set>
                                  </p:childTnLst>
                                </p:cTn>
                              </p:par>
                              <p:par>
                                <p:cTn id="350" presetID="42" presetClass="exit" presetSubtype="0" fill="hold" grpId="0" nodeType="withEffect">
                                  <p:stCondLst>
                                    <p:cond delay="0"/>
                                  </p:stCondLst>
                                  <p:childTnLst>
                                    <p:animEffect transition="out" filter="fade">
                                      <p:cBhvr>
                                        <p:cTn id="351" dur="1000"/>
                                        <p:tgtEl>
                                          <p:spTgt spid="72"/>
                                        </p:tgtEl>
                                      </p:cBhvr>
                                    </p:animEffect>
                                    <p:anim calcmode="lin" valueType="num">
                                      <p:cBhvr>
                                        <p:cTn id="352" dur="1000"/>
                                        <p:tgtEl>
                                          <p:spTgt spid="72"/>
                                        </p:tgtEl>
                                        <p:attrNameLst>
                                          <p:attrName>ppt_x</p:attrName>
                                        </p:attrNameLst>
                                      </p:cBhvr>
                                      <p:tavLst>
                                        <p:tav tm="0">
                                          <p:val>
                                            <p:strVal val="ppt_x"/>
                                          </p:val>
                                        </p:tav>
                                        <p:tav tm="100000">
                                          <p:val>
                                            <p:strVal val="ppt_x"/>
                                          </p:val>
                                        </p:tav>
                                      </p:tavLst>
                                    </p:anim>
                                    <p:anim calcmode="lin" valueType="num">
                                      <p:cBhvr>
                                        <p:cTn id="353" dur="1000"/>
                                        <p:tgtEl>
                                          <p:spTgt spid="72"/>
                                        </p:tgtEl>
                                        <p:attrNameLst>
                                          <p:attrName>ppt_y</p:attrName>
                                        </p:attrNameLst>
                                      </p:cBhvr>
                                      <p:tavLst>
                                        <p:tav tm="0">
                                          <p:val>
                                            <p:strVal val="ppt_y"/>
                                          </p:val>
                                        </p:tav>
                                        <p:tav tm="100000">
                                          <p:val>
                                            <p:strVal val="ppt_y+.1"/>
                                          </p:val>
                                        </p:tav>
                                      </p:tavLst>
                                    </p:anim>
                                    <p:set>
                                      <p:cBhvr>
                                        <p:cTn id="354" dur="1" fill="hold">
                                          <p:stCondLst>
                                            <p:cond delay="999"/>
                                          </p:stCondLst>
                                        </p:cTn>
                                        <p:tgtEl>
                                          <p:spTgt spid="72"/>
                                        </p:tgtEl>
                                        <p:attrNameLst>
                                          <p:attrName>style.visibility</p:attrName>
                                        </p:attrNameLst>
                                      </p:cBhvr>
                                      <p:to>
                                        <p:strVal val="hidden"/>
                                      </p:to>
                                    </p:set>
                                  </p:childTnLst>
                                </p:cTn>
                              </p:par>
                              <p:par>
                                <p:cTn id="355" presetID="42" presetClass="exit" presetSubtype="0" fill="hold" grpId="0" nodeType="withEffect">
                                  <p:stCondLst>
                                    <p:cond delay="0"/>
                                  </p:stCondLst>
                                  <p:childTnLst>
                                    <p:animEffect transition="out" filter="fade">
                                      <p:cBhvr>
                                        <p:cTn id="356" dur="1000"/>
                                        <p:tgtEl>
                                          <p:spTgt spid="73"/>
                                        </p:tgtEl>
                                      </p:cBhvr>
                                    </p:animEffect>
                                    <p:anim calcmode="lin" valueType="num">
                                      <p:cBhvr>
                                        <p:cTn id="357" dur="1000"/>
                                        <p:tgtEl>
                                          <p:spTgt spid="73"/>
                                        </p:tgtEl>
                                        <p:attrNameLst>
                                          <p:attrName>ppt_x</p:attrName>
                                        </p:attrNameLst>
                                      </p:cBhvr>
                                      <p:tavLst>
                                        <p:tav tm="0">
                                          <p:val>
                                            <p:strVal val="ppt_x"/>
                                          </p:val>
                                        </p:tav>
                                        <p:tav tm="100000">
                                          <p:val>
                                            <p:strVal val="ppt_x"/>
                                          </p:val>
                                        </p:tav>
                                      </p:tavLst>
                                    </p:anim>
                                    <p:anim calcmode="lin" valueType="num">
                                      <p:cBhvr>
                                        <p:cTn id="358" dur="1000"/>
                                        <p:tgtEl>
                                          <p:spTgt spid="73"/>
                                        </p:tgtEl>
                                        <p:attrNameLst>
                                          <p:attrName>ppt_y</p:attrName>
                                        </p:attrNameLst>
                                      </p:cBhvr>
                                      <p:tavLst>
                                        <p:tav tm="0">
                                          <p:val>
                                            <p:strVal val="ppt_y"/>
                                          </p:val>
                                        </p:tav>
                                        <p:tav tm="100000">
                                          <p:val>
                                            <p:strVal val="ppt_y+.1"/>
                                          </p:val>
                                        </p:tav>
                                      </p:tavLst>
                                    </p:anim>
                                    <p:set>
                                      <p:cBhvr>
                                        <p:cTn id="359" dur="1" fill="hold">
                                          <p:stCondLst>
                                            <p:cond delay="999"/>
                                          </p:stCondLst>
                                        </p:cTn>
                                        <p:tgtEl>
                                          <p:spTgt spid="73"/>
                                        </p:tgtEl>
                                        <p:attrNameLst>
                                          <p:attrName>style.visibility</p:attrName>
                                        </p:attrNameLst>
                                      </p:cBhvr>
                                      <p:to>
                                        <p:strVal val="hidden"/>
                                      </p:to>
                                    </p:set>
                                  </p:childTnLst>
                                </p:cTn>
                              </p:par>
                              <p:par>
                                <p:cTn id="360" presetID="42" presetClass="exit" presetSubtype="0" fill="hold" grpId="0" nodeType="withEffect">
                                  <p:stCondLst>
                                    <p:cond delay="0"/>
                                  </p:stCondLst>
                                  <p:childTnLst>
                                    <p:animEffect transition="out" filter="fade">
                                      <p:cBhvr>
                                        <p:cTn id="361" dur="1000"/>
                                        <p:tgtEl>
                                          <p:spTgt spid="74"/>
                                        </p:tgtEl>
                                      </p:cBhvr>
                                    </p:animEffect>
                                    <p:anim calcmode="lin" valueType="num">
                                      <p:cBhvr>
                                        <p:cTn id="362" dur="1000"/>
                                        <p:tgtEl>
                                          <p:spTgt spid="74"/>
                                        </p:tgtEl>
                                        <p:attrNameLst>
                                          <p:attrName>ppt_x</p:attrName>
                                        </p:attrNameLst>
                                      </p:cBhvr>
                                      <p:tavLst>
                                        <p:tav tm="0">
                                          <p:val>
                                            <p:strVal val="ppt_x"/>
                                          </p:val>
                                        </p:tav>
                                        <p:tav tm="100000">
                                          <p:val>
                                            <p:strVal val="ppt_x"/>
                                          </p:val>
                                        </p:tav>
                                      </p:tavLst>
                                    </p:anim>
                                    <p:anim calcmode="lin" valueType="num">
                                      <p:cBhvr>
                                        <p:cTn id="363" dur="1000"/>
                                        <p:tgtEl>
                                          <p:spTgt spid="74"/>
                                        </p:tgtEl>
                                        <p:attrNameLst>
                                          <p:attrName>ppt_y</p:attrName>
                                        </p:attrNameLst>
                                      </p:cBhvr>
                                      <p:tavLst>
                                        <p:tav tm="0">
                                          <p:val>
                                            <p:strVal val="ppt_y"/>
                                          </p:val>
                                        </p:tav>
                                        <p:tav tm="100000">
                                          <p:val>
                                            <p:strVal val="ppt_y+.1"/>
                                          </p:val>
                                        </p:tav>
                                      </p:tavLst>
                                    </p:anim>
                                    <p:set>
                                      <p:cBhvr>
                                        <p:cTn id="364" dur="1" fill="hold">
                                          <p:stCondLst>
                                            <p:cond delay="999"/>
                                          </p:stCondLst>
                                        </p:cTn>
                                        <p:tgtEl>
                                          <p:spTgt spid="74"/>
                                        </p:tgtEl>
                                        <p:attrNameLst>
                                          <p:attrName>style.visibility</p:attrName>
                                        </p:attrNameLst>
                                      </p:cBhvr>
                                      <p:to>
                                        <p:strVal val="hidden"/>
                                      </p:to>
                                    </p:set>
                                  </p:childTnLst>
                                </p:cTn>
                              </p:par>
                              <p:par>
                                <p:cTn id="365" presetID="42" presetClass="exit" presetSubtype="0" fill="hold" grpId="0" nodeType="withEffect">
                                  <p:stCondLst>
                                    <p:cond delay="0"/>
                                  </p:stCondLst>
                                  <p:childTnLst>
                                    <p:animEffect transition="out" filter="fade">
                                      <p:cBhvr>
                                        <p:cTn id="366" dur="1000"/>
                                        <p:tgtEl>
                                          <p:spTgt spid="75"/>
                                        </p:tgtEl>
                                      </p:cBhvr>
                                    </p:animEffect>
                                    <p:anim calcmode="lin" valueType="num">
                                      <p:cBhvr>
                                        <p:cTn id="367" dur="1000"/>
                                        <p:tgtEl>
                                          <p:spTgt spid="75"/>
                                        </p:tgtEl>
                                        <p:attrNameLst>
                                          <p:attrName>ppt_x</p:attrName>
                                        </p:attrNameLst>
                                      </p:cBhvr>
                                      <p:tavLst>
                                        <p:tav tm="0">
                                          <p:val>
                                            <p:strVal val="ppt_x"/>
                                          </p:val>
                                        </p:tav>
                                        <p:tav tm="100000">
                                          <p:val>
                                            <p:strVal val="ppt_x"/>
                                          </p:val>
                                        </p:tav>
                                      </p:tavLst>
                                    </p:anim>
                                    <p:anim calcmode="lin" valueType="num">
                                      <p:cBhvr>
                                        <p:cTn id="368" dur="1000"/>
                                        <p:tgtEl>
                                          <p:spTgt spid="75"/>
                                        </p:tgtEl>
                                        <p:attrNameLst>
                                          <p:attrName>ppt_y</p:attrName>
                                        </p:attrNameLst>
                                      </p:cBhvr>
                                      <p:tavLst>
                                        <p:tav tm="0">
                                          <p:val>
                                            <p:strVal val="ppt_y"/>
                                          </p:val>
                                        </p:tav>
                                        <p:tav tm="100000">
                                          <p:val>
                                            <p:strVal val="ppt_y+.1"/>
                                          </p:val>
                                        </p:tav>
                                      </p:tavLst>
                                    </p:anim>
                                    <p:set>
                                      <p:cBhvr>
                                        <p:cTn id="369" dur="1" fill="hold">
                                          <p:stCondLst>
                                            <p:cond delay="999"/>
                                          </p:stCondLst>
                                        </p:cTn>
                                        <p:tgtEl>
                                          <p:spTgt spid="75"/>
                                        </p:tgtEl>
                                        <p:attrNameLst>
                                          <p:attrName>style.visibility</p:attrName>
                                        </p:attrNameLst>
                                      </p:cBhvr>
                                      <p:to>
                                        <p:strVal val="hidden"/>
                                      </p:to>
                                    </p:set>
                                  </p:childTnLst>
                                </p:cTn>
                              </p:par>
                              <p:par>
                                <p:cTn id="370" presetID="42" presetClass="exit" presetSubtype="0" fill="hold" grpId="0" nodeType="withEffect">
                                  <p:stCondLst>
                                    <p:cond delay="0"/>
                                  </p:stCondLst>
                                  <p:childTnLst>
                                    <p:animEffect transition="out" filter="fade">
                                      <p:cBhvr>
                                        <p:cTn id="371" dur="1000"/>
                                        <p:tgtEl>
                                          <p:spTgt spid="76"/>
                                        </p:tgtEl>
                                      </p:cBhvr>
                                    </p:animEffect>
                                    <p:anim calcmode="lin" valueType="num">
                                      <p:cBhvr>
                                        <p:cTn id="372" dur="1000"/>
                                        <p:tgtEl>
                                          <p:spTgt spid="76"/>
                                        </p:tgtEl>
                                        <p:attrNameLst>
                                          <p:attrName>ppt_x</p:attrName>
                                        </p:attrNameLst>
                                      </p:cBhvr>
                                      <p:tavLst>
                                        <p:tav tm="0">
                                          <p:val>
                                            <p:strVal val="ppt_x"/>
                                          </p:val>
                                        </p:tav>
                                        <p:tav tm="100000">
                                          <p:val>
                                            <p:strVal val="ppt_x"/>
                                          </p:val>
                                        </p:tav>
                                      </p:tavLst>
                                    </p:anim>
                                    <p:anim calcmode="lin" valueType="num">
                                      <p:cBhvr>
                                        <p:cTn id="373" dur="1000"/>
                                        <p:tgtEl>
                                          <p:spTgt spid="76"/>
                                        </p:tgtEl>
                                        <p:attrNameLst>
                                          <p:attrName>ppt_y</p:attrName>
                                        </p:attrNameLst>
                                      </p:cBhvr>
                                      <p:tavLst>
                                        <p:tav tm="0">
                                          <p:val>
                                            <p:strVal val="ppt_y"/>
                                          </p:val>
                                        </p:tav>
                                        <p:tav tm="100000">
                                          <p:val>
                                            <p:strVal val="ppt_y+.1"/>
                                          </p:val>
                                        </p:tav>
                                      </p:tavLst>
                                    </p:anim>
                                    <p:set>
                                      <p:cBhvr>
                                        <p:cTn id="374" dur="1" fill="hold">
                                          <p:stCondLst>
                                            <p:cond delay="999"/>
                                          </p:stCondLst>
                                        </p:cTn>
                                        <p:tgtEl>
                                          <p:spTgt spid="76"/>
                                        </p:tgtEl>
                                        <p:attrNameLst>
                                          <p:attrName>style.visibility</p:attrName>
                                        </p:attrNameLst>
                                      </p:cBhvr>
                                      <p:to>
                                        <p:strVal val="hidden"/>
                                      </p:to>
                                    </p:set>
                                  </p:childTnLst>
                                </p:cTn>
                              </p:par>
                              <p:par>
                                <p:cTn id="375" presetID="42" presetClass="exit" presetSubtype="0" fill="hold" grpId="0" nodeType="withEffect">
                                  <p:stCondLst>
                                    <p:cond delay="0"/>
                                  </p:stCondLst>
                                  <p:childTnLst>
                                    <p:animEffect transition="out" filter="fade">
                                      <p:cBhvr>
                                        <p:cTn id="376" dur="1000"/>
                                        <p:tgtEl>
                                          <p:spTgt spid="77"/>
                                        </p:tgtEl>
                                      </p:cBhvr>
                                    </p:animEffect>
                                    <p:anim calcmode="lin" valueType="num">
                                      <p:cBhvr>
                                        <p:cTn id="377" dur="1000"/>
                                        <p:tgtEl>
                                          <p:spTgt spid="77"/>
                                        </p:tgtEl>
                                        <p:attrNameLst>
                                          <p:attrName>ppt_x</p:attrName>
                                        </p:attrNameLst>
                                      </p:cBhvr>
                                      <p:tavLst>
                                        <p:tav tm="0">
                                          <p:val>
                                            <p:strVal val="ppt_x"/>
                                          </p:val>
                                        </p:tav>
                                        <p:tav tm="100000">
                                          <p:val>
                                            <p:strVal val="ppt_x"/>
                                          </p:val>
                                        </p:tav>
                                      </p:tavLst>
                                    </p:anim>
                                    <p:anim calcmode="lin" valueType="num">
                                      <p:cBhvr>
                                        <p:cTn id="378" dur="1000"/>
                                        <p:tgtEl>
                                          <p:spTgt spid="77"/>
                                        </p:tgtEl>
                                        <p:attrNameLst>
                                          <p:attrName>ppt_y</p:attrName>
                                        </p:attrNameLst>
                                      </p:cBhvr>
                                      <p:tavLst>
                                        <p:tav tm="0">
                                          <p:val>
                                            <p:strVal val="ppt_y"/>
                                          </p:val>
                                        </p:tav>
                                        <p:tav tm="100000">
                                          <p:val>
                                            <p:strVal val="ppt_y+.1"/>
                                          </p:val>
                                        </p:tav>
                                      </p:tavLst>
                                    </p:anim>
                                    <p:set>
                                      <p:cBhvr>
                                        <p:cTn id="379" dur="1" fill="hold">
                                          <p:stCondLst>
                                            <p:cond delay="999"/>
                                          </p:stCondLst>
                                        </p:cTn>
                                        <p:tgtEl>
                                          <p:spTgt spid="77"/>
                                        </p:tgtEl>
                                        <p:attrNameLst>
                                          <p:attrName>style.visibility</p:attrName>
                                        </p:attrNameLst>
                                      </p:cBhvr>
                                      <p:to>
                                        <p:strVal val="hidden"/>
                                      </p:to>
                                    </p:set>
                                  </p:childTnLst>
                                </p:cTn>
                              </p:par>
                              <p:par>
                                <p:cTn id="380" presetID="42" presetClass="exit" presetSubtype="0" fill="hold" grpId="0" nodeType="withEffect">
                                  <p:stCondLst>
                                    <p:cond delay="0"/>
                                  </p:stCondLst>
                                  <p:childTnLst>
                                    <p:animEffect transition="out" filter="fade">
                                      <p:cBhvr>
                                        <p:cTn id="381" dur="1000"/>
                                        <p:tgtEl>
                                          <p:spTgt spid="78"/>
                                        </p:tgtEl>
                                      </p:cBhvr>
                                    </p:animEffect>
                                    <p:anim calcmode="lin" valueType="num">
                                      <p:cBhvr>
                                        <p:cTn id="382" dur="1000"/>
                                        <p:tgtEl>
                                          <p:spTgt spid="78"/>
                                        </p:tgtEl>
                                        <p:attrNameLst>
                                          <p:attrName>ppt_x</p:attrName>
                                        </p:attrNameLst>
                                      </p:cBhvr>
                                      <p:tavLst>
                                        <p:tav tm="0">
                                          <p:val>
                                            <p:strVal val="ppt_x"/>
                                          </p:val>
                                        </p:tav>
                                        <p:tav tm="100000">
                                          <p:val>
                                            <p:strVal val="ppt_x"/>
                                          </p:val>
                                        </p:tav>
                                      </p:tavLst>
                                    </p:anim>
                                    <p:anim calcmode="lin" valueType="num">
                                      <p:cBhvr>
                                        <p:cTn id="383" dur="1000"/>
                                        <p:tgtEl>
                                          <p:spTgt spid="78"/>
                                        </p:tgtEl>
                                        <p:attrNameLst>
                                          <p:attrName>ppt_y</p:attrName>
                                        </p:attrNameLst>
                                      </p:cBhvr>
                                      <p:tavLst>
                                        <p:tav tm="0">
                                          <p:val>
                                            <p:strVal val="ppt_y"/>
                                          </p:val>
                                        </p:tav>
                                        <p:tav tm="100000">
                                          <p:val>
                                            <p:strVal val="ppt_y+.1"/>
                                          </p:val>
                                        </p:tav>
                                      </p:tavLst>
                                    </p:anim>
                                    <p:set>
                                      <p:cBhvr>
                                        <p:cTn id="384" dur="1" fill="hold">
                                          <p:stCondLst>
                                            <p:cond delay="999"/>
                                          </p:stCondLst>
                                        </p:cTn>
                                        <p:tgtEl>
                                          <p:spTgt spid="78"/>
                                        </p:tgtEl>
                                        <p:attrNameLst>
                                          <p:attrName>style.visibility</p:attrName>
                                        </p:attrNameLst>
                                      </p:cBhvr>
                                      <p:to>
                                        <p:strVal val="hidden"/>
                                      </p:to>
                                    </p:set>
                                  </p:childTnLst>
                                </p:cTn>
                              </p:par>
                              <p:par>
                                <p:cTn id="385" presetID="42" presetClass="exit" presetSubtype="0" fill="hold" grpId="0" nodeType="withEffect">
                                  <p:stCondLst>
                                    <p:cond delay="0"/>
                                  </p:stCondLst>
                                  <p:childTnLst>
                                    <p:animEffect transition="out" filter="fade">
                                      <p:cBhvr>
                                        <p:cTn id="386" dur="1000"/>
                                        <p:tgtEl>
                                          <p:spTgt spid="79"/>
                                        </p:tgtEl>
                                      </p:cBhvr>
                                    </p:animEffect>
                                    <p:anim calcmode="lin" valueType="num">
                                      <p:cBhvr>
                                        <p:cTn id="387" dur="1000"/>
                                        <p:tgtEl>
                                          <p:spTgt spid="79"/>
                                        </p:tgtEl>
                                        <p:attrNameLst>
                                          <p:attrName>ppt_x</p:attrName>
                                        </p:attrNameLst>
                                      </p:cBhvr>
                                      <p:tavLst>
                                        <p:tav tm="0">
                                          <p:val>
                                            <p:strVal val="ppt_x"/>
                                          </p:val>
                                        </p:tav>
                                        <p:tav tm="100000">
                                          <p:val>
                                            <p:strVal val="ppt_x"/>
                                          </p:val>
                                        </p:tav>
                                      </p:tavLst>
                                    </p:anim>
                                    <p:anim calcmode="lin" valueType="num">
                                      <p:cBhvr>
                                        <p:cTn id="388" dur="1000"/>
                                        <p:tgtEl>
                                          <p:spTgt spid="79"/>
                                        </p:tgtEl>
                                        <p:attrNameLst>
                                          <p:attrName>ppt_y</p:attrName>
                                        </p:attrNameLst>
                                      </p:cBhvr>
                                      <p:tavLst>
                                        <p:tav tm="0">
                                          <p:val>
                                            <p:strVal val="ppt_y"/>
                                          </p:val>
                                        </p:tav>
                                        <p:tav tm="100000">
                                          <p:val>
                                            <p:strVal val="ppt_y+.1"/>
                                          </p:val>
                                        </p:tav>
                                      </p:tavLst>
                                    </p:anim>
                                    <p:set>
                                      <p:cBhvr>
                                        <p:cTn id="389" dur="1" fill="hold">
                                          <p:stCondLst>
                                            <p:cond delay="999"/>
                                          </p:stCondLst>
                                        </p:cTn>
                                        <p:tgtEl>
                                          <p:spTgt spid="79"/>
                                        </p:tgtEl>
                                        <p:attrNameLst>
                                          <p:attrName>style.visibility</p:attrName>
                                        </p:attrNameLst>
                                      </p:cBhvr>
                                      <p:to>
                                        <p:strVal val="hidden"/>
                                      </p:to>
                                    </p:set>
                                  </p:childTnLst>
                                </p:cTn>
                              </p:par>
                              <p:par>
                                <p:cTn id="390" presetID="42" presetClass="exit" presetSubtype="0" fill="hold" grpId="0" nodeType="withEffect">
                                  <p:stCondLst>
                                    <p:cond delay="0"/>
                                  </p:stCondLst>
                                  <p:childTnLst>
                                    <p:animEffect transition="out" filter="fade">
                                      <p:cBhvr>
                                        <p:cTn id="391" dur="1000"/>
                                        <p:tgtEl>
                                          <p:spTgt spid="80"/>
                                        </p:tgtEl>
                                      </p:cBhvr>
                                    </p:animEffect>
                                    <p:anim calcmode="lin" valueType="num">
                                      <p:cBhvr>
                                        <p:cTn id="392" dur="1000"/>
                                        <p:tgtEl>
                                          <p:spTgt spid="80"/>
                                        </p:tgtEl>
                                        <p:attrNameLst>
                                          <p:attrName>ppt_x</p:attrName>
                                        </p:attrNameLst>
                                      </p:cBhvr>
                                      <p:tavLst>
                                        <p:tav tm="0">
                                          <p:val>
                                            <p:strVal val="ppt_x"/>
                                          </p:val>
                                        </p:tav>
                                        <p:tav tm="100000">
                                          <p:val>
                                            <p:strVal val="ppt_x"/>
                                          </p:val>
                                        </p:tav>
                                      </p:tavLst>
                                    </p:anim>
                                    <p:anim calcmode="lin" valueType="num">
                                      <p:cBhvr>
                                        <p:cTn id="393" dur="1000"/>
                                        <p:tgtEl>
                                          <p:spTgt spid="80"/>
                                        </p:tgtEl>
                                        <p:attrNameLst>
                                          <p:attrName>ppt_y</p:attrName>
                                        </p:attrNameLst>
                                      </p:cBhvr>
                                      <p:tavLst>
                                        <p:tav tm="0">
                                          <p:val>
                                            <p:strVal val="ppt_y"/>
                                          </p:val>
                                        </p:tav>
                                        <p:tav tm="100000">
                                          <p:val>
                                            <p:strVal val="ppt_y+.1"/>
                                          </p:val>
                                        </p:tav>
                                      </p:tavLst>
                                    </p:anim>
                                    <p:set>
                                      <p:cBhvr>
                                        <p:cTn id="394" dur="1" fill="hold">
                                          <p:stCondLst>
                                            <p:cond delay="999"/>
                                          </p:stCondLst>
                                        </p:cTn>
                                        <p:tgtEl>
                                          <p:spTgt spid="80"/>
                                        </p:tgtEl>
                                        <p:attrNameLst>
                                          <p:attrName>style.visibility</p:attrName>
                                        </p:attrNameLst>
                                      </p:cBhvr>
                                      <p:to>
                                        <p:strVal val="hidden"/>
                                      </p:to>
                                    </p:set>
                                  </p:childTnLst>
                                </p:cTn>
                              </p:par>
                              <p:par>
                                <p:cTn id="395" presetID="42" presetClass="exit" presetSubtype="0" fill="hold" grpId="0" nodeType="withEffect">
                                  <p:stCondLst>
                                    <p:cond delay="0"/>
                                  </p:stCondLst>
                                  <p:childTnLst>
                                    <p:animEffect transition="out" filter="fade">
                                      <p:cBhvr>
                                        <p:cTn id="396" dur="1000"/>
                                        <p:tgtEl>
                                          <p:spTgt spid="81"/>
                                        </p:tgtEl>
                                      </p:cBhvr>
                                    </p:animEffect>
                                    <p:anim calcmode="lin" valueType="num">
                                      <p:cBhvr>
                                        <p:cTn id="397" dur="1000"/>
                                        <p:tgtEl>
                                          <p:spTgt spid="81"/>
                                        </p:tgtEl>
                                        <p:attrNameLst>
                                          <p:attrName>ppt_x</p:attrName>
                                        </p:attrNameLst>
                                      </p:cBhvr>
                                      <p:tavLst>
                                        <p:tav tm="0">
                                          <p:val>
                                            <p:strVal val="ppt_x"/>
                                          </p:val>
                                        </p:tav>
                                        <p:tav tm="100000">
                                          <p:val>
                                            <p:strVal val="ppt_x"/>
                                          </p:val>
                                        </p:tav>
                                      </p:tavLst>
                                    </p:anim>
                                    <p:anim calcmode="lin" valueType="num">
                                      <p:cBhvr>
                                        <p:cTn id="398" dur="1000"/>
                                        <p:tgtEl>
                                          <p:spTgt spid="81"/>
                                        </p:tgtEl>
                                        <p:attrNameLst>
                                          <p:attrName>ppt_y</p:attrName>
                                        </p:attrNameLst>
                                      </p:cBhvr>
                                      <p:tavLst>
                                        <p:tav tm="0">
                                          <p:val>
                                            <p:strVal val="ppt_y"/>
                                          </p:val>
                                        </p:tav>
                                        <p:tav tm="100000">
                                          <p:val>
                                            <p:strVal val="ppt_y+.1"/>
                                          </p:val>
                                        </p:tav>
                                      </p:tavLst>
                                    </p:anim>
                                    <p:set>
                                      <p:cBhvr>
                                        <p:cTn id="399" dur="1" fill="hold">
                                          <p:stCondLst>
                                            <p:cond delay="999"/>
                                          </p:stCondLst>
                                        </p:cTn>
                                        <p:tgtEl>
                                          <p:spTgt spid="81"/>
                                        </p:tgtEl>
                                        <p:attrNameLst>
                                          <p:attrName>style.visibility</p:attrName>
                                        </p:attrNameLst>
                                      </p:cBhvr>
                                      <p:to>
                                        <p:strVal val="hidden"/>
                                      </p:to>
                                    </p:set>
                                  </p:childTnLst>
                                </p:cTn>
                              </p:par>
                              <p:par>
                                <p:cTn id="400" presetID="42" presetClass="exit" presetSubtype="0" fill="hold" grpId="0" nodeType="withEffect">
                                  <p:stCondLst>
                                    <p:cond delay="0"/>
                                  </p:stCondLst>
                                  <p:childTnLst>
                                    <p:animEffect transition="out" filter="fade">
                                      <p:cBhvr>
                                        <p:cTn id="401" dur="1000"/>
                                        <p:tgtEl>
                                          <p:spTgt spid="82"/>
                                        </p:tgtEl>
                                      </p:cBhvr>
                                    </p:animEffect>
                                    <p:anim calcmode="lin" valueType="num">
                                      <p:cBhvr>
                                        <p:cTn id="402" dur="1000"/>
                                        <p:tgtEl>
                                          <p:spTgt spid="82"/>
                                        </p:tgtEl>
                                        <p:attrNameLst>
                                          <p:attrName>ppt_x</p:attrName>
                                        </p:attrNameLst>
                                      </p:cBhvr>
                                      <p:tavLst>
                                        <p:tav tm="0">
                                          <p:val>
                                            <p:strVal val="ppt_x"/>
                                          </p:val>
                                        </p:tav>
                                        <p:tav tm="100000">
                                          <p:val>
                                            <p:strVal val="ppt_x"/>
                                          </p:val>
                                        </p:tav>
                                      </p:tavLst>
                                    </p:anim>
                                    <p:anim calcmode="lin" valueType="num">
                                      <p:cBhvr>
                                        <p:cTn id="403" dur="1000"/>
                                        <p:tgtEl>
                                          <p:spTgt spid="82"/>
                                        </p:tgtEl>
                                        <p:attrNameLst>
                                          <p:attrName>ppt_y</p:attrName>
                                        </p:attrNameLst>
                                      </p:cBhvr>
                                      <p:tavLst>
                                        <p:tav tm="0">
                                          <p:val>
                                            <p:strVal val="ppt_y"/>
                                          </p:val>
                                        </p:tav>
                                        <p:tav tm="100000">
                                          <p:val>
                                            <p:strVal val="ppt_y+.1"/>
                                          </p:val>
                                        </p:tav>
                                      </p:tavLst>
                                    </p:anim>
                                    <p:set>
                                      <p:cBhvr>
                                        <p:cTn id="404" dur="1" fill="hold">
                                          <p:stCondLst>
                                            <p:cond delay="999"/>
                                          </p:stCondLst>
                                        </p:cTn>
                                        <p:tgtEl>
                                          <p:spTgt spid="82"/>
                                        </p:tgtEl>
                                        <p:attrNameLst>
                                          <p:attrName>style.visibility</p:attrName>
                                        </p:attrNameLst>
                                      </p:cBhvr>
                                      <p:to>
                                        <p:strVal val="hidden"/>
                                      </p:to>
                                    </p:set>
                                  </p:childTnLst>
                                </p:cTn>
                              </p:par>
                              <p:par>
                                <p:cTn id="405" presetID="42" presetClass="exit" presetSubtype="0" fill="hold" grpId="0" nodeType="withEffect">
                                  <p:stCondLst>
                                    <p:cond delay="0"/>
                                  </p:stCondLst>
                                  <p:childTnLst>
                                    <p:animEffect transition="out" filter="fade">
                                      <p:cBhvr>
                                        <p:cTn id="406" dur="1000"/>
                                        <p:tgtEl>
                                          <p:spTgt spid="83"/>
                                        </p:tgtEl>
                                      </p:cBhvr>
                                    </p:animEffect>
                                    <p:anim calcmode="lin" valueType="num">
                                      <p:cBhvr>
                                        <p:cTn id="407" dur="1000"/>
                                        <p:tgtEl>
                                          <p:spTgt spid="83"/>
                                        </p:tgtEl>
                                        <p:attrNameLst>
                                          <p:attrName>ppt_x</p:attrName>
                                        </p:attrNameLst>
                                      </p:cBhvr>
                                      <p:tavLst>
                                        <p:tav tm="0">
                                          <p:val>
                                            <p:strVal val="ppt_x"/>
                                          </p:val>
                                        </p:tav>
                                        <p:tav tm="100000">
                                          <p:val>
                                            <p:strVal val="ppt_x"/>
                                          </p:val>
                                        </p:tav>
                                      </p:tavLst>
                                    </p:anim>
                                    <p:anim calcmode="lin" valueType="num">
                                      <p:cBhvr>
                                        <p:cTn id="408" dur="1000"/>
                                        <p:tgtEl>
                                          <p:spTgt spid="83"/>
                                        </p:tgtEl>
                                        <p:attrNameLst>
                                          <p:attrName>ppt_y</p:attrName>
                                        </p:attrNameLst>
                                      </p:cBhvr>
                                      <p:tavLst>
                                        <p:tav tm="0">
                                          <p:val>
                                            <p:strVal val="ppt_y"/>
                                          </p:val>
                                        </p:tav>
                                        <p:tav tm="100000">
                                          <p:val>
                                            <p:strVal val="ppt_y+.1"/>
                                          </p:val>
                                        </p:tav>
                                      </p:tavLst>
                                    </p:anim>
                                    <p:set>
                                      <p:cBhvr>
                                        <p:cTn id="409" dur="1" fill="hold">
                                          <p:stCondLst>
                                            <p:cond delay="999"/>
                                          </p:stCondLst>
                                        </p:cTn>
                                        <p:tgtEl>
                                          <p:spTgt spid="83"/>
                                        </p:tgtEl>
                                        <p:attrNameLst>
                                          <p:attrName>style.visibility</p:attrName>
                                        </p:attrNameLst>
                                      </p:cBhvr>
                                      <p:to>
                                        <p:strVal val="hidden"/>
                                      </p:to>
                                    </p:set>
                                  </p:childTnLst>
                                </p:cTn>
                              </p:par>
                              <p:par>
                                <p:cTn id="410" presetID="42" presetClass="exit" presetSubtype="0" fill="hold" grpId="0" nodeType="withEffect">
                                  <p:stCondLst>
                                    <p:cond delay="0"/>
                                  </p:stCondLst>
                                  <p:childTnLst>
                                    <p:animEffect transition="out" filter="fade">
                                      <p:cBhvr>
                                        <p:cTn id="411" dur="1000"/>
                                        <p:tgtEl>
                                          <p:spTgt spid="84"/>
                                        </p:tgtEl>
                                      </p:cBhvr>
                                    </p:animEffect>
                                    <p:anim calcmode="lin" valueType="num">
                                      <p:cBhvr>
                                        <p:cTn id="412" dur="1000"/>
                                        <p:tgtEl>
                                          <p:spTgt spid="84"/>
                                        </p:tgtEl>
                                        <p:attrNameLst>
                                          <p:attrName>ppt_x</p:attrName>
                                        </p:attrNameLst>
                                      </p:cBhvr>
                                      <p:tavLst>
                                        <p:tav tm="0">
                                          <p:val>
                                            <p:strVal val="ppt_x"/>
                                          </p:val>
                                        </p:tav>
                                        <p:tav tm="100000">
                                          <p:val>
                                            <p:strVal val="ppt_x"/>
                                          </p:val>
                                        </p:tav>
                                      </p:tavLst>
                                    </p:anim>
                                    <p:anim calcmode="lin" valueType="num">
                                      <p:cBhvr>
                                        <p:cTn id="413" dur="1000"/>
                                        <p:tgtEl>
                                          <p:spTgt spid="84"/>
                                        </p:tgtEl>
                                        <p:attrNameLst>
                                          <p:attrName>ppt_y</p:attrName>
                                        </p:attrNameLst>
                                      </p:cBhvr>
                                      <p:tavLst>
                                        <p:tav tm="0">
                                          <p:val>
                                            <p:strVal val="ppt_y"/>
                                          </p:val>
                                        </p:tav>
                                        <p:tav tm="100000">
                                          <p:val>
                                            <p:strVal val="ppt_y+.1"/>
                                          </p:val>
                                        </p:tav>
                                      </p:tavLst>
                                    </p:anim>
                                    <p:set>
                                      <p:cBhvr>
                                        <p:cTn id="414" dur="1" fill="hold">
                                          <p:stCondLst>
                                            <p:cond delay="999"/>
                                          </p:stCondLst>
                                        </p:cTn>
                                        <p:tgtEl>
                                          <p:spTgt spid="84"/>
                                        </p:tgtEl>
                                        <p:attrNameLst>
                                          <p:attrName>style.visibility</p:attrName>
                                        </p:attrNameLst>
                                      </p:cBhvr>
                                      <p:to>
                                        <p:strVal val="hidden"/>
                                      </p:to>
                                    </p:set>
                                  </p:childTnLst>
                                </p:cTn>
                              </p:par>
                              <p:par>
                                <p:cTn id="415" presetID="42" presetClass="exit" presetSubtype="0" fill="hold" grpId="0" nodeType="withEffect">
                                  <p:stCondLst>
                                    <p:cond delay="0"/>
                                  </p:stCondLst>
                                  <p:childTnLst>
                                    <p:animEffect transition="out" filter="fade">
                                      <p:cBhvr>
                                        <p:cTn id="416" dur="1000"/>
                                        <p:tgtEl>
                                          <p:spTgt spid="85"/>
                                        </p:tgtEl>
                                      </p:cBhvr>
                                    </p:animEffect>
                                    <p:anim calcmode="lin" valueType="num">
                                      <p:cBhvr>
                                        <p:cTn id="417" dur="1000"/>
                                        <p:tgtEl>
                                          <p:spTgt spid="85"/>
                                        </p:tgtEl>
                                        <p:attrNameLst>
                                          <p:attrName>ppt_x</p:attrName>
                                        </p:attrNameLst>
                                      </p:cBhvr>
                                      <p:tavLst>
                                        <p:tav tm="0">
                                          <p:val>
                                            <p:strVal val="ppt_x"/>
                                          </p:val>
                                        </p:tav>
                                        <p:tav tm="100000">
                                          <p:val>
                                            <p:strVal val="ppt_x"/>
                                          </p:val>
                                        </p:tav>
                                      </p:tavLst>
                                    </p:anim>
                                    <p:anim calcmode="lin" valueType="num">
                                      <p:cBhvr>
                                        <p:cTn id="418" dur="1000"/>
                                        <p:tgtEl>
                                          <p:spTgt spid="85"/>
                                        </p:tgtEl>
                                        <p:attrNameLst>
                                          <p:attrName>ppt_y</p:attrName>
                                        </p:attrNameLst>
                                      </p:cBhvr>
                                      <p:tavLst>
                                        <p:tav tm="0">
                                          <p:val>
                                            <p:strVal val="ppt_y"/>
                                          </p:val>
                                        </p:tav>
                                        <p:tav tm="100000">
                                          <p:val>
                                            <p:strVal val="ppt_y+.1"/>
                                          </p:val>
                                        </p:tav>
                                      </p:tavLst>
                                    </p:anim>
                                    <p:set>
                                      <p:cBhvr>
                                        <p:cTn id="419" dur="1" fill="hold">
                                          <p:stCondLst>
                                            <p:cond delay="999"/>
                                          </p:stCondLst>
                                        </p:cTn>
                                        <p:tgtEl>
                                          <p:spTgt spid="85"/>
                                        </p:tgtEl>
                                        <p:attrNameLst>
                                          <p:attrName>style.visibility</p:attrName>
                                        </p:attrNameLst>
                                      </p:cBhvr>
                                      <p:to>
                                        <p:strVal val="hidden"/>
                                      </p:to>
                                    </p:set>
                                  </p:childTnLst>
                                </p:cTn>
                              </p:par>
                              <p:par>
                                <p:cTn id="420" presetID="42" presetClass="exit" presetSubtype="0" fill="hold" grpId="0" nodeType="withEffect">
                                  <p:stCondLst>
                                    <p:cond delay="0"/>
                                  </p:stCondLst>
                                  <p:childTnLst>
                                    <p:animEffect transition="out" filter="fade">
                                      <p:cBhvr>
                                        <p:cTn id="421" dur="1000"/>
                                        <p:tgtEl>
                                          <p:spTgt spid="86"/>
                                        </p:tgtEl>
                                      </p:cBhvr>
                                    </p:animEffect>
                                    <p:anim calcmode="lin" valueType="num">
                                      <p:cBhvr>
                                        <p:cTn id="422" dur="1000"/>
                                        <p:tgtEl>
                                          <p:spTgt spid="86"/>
                                        </p:tgtEl>
                                        <p:attrNameLst>
                                          <p:attrName>ppt_x</p:attrName>
                                        </p:attrNameLst>
                                      </p:cBhvr>
                                      <p:tavLst>
                                        <p:tav tm="0">
                                          <p:val>
                                            <p:strVal val="ppt_x"/>
                                          </p:val>
                                        </p:tav>
                                        <p:tav tm="100000">
                                          <p:val>
                                            <p:strVal val="ppt_x"/>
                                          </p:val>
                                        </p:tav>
                                      </p:tavLst>
                                    </p:anim>
                                    <p:anim calcmode="lin" valueType="num">
                                      <p:cBhvr>
                                        <p:cTn id="423" dur="1000"/>
                                        <p:tgtEl>
                                          <p:spTgt spid="86"/>
                                        </p:tgtEl>
                                        <p:attrNameLst>
                                          <p:attrName>ppt_y</p:attrName>
                                        </p:attrNameLst>
                                      </p:cBhvr>
                                      <p:tavLst>
                                        <p:tav tm="0">
                                          <p:val>
                                            <p:strVal val="ppt_y"/>
                                          </p:val>
                                        </p:tav>
                                        <p:tav tm="100000">
                                          <p:val>
                                            <p:strVal val="ppt_y+.1"/>
                                          </p:val>
                                        </p:tav>
                                      </p:tavLst>
                                    </p:anim>
                                    <p:set>
                                      <p:cBhvr>
                                        <p:cTn id="424" dur="1" fill="hold">
                                          <p:stCondLst>
                                            <p:cond delay="999"/>
                                          </p:stCondLst>
                                        </p:cTn>
                                        <p:tgtEl>
                                          <p:spTgt spid="86"/>
                                        </p:tgtEl>
                                        <p:attrNameLst>
                                          <p:attrName>style.visibility</p:attrName>
                                        </p:attrNameLst>
                                      </p:cBhvr>
                                      <p:to>
                                        <p:strVal val="hidden"/>
                                      </p:to>
                                    </p:set>
                                  </p:childTnLst>
                                </p:cTn>
                              </p:par>
                              <p:par>
                                <p:cTn id="425" presetID="42" presetClass="exit" presetSubtype="0" fill="hold" grpId="0" nodeType="withEffect">
                                  <p:stCondLst>
                                    <p:cond delay="0"/>
                                  </p:stCondLst>
                                  <p:childTnLst>
                                    <p:animEffect transition="out" filter="fade">
                                      <p:cBhvr>
                                        <p:cTn id="426" dur="1000"/>
                                        <p:tgtEl>
                                          <p:spTgt spid="87"/>
                                        </p:tgtEl>
                                      </p:cBhvr>
                                    </p:animEffect>
                                    <p:anim calcmode="lin" valueType="num">
                                      <p:cBhvr>
                                        <p:cTn id="427" dur="1000"/>
                                        <p:tgtEl>
                                          <p:spTgt spid="87"/>
                                        </p:tgtEl>
                                        <p:attrNameLst>
                                          <p:attrName>ppt_x</p:attrName>
                                        </p:attrNameLst>
                                      </p:cBhvr>
                                      <p:tavLst>
                                        <p:tav tm="0">
                                          <p:val>
                                            <p:strVal val="ppt_x"/>
                                          </p:val>
                                        </p:tav>
                                        <p:tav tm="100000">
                                          <p:val>
                                            <p:strVal val="ppt_x"/>
                                          </p:val>
                                        </p:tav>
                                      </p:tavLst>
                                    </p:anim>
                                    <p:anim calcmode="lin" valueType="num">
                                      <p:cBhvr>
                                        <p:cTn id="428" dur="1000"/>
                                        <p:tgtEl>
                                          <p:spTgt spid="87"/>
                                        </p:tgtEl>
                                        <p:attrNameLst>
                                          <p:attrName>ppt_y</p:attrName>
                                        </p:attrNameLst>
                                      </p:cBhvr>
                                      <p:tavLst>
                                        <p:tav tm="0">
                                          <p:val>
                                            <p:strVal val="ppt_y"/>
                                          </p:val>
                                        </p:tav>
                                        <p:tav tm="100000">
                                          <p:val>
                                            <p:strVal val="ppt_y+.1"/>
                                          </p:val>
                                        </p:tav>
                                      </p:tavLst>
                                    </p:anim>
                                    <p:set>
                                      <p:cBhvr>
                                        <p:cTn id="429" dur="1" fill="hold">
                                          <p:stCondLst>
                                            <p:cond delay="999"/>
                                          </p:stCondLst>
                                        </p:cTn>
                                        <p:tgtEl>
                                          <p:spTgt spid="87"/>
                                        </p:tgtEl>
                                        <p:attrNameLst>
                                          <p:attrName>style.visibility</p:attrName>
                                        </p:attrNameLst>
                                      </p:cBhvr>
                                      <p:to>
                                        <p:strVal val="hidden"/>
                                      </p:to>
                                    </p:set>
                                  </p:childTnLst>
                                </p:cTn>
                              </p:par>
                              <p:par>
                                <p:cTn id="430" presetID="42" presetClass="exit" presetSubtype="0" fill="hold" grpId="0" nodeType="withEffect">
                                  <p:stCondLst>
                                    <p:cond delay="0"/>
                                  </p:stCondLst>
                                  <p:childTnLst>
                                    <p:animEffect transition="out" filter="fade">
                                      <p:cBhvr>
                                        <p:cTn id="431" dur="1000"/>
                                        <p:tgtEl>
                                          <p:spTgt spid="88"/>
                                        </p:tgtEl>
                                      </p:cBhvr>
                                    </p:animEffect>
                                    <p:anim calcmode="lin" valueType="num">
                                      <p:cBhvr>
                                        <p:cTn id="432" dur="1000"/>
                                        <p:tgtEl>
                                          <p:spTgt spid="88"/>
                                        </p:tgtEl>
                                        <p:attrNameLst>
                                          <p:attrName>ppt_x</p:attrName>
                                        </p:attrNameLst>
                                      </p:cBhvr>
                                      <p:tavLst>
                                        <p:tav tm="0">
                                          <p:val>
                                            <p:strVal val="ppt_x"/>
                                          </p:val>
                                        </p:tav>
                                        <p:tav tm="100000">
                                          <p:val>
                                            <p:strVal val="ppt_x"/>
                                          </p:val>
                                        </p:tav>
                                      </p:tavLst>
                                    </p:anim>
                                    <p:anim calcmode="lin" valueType="num">
                                      <p:cBhvr>
                                        <p:cTn id="433" dur="1000"/>
                                        <p:tgtEl>
                                          <p:spTgt spid="88"/>
                                        </p:tgtEl>
                                        <p:attrNameLst>
                                          <p:attrName>ppt_y</p:attrName>
                                        </p:attrNameLst>
                                      </p:cBhvr>
                                      <p:tavLst>
                                        <p:tav tm="0">
                                          <p:val>
                                            <p:strVal val="ppt_y"/>
                                          </p:val>
                                        </p:tav>
                                        <p:tav tm="100000">
                                          <p:val>
                                            <p:strVal val="ppt_y+.1"/>
                                          </p:val>
                                        </p:tav>
                                      </p:tavLst>
                                    </p:anim>
                                    <p:set>
                                      <p:cBhvr>
                                        <p:cTn id="434" dur="1" fill="hold">
                                          <p:stCondLst>
                                            <p:cond delay="999"/>
                                          </p:stCondLst>
                                        </p:cTn>
                                        <p:tgtEl>
                                          <p:spTgt spid="88"/>
                                        </p:tgtEl>
                                        <p:attrNameLst>
                                          <p:attrName>style.visibility</p:attrName>
                                        </p:attrNameLst>
                                      </p:cBhvr>
                                      <p:to>
                                        <p:strVal val="hidden"/>
                                      </p:to>
                                    </p:set>
                                  </p:childTnLst>
                                </p:cTn>
                              </p:par>
                              <p:par>
                                <p:cTn id="435" presetID="42" presetClass="exit" presetSubtype="0" fill="hold" grpId="0" nodeType="withEffect">
                                  <p:stCondLst>
                                    <p:cond delay="0"/>
                                  </p:stCondLst>
                                  <p:childTnLst>
                                    <p:animEffect transition="out" filter="fade">
                                      <p:cBhvr>
                                        <p:cTn id="436" dur="1000"/>
                                        <p:tgtEl>
                                          <p:spTgt spid="89"/>
                                        </p:tgtEl>
                                      </p:cBhvr>
                                    </p:animEffect>
                                    <p:anim calcmode="lin" valueType="num">
                                      <p:cBhvr>
                                        <p:cTn id="437" dur="1000"/>
                                        <p:tgtEl>
                                          <p:spTgt spid="89"/>
                                        </p:tgtEl>
                                        <p:attrNameLst>
                                          <p:attrName>ppt_x</p:attrName>
                                        </p:attrNameLst>
                                      </p:cBhvr>
                                      <p:tavLst>
                                        <p:tav tm="0">
                                          <p:val>
                                            <p:strVal val="ppt_x"/>
                                          </p:val>
                                        </p:tav>
                                        <p:tav tm="100000">
                                          <p:val>
                                            <p:strVal val="ppt_x"/>
                                          </p:val>
                                        </p:tav>
                                      </p:tavLst>
                                    </p:anim>
                                    <p:anim calcmode="lin" valueType="num">
                                      <p:cBhvr>
                                        <p:cTn id="438" dur="1000"/>
                                        <p:tgtEl>
                                          <p:spTgt spid="89"/>
                                        </p:tgtEl>
                                        <p:attrNameLst>
                                          <p:attrName>ppt_y</p:attrName>
                                        </p:attrNameLst>
                                      </p:cBhvr>
                                      <p:tavLst>
                                        <p:tav tm="0">
                                          <p:val>
                                            <p:strVal val="ppt_y"/>
                                          </p:val>
                                        </p:tav>
                                        <p:tav tm="100000">
                                          <p:val>
                                            <p:strVal val="ppt_y+.1"/>
                                          </p:val>
                                        </p:tav>
                                      </p:tavLst>
                                    </p:anim>
                                    <p:set>
                                      <p:cBhvr>
                                        <p:cTn id="439" dur="1" fill="hold">
                                          <p:stCondLst>
                                            <p:cond delay="999"/>
                                          </p:stCondLst>
                                        </p:cTn>
                                        <p:tgtEl>
                                          <p:spTgt spid="89"/>
                                        </p:tgtEl>
                                        <p:attrNameLst>
                                          <p:attrName>style.visibility</p:attrName>
                                        </p:attrNameLst>
                                      </p:cBhvr>
                                      <p:to>
                                        <p:strVal val="hidden"/>
                                      </p:to>
                                    </p:set>
                                  </p:childTnLst>
                                </p:cTn>
                              </p:par>
                              <p:par>
                                <p:cTn id="440" presetID="42" presetClass="exit" presetSubtype="0" fill="hold" grpId="0" nodeType="withEffect">
                                  <p:stCondLst>
                                    <p:cond delay="0"/>
                                  </p:stCondLst>
                                  <p:childTnLst>
                                    <p:animEffect transition="out" filter="fade">
                                      <p:cBhvr>
                                        <p:cTn id="441" dur="1000"/>
                                        <p:tgtEl>
                                          <p:spTgt spid="90"/>
                                        </p:tgtEl>
                                      </p:cBhvr>
                                    </p:animEffect>
                                    <p:anim calcmode="lin" valueType="num">
                                      <p:cBhvr>
                                        <p:cTn id="442" dur="1000"/>
                                        <p:tgtEl>
                                          <p:spTgt spid="90"/>
                                        </p:tgtEl>
                                        <p:attrNameLst>
                                          <p:attrName>ppt_x</p:attrName>
                                        </p:attrNameLst>
                                      </p:cBhvr>
                                      <p:tavLst>
                                        <p:tav tm="0">
                                          <p:val>
                                            <p:strVal val="ppt_x"/>
                                          </p:val>
                                        </p:tav>
                                        <p:tav tm="100000">
                                          <p:val>
                                            <p:strVal val="ppt_x"/>
                                          </p:val>
                                        </p:tav>
                                      </p:tavLst>
                                    </p:anim>
                                    <p:anim calcmode="lin" valueType="num">
                                      <p:cBhvr>
                                        <p:cTn id="443" dur="1000"/>
                                        <p:tgtEl>
                                          <p:spTgt spid="90"/>
                                        </p:tgtEl>
                                        <p:attrNameLst>
                                          <p:attrName>ppt_y</p:attrName>
                                        </p:attrNameLst>
                                      </p:cBhvr>
                                      <p:tavLst>
                                        <p:tav tm="0">
                                          <p:val>
                                            <p:strVal val="ppt_y"/>
                                          </p:val>
                                        </p:tav>
                                        <p:tav tm="100000">
                                          <p:val>
                                            <p:strVal val="ppt_y+.1"/>
                                          </p:val>
                                        </p:tav>
                                      </p:tavLst>
                                    </p:anim>
                                    <p:set>
                                      <p:cBhvr>
                                        <p:cTn id="444" dur="1" fill="hold">
                                          <p:stCondLst>
                                            <p:cond delay="999"/>
                                          </p:stCondLst>
                                        </p:cTn>
                                        <p:tgtEl>
                                          <p:spTgt spid="90"/>
                                        </p:tgtEl>
                                        <p:attrNameLst>
                                          <p:attrName>style.visibility</p:attrName>
                                        </p:attrNameLst>
                                      </p:cBhvr>
                                      <p:to>
                                        <p:strVal val="hidden"/>
                                      </p:to>
                                    </p:set>
                                  </p:childTnLst>
                                </p:cTn>
                              </p:par>
                              <p:par>
                                <p:cTn id="445" presetID="42" presetClass="exit" presetSubtype="0" fill="hold" grpId="0" nodeType="withEffect">
                                  <p:stCondLst>
                                    <p:cond delay="0"/>
                                  </p:stCondLst>
                                  <p:childTnLst>
                                    <p:animEffect transition="out" filter="fade">
                                      <p:cBhvr>
                                        <p:cTn id="446" dur="1000"/>
                                        <p:tgtEl>
                                          <p:spTgt spid="91"/>
                                        </p:tgtEl>
                                      </p:cBhvr>
                                    </p:animEffect>
                                    <p:anim calcmode="lin" valueType="num">
                                      <p:cBhvr>
                                        <p:cTn id="447" dur="1000"/>
                                        <p:tgtEl>
                                          <p:spTgt spid="91"/>
                                        </p:tgtEl>
                                        <p:attrNameLst>
                                          <p:attrName>ppt_x</p:attrName>
                                        </p:attrNameLst>
                                      </p:cBhvr>
                                      <p:tavLst>
                                        <p:tav tm="0">
                                          <p:val>
                                            <p:strVal val="ppt_x"/>
                                          </p:val>
                                        </p:tav>
                                        <p:tav tm="100000">
                                          <p:val>
                                            <p:strVal val="ppt_x"/>
                                          </p:val>
                                        </p:tav>
                                      </p:tavLst>
                                    </p:anim>
                                    <p:anim calcmode="lin" valueType="num">
                                      <p:cBhvr>
                                        <p:cTn id="448" dur="1000"/>
                                        <p:tgtEl>
                                          <p:spTgt spid="91"/>
                                        </p:tgtEl>
                                        <p:attrNameLst>
                                          <p:attrName>ppt_y</p:attrName>
                                        </p:attrNameLst>
                                      </p:cBhvr>
                                      <p:tavLst>
                                        <p:tav tm="0">
                                          <p:val>
                                            <p:strVal val="ppt_y"/>
                                          </p:val>
                                        </p:tav>
                                        <p:tav tm="100000">
                                          <p:val>
                                            <p:strVal val="ppt_y+.1"/>
                                          </p:val>
                                        </p:tav>
                                      </p:tavLst>
                                    </p:anim>
                                    <p:set>
                                      <p:cBhvr>
                                        <p:cTn id="449" dur="1" fill="hold">
                                          <p:stCondLst>
                                            <p:cond delay="999"/>
                                          </p:stCondLst>
                                        </p:cTn>
                                        <p:tgtEl>
                                          <p:spTgt spid="91"/>
                                        </p:tgtEl>
                                        <p:attrNameLst>
                                          <p:attrName>style.visibility</p:attrName>
                                        </p:attrNameLst>
                                      </p:cBhvr>
                                      <p:to>
                                        <p:strVal val="hidden"/>
                                      </p:to>
                                    </p:set>
                                  </p:childTnLst>
                                </p:cTn>
                              </p:par>
                              <p:par>
                                <p:cTn id="450" presetID="42" presetClass="exit" presetSubtype="0" fill="hold" grpId="0" nodeType="withEffect">
                                  <p:stCondLst>
                                    <p:cond delay="0"/>
                                  </p:stCondLst>
                                  <p:childTnLst>
                                    <p:animEffect transition="out" filter="fade">
                                      <p:cBhvr>
                                        <p:cTn id="451" dur="1000"/>
                                        <p:tgtEl>
                                          <p:spTgt spid="92"/>
                                        </p:tgtEl>
                                      </p:cBhvr>
                                    </p:animEffect>
                                    <p:anim calcmode="lin" valueType="num">
                                      <p:cBhvr>
                                        <p:cTn id="452" dur="1000"/>
                                        <p:tgtEl>
                                          <p:spTgt spid="92"/>
                                        </p:tgtEl>
                                        <p:attrNameLst>
                                          <p:attrName>ppt_x</p:attrName>
                                        </p:attrNameLst>
                                      </p:cBhvr>
                                      <p:tavLst>
                                        <p:tav tm="0">
                                          <p:val>
                                            <p:strVal val="ppt_x"/>
                                          </p:val>
                                        </p:tav>
                                        <p:tav tm="100000">
                                          <p:val>
                                            <p:strVal val="ppt_x"/>
                                          </p:val>
                                        </p:tav>
                                      </p:tavLst>
                                    </p:anim>
                                    <p:anim calcmode="lin" valueType="num">
                                      <p:cBhvr>
                                        <p:cTn id="453" dur="1000"/>
                                        <p:tgtEl>
                                          <p:spTgt spid="92"/>
                                        </p:tgtEl>
                                        <p:attrNameLst>
                                          <p:attrName>ppt_y</p:attrName>
                                        </p:attrNameLst>
                                      </p:cBhvr>
                                      <p:tavLst>
                                        <p:tav tm="0">
                                          <p:val>
                                            <p:strVal val="ppt_y"/>
                                          </p:val>
                                        </p:tav>
                                        <p:tav tm="100000">
                                          <p:val>
                                            <p:strVal val="ppt_y+.1"/>
                                          </p:val>
                                        </p:tav>
                                      </p:tavLst>
                                    </p:anim>
                                    <p:set>
                                      <p:cBhvr>
                                        <p:cTn id="454" dur="1" fill="hold">
                                          <p:stCondLst>
                                            <p:cond delay="999"/>
                                          </p:stCondLst>
                                        </p:cTn>
                                        <p:tgtEl>
                                          <p:spTgt spid="92"/>
                                        </p:tgtEl>
                                        <p:attrNameLst>
                                          <p:attrName>style.visibility</p:attrName>
                                        </p:attrNameLst>
                                      </p:cBhvr>
                                      <p:to>
                                        <p:strVal val="hidden"/>
                                      </p:to>
                                    </p:set>
                                  </p:childTnLst>
                                </p:cTn>
                              </p:par>
                              <p:par>
                                <p:cTn id="455" presetID="42" presetClass="exit" presetSubtype="0" fill="hold" grpId="0" nodeType="withEffect">
                                  <p:stCondLst>
                                    <p:cond delay="0"/>
                                  </p:stCondLst>
                                  <p:childTnLst>
                                    <p:animEffect transition="out" filter="fade">
                                      <p:cBhvr>
                                        <p:cTn id="456" dur="1000"/>
                                        <p:tgtEl>
                                          <p:spTgt spid="93"/>
                                        </p:tgtEl>
                                      </p:cBhvr>
                                    </p:animEffect>
                                    <p:anim calcmode="lin" valueType="num">
                                      <p:cBhvr>
                                        <p:cTn id="457" dur="1000"/>
                                        <p:tgtEl>
                                          <p:spTgt spid="93"/>
                                        </p:tgtEl>
                                        <p:attrNameLst>
                                          <p:attrName>ppt_x</p:attrName>
                                        </p:attrNameLst>
                                      </p:cBhvr>
                                      <p:tavLst>
                                        <p:tav tm="0">
                                          <p:val>
                                            <p:strVal val="ppt_x"/>
                                          </p:val>
                                        </p:tav>
                                        <p:tav tm="100000">
                                          <p:val>
                                            <p:strVal val="ppt_x"/>
                                          </p:val>
                                        </p:tav>
                                      </p:tavLst>
                                    </p:anim>
                                    <p:anim calcmode="lin" valueType="num">
                                      <p:cBhvr>
                                        <p:cTn id="458" dur="1000"/>
                                        <p:tgtEl>
                                          <p:spTgt spid="93"/>
                                        </p:tgtEl>
                                        <p:attrNameLst>
                                          <p:attrName>ppt_y</p:attrName>
                                        </p:attrNameLst>
                                      </p:cBhvr>
                                      <p:tavLst>
                                        <p:tav tm="0">
                                          <p:val>
                                            <p:strVal val="ppt_y"/>
                                          </p:val>
                                        </p:tav>
                                        <p:tav tm="100000">
                                          <p:val>
                                            <p:strVal val="ppt_y+.1"/>
                                          </p:val>
                                        </p:tav>
                                      </p:tavLst>
                                    </p:anim>
                                    <p:set>
                                      <p:cBhvr>
                                        <p:cTn id="459" dur="1" fill="hold">
                                          <p:stCondLst>
                                            <p:cond delay="999"/>
                                          </p:stCondLst>
                                        </p:cTn>
                                        <p:tgtEl>
                                          <p:spTgt spid="93"/>
                                        </p:tgtEl>
                                        <p:attrNameLst>
                                          <p:attrName>style.visibility</p:attrName>
                                        </p:attrNameLst>
                                      </p:cBhvr>
                                      <p:to>
                                        <p:strVal val="hidden"/>
                                      </p:to>
                                    </p:set>
                                  </p:childTnLst>
                                </p:cTn>
                              </p:par>
                              <p:par>
                                <p:cTn id="460" presetID="42" presetClass="exit" presetSubtype="0" fill="hold" grpId="0" nodeType="withEffect">
                                  <p:stCondLst>
                                    <p:cond delay="0"/>
                                  </p:stCondLst>
                                  <p:childTnLst>
                                    <p:animEffect transition="out" filter="fade">
                                      <p:cBhvr>
                                        <p:cTn id="461" dur="1000"/>
                                        <p:tgtEl>
                                          <p:spTgt spid="94"/>
                                        </p:tgtEl>
                                      </p:cBhvr>
                                    </p:animEffect>
                                    <p:anim calcmode="lin" valueType="num">
                                      <p:cBhvr>
                                        <p:cTn id="462" dur="1000"/>
                                        <p:tgtEl>
                                          <p:spTgt spid="94"/>
                                        </p:tgtEl>
                                        <p:attrNameLst>
                                          <p:attrName>ppt_x</p:attrName>
                                        </p:attrNameLst>
                                      </p:cBhvr>
                                      <p:tavLst>
                                        <p:tav tm="0">
                                          <p:val>
                                            <p:strVal val="ppt_x"/>
                                          </p:val>
                                        </p:tav>
                                        <p:tav tm="100000">
                                          <p:val>
                                            <p:strVal val="ppt_x"/>
                                          </p:val>
                                        </p:tav>
                                      </p:tavLst>
                                    </p:anim>
                                    <p:anim calcmode="lin" valueType="num">
                                      <p:cBhvr>
                                        <p:cTn id="463" dur="1000"/>
                                        <p:tgtEl>
                                          <p:spTgt spid="94"/>
                                        </p:tgtEl>
                                        <p:attrNameLst>
                                          <p:attrName>ppt_y</p:attrName>
                                        </p:attrNameLst>
                                      </p:cBhvr>
                                      <p:tavLst>
                                        <p:tav tm="0">
                                          <p:val>
                                            <p:strVal val="ppt_y"/>
                                          </p:val>
                                        </p:tav>
                                        <p:tav tm="100000">
                                          <p:val>
                                            <p:strVal val="ppt_y+.1"/>
                                          </p:val>
                                        </p:tav>
                                      </p:tavLst>
                                    </p:anim>
                                    <p:set>
                                      <p:cBhvr>
                                        <p:cTn id="464" dur="1" fill="hold">
                                          <p:stCondLst>
                                            <p:cond delay="999"/>
                                          </p:stCondLst>
                                        </p:cTn>
                                        <p:tgtEl>
                                          <p:spTgt spid="94"/>
                                        </p:tgtEl>
                                        <p:attrNameLst>
                                          <p:attrName>style.visibility</p:attrName>
                                        </p:attrNameLst>
                                      </p:cBhvr>
                                      <p:to>
                                        <p:strVal val="hidden"/>
                                      </p:to>
                                    </p:set>
                                  </p:childTnLst>
                                </p:cTn>
                              </p:par>
                              <p:par>
                                <p:cTn id="465" presetID="42" presetClass="exit" presetSubtype="0" fill="hold" grpId="0" nodeType="withEffect">
                                  <p:stCondLst>
                                    <p:cond delay="0"/>
                                  </p:stCondLst>
                                  <p:childTnLst>
                                    <p:animEffect transition="out" filter="fade">
                                      <p:cBhvr>
                                        <p:cTn id="466" dur="1000"/>
                                        <p:tgtEl>
                                          <p:spTgt spid="95"/>
                                        </p:tgtEl>
                                      </p:cBhvr>
                                    </p:animEffect>
                                    <p:anim calcmode="lin" valueType="num">
                                      <p:cBhvr>
                                        <p:cTn id="467" dur="1000"/>
                                        <p:tgtEl>
                                          <p:spTgt spid="95"/>
                                        </p:tgtEl>
                                        <p:attrNameLst>
                                          <p:attrName>ppt_x</p:attrName>
                                        </p:attrNameLst>
                                      </p:cBhvr>
                                      <p:tavLst>
                                        <p:tav tm="0">
                                          <p:val>
                                            <p:strVal val="ppt_x"/>
                                          </p:val>
                                        </p:tav>
                                        <p:tav tm="100000">
                                          <p:val>
                                            <p:strVal val="ppt_x"/>
                                          </p:val>
                                        </p:tav>
                                      </p:tavLst>
                                    </p:anim>
                                    <p:anim calcmode="lin" valueType="num">
                                      <p:cBhvr>
                                        <p:cTn id="468" dur="1000"/>
                                        <p:tgtEl>
                                          <p:spTgt spid="95"/>
                                        </p:tgtEl>
                                        <p:attrNameLst>
                                          <p:attrName>ppt_y</p:attrName>
                                        </p:attrNameLst>
                                      </p:cBhvr>
                                      <p:tavLst>
                                        <p:tav tm="0">
                                          <p:val>
                                            <p:strVal val="ppt_y"/>
                                          </p:val>
                                        </p:tav>
                                        <p:tav tm="100000">
                                          <p:val>
                                            <p:strVal val="ppt_y+.1"/>
                                          </p:val>
                                        </p:tav>
                                      </p:tavLst>
                                    </p:anim>
                                    <p:set>
                                      <p:cBhvr>
                                        <p:cTn id="469" dur="1" fill="hold">
                                          <p:stCondLst>
                                            <p:cond delay="999"/>
                                          </p:stCondLst>
                                        </p:cTn>
                                        <p:tgtEl>
                                          <p:spTgt spid="95"/>
                                        </p:tgtEl>
                                        <p:attrNameLst>
                                          <p:attrName>style.visibility</p:attrName>
                                        </p:attrNameLst>
                                      </p:cBhvr>
                                      <p:to>
                                        <p:strVal val="hidden"/>
                                      </p:to>
                                    </p:set>
                                  </p:childTnLst>
                                </p:cTn>
                              </p:par>
                              <p:par>
                                <p:cTn id="470" presetID="42" presetClass="exit" presetSubtype="0" fill="hold" grpId="0" nodeType="withEffect">
                                  <p:stCondLst>
                                    <p:cond delay="0"/>
                                  </p:stCondLst>
                                  <p:childTnLst>
                                    <p:animEffect transition="out" filter="fade">
                                      <p:cBhvr>
                                        <p:cTn id="471" dur="1000"/>
                                        <p:tgtEl>
                                          <p:spTgt spid="96"/>
                                        </p:tgtEl>
                                      </p:cBhvr>
                                    </p:animEffect>
                                    <p:anim calcmode="lin" valueType="num">
                                      <p:cBhvr>
                                        <p:cTn id="472" dur="1000"/>
                                        <p:tgtEl>
                                          <p:spTgt spid="96"/>
                                        </p:tgtEl>
                                        <p:attrNameLst>
                                          <p:attrName>ppt_x</p:attrName>
                                        </p:attrNameLst>
                                      </p:cBhvr>
                                      <p:tavLst>
                                        <p:tav tm="0">
                                          <p:val>
                                            <p:strVal val="ppt_x"/>
                                          </p:val>
                                        </p:tav>
                                        <p:tav tm="100000">
                                          <p:val>
                                            <p:strVal val="ppt_x"/>
                                          </p:val>
                                        </p:tav>
                                      </p:tavLst>
                                    </p:anim>
                                    <p:anim calcmode="lin" valueType="num">
                                      <p:cBhvr>
                                        <p:cTn id="473" dur="1000"/>
                                        <p:tgtEl>
                                          <p:spTgt spid="96"/>
                                        </p:tgtEl>
                                        <p:attrNameLst>
                                          <p:attrName>ppt_y</p:attrName>
                                        </p:attrNameLst>
                                      </p:cBhvr>
                                      <p:tavLst>
                                        <p:tav tm="0">
                                          <p:val>
                                            <p:strVal val="ppt_y"/>
                                          </p:val>
                                        </p:tav>
                                        <p:tav tm="100000">
                                          <p:val>
                                            <p:strVal val="ppt_y+.1"/>
                                          </p:val>
                                        </p:tav>
                                      </p:tavLst>
                                    </p:anim>
                                    <p:set>
                                      <p:cBhvr>
                                        <p:cTn id="474" dur="1" fill="hold">
                                          <p:stCondLst>
                                            <p:cond delay="999"/>
                                          </p:stCondLst>
                                        </p:cTn>
                                        <p:tgtEl>
                                          <p:spTgt spid="96"/>
                                        </p:tgtEl>
                                        <p:attrNameLst>
                                          <p:attrName>style.visibility</p:attrName>
                                        </p:attrNameLst>
                                      </p:cBhvr>
                                      <p:to>
                                        <p:strVal val="hidden"/>
                                      </p:to>
                                    </p:set>
                                  </p:childTnLst>
                                </p:cTn>
                              </p:par>
                              <p:par>
                                <p:cTn id="475" presetID="42" presetClass="exit" presetSubtype="0" fill="hold" grpId="0" nodeType="withEffect">
                                  <p:stCondLst>
                                    <p:cond delay="0"/>
                                  </p:stCondLst>
                                  <p:childTnLst>
                                    <p:animEffect transition="out" filter="fade">
                                      <p:cBhvr>
                                        <p:cTn id="476" dur="1000"/>
                                        <p:tgtEl>
                                          <p:spTgt spid="97"/>
                                        </p:tgtEl>
                                      </p:cBhvr>
                                    </p:animEffect>
                                    <p:anim calcmode="lin" valueType="num">
                                      <p:cBhvr>
                                        <p:cTn id="477" dur="1000"/>
                                        <p:tgtEl>
                                          <p:spTgt spid="97"/>
                                        </p:tgtEl>
                                        <p:attrNameLst>
                                          <p:attrName>ppt_x</p:attrName>
                                        </p:attrNameLst>
                                      </p:cBhvr>
                                      <p:tavLst>
                                        <p:tav tm="0">
                                          <p:val>
                                            <p:strVal val="ppt_x"/>
                                          </p:val>
                                        </p:tav>
                                        <p:tav tm="100000">
                                          <p:val>
                                            <p:strVal val="ppt_x"/>
                                          </p:val>
                                        </p:tav>
                                      </p:tavLst>
                                    </p:anim>
                                    <p:anim calcmode="lin" valueType="num">
                                      <p:cBhvr>
                                        <p:cTn id="478" dur="1000"/>
                                        <p:tgtEl>
                                          <p:spTgt spid="97"/>
                                        </p:tgtEl>
                                        <p:attrNameLst>
                                          <p:attrName>ppt_y</p:attrName>
                                        </p:attrNameLst>
                                      </p:cBhvr>
                                      <p:tavLst>
                                        <p:tav tm="0">
                                          <p:val>
                                            <p:strVal val="ppt_y"/>
                                          </p:val>
                                        </p:tav>
                                        <p:tav tm="100000">
                                          <p:val>
                                            <p:strVal val="ppt_y+.1"/>
                                          </p:val>
                                        </p:tav>
                                      </p:tavLst>
                                    </p:anim>
                                    <p:set>
                                      <p:cBhvr>
                                        <p:cTn id="479" dur="1" fill="hold">
                                          <p:stCondLst>
                                            <p:cond delay="999"/>
                                          </p:stCondLst>
                                        </p:cTn>
                                        <p:tgtEl>
                                          <p:spTgt spid="97"/>
                                        </p:tgtEl>
                                        <p:attrNameLst>
                                          <p:attrName>style.visibility</p:attrName>
                                        </p:attrNameLst>
                                      </p:cBhvr>
                                      <p:to>
                                        <p:strVal val="hidden"/>
                                      </p:to>
                                    </p:set>
                                  </p:childTnLst>
                                </p:cTn>
                              </p:par>
                              <p:par>
                                <p:cTn id="480" presetID="42" presetClass="exit" presetSubtype="0" fill="hold" grpId="0" nodeType="withEffect">
                                  <p:stCondLst>
                                    <p:cond delay="0"/>
                                  </p:stCondLst>
                                  <p:childTnLst>
                                    <p:animEffect transition="out" filter="fade">
                                      <p:cBhvr>
                                        <p:cTn id="481" dur="1000"/>
                                        <p:tgtEl>
                                          <p:spTgt spid="98"/>
                                        </p:tgtEl>
                                      </p:cBhvr>
                                    </p:animEffect>
                                    <p:anim calcmode="lin" valueType="num">
                                      <p:cBhvr>
                                        <p:cTn id="482" dur="1000"/>
                                        <p:tgtEl>
                                          <p:spTgt spid="98"/>
                                        </p:tgtEl>
                                        <p:attrNameLst>
                                          <p:attrName>ppt_x</p:attrName>
                                        </p:attrNameLst>
                                      </p:cBhvr>
                                      <p:tavLst>
                                        <p:tav tm="0">
                                          <p:val>
                                            <p:strVal val="ppt_x"/>
                                          </p:val>
                                        </p:tav>
                                        <p:tav tm="100000">
                                          <p:val>
                                            <p:strVal val="ppt_x"/>
                                          </p:val>
                                        </p:tav>
                                      </p:tavLst>
                                    </p:anim>
                                    <p:anim calcmode="lin" valueType="num">
                                      <p:cBhvr>
                                        <p:cTn id="483" dur="1000"/>
                                        <p:tgtEl>
                                          <p:spTgt spid="98"/>
                                        </p:tgtEl>
                                        <p:attrNameLst>
                                          <p:attrName>ppt_y</p:attrName>
                                        </p:attrNameLst>
                                      </p:cBhvr>
                                      <p:tavLst>
                                        <p:tav tm="0">
                                          <p:val>
                                            <p:strVal val="ppt_y"/>
                                          </p:val>
                                        </p:tav>
                                        <p:tav tm="100000">
                                          <p:val>
                                            <p:strVal val="ppt_y+.1"/>
                                          </p:val>
                                        </p:tav>
                                      </p:tavLst>
                                    </p:anim>
                                    <p:set>
                                      <p:cBhvr>
                                        <p:cTn id="484" dur="1" fill="hold">
                                          <p:stCondLst>
                                            <p:cond delay="999"/>
                                          </p:stCondLst>
                                        </p:cTn>
                                        <p:tgtEl>
                                          <p:spTgt spid="98"/>
                                        </p:tgtEl>
                                        <p:attrNameLst>
                                          <p:attrName>style.visibility</p:attrName>
                                        </p:attrNameLst>
                                      </p:cBhvr>
                                      <p:to>
                                        <p:strVal val="hidden"/>
                                      </p:to>
                                    </p:set>
                                  </p:childTnLst>
                                </p:cTn>
                              </p:par>
                              <p:par>
                                <p:cTn id="485" presetID="42" presetClass="exit" presetSubtype="0" fill="hold" grpId="0" nodeType="withEffect">
                                  <p:stCondLst>
                                    <p:cond delay="0"/>
                                  </p:stCondLst>
                                  <p:childTnLst>
                                    <p:animEffect transition="out" filter="fade">
                                      <p:cBhvr>
                                        <p:cTn id="486" dur="1000"/>
                                        <p:tgtEl>
                                          <p:spTgt spid="99"/>
                                        </p:tgtEl>
                                      </p:cBhvr>
                                    </p:animEffect>
                                    <p:anim calcmode="lin" valueType="num">
                                      <p:cBhvr>
                                        <p:cTn id="487" dur="1000"/>
                                        <p:tgtEl>
                                          <p:spTgt spid="99"/>
                                        </p:tgtEl>
                                        <p:attrNameLst>
                                          <p:attrName>ppt_x</p:attrName>
                                        </p:attrNameLst>
                                      </p:cBhvr>
                                      <p:tavLst>
                                        <p:tav tm="0">
                                          <p:val>
                                            <p:strVal val="ppt_x"/>
                                          </p:val>
                                        </p:tav>
                                        <p:tav tm="100000">
                                          <p:val>
                                            <p:strVal val="ppt_x"/>
                                          </p:val>
                                        </p:tav>
                                      </p:tavLst>
                                    </p:anim>
                                    <p:anim calcmode="lin" valueType="num">
                                      <p:cBhvr>
                                        <p:cTn id="488" dur="1000"/>
                                        <p:tgtEl>
                                          <p:spTgt spid="99"/>
                                        </p:tgtEl>
                                        <p:attrNameLst>
                                          <p:attrName>ppt_y</p:attrName>
                                        </p:attrNameLst>
                                      </p:cBhvr>
                                      <p:tavLst>
                                        <p:tav tm="0">
                                          <p:val>
                                            <p:strVal val="ppt_y"/>
                                          </p:val>
                                        </p:tav>
                                        <p:tav tm="100000">
                                          <p:val>
                                            <p:strVal val="ppt_y+.1"/>
                                          </p:val>
                                        </p:tav>
                                      </p:tavLst>
                                    </p:anim>
                                    <p:set>
                                      <p:cBhvr>
                                        <p:cTn id="489" dur="1" fill="hold">
                                          <p:stCondLst>
                                            <p:cond delay="999"/>
                                          </p:stCondLst>
                                        </p:cTn>
                                        <p:tgtEl>
                                          <p:spTgt spid="99"/>
                                        </p:tgtEl>
                                        <p:attrNameLst>
                                          <p:attrName>style.visibility</p:attrName>
                                        </p:attrNameLst>
                                      </p:cBhvr>
                                      <p:to>
                                        <p:strVal val="hidden"/>
                                      </p:to>
                                    </p:set>
                                  </p:childTnLst>
                                </p:cTn>
                              </p:par>
                              <p:par>
                                <p:cTn id="490" presetID="42" presetClass="exit" presetSubtype="0" fill="hold" grpId="0" nodeType="withEffect">
                                  <p:stCondLst>
                                    <p:cond delay="0"/>
                                  </p:stCondLst>
                                  <p:childTnLst>
                                    <p:animEffect transition="out" filter="fade">
                                      <p:cBhvr>
                                        <p:cTn id="491" dur="1000"/>
                                        <p:tgtEl>
                                          <p:spTgt spid="100"/>
                                        </p:tgtEl>
                                      </p:cBhvr>
                                    </p:animEffect>
                                    <p:anim calcmode="lin" valueType="num">
                                      <p:cBhvr>
                                        <p:cTn id="492" dur="1000"/>
                                        <p:tgtEl>
                                          <p:spTgt spid="100"/>
                                        </p:tgtEl>
                                        <p:attrNameLst>
                                          <p:attrName>ppt_x</p:attrName>
                                        </p:attrNameLst>
                                      </p:cBhvr>
                                      <p:tavLst>
                                        <p:tav tm="0">
                                          <p:val>
                                            <p:strVal val="ppt_x"/>
                                          </p:val>
                                        </p:tav>
                                        <p:tav tm="100000">
                                          <p:val>
                                            <p:strVal val="ppt_x"/>
                                          </p:val>
                                        </p:tav>
                                      </p:tavLst>
                                    </p:anim>
                                    <p:anim calcmode="lin" valueType="num">
                                      <p:cBhvr>
                                        <p:cTn id="493" dur="1000"/>
                                        <p:tgtEl>
                                          <p:spTgt spid="100"/>
                                        </p:tgtEl>
                                        <p:attrNameLst>
                                          <p:attrName>ppt_y</p:attrName>
                                        </p:attrNameLst>
                                      </p:cBhvr>
                                      <p:tavLst>
                                        <p:tav tm="0">
                                          <p:val>
                                            <p:strVal val="ppt_y"/>
                                          </p:val>
                                        </p:tav>
                                        <p:tav tm="100000">
                                          <p:val>
                                            <p:strVal val="ppt_y+.1"/>
                                          </p:val>
                                        </p:tav>
                                      </p:tavLst>
                                    </p:anim>
                                    <p:set>
                                      <p:cBhvr>
                                        <p:cTn id="494" dur="1" fill="hold">
                                          <p:stCondLst>
                                            <p:cond delay="999"/>
                                          </p:stCondLst>
                                        </p:cTn>
                                        <p:tgtEl>
                                          <p:spTgt spid="100"/>
                                        </p:tgtEl>
                                        <p:attrNameLst>
                                          <p:attrName>style.visibility</p:attrName>
                                        </p:attrNameLst>
                                      </p:cBhvr>
                                      <p:to>
                                        <p:strVal val="hidden"/>
                                      </p:to>
                                    </p:set>
                                  </p:childTnLst>
                                </p:cTn>
                              </p:par>
                              <p:par>
                                <p:cTn id="495" presetID="42" presetClass="exit" presetSubtype="0" fill="hold" grpId="0" nodeType="withEffect">
                                  <p:stCondLst>
                                    <p:cond delay="0"/>
                                  </p:stCondLst>
                                  <p:childTnLst>
                                    <p:animEffect transition="out" filter="fade">
                                      <p:cBhvr>
                                        <p:cTn id="496" dur="1000"/>
                                        <p:tgtEl>
                                          <p:spTgt spid="101"/>
                                        </p:tgtEl>
                                      </p:cBhvr>
                                    </p:animEffect>
                                    <p:anim calcmode="lin" valueType="num">
                                      <p:cBhvr>
                                        <p:cTn id="497" dur="1000"/>
                                        <p:tgtEl>
                                          <p:spTgt spid="101"/>
                                        </p:tgtEl>
                                        <p:attrNameLst>
                                          <p:attrName>ppt_x</p:attrName>
                                        </p:attrNameLst>
                                      </p:cBhvr>
                                      <p:tavLst>
                                        <p:tav tm="0">
                                          <p:val>
                                            <p:strVal val="ppt_x"/>
                                          </p:val>
                                        </p:tav>
                                        <p:tav tm="100000">
                                          <p:val>
                                            <p:strVal val="ppt_x"/>
                                          </p:val>
                                        </p:tav>
                                      </p:tavLst>
                                    </p:anim>
                                    <p:anim calcmode="lin" valueType="num">
                                      <p:cBhvr>
                                        <p:cTn id="498" dur="1000"/>
                                        <p:tgtEl>
                                          <p:spTgt spid="101"/>
                                        </p:tgtEl>
                                        <p:attrNameLst>
                                          <p:attrName>ppt_y</p:attrName>
                                        </p:attrNameLst>
                                      </p:cBhvr>
                                      <p:tavLst>
                                        <p:tav tm="0">
                                          <p:val>
                                            <p:strVal val="ppt_y"/>
                                          </p:val>
                                        </p:tav>
                                        <p:tav tm="100000">
                                          <p:val>
                                            <p:strVal val="ppt_y+.1"/>
                                          </p:val>
                                        </p:tav>
                                      </p:tavLst>
                                    </p:anim>
                                    <p:set>
                                      <p:cBhvr>
                                        <p:cTn id="499" dur="1" fill="hold">
                                          <p:stCondLst>
                                            <p:cond delay="999"/>
                                          </p:stCondLst>
                                        </p:cTn>
                                        <p:tgtEl>
                                          <p:spTgt spid="101"/>
                                        </p:tgtEl>
                                        <p:attrNameLst>
                                          <p:attrName>style.visibility</p:attrName>
                                        </p:attrNameLst>
                                      </p:cBhvr>
                                      <p:to>
                                        <p:strVal val="hidden"/>
                                      </p:to>
                                    </p:set>
                                  </p:childTnLst>
                                </p:cTn>
                              </p:par>
                              <p:par>
                                <p:cTn id="500" presetID="42" presetClass="exit" presetSubtype="0" fill="hold" grpId="0" nodeType="withEffect">
                                  <p:stCondLst>
                                    <p:cond delay="0"/>
                                  </p:stCondLst>
                                  <p:childTnLst>
                                    <p:animEffect transition="out" filter="fade">
                                      <p:cBhvr>
                                        <p:cTn id="501" dur="1000"/>
                                        <p:tgtEl>
                                          <p:spTgt spid="102"/>
                                        </p:tgtEl>
                                      </p:cBhvr>
                                    </p:animEffect>
                                    <p:anim calcmode="lin" valueType="num">
                                      <p:cBhvr>
                                        <p:cTn id="502" dur="1000"/>
                                        <p:tgtEl>
                                          <p:spTgt spid="102"/>
                                        </p:tgtEl>
                                        <p:attrNameLst>
                                          <p:attrName>ppt_x</p:attrName>
                                        </p:attrNameLst>
                                      </p:cBhvr>
                                      <p:tavLst>
                                        <p:tav tm="0">
                                          <p:val>
                                            <p:strVal val="ppt_x"/>
                                          </p:val>
                                        </p:tav>
                                        <p:tav tm="100000">
                                          <p:val>
                                            <p:strVal val="ppt_x"/>
                                          </p:val>
                                        </p:tav>
                                      </p:tavLst>
                                    </p:anim>
                                    <p:anim calcmode="lin" valueType="num">
                                      <p:cBhvr>
                                        <p:cTn id="503" dur="1000"/>
                                        <p:tgtEl>
                                          <p:spTgt spid="102"/>
                                        </p:tgtEl>
                                        <p:attrNameLst>
                                          <p:attrName>ppt_y</p:attrName>
                                        </p:attrNameLst>
                                      </p:cBhvr>
                                      <p:tavLst>
                                        <p:tav tm="0">
                                          <p:val>
                                            <p:strVal val="ppt_y"/>
                                          </p:val>
                                        </p:tav>
                                        <p:tav tm="100000">
                                          <p:val>
                                            <p:strVal val="ppt_y+.1"/>
                                          </p:val>
                                        </p:tav>
                                      </p:tavLst>
                                    </p:anim>
                                    <p:set>
                                      <p:cBhvr>
                                        <p:cTn id="504" dur="1" fill="hold">
                                          <p:stCondLst>
                                            <p:cond delay="999"/>
                                          </p:stCondLst>
                                        </p:cTn>
                                        <p:tgtEl>
                                          <p:spTgt spid="102"/>
                                        </p:tgtEl>
                                        <p:attrNameLst>
                                          <p:attrName>style.visibility</p:attrName>
                                        </p:attrNameLst>
                                      </p:cBhvr>
                                      <p:to>
                                        <p:strVal val="hidden"/>
                                      </p:to>
                                    </p:set>
                                  </p:childTnLst>
                                </p:cTn>
                              </p:par>
                              <p:par>
                                <p:cTn id="505" presetID="42" presetClass="exit" presetSubtype="0" fill="hold" grpId="0" nodeType="withEffect">
                                  <p:stCondLst>
                                    <p:cond delay="0"/>
                                  </p:stCondLst>
                                  <p:childTnLst>
                                    <p:animEffect transition="out" filter="fade">
                                      <p:cBhvr>
                                        <p:cTn id="506" dur="1000"/>
                                        <p:tgtEl>
                                          <p:spTgt spid="103"/>
                                        </p:tgtEl>
                                      </p:cBhvr>
                                    </p:animEffect>
                                    <p:anim calcmode="lin" valueType="num">
                                      <p:cBhvr>
                                        <p:cTn id="507" dur="1000"/>
                                        <p:tgtEl>
                                          <p:spTgt spid="103"/>
                                        </p:tgtEl>
                                        <p:attrNameLst>
                                          <p:attrName>ppt_x</p:attrName>
                                        </p:attrNameLst>
                                      </p:cBhvr>
                                      <p:tavLst>
                                        <p:tav tm="0">
                                          <p:val>
                                            <p:strVal val="ppt_x"/>
                                          </p:val>
                                        </p:tav>
                                        <p:tav tm="100000">
                                          <p:val>
                                            <p:strVal val="ppt_x"/>
                                          </p:val>
                                        </p:tav>
                                      </p:tavLst>
                                    </p:anim>
                                    <p:anim calcmode="lin" valueType="num">
                                      <p:cBhvr>
                                        <p:cTn id="508" dur="1000"/>
                                        <p:tgtEl>
                                          <p:spTgt spid="103"/>
                                        </p:tgtEl>
                                        <p:attrNameLst>
                                          <p:attrName>ppt_y</p:attrName>
                                        </p:attrNameLst>
                                      </p:cBhvr>
                                      <p:tavLst>
                                        <p:tav tm="0">
                                          <p:val>
                                            <p:strVal val="ppt_y"/>
                                          </p:val>
                                        </p:tav>
                                        <p:tav tm="100000">
                                          <p:val>
                                            <p:strVal val="ppt_y+.1"/>
                                          </p:val>
                                        </p:tav>
                                      </p:tavLst>
                                    </p:anim>
                                    <p:set>
                                      <p:cBhvr>
                                        <p:cTn id="509" dur="1" fill="hold">
                                          <p:stCondLst>
                                            <p:cond delay="999"/>
                                          </p:stCondLst>
                                        </p:cTn>
                                        <p:tgtEl>
                                          <p:spTgt spid="103"/>
                                        </p:tgtEl>
                                        <p:attrNameLst>
                                          <p:attrName>style.visibility</p:attrName>
                                        </p:attrNameLst>
                                      </p:cBhvr>
                                      <p:to>
                                        <p:strVal val="hidden"/>
                                      </p:to>
                                    </p:set>
                                  </p:childTnLst>
                                </p:cTn>
                              </p:par>
                              <p:par>
                                <p:cTn id="510" presetID="42" presetClass="exit" presetSubtype="0" fill="hold" grpId="0" nodeType="withEffect">
                                  <p:stCondLst>
                                    <p:cond delay="0"/>
                                  </p:stCondLst>
                                  <p:childTnLst>
                                    <p:animEffect transition="out" filter="fade">
                                      <p:cBhvr>
                                        <p:cTn id="511" dur="1000"/>
                                        <p:tgtEl>
                                          <p:spTgt spid="104"/>
                                        </p:tgtEl>
                                      </p:cBhvr>
                                    </p:animEffect>
                                    <p:anim calcmode="lin" valueType="num">
                                      <p:cBhvr>
                                        <p:cTn id="512" dur="1000"/>
                                        <p:tgtEl>
                                          <p:spTgt spid="104"/>
                                        </p:tgtEl>
                                        <p:attrNameLst>
                                          <p:attrName>ppt_x</p:attrName>
                                        </p:attrNameLst>
                                      </p:cBhvr>
                                      <p:tavLst>
                                        <p:tav tm="0">
                                          <p:val>
                                            <p:strVal val="ppt_x"/>
                                          </p:val>
                                        </p:tav>
                                        <p:tav tm="100000">
                                          <p:val>
                                            <p:strVal val="ppt_x"/>
                                          </p:val>
                                        </p:tav>
                                      </p:tavLst>
                                    </p:anim>
                                    <p:anim calcmode="lin" valueType="num">
                                      <p:cBhvr>
                                        <p:cTn id="513" dur="1000"/>
                                        <p:tgtEl>
                                          <p:spTgt spid="104"/>
                                        </p:tgtEl>
                                        <p:attrNameLst>
                                          <p:attrName>ppt_y</p:attrName>
                                        </p:attrNameLst>
                                      </p:cBhvr>
                                      <p:tavLst>
                                        <p:tav tm="0">
                                          <p:val>
                                            <p:strVal val="ppt_y"/>
                                          </p:val>
                                        </p:tav>
                                        <p:tav tm="100000">
                                          <p:val>
                                            <p:strVal val="ppt_y+.1"/>
                                          </p:val>
                                        </p:tav>
                                      </p:tavLst>
                                    </p:anim>
                                    <p:set>
                                      <p:cBhvr>
                                        <p:cTn id="514" dur="1" fill="hold">
                                          <p:stCondLst>
                                            <p:cond delay="999"/>
                                          </p:stCondLst>
                                        </p:cTn>
                                        <p:tgtEl>
                                          <p:spTgt spid="104"/>
                                        </p:tgtEl>
                                        <p:attrNameLst>
                                          <p:attrName>style.visibility</p:attrName>
                                        </p:attrNameLst>
                                      </p:cBhvr>
                                      <p:to>
                                        <p:strVal val="hidden"/>
                                      </p:to>
                                    </p:set>
                                  </p:childTnLst>
                                </p:cTn>
                              </p:par>
                              <p:par>
                                <p:cTn id="515" presetID="42" presetClass="exit" presetSubtype="0" fill="hold" grpId="0" nodeType="withEffect">
                                  <p:stCondLst>
                                    <p:cond delay="0"/>
                                  </p:stCondLst>
                                  <p:childTnLst>
                                    <p:animEffect transition="out" filter="fade">
                                      <p:cBhvr>
                                        <p:cTn id="516" dur="1000"/>
                                        <p:tgtEl>
                                          <p:spTgt spid="105"/>
                                        </p:tgtEl>
                                      </p:cBhvr>
                                    </p:animEffect>
                                    <p:anim calcmode="lin" valueType="num">
                                      <p:cBhvr>
                                        <p:cTn id="517" dur="1000"/>
                                        <p:tgtEl>
                                          <p:spTgt spid="105"/>
                                        </p:tgtEl>
                                        <p:attrNameLst>
                                          <p:attrName>ppt_x</p:attrName>
                                        </p:attrNameLst>
                                      </p:cBhvr>
                                      <p:tavLst>
                                        <p:tav tm="0">
                                          <p:val>
                                            <p:strVal val="ppt_x"/>
                                          </p:val>
                                        </p:tav>
                                        <p:tav tm="100000">
                                          <p:val>
                                            <p:strVal val="ppt_x"/>
                                          </p:val>
                                        </p:tav>
                                      </p:tavLst>
                                    </p:anim>
                                    <p:anim calcmode="lin" valueType="num">
                                      <p:cBhvr>
                                        <p:cTn id="518" dur="1000"/>
                                        <p:tgtEl>
                                          <p:spTgt spid="105"/>
                                        </p:tgtEl>
                                        <p:attrNameLst>
                                          <p:attrName>ppt_y</p:attrName>
                                        </p:attrNameLst>
                                      </p:cBhvr>
                                      <p:tavLst>
                                        <p:tav tm="0">
                                          <p:val>
                                            <p:strVal val="ppt_y"/>
                                          </p:val>
                                        </p:tav>
                                        <p:tav tm="100000">
                                          <p:val>
                                            <p:strVal val="ppt_y+.1"/>
                                          </p:val>
                                        </p:tav>
                                      </p:tavLst>
                                    </p:anim>
                                    <p:set>
                                      <p:cBhvr>
                                        <p:cTn id="519" dur="1" fill="hold">
                                          <p:stCondLst>
                                            <p:cond delay="999"/>
                                          </p:stCondLst>
                                        </p:cTn>
                                        <p:tgtEl>
                                          <p:spTgt spid="105"/>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3" grpId="0" animBg="1"/>
      <p:bldP spid="4" grpId="0" animBg="1"/>
      <p:bldP spid="5" grpId="0" animBg="1"/>
      <p:bldP spid="6" grpId="0" animBg="1"/>
      <p:bldP spid="7" grpId="0" animBg="1"/>
      <p:bldP spid="8" grpId="0" animBg="1"/>
      <p:bldP spid="9" grpId="0" animBg="1"/>
      <p:bldP spid="10" grpId="0" animBg="1"/>
      <p:bldP spid="11" grpId="0" animBg="1"/>
      <p:bldP spid="12" grpId="0" animBg="1"/>
      <p:bldP spid="13" grpId="0" animBg="1"/>
      <p:bldP spid="14" grpId="0" animBg="1"/>
      <p:bldP spid="15" grpId="0" animBg="1"/>
      <p:bldP spid="16" grpId="0" animBg="1"/>
      <p:bldP spid="17" grpId="0" animBg="1"/>
      <p:bldP spid="18" grpId="0" animBg="1"/>
      <p:bldP spid="19" grpId="0" animBg="1"/>
      <p:bldP spid="20" grpId="0" animBg="1"/>
      <p:bldP spid="21" grpId="0" animBg="1"/>
      <p:bldP spid="22" grpId="0" animBg="1"/>
      <p:bldP spid="23" grpId="0" animBg="1"/>
      <p:bldP spid="24" grpId="0" animBg="1"/>
      <p:bldP spid="26" grpId="0" animBg="1"/>
      <p:bldP spid="27" grpId="0" animBg="1"/>
      <p:bldP spid="28" grpId="0" animBg="1"/>
      <p:bldP spid="29" grpId="0" animBg="1"/>
      <p:bldP spid="30" grpId="0" animBg="1"/>
      <p:bldP spid="31" grpId="0" animBg="1"/>
      <p:bldP spid="32" grpId="0" animBg="1"/>
      <p:bldP spid="33" grpId="0" animBg="1"/>
      <p:bldP spid="34" grpId="0" animBg="1"/>
      <p:bldP spid="35" grpId="0" animBg="1"/>
      <p:bldP spid="36" grpId="0" animBg="1"/>
      <p:bldP spid="37" grpId="0" animBg="1"/>
      <p:bldP spid="38" grpId="0" animBg="1"/>
      <p:bldP spid="39" grpId="0" animBg="1"/>
      <p:bldP spid="40" grpId="0" animBg="1"/>
      <p:bldP spid="41" grpId="0" animBg="1"/>
      <p:bldP spid="42" grpId="0" animBg="1"/>
      <p:bldP spid="43" grpId="0" animBg="1"/>
      <p:bldP spid="44" grpId="0" animBg="1"/>
      <p:bldP spid="45" grpId="0" animBg="1"/>
      <p:bldP spid="46" grpId="0" animBg="1"/>
      <p:bldP spid="47" grpId="0" animBg="1"/>
      <p:bldP spid="48" grpId="0" animBg="1"/>
      <p:bldP spid="49" grpId="0" animBg="1"/>
      <p:bldP spid="50" grpId="0" animBg="1"/>
      <p:bldP spid="51" grpId="0" animBg="1"/>
      <p:bldP spid="52" grpId="0" animBg="1"/>
      <p:bldP spid="53" grpId="0" animBg="1"/>
      <p:bldP spid="54" grpId="0" animBg="1"/>
      <p:bldP spid="55" grpId="0" animBg="1"/>
      <p:bldP spid="56" grpId="0" animBg="1"/>
      <p:bldP spid="57" grpId="0" animBg="1"/>
      <p:bldP spid="58" grpId="0" animBg="1"/>
      <p:bldP spid="59" grpId="0" animBg="1"/>
      <p:bldP spid="60" grpId="0" animBg="1"/>
      <p:bldP spid="61" grpId="0" animBg="1"/>
      <p:bldP spid="62" grpId="0" animBg="1"/>
      <p:bldP spid="63" grpId="0" animBg="1"/>
      <p:bldP spid="64" grpId="0" animBg="1"/>
      <p:bldP spid="65" grpId="0" animBg="1"/>
      <p:bldP spid="66" grpId="0" animBg="1"/>
      <p:bldP spid="67" grpId="0" animBg="1"/>
      <p:bldP spid="68" grpId="0" animBg="1"/>
      <p:bldP spid="69" grpId="0" animBg="1"/>
      <p:bldP spid="70" grpId="0" animBg="1"/>
      <p:bldP spid="71" grpId="0" animBg="1"/>
      <p:bldP spid="72" grpId="0" animBg="1"/>
      <p:bldP spid="73" grpId="0" animBg="1"/>
      <p:bldP spid="74" grpId="0" animBg="1"/>
      <p:bldP spid="75" grpId="0" animBg="1"/>
      <p:bldP spid="76" grpId="0" animBg="1"/>
      <p:bldP spid="77" grpId="0" animBg="1"/>
      <p:bldP spid="78" grpId="0" animBg="1"/>
      <p:bldP spid="79" grpId="0" animBg="1"/>
      <p:bldP spid="80" grpId="0" animBg="1"/>
      <p:bldP spid="81" grpId="0" animBg="1"/>
      <p:bldP spid="82" grpId="0" animBg="1"/>
      <p:bldP spid="83" grpId="0" animBg="1"/>
      <p:bldP spid="84" grpId="0" animBg="1"/>
      <p:bldP spid="85" grpId="0" animBg="1"/>
      <p:bldP spid="86" grpId="0" animBg="1"/>
      <p:bldP spid="87" grpId="0" animBg="1"/>
      <p:bldP spid="88" grpId="0" animBg="1"/>
      <p:bldP spid="89" grpId="0" animBg="1"/>
      <p:bldP spid="90" grpId="0" animBg="1"/>
      <p:bldP spid="91" grpId="0" animBg="1"/>
      <p:bldP spid="92" grpId="0" animBg="1"/>
      <p:bldP spid="93" grpId="0" animBg="1"/>
      <p:bldP spid="94" grpId="0" animBg="1"/>
      <p:bldP spid="95" grpId="0" animBg="1"/>
      <p:bldP spid="96" grpId="0" animBg="1"/>
      <p:bldP spid="97" grpId="0" animBg="1"/>
      <p:bldP spid="98" grpId="0" animBg="1"/>
      <p:bldP spid="99" grpId="0" animBg="1"/>
      <p:bldP spid="100" grpId="0" animBg="1"/>
      <p:bldP spid="101" grpId="0" animBg="1"/>
      <p:bldP spid="102" grpId="0" animBg="1"/>
      <p:bldP spid="103" grpId="0" animBg="1"/>
      <p:bldP spid="104" grpId="0" animBg="1"/>
      <p:bldP spid="105" grpId="0" animBg="1"/>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p:nvPr/>
        </p:nvSpPr>
        <p:spPr>
          <a:xfrm>
            <a:off x="8087591" y="2780515"/>
            <a:ext cx="91005" cy="46392"/>
          </a:xfrm>
          <a:prstGeom prst="rect">
            <a:avLst/>
          </a:prstGeom>
          <a:blipFill>
            <a:blip r:embed="rId2" cstate="print"/>
            <a:stretch>
              <a:fillRect/>
            </a:stretch>
          </a:blipFill>
        </p:spPr>
        <p:txBody>
          <a:bodyPr wrap="square" lIns="0" tIns="0" rIns="0" bIns="0" rtlCol="0">
            <a:noAutofit/>
          </a:bodyPr>
          <a:lstStyle/>
          <a:p>
            <a:endParaRPr/>
          </a:p>
        </p:txBody>
      </p:sp>
      <p:sp>
        <p:nvSpPr>
          <p:cNvPr id="3" name="object 3"/>
          <p:cNvSpPr/>
          <p:nvPr/>
        </p:nvSpPr>
        <p:spPr>
          <a:xfrm>
            <a:off x="8296794" y="2768917"/>
            <a:ext cx="93518" cy="56982"/>
          </a:xfrm>
          <a:prstGeom prst="rect">
            <a:avLst/>
          </a:prstGeom>
          <a:blipFill>
            <a:blip r:embed="rId3" cstate="print"/>
            <a:stretch>
              <a:fillRect/>
            </a:stretch>
          </a:blipFill>
        </p:spPr>
        <p:txBody>
          <a:bodyPr wrap="square" lIns="0" tIns="0" rIns="0" bIns="0" rtlCol="0">
            <a:noAutofit/>
          </a:bodyPr>
          <a:lstStyle/>
          <a:p>
            <a:endParaRPr/>
          </a:p>
        </p:txBody>
      </p:sp>
      <p:sp>
        <p:nvSpPr>
          <p:cNvPr id="4" name="object 4"/>
          <p:cNvSpPr/>
          <p:nvPr/>
        </p:nvSpPr>
        <p:spPr>
          <a:xfrm>
            <a:off x="8210205" y="2696303"/>
            <a:ext cx="184265" cy="128588"/>
          </a:xfrm>
          <a:prstGeom prst="rect">
            <a:avLst/>
          </a:prstGeom>
          <a:blipFill>
            <a:blip r:embed="rId4" cstate="print"/>
            <a:stretch>
              <a:fillRect/>
            </a:stretch>
          </a:blipFill>
        </p:spPr>
        <p:txBody>
          <a:bodyPr wrap="square" lIns="0" tIns="0" rIns="0" bIns="0" rtlCol="0">
            <a:noAutofit/>
          </a:bodyPr>
          <a:lstStyle/>
          <a:p>
            <a:endParaRPr/>
          </a:p>
        </p:txBody>
      </p:sp>
      <p:sp>
        <p:nvSpPr>
          <p:cNvPr id="5" name="object 5"/>
          <p:cNvSpPr/>
          <p:nvPr/>
        </p:nvSpPr>
        <p:spPr>
          <a:xfrm>
            <a:off x="8314114" y="2755807"/>
            <a:ext cx="80167" cy="29752"/>
          </a:xfrm>
          <a:prstGeom prst="rect">
            <a:avLst/>
          </a:prstGeom>
          <a:blipFill>
            <a:blip r:embed="rId5" cstate="print"/>
            <a:stretch>
              <a:fillRect/>
            </a:stretch>
          </a:blipFill>
        </p:spPr>
        <p:txBody>
          <a:bodyPr wrap="square" lIns="0" tIns="0" rIns="0" bIns="0" rtlCol="0">
            <a:noAutofit/>
          </a:bodyPr>
          <a:lstStyle/>
          <a:p>
            <a:endParaRPr/>
          </a:p>
        </p:txBody>
      </p:sp>
      <p:sp>
        <p:nvSpPr>
          <p:cNvPr id="6" name="object 6"/>
          <p:cNvSpPr/>
          <p:nvPr/>
        </p:nvSpPr>
        <p:spPr>
          <a:xfrm>
            <a:off x="8345288" y="2669073"/>
            <a:ext cx="76892" cy="34794"/>
          </a:xfrm>
          <a:prstGeom prst="rect">
            <a:avLst/>
          </a:prstGeom>
          <a:blipFill>
            <a:blip r:embed="rId6" cstate="print"/>
            <a:stretch>
              <a:fillRect/>
            </a:stretch>
          </a:blipFill>
        </p:spPr>
        <p:txBody>
          <a:bodyPr wrap="square" lIns="0" tIns="0" rIns="0" bIns="0" rtlCol="0">
            <a:noAutofit/>
          </a:bodyPr>
          <a:lstStyle/>
          <a:p>
            <a:endParaRPr/>
          </a:p>
        </p:txBody>
      </p:sp>
      <p:sp>
        <p:nvSpPr>
          <p:cNvPr id="7" name="object 7"/>
          <p:cNvSpPr/>
          <p:nvPr/>
        </p:nvSpPr>
        <p:spPr>
          <a:xfrm>
            <a:off x="7956665" y="2652433"/>
            <a:ext cx="283258" cy="151279"/>
          </a:xfrm>
          <a:prstGeom prst="rect">
            <a:avLst/>
          </a:prstGeom>
          <a:blipFill>
            <a:blip r:embed="rId7" cstate="print"/>
            <a:stretch>
              <a:fillRect/>
            </a:stretch>
          </a:blipFill>
        </p:spPr>
        <p:txBody>
          <a:bodyPr wrap="square" lIns="0" tIns="0" rIns="0" bIns="0" rtlCol="0">
            <a:noAutofit/>
          </a:bodyPr>
          <a:lstStyle/>
          <a:p>
            <a:endParaRPr/>
          </a:p>
        </p:txBody>
      </p:sp>
      <p:sp>
        <p:nvSpPr>
          <p:cNvPr id="8" name="object 8"/>
          <p:cNvSpPr/>
          <p:nvPr/>
        </p:nvSpPr>
        <p:spPr>
          <a:xfrm>
            <a:off x="8019705" y="2596963"/>
            <a:ext cx="343965" cy="90768"/>
          </a:xfrm>
          <a:prstGeom prst="rect">
            <a:avLst/>
          </a:prstGeom>
          <a:blipFill>
            <a:blip r:embed="rId8" cstate="print"/>
            <a:stretch>
              <a:fillRect/>
            </a:stretch>
          </a:blipFill>
        </p:spPr>
        <p:txBody>
          <a:bodyPr wrap="square" lIns="0" tIns="0" rIns="0" bIns="0" rtlCol="0">
            <a:noAutofit/>
          </a:bodyPr>
          <a:lstStyle/>
          <a:p>
            <a:endParaRPr/>
          </a:p>
        </p:txBody>
      </p:sp>
      <p:sp>
        <p:nvSpPr>
          <p:cNvPr id="9" name="object 9"/>
          <p:cNvSpPr/>
          <p:nvPr/>
        </p:nvSpPr>
        <p:spPr>
          <a:xfrm>
            <a:off x="8398628" y="2662517"/>
            <a:ext cx="43641" cy="18657"/>
          </a:xfrm>
          <a:prstGeom prst="rect">
            <a:avLst/>
          </a:prstGeom>
          <a:blipFill>
            <a:blip r:embed="rId9" cstate="print"/>
            <a:stretch>
              <a:fillRect/>
            </a:stretch>
          </a:blipFill>
        </p:spPr>
        <p:txBody>
          <a:bodyPr wrap="square" lIns="0" tIns="0" rIns="0" bIns="0" rtlCol="0">
            <a:noAutofit/>
          </a:bodyPr>
          <a:lstStyle/>
          <a:p>
            <a:endParaRPr/>
          </a:p>
        </p:txBody>
      </p:sp>
      <p:sp>
        <p:nvSpPr>
          <p:cNvPr id="10" name="object 10"/>
          <p:cNvSpPr/>
          <p:nvPr/>
        </p:nvSpPr>
        <p:spPr>
          <a:xfrm>
            <a:off x="8226828" y="2597973"/>
            <a:ext cx="231371" cy="69588"/>
          </a:xfrm>
          <a:prstGeom prst="rect">
            <a:avLst/>
          </a:prstGeom>
          <a:blipFill>
            <a:blip r:embed="rId10" cstate="print"/>
            <a:stretch>
              <a:fillRect/>
            </a:stretch>
          </a:blipFill>
        </p:spPr>
        <p:txBody>
          <a:bodyPr wrap="square" lIns="0" tIns="0" rIns="0" bIns="0" rtlCol="0">
            <a:noAutofit/>
          </a:bodyPr>
          <a:lstStyle/>
          <a:p>
            <a:endParaRPr/>
          </a:p>
        </p:txBody>
      </p:sp>
      <p:sp>
        <p:nvSpPr>
          <p:cNvPr id="11" name="object 11"/>
          <p:cNvSpPr/>
          <p:nvPr/>
        </p:nvSpPr>
        <p:spPr>
          <a:xfrm>
            <a:off x="8353597" y="2614109"/>
            <a:ext cx="104371" cy="34793"/>
          </a:xfrm>
          <a:prstGeom prst="rect">
            <a:avLst/>
          </a:prstGeom>
          <a:blipFill>
            <a:blip r:embed="rId11" cstate="print"/>
            <a:stretch>
              <a:fillRect/>
            </a:stretch>
          </a:blipFill>
        </p:spPr>
        <p:txBody>
          <a:bodyPr wrap="square" lIns="0" tIns="0" rIns="0" bIns="0" rtlCol="0">
            <a:noAutofit/>
          </a:bodyPr>
          <a:lstStyle/>
          <a:p>
            <a:endParaRPr/>
          </a:p>
        </p:txBody>
      </p:sp>
      <p:sp>
        <p:nvSpPr>
          <p:cNvPr id="12" name="object 12"/>
          <p:cNvSpPr/>
          <p:nvPr/>
        </p:nvSpPr>
        <p:spPr>
          <a:xfrm>
            <a:off x="8203972" y="2519307"/>
            <a:ext cx="139237" cy="141194"/>
          </a:xfrm>
          <a:prstGeom prst="rect">
            <a:avLst/>
          </a:prstGeom>
          <a:blipFill>
            <a:blip r:embed="rId12" cstate="print"/>
            <a:stretch>
              <a:fillRect/>
            </a:stretch>
          </a:blipFill>
        </p:spPr>
        <p:txBody>
          <a:bodyPr wrap="square" lIns="0" tIns="0" rIns="0" bIns="0" rtlCol="0">
            <a:noAutofit/>
          </a:bodyPr>
          <a:lstStyle/>
          <a:p>
            <a:endParaRPr/>
          </a:p>
        </p:txBody>
      </p:sp>
      <p:sp>
        <p:nvSpPr>
          <p:cNvPr id="13" name="object 13"/>
          <p:cNvSpPr/>
          <p:nvPr/>
        </p:nvSpPr>
        <p:spPr>
          <a:xfrm>
            <a:off x="8023859" y="2530401"/>
            <a:ext cx="108065" cy="69589"/>
          </a:xfrm>
          <a:prstGeom prst="rect">
            <a:avLst/>
          </a:prstGeom>
          <a:blipFill>
            <a:blip r:embed="rId13" cstate="print"/>
            <a:stretch>
              <a:fillRect/>
            </a:stretch>
          </a:blipFill>
        </p:spPr>
        <p:txBody>
          <a:bodyPr wrap="square" lIns="0" tIns="0" rIns="0" bIns="0" rtlCol="0">
            <a:noAutofit/>
          </a:bodyPr>
          <a:lstStyle/>
          <a:p>
            <a:endParaRPr/>
          </a:p>
        </p:txBody>
      </p:sp>
      <p:sp>
        <p:nvSpPr>
          <p:cNvPr id="14" name="object 14"/>
          <p:cNvSpPr/>
          <p:nvPr/>
        </p:nvSpPr>
        <p:spPr>
          <a:xfrm>
            <a:off x="8237913" y="2501153"/>
            <a:ext cx="87976" cy="70092"/>
          </a:xfrm>
          <a:prstGeom prst="rect">
            <a:avLst/>
          </a:prstGeom>
          <a:blipFill>
            <a:blip r:embed="rId14" cstate="print"/>
            <a:stretch>
              <a:fillRect/>
            </a:stretch>
          </a:blipFill>
        </p:spPr>
        <p:txBody>
          <a:bodyPr wrap="square" lIns="0" tIns="0" rIns="0" bIns="0" rtlCol="0">
            <a:noAutofit/>
          </a:bodyPr>
          <a:lstStyle/>
          <a:p>
            <a:endParaRPr/>
          </a:p>
        </p:txBody>
      </p:sp>
      <p:sp>
        <p:nvSpPr>
          <p:cNvPr id="15" name="object 15"/>
          <p:cNvSpPr/>
          <p:nvPr/>
        </p:nvSpPr>
        <p:spPr>
          <a:xfrm>
            <a:off x="8506690" y="1123501"/>
            <a:ext cx="72044" cy="55973"/>
          </a:xfrm>
          <a:prstGeom prst="rect">
            <a:avLst/>
          </a:prstGeom>
          <a:blipFill>
            <a:blip r:embed="rId15" cstate="print"/>
            <a:stretch>
              <a:fillRect/>
            </a:stretch>
          </a:blipFill>
        </p:spPr>
        <p:txBody>
          <a:bodyPr wrap="square" lIns="0" tIns="0" rIns="0" bIns="0" rtlCol="0">
            <a:noAutofit/>
          </a:bodyPr>
          <a:lstStyle/>
          <a:p>
            <a:endParaRPr/>
          </a:p>
        </p:txBody>
      </p:sp>
      <p:sp>
        <p:nvSpPr>
          <p:cNvPr id="16" name="object 16"/>
          <p:cNvSpPr/>
          <p:nvPr/>
        </p:nvSpPr>
        <p:spPr>
          <a:xfrm>
            <a:off x="8482448" y="1049377"/>
            <a:ext cx="114299" cy="109929"/>
          </a:xfrm>
          <a:prstGeom prst="rect">
            <a:avLst/>
          </a:prstGeom>
          <a:blipFill>
            <a:blip r:embed="rId16" cstate="print"/>
            <a:stretch>
              <a:fillRect/>
            </a:stretch>
          </a:blipFill>
        </p:spPr>
        <p:txBody>
          <a:bodyPr wrap="square" lIns="0" tIns="0" rIns="0" bIns="0" rtlCol="0">
            <a:noAutofit/>
          </a:bodyPr>
          <a:lstStyle/>
          <a:p>
            <a:endParaRPr/>
          </a:p>
        </p:txBody>
      </p:sp>
      <p:sp>
        <p:nvSpPr>
          <p:cNvPr id="17" name="object 17"/>
          <p:cNvSpPr/>
          <p:nvPr/>
        </p:nvSpPr>
        <p:spPr>
          <a:xfrm>
            <a:off x="8352904" y="1077615"/>
            <a:ext cx="96982" cy="65051"/>
          </a:xfrm>
          <a:prstGeom prst="rect">
            <a:avLst/>
          </a:prstGeom>
          <a:blipFill>
            <a:blip r:embed="rId17" cstate="print"/>
            <a:stretch>
              <a:fillRect/>
            </a:stretch>
          </a:blipFill>
        </p:spPr>
        <p:txBody>
          <a:bodyPr wrap="square" lIns="0" tIns="0" rIns="0" bIns="0" rtlCol="0">
            <a:noAutofit/>
          </a:bodyPr>
          <a:lstStyle/>
          <a:p>
            <a:endParaRPr/>
          </a:p>
        </p:txBody>
      </p:sp>
      <p:sp>
        <p:nvSpPr>
          <p:cNvPr id="18" name="object 18"/>
          <p:cNvSpPr/>
          <p:nvPr/>
        </p:nvSpPr>
        <p:spPr>
          <a:xfrm>
            <a:off x="8524008" y="1047358"/>
            <a:ext cx="176645" cy="67571"/>
          </a:xfrm>
          <a:prstGeom prst="rect">
            <a:avLst/>
          </a:prstGeom>
          <a:blipFill>
            <a:blip r:embed="rId18" cstate="print"/>
            <a:stretch>
              <a:fillRect/>
            </a:stretch>
          </a:blipFill>
        </p:spPr>
        <p:txBody>
          <a:bodyPr wrap="square" lIns="0" tIns="0" rIns="0" bIns="0" rtlCol="0">
            <a:noAutofit/>
          </a:bodyPr>
          <a:lstStyle/>
          <a:p>
            <a:endParaRPr/>
          </a:p>
        </p:txBody>
      </p:sp>
      <p:sp>
        <p:nvSpPr>
          <p:cNvPr id="19" name="object 19"/>
          <p:cNvSpPr/>
          <p:nvPr/>
        </p:nvSpPr>
        <p:spPr>
          <a:xfrm>
            <a:off x="8615448" y="1035255"/>
            <a:ext cx="77585" cy="30761"/>
          </a:xfrm>
          <a:prstGeom prst="rect">
            <a:avLst/>
          </a:prstGeom>
          <a:blipFill>
            <a:blip r:embed="rId19" cstate="print"/>
            <a:stretch>
              <a:fillRect/>
            </a:stretch>
          </a:blipFill>
        </p:spPr>
        <p:txBody>
          <a:bodyPr wrap="square" lIns="0" tIns="0" rIns="0" bIns="0" rtlCol="0">
            <a:noAutofit/>
          </a:bodyPr>
          <a:lstStyle/>
          <a:p>
            <a:endParaRPr/>
          </a:p>
        </p:txBody>
      </p:sp>
      <p:sp>
        <p:nvSpPr>
          <p:cNvPr id="20" name="object 20"/>
          <p:cNvSpPr/>
          <p:nvPr/>
        </p:nvSpPr>
        <p:spPr>
          <a:xfrm>
            <a:off x="8341129" y="1006514"/>
            <a:ext cx="231925" cy="74631"/>
          </a:xfrm>
          <a:prstGeom prst="rect">
            <a:avLst/>
          </a:prstGeom>
          <a:blipFill>
            <a:blip r:embed="rId20" cstate="print"/>
            <a:stretch>
              <a:fillRect/>
            </a:stretch>
          </a:blipFill>
        </p:spPr>
        <p:txBody>
          <a:bodyPr wrap="square" lIns="0" tIns="0" rIns="0" bIns="0" rtlCol="0">
            <a:noAutofit/>
          </a:bodyPr>
          <a:lstStyle/>
          <a:p>
            <a:endParaRPr/>
          </a:p>
        </p:txBody>
      </p:sp>
      <p:sp>
        <p:nvSpPr>
          <p:cNvPr id="21" name="object 21"/>
          <p:cNvSpPr/>
          <p:nvPr/>
        </p:nvSpPr>
        <p:spPr>
          <a:xfrm>
            <a:off x="8427027" y="927342"/>
            <a:ext cx="119149" cy="97827"/>
          </a:xfrm>
          <a:prstGeom prst="rect">
            <a:avLst/>
          </a:prstGeom>
          <a:blipFill>
            <a:blip r:embed="rId21" cstate="print"/>
            <a:stretch>
              <a:fillRect/>
            </a:stretch>
          </a:blipFill>
        </p:spPr>
        <p:txBody>
          <a:bodyPr wrap="square" lIns="0" tIns="0" rIns="0" bIns="0" rtlCol="0">
            <a:noAutofit/>
          </a:bodyPr>
          <a:lstStyle/>
          <a:p>
            <a:endParaRPr/>
          </a:p>
        </p:txBody>
      </p:sp>
      <p:sp>
        <p:nvSpPr>
          <p:cNvPr id="22" name="object 22"/>
          <p:cNvSpPr/>
          <p:nvPr/>
        </p:nvSpPr>
        <p:spPr>
          <a:xfrm>
            <a:off x="8519855" y="929865"/>
            <a:ext cx="150321" cy="93288"/>
          </a:xfrm>
          <a:prstGeom prst="rect">
            <a:avLst/>
          </a:prstGeom>
          <a:blipFill>
            <a:blip r:embed="rId22" cstate="print"/>
            <a:stretch>
              <a:fillRect/>
            </a:stretch>
          </a:blipFill>
        </p:spPr>
        <p:txBody>
          <a:bodyPr wrap="square" lIns="0" tIns="0" rIns="0" bIns="0" rtlCol="0">
            <a:noAutofit/>
          </a:bodyPr>
          <a:lstStyle/>
          <a:p>
            <a:endParaRPr/>
          </a:p>
        </p:txBody>
      </p:sp>
      <p:sp>
        <p:nvSpPr>
          <p:cNvPr id="23" name="object 23"/>
          <p:cNvSpPr/>
          <p:nvPr/>
        </p:nvSpPr>
        <p:spPr>
          <a:xfrm>
            <a:off x="8596054" y="932385"/>
            <a:ext cx="75507" cy="42863"/>
          </a:xfrm>
          <a:prstGeom prst="rect">
            <a:avLst/>
          </a:prstGeom>
          <a:blipFill>
            <a:blip r:embed="rId23" cstate="print"/>
            <a:stretch>
              <a:fillRect/>
            </a:stretch>
          </a:blipFill>
        </p:spPr>
        <p:txBody>
          <a:bodyPr wrap="square" lIns="0" tIns="0" rIns="0" bIns="0" rtlCol="0">
            <a:noAutofit/>
          </a:bodyPr>
          <a:lstStyle/>
          <a:p>
            <a:endParaRPr/>
          </a:p>
        </p:txBody>
      </p:sp>
      <p:sp>
        <p:nvSpPr>
          <p:cNvPr id="24" name="object 24"/>
          <p:cNvSpPr/>
          <p:nvPr/>
        </p:nvSpPr>
        <p:spPr>
          <a:xfrm>
            <a:off x="8323118" y="892046"/>
            <a:ext cx="217516" cy="125057"/>
          </a:xfrm>
          <a:prstGeom prst="rect">
            <a:avLst/>
          </a:prstGeom>
          <a:blipFill>
            <a:blip r:embed="rId24" cstate="print"/>
            <a:stretch>
              <a:fillRect/>
            </a:stretch>
          </a:blipFill>
        </p:spPr>
        <p:txBody>
          <a:bodyPr wrap="square" lIns="0" tIns="0" rIns="0" bIns="0" rtlCol="0">
            <a:noAutofit/>
          </a:bodyPr>
          <a:lstStyle/>
          <a:p>
            <a:endParaRPr/>
          </a:p>
        </p:txBody>
      </p:sp>
      <p:sp>
        <p:nvSpPr>
          <p:cNvPr id="26" name="object 26"/>
          <p:cNvSpPr/>
          <p:nvPr/>
        </p:nvSpPr>
        <p:spPr>
          <a:xfrm>
            <a:off x="8111143" y="4259020"/>
            <a:ext cx="76200" cy="54964"/>
          </a:xfrm>
          <a:prstGeom prst="rect">
            <a:avLst/>
          </a:prstGeom>
          <a:blipFill>
            <a:blip r:embed="rId25" cstate="print"/>
            <a:stretch>
              <a:fillRect/>
            </a:stretch>
          </a:blipFill>
        </p:spPr>
        <p:txBody>
          <a:bodyPr wrap="square" lIns="0" tIns="0" rIns="0" bIns="0" rtlCol="0">
            <a:noAutofit/>
          </a:bodyPr>
          <a:lstStyle/>
          <a:p>
            <a:endParaRPr/>
          </a:p>
        </p:txBody>
      </p:sp>
      <p:sp>
        <p:nvSpPr>
          <p:cNvPr id="27" name="object 27"/>
          <p:cNvSpPr/>
          <p:nvPr/>
        </p:nvSpPr>
        <p:spPr>
          <a:xfrm>
            <a:off x="8001000" y="4208594"/>
            <a:ext cx="155478" cy="89759"/>
          </a:xfrm>
          <a:prstGeom prst="rect">
            <a:avLst/>
          </a:prstGeom>
          <a:blipFill>
            <a:blip r:embed="rId26" cstate="print"/>
            <a:stretch>
              <a:fillRect/>
            </a:stretch>
          </a:blipFill>
        </p:spPr>
        <p:txBody>
          <a:bodyPr wrap="square" lIns="0" tIns="0" rIns="0" bIns="0" rtlCol="0">
            <a:noAutofit/>
          </a:bodyPr>
          <a:lstStyle/>
          <a:p>
            <a:endParaRPr/>
          </a:p>
        </p:txBody>
      </p:sp>
      <p:sp>
        <p:nvSpPr>
          <p:cNvPr id="28" name="object 28"/>
          <p:cNvSpPr/>
          <p:nvPr/>
        </p:nvSpPr>
        <p:spPr>
          <a:xfrm>
            <a:off x="8120844" y="4209099"/>
            <a:ext cx="97675" cy="73622"/>
          </a:xfrm>
          <a:prstGeom prst="rect">
            <a:avLst/>
          </a:prstGeom>
          <a:blipFill>
            <a:blip r:embed="rId27" cstate="print"/>
            <a:stretch>
              <a:fillRect/>
            </a:stretch>
          </a:blipFill>
        </p:spPr>
        <p:txBody>
          <a:bodyPr wrap="square" lIns="0" tIns="0" rIns="0" bIns="0" rtlCol="0">
            <a:noAutofit/>
          </a:bodyPr>
          <a:lstStyle/>
          <a:p>
            <a:endParaRPr/>
          </a:p>
        </p:txBody>
      </p:sp>
      <p:sp>
        <p:nvSpPr>
          <p:cNvPr id="29" name="object 29"/>
          <p:cNvSpPr/>
          <p:nvPr/>
        </p:nvSpPr>
        <p:spPr>
          <a:xfrm>
            <a:off x="7980913" y="4060339"/>
            <a:ext cx="175067" cy="201706"/>
          </a:xfrm>
          <a:prstGeom prst="rect">
            <a:avLst/>
          </a:prstGeom>
          <a:blipFill>
            <a:blip r:embed="rId28" cstate="print"/>
            <a:stretch>
              <a:fillRect/>
            </a:stretch>
          </a:blipFill>
        </p:spPr>
        <p:txBody>
          <a:bodyPr wrap="square" lIns="0" tIns="0" rIns="0" bIns="0" rtlCol="0">
            <a:noAutofit/>
          </a:bodyPr>
          <a:lstStyle/>
          <a:p>
            <a:endParaRPr/>
          </a:p>
        </p:txBody>
      </p:sp>
      <p:sp>
        <p:nvSpPr>
          <p:cNvPr id="30" name="object 30"/>
          <p:cNvSpPr/>
          <p:nvPr/>
        </p:nvSpPr>
        <p:spPr>
          <a:xfrm>
            <a:off x="8433957" y="4120853"/>
            <a:ext cx="161405" cy="97322"/>
          </a:xfrm>
          <a:prstGeom prst="rect">
            <a:avLst/>
          </a:prstGeom>
          <a:blipFill>
            <a:blip r:embed="rId29" cstate="print"/>
            <a:stretch>
              <a:fillRect/>
            </a:stretch>
          </a:blipFill>
        </p:spPr>
        <p:txBody>
          <a:bodyPr wrap="square" lIns="0" tIns="0" rIns="0" bIns="0" rtlCol="0">
            <a:noAutofit/>
          </a:bodyPr>
          <a:lstStyle/>
          <a:p>
            <a:endParaRPr/>
          </a:p>
        </p:txBody>
      </p:sp>
      <p:sp>
        <p:nvSpPr>
          <p:cNvPr id="31" name="object 31"/>
          <p:cNvSpPr/>
          <p:nvPr/>
        </p:nvSpPr>
        <p:spPr>
          <a:xfrm>
            <a:off x="8269087" y="4031598"/>
            <a:ext cx="325485" cy="181031"/>
          </a:xfrm>
          <a:prstGeom prst="rect">
            <a:avLst/>
          </a:prstGeom>
          <a:blipFill>
            <a:blip r:embed="rId30" cstate="print"/>
            <a:stretch>
              <a:fillRect/>
            </a:stretch>
          </a:blipFill>
        </p:spPr>
        <p:txBody>
          <a:bodyPr wrap="square" lIns="0" tIns="0" rIns="0" bIns="0" rtlCol="0">
            <a:noAutofit/>
          </a:bodyPr>
          <a:lstStyle/>
          <a:p>
            <a:endParaRPr/>
          </a:p>
        </p:txBody>
      </p:sp>
      <p:sp>
        <p:nvSpPr>
          <p:cNvPr id="32" name="object 32"/>
          <p:cNvSpPr/>
          <p:nvPr/>
        </p:nvSpPr>
        <p:spPr>
          <a:xfrm>
            <a:off x="8490757" y="4152115"/>
            <a:ext cx="95596" cy="44880"/>
          </a:xfrm>
          <a:prstGeom prst="rect">
            <a:avLst/>
          </a:prstGeom>
          <a:blipFill>
            <a:blip r:embed="rId31" cstate="print"/>
            <a:stretch>
              <a:fillRect/>
            </a:stretch>
          </a:blipFill>
        </p:spPr>
        <p:txBody>
          <a:bodyPr wrap="square" lIns="0" tIns="0" rIns="0" bIns="0" rtlCol="0">
            <a:noAutofit/>
          </a:bodyPr>
          <a:lstStyle/>
          <a:p>
            <a:endParaRPr/>
          </a:p>
        </p:txBody>
      </p:sp>
      <p:sp>
        <p:nvSpPr>
          <p:cNvPr id="33" name="object 33"/>
          <p:cNvSpPr/>
          <p:nvPr/>
        </p:nvSpPr>
        <p:spPr>
          <a:xfrm>
            <a:off x="7786257" y="4056810"/>
            <a:ext cx="79330" cy="93289"/>
          </a:xfrm>
          <a:prstGeom prst="rect">
            <a:avLst/>
          </a:prstGeom>
          <a:blipFill>
            <a:blip r:embed="rId32" cstate="print"/>
            <a:stretch>
              <a:fillRect/>
            </a:stretch>
          </a:blipFill>
        </p:spPr>
        <p:txBody>
          <a:bodyPr wrap="square" lIns="0" tIns="0" rIns="0" bIns="0" rtlCol="0">
            <a:noAutofit/>
          </a:bodyPr>
          <a:lstStyle/>
          <a:p>
            <a:endParaRPr/>
          </a:p>
        </p:txBody>
      </p:sp>
      <p:sp>
        <p:nvSpPr>
          <p:cNvPr id="34" name="object 34"/>
          <p:cNvSpPr/>
          <p:nvPr/>
        </p:nvSpPr>
        <p:spPr>
          <a:xfrm>
            <a:off x="7732221" y="4075469"/>
            <a:ext cx="63145" cy="69588"/>
          </a:xfrm>
          <a:prstGeom prst="rect">
            <a:avLst/>
          </a:prstGeom>
          <a:blipFill>
            <a:blip r:embed="rId33" cstate="print"/>
            <a:stretch>
              <a:fillRect/>
            </a:stretch>
          </a:blipFill>
        </p:spPr>
        <p:txBody>
          <a:bodyPr wrap="square" lIns="0" tIns="0" rIns="0" bIns="0" rtlCol="0">
            <a:noAutofit/>
          </a:bodyPr>
          <a:lstStyle/>
          <a:p>
            <a:endParaRPr/>
          </a:p>
        </p:txBody>
      </p:sp>
      <p:sp>
        <p:nvSpPr>
          <p:cNvPr id="35" name="object 35"/>
          <p:cNvSpPr/>
          <p:nvPr/>
        </p:nvSpPr>
        <p:spPr>
          <a:xfrm>
            <a:off x="8154093" y="4060339"/>
            <a:ext cx="80356" cy="50931"/>
          </a:xfrm>
          <a:prstGeom prst="rect">
            <a:avLst/>
          </a:prstGeom>
          <a:blipFill>
            <a:blip r:embed="rId34" cstate="print"/>
            <a:stretch>
              <a:fillRect/>
            </a:stretch>
          </a:blipFill>
        </p:spPr>
        <p:txBody>
          <a:bodyPr wrap="square" lIns="0" tIns="0" rIns="0" bIns="0" rtlCol="0">
            <a:noAutofit/>
          </a:bodyPr>
          <a:lstStyle/>
          <a:p>
            <a:endParaRPr/>
          </a:p>
        </p:txBody>
      </p:sp>
      <p:sp>
        <p:nvSpPr>
          <p:cNvPr id="36" name="object 36"/>
          <p:cNvSpPr/>
          <p:nvPr/>
        </p:nvSpPr>
        <p:spPr>
          <a:xfrm>
            <a:off x="7659487" y="4017980"/>
            <a:ext cx="210165" cy="85221"/>
          </a:xfrm>
          <a:prstGeom prst="rect">
            <a:avLst/>
          </a:prstGeom>
          <a:blipFill>
            <a:blip r:embed="rId35" cstate="print"/>
            <a:stretch>
              <a:fillRect/>
            </a:stretch>
          </a:blipFill>
        </p:spPr>
        <p:txBody>
          <a:bodyPr wrap="square" lIns="0" tIns="0" rIns="0" bIns="0" rtlCol="0">
            <a:noAutofit/>
          </a:bodyPr>
          <a:lstStyle/>
          <a:p>
            <a:endParaRPr/>
          </a:p>
        </p:txBody>
      </p:sp>
      <p:sp>
        <p:nvSpPr>
          <p:cNvPr id="37" name="object 37"/>
          <p:cNvSpPr/>
          <p:nvPr/>
        </p:nvSpPr>
        <p:spPr>
          <a:xfrm>
            <a:off x="8033560" y="4012436"/>
            <a:ext cx="288995" cy="82699"/>
          </a:xfrm>
          <a:prstGeom prst="rect">
            <a:avLst/>
          </a:prstGeom>
          <a:blipFill>
            <a:blip r:embed="rId36" cstate="print"/>
            <a:stretch>
              <a:fillRect/>
            </a:stretch>
          </a:blipFill>
        </p:spPr>
        <p:txBody>
          <a:bodyPr wrap="square" lIns="0" tIns="0" rIns="0" bIns="0" rtlCol="0">
            <a:noAutofit/>
          </a:bodyPr>
          <a:lstStyle/>
          <a:p>
            <a:endParaRPr/>
          </a:p>
        </p:txBody>
      </p:sp>
      <p:sp>
        <p:nvSpPr>
          <p:cNvPr id="38" name="object 38"/>
          <p:cNvSpPr/>
          <p:nvPr/>
        </p:nvSpPr>
        <p:spPr>
          <a:xfrm>
            <a:off x="8415946" y="4074962"/>
            <a:ext cx="178485" cy="44880"/>
          </a:xfrm>
          <a:prstGeom prst="rect">
            <a:avLst/>
          </a:prstGeom>
          <a:blipFill>
            <a:blip r:embed="rId37" cstate="print"/>
            <a:stretch>
              <a:fillRect/>
            </a:stretch>
          </a:blipFill>
        </p:spPr>
        <p:txBody>
          <a:bodyPr wrap="square" lIns="0" tIns="0" rIns="0" bIns="0" rtlCol="0">
            <a:noAutofit/>
          </a:bodyPr>
          <a:lstStyle/>
          <a:p>
            <a:endParaRPr/>
          </a:p>
        </p:txBody>
      </p:sp>
      <p:sp>
        <p:nvSpPr>
          <p:cNvPr id="39" name="object 39"/>
          <p:cNvSpPr/>
          <p:nvPr/>
        </p:nvSpPr>
        <p:spPr>
          <a:xfrm>
            <a:off x="7708668" y="3988734"/>
            <a:ext cx="227245" cy="61520"/>
          </a:xfrm>
          <a:prstGeom prst="rect">
            <a:avLst/>
          </a:prstGeom>
          <a:blipFill>
            <a:blip r:embed="rId38" cstate="print"/>
            <a:stretch>
              <a:fillRect/>
            </a:stretch>
          </a:blipFill>
        </p:spPr>
        <p:txBody>
          <a:bodyPr wrap="square" lIns="0" tIns="0" rIns="0" bIns="0" rtlCol="0">
            <a:noAutofit/>
          </a:bodyPr>
          <a:lstStyle/>
          <a:p>
            <a:endParaRPr/>
          </a:p>
        </p:txBody>
      </p:sp>
      <p:sp>
        <p:nvSpPr>
          <p:cNvPr id="40" name="object 40"/>
          <p:cNvSpPr/>
          <p:nvPr/>
        </p:nvSpPr>
        <p:spPr>
          <a:xfrm>
            <a:off x="7994073" y="4001847"/>
            <a:ext cx="295922" cy="68579"/>
          </a:xfrm>
          <a:prstGeom prst="rect">
            <a:avLst/>
          </a:prstGeom>
          <a:blipFill>
            <a:blip r:embed="rId39" cstate="print"/>
            <a:stretch>
              <a:fillRect/>
            </a:stretch>
          </a:blipFill>
        </p:spPr>
        <p:txBody>
          <a:bodyPr wrap="square" lIns="0" tIns="0" rIns="0" bIns="0" rtlCol="0">
            <a:noAutofit/>
          </a:bodyPr>
          <a:lstStyle/>
          <a:p>
            <a:endParaRPr/>
          </a:p>
        </p:txBody>
      </p:sp>
      <p:sp>
        <p:nvSpPr>
          <p:cNvPr id="41" name="object 41"/>
          <p:cNvSpPr/>
          <p:nvPr/>
        </p:nvSpPr>
        <p:spPr>
          <a:xfrm>
            <a:off x="7855527" y="3935786"/>
            <a:ext cx="261927" cy="92280"/>
          </a:xfrm>
          <a:prstGeom prst="rect">
            <a:avLst/>
          </a:prstGeom>
          <a:blipFill>
            <a:blip r:embed="rId40" cstate="print"/>
            <a:stretch>
              <a:fillRect/>
            </a:stretch>
          </a:blipFill>
        </p:spPr>
        <p:txBody>
          <a:bodyPr wrap="square" lIns="0" tIns="0" rIns="0" bIns="0" rtlCol="0">
            <a:noAutofit/>
          </a:bodyPr>
          <a:lstStyle/>
          <a:p>
            <a:endParaRPr/>
          </a:p>
        </p:txBody>
      </p:sp>
      <p:sp>
        <p:nvSpPr>
          <p:cNvPr id="42" name="object 42"/>
          <p:cNvSpPr/>
          <p:nvPr/>
        </p:nvSpPr>
        <p:spPr>
          <a:xfrm>
            <a:off x="8015547" y="3893933"/>
            <a:ext cx="369224" cy="115981"/>
          </a:xfrm>
          <a:prstGeom prst="rect">
            <a:avLst/>
          </a:prstGeom>
          <a:blipFill>
            <a:blip r:embed="rId41" cstate="print"/>
            <a:stretch>
              <a:fillRect/>
            </a:stretch>
          </a:blipFill>
        </p:spPr>
        <p:txBody>
          <a:bodyPr wrap="square" lIns="0" tIns="0" rIns="0" bIns="0" rtlCol="0">
            <a:noAutofit/>
          </a:bodyPr>
          <a:lstStyle/>
          <a:p>
            <a:endParaRPr/>
          </a:p>
        </p:txBody>
      </p:sp>
      <p:sp>
        <p:nvSpPr>
          <p:cNvPr id="43" name="object 43"/>
          <p:cNvSpPr/>
          <p:nvPr/>
        </p:nvSpPr>
        <p:spPr>
          <a:xfrm>
            <a:off x="7903327" y="3816779"/>
            <a:ext cx="395499" cy="107913"/>
          </a:xfrm>
          <a:prstGeom prst="rect">
            <a:avLst/>
          </a:prstGeom>
          <a:blipFill>
            <a:blip r:embed="rId42" cstate="print"/>
            <a:stretch>
              <a:fillRect/>
            </a:stretch>
          </a:blipFill>
        </p:spPr>
        <p:txBody>
          <a:bodyPr wrap="square" lIns="0" tIns="0" rIns="0" bIns="0" rtlCol="0">
            <a:noAutofit/>
          </a:bodyPr>
          <a:lstStyle/>
          <a:p>
            <a:endParaRPr/>
          </a:p>
        </p:txBody>
      </p:sp>
      <p:sp>
        <p:nvSpPr>
          <p:cNvPr id="44" name="object 44"/>
          <p:cNvSpPr/>
          <p:nvPr/>
        </p:nvSpPr>
        <p:spPr>
          <a:xfrm>
            <a:off x="8460973" y="3875277"/>
            <a:ext cx="150321" cy="39332"/>
          </a:xfrm>
          <a:prstGeom prst="rect">
            <a:avLst/>
          </a:prstGeom>
          <a:blipFill>
            <a:blip r:embed="rId43" cstate="print"/>
            <a:stretch>
              <a:fillRect/>
            </a:stretch>
          </a:blipFill>
        </p:spPr>
        <p:txBody>
          <a:bodyPr wrap="square" lIns="0" tIns="0" rIns="0" bIns="0" rtlCol="0">
            <a:noAutofit/>
          </a:bodyPr>
          <a:lstStyle/>
          <a:p>
            <a:endParaRPr/>
          </a:p>
        </p:txBody>
      </p:sp>
      <p:sp>
        <p:nvSpPr>
          <p:cNvPr id="45" name="object 45"/>
          <p:cNvSpPr/>
          <p:nvPr/>
        </p:nvSpPr>
        <p:spPr>
          <a:xfrm>
            <a:off x="8291948" y="3753243"/>
            <a:ext cx="299817" cy="146741"/>
          </a:xfrm>
          <a:prstGeom prst="rect">
            <a:avLst/>
          </a:prstGeom>
          <a:blipFill>
            <a:blip r:embed="rId44" cstate="print"/>
            <a:stretch>
              <a:fillRect/>
            </a:stretch>
          </a:blipFill>
        </p:spPr>
        <p:txBody>
          <a:bodyPr wrap="square" lIns="0" tIns="0" rIns="0" bIns="0" rtlCol="0">
            <a:noAutofit/>
          </a:bodyPr>
          <a:lstStyle/>
          <a:p>
            <a:endParaRPr/>
          </a:p>
        </p:txBody>
      </p:sp>
      <p:sp>
        <p:nvSpPr>
          <p:cNvPr id="46" name="object 46"/>
          <p:cNvSpPr/>
          <p:nvPr/>
        </p:nvSpPr>
        <p:spPr>
          <a:xfrm>
            <a:off x="8530244" y="3853087"/>
            <a:ext cx="113606" cy="30761"/>
          </a:xfrm>
          <a:prstGeom prst="rect">
            <a:avLst/>
          </a:prstGeom>
          <a:blipFill>
            <a:blip r:embed="rId45" cstate="print"/>
            <a:stretch>
              <a:fillRect/>
            </a:stretch>
          </a:blipFill>
        </p:spPr>
        <p:txBody>
          <a:bodyPr wrap="square" lIns="0" tIns="0" rIns="0" bIns="0" rtlCol="0">
            <a:noAutofit/>
          </a:bodyPr>
          <a:lstStyle/>
          <a:p>
            <a:endParaRPr/>
          </a:p>
        </p:txBody>
      </p:sp>
      <p:sp>
        <p:nvSpPr>
          <p:cNvPr id="47" name="object 47"/>
          <p:cNvSpPr/>
          <p:nvPr/>
        </p:nvSpPr>
        <p:spPr>
          <a:xfrm>
            <a:off x="8041870" y="3810223"/>
            <a:ext cx="283325" cy="77657"/>
          </a:xfrm>
          <a:prstGeom prst="rect">
            <a:avLst/>
          </a:prstGeom>
          <a:blipFill>
            <a:blip r:embed="rId46" cstate="print"/>
            <a:stretch>
              <a:fillRect/>
            </a:stretch>
          </a:blipFill>
        </p:spPr>
        <p:txBody>
          <a:bodyPr wrap="square" lIns="0" tIns="0" rIns="0" bIns="0" rtlCol="0">
            <a:noAutofit/>
          </a:bodyPr>
          <a:lstStyle/>
          <a:p>
            <a:endParaRPr/>
          </a:p>
        </p:txBody>
      </p:sp>
      <p:sp>
        <p:nvSpPr>
          <p:cNvPr id="48" name="object 48"/>
          <p:cNvSpPr/>
          <p:nvPr/>
        </p:nvSpPr>
        <p:spPr>
          <a:xfrm>
            <a:off x="8084822" y="3792575"/>
            <a:ext cx="174366" cy="65554"/>
          </a:xfrm>
          <a:prstGeom prst="rect">
            <a:avLst/>
          </a:prstGeom>
          <a:blipFill>
            <a:blip r:embed="rId47" cstate="print"/>
            <a:stretch>
              <a:fillRect/>
            </a:stretch>
          </a:blipFill>
        </p:spPr>
        <p:txBody>
          <a:bodyPr wrap="square" lIns="0" tIns="0" rIns="0" bIns="0" rtlCol="0">
            <a:noAutofit/>
          </a:bodyPr>
          <a:lstStyle/>
          <a:p>
            <a:endParaRPr/>
          </a:p>
        </p:txBody>
      </p:sp>
      <p:sp>
        <p:nvSpPr>
          <p:cNvPr id="49" name="object 49"/>
          <p:cNvSpPr/>
          <p:nvPr/>
        </p:nvSpPr>
        <p:spPr>
          <a:xfrm>
            <a:off x="8098677" y="3620622"/>
            <a:ext cx="187035" cy="222884"/>
          </a:xfrm>
          <a:prstGeom prst="rect">
            <a:avLst/>
          </a:prstGeom>
          <a:blipFill>
            <a:blip r:embed="rId48" cstate="print"/>
            <a:stretch>
              <a:fillRect/>
            </a:stretch>
          </a:blipFill>
        </p:spPr>
        <p:txBody>
          <a:bodyPr wrap="square" lIns="0" tIns="0" rIns="0" bIns="0" rtlCol="0">
            <a:noAutofit/>
          </a:bodyPr>
          <a:lstStyle/>
          <a:p>
            <a:endParaRPr/>
          </a:p>
        </p:txBody>
      </p:sp>
      <p:sp>
        <p:nvSpPr>
          <p:cNvPr id="50" name="object 50"/>
          <p:cNvSpPr/>
          <p:nvPr/>
        </p:nvSpPr>
        <p:spPr>
          <a:xfrm>
            <a:off x="7744693" y="3784002"/>
            <a:ext cx="206195" cy="44375"/>
          </a:xfrm>
          <a:prstGeom prst="rect">
            <a:avLst/>
          </a:prstGeom>
          <a:blipFill>
            <a:blip r:embed="rId49" cstate="print"/>
            <a:stretch>
              <a:fillRect/>
            </a:stretch>
          </a:blipFill>
        </p:spPr>
        <p:txBody>
          <a:bodyPr wrap="square" lIns="0" tIns="0" rIns="0" bIns="0" rtlCol="0">
            <a:noAutofit/>
          </a:bodyPr>
          <a:lstStyle/>
          <a:p>
            <a:endParaRPr/>
          </a:p>
        </p:txBody>
      </p:sp>
      <p:sp>
        <p:nvSpPr>
          <p:cNvPr id="51" name="object 51"/>
          <p:cNvSpPr/>
          <p:nvPr/>
        </p:nvSpPr>
        <p:spPr>
          <a:xfrm>
            <a:off x="8483831" y="3756772"/>
            <a:ext cx="175952" cy="89759"/>
          </a:xfrm>
          <a:prstGeom prst="rect">
            <a:avLst/>
          </a:prstGeom>
          <a:blipFill>
            <a:blip r:embed="rId50" cstate="print"/>
            <a:stretch>
              <a:fillRect/>
            </a:stretch>
          </a:blipFill>
        </p:spPr>
        <p:txBody>
          <a:bodyPr wrap="square" lIns="0" tIns="0" rIns="0" bIns="0" rtlCol="0">
            <a:noAutofit/>
          </a:bodyPr>
          <a:lstStyle/>
          <a:p>
            <a:endParaRPr/>
          </a:p>
        </p:txBody>
      </p:sp>
      <p:sp>
        <p:nvSpPr>
          <p:cNvPr id="52" name="object 52"/>
          <p:cNvSpPr/>
          <p:nvPr/>
        </p:nvSpPr>
        <p:spPr>
          <a:xfrm>
            <a:off x="7721833" y="3683655"/>
            <a:ext cx="192435" cy="107912"/>
          </a:xfrm>
          <a:prstGeom prst="rect">
            <a:avLst/>
          </a:prstGeom>
          <a:blipFill>
            <a:blip r:embed="rId51" cstate="print"/>
            <a:stretch>
              <a:fillRect/>
            </a:stretch>
          </a:blipFill>
        </p:spPr>
        <p:txBody>
          <a:bodyPr wrap="square" lIns="0" tIns="0" rIns="0" bIns="0" rtlCol="0">
            <a:noAutofit/>
          </a:bodyPr>
          <a:lstStyle/>
          <a:p>
            <a:endParaRPr/>
          </a:p>
        </p:txBody>
      </p:sp>
      <p:sp>
        <p:nvSpPr>
          <p:cNvPr id="53" name="object 53"/>
          <p:cNvSpPr/>
          <p:nvPr/>
        </p:nvSpPr>
        <p:spPr>
          <a:xfrm>
            <a:off x="8223365" y="3641801"/>
            <a:ext cx="112222" cy="52948"/>
          </a:xfrm>
          <a:prstGeom prst="rect">
            <a:avLst/>
          </a:prstGeom>
          <a:blipFill>
            <a:blip r:embed="rId52" cstate="print"/>
            <a:stretch>
              <a:fillRect/>
            </a:stretch>
          </a:blipFill>
        </p:spPr>
        <p:txBody>
          <a:bodyPr wrap="square" lIns="0" tIns="0" rIns="0" bIns="0" rtlCol="0">
            <a:noAutofit/>
          </a:bodyPr>
          <a:lstStyle/>
          <a:p>
            <a:endParaRPr/>
          </a:p>
        </p:txBody>
      </p:sp>
      <p:sp>
        <p:nvSpPr>
          <p:cNvPr id="54" name="object 54"/>
          <p:cNvSpPr/>
          <p:nvPr/>
        </p:nvSpPr>
        <p:spPr>
          <a:xfrm>
            <a:off x="8131928" y="3587844"/>
            <a:ext cx="142105" cy="106399"/>
          </a:xfrm>
          <a:prstGeom prst="rect">
            <a:avLst/>
          </a:prstGeom>
          <a:blipFill>
            <a:blip r:embed="rId53" cstate="print"/>
            <a:stretch>
              <a:fillRect/>
            </a:stretch>
          </a:blipFill>
        </p:spPr>
        <p:txBody>
          <a:bodyPr wrap="square" lIns="0" tIns="0" rIns="0" bIns="0" rtlCol="0">
            <a:noAutofit/>
          </a:bodyPr>
          <a:lstStyle/>
          <a:p>
            <a:endParaRPr/>
          </a:p>
        </p:txBody>
      </p:sp>
      <p:sp>
        <p:nvSpPr>
          <p:cNvPr id="55" name="object 55"/>
          <p:cNvSpPr/>
          <p:nvPr/>
        </p:nvSpPr>
        <p:spPr>
          <a:xfrm>
            <a:off x="8208818" y="3562630"/>
            <a:ext cx="109451" cy="80178"/>
          </a:xfrm>
          <a:prstGeom prst="rect">
            <a:avLst/>
          </a:prstGeom>
          <a:blipFill>
            <a:blip r:embed="rId54" cstate="print"/>
            <a:stretch>
              <a:fillRect/>
            </a:stretch>
          </a:blipFill>
        </p:spPr>
        <p:txBody>
          <a:bodyPr wrap="square" lIns="0" tIns="0" rIns="0" bIns="0" rtlCol="0">
            <a:noAutofit/>
          </a:bodyPr>
          <a:lstStyle/>
          <a:p>
            <a:endParaRPr/>
          </a:p>
        </p:txBody>
      </p:sp>
      <p:sp>
        <p:nvSpPr>
          <p:cNvPr id="56" name="object 56"/>
          <p:cNvSpPr/>
          <p:nvPr/>
        </p:nvSpPr>
        <p:spPr>
          <a:xfrm>
            <a:off x="7712132" y="883977"/>
            <a:ext cx="40178" cy="53452"/>
          </a:xfrm>
          <a:prstGeom prst="rect">
            <a:avLst/>
          </a:prstGeom>
          <a:blipFill>
            <a:blip r:embed="rId55" cstate="print"/>
            <a:stretch>
              <a:fillRect/>
            </a:stretch>
          </a:blipFill>
        </p:spPr>
        <p:txBody>
          <a:bodyPr wrap="square" lIns="0" tIns="0" rIns="0" bIns="0" rtlCol="0">
            <a:noAutofit/>
          </a:bodyPr>
          <a:lstStyle/>
          <a:p>
            <a:endParaRPr/>
          </a:p>
        </p:txBody>
      </p:sp>
      <p:sp>
        <p:nvSpPr>
          <p:cNvPr id="57" name="object 57"/>
          <p:cNvSpPr/>
          <p:nvPr/>
        </p:nvSpPr>
        <p:spPr>
          <a:xfrm>
            <a:off x="7676110" y="849183"/>
            <a:ext cx="76587" cy="75135"/>
          </a:xfrm>
          <a:prstGeom prst="rect">
            <a:avLst/>
          </a:prstGeom>
          <a:blipFill>
            <a:blip r:embed="rId56" cstate="print"/>
            <a:stretch>
              <a:fillRect/>
            </a:stretch>
          </a:blipFill>
        </p:spPr>
        <p:txBody>
          <a:bodyPr wrap="square" lIns="0" tIns="0" rIns="0" bIns="0" rtlCol="0">
            <a:noAutofit/>
          </a:bodyPr>
          <a:lstStyle/>
          <a:p>
            <a:endParaRPr/>
          </a:p>
        </p:txBody>
      </p:sp>
      <p:sp>
        <p:nvSpPr>
          <p:cNvPr id="58" name="object 58"/>
          <p:cNvSpPr/>
          <p:nvPr/>
        </p:nvSpPr>
        <p:spPr>
          <a:xfrm>
            <a:off x="7435734" y="844645"/>
            <a:ext cx="15240" cy="47904"/>
          </a:xfrm>
          <a:prstGeom prst="rect">
            <a:avLst/>
          </a:prstGeom>
          <a:blipFill>
            <a:blip r:embed="rId57" cstate="print"/>
            <a:stretch>
              <a:fillRect/>
            </a:stretch>
          </a:blipFill>
        </p:spPr>
        <p:txBody>
          <a:bodyPr wrap="square" lIns="0" tIns="0" rIns="0" bIns="0" rtlCol="0">
            <a:noAutofit/>
          </a:bodyPr>
          <a:lstStyle/>
          <a:p>
            <a:endParaRPr/>
          </a:p>
        </p:txBody>
      </p:sp>
      <p:sp>
        <p:nvSpPr>
          <p:cNvPr id="59" name="object 59"/>
          <p:cNvSpPr/>
          <p:nvPr/>
        </p:nvSpPr>
        <p:spPr>
          <a:xfrm>
            <a:off x="7635933" y="739756"/>
            <a:ext cx="160712" cy="165903"/>
          </a:xfrm>
          <a:prstGeom prst="rect">
            <a:avLst/>
          </a:prstGeom>
          <a:blipFill>
            <a:blip r:embed="rId58" cstate="print"/>
            <a:stretch>
              <a:fillRect/>
            </a:stretch>
          </a:blipFill>
        </p:spPr>
        <p:txBody>
          <a:bodyPr wrap="square" lIns="0" tIns="0" rIns="0" bIns="0" rtlCol="0">
            <a:noAutofit/>
          </a:bodyPr>
          <a:lstStyle/>
          <a:p>
            <a:endParaRPr/>
          </a:p>
        </p:txBody>
      </p:sp>
      <p:sp>
        <p:nvSpPr>
          <p:cNvPr id="60" name="object 60"/>
          <p:cNvSpPr/>
          <p:nvPr/>
        </p:nvSpPr>
        <p:spPr>
          <a:xfrm>
            <a:off x="7358149" y="810353"/>
            <a:ext cx="128154" cy="79170"/>
          </a:xfrm>
          <a:prstGeom prst="rect">
            <a:avLst/>
          </a:prstGeom>
          <a:blipFill>
            <a:blip r:embed="rId59" cstate="print"/>
            <a:stretch>
              <a:fillRect/>
            </a:stretch>
          </a:blipFill>
        </p:spPr>
        <p:txBody>
          <a:bodyPr wrap="square" lIns="0" tIns="0" rIns="0" bIns="0" rtlCol="0">
            <a:noAutofit/>
          </a:bodyPr>
          <a:lstStyle/>
          <a:p>
            <a:endParaRPr/>
          </a:p>
        </p:txBody>
      </p:sp>
      <p:sp>
        <p:nvSpPr>
          <p:cNvPr id="61" name="object 61"/>
          <p:cNvSpPr/>
          <p:nvPr/>
        </p:nvSpPr>
        <p:spPr>
          <a:xfrm>
            <a:off x="7366464" y="737235"/>
            <a:ext cx="192975" cy="76648"/>
          </a:xfrm>
          <a:prstGeom prst="rect">
            <a:avLst/>
          </a:prstGeom>
          <a:blipFill>
            <a:blip r:embed="rId60" cstate="print"/>
            <a:stretch>
              <a:fillRect/>
            </a:stretch>
          </a:blipFill>
        </p:spPr>
        <p:txBody>
          <a:bodyPr wrap="square" lIns="0" tIns="0" rIns="0" bIns="0" rtlCol="0">
            <a:noAutofit/>
          </a:bodyPr>
          <a:lstStyle/>
          <a:p>
            <a:endParaRPr/>
          </a:p>
        </p:txBody>
      </p:sp>
      <p:sp>
        <p:nvSpPr>
          <p:cNvPr id="62" name="object 62"/>
          <p:cNvSpPr/>
          <p:nvPr/>
        </p:nvSpPr>
        <p:spPr>
          <a:xfrm>
            <a:off x="7705901" y="698406"/>
            <a:ext cx="245917" cy="74631"/>
          </a:xfrm>
          <a:prstGeom prst="rect">
            <a:avLst/>
          </a:prstGeom>
          <a:blipFill>
            <a:blip r:embed="rId61" cstate="print"/>
            <a:stretch>
              <a:fillRect/>
            </a:stretch>
          </a:blipFill>
        </p:spPr>
        <p:txBody>
          <a:bodyPr wrap="square" lIns="0" tIns="0" rIns="0" bIns="0" rtlCol="0">
            <a:noAutofit/>
          </a:bodyPr>
          <a:lstStyle/>
          <a:p>
            <a:endParaRPr/>
          </a:p>
        </p:txBody>
      </p:sp>
      <p:sp>
        <p:nvSpPr>
          <p:cNvPr id="63" name="object 63"/>
          <p:cNvSpPr/>
          <p:nvPr/>
        </p:nvSpPr>
        <p:spPr>
          <a:xfrm>
            <a:off x="7493231" y="668151"/>
            <a:ext cx="190540" cy="93288"/>
          </a:xfrm>
          <a:prstGeom prst="rect">
            <a:avLst/>
          </a:prstGeom>
          <a:blipFill>
            <a:blip r:embed="rId62" cstate="print"/>
            <a:stretch>
              <a:fillRect/>
            </a:stretch>
          </a:blipFill>
        </p:spPr>
        <p:txBody>
          <a:bodyPr wrap="square" lIns="0" tIns="0" rIns="0" bIns="0" rtlCol="0">
            <a:noAutofit/>
          </a:bodyPr>
          <a:lstStyle/>
          <a:p>
            <a:endParaRPr/>
          </a:p>
        </p:txBody>
      </p:sp>
      <p:sp>
        <p:nvSpPr>
          <p:cNvPr id="64" name="object 64"/>
          <p:cNvSpPr/>
          <p:nvPr/>
        </p:nvSpPr>
        <p:spPr>
          <a:xfrm>
            <a:off x="7306890" y="646468"/>
            <a:ext cx="212855" cy="48409"/>
          </a:xfrm>
          <a:prstGeom prst="rect">
            <a:avLst/>
          </a:prstGeom>
          <a:blipFill>
            <a:blip r:embed="rId63" cstate="print"/>
            <a:stretch>
              <a:fillRect/>
            </a:stretch>
          </a:blipFill>
        </p:spPr>
        <p:txBody>
          <a:bodyPr wrap="square" lIns="0" tIns="0" rIns="0" bIns="0" rtlCol="0">
            <a:noAutofit/>
          </a:bodyPr>
          <a:lstStyle/>
          <a:p>
            <a:endParaRPr/>
          </a:p>
        </p:txBody>
      </p:sp>
      <p:sp>
        <p:nvSpPr>
          <p:cNvPr id="65" name="object 65"/>
          <p:cNvSpPr/>
          <p:nvPr/>
        </p:nvSpPr>
        <p:spPr>
          <a:xfrm>
            <a:off x="7619310" y="631527"/>
            <a:ext cx="372686" cy="133442"/>
          </a:xfrm>
          <a:prstGeom prst="rect">
            <a:avLst/>
          </a:prstGeom>
          <a:blipFill>
            <a:blip r:embed="rId64" cstate="print"/>
            <a:stretch>
              <a:fillRect/>
            </a:stretch>
          </a:blipFill>
        </p:spPr>
        <p:txBody>
          <a:bodyPr wrap="square" lIns="0" tIns="0" rIns="0" bIns="0" rtlCol="0">
            <a:noAutofit/>
          </a:bodyPr>
          <a:lstStyle/>
          <a:p>
            <a:endParaRPr/>
          </a:p>
        </p:txBody>
      </p:sp>
      <p:sp>
        <p:nvSpPr>
          <p:cNvPr id="66" name="object 66"/>
          <p:cNvSpPr/>
          <p:nvPr/>
        </p:nvSpPr>
        <p:spPr>
          <a:xfrm>
            <a:off x="7250779" y="623272"/>
            <a:ext cx="316057" cy="54964"/>
          </a:xfrm>
          <a:prstGeom prst="rect">
            <a:avLst/>
          </a:prstGeom>
          <a:blipFill>
            <a:blip r:embed="rId65" cstate="print"/>
            <a:stretch>
              <a:fillRect/>
            </a:stretch>
          </a:blipFill>
        </p:spPr>
        <p:txBody>
          <a:bodyPr wrap="square" lIns="0" tIns="0" rIns="0" bIns="0" rtlCol="0">
            <a:noAutofit/>
          </a:bodyPr>
          <a:lstStyle/>
          <a:p>
            <a:endParaRPr/>
          </a:p>
        </p:txBody>
      </p:sp>
      <p:sp>
        <p:nvSpPr>
          <p:cNvPr id="67" name="object 67"/>
          <p:cNvSpPr/>
          <p:nvPr/>
        </p:nvSpPr>
        <p:spPr>
          <a:xfrm>
            <a:off x="7538952" y="590494"/>
            <a:ext cx="163773" cy="66059"/>
          </a:xfrm>
          <a:prstGeom prst="rect">
            <a:avLst/>
          </a:prstGeom>
          <a:blipFill>
            <a:blip r:embed="rId66" cstate="print"/>
            <a:stretch>
              <a:fillRect/>
            </a:stretch>
          </a:blipFill>
        </p:spPr>
        <p:txBody>
          <a:bodyPr wrap="square" lIns="0" tIns="0" rIns="0" bIns="0" rtlCol="0">
            <a:noAutofit/>
          </a:bodyPr>
          <a:lstStyle/>
          <a:p>
            <a:endParaRPr/>
          </a:p>
        </p:txBody>
      </p:sp>
      <p:sp>
        <p:nvSpPr>
          <p:cNvPr id="68" name="object 68"/>
          <p:cNvSpPr/>
          <p:nvPr/>
        </p:nvSpPr>
        <p:spPr>
          <a:xfrm>
            <a:off x="7295110" y="582426"/>
            <a:ext cx="99138" cy="55973"/>
          </a:xfrm>
          <a:prstGeom prst="rect">
            <a:avLst/>
          </a:prstGeom>
          <a:blipFill>
            <a:blip r:embed="rId67" cstate="print"/>
            <a:stretch>
              <a:fillRect/>
            </a:stretch>
          </a:blipFill>
        </p:spPr>
        <p:txBody>
          <a:bodyPr wrap="square" lIns="0" tIns="0" rIns="0" bIns="0" rtlCol="0">
            <a:noAutofit/>
          </a:bodyPr>
          <a:lstStyle/>
          <a:p>
            <a:endParaRPr/>
          </a:p>
        </p:txBody>
      </p:sp>
      <p:sp>
        <p:nvSpPr>
          <p:cNvPr id="69" name="object 69"/>
          <p:cNvSpPr/>
          <p:nvPr/>
        </p:nvSpPr>
        <p:spPr>
          <a:xfrm>
            <a:off x="7604069" y="612176"/>
            <a:ext cx="26670" cy="1009"/>
          </a:xfrm>
          <a:prstGeom prst="rect">
            <a:avLst/>
          </a:prstGeom>
          <a:blipFill>
            <a:blip r:embed="rId68" cstate="print"/>
            <a:stretch>
              <a:fillRect/>
            </a:stretch>
          </a:blipFill>
        </p:spPr>
        <p:txBody>
          <a:bodyPr wrap="square" lIns="0" tIns="0" rIns="0" bIns="0" rtlCol="0">
            <a:noAutofit/>
          </a:bodyPr>
          <a:lstStyle/>
          <a:p>
            <a:endParaRPr/>
          </a:p>
        </p:txBody>
      </p:sp>
      <p:sp>
        <p:nvSpPr>
          <p:cNvPr id="70" name="object 70"/>
          <p:cNvSpPr/>
          <p:nvPr/>
        </p:nvSpPr>
        <p:spPr>
          <a:xfrm>
            <a:off x="7445434" y="485102"/>
            <a:ext cx="155171" cy="108417"/>
          </a:xfrm>
          <a:prstGeom prst="rect">
            <a:avLst/>
          </a:prstGeom>
          <a:blipFill>
            <a:blip r:embed="rId69" cstate="print"/>
            <a:stretch>
              <a:fillRect/>
            </a:stretch>
          </a:blipFill>
        </p:spPr>
        <p:txBody>
          <a:bodyPr wrap="square" lIns="0" tIns="0" rIns="0" bIns="0" rtlCol="0">
            <a:noAutofit/>
          </a:bodyPr>
          <a:lstStyle/>
          <a:p>
            <a:endParaRPr/>
          </a:p>
        </p:txBody>
      </p:sp>
      <p:sp>
        <p:nvSpPr>
          <p:cNvPr id="71" name="object 71"/>
          <p:cNvSpPr/>
          <p:nvPr/>
        </p:nvSpPr>
        <p:spPr>
          <a:xfrm>
            <a:off x="7670572" y="473504"/>
            <a:ext cx="205046" cy="149767"/>
          </a:xfrm>
          <a:prstGeom prst="rect">
            <a:avLst/>
          </a:prstGeom>
          <a:blipFill>
            <a:blip r:embed="rId70" cstate="print"/>
            <a:stretch>
              <a:fillRect/>
            </a:stretch>
          </a:blipFill>
        </p:spPr>
        <p:txBody>
          <a:bodyPr wrap="square" lIns="0" tIns="0" rIns="0" bIns="0" rtlCol="0">
            <a:noAutofit/>
          </a:bodyPr>
          <a:lstStyle/>
          <a:p>
            <a:endParaRPr/>
          </a:p>
        </p:txBody>
      </p:sp>
      <p:sp>
        <p:nvSpPr>
          <p:cNvPr id="72" name="object 72"/>
          <p:cNvSpPr/>
          <p:nvPr/>
        </p:nvSpPr>
        <p:spPr>
          <a:xfrm>
            <a:off x="7773093" y="462917"/>
            <a:ext cx="110836" cy="75135"/>
          </a:xfrm>
          <a:prstGeom prst="rect">
            <a:avLst/>
          </a:prstGeom>
          <a:blipFill>
            <a:blip r:embed="rId71" cstate="print"/>
            <a:stretch>
              <a:fillRect/>
            </a:stretch>
          </a:blipFill>
        </p:spPr>
        <p:txBody>
          <a:bodyPr wrap="square" lIns="0" tIns="0" rIns="0" bIns="0" rtlCol="0">
            <a:noAutofit/>
          </a:bodyPr>
          <a:lstStyle/>
          <a:p>
            <a:endParaRPr/>
          </a:p>
        </p:txBody>
      </p:sp>
      <p:sp>
        <p:nvSpPr>
          <p:cNvPr id="73" name="object 73"/>
          <p:cNvSpPr/>
          <p:nvPr/>
        </p:nvSpPr>
        <p:spPr>
          <a:xfrm>
            <a:off x="7805651" y="466950"/>
            <a:ext cx="63730" cy="43871"/>
          </a:xfrm>
          <a:prstGeom prst="rect">
            <a:avLst/>
          </a:prstGeom>
          <a:blipFill>
            <a:blip r:embed="rId72" cstate="print"/>
            <a:stretch>
              <a:fillRect/>
            </a:stretch>
          </a:blipFill>
        </p:spPr>
        <p:txBody>
          <a:bodyPr wrap="square" lIns="0" tIns="0" rIns="0" bIns="0" rtlCol="0">
            <a:noAutofit/>
          </a:bodyPr>
          <a:lstStyle/>
          <a:p>
            <a:endParaRPr/>
          </a:p>
        </p:txBody>
      </p:sp>
      <p:sp>
        <p:nvSpPr>
          <p:cNvPr id="74" name="object 74"/>
          <p:cNvSpPr/>
          <p:nvPr/>
        </p:nvSpPr>
        <p:spPr>
          <a:xfrm>
            <a:off x="7450281" y="419548"/>
            <a:ext cx="142702" cy="92784"/>
          </a:xfrm>
          <a:prstGeom prst="rect">
            <a:avLst/>
          </a:prstGeom>
          <a:blipFill>
            <a:blip r:embed="rId73" cstate="print"/>
            <a:stretch>
              <a:fillRect/>
            </a:stretch>
          </a:blipFill>
        </p:spPr>
        <p:txBody>
          <a:bodyPr wrap="square" lIns="0" tIns="0" rIns="0" bIns="0" rtlCol="0">
            <a:noAutofit/>
          </a:bodyPr>
          <a:lstStyle/>
          <a:p>
            <a:endParaRPr/>
          </a:p>
        </p:txBody>
      </p:sp>
      <p:sp>
        <p:nvSpPr>
          <p:cNvPr id="75" name="object 75"/>
          <p:cNvSpPr/>
          <p:nvPr/>
        </p:nvSpPr>
        <p:spPr>
          <a:xfrm>
            <a:off x="7854144" y="3255881"/>
            <a:ext cx="119765" cy="65207"/>
          </a:xfrm>
          <a:prstGeom prst="rect">
            <a:avLst/>
          </a:prstGeom>
          <a:blipFill>
            <a:blip r:embed="rId74" cstate="print"/>
            <a:stretch>
              <a:fillRect/>
            </a:stretch>
          </a:blipFill>
        </p:spPr>
        <p:txBody>
          <a:bodyPr wrap="square" lIns="0" tIns="0" rIns="0" bIns="0" rtlCol="0">
            <a:noAutofit/>
          </a:bodyPr>
          <a:lstStyle/>
          <a:p>
            <a:endParaRPr/>
          </a:p>
        </p:txBody>
      </p:sp>
      <p:sp>
        <p:nvSpPr>
          <p:cNvPr id="76" name="object 76"/>
          <p:cNvSpPr/>
          <p:nvPr/>
        </p:nvSpPr>
        <p:spPr>
          <a:xfrm>
            <a:off x="7836130" y="3237043"/>
            <a:ext cx="58407" cy="48746"/>
          </a:xfrm>
          <a:prstGeom prst="rect">
            <a:avLst/>
          </a:prstGeom>
          <a:blipFill>
            <a:blip r:embed="rId75" cstate="print"/>
            <a:stretch>
              <a:fillRect/>
            </a:stretch>
          </a:blipFill>
        </p:spPr>
        <p:txBody>
          <a:bodyPr wrap="square" lIns="0" tIns="0" rIns="0" bIns="0" rtlCol="0">
            <a:noAutofit/>
          </a:bodyPr>
          <a:lstStyle/>
          <a:p>
            <a:endParaRPr/>
          </a:p>
        </p:txBody>
      </p:sp>
      <p:sp>
        <p:nvSpPr>
          <p:cNvPr id="77" name="object 77"/>
          <p:cNvSpPr/>
          <p:nvPr/>
        </p:nvSpPr>
        <p:spPr>
          <a:xfrm>
            <a:off x="7965375" y="3279907"/>
            <a:ext cx="10687" cy="4202"/>
          </a:xfrm>
          <a:prstGeom prst="rect">
            <a:avLst/>
          </a:prstGeom>
          <a:blipFill>
            <a:blip r:embed="rId76" cstate="print"/>
            <a:stretch>
              <a:fillRect/>
            </a:stretch>
          </a:blipFill>
        </p:spPr>
        <p:txBody>
          <a:bodyPr wrap="square" lIns="0" tIns="0" rIns="0" bIns="0" rtlCol="0">
            <a:noAutofit/>
          </a:bodyPr>
          <a:lstStyle/>
          <a:p>
            <a:endParaRPr/>
          </a:p>
        </p:txBody>
      </p:sp>
      <p:sp>
        <p:nvSpPr>
          <p:cNvPr id="78" name="object 78"/>
          <p:cNvSpPr/>
          <p:nvPr/>
        </p:nvSpPr>
        <p:spPr>
          <a:xfrm>
            <a:off x="7834054" y="3223971"/>
            <a:ext cx="151015" cy="58528"/>
          </a:xfrm>
          <a:prstGeom prst="rect">
            <a:avLst/>
          </a:prstGeom>
          <a:blipFill>
            <a:blip r:embed="rId77" cstate="print"/>
            <a:stretch>
              <a:fillRect/>
            </a:stretch>
          </a:blipFill>
        </p:spPr>
        <p:txBody>
          <a:bodyPr wrap="square" lIns="0" tIns="0" rIns="0" bIns="0" rtlCol="0">
            <a:noAutofit/>
          </a:bodyPr>
          <a:lstStyle/>
          <a:p>
            <a:endParaRPr/>
          </a:p>
        </p:txBody>
      </p:sp>
      <p:sp>
        <p:nvSpPr>
          <p:cNvPr id="79" name="object 79"/>
          <p:cNvSpPr/>
          <p:nvPr/>
        </p:nvSpPr>
        <p:spPr>
          <a:xfrm>
            <a:off x="7599221" y="3127367"/>
            <a:ext cx="385848" cy="130691"/>
          </a:xfrm>
          <a:prstGeom prst="rect">
            <a:avLst/>
          </a:prstGeom>
          <a:blipFill>
            <a:blip r:embed="rId78" cstate="print"/>
            <a:stretch>
              <a:fillRect/>
            </a:stretch>
          </a:blipFill>
        </p:spPr>
        <p:txBody>
          <a:bodyPr wrap="square" lIns="0" tIns="0" rIns="0" bIns="0" rtlCol="0">
            <a:noAutofit/>
          </a:bodyPr>
          <a:lstStyle/>
          <a:p>
            <a:endParaRPr/>
          </a:p>
        </p:txBody>
      </p:sp>
      <p:sp>
        <p:nvSpPr>
          <p:cNvPr id="80" name="object 80"/>
          <p:cNvSpPr/>
          <p:nvPr/>
        </p:nvSpPr>
        <p:spPr>
          <a:xfrm>
            <a:off x="7597833" y="3119381"/>
            <a:ext cx="318204" cy="125226"/>
          </a:xfrm>
          <a:prstGeom prst="rect">
            <a:avLst/>
          </a:prstGeom>
          <a:blipFill>
            <a:blip r:embed="rId79" cstate="print"/>
            <a:stretch>
              <a:fillRect/>
            </a:stretch>
          </a:blipFill>
        </p:spPr>
        <p:txBody>
          <a:bodyPr wrap="square" lIns="0" tIns="0" rIns="0" bIns="0" rtlCol="0">
            <a:noAutofit/>
          </a:bodyPr>
          <a:lstStyle/>
          <a:p>
            <a:endParaRPr/>
          </a:p>
        </p:txBody>
      </p:sp>
      <p:sp>
        <p:nvSpPr>
          <p:cNvPr id="81" name="object 81"/>
          <p:cNvSpPr/>
          <p:nvPr/>
        </p:nvSpPr>
        <p:spPr>
          <a:xfrm>
            <a:off x="7613768" y="3100630"/>
            <a:ext cx="566650" cy="96072"/>
          </a:xfrm>
          <a:prstGeom prst="rect">
            <a:avLst/>
          </a:prstGeom>
          <a:blipFill>
            <a:blip r:embed="rId80" cstate="print"/>
            <a:stretch>
              <a:fillRect/>
            </a:stretch>
          </a:blipFill>
        </p:spPr>
        <p:txBody>
          <a:bodyPr wrap="square" lIns="0" tIns="0" rIns="0" bIns="0" rtlCol="0">
            <a:noAutofit/>
          </a:bodyPr>
          <a:lstStyle/>
          <a:p>
            <a:endParaRPr/>
          </a:p>
        </p:txBody>
      </p:sp>
      <p:sp>
        <p:nvSpPr>
          <p:cNvPr id="82" name="object 82"/>
          <p:cNvSpPr/>
          <p:nvPr/>
        </p:nvSpPr>
        <p:spPr>
          <a:xfrm>
            <a:off x="7579132" y="3034116"/>
            <a:ext cx="586739" cy="89468"/>
          </a:xfrm>
          <a:prstGeom prst="rect">
            <a:avLst/>
          </a:prstGeom>
          <a:blipFill>
            <a:blip r:embed="rId81" cstate="print"/>
            <a:stretch>
              <a:fillRect/>
            </a:stretch>
          </a:blipFill>
        </p:spPr>
        <p:txBody>
          <a:bodyPr wrap="square" lIns="0" tIns="0" rIns="0" bIns="0" rtlCol="0">
            <a:noAutofit/>
          </a:bodyPr>
          <a:lstStyle/>
          <a:p>
            <a:endParaRPr/>
          </a:p>
        </p:txBody>
      </p:sp>
      <p:sp>
        <p:nvSpPr>
          <p:cNvPr id="83" name="object 83"/>
          <p:cNvSpPr/>
          <p:nvPr/>
        </p:nvSpPr>
        <p:spPr>
          <a:xfrm>
            <a:off x="7585364" y="3037018"/>
            <a:ext cx="110066" cy="28575"/>
          </a:xfrm>
          <a:prstGeom prst="rect">
            <a:avLst/>
          </a:prstGeom>
          <a:blipFill>
            <a:blip r:embed="rId82" cstate="print"/>
            <a:stretch>
              <a:fillRect/>
            </a:stretch>
          </a:blipFill>
        </p:spPr>
        <p:txBody>
          <a:bodyPr wrap="square" lIns="0" tIns="0" rIns="0" bIns="0" rtlCol="0">
            <a:noAutofit/>
          </a:bodyPr>
          <a:lstStyle/>
          <a:p>
            <a:endParaRPr/>
          </a:p>
        </p:txBody>
      </p:sp>
      <p:sp>
        <p:nvSpPr>
          <p:cNvPr id="84" name="object 84"/>
          <p:cNvSpPr/>
          <p:nvPr/>
        </p:nvSpPr>
        <p:spPr>
          <a:xfrm>
            <a:off x="7556961" y="2968104"/>
            <a:ext cx="546112" cy="100343"/>
          </a:xfrm>
          <a:prstGeom prst="rect">
            <a:avLst/>
          </a:prstGeom>
          <a:blipFill>
            <a:blip r:embed="rId83" cstate="print"/>
            <a:stretch>
              <a:fillRect/>
            </a:stretch>
          </a:blipFill>
        </p:spPr>
        <p:txBody>
          <a:bodyPr wrap="square" lIns="0" tIns="0" rIns="0" bIns="0" rtlCol="0">
            <a:noAutofit/>
          </a:bodyPr>
          <a:lstStyle/>
          <a:p>
            <a:endParaRPr/>
          </a:p>
        </p:txBody>
      </p:sp>
      <p:sp>
        <p:nvSpPr>
          <p:cNvPr id="85" name="object 85"/>
          <p:cNvSpPr/>
          <p:nvPr/>
        </p:nvSpPr>
        <p:spPr>
          <a:xfrm>
            <a:off x="7541721" y="2990795"/>
            <a:ext cx="90054" cy="40837"/>
          </a:xfrm>
          <a:prstGeom prst="rect">
            <a:avLst/>
          </a:prstGeom>
          <a:blipFill>
            <a:blip r:embed="rId84" cstate="print"/>
            <a:stretch>
              <a:fillRect/>
            </a:stretch>
          </a:blipFill>
        </p:spPr>
        <p:txBody>
          <a:bodyPr wrap="square" lIns="0" tIns="0" rIns="0" bIns="0" rtlCol="0">
            <a:noAutofit/>
          </a:bodyPr>
          <a:lstStyle/>
          <a:p>
            <a:endParaRPr/>
          </a:p>
        </p:txBody>
      </p:sp>
      <p:sp>
        <p:nvSpPr>
          <p:cNvPr id="86" name="object 86"/>
          <p:cNvSpPr/>
          <p:nvPr/>
        </p:nvSpPr>
        <p:spPr>
          <a:xfrm>
            <a:off x="7547956" y="2883491"/>
            <a:ext cx="577042" cy="149326"/>
          </a:xfrm>
          <a:prstGeom prst="rect">
            <a:avLst/>
          </a:prstGeom>
          <a:blipFill>
            <a:blip r:embed="rId85" cstate="print"/>
            <a:stretch>
              <a:fillRect/>
            </a:stretch>
          </a:blipFill>
        </p:spPr>
        <p:txBody>
          <a:bodyPr wrap="square" lIns="0" tIns="0" rIns="0" bIns="0" rtlCol="0">
            <a:noAutofit/>
          </a:bodyPr>
          <a:lstStyle/>
          <a:p>
            <a:endParaRPr/>
          </a:p>
        </p:txBody>
      </p:sp>
      <p:sp>
        <p:nvSpPr>
          <p:cNvPr id="87" name="object 87"/>
          <p:cNvSpPr/>
          <p:nvPr/>
        </p:nvSpPr>
        <p:spPr>
          <a:xfrm>
            <a:off x="8102834" y="2921038"/>
            <a:ext cx="19395" cy="9244"/>
          </a:xfrm>
          <a:prstGeom prst="rect">
            <a:avLst/>
          </a:prstGeom>
          <a:blipFill>
            <a:blip r:embed="rId86" cstate="print"/>
            <a:stretch>
              <a:fillRect/>
            </a:stretch>
          </a:blipFill>
        </p:spPr>
        <p:txBody>
          <a:bodyPr wrap="square" lIns="0" tIns="0" rIns="0" bIns="0" rtlCol="0">
            <a:noAutofit/>
          </a:bodyPr>
          <a:lstStyle/>
          <a:p>
            <a:endParaRPr/>
          </a:p>
        </p:txBody>
      </p:sp>
      <p:sp>
        <p:nvSpPr>
          <p:cNvPr id="88" name="object 88"/>
          <p:cNvSpPr/>
          <p:nvPr/>
        </p:nvSpPr>
        <p:spPr>
          <a:xfrm>
            <a:off x="8011391" y="2910112"/>
            <a:ext cx="51262" cy="9244"/>
          </a:xfrm>
          <a:prstGeom prst="rect">
            <a:avLst/>
          </a:prstGeom>
          <a:blipFill>
            <a:blip r:embed="rId87" cstate="print"/>
            <a:stretch>
              <a:fillRect/>
            </a:stretch>
          </a:blipFill>
        </p:spPr>
        <p:txBody>
          <a:bodyPr wrap="square" lIns="0" tIns="0" rIns="0" bIns="0" rtlCol="0">
            <a:noAutofit/>
          </a:bodyPr>
          <a:lstStyle/>
          <a:p>
            <a:endParaRPr/>
          </a:p>
        </p:txBody>
      </p:sp>
      <p:sp>
        <p:nvSpPr>
          <p:cNvPr id="89" name="object 89"/>
          <p:cNvSpPr/>
          <p:nvPr/>
        </p:nvSpPr>
        <p:spPr>
          <a:xfrm>
            <a:off x="7735685" y="2836994"/>
            <a:ext cx="152400" cy="105028"/>
          </a:xfrm>
          <a:prstGeom prst="rect">
            <a:avLst/>
          </a:prstGeom>
          <a:blipFill>
            <a:blip r:embed="rId88" cstate="print"/>
            <a:stretch>
              <a:fillRect/>
            </a:stretch>
          </a:blipFill>
        </p:spPr>
        <p:txBody>
          <a:bodyPr wrap="square" lIns="0" tIns="0" rIns="0" bIns="0" rtlCol="0">
            <a:noAutofit/>
          </a:bodyPr>
          <a:lstStyle/>
          <a:p>
            <a:endParaRPr/>
          </a:p>
        </p:txBody>
      </p:sp>
      <p:sp>
        <p:nvSpPr>
          <p:cNvPr id="90" name="object 90"/>
          <p:cNvSpPr/>
          <p:nvPr/>
        </p:nvSpPr>
        <p:spPr>
          <a:xfrm>
            <a:off x="7946277" y="1963102"/>
            <a:ext cx="112914" cy="96315"/>
          </a:xfrm>
          <a:prstGeom prst="rect">
            <a:avLst/>
          </a:prstGeom>
          <a:blipFill>
            <a:blip r:embed="rId89" cstate="print"/>
            <a:stretch>
              <a:fillRect/>
            </a:stretch>
          </a:blipFill>
        </p:spPr>
        <p:txBody>
          <a:bodyPr wrap="square" lIns="0" tIns="0" rIns="0" bIns="0" rtlCol="0">
            <a:noAutofit/>
          </a:bodyPr>
          <a:lstStyle/>
          <a:p>
            <a:endParaRPr/>
          </a:p>
        </p:txBody>
      </p:sp>
      <p:sp>
        <p:nvSpPr>
          <p:cNvPr id="91" name="object 91"/>
          <p:cNvSpPr/>
          <p:nvPr/>
        </p:nvSpPr>
        <p:spPr>
          <a:xfrm>
            <a:off x="7904712" y="1960581"/>
            <a:ext cx="114201" cy="59503"/>
          </a:xfrm>
          <a:prstGeom prst="rect">
            <a:avLst/>
          </a:prstGeom>
          <a:blipFill>
            <a:blip r:embed="rId90" cstate="print"/>
            <a:stretch>
              <a:fillRect/>
            </a:stretch>
          </a:blipFill>
        </p:spPr>
        <p:txBody>
          <a:bodyPr wrap="square" lIns="0" tIns="0" rIns="0" bIns="0" rtlCol="0">
            <a:noAutofit/>
          </a:bodyPr>
          <a:lstStyle/>
          <a:p>
            <a:endParaRPr/>
          </a:p>
        </p:txBody>
      </p:sp>
      <p:sp>
        <p:nvSpPr>
          <p:cNvPr id="92" name="object 92"/>
          <p:cNvSpPr/>
          <p:nvPr/>
        </p:nvSpPr>
        <p:spPr>
          <a:xfrm>
            <a:off x="7895013" y="1816867"/>
            <a:ext cx="281120" cy="174979"/>
          </a:xfrm>
          <a:prstGeom prst="rect">
            <a:avLst/>
          </a:prstGeom>
          <a:blipFill>
            <a:blip r:embed="rId91" cstate="print"/>
            <a:stretch>
              <a:fillRect/>
            </a:stretch>
          </a:blipFill>
        </p:spPr>
        <p:txBody>
          <a:bodyPr wrap="square" lIns="0" tIns="0" rIns="0" bIns="0" rtlCol="0">
            <a:noAutofit/>
          </a:bodyPr>
          <a:lstStyle/>
          <a:p>
            <a:endParaRPr/>
          </a:p>
        </p:txBody>
      </p:sp>
      <p:sp>
        <p:nvSpPr>
          <p:cNvPr id="93" name="object 93"/>
          <p:cNvSpPr/>
          <p:nvPr/>
        </p:nvSpPr>
        <p:spPr>
          <a:xfrm>
            <a:off x="8236527" y="1921755"/>
            <a:ext cx="119149" cy="74126"/>
          </a:xfrm>
          <a:prstGeom prst="rect">
            <a:avLst/>
          </a:prstGeom>
          <a:blipFill>
            <a:blip r:embed="rId92" cstate="print"/>
            <a:stretch>
              <a:fillRect/>
            </a:stretch>
          </a:blipFill>
        </p:spPr>
        <p:txBody>
          <a:bodyPr wrap="square" lIns="0" tIns="0" rIns="0" bIns="0" rtlCol="0">
            <a:noAutofit/>
          </a:bodyPr>
          <a:lstStyle/>
          <a:p>
            <a:endParaRPr/>
          </a:p>
        </p:txBody>
      </p:sp>
      <p:sp>
        <p:nvSpPr>
          <p:cNvPr id="94" name="object 94"/>
          <p:cNvSpPr/>
          <p:nvPr/>
        </p:nvSpPr>
        <p:spPr>
          <a:xfrm>
            <a:off x="8102138" y="1844601"/>
            <a:ext cx="243147" cy="142203"/>
          </a:xfrm>
          <a:prstGeom prst="rect">
            <a:avLst/>
          </a:prstGeom>
          <a:blipFill>
            <a:blip r:embed="rId93" cstate="print"/>
            <a:stretch>
              <a:fillRect/>
            </a:stretch>
          </a:blipFill>
        </p:spPr>
        <p:txBody>
          <a:bodyPr wrap="square" lIns="0" tIns="0" rIns="0" bIns="0" rtlCol="0">
            <a:noAutofit/>
          </a:bodyPr>
          <a:lstStyle/>
          <a:p>
            <a:endParaRPr/>
          </a:p>
        </p:txBody>
      </p:sp>
      <p:sp>
        <p:nvSpPr>
          <p:cNvPr id="95" name="object 95"/>
          <p:cNvSpPr/>
          <p:nvPr/>
        </p:nvSpPr>
        <p:spPr>
          <a:xfrm>
            <a:off x="7727374" y="1833002"/>
            <a:ext cx="103247" cy="63537"/>
          </a:xfrm>
          <a:prstGeom prst="rect">
            <a:avLst/>
          </a:prstGeom>
          <a:blipFill>
            <a:blip r:embed="rId94" cstate="print"/>
            <a:stretch>
              <a:fillRect/>
            </a:stretch>
          </a:blipFill>
        </p:spPr>
        <p:txBody>
          <a:bodyPr wrap="square" lIns="0" tIns="0" rIns="0" bIns="0" rtlCol="0">
            <a:noAutofit/>
          </a:bodyPr>
          <a:lstStyle/>
          <a:p>
            <a:endParaRPr/>
          </a:p>
        </p:txBody>
      </p:sp>
      <p:sp>
        <p:nvSpPr>
          <p:cNvPr id="96" name="object 96"/>
          <p:cNvSpPr/>
          <p:nvPr/>
        </p:nvSpPr>
        <p:spPr>
          <a:xfrm>
            <a:off x="7676113" y="1797705"/>
            <a:ext cx="181955" cy="58998"/>
          </a:xfrm>
          <a:prstGeom prst="rect">
            <a:avLst/>
          </a:prstGeom>
          <a:blipFill>
            <a:blip r:embed="rId95" cstate="print"/>
            <a:stretch>
              <a:fillRect/>
            </a:stretch>
          </a:blipFill>
        </p:spPr>
        <p:txBody>
          <a:bodyPr wrap="square" lIns="0" tIns="0" rIns="0" bIns="0" rtlCol="0">
            <a:noAutofit/>
          </a:bodyPr>
          <a:lstStyle/>
          <a:p>
            <a:endParaRPr/>
          </a:p>
        </p:txBody>
      </p:sp>
      <p:sp>
        <p:nvSpPr>
          <p:cNvPr id="97" name="object 97"/>
          <p:cNvSpPr/>
          <p:nvPr/>
        </p:nvSpPr>
        <p:spPr>
          <a:xfrm>
            <a:off x="7728757" y="1777029"/>
            <a:ext cx="299951" cy="47906"/>
          </a:xfrm>
          <a:prstGeom prst="rect">
            <a:avLst/>
          </a:prstGeom>
          <a:blipFill>
            <a:blip r:embed="rId96" cstate="print"/>
            <a:stretch>
              <a:fillRect/>
            </a:stretch>
          </a:blipFill>
        </p:spPr>
        <p:txBody>
          <a:bodyPr wrap="square" lIns="0" tIns="0" rIns="0" bIns="0" rtlCol="0">
            <a:noAutofit/>
          </a:bodyPr>
          <a:lstStyle/>
          <a:p>
            <a:endParaRPr/>
          </a:p>
        </p:txBody>
      </p:sp>
      <p:sp>
        <p:nvSpPr>
          <p:cNvPr id="98" name="object 98"/>
          <p:cNvSpPr/>
          <p:nvPr/>
        </p:nvSpPr>
        <p:spPr>
          <a:xfrm>
            <a:off x="8059372" y="1735060"/>
            <a:ext cx="266477" cy="89128"/>
          </a:xfrm>
          <a:prstGeom prst="rect">
            <a:avLst/>
          </a:prstGeom>
          <a:blipFill>
            <a:blip r:embed="rId97" cstate="print"/>
            <a:stretch>
              <a:fillRect/>
            </a:stretch>
          </a:blipFill>
        </p:spPr>
        <p:txBody>
          <a:bodyPr wrap="square" lIns="0" tIns="0" rIns="0" bIns="0" rtlCol="0">
            <a:noAutofit/>
          </a:bodyPr>
          <a:lstStyle/>
          <a:p>
            <a:endParaRPr/>
          </a:p>
        </p:txBody>
      </p:sp>
      <p:sp>
        <p:nvSpPr>
          <p:cNvPr id="99" name="object 99"/>
          <p:cNvSpPr/>
          <p:nvPr/>
        </p:nvSpPr>
        <p:spPr>
          <a:xfrm>
            <a:off x="7766857" y="1568769"/>
            <a:ext cx="372624" cy="245072"/>
          </a:xfrm>
          <a:prstGeom prst="rect">
            <a:avLst/>
          </a:prstGeom>
          <a:blipFill>
            <a:blip r:embed="rId98" cstate="print"/>
            <a:stretch>
              <a:fillRect/>
            </a:stretch>
          </a:blipFill>
        </p:spPr>
        <p:txBody>
          <a:bodyPr wrap="square" lIns="0" tIns="0" rIns="0" bIns="0" rtlCol="0">
            <a:noAutofit/>
          </a:bodyPr>
          <a:lstStyle/>
          <a:p>
            <a:endParaRPr/>
          </a:p>
        </p:txBody>
      </p:sp>
      <p:sp>
        <p:nvSpPr>
          <p:cNvPr id="100" name="object 100"/>
          <p:cNvSpPr/>
          <p:nvPr/>
        </p:nvSpPr>
        <p:spPr>
          <a:xfrm>
            <a:off x="8299567" y="1733662"/>
            <a:ext cx="124690" cy="47400"/>
          </a:xfrm>
          <a:prstGeom prst="rect">
            <a:avLst/>
          </a:prstGeom>
          <a:blipFill>
            <a:blip r:embed="rId99" cstate="print"/>
            <a:stretch>
              <a:fillRect/>
            </a:stretch>
          </a:blipFill>
        </p:spPr>
        <p:txBody>
          <a:bodyPr wrap="square" lIns="0" tIns="0" rIns="0" bIns="0" rtlCol="0">
            <a:noAutofit/>
          </a:bodyPr>
          <a:lstStyle/>
          <a:p>
            <a:endParaRPr/>
          </a:p>
        </p:txBody>
      </p:sp>
      <p:sp>
        <p:nvSpPr>
          <p:cNvPr id="101" name="object 101"/>
          <p:cNvSpPr/>
          <p:nvPr/>
        </p:nvSpPr>
        <p:spPr>
          <a:xfrm>
            <a:off x="8145782" y="1660544"/>
            <a:ext cx="241739" cy="80178"/>
          </a:xfrm>
          <a:prstGeom prst="rect">
            <a:avLst/>
          </a:prstGeom>
          <a:blipFill>
            <a:blip r:embed="rId100" cstate="print"/>
            <a:stretch>
              <a:fillRect/>
            </a:stretch>
          </a:blipFill>
        </p:spPr>
        <p:txBody>
          <a:bodyPr wrap="square" lIns="0" tIns="0" rIns="0" bIns="0" rtlCol="0">
            <a:noAutofit/>
          </a:bodyPr>
          <a:lstStyle/>
          <a:p>
            <a:endParaRPr/>
          </a:p>
        </p:txBody>
      </p:sp>
      <p:sp>
        <p:nvSpPr>
          <p:cNvPr id="102" name="object 102"/>
          <p:cNvSpPr/>
          <p:nvPr/>
        </p:nvSpPr>
        <p:spPr>
          <a:xfrm>
            <a:off x="8310649" y="1668107"/>
            <a:ext cx="138545" cy="56982"/>
          </a:xfrm>
          <a:prstGeom prst="rect">
            <a:avLst/>
          </a:prstGeom>
          <a:blipFill>
            <a:blip r:embed="rId101" cstate="print"/>
            <a:stretch>
              <a:fillRect/>
            </a:stretch>
          </a:blipFill>
        </p:spPr>
        <p:txBody>
          <a:bodyPr wrap="square" lIns="0" tIns="0" rIns="0" bIns="0" rtlCol="0">
            <a:noAutofit/>
          </a:bodyPr>
          <a:lstStyle/>
          <a:p>
            <a:endParaRPr/>
          </a:p>
        </p:txBody>
      </p:sp>
      <p:sp>
        <p:nvSpPr>
          <p:cNvPr id="103" name="object 103"/>
          <p:cNvSpPr/>
          <p:nvPr/>
        </p:nvSpPr>
        <p:spPr>
          <a:xfrm>
            <a:off x="7847906" y="1562716"/>
            <a:ext cx="53164" cy="74127"/>
          </a:xfrm>
          <a:prstGeom prst="rect">
            <a:avLst/>
          </a:prstGeom>
          <a:blipFill>
            <a:blip r:embed="rId102" cstate="print"/>
            <a:stretch>
              <a:fillRect/>
            </a:stretch>
          </a:blipFill>
        </p:spPr>
        <p:txBody>
          <a:bodyPr wrap="square" lIns="0" tIns="0" rIns="0" bIns="0" rtlCol="0">
            <a:noAutofit/>
          </a:bodyPr>
          <a:lstStyle/>
          <a:p>
            <a:endParaRPr/>
          </a:p>
        </p:txBody>
      </p:sp>
      <p:sp>
        <p:nvSpPr>
          <p:cNvPr id="104" name="object 104"/>
          <p:cNvSpPr/>
          <p:nvPr/>
        </p:nvSpPr>
        <p:spPr>
          <a:xfrm>
            <a:off x="8022476" y="1536999"/>
            <a:ext cx="205739" cy="177501"/>
          </a:xfrm>
          <a:prstGeom prst="rect">
            <a:avLst/>
          </a:prstGeom>
          <a:blipFill>
            <a:blip r:embed="rId103" cstate="print"/>
            <a:stretch>
              <a:fillRect/>
            </a:stretch>
          </a:blipFill>
        </p:spPr>
        <p:txBody>
          <a:bodyPr wrap="square" lIns="0" tIns="0" rIns="0" bIns="0" rtlCol="0">
            <a:noAutofit/>
          </a:bodyPr>
          <a:lstStyle/>
          <a:p>
            <a:endParaRPr/>
          </a:p>
        </p:txBody>
      </p:sp>
      <p:sp>
        <p:nvSpPr>
          <p:cNvPr id="105" name="object 105"/>
          <p:cNvSpPr/>
          <p:nvPr/>
        </p:nvSpPr>
        <p:spPr>
          <a:xfrm>
            <a:off x="8091746" y="1502204"/>
            <a:ext cx="126769" cy="92785"/>
          </a:xfrm>
          <a:prstGeom prst="rect">
            <a:avLst/>
          </a:prstGeom>
          <a:blipFill>
            <a:blip r:embed="rId104" cstate="print"/>
            <a:stretch>
              <a:fillRect/>
            </a:stretch>
          </a:blipFill>
        </p:spPr>
        <p:txBody>
          <a:bodyPr wrap="square" lIns="0" tIns="0" rIns="0" bIns="0" rtlCol="0">
            <a:noAutofit/>
          </a:bodyPr>
          <a:lstStyle/>
          <a:p>
            <a:endParaRPr/>
          </a:p>
        </p:txBody>
      </p:sp>
      <p:pic>
        <p:nvPicPr>
          <p:cNvPr id="126" name="Picture 5"/>
          <p:cNvPicPr>
            <a:picLocks noChangeAspect="1" noChangeArrowheads="1"/>
          </p:cNvPicPr>
          <p:nvPr/>
        </p:nvPicPr>
        <p:blipFill>
          <a:blip r:embed="rId105">
            <a:extLst>
              <a:ext uri="{28A0092B-C50C-407E-A947-70E740481C1C}">
                <a14:useLocalDpi xmlns:a14="http://schemas.microsoft.com/office/drawing/2010/main" val="0"/>
              </a:ext>
            </a:extLst>
          </a:blip>
          <a:srcRect/>
          <a:stretch>
            <a:fillRect/>
          </a:stretch>
        </p:blipFill>
        <p:spPr bwMode="auto">
          <a:xfrm>
            <a:off x="495300" y="756361"/>
            <a:ext cx="6498927" cy="434784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128" name="TextBox 127"/>
          <p:cNvSpPr txBox="1"/>
          <p:nvPr/>
        </p:nvSpPr>
        <p:spPr>
          <a:xfrm>
            <a:off x="51749" y="105560"/>
            <a:ext cx="7411925" cy="627975"/>
          </a:xfrm>
          <a:prstGeom prst="rect">
            <a:avLst/>
          </a:prstGeom>
          <a:noFill/>
        </p:spPr>
        <p:txBody>
          <a:bodyPr wrap="square" lIns="73262" tIns="36631" rIns="73262" bIns="36631" rtlCol="0">
            <a:spAutoFit/>
          </a:bodyPr>
          <a:lstStyle/>
          <a:p>
            <a:pPr algn="r" rtl="1"/>
            <a:r>
              <a:rPr lang="fa-IR" sz="3600" dirty="0">
                <a:cs typeface="B Nazanin" pitchFamily="2" charset="-78"/>
              </a:rPr>
              <a:t>در این قسمت گزینه ی </a:t>
            </a:r>
            <a:r>
              <a:rPr lang="en-US" sz="3600" dirty="0">
                <a:cs typeface="B Nazanin" pitchFamily="2" charset="-78"/>
              </a:rPr>
              <a:t>sign in </a:t>
            </a:r>
            <a:r>
              <a:rPr lang="fa-IR" sz="3600" dirty="0">
                <a:cs typeface="B Nazanin" pitchFamily="2" charset="-78"/>
              </a:rPr>
              <a:t> </a:t>
            </a:r>
            <a:r>
              <a:rPr lang="fa-IR" sz="3600" dirty="0" smtClean="0">
                <a:cs typeface="B Nazanin" pitchFamily="2" charset="-78"/>
              </a:rPr>
              <a:t>را انتخاب میکنیم</a:t>
            </a:r>
            <a:endParaRPr lang="en-US" sz="3600" dirty="0">
              <a:cs typeface="B Nazanin" pitchFamily="2" charset="-78"/>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xit" presetSubtype="0" fill="hold" grpId="0" nodeType="clickEffect">
                                  <p:stCondLst>
                                    <p:cond delay="0"/>
                                  </p:stCondLst>
                                  <p:childTnLst>
                                    <p:animEffect transition="out" filter="fade">
                                      <p:cBhvr>
                                        <p:cTn id="6" dur="1000"/>
                                        <p:tgtEl>
                                          <p:spTgt spid="2"/>
                                        </p:tgtEl>
                                      </p:cBhvr>
                                    </p:animEffect>
                                    <p:anim calcmode="lin" valueType="num">
                                      <p:cBhvr>
                                        <p:cTn id="7" dur="1000"/>
                                        <p:tgtEl>
                                          <p:spTgt spid="2"/>
                                        </p:tgtEl>
                                        <p:attrNameLst>
                                          <p:attrName>ppt_x</p:attrName>
                                        </p:attrNameLst>
                                      </p:cBhvr>
                                      <p:tavLst>
                                        <p:tav tm="0">
                                          <p:val>
                                            <p:strVal val="ppt_x"/>
                                          </p:val>
                                        </p:tav>
                                        <p:tav tm="100000">
                                          <p:val>
                                            <p:strVal val="ppt_x"/>
                                          </p:val>
                                        </p:tav>
                                      </p:tavLst>
                                    </p:anim>
                                    <p:anim calcmode="lin" valueType="num">
                                      <p:cBhvr>
                                        <p:cTn id="8" dur="1000"/>
                                        <p:tgtEl>
                                          <p:spTgt spid="2"/>
                                        </p:tgtEl>
                                        <p:attrNameLst>
                                          <p:attrName>ppt_y</p:attrName>
                                        </p:attrNameLst>
                                      </p:cBhvr>
                                      <p:tavLst>
                                        <p:tav tm="0">
                                          <p:val>
                                            <p:strVal val="ppt_y"/>
                                          </p:val>
                                        </p:tav>
                                        <p:tav tm="100000">
                                          <p:val>
                                            <p:strVal val="ppt_y+.1"/>
                                          </p:val>
                                        </p:tav>
                                      </p:tavLst>
                                    </p:anim>
                                    <p:set>
                                      <p:cBhvr>
                                        <p:cTn id="9" dur="1" fill="hold">
                                          <p:stCondLst>
                                            <p:cond delay="999"/>
                                          </p:stCondLst>
                                        </p:cTn>
                                        <p:tgtEl>
                                          <p:spTgt spid="2"/>
                                        </p:tgtEl>
                                        <p:attrNameLst>
                                          <p:attrName>style.visibility</p:attrName>
                                        </p:attrNameLst>
                                      </p:cBhvr>
                                      <p:to>
                                        <p:strVal val="hidden"/>
                                      </p:to>
                                    </p:set>
                                  </p:childTnLst>
                                </p:cTn>
                              </p:par>
                              <p:par>
                                <p:cTn id="10" presetID="42" presetClass="exit" presetSubtype="0" fill="hold" grpId="0" nodeType="withEffect">
                                  <p:stCondLst>
                                    <p:cond delay="0"/>
                                  </p:stCondLst>
                                  <p:childTnLst>
                                    <p:animEffect transition="out" filter="fade">
                                      <p:cBhvr>
                                        <p:cTn id="11" dur="1000"/>
                                        <p:tgtEl>
                                          <p:spTgt spid="3"/>
                                        </p:tgtEl>
                                      </p:cBhvr>
                                    </p:animEffect>
                                    <p:anim calcmode="lin" valueType="num">
                                      <p:cBhvr>
                                        <p:cTn id="12" dur="1000"/>
                                        <p:tgtEl>
                                          <p:spTgt spid="3"/>
                                        </p:tgtEl>
                                        <p:attrNameLst>
                                          <p:attrName>ppt_x</p:attrName>
                                        </p:attrNameLst>
                                      </p:cBhvr>
                                      <p:tavLst>
                                        <p:tav tm="0">
                                          <p:val>
                                            <p:strVal val="ppt_x"/>
                                          </p:val>
                                        </p:tav>
                                        <p:tav tm="100000">
                                          <p:val>
                                            <p:strVal val="ppt_x"/>
                                          </p:val>
                                        </p:tav>
                                      </p:tavLst>
                                    </p:anim>
                                    <p:anim calcmode="lin" valueType="num">
                                      <p:cBhvr>
                                        <p:cTn id="13" dur="1000"/>
                                        <p:tgtEl>
                                          <p:spTgt spid="3"/>
                                        </p:tgtEl>
                                        <p:attrNameLst>
                                          <p:attrName>ppt_y</p:attrName>
                                        </p:attrNameLst>
                                      </p:cBhvr>
                                      <p:tavLst>
                                        <p:tav tm="0">
                                          <p:val>
                                            <p:strVal val="ppt_y"/>
                                          </p:val>
                                        </p:tav>
                                        <p:tav tm="100000">
                                          <p:val>
                                            <p:strVal val="ppt_y+.1"/>
                                          </p:val>
                                        </p:tav>
                                      </p:tavLst>
                                    </p:anim>
                                    <p:set>
                                      <p:cBhvr>
                                        <p:cTn id="14" dur="1" fill="hold">
                                          <p:stCondLst>
                                            <p:cond delay="999"/>
                                          </p:stCondLst>
                                        </p:cTn>
                                        <p:tgtEl>
                                          <p:spTgt spid="3"/>
                                        </p:tgtEl>
                                        <p:attrNameLst>
                                          <p:attrName>style.visibility</p:attrName>
                                        </p:attrNameLst>
                                      </p:cBhvr>
                                      <p:to>
                                        <p:strVal val="hidden"/>
                                      </p:to>
                                    </p:set>
                                  </p:childTnLst>
                                </p:cTn>
                              </p:par>
                              <p:par>
                                <p:cTn id="15" presetID="42" presetClass="exit" presetSubtype="0" fill="hold" grpId="0" nodeType="withEffect">
                                  <p:stCondLst>
                                    <p:cond delay="0"/>
                                  </p:stCondLst>
                                  <p:childTnLst>
                                    <p:animEffect transition="out" filter="fade">
                                      <p:cBhvr>
                                        <p:cTn id="16" dur="1000"/>
                                        <p:tgtEl>
                                          <p:spTgt spid="4"/>
                                        </p:tgtEl>
                                      </p:cBhvr>
                                    </p:animEffect>
                                    <p:anim calcmode="lin" valueType="num">
                                      <p:cBhvr>
                                        <p:cTn id="17" dur="1000"/>
                                        <p:tgtEl>
                                          <p:spTgt spid="4"/>
                                        </p:tgtEl>
                                        <p:attrNameLst>
                                          <p:attrName>ppt_x</p:attrName>
                                        </p:attrNameLst>
                                      </p:cBhvr>
                                      <p:tavLst>
                                        <p:tav tm="0">
                                          <p:val>
                                            <p:strVal val="ppt_x"/>
                                          </p:val>
                                        </p:tav>
                                        <p:tav tm="100000">
                                          <p:val>
                                            <p:strVal val="ppt_x"/>
                                          </p:val>
                                        </p:tav>
                                      </p:tavLst>
                                    </p:anim>
                                    <p:anim calcmode="lin" valueType="num">
                                      <p:cBhvr>
                                        <p:cTn id="18" dur="1000"/>
                                        <p:tgtEl>
                                          <p:spTgt spid="4"/>
                                        </p:tgtEl>
                                        <p:attrNameLst>
                                          <p:attrName>ppt_y</p:attrName>
                                        </p:attrNameLst>
                                      </p:cBhvr>
                                      <p:tavLst>
                                        <p:tav tm="0">
                                          <p:val>
                                            <p:strVal val="ppt_y"/>
                                          </p:val>
                                        </p:tav>
                                        <p:tav tm="100000">
                                          <p:val>
                                            <p:strVal val="ppt_y+.1"/>
                                          </p:val>
                                        </p:tav>
                                      </p:tavLst>
                                    </p:anim>
                                    <p:set>
                                      <p:cBhvr>
                                        <p:cTn id="19" dur="1" fill="hold">
                                          <p:stCondLst>
                                            <p:cond delay="999"/>
                                          </p:stCondLst>
                                        </p:cTn>
                                        <p:tgtEl>
                                          <p:spTgt spid="4"/>
                                        </p:tgtEl>
                                        <p:attrNameLst>
                                          <p:attrName>style.visibility</p:attrName>
                                        </p:attrNameLst>
                                      </p:cBhvr>
                                      <p:to>
                                        <p:strVal val="hidden"/>
                                      </p:to>
                                    </p:set>
                                  </p:childTnLst>
                                </p:cTn>
                              </p:par>
                              <p:par>
                                <p:cTn id="20" presetID="42" presetClass="exit" presetSubtype="0" fill="hold" grpId="0" nodeType="withEffect">
                                  <p:stCondLst>
                                    <p:cond delay="0"/>
                                  </p:stCondLst>
                                  <p:childTnLst>
                                    <p:animEffect transition="out" filter="fade">
                                      <p:cBhvr>
                                        <p:cTn id="21" dur="1000"/>
                                        <p:tgtEl>
                                          <p:spTgt spid="5"/>
                                        </p:tgtEl>
                                      </p:cBhvr>
                                    </p:animEffect>
                                    <p:anim calcmode="lin" valueType="num">
                                      <p:cBhvr>
                                        <p:cTn id="22" dur="1000"/>
                                        <p:tgtEl>
                                          <p:spTgt spid="5"/>
                                        </p:tgtEl>
                                        <p:attrNameLst>
                                          <p:attrName>ppt_x</p:attrName>
                                        </p:attrNameLst>
                                      </p:cBhvr>
                                      <p:tavLst>
                                        <p:tav tm="0">
                                          <p:val>
                                            <p:strVal val="ppt_x"/>
                                          </p:val>
                                        </p:tav>
                                        <p:tav tm="100000">
                                          <p:val>
                                            <p:strVal val="ppt_x"/>
                                          </p:val>
                                        </p:tav>
                                      </p:tavLst>
                                    </p:anim>
                                    <p:anim calcmode="lin" valueType="num">
                                      <p:cBhvr>
                                        <p:cTn id="23" dur="1000"/>
                                        <p:tgtEl>
                                          <p:spTgt spid="5"/>
                                        </p:tgtEl>
                                        <p:attrNameLst>
                                          <p:attrName>ppt_y</p:attrName>
                                        </p:attrNameLst>
                                      </p:cBhvr>
                                      <p:tavLst>
                                        <p:tav tm="0">
                                          <p:val>
                                            <p:strVal val="ppt_y"/>
                                          </p:val>
                                        </p:tav>
                                        <p:tav tm="100000">
                                          <p:val>
                                            <p:strVal val="ppt_y+.1"/>
                                          </p:val>
                                        </p:tav>
                                      </p:tavLst>
                                    </p:anim>
                                    <p:set>
                                      <p:cBhvr>
                                        <p:cTn id="24" dur="1" fill="hold">
                                          <p:stCondLst>
                                            <p:cond delay="999"/>
                                          </p:stCondLst>
                                        </p:cTn>
                                        <p:tgtEl>
                                          <p:spTgt spid="5"/>
                                        </p:tgtEl>
                                        <p:attrNameLst>
                                          <p:attrName>style.visibility</p:attrName>
                                        </p:attrNameLst>
                                      </p:cBhvr>
                                      <p:to>
                                        <p:strVal val="hidden"/>
                                      </p:to>
                                    </p:set>
                                  </p:childTnLst>
                                </p:cTn>
                              </p:par>
                              <p:par>
                                <p:cTn id="25" presetID="42" presetClass="exit" presetSubtype="0" fill="hold" grpId="0" nodeType="withEffect">
                                  <p:stCondLst>
                                    <p:cond delay="0"/>
                                  </p:stCondLst>
                                  <p:childTnLst>
                                    <p:animEffect transition="out" filter="fade">
                                      <p:cBhvr>
                                        <p:cTn id="26" dur="1000"/>
                                        <p:tgtEl>
                                          <p:spTgt spid="6"/>
                                        </p:tgtEl>
                                      </p:cBhvr>
                                    </p:animEffect>
                                    <p:anim calcmode="lin" valueType="num">
                                      <p:cBhvr>
                                        <p:cTn id="27" dur="1000"/>
                                        <p:tgtEl>
                                          <p:spTgt spid="6"/>
                                        </p:tgtEl>
                                        <p:attrNameLst>
                                          <p:attrName>ppt_x</p:attrName>
                                        </p:attrNameLst>
                                      </p:cBhvr>
                                      <p:tavLst>
                                        <p:tav tm="0">
                                          <p:val>
                                            <p:strVal val="ppt_x"/>
                                          </p:val>
                                        </p:tav>
                                        <p:tav tm="100000">
                                          <p:val>
                                            <p:strVal val="ppt_x"/>
                                          </p:val>
                                        </p:tav>
                                      </p:tavLst>
                                    </p:anim>
                                    <p:anim calcmode="lin" valueType="num">
                                      <p:cBhvr>
                                        <p:cTn id="28" dur="1000"/>
                                        <p:tgtEl>
                                          <p:spTgt spid="6"/>
                                        </p:tgtEl>
                                        <p:attrNameLst>
                                          <p:attrName>ppt_y</p:attrName>
                                        </p:attrNameLst>
                                      </p:cBhvr>
                                      <p:tavLst>
                                        <p:tav tm="0">
                                          <p:val>
                                            <p:strVal val="ppt_y"/>
                                          </p:val>
                                        </p:tav>
                                        <p:tav tm="100000">
                                          <p:val>
                                            <p:strVal val="ppt_y+.1"/>
                                          </p:val>
                                        </p:tav>
                                      </p:tavLst>
                                    </p:anim>
                                    <p:set>
                                      <p:cBhvr>
                                        <p:cTn id="29" dur="1" fill="hold">
                                          <p:stCondLst>
                                            <p:cond delay="999"/>
                                          </p:stCondLst>
                                        </p:cTn>
                                        <p:tgtEl>
                                          <p:spTgt spid="6"/>
                                        </p:tgtEl>
                                        <p:attrNameLst>
                                          <p:attrName>style.visibility</p:attrName>
                                        </p:attrNameLst>
                                      </p:cBhvr>
                                      <p:to>
                                        <p:strVal val="hidden"/>
                                      </p:to>
                                    </p:set>
                                  </p:childTnLst>
                                </p:cTn>
                              </p:par>
                              <p:par>
                                <p:cTn id="30" presetID="42" presetClass="exit" presetSubtype="0" fill="hold" grpId="0" nodeType="withEffect">
                                  <p:stCondLst>
                                    <p:cond delay="0"/>
                                  </p:stCondLst>
                                  <p:childTnLst>
                                    <p:animEffect transition="out" filter="fade">
                                      <p:cBhvr>
                                        <p:cTn id="31" dur="1000"/>
                                        <p:tgtEl>
                                          <p:spTgt spid="7"/>
                                        </p:tgtEl>
                                      </p:cBhvr>
                                    </p:animEffect>
                                    <p:anim calcmode="lin" valueType="num">
                                      <p:cBhvr>
                                        <p:cTn id="32" dur="1000"/>
                                        <p:tgtEl>
                                          <p:spTgt spid="7"/>
                                        </p:tgtEl>
                                        <p:attrNameLst>
                                          <p:attrName>ppt_x</p:attrName>
                                        </p:attrNameLst>
                                      </p:cBhvr>
                                      <p:tavLst>
                                        <p:tav tm="0">
                                          <p:val>
                                            <p:strVal val="ppt_x"/>
                                          </p:val>
                                        </p:tav>
                                        <p:tav tm="100000">
                                          <p:val>
                                            <p:strVal val="ppt_x"/>
                                          </p:val>
                                        </p:tav>
                                      </p:tavLst>
                                    </p:anim>
                                    <p:anim calcmode="lin" valueType="num">
                                      <p:cBhvr>
                                        <p:cTn id="33" dur="1000"/>
                                        <p:tgtEl>
                                          <p:spTgt spid="7"/>
                                        </p:tgtEl>
                                        <p:attrNameLst>
                                          <p:attrName>ppt_y</p:attrName>
                                        </p:attrNameLst>
                                      </p:cBhvr>
                                      <p:tavLst>
                                        <p:tav tm="0">
                                          <p:val>
                                            <p:strVal val="ppt_y"/>
                                          </p:val>
                                        </p:tav>
                                        <p:tav tm="100000">
                                          <p:val>
                                            <p:strVal val="ppt_y+.1"/>
                                          </p:val>
                                        </p:tav>
                                      </p:tavLst>
                                    </p:anim>
                                    <p:set>
                                      <p:cBhvr>
                                        <p:cTn id="34" dur="1" fill="hold">
                                          <p:stCondLst>
                                            <p:cond delay="999"/>
                                          </p:stCondLst>
                                        </p:cTn>
                                        <p:tgtEl>
                                          <p:spTgt spid="7"/>
                                        </p:tgtEl>
                                        <p:attrNameLst>
                                          <p:attrName>style.visibility</p:attrName>
                                        </p:attrNameLst>
                                      </p:cBhvr>
                                      <p:to>
                                        <p:strVal val="hidden"/>
                                      </p:to>
                                    </p:set>
                                  </p:childTnLst>
                                </p:cTn>
                              </p:par>
                              <p:par>
                                <p:cTn id="35" presetID="42" presetClass="exit" presetSubtype="0" fill="hold" grpId="0" nodeType="withEffect">
                                  <p:stCondLst>
                                    <p:cond delay="0"/>
                                  </p:stCondLst>
                                  <p:childTnLst>
                                    <p:animEffect transition="out" filter="fade">
                                      <p:cBhvr>
                                        <p:cTn id="36" dur="1000"/>
                                        <p:tgtEl>
                                          <p:spTgt spid="8"/>
                                        </p:tgtEl>
                                      </p:cBhvr>
                                    </p:animEffect>
                                    <p:anim calcmode="lin" valueType="num">
                                      <p:cBhvr>
                                        <p:cTn id="37" dur="1000"/>
                                        <p:tgtEl>
                                          <p:spTgt spid="8"/>
                                        </p:tgtEl>
                                        <p:attrNameLst>
                                          <p:attrName>ppt_x</p:attrName>
                                        </p:attrNameLst>
                                      </p:cBhvr>
                                      <p:tavLst>
                                        <p:tav tm="0">
                                          <p:val>
                                            <p:strVal val="ppt_x"/>
                                          </p:val>
                                        </p:tav>
                                        <p:tav tm="100000">
                                          <p:val>
                                            <p:strVal val="ppt_x"/>
                                          </p:val>
                                        </p:tav>
                                      </p:tavLst>
                                    </p:anim>
                                    <p:anim calcmode="lin" valueType="num">
                                      <p:cBhvr>
                                        <p:cTn id="38" dur="1000"/>
                                        <p:tgtEl>
                                          <p:spTgt spid="8"/>
                                        </p:tgtEl>
                                        <p:attrNameLst>
                                          <p:attrName>ppt_y</p:attrName>
                                        </p:attrNameLst>
                                      </p:cBhvr>
                                      <p:tavLst>
                                        <p:tav tm="0">
                                          <p:val>
                                            <p:strVal val="ppt_y"/>
                                          </p:val>
                                        </p:tav>
                                        <p:tav tm="100000">
                                          <p:val>
                                            <p:strVal val="ppt_y+.1"/>
                                          </p:val>
                                        </p:tav>
                                      </p:tavLst>
                                    </p:anim>
                                    <p:set>
                                      <p:cBhvr>
                                        <p:cTn id="39" dur="1" fill="hold">
                                          <p:stCondLst>
                                            <p:cond delay="999"/>
                                          </p:stCondLst>
                                        </p:cTn>
                                        <p:tgtEl>
                                          <p:spTgt spid="8"/>
                                        </p:tgtEl>
                                        <p:attrNameLst>
                                          <p:attrName>style.visibility</p:attrName>
                                        </p:attrNameLst>
                                      </p:cBhvr>
                                      <p:to>
                                        <p:strVal val="hidden"/>
                                      </p:to>
                                    </p:set>
                                  </p:childTnLst>
                                </p:cTn>
                              </p:par>
                              <p:par>
                                <p:cTn id="40" presetID="42" presetClass="exit" presetSubtype="0" fill="hold" grpId="0" nodeType="withEffect">
                                  <p:stCondLst>
                                    <p:cond delay="0"/>
                                  </p:stCondLst>
                                  <p:childTnLst>
                                    <p:animEffect transition="out" filter="fade">
                                      <p:cBhvr>
                                        <p:cTn id="41" dur="1000"/>
                                        <p:tgtEl>
                                          <p:spTgt spid="9"/>
                                        </p:tgtEl>
                                      </p:cBhvr>
                                    </p:animEffect>
                                    <p:anim calcmode="lin" valueType="num">
                                      <p:cBhvr>
                                        <p:cTn id="42" dur="1000"/>
                                        <p:tgtEl>
                                          <p:spTgt spid="9"/>
                                        </p:tgtEl>
                                        <p:attrNameLst>
                                          <p:attrName>ppt_x</p:attrName>
                                        </p:attrNameLst>
                                      </p:cBhvr>
                                      <p:tavLst>
                                        <p:tav tm="0">
                                          <p:val>
                                            <p:strVal val="ppt_x"/>
                                          </p:val>
                                        </p:tav>
                                        <p:tav tm="100000">
                                          <p:val>
                                            <p:strVal val="ppt_x"/>
                                          </p:val>
                                        </p:tav>
                                      </p:tavLst>
                                    </p:anim>
                                    <p:anim calcmode="lin" valueType="num">
                                      <p:cBhvr>
                                        <p:cTn id="43" dur="1000"/>
                                        <p:tgtEl>
                                          <p:spTgt spid="9"/>
                                        </p:tgtEl>
                                        <p:attrNameLst>
                                          <p:attrName>ppt_y</p:attrName>
                                        </p:attrNameLst>
                                      </p:cBhvr>
                                      <p:tavLst>
                                        <p:tav tm="0">
                                          <p:val>
                                            <p:strVal val="ppt_y"/>
                                          </p:val>
                                        </p:tav>
                                        <p:tav tm="100000">
                                          <p:val>
                                            <p:strVal val="ppt_y+.1"/>
                                          </p:val>
                                        </p:tav>
                                      </p:tavLst>
                                    </p:anim>
                                    <p:set>
                                      <p:cBhvr>
                                        <p:cTn id="44" dur="1" fill="hold">
                                          <p:stCondLst>
                                            <p:cond delay="999"/>
                                          </p:stCondLst>
                                        </p:cTn>
                                        <p:tgtEl>
                                          <p:spTgt spid="9"/>
                                        </p:tgtEl>
                                        <p:attrNameLst>
                                          <p:attrName>style.visibility</p:attrName>
                                        </p:attrNameLst>
                                      </p:cBhvr>
                                      <p:to>
                                        <p:strVal val="hidden"/>
                                      </p:to>
                                    </p:set>
                                  </p:childTnLst>
                                </p:cTn>
                              </p:par>
                              <p:par>
                                <p:cTn id="45" presetID="42" presetClass="exit" presetSubtype="0" fill="hold" grpId="0" nodeType="withEffect">
                                  <p:stCondLst>
                                    <p:cond delay="0"/>
                                  </p:stCondLst>
                                  <p:childTnLst>
                                    <p:animEffect transition="out" filter="fade">
                                      <p:cBhvr>
                                        <p:cTn id="46" dur="1000"/>
                                        <p:tgtEl>
                                          <p:spTgt spid="10"/>
                                        </p:tgtEl>
                                      </p:cBhvr>
                                    </p:animEffect>
                                    <p:anim calcmode="lin" valueType="num">
                                      <p:cBhvr>
                                        <p:cTn id="47" dur="1000"/>
                                        <p:tgtEl>
                                          <p:spTgt spid="10"/>
                                        </p:tgtEl>
                                        <p:attrNameLst>
                                          <p:attrName>ppt_x</p:attrName>
                                        </p:attrNameLst>
                                      </p:cBhvr>
                                      <p:tavLst>
                                        <p:tav tm="0">
                                          <p:val>
                                            <p:strVal val="ppt_x"/>
                                          </p:val>
                                        </p:tav>
                                        <p:tav tm="100000">
                                          <p:val>
                                            <p:strVal val="ppt_x"/>
                                          </p:val>
                                        </p:tav>
                                      </p:tavLst>
                                    </p:anim>
                                    <p:anim calcmode="lin" valueType="num">
                                      <p:cBhvr>
                                        <p:cTn id="48" dur="1000"/>
                                        <p:tgtEl>
                                          <p:spTgt spid="10"/>
                                        </p:tgtEl>
                                        <p:attrNameLst>
                                          <p:attrName>ppt_y</p:attrName>
                                        </p:attrNameLst>
                                      </p:cBhvr>
                                      <p:tavLst>
                                        <p:tav tm="0">
                                          <p:val>
                                            <p:strVal val="ppt_y"/>
                                          </p:val>
                                        </p:tav>
                                        <p:tav tm="100000">
                                          <p:val>
                                            <p:strVal val="ppt_y+.1"/>
                                          </p:val>
                                        </p:tav>
                                      </p:tavLst>
                                    </p:anim>
                                    <p:set>
                                      <p:cBhvr>
                                        <p:cTn id="49" dur="1" fill="hold">
                                          <p:stCondLst>
                                            <p:cond delay="999"/>
                                          </p:stCondLst>
                                        </p:cTn>
                                        <p:tgtEl>
                                          <p:spTgt spid="10"/>
                                        </p:tgtEl>
                                        <p:attrNameLst>
                                          <p:attrName>style.visibility</p:attrName>
                                        </p:attrNameLst>
                                      </p:cBhvr>
                                      <p:to>
                                        <p:strVal val="hidden"/>
                                      </p:to>
                                    </p:set>
                                  </p:childTnLst>
                                </p:cTn>
                              </p:par>
                              <p:par>
                                <p:cTn id="50" presetID="42" presetClass="exit" presetSubtype="0" fill="hold" grpId="0" nodeType="withEffect">
                                  <p:stCondLst>
                                    <p:cond delay="0"/>
                                  </p:stCondLst>
                                  <p:childTnLst>
                                    <p:animEffect transition="out" filter="fade">
                                      <p:cBhvr>
                                        <p:cTn id="51" dur="1000"/>
                                        <p:tgtEl>
                                          <p:spTgt spid="11"/>
                                        </p:tgtEl>
                                      </p:cBhvr>
                                    </p:animEffect>
                                    <p:anim calcmode="lin" valueType="num">
                                      <p:cBhvr>
                                        <p:cTn id="52" dur="1000"/>
                                        <p:tgtEl>
                                          <p:spTgt spid="11"/>
                                        </p:tgtEl>
                                        <p:attrNameLst>
                                          <p:attrName>ppt_x</p:attrName>
                                        </p:attrNameLst>
                                      </p:cBhvr>
                                      <p:tavLst>
                                        <p:tav tm="0">
                                          <p:val>
                                            <p:strVal val="ppt_x"/>
                                          </p:val>
                                        </p:tav>
                                        <p:tav tm="100000">
                                          <p:val>
                                            <p:strVal val="ppt_x"/>
                                          </p:val>
                                        </p:tav>
                                      </p:tavLst>
                                    </p:anim>
                                    <p:anim calcmode="lin" valueType="num">
                                      <p:cBhvr>
                                        <p:cTn id="53" dur="1000"/>
                                        <p:tgtEl>
                                          <p:spTgt spid="11"/>
                                        </p:tgtEl>
                                        <p:attrNameLst>
                                          <p:attrName>ppt_y</p:attrName>
                                        </p:attrNameLst>
                                      </p:cBhvr>
                                      <p:tavLst>
                                        <p:tav tm="0">
                                          <p:val>
                                            <p:strVal val="ppt_y"/>
                                          </p:val>
                                        </p:tav>
                                        <p:tav tm="100000">
                                          <p:val>
                                            <p:strVal val="ppt_y+.1"/>
                                          </p:val>
                                        </p:tav>
                                      </p:tavLst>
                                    </p:anim>
                                    <p:set>
                                      <p:cBhvr>
                                        <p:cTn id="54" dur="1" fill="hold">
                                          <p:stCondLst>
                                            <p:cond delay="999"/>
                                          </p:stCondLst>
                                        </p:cTn>
                                        <p:tgtEl>
                                          <p:spTgt spid="11"/>
                                        </p:tgtEl>
                                        <p:attrNameLst>
                                          <p:attrName>style.visibility</p:attrName>
                                        </p:attrNameLst>
                                      </p:cBhvr>
                                      <p:to>
                                        <p:strVal val="hidden"/>
                                      </p:to>
                                    </p:set>
                                  </p:childTnLst>
                                </p:cTn>
                              </p:par>
                              <p:par>
                                <p:cTn id="55" presetID="42" presetClass="exit" presetSubtype="0" fill="hold" grpId="0" nodeType="withEffect">
                                  <p:stCondLst>
                                    <p:cond delay="0"/>
                                  </p:stCondLst>
                                  <p:childTnLst>
                                    <p:animEffect transition="out" filter="fade">
                                      <p:cBhvr>
                                        <p:cTn id="56" dur="1000"/>
                                        <p:tgtEl>
                                          <p:spTgt spid="12"/>
                                        </p:tgtEl>
                                      </p:cBhvr>
                                    </p:animEffect>
                                    <p:anim calcmode="lin" valueType="num">
                                      <p:cBhvr>
                                        <p:cTn id="57" dur="1000"/>
                                        <p:tgtEl>
                                          <p:spTgt spid="12"/>
                                        </p:tgtEl>
                                        <p:attrNameLst>
                                          <p:attrName>ppt_x</p:attrName>
                                        </p:attrNameLst>
                                      </p:cBhvr>
                                      <p:tavLst>
                                        <p:tav tm="0">
                                          <p:val>
                                            <p:strVal val="ppt_x"/>
                                          </p:val>
                                        </p:tav>
                                        <p:tav tm="100000">
                                          <p:val>
                                            <p:strVal val="ppt_x"/>
                                          </p:val>
                                        </p:tav>
                                      </p:tavLst>
                                    </p:anim>
                                    <p:anim calcmode="lin" valueType="num">
                                      <p:cBhvr>
                                        <p:cTn id="58" dur="1000"/>
                                        <p:tgtEl>
                                          <p:spTgt spid="12"/>
                                        </p:tgtEl>
                                        <p:attrNameLst>
                                          <p:attrName>ppt_y</p:attrName>
                                        </p:attrNameLst>
                                      </p:cBhvr>
                                      <p:tavLst>
                                        <p:tav tm="0">
                                          <p:val>
                                            <p:strVal val="ppt_y"/>
                                          </p:val>
                                        </p:tav>
                                        <p:tav tm="100000">
                                          <p:val>
                                            <p:strVal val="ppt_y+.1"/>
                                          </p:val>
                                        </p:tav>
                                      </p:tavLst>
                                    </p:anim>
                                    <p:set>
                                      <p:cBhvr>
                                        <p:cTn id="59" dur="1" fill="hold">
                                          <p:stCondLst>
                                            <p:cond delay="999"/>
                                          </p:stCondLst>
                                        </p:cTn>
                                        <p:tgtEl>
                                          <p:spTgt spid="12"/>
                                        </p:tgtEl>
                                        <p:attrNameLst>
                                          <p:attrName>style.visibility</p:attrName>
                                        </p:attrNameLst>
                                      </p:cBhvr>
                                      <p:to>
                                        <p:strVal val="hidden"/>
                                      </p:to>
                                    </p:set>
                                  </p:childTnLst>
                                </p:cTn>
                              </p:par>
                              <p:par>
                                <p:cTn id="60" presetID="42" presetClass="exit" presetSubtype="0" fill="hold" grpId="0" nodeType="withEffect">
                                  <p:stCondLst>
                                    <p:cond delay="0"/>
                                  </p:stCondLst>
                                  <p:childTnLst>
                                    <p:animEffect transition="out" filter="fade">
                                      <p:cBhvr>
                                        <p:cTn id="61" dur="1000"/>
                                        <p:tgtEl>
                                          <p:spTgt spid="13"/>
                                        </p:tgtEl>
                                      </p:cBhvr>
                                    </p:animEffect>
                                    <p:anim calcmode="lin" valueType="num">
                                      <p:cBhvr>
                                        <p:cTn id="62" dur="1000"/>
                                        <p:tgtEl>
                                          <p:spTgt spid="13"/>
                                        </p:tgtEl>
                                        <p:attrNameLst>
                                          <p:attrName>ppt_x</p:attrName>
                                        </p:attrNameLst>
                                      </p:cBhvr>
                                      <p:tavLst>
                                        <p:tav tm="0">
                                          <p:val>
                                            <p:strVal val="ppt_x"/>
                                          </p:val>
                                        </p:tav>
                                        <p:tav tm="100000">
                                          <p:val>
                                            <p:strVal val="ppt_x"/>
                                          </p:val>
                                        </p:tav>
                                      </p:tavLst>
                                    </p:anim>
                                    <p:anim calcmode="lin" valueType="num">
                                      <p:cBhvr>
                                        <p:cTn id="63" dur="1000"/>
                                        <p:tgtEl>
                                          <p:spTgt spid="13"/>
                                        </p:tgtEl>
                                        <p:attrNameLst>
                                          <p:attrName>ppt_y</p:attrName>
                                        </p:attrNameLst>
                                      </p:cBhvr>
                                      <p:tavLst>
                                        <p:tav tm="0">
                                          <p:val>
                                            <p:strVal val="ppt_y"/>
                                          </p:val>
                                        </p:tav>
                                        <p:tav tm="100000">
                                          <p:val>
                                            <p:strVal val="ppt_y+.1"/>
                                          </p:val>
                                        </p:tav>
                                      </p:tavLst>
                                    </p:anim>
                                    <p:set>
                                      <p:cBhvr>
                                        <p:cTn id="64" dur="1" fill="hold">
                                          <p:stCondLst>
                                            <p:cond delay="999"/>
                                          </p:stCondLst>
                                        </p:cTn>
                                        <p:tgtEl>
                                          <p:spTgt spid="13"/>
                                        </p:tgtEl>
                                        <p:attrNameLst>
                                          <p:attrName>style.visibility</p:attrName>
                                        </p:attrNameLst>
                                      </p:cBhvr>
                                      <p:to>
                                        <p:strVal val="hidden"/>
                                      </p:to>
                                    </p:set>
                                  </p:childTnLst>
                                </p:cTn>
                              </p:par>
                              <p:par>
                                <p:cTn id="65" presetID="42" presetClass="exit" presetSubtype="0" fill="hold" grpId="0" nodeType="withEffect">
                                  <p:stCondLst>
                                    <p:cond delay="0"/>
                                  </p:stCondLst>
                                  <p:childTnLst>
                                    <p:animEffect transition="out" filter="fade">
                                      <p:cBhvr>
                                        <p:cTn id="66" dur="1000"/>
                                        <p:tgtEl>
                                          <p:spTgt spid="14"/>
                                        </p:tgtEl>
                                      </p:cBhvr>
                                    </p:animEffect>
                                    <p:anim calcmode="lin" valueType="num">
                                      <p:cBhvr>
                                        <p:cTn id="67" dur="1000"/>
                                        <p:tgtEl>
                                          <p:spTgt spid="14"/>
                                        </p:tgtEl>
                                        <p:attrNameLst>
                                          <p:attrName>ppt_x</p:attrName>
                                        </p:attrNameLst>
                                      </p:cBhvr>
                                      <p:tavLst>
                                        <p:tav tm="0">
                                          <p:val>
                                            <p:strVal val="ppt_x"/>
                                          </p:val>
                                        </p:tav>
                                        <p:tav tm="100000">
                                          <p:val>
                                            <p:strVal val="ppt_x"/>
                                          </p:val>
                                        </p:tav>
                                      </p:tavLst>
                                    </p:anim>
                                    <p:anim calcmode="lin" valueType="num">
                                      <p:cBhvr>
                                        <p:cTn id="68" dur="1000"/>
                                        <p:tgtEl>
                                          <p:spTgt spid="14"/>
                                        </p:tgtEl>
                                        <p:attrNameLst>
                                          <p:attrName>ppt_y</p:attrName>
                                        </p:attrNameLst>
                                      </p:cBhvr>
                                      <p:tavLst>
                                        <p:tav tm="0">
                                          <p:val>
                                            <p:strVal val="ppt_y"/>
                                          </p:val>
                                        </p:tav>
                                        <p:tav tm="100000">
                                          <p:val>
                                            <p:strVal val="ppt_y+.1"/>
                                          </p:val>
                                        </p:tav>
                                      </p:tavLst>
                                    </p:anim>
                                    <p:set>
                                      <p:cBhvr>
                                        <p:cTn id="69" dur="1" fill="hold">
                                          <p:stCondLst>
                                            <p:cond delay="999"/>
                                          </p:stCondLst>
                                        </p:cTn>
                                        <p:tgtEl>
                                          <p:spTgt spid="14"/>
                                        </p:tgtEl>
                                        <p:attrNameLst>
                                          <p:attrName>style.visibility</p:attrName>
                                        </p:attrNameLst>
                                      </p:cBhvr>
                                      <p:to>
                                        <p:strVal val="hidden"/>
                                      </p:to>
                                    </p:set>
                                  </p:childTnLst>
                                </p:cTn>
                              </p:par>
                              <p:par>
                                <p:cTn id="70" presetID="42" presetClass="exit" presetSubtype="0" fill="hold" grpId="0" nodeType="withEffect">
                                  <p:stCondLst>
                                    <p:cond delay="0"/>
                                  </p:stCondLst>
                                  <p:childTnLst>
                                    <p:animEffect transition="out" filter="fade">
                                      <p:cBhvr>
                                        <p:cTn id="71" dur="1000"/>
                                        <p:tgtEl>
                                          <p:spTgt spid="15"/>
                                        </p:tgtEl>
                                      </p:cBhvr>
                                    </p:animEffect>
                                    <p:anim calcmode="lin" valueType="num">
                                      <p:cBhvr>
                                        <p:cTn id="72" dur="1000"/>
                                        <p:tgtEl>
                                          <p:spTgt spid="15"/>
                                        </p:tgtEl>
                                        <p:attrNameLst>
                                          <p:attrName>ppt_x</p:attrName>
                                        </p:attrNameLst>
                                      </p:cBhvr>
                                      <p:tavLst>
                                        <p:tav tm="0">
                                          <p:val>
                                            <p:strVal val="ppt_x"/>
                                          </p:val>
                                        </p:tav>
                                        <p:tav tm="100000">
                                          <p:val>
                                            <p:strVal val="ppt_x"/>
                                          </p:val>
                                        </p:tav>
                                      </p:tavLst>
                                    </p:anim>
                                    <p:anim calcmode="lin" valueType="num">
                                      <p:cBhvr>
                                        <p:cTn id="73" dur="1000"/>
                                        <p:tgtEl>
                                          <p:spTgt spid="15"/>
                                        </p:tgtEl>
                                        <p:attrNameLst>
                                          <p:attrName>ppt_y</p:attrName>
                                        </p:attrNameLst>
                                      </p:cBhvr>
                                      <p:tavLst>
                                        <p:tav tm="0">
                                          <p:val>
                                            <p:strVal val="ppt_y"/>
                                          </p:val>
                                        </p:tav>
                                        <p:tav tm="100000">
                                          <p:val>
                                            <p:strVal val="ppt_y+.1"/>
                                          </p:val>
                                        </p:tav>
                                      </p:tavLst>
                                    </p:anim>
                                    <p:set>
                                      <p:cBhvr>
                                        <p:cTn id="74" dur="1" fill="hold">
                                          <p:stCondLst>
                                            <p:cond delay="999"/>
                                          </p:stCondLst>
                                        </p:cTn>
                                        <p:tgtEl>
                                          <p:spTgt spid="15"/>
                                        </p:tgtEl>
                                        <p:attrNameLst>
                                          <p:attrName>style.visibility</p:attrName>
                                        </p:attrNameLst>
                                      </p:cBhvr>
                                      <p:to>
                                        <p:strVal val="hidden"/>
                                      </p:to>
                                    </p:set>
                                  </p:childTnLst>
                                </p:cTn>
                              </p:par>
                              <p:par>
                                <p:cTn id="75" presetID="42" presetClass="exit" presetSubtype="0" fill="hold" grpId="0" nodeType="withEffect">
                                  <p:stCondLst>
                                    <p:cond delay="0"/>
                                  </p:stCondLst>
                                  <p:childTnLst>
                                    <p:animEffect transition="out" filter="fade">
                                      <p:cBhvr>
                                        <p:cTn id="76" dur="1000"/>
                                        <p:tgtEl>
                                          <p:spTgt spid="16"/>
                                        </p:tgtEl>
                                      </p:cBhvr>
                                    </p:animEffect>
                                    <p:anim calcmode="lin" valueType="num">
                                      <p:cBhvr>
                                        <p:cTn id="77" dur="1000"/>
                                        <p:tgtEl>
                                          <p:spTgt spid="16"/>
                                        </p:tgtEl>
                                        <p:attrNameLst>
                                          <p:attrName>ppt_x</p:attrName>
                                        </p:attrNameLst>
                                      </p:cBhvr>
                                      <p:tavLst>
                                        <p:tav tm="0">
                                          <p:val>
                                            <p:strVal val="ppt_x"/>
                                          </p:val>
                                        </p:tav>
                                        <p:tav tm="100000">
                                          <p:val>
                                            <p:strVal val="ppt_x"/>
                                          </p:val>
                                        </p:tav>
                                      </p:tavLst>
                                    </p:anim>
                                    <p:anim calcmode="lin" valueType="num">
                                      <p:cBhvr>
                                        <p:cTn id="78" dur="1000"/>
                                        <p:tgtEl>
                                          <p:spTgt spid="16"/>
                                        </p:tgtEl>
                                        <p:attrNameLst>
                                          <p:attrName>ppt_y</p:attrName>
                                        </p:attrNameLst>
                                      </p:cBhvr>
                                      <p:tavLst>
                                        <p:tav tm="0">
                                          <p:val>
                                            <p:strVal val="ppt_y"/>
                                          </p:val>
                                        </p:tav>
                                        <p:tav tm="100000">
                                          <p:val>
                                            <p:strVal val="ppt_y+.1"/>
                                          </p:val>
                                        </p:tav>
                                      </p:tavLst>
                                    </p:anim>
                                    <p:set>
                                      <p:cBhvr>
                                        <p:cTn id="79" dur="1" fill="hold">
                                          <p:stCondLst>
                                            <p:cond delay="999"/>
                                          </p:stCondLst>
                                        </p:cTn>
                                        <p:tgtEl>
                                          <p:spTgt spid="16"/>
                                        </p:tgtEl>
                                        <p:attrNameLst>
                                          <p:attrName>style.visibility</p:attrName>
                                        </p:attrNameLst>
                                      </p:cBhvr>
                                      <p:to>
                                        <p:strVal val="hidden"/>
                                      </p:to>
                                    </p:set>
                                  </p:childTnLst>
                                </p:cTn>
                              </p:par>
                              <p:par>
                                <p:cTn id="80" presetID="42" presetClass="exit" presetSubtype="0" fill="hold" grpId="0" nodeType="withEffect">
                                  <p:stCondLst>
                                    <p:cond delay="0"/>
                                  </p:stCondLst>
                                  <p:childTnLst>
                                    <p:animEffect transition="out" filter="fade">
                                      <p:cBhvr>
                                        <p:cTn id="81" dur="1000"/>
                                        <p:tgtEl>
                                          <p:spTgt spid="17"/>
                                        </p:tgtEl>
                                      </p:cBhvr>
                                    </p:animEffect>
                                    <p:anim calcmode="lin" valueType="num">
                                      <p:cBhvr>
                                        <p:cTn id="82" dur="1000"/>
                                        <p:tgtEl>
                                          <p:spTgt spid="17"/>
                                        </p:tgtEl>
                                        <p:attrNameLst>
                                          <p:attrName>ppt_x</p:attrName>
                                        </p:attrNameLst>
                                      </p:cBhvr>
                                      <p:tavLst>
                                        <p:tav tm="0">
                                          <p:val>
                                            <p:strVal val="ppt_x"/>
                                          </p:val>
                                        </p:tav>
                                        <p:tav tm="100000">
                                          <p:val>
                                            <p:strVal val="ppt_x"/>
                                          </p:val>
                                        </p:tav>
                                      </p:tavLst>
                                    </p:anim>
                                    <p:anim calcmode="lin" valueType="num">
                                      <p:cBhvr>
                                        <p:cTn id="83" dur="1000"/>
                                        <p:tgtEl>
                                          <p:spTgt spid="17"/>
                                        </p:tgtEl>
                                        <p:attrNameLst>
                                          <p:attrName>ppt_y</p:attrName>
                                        </p:attrNameLst>
                                      </p:cBhvr>
                                      <p:tavLst>
                                        <p:tav tm="0">
                                          <p:val>
                                            <p:strVal val="ppt_y"/>
                                          </p:val>
                                        </p:tav>
                                        <p:tav tm="100000">
                                          <p:val>
                                            <p:strVal val="ppt_y+.1"/>
                                          </p:val>
                                        </p:tav>
                                      </p:tavLst>
                                    </p:anim>
                                    <p:set>
                                      <p:cBhvr>
                                        <p:cTn id="84" dur="1" fill="hold">
                                          <p:stCondLst>
                                            <p:cond delay="999"/>
                                          </p:stCondLst>
                                        </p:cTn>
                                        <p:tgtEl>
                                          <p:spTgt spid="17"/>
                                        </p:tgtEl>
                                        <p:attrNameLst>
                                          <p:attrName>style.visibility</p:attrName>
                                        </p:attrNameLst>
                                      </p:cBhvr>
                                      <p:to>
                                        <p:strVal val="hidden"/>
                                      </p:to>
                                    </p:set>
                                  </p:childTnLst>
                                </p:cTn>
                              </p:par>
                              <p:par>
                                <p:cTn id="85" presetID="42" presetClass="exit" presetSubtype="0" fill="hold" grpId="0" nodeType="withEffect">
                                  <p:stCondLst>
                                    <p:cond delay="0"/>
                                  </p:stCondLst>
                                  <p:childTnLst>
                                    <p:animEffect transition="out" filter="fade">
                                      <p:cBhvr>
                                        <p:cTn id="86" dur="1000"/>
                                        <p:tgtEl>
                                          <p:spTgt spid="18"/>
                                        </p:tgtEl>
                                      </p:cBhvr>
                                    </p:animEffect>
                                    <p:anim calcmode="lin" valueType="num">
                                      <p:cBhvr>
                                        <p:cTn id="87" dur="1000"/>
                                        <p:tgtEl>
                                          <p:spTgt spid="18"/>
                                        </p:tgtEl>
                                        <p:attrNameLst>
                                          <p:attrName>ppt_x</p:attrName>
                                        </p:attrNameLst>
                                      </p:cBhvr>
                                      <p:tavLst>
                                        <p:tav tm="0">
                                          <p:val>
                                            <p:strVal val="ppt_x"/>
                                          </p:val>
                                        </p:tav>
                                        <p:tav tm="100000">
                                          <p:val>
                                            <p:strVal val="ppt_x"/>
                                          </p:val>
                                        </p:tav>
                                      </p:tavLst>
                                    </p:anim>
                                    <p:anim calcmode="lin" valueType="num">
                                      <p:cBhvr>
                                        <p:cTn id="88" dur="1000"/>
                                        <p:tgtEl>
                                          <p:spTgt spid="18"/>
                                        </p:tgtEl>
                                        <p:attrNameLst>
                                          <p:attrName>ppt_y</p:attrName>
                                        </p:attrNameLst>
                                      </p:cBhvr>
                                      <p:tavLst>
                                        <p:tav tm="0">
                                          <p:val>
                                            <p:strVal val="ppt_y"/>
                                          </p:val>
                                        </p:tav>
                                        <p:tav tm="100000">
                                          <p:val>
                                            <p:strVal val="ppt_y+.1"/>
                                          </p:val>
                                        </p:tav>
                                      </p:tavLst>
                                    </p:anim>
                                    <p:set>
                                      <p:cBhvr>
                                        <p:cTn id="89" dur="1" fill="hold">
                                          <p:stCondLst>
                                            <p:cond delay="999"/>
                                          </p:stCondLst>
                                        </p:cTn>
                                        <p:tgtEl>
                                          <p:spTgt spid="18"/>
                                        </p:tgtEl>
                                        <p:attrNameLst>
                                          <p:attrName>style.visibility</p:attrName>
                                        </p:attrNameLst>
                                      </p:cBhvr>
                                      <p:to>
                                        <p:strVal val="hidden"/>
                                      </p:to>
                                    </p:set>
                                  </p:childTnLst>
                                </p:cTn>
                              </p:par>
                              <p:par>
                                <p:cTn id="90" presetID="42" presetClass="exit" presetSubtype="0" fill="hold" grpId="0" nodeType="withEffect">
                                  <p:stCondLst>
                                    <p:cond delay="0"/>
                                  </p:stCondLst>
                                  <p:childTnLst>
                                    <p:animEffect transition="out" filter="fade">
                                      <p:cBhvr>
                                        <p:cTn id="91" dur="1000"/>
                                        <p:tgtEl>
                                          <p:spTgt spid="19"/>
                                        </p:tgtEl>
                                      </p:cBhvr>
                                    </p:animEffect>
                                    <p:anim calcmode="lin" valueType="num">
                                      <p:cBhvr>
                                        <p:cTn id="92" dur="1000"/>
                                        <p:tgtEl>
                                          <p:spTgt spid="19"/>
                                        </p:tgtEl>
                                        <p:attrNameLst>
                                          <p:attrName>ppt_x</p:attrName>
                                        </p:attrNameLst>
                                      </p:cBhvr>
                                      <p:tavLst>
                                        <p:tav tm="0">
                                          <p:val>
                                            <p:strVal val="ppt_x"/>
                                          </p:val>
                                        </p:tav>
                                        <p:tav tm="100000">
                                          <p:val>
                                            <p:strVal val="ppt_x"/>
                                          </p:val>
                                        </p:tav>
                                      </p:tavLst>
                                    </p:anim>
                                    <p:anim calcmode="lin" valueType="num">
                                      <p:cBhvr>
                                        <p:cTn id="93" dur="1000"/>
                                        <p:tgtEl>
                                          <p:spTgt spid="19"/>
                                        </p:tgtEl>
                                        <p:attrNameLst>
                                          <p:attrName>ppt_y</p:attrName>
                                        </p:attrNameLst>
                                      </p:cBhvr>
                                      <p:tavLst>
                                        <p:tav tm="0">
                                          <p:val>
                                            <p:strVal val="ppt_y"/>
                                          </p:val>
                                        </p:tav>
                                        <p:tav tm="100000">
                                          <p:val>
                                            <p:strVal val="ppt_y+.1"/>
                                          </p:val>
                                        </p:tav>
                                      </p:tavLst>
                                    </p:anim>
                                    <p:set>
                                      <p:cBhvr>
                                        <p:cTn id="94" dur="1" fill="hold">
                                          <p:stCondLst>
                                            <p:cond delay="999"/>
                                          </p:stCondLst>
                                        </p:cTn>
                                        <p:tgtEl>
                                          <p:spTgt spid="19"/>
                                        </p:tgtEl>
                                        <p:attrNameLst>
                                          <p:attrName>style.visibility</p:attrName>
                                        </p:attrNameLst>
                                      </p:cBhvr>
                                      <p:to>
                                        <p:strVal val="hidden"/>
                                      </p:to>
                                    </p:set>
                                  </p:childTnLst>
                                </p:cTn>
                              </p:par>
                              <p:par>
                                <p:cTn id="95" presetID="42" presetClass="exit" presetSubtype="0" fill="hold" grpId="0" nodeType="withEffect">
                                  <p:stCondLst>
                                    <p:cond delay="0"/>
                                  </p:stCondLst>
                                  <p:childTnLst>
                                    <p:animEffect transition="out" filter="fade">
                                      <p:cBhvr>
                                        <p:cTn id="96" dur="1000"/>
                                        <p:tgtEl>
                                          <p:spTgt spid="20"/>
                                        </p:tgtEl>
                                      </p:cBhvr>
                                    </p:animEffect>
                                    <p:anim calcmode="lin" valueType="num">
                                      <p:cBhvr>
                                        <p:cTn id="97" dur="1000"/>
                                        <p:tgtEl>
                                          <p:spTgt spid="20"/>
                                        </p:tgtEl>
                                        <p:attrNameLst>
                                          <p:attrName>ppt_x</p:attrName>
                                        </p:attrNameLst>
                                      </p:cBhvr>
                                      <p:tavLst>
                                        <p:tav tm="0">
                                          <p:val>
                                            <p:strVal val="ppt_x"/>
                                          </p:val>
                                        </p:tav>
                                        <p:tav tm="100000">
                                          <p:val>
                                            <p:strVal val="ppt_x"/>
                                          </p:val>
                                        </p:tav>
                                      </p:tavLst>
                                    </p:anim>
                                    <p:anim calcmode="lin" valueType="num">
                                      <p:cBhvr>
                                        <p:cTn id="98" dur="1000"/>
                                        <p:tgtEl>
                                          <p:spTgt spid="20"/>
                                        </p:tgtEl>
                                        <p:attrNameLst>
                                          <p:attrName>ppt_y</p:attrName>
                                        </p:attrNameLst>
                                      </p:cBhvr>
                                      <p:tavLst>
                                        <p:tav tm="0">
                                          <p:val>
                                            <p:strVal val="ppt_y"/>
                                          </p:val>
                                        </p:tav>
                                        <p:tav tm="100000">
                                          <p:val>
                                            <p:strVal val="ppt_y+.1"/>
                                          </p:val>
                                        </p:tav>
                                      </p:tavLst>
                                    </p:anim>
                                    <p:set>
                                      <p:cBhvr>
                                        <p:cTn id="99" dur="1" fill="hold">
                                          <p:stCondLst>
                                            <p:cond delay="999"/>
                                          </p:stCondLst>
                                        </p:cTn>
                                        <p:tgtEl>
                                          <p:spTgt spid="20"/>
                                        </p:tgtEl>
                                        <p:attrNameLst>
                                          <p:attrName>style.visibility</p:attrName>
                                        </p:attrNameLst>
                                      </p:cBhvr>
                                      <p:to>
                                        <p:strVal val="hidden"/>
                                      </p:to>
                                    </p:set>
                                  </p:childTnLst>
                                </p:cTn>
                              </p:par>
                              <p:par>
                                <p:cTn id="100" presetID="42" presetClass="exit" presetSubtype="0" fill="hold" grpId="0" nodeType="withEffect">
                                  <p:stCondLst>
                                    <p:cond delay="0"/>
                                  </p:stCondLst>
                                  <p:childTnLst>
                                    <p:animEffect transition="out" filter="fade">
                                      <p:cBhvr>
                                        <p:cTn id="101" dur="1000"/>
                                        <p:tgtEl>
                                          <p:spTgt spid="21"/>
                                        </p:tgtEl>
                                      </p:cBhvr>
                                    </p:animEffect>
                                    <p:anim calcmode="lin" valueType="num">
                                      <p:cBhvr>
                                        <p:cTn id="102" dur="1000"/>
                                        <p:tgtEl>
                                          <p:spTgt spid="21"/>
                                        </p:tgtEl>
                                        <p:attrNameLst>
                                          <p:attrName>ppt_x</p:attrName>
                                        </p:attrNameLst>
                                      </p:cBhvr>
                                      <p:tavLst>
                                        <p:tav tm="0">
                                          <p:val>
                                            <p:strVal val="ppt_x"/>
                                          </p:val>
                                        </p:tav>
                                        <p:tav tm="100000">
                                          <p:val>
                                            <p:strVal val="ppt_x"/>
                                          </p:val>
                                        </p:tav>
                                      </p:tavLst>
                                    </p:anim>
                                    <p:anim calcmode="lin" valueType="num">
                                      <p:cBhvr>
                                        <p:cTn id="103" dur="1000"/>
                                        <p:tgtEl>
                                          <p:spTgt spid="21"/>
                                        </p:tgtEl>
                                        <p:attrNameLst>
                                          <p:attrName>ppt_y</p:attrName>
                                        </p:attrNameLst>
                                      </p:cBhvr>
                                      <p:tavLst>
                                        <p:tav tm="0">
                                          <p:val>
                                            <p:strVal val="ppt_y"/>
                                          </p:val>
                                        </p:tav>
                                        <p:tav tm="100000">
                                          <p:val>
                                            <p:strVal val="ppt_y+.1"/>
                                          </p:val>
                                        </p:tav>
                                      </p:tavLst>
                                    </p:anim>
                                    <p:set>
                                      <p:cBhvr>
                                        <p:cTn id="104" dur="1" fill="hold">
                                          <p:stCondLst>
                                            <p:cond delay="999"/>
                                          </p:stCondLst>
                                        </p:cTn>
                                        <p:tgtEl>
                                          <p:spTgt spid="21"/>
                                        </p:tgtEl>
                                        <p:attrNameLst>
                                          <p:attrName>style.visibility</p:attrName>
                                        </p:attrNameLst>
                                      </p:cBhvr>
                                      <p:to>
                                        <p:strVal val="hidden"/>
                                      </p:to>
                                    </p:set>
                                  </p:childTnLst>
                                </p:cTn>
                              </p:par>
                              <p:par>
                                <p:cTn id="105" presetID="42" presetClass="exit" presetSubtype="0" fill="hold" grpId="0" nodeType="withEffect">
                                  <p:stCondLst>
                                    <p:cond delay="0"/>
                                  </p:stCondLst>
                                  <p:childTnLst>
                                    <p:animEffect transition="out" filter="fade">
                                      <p:cBhvr>
                                        <p:cTn id="106" dur="1000"/>
                                        <p:tgtEl>
                                          <p:spTgt spid="22"/>
                                        </p:tgtEl>
                                      </p:cBhvr>
                                    </p:animEffect>
                                    <p:anim calcmode="lin" valueType="num">
                                      <p:cBhvr>
                                        <p:cTn id="107" dur="1000"/>
                                        <p:tgtEl>
                                          <p:spTgt spid="22"/>
                                        </p:tgtEl>
                                        <p:attrNameLst>
                                          <p:attrName>ppt_x</p:attrName>
                                        </p:attrNameLst>
                                      </p:cBhvr>
                                      <p:tavLst>
                                        <p:tav tm="0">
                                          <p:val>
                                            <p:strVal val="ppt_x"/>
                                          </p:val>
                                        </p:tav>
                                        <p:tav tm="100000">
                                          <p:val>
                                            <p:strVal val="ppt_x"/>
                                          </p:val>
                                        </p:tav>
                                      </p:tavLst>
                                    </p:anim>
                                    <p:anim calcmode="lin" valueType="num">
                                      <p:cBhvr>
                                        <p:cTn id="108" dur="1000"/>
                                        <p:tgtEl>
                                          <p:spTgt spid="22"/>
                                        </p:tgtEl>
                                        <p:attrNameLst>
                                          <p:attrName>ppt_y</p:attrName>
                                        </p:attrNameLst>
                                      </p:cBhvr>
                                      <p:tavLst>
                                        <p:tav tm="0">
                                          <p:val>
                                            <p:strVal val="ppt_y"/>
                                          </p:val>
                                        </p:tav>
                                        <p:tav tm="100000">
                                          <p:val>
                                            <p:strVal val="ppt_y+.1"/>
                                          </p:val>
                                        </p:tav>
                                      </p:tavLst>
                                    </p:anim>
                                    <p:set>
                                      <p:cBhvr>
                                        <p:cTn id="109" dur="1" fill="hold">
                                          <p:stCondLst>
                                            <p:cond delay="999"/>
                                          </p:stCondLst>
                                        </p:cTn>
                                        <p:tgtEl>
                                          <p:spTgt spid="22"/>
                                        </p:tgtEl>
                                        <p:attrNameLst>
                                          <p:attrName>style.visibility</p:attrName>
                                        </p:attrNameLst>
                                      </p:cBhvr>
                                      <p:to>
                                        <p:strVal val="hidden"/>
                                      </p:to>
                                    </p:set>
                                  </p:childTnLst>
                                </p:cTn>
                              </p:par>
                              <p:par>
                                <p:cTn id="110" presetID="42" presetClass="exit" presetSubtype="0" fill="hold" grpId="0" nodeType="withEffect">
                                  <p:stCondLst>
                                    <p:cond delay="0"/>
                                  </p:stCondLst>
                                  <p:childTnLst>
                                    <p:animEffect transition="out" filter="fade">
                                      <p:cBhvr>
                                        <p:cTn id="111" dur="1000"/>
                                        <p:tgtEl>
                                          <p:spTgt spid="23"/>
                                        </p:tgtEl>
                                      </p:cBhvr>
                                    </p:animEffect>
                                    <p:anim calcmode="lin" valueType="num">
                                      <p:cBhvr>
                                        <p:cTn id="112" dur="1000"/>
                                        <p:tgtEl>
                                          <p:spTgt spid="23"/>
                                        </p:tgtEl>
                                        <p:attrNameLst>
                                          <p:attrName>ppt_x</p:attrName>
                                        </p:attrNameLst>
                                      </p:cBhvr>
                                      <p:tavLst>
                                        <p:tav tm="0">
                                          <p:val>
                                            <p:strVal val="ppt_x"/>
                                          </p:val>
                                        </p:tav>
                                        <p:tav tm="100000">
                                          <p:val>
                                            <p:strVal val="ppt_x"/>
                                          </p:val>
                                        </p:tav>
                                      </p:tavLst>
                                    </p:anim>
                                    <p:anim calcmode="lin" valueType="num">
                                      <p:cBhvr>
                                        <p:cTn id="113" dur="1000"/>
                                        <p:tgtEl>
                                          <p:spTgt spid="23"/>
                                        </p:tgtEl>
                                        <p:attrNameLst>
                                          <p:attrName>ppt_y</p:attrName>
                                        </p:attrNameLst>
                                      </p:cBhvr>
                                      <p:tavLst>
                                        <p:tav tm="0">
                                          <p:val>
                                            <p:strVal val="ppt_y"/>
                                          </p:val>
                                        </p:tav>
                                        <p:tav tm="100000">
                                          <p:val>
                                            <p:strVal val="ppt_y+.1"/>
                                          </p:val>
                                        </p:tav>
                                      </p:tavLst>
                                    </p:anim>
                                    <p:set>
                                      <p:cBhvr>
                                        <p:cTn id="114" dur="1" fill="hold">
                                          <p:stCondLst>
                                            <p:cond delay="999"/>
                                          </p:stCondLst>
                                        </p:cTn>
                                        <p:tgtEl>
                                          <p:spTgt spid="23"/>
                                        </p:tgtEl>
                                        <p:attrNameLst>
                                          <p:attrName>style.visibility</p:attrName>
                                        </p:attrNameLst>
                                      </p:cBhvr>
                                      <p:to>
                                        <p:strVal val="hidden"/>
                                      </p:to>
                                    </p:set>
                                  </p:childTnLst>
                                </p:cTn>
                              </p:par>
                              <p:par>
                                <p:cTn id="115" presetID="42" presetClass="exit" presetSubtype="0" fill="hold" grpId="0" nodeType="withEffect">
                                  <p:stCondLst>
                                    <p:cond delay="0"/>
                                  </p:stCondLst>
                                  <p:childTnLst>
                                    <p:animEffect transition="out" filter="fade">
                                      <p:cBhvr>
                                        <p:cTn id="116" dur="1000"/>
                                        <p:tgtEl>
                                          <p:spTgt spid="24"/>
                                        </p:tgtEl>
                                      </p:cBhvr>
                                    </p:animEffect>
                                    <p:anim calcmode="lin" valueType="num">
                                      <p:cBhvr>
                                        <p:cTn id="117" dur="1000"/>
                                        <p:tgtEl>
                                          <p:spTgt spid="24"/>
                                        </p:tgtEl>
                                        <p:attrNameLst>
                                          <p:attrName>ppt_x</p:attrName>
                                        </p:attrNameLst>
                                      </p:cBhvr>
                                      <p:tavLst>
                                        <p:tav tm="0">
                                          <p:val>
                                            <p:strVal val="ppt_x"/>
                                          </p:val>
                                        </p:tav>
                                        <p:tav tm="100000">
                                          <p:val>
                                            <p:strVal val="ppt_x"/>
                                          </p:val>
                                        </p:tav>
                                      </p:tavLst>
                                    </p:anim>
                                    <p:anim calcmode="lin" valueType="num">
                                      <p:cBhvr>
                                        <p:cTn id="118" dur="1000"/>
                                        <p:tgtEl>
                                          <p:spTgt spid="24"/>
                                        </p:tgtEl>
                                        <p:attrNameLst>
                                          <p:attrName>ppt_y</p:attrName>
                                        </p:attrNameLst>
                                      </p:cBhvr>
                                      <p:tavLst>
                                        <p:tav tm="0">
                                          <p:val>
                                            <p:strVal val="ppt_y"/>
                                          </p:val>
                                        </p:tav>
                                        <p:tav tm="100000">
                                          <p:val>
                                            <p:strVal val="ppt_y+.1"/>
                                          </p:val>
                                        </p:tav>
                                      </p:tavLst>
                                    </p:anim>
                                    <p:set>
                                      <p:cBhvr>
                                        <p:cTn id="119" dur="1" fill="hold">
                                          <p:stCondLst>
                                            <p:cond delay="999"/>
                                          </p:stCondLst>
                                        </p:cTn>
                                        <p:tgtEl>
                                          <p:spTgt spid="24"/>
                                        </p:tgtEl>
                                        <p:attrNameLst>
                                          <p:attrName>style.visibility</p:attrName>
                                        </p:attrNameLst>
                                      </p:cBhvr>
                                      <p:to>
                                        <p:strVal val="hidden"/>
                                      </p:to>
                                    </p:set>
                                  </p:childTnLst>
                                </p:cTn>
                              </p:par>
                              <p:par>
                                <p:cTn id="120" presetID="42" presetClass="exit" presetSubtype="0" fill="hold" grpId="0" nodeType="withEffect">
                                  <p:stCondLst>
                                    <p:cond delay="0"/>
                                  </p:stCondLst>
                                  <p:childTnLst>
                                    <p:animEffect transition="out" filter="fade">
                                      <p:cBhvr>
                                        <p:cTn id="121" dur="1000"/>
                                        <p:tgtEl>
                                          <p:spTgt spid="26"/>
                                        </p:tgtEl>
                                      </p:cBhvr>
                                    </p:animEffect>
                                    <p:anim calcmode="lin" valueType="num">
                                      <p:cBhvr>
                                        <p:cTn id="122" dur="1000"/>
                                        <p:tgtEl>
                                          <p:spTgt spid="26"/>
                                        </p:tgtEl>
                                        <p:attrNameLst>
                                          <p:attrName>ppt_x</p:attrName>
                                        </p:attrNameLst>
                                      </p:cBhvr>
                                      <p:tavLst>
                                        <p:tav tm="0">
                                          <p:val>
                                            <p:strVal val="ppt_x"/>
                                          </p:val>
                                        </p:tav>
                                        <p:tav tm="100000">
                                          <p:val>
                                            <p:strVal val="ppt_x"/>
                                          </p:val>
                                        </p:tav>
                                      </p:tavLst>
                                    </p:anim>
                                    <p:anim calcmode="lin" valueType="num">
                                      <p:cBhvr>
                                        <p:cTn id="123" dur="1000"/>
                                        <p:tgtEl>
                                          <p:spTgt spid="26"/>
                                        </p:tgtEl>
                                        <p:attrNameLst>
                                          <p:attrName>ppt_y</p:attrName>
                                        </p:attrNameLst>
                                      </p:cBhvr>
                                      <p:tavLst>
                                        <p:tav tm="0">
                                          <p:val>
                                            <p:strVal val="ppt_y"/>
                                          </p:val>
                                        </p:tav>
                                        <p:tav tm="100000">
                                          <p:val>
                                            <p:strVal val="ppt_y+.1"/>
                                          </p:val>
                                        </p:tav>
                                      </p:tavLst>
                                    </p:anim>
                                    <p:set>
                                      <p:cBhvr>
                                        <p:cTn id="124" dur="1" fill="hold">
                                          <p:stCondLst>
                                            <p:cond delay="999"/>
                                          </p:stCondLst>
                                        </p:cTn>
                                        <p:tgtEl>
                                          <p:spTgt spid="26"/>
                                        </p:tgtEl>
                                        <p:attrNameLst>
                                          <p:attrName>style.visibility</p:attrName>
                                        </p:attrNameLst>
                                      </p:cBhvr>
                                      <p:to>
                                        <p:strVal val="hidden"/>
                                      </p:to>
                                    </p:set>
                                  </p:childTnLst>
                                </p:cTn>
                              </p:par>
                              <p:par>
                                <p:cTn id="125" presetID="42" presetClass="exit" presetSubtype="0" fill="hold" grpId="0" nodeType="withEffect">
                                  <p:stCondLst>
                                    <p:cond delay="0"/>
                                  </p:stCondLst>
                                  <p:childTnLst>
                                    <p:animEffect transition="out" filter="fade">
                                      <p:cBhvr>
                                        <p:cTn id="126" dur="1000"/>
                                        <p:tgtEl>
                                          <p:spTgt spid="27"/>
                                        </p:tgtEl>
                                      </p:cBhvr>
                                    </p:animEffect>
                                    <p:anim calcmode="lin" valueType="num">
                                      <p:cBhvr>
                                        <p:cTn id="127" dur="1000"/>
                                        <p:tgtEl>
                                          <p:spTgt spid="27"/>
                                        </p:tgtEl>
                                        <p:attrNameLst>
                                          <p:attrName>ppt_x</p:attrName>
                                        </p:attrNameLst>
                                      </p:cBhvr>
                                      <p:tavLst>
                                        <p:tav tm="0">
                                          <p:val>
                                            <p:strVal val="ppt_x"/>
                                          </p:val>
                                        </p:tav>
                                        <p:tav tm="100000">
                                          <p:val>
                                            <p:strVal val="ppt_x"/>
                                          </p:val>
                                        </p:tav>
                                      </p:tavLst>
                                    </p:anim>
                                    <p:anim calcmode="lin" valueType="num">
                                      <p:cBhvr>
                                        <p:cTn id="128" dur="1000"/>
                                        <p:tgtEl>
                                          <p:spTgt spid="27"/>
                                        </p:tgtEl>
                                        <p:attrNameLst>
                                          <p:attrName>ppt_y</p:attrName>
                                        </p:attrNameLst>
                                      </p:cBhvr>
                                      <p:tavLst>
                                        <p:tav tm="0">
                                          <p:val>
                                            <p:strVal val="ppt_y"/>
                                          </p:val>
                                        </p:tav>
                                        <p:tav tm="100000">
                                          <p:val>
                                            <p:strVal val="ppt_y+.1"/>
                                          </p:val>
                                        </p:tav>
                                      </p:tavLst>
                                    </p:anim>
                                    <p:set>
                                      <p:cBhvr>
                                        <p:cTn id="129" dur="1" fill="hold">
                                          <p:stCondLst>
                                            <p:cond delay="999"/>
                                          </p:stCondLst>
                                        </p:cTn>
                                        <p:tgtEl>
                                          <p:spTgt spid="27"/>
                                        </p:tgtEl>
                                        <p:attrNameLst>
                                          <p:attrName>style.visibility</p:attrName>
                                        </p:attrNameLst>
                                      </p:cBhvr>
                                      <p:to>
                                        <p:strVal val="hidden"/>
                                      </p:to>
                                    </p:set>
                                  </p:childTnLst>
                                </p:cTn>
                              </p:par>
                              <p:par>
                                <p:cTn id="130" presetID="42" presetClass="exit" presetSubtype="0" fill="hold" grpId="0" nodeType="withEffect">
                                  <p:stCondLst>
                                    <p:cond delay="0"/>
                                  </p:stCondLst>
                                  <p:childTnLst>
                                    <p:animEffect transition="out" filter="fade">
                                      <p:cBhvr>
                                        <p:cTn id="131" dur="1000"/>
                                        <p:tgtEl>
                                          <p:spTgt spid="28"/>
                                        </p:tgtEl>
                                      </p:cBhvr>
                                    </p:animEffect>
                                    <p:anim calcmode="lin" valueType="num">
                                      <p:cBhvr>
                                        <p:cTn id="132" dur="1000"/>
                                        <p:tgtEl>
                                          <p:spTgt spid="28"/>
                                        </p:tgtEl>
                                        <p:attrNameLst>
                                          <p:attrName>ppt_x</p:attrName>
                                        </p:attrNameLst>
                                      </p:cBhvr>
                                      <p:tavLst>
                                        <p:tav tm="0">
                                          <p:val>
                                            <p:strVal val="ppt_x"/>
                                          </p:val>
                                        </p:tav>
                                        <p:tav tm="100000">
                                          <p:val>
                                            <p:strVal val="ppt_x"/>
                                          </p:val>
                                        </p:tav>
                                      </p:tavLst>
                                    </p:anim>
                                    <p:anim calcmode="lin" valueType="num">
                                      <p:cBhvr>
                                        <p:cTn id="133" dur="1000"/>
                                        <p:tgtEl>
                                          <p:spTgt spid="28"/>
                                        </p:tgtEl>
                                        <p:attrNameLst>
                                          <p:attrName>ppt_y</p:attrName>
                                        </p:attrNameLst>
                                      </p:cBhvr>
                                      <p:tavLst>
                                        <p:tav tm="0">
                                          <p:val>
                                            <p:strVal val="ppt_y"/>
                                          </p:val>
                                        </p:tav>
                                        <p:tav tm="100000">
                                          <p:val>
                                            <p:strVal val="ppt_y+.1"/>
                                          </p:val>
                                        </p:tav>
                                      </p:tavLst>
                                    </p:anim>
                                    <p:set>
                                      <p:cBhvr>
                                        <p:cTn id="134" dur="1" fill="hold">
                                          <p:stCondLst>
                                            <p:cond delay="999"/>
                                          </p:stCondLst>
                                        </p:cTn>
                                        <p:tgtEl>
                                          <p:spTgt spid="28"/>
                                        </p:tgtEl>
                                        <p:attrNameLst>
                                          <p:attrName>style.visibility</p:attrName>
                                        </p:attrNameLst>
                                      </p:cBhvr>
                                      <p:to>
                                        <p:strVal val="hidden"/>
                                      </p:to>
                                    </p:set>
                                  </p:childTnLst>
                                </p:cTn>
                              </p:par>
                              <p:par>
                                <p:cTn id="135" presetID="42" presetClass="exit" presetSubtype="0" fill="hold" grpId="0" nodeType="withEffect">
                                  <p:stCondLst>
                                    <p:cond delay="0"/>
                                  </p:stCondLst>
                                  <p:childTnLst>
                                    <p:animEffect transition="out" filter="fade">
                                      <p:cBhvr>
                                        <p:cTn id="136" dur="1000"/>
                                        <p:tgtEl>
                                          <p:spTgt spid="29"/>
                                        </p:tgtEl>
                                      </p:cBhvr>
                                    </p:animEffect>
                                    <p:anim calcmode="lin" valueType="num">
                                      <p:cBhvr>
                                        <p:cTn id="137" dur="1000"/>
                                        <p:tgtEl>
                                          <p:spTgt spid="29"/>
                                        </p:tgtEl>
                                        <p:attrNameLst>
                                          <p:attrName>ppt_x</p:attrName>
                                        </p:attrNameLst>
                                      </p:cBhvr>
                                      <p:tavLst>
                                        <p:tav tm="0">
                                          <p:val>
                                            <p:strVal val="ppt_x"/>
                                          </p:val>
                                        </p:tav>
                                        <p:tav tm="100000">
                                          <p:val>
                                            <p:strVal val="ppt_x"/>
                                          </p:val>
                                        </p:tav>
                                      </p:tavLst>
                                    </p:anim>
                                    <p:anim calcmode="lin" valueType="num">
                                      <p:cBhvr>
                                        <p:cTn id="138" dur="1000"/>
                                        <p:tgtEl>
                                          <p:spTgt spid="29"/>
                                        </p:tgtEl>
                                        <p:attrNameLst>
                                          <p:attrName>ppt_y</p:attrName>
                                        </p:attrNameLst>
                                      </p:cBhvr>
                                      <p:tavLst>
                                        <p:tav tm="0">
                                          <p:val>
                                            <p:strVal val="ppt_y"/>
                                          </p:val>
                                        </p:tav>
                                        <p:tav tm="100000">
                                          <p:val>
                                            <p:strVal val="ppt_y+.1"/>
                                          </p:val>
                                        </p:tav>
                                      </p:tavLst>
                                    </p:anim>
                                    <p:set>
                                      <p:cBhvr>
                                        <p:cTn id="139" dur="1" fill="hold">
                                          <p:stCondLst>
                                            <p:cond delay="999"/>
                                          </p:stCondLst>
                                        </p:cTn>
                                        <p:tgtEl>
                                          <p:spTgt spid="29"/>
                                        </p:tgtEl>
                                        <p:attrNameLst>
                                          <p:attrName>style.visibility</p:attrName>
                                        </p:attrNameLst>
                                      </p:cBhvr>
                                      <p:to>
                                        <p:strVal val="hidden"/>
                                      </p:to>
                                    </p:set>
                                  </p:childTnLst>
                                </p:cTn>
                              </p:par>
                              <p:par>
                                <p:cTn id="140" presetID="42" presetClass="exit" presetSubtype="0" fill="hold" grpId="0" nodeType="withEffect">
                                  <p:stCondLst>
                                    <p:cond delay="0"/>
                                  </p:stCondLst>
                                  <p:childTnLst>
                                    <p:animEffect transition="out" filter="fade">
                                      <p:cBhvr>
                                        <p:cTn id="141" dur="1000"/>
                                        <p:tgtEl>
                                          <p:spTgt spid="30"/>
                                        </p:tgtEl>
                                      </p:cBhvr>
                                    </p:animEffect>
                                    <p:anim calcmode="lin" valueType="num">
                                      <p:cBhvr>
                                        <p:cTn id="142" dur="1000"/>
                                        <p:tgtEl>
                                          <p:spTgt spid="30"/>
                                        </p:tgtEl>
                                        <p:attrNameLst>
                                          <p:attrName>ppt_x</p:attrName>
                                        </p:attrNameLst>
                                      </p:cBhvr>
                                      <p:tavLst>
                                        <p:tav tm="0">
                                          <p:val>
                                            <p:strVal val="ppt_x"/>
                                          </p:val>
                                        </p:tav>
                                        <p:tav tm="100000">
                                          <p:val>
                                            <p:strVal val="ppt_x"/>
                                          </p:val>
                                        </p:tav>
                                      </p:tavLst>
                                    </p:anim>
                                    <p:anim calcmode="lin" valueType="num">
                                      <p:cBhvr>
                                        <p:cTn id="143" dur="1000"/>
                                        <p:tgtEl>
                                          <p:spTgt spid="30"/>
                                        </p:tgtEl>
                                        <p:attrNameLst>
                                          <p:attrName>ppt_y</p:attrName>
                                        </p:attrNameLst>
                                      </p:cBhvr>
                                      <p:tavLst>
                                        <p:tav tm="0">
                                          <p:val>
                                            <p:strVal val="ppt_y"/>
                                          </p:val>
                                        </p:tav>
                                        <p:tav tm="100000">
                                          <p:val>
                                            <p:strVal val="ppt_y+.1"/>
                                          </p:val>
                                        </p:tav>
                                      </p:tavLst>
                                    </p:anim>
                                    <p:set>
                                      <p:cBhvr>
                                        <p:cTn id="144" dur="1" fill="hold">
                                          <p:stCondLst>
                                            <p:cond delay="999"/>
                                          </p:stCondLst>
                                        </p:cTn>
                                        <p:tgtEl>
                                          <p:spTgt spid="30"/>
                                        </p:tgtEl>
                                        <p:attrNameLst>
                                          <p:attrName>style.visibility</p:attrName>
                                        </p:attrNameLst>
                                      </p:cBhvr>
                                      <p:to>
                                        <p:strVal val="hidden"/>
                                      </p:to>
                                    </p:set>
                                  </p:childTnLst>
                                </p:cTn>
                              </p:par>
                              <p:par>
                                <p:cTn id="145" presetID="42" presetClass="exit" presetSubtype="0" fill="hold" grpId="0" nodeType="withEffect">
                                  <p:stCondLst>
                                    <p:cond delay="0"/>
                                  </p:stCondLst>
                                  <p:childTnLst>
                                    <p:animEffect transition="out" filter="fade">
                                      <p:cBhvr>
                                        <p:cTn id="146" dur="1000"/>
                                        <p:tgtEl>
                                          <p:spTgt spid="31"/>
                                        </p:tgtEl>
                                      </p:cBhvr>
                                    </p:animEffect>
                                    <p:anim calcmode="lin" valueType="num">
                                      <p:cBhvr>
                                        <p:cTn id="147" dur="1000"/>
                                        <p:tgtEl>
                                          <p:spTgt spid="31"/>
                                        </p:tgtEl>
                                        <p:attrNameLst>
                                          <p:attrName>ppt_x</p:attrName>
                                        </p:attrNameLst>
                                      </p:cBhvr>
                                      <p:tavLst>
                                        <p:tav tm="0">
                                          <p:val>
                                            <p:strVal val="ppt_x"/>
                                          </p:val>
                                        </p:tav>
                                        <p:tav tm="100000">
                                          <p:val>
                                            <p:strVal val="ppt_x"/>
                                          </p:val>
                                        </p:tav>
                                      </p:tavLst>
                                    </p:anim>
                                    <p:anim calcmode="lin" valueType="num">
                                      <p:cBhvr>
                                        <p:cTn id="148" dur="1000"/>
                                        <p:tgtEl>
                                          <p:spTgt spid="31"/>
                                        </p:tgtEl>
                                        <p:attrNameLst>
                                          <p:attrName>ppt_y</p:attrName>
                                        </p:attrNameLst>
                                      </p:cBhvr>
                                      <p:tavLst>
                                        <p:tav tm="0">
                                          <p:val>
                                            <p:strVal val="ppt_y"/>
                                          </p:val>
                                        </p:tav>
                                        <p:tav tm="100000">
                                          <p:val>
                                            <p:strVal val="ppt_y+.1"/>
                                          </p:val>
                                        </p:tav>
                                      </p:tavLst>
                                    </p:anim>
                                    <p:set>
                                      <p:cBhvr>
                                        <p:cTn id="149" dur="1" fill="hold">
                                          <p:stCondLst>
                                            <p:cond delay="999"/>
                                          </p:stCondLst>
                                        </p:cTn>
                                        <p:tgtEl>
                                          <p:spTgt spid="31"/>
                                        </p:tgtEl>
                                        <p:attrNameLst>
                                          <p:attrName>style.visibility</p:attrName>
                                        </p:attrNameLst>
                                      </p:cBhvr>
                                      <p:to>
                                        <p:strVal val="hidden"/>
                                      </p:to>
                                    </p:set>
                                  </p:childTnLst>
                                </p:cTn>
                              </p:par>
                              <p:par>
                                <p:cTn id="150" presetID="42" presetClass="exit" presetSubtype="0" fill="hold" grpId="0" nodeType="withEffect">
                                  <p:stCondLst>
                                    <p:cond delay="0"/>
                                  </p:stCondLst>
                                  <p:childTnLst>
                                    <p:animEffect transition="out" filter="fade">
                                      <p:cBhvr>
                                        <p:cTn id="151" dur="1000"/>
                                        <p:tgtEl>
                                          <p:spTgt spid="32"/>
                                        </p:tgtEl>
                                      </p:cBhvr>
                                    </p:animEffect>
                                    <p:anim calcmode="lin" valueType="num">
                                      <p:cBhvr>
                                        <p:cTn id="152" dur="1000"/>
                                        <p:tgtEl>
                                          <p:spTgt spid="32"/>
                                        </p:tgtEl>
                                        <p:attrNameLst>
                                          <p:attrName>ppt_x</p:attrName>
                                        </p:attrNameLst>
                                      </p:cBhvr>
                                      <p:tavLst>
                                        <p:tav tm="0">
                                          <p:val>
                                            <p:strVal val="ppt_x"/>
                                          </p:val>
                                        </p:tav>
                                        <p:tav tm="100000">
                                          <p:val>
                                            <p:strVal val="ppt_x"/>
                                          </p:val>
                                        </p:tav>
                                      </p:tavLst>
                                    </p:anim>
                                    <p:anim calcmode="lin" valueType="num">
                                      <p:cBhvr>
                                        <p:cTn id="153" dur="1000"/>
                                        <p:tgtEl>
                                          <p:spTgt spid="32"/>
                                        </p:tgtEl>
                                        <p:attrNameLst>
                                          <p:attrName>ppt_y</p:attrName>
                                        </p:attrNameLst>
                                      </p:cBhvr>
                                      <p:tavLst>
                                        <p:tav tm="0">
                                          <p:val>
                                            <p:strVal val="ppt_y"/>
                                          </p:val>
                                        </p:tav>
                                        <p:tav tm="100000">
                                          <p:val>
                                            <p:strVal val="ppt_y+.1"/>
                                          </p:val>
                                        </p:tav>
                                      </p:tavLst>
                                    </p:anim>
                                    <p:set>
                                      <p:cBhvr>
                                        <p:cTn id="154" dur="1" fill="hold">
                                          <p:stCondLst>
                                            <p:cond delay="999"/>
                                          </p:stCondLst>
                                        </p:cTn>
                                        <p:tgtEl>
                                          <p:spTgt spid="32"/>
                                        </p:tgtEl>
                                        <p:attrNameLst>
                                          <p:attrName>style.visibility</p:attrName>
                                        </p:attrNameLst>
                                      </p:cBhvr>
                                      <p:to>
                                        <p:strVal val="hidden"/>
                                      </p:to>
                                    </p:set>
                                  </p:childTnLst>
                                </p:cTn>
                              </p:par>
                              <p:par>
                                <p:cTn id="155" presetID="42" presetClass="exit" presetSubtype="0" fill="hold" grpId="0" nodeType="withEffect">
                                  <p:stCondLst>
                                    <p:cond delay="0"/>
                                  </p:stCondLst>
                                  <p:childTnLst>
                                    <p:animEffect transition="out" filter="fade">
                                      <p:cBhvr>
                                        <p:cTn id="156" dur="1000"/>
                                        <p:tgtEl>
                                          <p:spTgt spid="33"/>
                                        </p:tgtEl>
                                      </p:cBhvr>
                                    </p:animEffect>
                                    <p:anim calcmode="lin" valueType="num">
                                      <p:cBhvr>
                                        <p:cTn id="157" dur="1000"/>
                                        <p:tgtEl>
                                          <p:spTgt spid="33"/>
                                        </p:tgtEl>
                                        <p:attrNameLst>
                                          <p:attrName>ppt_x</p:attrName>
                                        </p:attrNameLst>
                                      </p:cBhvr>
                                      <p:tavLst>
                                        <p:tav tm="0">
                                          <p:val>
                                            <p:strVal val="ppt_x"/>
                                          </p:val>
                                        </p:tav>
                                        <p:tav tm="100000">
                                          <p:val>
                                            <p:strVal val="ppt_x"/>
                                          </p:val>
                                        </p:tav>
                                      </p:tavLst>
                                    </p:anim>
                                    <p:anim calcmode="lin" valueType="num">
                                      <p:cBhvr>
                                        <p:cTn id="158" dur="1000"/>
                                        <p:tgtEl>
                                          <p:spTgt spid="33"/>
                                        </p:tgtEl>
                                        <p:attrNameLst>
                                          <p:attrName>ppt_y</p:attrName>
                                        </p:attrNameLst>
                                      </p:cBhvr>
                                      <p:tavLst>
                                        <p:tav tm="0">
                                          <p:val>
                                            <p:strVal val="ppt_y"/>
                                          </p:val>
                                        </p:tav>
                                        <p:tav tm="100000">
                                          <p:val>
                                            <p:strVal val="ppt_y+.1"/>
                                          </p:val>
                                        </p:tav>
                                      </p:tavLst>
                                    </p:anim>
                                    <p:set>
                                      <p:cBhvr>
                                        <p:cTn id="159" dur="1" fill="hold">
                                          <p:stCondLst>
                                            <p:cond delay="999"/>
                                          </p:stCondLst>
                                        </p:cTn>
                                        <p:tgtEl>
                                          <p:spTgt spid="33"/>
                                        </p:tgtEl>
                                        <p:attrNameLst>
                                          <p:attrName>style.visibility</p:attrName>
                                        </p:attrNameLst>
                                      </p:cBhvr>
                                      <p:to>
                                        <p:strVal val="hidden"/>
                                      </p:to>
                                    </p:set>
                                  </p:childTnLst>
                                </p:cTn>
                              </p:par>
                              <p:par>
                                <p:cTn id="160" presetID="42" presetClass="exit" presetSubtype="0" fill="hold" grpId="0" nodeType="withEffect">
                                  <p:stCondLst>
                                    <p:cond delay="0"/>
                                  </p:stCondLst>
                                  <p:childTnLst>
                                    <p:animEffect transition="out" filter="fade">
                                      <p:cBhvr>
                                        <p:cTn id="161" dur="1000"/>
                                        <p:tgtEl>
                                          <p:spTgt spid="34"/>
                                        </p:tgtEl>
                                      </p:cBhvr>
                                    </p:animEffect>
                                    <p:anim calcmode="lin" valueType="num">
                                      <p:cBhvr>
                                        <p:cTn id="162" dur="1000"/>
                                        <p:tgtEl>
                                          <p:spTgt spid="34"/>
                                        </p:tgtEl>
                                        <p:attrNameLst>
                                          <p:attrName>ppt_x</p:attrName>
                                        </p:attrNameLst>
                                      </p:cBhvr>
                                      <p:tavLst>
                                        <p:tav tm="0">
                                          <p:val>
                                            <p:strVal val="ppt_x"/>
                                          </p:val>
                                        </p:tav>
                                        <p:tav tm="100000">
                                          <p:val>
                                            <p:strVal val="ppt_x"/>
                                          </p:val>
                                        </p:tav>
                                      </p:tavLst>
                                    </p:anim>
                                    <p:anim calcmode="lin" valueType="num">
                                      <p:cBhvr>
                                        <p:cTn id="163" dur="1000"/>
                                        <p:tgtEl>
                                          <p:spTgt spid="34"/>
                                        </p:tgtEl>
                                        <p:attrNameLst>
                                          <p:attrName>ppt_y</p:attrName>
                                        </p:attrNameLst>
                                      </p:cBhvr>
                                      <p:tavLst>
                                        <p:tav tm="0">
                                          <p:val>
                                            <p:strVal val="ppt_y"/>
                                          </p:val>
                                        </p:tav>
                                        <p:tav tm="100000">
                                          <p:val>
                                            <p:strVal val="ppt_y+.1"/>
                                          </p:val>
                                        </p:tav>
                                      </p:tavLst>
                                    </p:anim>
                                    <p:set>
                                      <p:cBhvr>
                                        <p:cTn id="164" dur="1" fill="hold">
                                          <p:stCondLst>
                                            <p:cond delay="999"/>
                                          </p:stCondLst>
                                        </p:cTn>
                                        <p:tgtEl>
                                          <p:spTgt spid="34"/>
                                        </p:tgtEl>
                                        <p:attrNameLst>
                                          <p:attrName>style.visibility</p:attrName>
                                        </p:attrNameLst>
                                      </p:cBhvr>
                                      <p:to>
                                        <p:strVal val="hidden"/>
                                      </p:to>
                                    </p:set>
                                  </p:childTnLst>
                                </p:cTn>
                              </p:par>
                              <p:par>
                                <p:cTn id="165" presetID="42" presetClass="exit" presetSubtype="0" fill="hold" grpId="0" nodeType="withEffect">
                                  <p:stCondLst>
                                    <p:cond delay="0"/>
                                  </p:stCondLst>
                                  <p:childTnLst>
                                    <p:animEffect transition="out" filter="fade">
                                      <p:cBhvr>
                                        <p:cTn id="166" dur="1000"/>
                                        <p:tgtEl>
                                          <p:spTgt spid="35"/>
                                        </p:tgtEl>
                                      </p:cBhvr>
                                    </p:animEffect>
                                    <p:anim calcmode="lin" valueType="num">
                                      <p:cBhvr>
                                        <p:cTn id="167" dur="1000"/>
                                        <p:tgtEl>
                                          <p:spTgt spid="35"/>
                                        </p:tgtEl>
                                        <p:attrNameLst>
                                          <p:attrName>ppt_x</p:attrName>
                                        </p:attrNameLst>
                                      </p:cBhvr>
                                      <p:tavLst>
                                        <p:tav tm="0">
                                          <p:val>
                                            <p:strVal val="ppt_x"/>
                                          </p:val>
                                        </p:tav>
                                        <p:tav tm="100000">
                                          <p:val>
                                            <p:strVal val="ppt_x"/>
                                          </p:val>
                                        </p:tav>
                                      </p:tavLst>
                                    </p:anim>
                                    <p:anim calcmode="lin" valueType="num">
                                      <p:cBhvr>
                                        <p:cTn id="168" dur="1000"/>
                                        <p:tgtEl>
                                          <p:spTgt spid="35"/>
                                        </p:tgtEl>
                                        <p:attrNameLst>
                                          <p:attrName>ppt_y</p:attrName>
                                        </p:attrNameLst>
                                      </p:cBhvr>
                                      <p:tavLst>
                                        <p:tav tm="0">
                                          <p:val>
                                            <p:strVal val="ppt_y"/>
                                          </p:val>
                                        </p:tav>
                                        <p:tav tm="100000">
                                          <p:val>
                                            <p:strVal val="ppt_y+.1"/>
                                          </p:val>
                                        </p:tav>
                                      </p:tavLst>
                                    </p:anim>
                                    <p:set>
                                      <p:cBhvr>
                                        <p:cTn id="169" dur="1" fill="hold">
                                          <p:stCondLst>
                                            <p:cond delay="999"/>
                                          </p:stCondLst>
                                        </p:cTn>
                                        <p:tgtEl>
                                          <p:spTgt spid="35"/>
                                        </p:tgtEl>
                                        <p:attrNameLst>
                                          <p:attrName>style.visibility</p:attrName>
                                        </p:attrNameLst>
                                      </p:cBhvr>
                                      <p:to>
                                        <p:strVal val="hidden"/>
                                      </p:to>
                                    </p:set>
                                  </p:childTnLst>
                                </p:cTn>
                              </p:par>
                              <p:par>
                                <p:cTn id="170" presetID="42" presetClass="exit" presetSubtype="0" fill="hold" grpId="0" nodeType="withEffect">
                                  <p:stCondLst>
                                    <p:cond delay="0"/>
                                  </p:stCondLst>
                                  <p:childTnLst>
                                    <p:animEffect transition="out" filter="fade">
                                      <p:cBhvr>
                                        <p:cTn id="171" dur="1000"/>
                                        <p:tgtEl>
                                          <p:spTgt spid="36"/>
                                        </p:tgtEl>
                                      </p:cBhvr>
                                    </p:animEffect>
                                    <p:anim calcmode="lin" valueType="num">
                                      <p:cBhvr>
                                        <p:cTn id="172" dur="1000"/>
                                        <p:tgtEl>
                                          <p:spTgt spid="36"/>
                                        </p:tgtEl>
                                        <p:attrNameLst>
                                          <p:attrName>ppt_x</p:attrName>
                                        </p:attrNameLst>
                                      </p:cBhvr>
                                      <p:tavLst>
                                        <p:tav tm="0">
                                          <p:val>
                                            <p:strVal val="ppt_x"/>
                                          </p:val>
                                        </p:tav>
                                        <p:tav tm="100000">
                                          <p:val>
                                            <p:strVal val="ppt_x"/>
                                          </p:val>
                                        </p:tav>
                                      </p:tavLst>
                                    </p:anim>
                                    <p:anim calcmode="lin" valueType="num">
                                      <p:cBhvr>
                                        <p:cTn id="173" dur="1000"/>
                                        <p:tgtEl>
                                          <p:spTgt spid="36"/>
                                        </p:tgtEl>
                                        <p:attrNameLst>
                                          <p:attrName>ppt_y</p:attrName>
                                        </p:attrNameLst>
                                      </p:cBhvr>
                                      <p:tavLst>
                                        <p:tav tm="0">
                                          <p:val>
                                            <p:strVal val="ppt_y"/>
                                          </p:val>
                                        </p:tav>
                                        <p:tav tm="100000">
                                          <p:val>
                                            <p:strVal val="ppt_y+.1"/>
                                          </p:val>
                                        </p:tav>
                                      </p:tavLst>
                                    </p:anim>
                                    <p:set>
                                      <p:cBhvr>
                                        <p:cTn id="174" dur="1" fill="hold">
                                          <p:stCondLst>
                                            <p:cond delay="999"/>
                                          </p:stCondLst>
                                        </p:cTn>
                                        <p:tgtEl>
                                          <p:spTgt spid="36"/>
                                        </p:tgtEl>
                                        <p:attrNameLst>
                                          <p:attrName>style.visibility</p:attrName>
                                        </p:attrNameLst>
                                      </p:cBhvr>
                                      <p:to>
                                        <p:strVal val="hidden"/>
                                      </p:to>
                                    </p:set>
                                  </p:childTnLst>
                                </p:cTn>
                              </p:par>
                              <p:par>
                                <p:cTn id="175" presetID="42" presetClass="exit" presetSubtype="0" fill="hold" grpId="0" nodeType="withEffect">
                                  <p:stCondLst>
                                    <p:cond delay="0"/>
                                  </p:stCondLst>
                                  <p:childTnLst>
                                    <p:animEffect transition="out" filter="fade">
                                      <p:cBhvr>
                                        <p:cTn id="176" dur="1000"/>
                                        <p:tgtEl>
                                          <p:spTgt spid="37"/>
                                        </p:tgtEl>
                                      </p:cBhvr>
                                    </p:animEffect>
                                    <p:anim calcmode="lin" valueType="num">
                                      <p:cBhvr>
                                        <p:cTn id="177" dur="1000"/>
                                        <p:tgtEl>
                                          <p:spTgt spid="37"/>
                                        </p:tgtEl>
                                        <p:attrNameLst>
                                          <p:attrName>ppt_x</p:attrName>
                                        </p:attrNameLst>
                                      </p:cBhvr>
                                      <p:tavLst>
                                        <p:tav tm="0">
                                          <p:val>
                                            <p:strVal val="ppt_x"/>
                                          </p:val>
                                        </p:tav>
                                        <p:tav tm="100000">
                                          <p:val>
                                            <p:strVal val="ppt_x"/>
                                          </p:val>
                                        </p:tav>
                                      </p:tavLst>
                                    </p:anim>
                                    <p:anim calcmode="lin" valueType="num">
                                      <p:cBhvr>
                                        <p:cTn id="178" dur="1000"/>
                                        <p:tgtEl>
                                          <p:spTgt spid="37"/>
                                        </p:tgtEl>
                                        <p:attrNameLst>
                                          <p:attrName>ppt_y</p:attrName>
                                        </p:attrNameLst>
                                      </p:cBhvr>
                                      <p:tavLst>
                                        <p:tav tm="0">
                                          <p:val>
                                            <p:strVal val="ppt_y"/>
                                          </p:val>
                                        </p:tav>
                                        <p:tav tm="100000">
                                          <p:val>
                                            <p:strVal val="ppt_y+.1"/>
                                          </p:val>
                                        </p:tav>
                                      </p:tavLst>
                                    </p:anim>
                                    <p:set>
                                      <p:cBhvr>
                                        <p:cTn id="179" dur="1" fill="hold">
                                          <p:stCondLst>
                                            <p:cond delay="999"/>
                                          </p:stCondLst>
                                        </p:cTn>
                                        <p:tgtEl>
                                          <p:spTgt spid="37"/>
                                        </p:tgtEl>
                                        <p:attrNameLst>
                                          <p:attrName>style.visibility</p:attrName>
                                        </p:attrNameLst>
                                      </p:cBhvr>
                                      <p:to>
                                        <p:strVal val="hidden"/>
                                      </p:to>
                                    </p:set>
                                  </p:childTnLst>
                                </p:cTn>
                              </p:par>
                              <p:par>
                                <p:cTn id="180" presetID="42" presetClass="exit" presetSubtype="0" fill="hold" grpId="0" nodeType="withEffect">
                                  <p:stCondLst>
                                    <p:cond delay="0"/>
                                  </p:stCondLst>
                                  <p:childTnLst>
                                    <p:animEffect transition="out" filter="fade">
                                      <p:cBhvr>
                                        <p:cTn id="181" dur="1000"/>
                                        <p:tgtEl>
                                          <p:spTgt spid="38"/>
                                        </p:tgtEl>
                                      </p:cBhvr>
                                    </p:animEffect>
                                    <p:anim calcmode="lin" valueType="num">
                                      <p:cBhvr>
                                        <p:cTn id="182" dur="1000"/>
                                        <p:tgtEl>
                                          <p:spTgt spid="38"/>
                                        </p:tgtEl>
                                        <p:attrNameLst>
                                          <p:attrName>ppt_x</p:attrName>
                                        </p:attrNameLst>
                                      </p:cBhvr>
                                      <p:tavLst>
                                        <p:tav tm="0">
                                          <p:val>
                                            <p:strVal val="ppt_x"/>
                                          </p:val>
                                        </p:tav>
                                        <p:tav tm="100000">
                                          <p:val>
                                            <p:strVal val="ppt_x"/>
                                          </p:val>
                                        </p:tav>
                                      </p:tavLst>
                                    </p:anim>
                                    <p:anim calcmode="lin" valueType="num">
                                      <p:cBhvr>
                                        <p:cTn id="183" dur="1000"/>
                                        <p:tgtEl>
                                          <p:spTgt spid="38"/>
                                        </p:tgtEl>
                                        <p:attrNameLst>
                                          <p:attrName>ppt_y</p:attrName>
                                        </p:attrNameLst>
                                      </p:cBhvr>
                                      <p:tavLst>
                                        <p:tav tm="0">
                                          <p:val>
                                            <p:strVal val="ppt_y"/>
                                          </p:val>
                                        </p:tav>
                                        <p:tav tm="100000">
                                          <p:val>
                                            <p:strVal val="ppt_y+.1"/>
                                          </p:val>
                                        </p:tav>
                                      </p:tavLst>
                                    </p:anim>
                                    <p:set>
                                      <p:cBhvr>
                                        <p:cTn id="184" dur="1" fill="hold">
                                          <p:stCondLst>
                                            <p:cond delay="999"/>
                                          </p:stCondLst>
                                        </p:cTn>
                                        <p:tgtEl>
                                          <p:spTgt spid="38"/>
                                        </p:tgtEl>
                                        <p:attrNameLst>
                                          <p:attrName>style.visibility</p:attrName>
                                        </p:attrNameLst>
                                      </p:cBhvr>
                                      <p:to>
                                        <p:strVal val="hidden"/>
                                      </p:to>
                                    </p:set>
                                  </p:childTnLst>
                                </p:cTn>
                              </p:par>
                              <p:par>
                                <p:cTn id="185" presetID="42" presetClass="exit" presetSubtype="0" fill="hold" grpId="0" nodeType="withEffect">
                                  <p:stCondLst>
                                    <p:cond delay="0"/>
                                  </p:stCondLst>
                                  <p:childTnLst>
                                    <p:animEffect transition="out" filter="fade">
                                      <p:cBhvr>
                                        <p:cTn id="186" dur="1000"/>
                                        <p:tgtEl>
                                          <p:spTgt spid="39"/>
                                        </p:tgtEl>
                                      </p:cBhvr>
                                    </p:animEffect>
                                    <p:anim calcmode="lin" valueType="num">
                                      <p:cBhvr>
                                        <p:cTn id="187" dur="1000"/>
                                        <p:tgtEl>
                                          <p:spTgt spid="39"/>
                                        </p:tgtEl>
                                        <p:attrNameLst>
                                          <p:attrName>ppt_x</p:attrName>
                                        </p:attrNameLst>
                                      </p:cBhvr>
                                      <p:tavLst>
                                        <p:tav tm="0">
                                          <p:val>
                                            <p:strVal val="ppt_x"/>
                                          </p:val>
                                        </p:tav>
                                        <p:tav tm="100000">
                                          <p:val>
                                            <p:strVal val="ppt_x"/>
                                          </p:val>
                                        </p:tav>
                                      </p:tavLst>
                                    </p:anim>
                                    <p:anim calcmode="lin" valueType="num">
                                      <p:cBhvr>
                                        <p:cTn id="188" dur="1000"/>
                                        <p:tgtEl>
                                          <p:spTgt spid="39"/>
                                        </p:tgtEl>
                                        <p:attrNameLst>
                                          <p:attrName>ppt_y</p:attrName>
                                        </p:attrNameLst>
                                      </p:cBhvr>
                                      <p:tavLst>
                                        <p:tav tm="0">
                                          <p:val>
                                            <p:strVal val="ppt_y"/>
                                          </p:val>
                                        </p:tav>
                                        <p:tav tm="100000">
                                          <p:val>
                                            <p:strVal val="ppt_y+.1"/>
                                          </p:val>
                                        </p:tav>
                                      </p:tavLst>
                                    </p:anim>
                                    <p:set>
                                      <p:cBhvr>
                                        <p:cTn id="189" dur="1" fill="hold">
                                          <p:stCondLst>
                                            <p:cond delay="999"/>
                                          </p:stCondLst>
                                        </p:cTn>
                                        <p:tgtEl>
                                          <p:spTgt spid="39"/>
                                        </p:tgtEl>
                                        <p:attrNameLst>
                                          <p:attrName>style.visibility</p:attrName>
                                        </p:attrNameLst>
                                      </p:cBhvr>
                                      <p:to>
                                        <p:strVal val="hidden"/>
                                      </p:to>
                                    </p:set>
                                  </p:childTnLst>
                                </p:cTn>
                              </p:par>
                              <p:par>
                                <p:cTn id="190" presetID="42" presetClass="exit" presetSubtype="0" fill="hold" grpId="0" nodeType="withEffect">
                                  <p:stCondLst>
                                    <p:cond delay="0"/>
                                  </p:stCondLst>
                                  <p:childTnLst>
                                    <p:animEffect transition="out" filter="fade">
                                      <p:cBhvr>
                                        <p:cTn id="191" dur="1000"/>
                                        <p:tgtEl>
                                          <p:spTgt spid="40"/>
                                        </p:tgtEl>
                                      </p:cBhvr>
                                    </p:animEffect>
                                    <p:anim calcmode="lin" valueType="num">
                                      <p:cBhvr>
                                        <p:cTn id="192" dur="1000"/>
                                        <p:tgtEl>
                                          <p:spTgt spid="40"/>
                                        </p:tgtEl>
                                        <p:attrNameLst>
                                          <p:attrName>ppt_x</p:attrName>
                                        </p:attrNameLst>
                                      </p:cBhvr>
                                      <p:tavLst>
                                        <p:tav tm="0">
                                          <p:val>
                                            <p:strVal val="ppt_x"/>
                                          </p:val>
                                        </p:tav>
                                        <p:tav tm="100000">
                                          <p:val>
                                            <p:strVal val="ppt_x"/>
                                          </p:val>
                                        </p:tav>
                                      </p:tavLst>
                                    </p:anim>
                                    <p:anim calcmode="lin" valueType="num">
                                      <p:cBhvr>
                                        <p:cTn id="193" dur="1000"/>
                                        <p:tgtEl>
                                          <p:spTgt spid="40"/>
                                        </p:tgtEl>
                                        <p:attrNameLst>
                                          <p:attrName>ppt_y</p:attrName>
                                        </p:attrNameLst>
                                      </p:cBhvr>
                                      <p:tavLst>
                                        <p:tav tm="0">
                                          <p:val>
                                            <p:strVal val="ppt_y"/>
                                          </p:val>
                                        </p:tav>
                                        <p:tav tm="100000">
                                          <p:val>
                                            <p:strVal val="ppt_y+.1"/>
                                          </p:val>
                                        </p:tav>
                                      </p:tavLst>
                                    </p:anim>
                                    <p:set>
                                      <p:cBhvr>
                                        <p:cTn id="194" dur="1" fill="hold">
                                          <p:stCondLst>
                                            <p:cond delay="999"/>
                                          </p:stCondLst>
                                        </p:cTn>
                                        <p:tgtEl>
                                          <p:spTgt spid="40"/>
                                        </p:tgtEl>
                                        <p:attrNameLst>
                                          <p:attrName>style.visibility</p:attrName>
                                        </p:attrNameLst>
                                      </p:cBhvr>
                                      <p:to>
                                        <p:strVal val="hidden"/>
                                      </p:to>
                                    </p:set>
                                  </p:childTnLst>
                                </p:cTn>
                              </p:par>
                              <p:par>
                                <p:cTn id="195" presetID="42" presetClass="exit" presetSubtype="0" fill="hold" grpId="0" nodeType="withEffect">
                                  <p:stCondLst>
                                    <p:cond delay="0"/>
                                  </p:stCondLst>
                                  <p:childTnLst>
                                    <p:animEffect transition="out" filter="fade">
                                      <p:cBhvr>
                                        <p:cTn id="196" dur="1000"/>
                                        <p:tgtEl>
                                          <p:spTgt spid="41"/>
                                        </p:tgtEl>
                                      </p:cBhvr>
                                    </p:animEffect>
                                    <p:anim calcmode="lin" valueType="num">
                                      <p:cBhvr>
                                        <p:cTn id="197" dur="1000"/>
                                        <p:tgtEl>
                                          <p:spTgt spid="41"/>
                                        </p:tgtEl>
                                        <p:attrNameLst>
                                          <p:attrName>ppt_x</p:attrName>
                                        </p:attrNameLst>
                                      </p:cBhvr>
                                      <p:tavLst>
                                        <p:tav tm="0">
                                          <p:val>
                                            <p:strVal val="ppt_x"/>
                                          </p:val>
                                        </p:tav>
                                        <p:tav tm="100000">
                                          <p:val>
                                            <p:strVal val="ppt_x"/>
                                          </p:val>
                                        </p:tav>
                                      </p:tavLst>
                                    </p:anim>
                                    <p:anim calcmode="lin" valueType="num">
                                      <p:cBhvr>
                                        <p:cTn id="198" dur="1000"/>
                                        <p:tgtEl>
                                          <p:spTgt spid="41"/>
                                        </p:tgtEl>
                                        <p:attrNameLst>
                                          <p:attrName>ppt_y</p:attrName>
                                        </p:attrNameLst>
                                      </p:cBhvr>
                                      <p:tavLst>
                                        <p:tav tm="0">
                                          <p:val>
                                            <p:strVal val="ppt_y"/>
                                          </p:val>
                                        </p:tav>
                                        <p:tav tm="100000">
                                          <p:val>
                                            <p:strVal val="ppt_y+.1"/>
                                          </p:val>
                                        </p:tav>
                                      </p:tavLst>
                                    </p:anim>
                                    <p:set>
                                      <p:cBhvr>
                                        <p:cTn id="199" dur="1" fill="hold">
                                          <p:stCondLst>
                                            <p:cond delay="999"/>
                                          </p:stCondLst>
                                        </p:cTn>
                                        <p:tgtEl>
                                          <p:spTgt spid="41"/>
                                        </p:tgtEl>
                                        <p:attrNameLst>
                                          <p:attrName>style.visibility</p:attrName>
                                        </p:attrNameLst>
                                      </p:cBhvr>
                                      <p:to>
                                        <p:strVal val="hidden"/>
                                      </p:to>
                                    </p:set>
                                  </p:childTnLst>
                                </p:cTn>
                              </p:par>
                              <p:par>
                                <p:cTn id="200" presetID="42" presetClass="exit" presetSubtype="0" fill="hold" grpId="0" nodeType="withEffect">
                                  <p:stCondLst>
                                    <p:cond delay="0"/>
                                  </p:stCondLst>
                                  <p:childTnLst>
                                    <p:animEffect transition="out" filter="fade">
                                      <p:cBhvr>
                                        <p:cTn id="201" dur="1000"/>
                                        <p:tgtEl>
                                          <p:spTgt spid="42"/>
                                        </p:tgtEl>
                                      </p:cBhvr>
                                    </p:animEffect>
                                    <p:anim calcmode="lin" valueType="num">
                                      <p:cBhvr>
                                        <p:cTn id="202" dur="1000"/>
                                        <p:tgtEl>
                                          <p:spTgt spid="42"/>
                                        </p:tgtEl>
                                        <p:attrNameLst>
                                          <p:attrName>ppt_x</p:attrName>
                                        </p:attrNameLst>
                                      </p:cBhvr>
                                      <p:tavLst>
                                        <p:tav tm="0">
                                          <p:val>
                                            <p:strVal val="ppt_x"/>
                                          </p:val>
                                        </p:tav>
                                        <p:tav tm="100000">
                                          <p:val>
                                            <p:strVal val="ppt_x"/>
                                          </p:val>
                                        </p:tav>
                                      </p:tavLst>
                                    </p:anim>
                                    <p:anim calcmode="lin" valueType="num">
                                      <p:cBhvr>
                                        <p:cTn id="203" dur="1000"/>
                                        <p:tgtEl>
                                          <p:spTgt spid="42"/>
                                        </p:tgtEl>
                                        <p:attrNameLst>
                                          <p:attrName>ppt_y</p:attrName>
                                        </p:attrNameLst>
                                      </p:cBhvr>
                                      <p:tavLst>
                                        <p:tav tm="0">
                                          <p:val>
                                            <p:strVal val="ppt_y"/>
                                          </p:val>
                                        </p:tav>
                                        <p:tav tm="100000">
                                          <p:val>
                                            <p:strVal val="ppt_y+.1"/>
                                          </p:val>
                                        </p:tav>
                                      </p:tavLst>
                                    </p:anim>
                                    <p:set>
                                      <p:cBhvr>
                                        <p:cTn id="204" dur="1" fill="hold">
                                          <p:stCondLst>
                                            <p:cond delay="999"/>
                                          </p:stCondLst>
                                        </p:cTn>
                                        <p:tgtEl>
                                          <p:spTgt spid="42"/>
                                        </p:tgtEl>
                                        <p:attrNameLst>
                                          <p:attrName>style.visibility</p:attrName>
                                        </p:attrNameLst>
                                      </p:cBhvr>
                                      <p:to>
                                        <p:strVal val="hidden"/>
                                      </p:to>
                                    </p:set>
                                  </p:childTnLst>
                                </p:cTn>
                              </p:par>
                              <p:par>
                                <p:cTn id="205" presetID="42" presetClass="exit" presetSubtype="0" fill="hold" grpId="0" nodeType="withEffect">
                                  <p:stCondLst>
                                    <p:cond delay="0"/>
                                  </p:stCondLst>
                                  <p:childTnLst>
                                    <p:animEffect transition="out" filter="fade">
                                      <p:cBhvr>
                                        <p:cTn id="206" dur="1000"/>
                                        <p:tgtEl>
                                          <p:spTgt spid="43"/>
                                        </p:tgtEl>
                                      </p:cBhvr>
                                    </p:animEffect>
                                    <p:anim calcmode="lin" valueType="num">
                                      <p:cBhvr>
                                        <p:cTn id="207" dur="1000"/>
                                        <p:tgtEl>
                                          <p:spTgt spid="43"/>
                                        </p:tgtEl>
                                        <p:attrNameLst>
                                          <p:attrName>ppt_x</p:attrName>
                                        </p:attrNameLst>
                                      </p:cBhvr>
                                      <p:tavLst>
                                        <p:tav tm="0">
                                          <p:val>
                                            <p:strVal val="ppt_x"/>
                                          </p:val>
                                        </p:tav>
                                        <p:tav tm="100000">
                                          <p:val>
                                            <p:strVal val="ppt_x"/>
                                          </p:val>
                                        </p:tav>
                                      </p:tavLst>
                                    </p:anim>
                                    <p:anim calcmode="lin" valueType="num">
                                      <p:cBhvr>
                                        <p:cTn id="208" dur="1000"/>
                                        <p:tgtEl>
                                          <p:spTgt spid="43"/>
                                        </p:tgtEl>
                                        <p:attrNameLst>
                                          <p:attrName>ppt_y</p:attrName>
                                        </p:attrNameLst>
                                      </p:cBhvr>
                                      <p:tavLst>
                                        <p:tav tm="0">
                                          <p:val>
                                            <p:strVal val="ppt_y"/>
                                          </p:val>
                                        </p:tav>
                                        <p:tav tm="100000">
                                          <p:val>
                                            <p:strVal val="ppt_y+.1"/>
                                          </p:val>
                                        </p:tav>
                                      </p:tavLst>
                                    </p:anim>
                                    <p:set>
                                      <p:cBhvr>
                                        <p:cTn id="209" dur="1" fill="hold">
                                          <p:stCondLst>
                                            <p:cond delay="999"/>
                                          </p:stCondLst>
                                        </p:cTn>
                                        <p:tgtEl>
                                          <p:spTgt spid="43"/>
                                        </p:tgtEl>
                                        <p:attrNameLst>
                                          <p:attrName>style.visibility</p:attrName>
                                        </p:attrNameLst>
                                      </p:cBhvr>
                                      <p:to>
                                        <p:strVal val="hidden"/>
                                      </p:to>
                                    </p:set>
                                  </p:childTnLst>
                                </p:cTn>
                              </p:par>
                              <p:par>
                                <p:cTn id="210" presetID="42" presetClass="exit" presetSubtype="0" fill="hold" grpId="0" nodeType="withEffect">
                                  <p:stCondLst>
                                    <p:cond delay="0"/>
                                  </p:stCondLst>
                                  <p:childTnLst>
                                    <p:animEffect transition="out" filter="fade">
                                      <p:cBhvr>
                                        <p:cTn id="211" dur="1000"/>
                                        <p:tgtEl>
                                          <p:spTgt spid="44"/>
                                        </p:tgtEl>
                                      </p:cBhvr>
                                    </p:animEffect>
                                    <p:anim calcmode="lin" valueType="num">
                                      <p:cBhvr>
                                        <p:cTn id="212" dur="1000"/>
                                        <p:tgtEl>
                                          <p:spTgt spid="44"/>
                                        </p:tgtEl>
                                        <p:attrNameLst>
                                          <p:attrName>ppt_x</p:attrName>
                                        </p:attrNameLst>
                                      </p:cBhvr>
                                      <p:tavLst>
                                        <p:tav tm="0">
                                          <p:val>
                                            <p:strVal val="ppt_x"/>
                                          </p:val>
                                        </p:tav>
                                        <p:tav tm="100000">
                                          <p:val>
                                            <p:strVal val="ppt_x"/>
                                          </p:val>
                                        </p:tav>
                                      </p:tavLst>
                                    </p:anim>
                                    <p:anim calcmode="lin" valueType="num">
                                      <p:cBhvr>
                                        <p:cTn id="213" dur="1000"/>
                                        <p:tgtEl>
                                          <p:spTgt spid="44"/>
                                        </p:tgtEl>
                                        <p:attrNameLst>
                                          <p:attrName>ppt_y</p:attrName>
                                        </p:attrNameLst>
                                      </p:cBhvr>
                                      <p:tavLst>
                                        <p:tav tm="0">
                                          <p:val>
                                            <p:strVal val="ppt_y"/>
                                          </p:val>
                                        </p:tav>
                                        <p:tav tm="100000">
                                          <p:val>
                                            <p:strVal val="ppt_y+.1"/>
                                          </p:val>
                                        </p:tav>
                                      </p:tavLst>
                                    </p:anim>
                                    <p:set>
                                      <p:cBhvr>
                                        <p:cTn id="214" dur="1" fill="hold">
                                          <p:stCondLst>
                                            <p:cond delay="999"/>
                                          </p:stCondLst>
                                        </p:cTn>
                                        <p:tgtEl>
                                          <p:spTgt spid="44"/>
                                        </p:tgtEl>
                                        <p:attrNameLst>
                                          <p:attrName>style.visibility</p:attrName>
                                        </p:attrNameLst>
                                      </p:cBhvr>
                                      <p:to>
                                        <p:strVal val="hidden"/>
                                      </p:to>
                                    </p:set>
                                  </p:childTnLst>
                                </p:cTn>
                              </p:par>
                              <p:par>
                                <p:cTn id="215" presetID="42" presetClass="exit" presetSubtype="0" fill="hold" grpId="0" nodeType="withEffect">
                                  <p:stCondLst>
                                    <p:cond delay="0"/>
                                  </p:stCondLst>
                                  <p:childTnLst>
                                    <p:animEffect transition="out" filter="fade">
                                      <p:cBhvr>
                                        <p:cTn id="216" dur="1000"/>
                                        <p:tgtEl>
                                          <p:spTgt spid="45"/>
                                        </p:tgtEl>
                                      </p:cBhvr>
                                    </p:animEffect>
                                    <p:anim calcmode="lin" valueType="num">
                                      <p:cBhvr>
                                        <p:cTn id="217" dur="1000"/>
                                        <p:tgtEl>
                                          <p:spTgt spid="45"/>
                                        </p:tgtEl>
                                        <p:attrNameLst>
                                          <p:attrName>ppt_x</p:attrName>
                                        </p:attrNameLst>
                                      </p:cBhvr>
                                      <p:tavLst>
                                        <p:tav tm="0">
                                          <p:val>
                                            <p:strVal val="ppt_x"/>
                                          </p:val>
                                        </p:tav>
                                        <p:tav tm="100000">
                                          <p:val>
                                            <p:strVal val="ppt_x"/>
                                          </p:val>
                                        </p:tav>
                                      </p:tavLst>
                                    </p:anim>
                                    <p:anim calcmode="lin" valueType="num">
                                      <p:cBhvr>
                                        <p:cTn id="218" dur="1000"/>
                                        <p:tgtEl>
                                          <p:spTgt spid="45"/>
                                        </p:tgtEl>
                                        <p:attrNameLst>
                                          <p:attrName>ppt_y</p:attrName>
                                        </p:attrNameLst>
                                      </p:cBhvr>
                                      <p:tavLst>
                                        <p:tav tm="0">
                                          <p:val>
                                            <p:strVal val="ppt_y"/>
                                          </p:val>
                                        </p:tav>
                                        <p:tav tm="100000">
                                          <p:val>
                                            <p:strVal val="ppt_y+.1"/>
                                          </p:val>
                                        </p:tav>
                                      </p:tavLst>
                                    </p:anim>
                                    <p:set>
                                      <p:cBhvr>
                                        <p:cTn id="219" dur="1" fill="hold">
                                          <p:stCondLst>
                                            <p:cond delay="999"/>
                                          </p:stCondLst>
                                        </p:cTn>
                                        <p:tgtEl>
                                          <p:spTgt spid="45"/>
                                        </p:tgtEl>
                                        <p:attrNameLst>
                                          <p:attrName>style.visibility</p:attrName>
                                        </p:attrNameLst>
                                      </p:cBhvr>
                                      <p:to>
                                        <p:strVal val="hidden"/>
                                      </p:to>
                                    </p:set>
                                  </p:childTnLst>
                                </p:cTn>
                              </p:par>
                              <p:par>
                                <p:cTn id="220" presetID="42" presetClass="exit" presetSubtype="0" fill="hold" grpId="0" nodeType="withEffect">
                                  <p:stCondLst>
                                    <p:cond delay="0"/>
                                  </p:stCondLst>
                                  <p:childTnLst>
                                    <p:animEffect transition="out" filter="fade">
                                      <p:cBhvr>
                                        <p:cTn id="221" dur="1000"/>
                                        <p:tgtEl>
                                          <p:spTgt spid="46"/>
                                        </p:tgtEl>
                                      </p:cBhvr>
                                    </p:animEffect>
                                    <p:anim calcmode="lin" valueType="num">
                                      <p:cBhvr>
                                        <p:cTn id="222" dur="1000"/>
                                        <p:tgtEl>
                                          <p:spTgt spid="46"/>
                                        </p:tgtEl>
                                        <p:attrNameLst>
                                          <p:attrName>ppt_x</p:attrName>
                                        </p:attrNameLst>
                                      </p:cBhvr>
                                      <p:tavLst>
                                        <p:tav tm="0">
                                          <p:val>
                                            <p:strVal val="ppt_x"/>
                                          </p:val>
                                        </p:tav>
                                        <p:tav tm="100000">
                                          <p:val>
                                            <p:strVal val="ppt_x"/>
                                          </p:val>
                                        </p:tav>
                                      </p:tavLst>
                                    </p:anim>
                                    <p:anim calcmode="lin" valueType="num">
                                      <p:cBhvr>
                                        <p:cTn id="223" dur="1000"/>
                                        <p:tgtEl>
                                          <p:spTgt spid="46"/>
                                        </p:tgtEl>
                                        <p:attrNameLst>
                                          <p:attrName>ppt_y</p:attrName>
                                        </p:attrNameLst>
                                      </p:cBhvr>
                                      <p:tavLst>
                                        <p:tav tm="0">
                                          <p:val>
                                            <p:strVal val="ppt_y"/>
                                          </p:val>
                                        </p:tav>
                                        <p:tav tm="100000">
                                          <p:val>
                                            <p:strVal val="ppt_y+.1"/>
                                          </p:val>
                                        </p:tav>
                                      </p:tavLst>
                                    </p:anim>
                                    <p:set>
                                      <p:cBhvr>
                                        <p:cTn id="224" dur="1" fill="hold">
                                          <p:stCondLst>
                                            <p:cond delay="999"/>
                                          </p:stCondLst>
                                        </p:cTn>
                                        <p:tgtEl>
                                          <p:spTgt spid="46"/>
                                        </p:tgtEl>
                                        <p:attrNameLst>
                                          <p:attrName>style.visibility</p:attrName>
                                        </p:attrNameLst>
                                      </p:cBhvr>
                                      <p:to>
                                        <p:strVal val="hidden"/>
                                      </p:to>
                                    </p:set>
                                  </p:childTnLst>
                                </p:cTn>
                              </p:par>
                              <p:par>
                                <p:cTn id="225" presetID="42" presetClass="exit" presetSubtype="0" fill="hold" grpId="0" nodeType="withEffect">
                                  <p:stCondLst>
                                    <p:cond delay="0"/>
                                  </p:stCondLst>
                                  <p:childTnLst>
                                    <p:animEffect transition="out" filter="fade">
                                      <p:cBhvr>
                                        <p:cTn id="226" dur="1000"/>
                                        <p:tgtEl>
                                          <p:spTgt spid="47"/>
                                        </p:tgtEl>
                                      </p:cBhvr>
                                    </p:animEffect>
                                    <p:anim calcmode="lin" valueType="num">
                                      <p:cBhvr>
                                        <p:cTn id="227" dur="1000"/>
                                        <p:tgtEl>
                                          <p:spTgt spid="47"/>
                                        </p:tgtEl>
                                        <p:attrNameLst>
                                          <p:attrName>ppt_x</p:attrName>
                                        </p:attrNameLst>
                                      </p:cBhvr>
                                      <p:tavLst>
                                        <p:tav tm="0">
                                          <p:val>
                                            <p:strVal val="ppt_x"/>
                                          </p:val>
                                        </p:tav>
                                        <p:tav tm="100000">
                                          <p:val>
                                            <p:strVal val="ppt_x"/>
                                          </p:val>
                                        </p:tav>
                                      </p:tavLst>
                                    </p:anim>
                                    <p:anim calcmode="lin" valueType="num">
                                      <p:cBhvr>
                                        <p:cTn id="228" dur="1000"/>
                                        <p:tgtEl>
                                          <p:spTgt spid="47"/>
                                        </p:tgtEl>
                                        <p:attrNameLst>
                                          <p:attrName>ppt_y</p:attrName>
                                        </p:attrNameLst>
                                      </p:cBhvr>
                                      <p:tavLst>
                                        <p:tav tm="0">
                                          <p:val>
                                            <p:strVal val="ppt_y"/>
                                          </p:val>
                                        </p:tav>
                                        <p:tav tm="100000">
                                          <p:val>
                                            <p:strVal val="ppt_y+.1"/>
                                          </p:val>
                                        </p:tav>
                                      </p:tavLst>
                                    </p:anim>
                                    <p:set>
                                      <p:cBhvr>
                                        <p:cTn id="229" dur="1" fill="hold">
                                          <p:stCondLst>
                                            <p:cond delay="999"/>
                                          </p:stCondLst>
                                        </p:cTn>
                                        <p:tgtEl>
                                          <p:spTgt spid="47"/>
                                        </p:tgtEl>
                                        <p:attrNameLst>
                                          <p:attrName>style.visibility</p:attrName>
                                        </p:attrNameLst>
                                      </p:cBhvr>
                                      <p:to>
                                        <p:strVal val="hidden"/>
                                      </p:to>
                                    </p:set>
                                  </p:childTnLst>
                                </p:cTn>
                              </p:par>
                              <p:par>
                                <p:cTn id="230" presetID="42" presetClass="exit" presetSubtype="0" fill="hold" grpId="0" nodeType="withEffect">
                                  <p:stCondLst>
                                    <p:cond delay="0"/>
                                  </p:stCondLst>
                                  <p:childTnLst>
                                    <p:animEffect transition="out" filter="fade">
                                      <p:cBhvr>
                                        <p:cTn id="231" dur="1000"/>
                                        <p:tgtEl>
                                          <p:spTgt spid="48"/>
                                        </p:tgtEl>
                                      </p:cBhvr>
                                    </p:animEffect>
                                    <p:anim calcmode="lin" valueType="num">
                                      <p:cBhvr>
                                        <p:cTn id="232" dur="1000"/>
                                        <p:tgtEl>
                                          <p:spTgt spid="48"/>
                                        </p:tgtEl>
                                        <p:attrNameLst>
                                          <p:attrName>ppt_x</p:attrName>
                                        </p:attrNameLst>
                                      </p:cBhvr>
                                      <p:tavLst>
                                        <p:tav tm="0">
                                          <p:val>
                                            <p:strVal val="ppt_x"/>
                                          </p:val>
                                        </p:tav>
                                        <p:tav tm="100000">
                                          <p:val>
                                            <p:strVal val="ppt_x"/>
                                          </p:val>
                                        </p:tav>
                                      </p:tavLst>
                                    </p:anim>
                                    <p:anim calcmode="lin" valueType="num">
                                      <p:cBhvr>
                                        <p:cTn id="233" dur="1000"/>
                                        <p:tgtEl>
                                          <p:spTgt spid="48"/>
                                        </p:tgtEl>
                                        <p:attrNameLst>
                                          <p:attrName>ppt_y</p:attrName>
                                        </p:attrNameLst>
                                      </p:cBhvr>
                                      <p:tavLst>
                                        <p:tav tm="0">
                                          <p:val>
                                            <p:strVal val="ppt_y"/>
                                          </p:val>
                                        </p:tav>
                                        <p:tav tm="100000">
                                          <p:val>
                                            <p:strVal val="ppt_y+.1"/>
                                          </p:val>
                                        </p:tav>
                                      </p:tavLst>
                                    </p:anim>
                                    <p:set>
                                      <p:cBhvr>
                                        <p:cTn id="234" dur="1" fill="hold">
                                          <p:stCondLst>
                                            <p:cond delay="999"/>
                                          </p:stCondLst>
                                        </p:cTn>
                                        <p:tgtEl>
                                          <p:spTgt spid="48"/>
                                        </p:tgtEl>
                                        <p:attrNameLst>
                                          <p:attrName>style.visibility</p:attrName>
                                        </p:attrNameLst>
                                      </p:cBhvr>
                                      <p:to>
                                        <p:strVal val="hidden"/>
                                      </p:to>
                                    </p:set>
                                  </p:childTnLst>
                                </p:cTn>
                              </p:par>
                              <p:par>
                                <p:cTn id="235" presetID="42" presetClass="exit" presetSubtype="0" fill="hold" grpId="0" nodeType="withEffect">
                                  <p:stCondLst>
                                    <p:cond delay="0"/>
                                  </p:stCondLst>
                                  <p:childTnLst>
                                    <p:animEffect transition="out" filter="fade">
                                      <p:cBhvr>
                                        <p:cTn id="236" dur="1000"/>
                                        <p:tgtEl>
                                          <p:spTgt spid="49"/>
                                        </p:tgtEl>
                                      </p:cBhvr>
                                    </p:animEffect>
                                    <p:anim calcmode="lin" valueType="num">
                                      <p:cBhvr>
                                        <p:cTn id="237" dur="1000"/>
                                        <p:tgtEl>
                                          <p:spTgt spid="49"/>
                                        </p:tgtEl>
                                        <p:attrNameLst>
                                          <p:attrName>ppt_x</p:attrName>
                                        </p:attrNameLst>
                                      </p:cBhvr>
                                      <p:tavLst>
                                        <p:tav tm="0">
                                          <p:val>
                                            <p:strVal val="ppt_x"/>
                                          </p:val>
                                        </p:tav>
                                        <p:tav tm="100000">
                                          <p:val>
                                            <p:strVal val="ppt_x"/>
                                          </p:val>
                                        </p:tav>
                                      </p:tavLst>
                                    </p:anim>
                                    <p:anim calcmode="lin" valueType="num">
                                      <p:cBhvr>
                                        <p:cTn id="238" dur="1000"/>
                                        <p:tgtEl>
                                          <p:spTgt spid="49"/>
                                        </p:tgtEl>
                                        <p:attrNameLst>
                                          <p:attrName>ppt_y</p:attrName>
                                        </p:attrNameLst>
                                      </p:cBhvr>
                                      <p:tavLst>
                                        <p:tav tm="0">
                                          <p:val>
                                            <p:strVal val="ppt_y"/>
                                          </p:val>
                                        </p:tav>
                                        <p:tav tm="100000">
                                          <p:val>
                                            <p:strVal val="ppt_y+.1"/>
                                          </p:val>
                                        </p:tav>
                                      </p:tavLst>
                                    </p:anim>
                                    <p:set>
                                      <p:cBhvr>
                                        <p:cTn id="239" dur="1" fill="hold">
                                          <p:stCondLst>
                                            <p:cond delay="999"/>
                                          </p:stCondLst>
                                        </p:cTn>
                                        <p:tgtEl>
                                          <p:spTgt spid="49"/>
                                        </p:tgtEl>
                                        <p:attrNameLst>
                                          <p:attrName>style.visibility</p:attrName>
                                        </p:attrNameLst>
                                      </p:cBhvr>
                                      <p:to>
                                        <p:strVal val="hidden"/>
                                      </p:to>
                                    </p:set>
                                  </p:childTnLst>
                                </p:cTn>
                              </p:par>
                              <p:par>
                                <p:cTn id="240" presetID="42" presetClass="exit" presetSubtype="0" fill="hold" grpId="0" nodeType="withEffect">
                                  <p:stCondLst>
                                    <p:cond delay="0"/>
                                  </p:stCondLst>
                                  <p:childTnLst>
                                    <p:animEffect transition="out" filter="fade">
                                      <p:cBhvr>
                                        <p:cTn id="241" dur="1000"/>
                                        <p:tgtEl>
                                          <p:spTgt spid="50"/>
                                        </p:tgtEl>
                                      </p:cBhvr>
                                    </p:animEffect>
                                    <p:anim calcmode="lin" valueType="num">
                                      <p:cBhvr>
                                        <p:cTn id="242" dur="1000"/>
                                        <p:tgtEl>
                                          <p:spTgt spid="50"/>
                                        </p:tgtEl>
                                        <p:attrNameLst>
                                          <p:attrName>ppt_x</p:attrName>
                                        </p:attrNameLst>
                                      </p:cBhvr>
                                      <p:tavLst>
                                        <p:tav tm="0">
                                          <p:val>
                                            <p:strVal val="ppt_x"/>
                                          </p:val>
                                        </p:tav>
                                        <p:tav tm="100000">
                                          <p:val>
                                            <p:strVal val="ppt_x"/>
                                          </p:val>
                                        </p:tav>
                                      </p:tavLst>
                                    </p:anim>
                                    <p:anim calcmode="lin" valueType="num">
                                      <p:cBhvr>
                                        <p:cTn id="243" dur="1000"/>
                                        <p:tgtEl>
                                          <p:spTgt spid="50"/>
                                        </p:tgtEl>
                                        <p:attrNameLst>
                                          <p:attrName>ppt_y</p:attrName>
                                        </p:attrNameLst>
                                      </p:cBhvr>
                                      <p:tavLst>
                                        <p:tav tm="0">
                                          <p:val>
                                            <p:strVal val="ppt_y"/>
                                          </p:val>
                                        </p:tav>
                                        <p:tav tm="100000">
                                          <p:val>
                                            <p:strVal val="ppt_y+.1"/>
                                          </p:val>
                                        </p:tav>
                                      </p:tavLst>
                                    </p:anim>
                                    <p:set>
                                      <p:cBhvr>
                                        <p:cTn id="244" dur="1" fill="hold">
                                          <p:stCondLst>
                                            <p:cond delay="999"/>
                                          </p:stCondLst>
                                        </p:cTn>
                                        <p:tgtEl>
                                          <p:spTgt spid="50"/>
                                        </p:tgtEl>
                                        <p:attrNameLst>
                                          <p:attrName>style.visibility</p:attrName>
                                        </p:attrNameLst>
                                      </p:cBhvr>
                                      <p:to>
                                        <p:strVal val="hidden"/>
                                      </p:to>
                                    </p:set>
                                  </p:childTnLst>
                                </p:cTn>
                              </p:par>
                              <p:par>
                                <p:cTn id="245" presetID="42" presetClass="exit" presetSubtype="0" fill="hold" grpId="0" nodeType="withEffect">
                                  <p:stCondLst>
                                    <p:cond delay="0"/>
                                  </p:stCondLst>
                                  <p:childTnLst>
                                    <p:animEffect transition="out" filter="fade">
                                      <p:cBhvr>
                                        <p:cTn id="246" dur="1000"/>
                                        <p:tgtEl>
                                          <p:spTgt spid="51"/>
                                        </p:tgtEl>
                                      </p:cBhvr>
                                    </p:animEffect>
                                    <p:anim calcmode="lin" valueType="num">
                                      <p:cBhvr>
                                        <p:cTn id="247" dur="1000"/>
                                        <p:tgtEl>
                                          <p:spTgt spid="51"/>
                                        </p:tgtEl>
                                        <p:attrNameLst>
                                          <p:attrName>ppt_x</p:attrName>
                                        </p:attrNameLst>
                                      </p:cBhvr>
                                      <p:tavLst>
                                        <p:tav tm="0">
                                          <p:val>
                                            <p:strVal val="ppt_x"/>
                                          </p:val>
                                        </p:tav>
                                        <p:tav tm="100000">
                                          <p:val>
                                            <p:strVal val="ppt_x"/>
                                          </p:val>
                                        </p:tav>
                                      </p:tavLst>
                                    </p:anim>
                                    <p:anim calcmode="lin" valueType="num">
                                      <p:cBhvr>
                                        <p:cTn id="248" dur="1000"/>
                                        <p:tgtEl>
                                          <p:spTgt spid="51"/>
                                        </p:tgtEl>
                                        <p:attrNameLst>
                                          <p:attrName>ppt_y</p:attrName>
                                        </p:attrNameLst>
                                      </p:cBhvr>
                                      <p:tavLst>
                                        <p:tav tm="0">
                                          <p:val>
                                            <p:strVal val="ppt_y"/>
                                          </p:val>
                                        </p:tav>
                                        <p:tav tm="100000">
                                          <p:val>
                                            <p:strVal val="ppt_y+.1"/>
                                          </p:val>
                                        </p:tav>
                                      </p:tavLst>
                                    </p:anim>
                                    <p:set>
                                      <p:cBhvr>
                                        <p:cTn id="249" dur="1" fill="hold">
                                          <p:stCondLst>
                                            <p:cond delay="999"/>
                                          </p:stCondLst>
                                        </p:cTn>
                                        <p:tgtEl>
                                          <p:spTgt spid="51"/>
                                        </p:tgtEl>
                                        <p:attrNameLst>
                                          <p:attrName>style.visibility</p:attrName>
                                        </p:attrNameLst>
                                      </p:cBhvr>
                                      <p:to>
                                        <p:strVal val="hidden"/>
                                      </p:to>
                                    </p:set>
                                  </p:childTnLst>
                                </p:cTn>
                              </p:par>
                              <p:par>
                                <p:cTn id="250" presetID="42" presetClass="exit" presetSubtype="0" fill="hold" grpId="0" nodeType="withEffect">
                                  <p:stCondLst>
                                    <p:cond delay="0"/>
                                  </p:stCondLst>
                                  <p:childTnLst>
                                    <p:animEffect transition="out" filter="fade">
                                      <p:cBhvr>
                                        <p:cTn id="251" dur="1000"/>
                                        <p:tgtEl>
                                          <p:spTgt spid="52"/>
                                        </p:tgtEl>
                                      </p:cBhvr>
                                    </p:animEffect>
                                    <p:anim calcmode="lin" valueType="num">
                                      <p:cBhvr>
                                        <p:cTn id="252" dur="1000"/>
                                        <p:tgtEl>
                                          <p:spTgt spid="52"/>
                                        </p:tgtEl>
                                        <p:attrNameLst>
                                          <p:attrName>ppt_x</p:attrName>
                                        </p:attrNameLst>
                                      </p:cBhvr>
                                      <p:tavLst>
                                        <p:tav tm="0">
                                          <p:val>
                                            <p:strVal val="ppt_x"/>
                                          </p:val>
                                        </p:tav>
                                        <p:tav tm="100000">
                                          <p:val>
                                            <p:strVal val="ppt_x"/>
                                          </p:val>
                                        </p:tav>
                                      </p:tavLst>
                                    </p:anim>
                                    <p:anim calcmode="lin" valueType="num">
                                      <p:cBhvr>
                                        <p:cTn id="253" dur="1000"/>
                                        <p:tgtEl>
                                          <p:spTgt spid="52"/>
                                        </p:tgtEl>
                                        <p:attrNameLst>
                                          <p:attrName>ppt_y</p:attrName>
                                        </p:attrNameLst>
                                      </p:cBhvr>
                                      <p:tavLst>
                                        <p:tav tm="0">
                                          <p:val>
                                            <p:strVal val="ppt_y"/>
                                          </p:val>
                                        </p:tav>
                                        <p:tav tm="100000">
                                          <p:val>
                                            <p:strVal val="ppt_y+.1"/>
                                          </p:val>
                                        </p:tav>
                                      </p:tavLst>
                                    </p:anim>
                                    <p:set>
                                      <p:cBhvr>
                                        <p:cTn id="254" dur="1" fill="hold">
                                          <p:stCondLst>
                                            <p:cond delay="999"/>
                                          </p:stCondLst>
                                        </p:cTn>
                                        <p:tgtEl>
                                          <p:spTgt spid="52"/>
                                        </p:tgtEl>
                                        <p:attrNameLst>
                                          <p:attrName>style.visibility</p:attrName>
                                        </p:attrNameLst>
                                      </p:cBhvr>
                                      <p:to>
                                        <p:strVal val="hidden"/>
                                      </p:to>
                                    </p:set>
                                  </p:childTnLst>
                                </p:cTn>
                              </p:par>
                              <p:par>
                                <p:cTn id="255" presetID="42" presetClass="exit" presetSubtype="0" fill="hold" grpId="0" nodeType="withEffect">
                                  <p:stCondLst>
                                    <p:cond delay="0"/>
                                  </p:stCondLst>
                                  <p:childTnLst>
                                    <p:animEffect transition="out" filter="fade">
                                      <p:cBhvr>
                                        <p:cTn id="256" dur="1000"/>
                                        <p:tgtEl>
                                          <p:spTgt spid="53"/>
                                        </p:tgtEl>
                                      </p:cBhvr>
                                    </p:animEffect>
                                    <p:anim calcmode="lin" valueType="num">
                                      <p:cBhvr>
                                        <p:cTn id="257" dur="1000"/>
                                        <p:tgtEl>
                                          <p:spTgt spid="53"/>
                                        </p:tgtEl>
                                        <p:attrNameLst>
                                          <p:attrName>ppt_x</p:attrName>
                                        </p:attrNameLst>
                                      </p:cBhvr>
                                      <p:tavLst>
                                        <p:tav tm="0">
                                          <p:val>
                                            <p:strVal val="ppt_x"/>
                                          </p:val>
                                        </p:tav>
                                        <p:tav tm="100000">
                                          <p:val>
                                            <p:strVal val="ppt_x"/>
                                          </p:val>
                                        </p:tav>
                                      </p:tavLst>
                                    </p:anim>
                                    <p:anim calcmode="lin" valueType="num">
                                      <p:cBhvr>
                                        <p:cTn id="258" dur="1000"/>
                                        <p:tgtEl>
                                          <p:spTgt spid="53"/>
                                        </p:tgtEl>
                                        <p:attrNameLst>
                                          <p:attrName>ppt_y</p:attrName>
                                        </p:attrNameLst>
                                      </p:cBhvr>
                                      <p:tavLst>
                                        <p:tav tm="0">
                                          <p:val>
                                            <p:strVal val="ppt_y"/>
                                          </p:val>
                                        </p:tav>
                                        <p:tav tm="100000">
                                          <p:val>
                                            <p:strVal val="ppt_y+.1"/>
                                          </p:val>
                                        </p:tav>
                                      </p:tavLst>
                                    </p:anim>
                                    <p:set>
                                      <p:cBhvr>
                                        <p:cTn id="259" dur="1" fill="hold">
                                          <p:stCondLst>
                                            <p:cond delay="999"/>
                                          </p:stCondLst>
                                        </p:cTn>
                                        <p:tgtEl>
                                          <p:spTgt spid="53"/>
                                        </p:tgtEl>
                                        <p:attrNameLst>
                                          <p:attrName>style.visibility</p:attrName>
                                        </p:attrNameLst>
                                      </p:cBhvr>
                                      <p:to>
                                        <p:strVal val="hidden"/>
                                      </p:to>
                                    </p:set>
                                  </p:childTnLst>
                                </p:cTn>
                              </p:par>
                              <p:par>
                                <p:cTn id="260" presetID="42" presetClass="exit" presetSubtype="0" fill="hold" grpId="0" nodeType="withEffect">
                                  <p:stCondLst>
                                    <p:cond delay="0"/>
                                  </p:stCondLst>
                                  <p:childTnLst>
                                    <p:animEffect transition="out" filter="fade">
                                      <p:cBhvr>
                                        <p:cTn id="261" dur="1000"/>
                                        <p:tgtEl>
                                          <p:spTgt spid="54"/>
                                        </p:tgtEl>
                                      </p:cBhvr>
                                    </p:animEffect>
                                    <p:anim calcmode="lin" valueType="num">
                                      <p:cBhvr>
                                        <p:cTn id="262" dur="1000"/>
                                        <p:tgtEl>
                                          <p:spTgt spid="54"/>
                                        </p:tgtEl>
                                        <p:attrNameLst>
                                          <p:attrName>ppt_x</p:attrName>
                                        </p:attrNameLst>
                                      </p:cBhvr>
                                      <p:tavLst>
                                        <p:tav tm="0">
                                          <p:val>
                                            <p:strVal val="ppt_x"/>
                                          </p:val>
                                        </p:tav>
                                        <p:tav tm="100000">
                                          <p:val>
                                            <p:strVal val="ppt_x"/>
                                          </p:val>
                                        </p:tav>
                                      </p:tavLst>
                                    </p:anim>
                                    <p:anim calcmode="lin" valueType="num">
                                      <p:cBhvr>
                                        <p:cTn id="263" dur="1000"/>
                                        <p:tgtEl>
                                          <p:spTgt spid="54"/>
                                        </p:tgtEl>
                                        <p:attrNameLst>
                                          <p:attrName>ppt_y</p:attrName>
                                        </p:attrNameLst>
                                      </p:cBhvr>
                                      <p:tavLst>
                                        <p:tav tm="0">
                                          <p:val>
                                            <p:strVal val="ppt_y"/>
                                          </p:val>
                                        </p:tav>
                                        <p:tav tm="100000">
                                          <p:val>
                                            <p:strVal val="ppt_y+.1"/>
                                          </p:val>
                                        </p:tav>
                                      </p:tavLst>
                                    </p:anim>
                                    <p:set>
                                      <p:cBhvr>
                                        <p:cTn id="264" dur="1" fill="hold">
                                          <p:stCondLst>
                                            <p:cond delay="999"/>
                                          </p:stCondLst>
                                        </p:cTn>
                                        <p:tgtEl>
                                          <p:spTgt spid="54"/>
                                        </p:tgtEl>
                                        <p:attrNameLst>
                                          <p:attrName>style.visibility</p:attrName>
                                        </p:attrNameLst>
                                      </p:cBhvr>
                                      <p:to>
                                        <p:strVal val="hidden"/>
                                      </p:to>
                                    </p:set>
                                  </p:childTnLst>
                                </p:cTn>
                              </p:par>
                              <p:par>
                                <p:cTn id="265" presetID="42" presetClass="exit" presetSubtype="0" fill="hold" grpId="0" nodeType="withEffect">
                                  <p:stCondLst>
                                    <p:cond delay="0"/>
                                  </p:stCondLst>
                                  <p:childTnLst>
                                    <p:animEffect transition="out" filter="fade">
                                      <p:cBhvr>
                                        <p:cTn id="266" dur="1000"/>
                                        <p:tgtEl>
                                          <p:spTgt spid="55"/>
                                        </p:tgtEl>
                                      </p:cBhvr>
                                    </p:animEffect>
                                    <p:anim calcmode="lin" valueType="num">
                                      <p:cBhvr>
                                        <p:cTn id="267" dur="1000"/>
                                        <p:tgtEl>
                                          <p:spTgt spid="55"/>
                                        </p:tgtEl>
                                        <p:attrNameLst>
                                          <p:attrName>ppt_x</p:attrName>
                                        </p:attrNameLst>
                                      </p:cBhvr>
                                      <p:tavLst>
                                        <p:tav tm="0">
                                          <p:val>
                                            <p:strVal val="ppt_x"/>
                                          </p:val>
                                        </p:tav>
                                        <p:tav tm="100000">
                                          <p:val>
                                            <p:strVal val="ppt_x"/>
                                          </p:val>
                                        </p:tav>
                                      </p:tavLst>
                                    </p:anim>
                                    <p:anim calcmode="lin" valueType="num">
                                      <p:cBhvr>
                                        <p:cTn id="268" dur="1000"/>
                                        <p:tgtEl>
                                          <p:spTgt spid="55"/>
                                        </p:tgtEl>
                                        <p:attrNameLst>
                                          <p:attrName>ppt_y</p:attrName>
                                        </p:attrNameLst>
                                      </p:cBhvr>
                                      <p:tavLst>
                                        <p:tav tm="0">
                                          <p:val>
                                            <p:strVal val="ppt_y"/>
                                          </p:val>
                                        </p:tav>
                                        <p:tav tm="100000">
                                          <p:val>
                                            <p:strVal val="ppt_y+.1"/>
                                          </p:val>
                                        </p:tav>
                                      </p:tavLst>
                                    </p:anim>
                                    <p:set>
                                      <p:cBhvr>
                                        <p:cTn id="269" dur="1" fill="hold">
                                          <p:stCondLst>
                                            <p:cond delay="999"/>
                                          </p:stCondLst>
                                        </p:cTn>
                                        <p:tgtEl>
                                          <p:spTgt spid="55"/>
                                        </p:tgtEl>
                                        <p:attrNameLst>
                                          <p:attrName>style.visibility</p:attrName>
                                        </p:attrNameLst>
                                      </p:cBhvr>
                                      <p:to>
                                        <p:strVal val="hidden"/>
                                      </p:to>
                                    </p:set>
                                  </p:childTnLst>
                                </p:cTn>
                              </p:par>
                              <p:par>
                                <p:cTn id="270" presetID="42" presetClass="exit" presetSubtype="0" fill="hold" grpId="0" nodeType="withEffect">
                                  <p:stCondLst>
                                    <p:cond delay="0"/>
                                  </p:stCondLst>
                                  <p:childTnLst>
                                    <p:animEffect transition="out" filter="fade">
                                      <p:cBhvr>
                                        <p:cTn id="271" dur="1000"/>
                                        <p:tgtEl>
                                          <p:spTgt spid="56"/>
                                        </p:tgtEl>
                                      </p:cBhvr>
                                    </p:animEffect>
                                    <p:anim calcmode="lin" valueType="num">
                                      <p:cBhvr>
                                        <p:cTn id="272" dur="1000"/>
                                        <p:tgtEl>
                                          <p:spTgt spid="56"/>
                                        </p:tgtEl>
                                        <p:attrNameLst>
                                          <p:attrName>ppt_x</p:attrName>
                                        </p:attrNameLst>
                                      </p:cBhvr>
                                      <p:tavLst>
                                        <p:tav tm="0">
                                          <p:val>
                                            <p:strVal val="ppt_x"/>
                                          </p:val>
                                        </p:tav>
                                        <p:tav tm="100000">
                                          <p:val>
                                            <p:strVal val="ppt_x"/>
                                          </p:val>
                                        </p:tav>
                                      </p:tavLst>
                                    </p:anim>
                                    <p:anim calcmode="lin" valueType="num">
                                      <p:cBhvr>
                                        <p:cTn id="273" dur="1000"/>
                                        <p:tgtEl>
                                          <p:spTgt spid="56"/>
                                        </p:tgtEl>
                                        <p:attrNameLst>
                                          <p:attrName>ppt_y</p:attrName>
                                        </p:attrNameLst>
                                      </p:cBhvr>
                                      <p:tavLst>
                                        <p:tav tm="0">
                                          <p:val>
                                            <p:strVal val="ppt_y"/>
                                          </p:val>
                                        </p:tav>
                                        <p:tav tm="100000">
                                          <p:val>
                                            <p:strVal val="ppt_y+.1"/>
                                          </p:val>
                                        </p:tav>
                                      </p:tavLst>
                                    </p:anim>
                                    <p:set>
                                      <p:cBhvr>
                                        <p:cTn id="274" dur="1" fill="hold">
                                          <p:stCondLst>
                                            <p:cond delay="999"/>
                                          </p:stCondLst>
                                        </p:cTn>
                                        <p:tgtEl>
                                          <p:spTgt spid="56"/>
                                        </p:tgtEl>
                                        <p:attrNameLst>
                                          <p:attrName>style.visibility</p:attrName>
                                        </p:attrNameLst>
                                      </p:cBhvr>
                                      <p:to>
                                        <p:strVal val="hidden"/>
                                      </p:to>
                                    </p:set>
                                  </p:childTnLst>
                                </p:cTn>
                              </p:par>
                              <p:par>
                                <p:cTn id="275" presetID="42" presetClass="exit" presetSubtype="0" fill="hold" grpId="0" nodeType="withEffect">
                                  <p:stCondLst>
                                    <p:cond delay="0"/>
                                  </p:stCondLst>
                                  <p:childTnLst>
                                    <p:animEffect transition="out" filter="fade">
                                      <p:cBhvr>
                                        <p:cTn id="276" dur="1000"/>
                                        <p:tgtEl>
                                          <p:spTgt spid="57"/>
                                        </p:tgtEl>
                                      </p:cBhvr>
                                    </p:animEffect>
                                    <p:anim calcmode="lin" valueType="num">
                                      <p:cBhvr>
                                        <p:cTn id="277" dur="1000"/>
                                        <p:tgtEl>
                                          <p:spTgt spid="57"/>
                                        </p:tgtEl>
                                        <p:attrNameLst>
                                          <p:attrName>ppt_x</p:attrName>
                                        </p:attrNameLst>
                                      </p:cBhvr>
                                      <p:tavLst>
                                        <p:tav tm="0">
                                          <p:val>
                                            <p:strVal val="ppt_x"/>
                                          </p:val>
                                        </p:tav>
                                        <p:tav tm="100000">
                                          <p:val>
                                            <p:strVal val="ppt_x"/>
                                          </p:val>
                                        </p:tav>
                                      </p:tavLst>
                                    </p:anim>
                                    <p:anim calcmode="lin" valueType="num">
                                      <p:cBhvr>
                                        <p:cTn id="278" dur="1000"/>
                                        <p:tgtEl>
                                          <p:spTgt spid="57"/>
                                        </p:tgtEl>
                                        <p:attrNameLst>
                                          <p:attrName>ppt_y</p:attrName>
                                        </p:attrNameLst>
                                      </p:cBhvr>
                                      <p:tavLst>
                                        <p:tav tm="0">
                                          <p:val>
                                            <p:strVal val="ppt_y"/>
                                          </p:val>
                                        </p:tav>
                                        <p:tav tm="100000">
                                          <p:val>
                                            <p:strVal val="ppt_y+.1"/>
                                          </p:val>
                                        </p:tav>
                                      </p:tavLst>
                                    </p:anim>
                                    <p:set>
                                      <p:cBhvr>
                                        <p:cTn id="279" dur="1" fill="hold">
                                          <p:stCondLst>
                                            <p:cond delay="999"/>
                                          </p:stCondLst>
                                        </p:cTn>
                                        <p:tgtEl>
                                          <p:spTgt spid="57"/>
                                        </p:tgtEl>
                                        <p:attrNameLst>
                                          <p:attrName>style.visibility</p:attrName>
                                        </p:attrNameLst>
                                      </p:cBhvr>
                                      <p:to>
                                        <p:strVal val="hidden"/>
                                      </p:to>
                                    </p:set>
                                  </p:childTnLst>
                                </p:cTn>
                              </p:par>
                              <p:par>
                                <p:cTn id="280" presetID="42" presetClass="exit" presetSubtype="0" fill="hold" grpId="0" nodeType="withEffect">
                                  <p:stCondLst>
                                    <p:cond delay="0"/>
                                  </p:stCondLst>
                                  <p:childTnLst>
                                    <p:animEffect transition="out" filter="fade">
                                      <p:cBhvr>
                                        <p:cTn id="281" dur="1000"/>
                                        <p:tgtEl>
                                          <p:spTgt spid="58"/>
                                        </p:tgtEl>
                                      </p:cBhvr>
                                    </p:animEffect>
                                    <p:anim calcmode="lin" valueType="num">
                                      <p:cBhvr>
                                        <p:cTn id="282" dur="1000"/>
                                        <p:tgtEl>
                                          <p:spTgt spid="58"/>
                                        </p:tgtEl>
                                        <p:attrNameLst>
                                          <p:attrName>ppt_x</p:attrName>
                                        </p:attrNameLst>
                                      </p:cBhvr>
                                      <p:tavLst>
                                        <p:tav tm="0">
                                          <p:val>
                                            <p:strVal val="ppt_x"/>
                                          </p:val>
                                        </p:tav>
                                        <p:tav tm="100000">
                                          <p:val>
                                            <p:strVal val="ppt_x"/>
                                          </p:val>
                                        </p:tav>
                                      </p:tavLst>
                                    </p:anim>
                                    <p:anim calcmode="lin" valueType="num">
                                      <p:cBhvr>
                                        <p:cTn id="283" dur="1000"/>
                                        <p:tgtEl>
                                          <p:spTgt spid="58"/>
                                        </p:tgtEl>
                                        <p:attrNameLst>
                                          <p:attrName>ppt_y</p:attrName>
                                        </p:attrNameLst>
                                      </p:cBhvr>
                                      <p:tavLst>
                                        <p:tav tm="0">
                                          <p:val>
                                            <p:strVal val="ppt_y"/>
                                          </p:val>
                                        </p:tav>
                                        <p:tav tm="100000">
                                          <p:val>
                                            <p:strVal val="ppt_y+.1"/>
                                          </p:val>
                                        </p:tav>
                                      </p:tavLst>
                                    </p:anim>
                                    <p:set>
                                      <p:cBhvr>
                                        <p:cTn id="284" dur="1" fill="hold">
                                          <p:stCondLst>
                                            <p:cond delay="999"/>
                                          </p:stCondLst>
                                        </p:cTn>
                                        <p:tgtEl>
                                          <p:spTgt spid="58"/>
                                        </p:tgtEl>
                                        <p:attrNameLst>
                                          <p:attrName>style.visibility</p:attrName>
                                        </p:attrNameLst>
                                      </p:cBhvr>
                                      <p:to>
                                        <p:strVal val="hidden"/>
                                      </p:to>
                                    </p:set>
                                  </p:childTnLst>
                                </p:cTn>
                              </p:par>
                              <p:par>
                                <p:cTn id="285" presetID="42" presetClass="exit" presetSubtype="0" fill="hold" grpId="0" nodeType="withEffect">
                                  <p:stCondLst>
                                    <p:cond delay="0"/>
                                  </p:stCondLst>
                                  <p:childTnLst>
                                    <p:animEffect transition="out" filter="fade">
                                      <p:cBhvr>
                                        <p:cTn id="286" dur="1000"/>
                                        <p:tgtEl>
                                          <p:spTgt spid="59"/>
                                        </p:tgtEl>
                                      </p:cBhvr>
                                    </p:animEffect>
                                    <p:anim calcmode="lin" valueType="num">
                                      <p:cBhvr>
                                        <p:cTn id="287" dur="1000"/>
                                        <p:tgtEl>
                                          <p:spTgt spid="59"/>
                                        </p:tgtEl>
                                        <p:attrNameLst>
                                          <p:attrName>ppt_x</p:attrName>
                                        </p:attrNameLst>
                                      </p:cBhvr>
                                      <p:tavLst>
                                        <p:tav tm="0">
                                          <p:val>
                                            <p:strVal val="ppt_x"/>
                                          </p:val>
                                        </p:tav>
                                        <p:tav tm="100000">
                                          <p:val>
                                            <p:strVal val="ppt_x"/>
                                          </p:val>
                                        </p:tav>
                                      </p:tavLst>
                                    </p:anim>
                                    <p:anim calcmode="lin" valueType="num">
                                      <p:cBhvr>
                                        <p:cTn id="288" dur="1000"/>
                                        <p:tgtEl>
                                          <p:spTgt spid="59"/>
                                        </p:tgtEl>
                                        <p:attrNameLst>
                                          <p:attrName>ppt_y</p:attrName>
                                        </p:attrNameLst>
                                      </p:cBhvr>
                                      <p:tavLst>
                                        <p:tav tm="0">
                                          <p:val>
                                            <p:strVal val="ppt_y"/>
                                          </p:val>
                                        </p:tav>
                                        <p:tav tm="100000">
                                          <p:val>
                                            <p:strVal val="ppt_y+.1"/>
                                          </p:val>
                                        </p:tav>
                                      </p:tavLst>
                                    </p:anim>
                                    <p:set>
                                      <p:cBhvr>
                                        <p:cTn id="289" dur="1" fill="hold">
                                          <p:stCondLst>
                                            <p:cond delay="999"/>
                                          </p:stCondLst>
                                        </p:cTn>
                                        <p:tgtEl>
                                          <p:spTgt spid="59"/>
                                        </p:tgtEl>
                                        <p:attrNameLst>
                                          <p:attrName>style.visibility</p:attrName>
                                        </p:attrNameLst>
                                      </p:cBhvr>
                                      <p:to>
                                        <p:strVal val="hidden"/>
                                      </p:to>
                                    </p:set>
                                  </p:childTnLst>
                                </p:cTn>
                              </p:par>
                              <p:par>
                                <p:cTn id="290" presetID="42" presetClass="exit" presetSubtype="0" fill="hold" grpId="0" nodeType="withEffect">
                                  <p:stCondLst>
                                    <p:cond delay="0"/>
                                  </p:stCondLst>
                                  <p:childTnLst>
                                    <p:animEffect transition="out" filter="fade">
                                      <p:cBhvr>
                                        <p:cTn id="291" dur="1000"/>
                                        <p:tgtEl>
                                          <p:spTgt spid="60"/>
                                        </p:tgtEl>
                                      </p:cBhvr>
                                    </p:animEffect>
                                    <p:anim calcmode="lin" valueType="num">
                                      <p:cBhvr>
                                        <p:cTn id="292" dur="1000"/>
                                        <p:tgtEl>
                                          <p:spTgt spid="60"/>
                                        </p:tgtEl>
                                        <p:attrNameLst>
                                          <p:attrName>ppt_x</p:attrName>
                                        </p:attrNameLst>
                                      </p:cBhvr>
                                      <p:tavLst>
                                        <p:tav tm="0">
                                          <p:val>
                                            <p:strVal val="ppt_x"/>
                                          </p:val>
                                        </p:tav>
                                        <p:tav tm="100000">
                                          <p:val>
                                            <p:strVal val="ppt_x"/>
                                          </p:val>
                                        </p:tav>
                                      </p:tavLst>
                                    </p:anim>
                                    <p:anim calcmode="lin" valueType="num">
                                      <p:cBhvr>
                                        <p:cTn id="293" dur="1000"/>
                                        <p:tgtEl>
                                          <p:spTgt spid="60"/>
                                        </p:tgtEl>
                                        <p:attrNameLst>
                                          <p:attrName>ppt_y</p:attrName>
                                        </p:attrNameLst>
                                      </p:cBhvr>
                                      <p:tavLst>
                                        <p:tav tm="0">
                                          <p:val>
                                            <p:strVal val="ppt_y"/>
                                          </p:val>
                                        </p:tav>
                                        <p:tav tm="100000">
                                          <p:val>
                                            <p:strVal val="ppt_y+.1"/>
                                          </p:val>
                                        </p:tav>
                                      </p:tavLst>
                                    </p:anim>
                                    <p:set>
                                      <p:cBhvr>
                                        <p:cTn id="294" dur="1" fill="hold">
                                          <p:stCondLst>
                                            <p:cond delay="999"/>
                                          </p:stCondLst>
                                        </p:cTn>
                                        <p:tgtEl>
                                          <p:spTgt spid="60"/>
                                        </p:tgtEl>
                                        <p:attrNameLst>
                                          <p:attrName>style.visibility</p:attrName>
                                        </p:attrNameLst>
                                      </p:cBhvr>
                                      <p:to>
                                        <p:strVal val="hidden"/>
                                      </p:to>
                                    </p:set>
                                  </p:childTnLst>
                                </p:cTn>
                              </p:par>
                              <p:par>
                                <p:cTn id="295" presetID="42" presetClass="exit" presetSubtype="0" fill="hold" grpId="0" nodeType="withEffect">
                                  <p:stCondLst>
                                    <p:cond delay="0"/>
                                  </p:stCondLst>
                                  <p:childTnLst>
                                    <p:animEffect transition="out" filter="fade">
                                      <p:cBhvr>
                                        <p:cTn id="296" dur="1000"/>
                                        <p:tgtEl>
                                          <p:spTgt spid="61"/>
                                        </p:tgtEl>
                                      </p:cBhvr>
                                    </p:animEffect>
                                    <p:anim calcmode="lin" valueType="num">
                                      <p:cBhvr>
                                        <p:cTn id="297" dur="1000"/>
                                        <p:tgtEl>
                                          <p:spTgt spid="61"/>
                                        </p:tgtEl>
                                        <p:attrNameLst>
                                          <p:attrName>ppt_x</p:attrName>
                                        </p:attrNameLst>
                                      </p:cBhvr>
                                      <p:tavLst>
                                        <p:tav tm="0">
                                          <p:val>
                                            <p:strVal val="ppt_x"/>
                                          </p:val>
                                        </p:tav>
                                        <p:tav tm="100000">
                                          <p:val>
                                            <p:strVal val="ppt_x"/>
                                          </p:val>
                                        </p:tav>
                                      </p:tavLst>
                                    </p:anim>
                                    <p:anim calcmode="lin" valueType="num">
                                      <p:cBhvr>
                                        <p:cTn id="298" dur="1000"/>
                                        <p:tgtEl>
                                          <p:spTgt spid="61"/>
                                        </p:tgtEl>
                                        <p:attrNameLst>
                                          <p:attrName>ppt_y</p:attrName>
                                        </p:attrNameLst>
                                      </p:cBhvr>
                                      <p:tavLst>
                                        <p:tav tm="0">
                                          <p:val>
                                            <p:strVal val="ppt_y"/>
                                          </p:val>
                                        </p:tav>
                                        <p:tav tm="100000">
                                          <p:val>
                                            <p:strVal val="ppt_y+.1"/>
                                          </p:val>
                                        </p:tav>
                                      </p:tavLst>
                                    </p:anim>
                                    <p:set>
                                      <p:cBhvr>
                                        <p:cTn id="299" dur="1" fill="hold">
                                          <p:stCondLst>
                                            <p:cond delay="999"/>
                                          </p:stCondLst>
                                        </p:cTn>
                                        <p:tgtEl>
                                          <p:spTgt spid="61"/>
                                        </p:tgtEl>
                                        <p:attrNameLst>
                                          <p:attrName>style.visibility</p:attrName>
                                        </p:attrNameLst>
                                      </p:cBhvr>
                                      <p:to>
                                        <p:strVal val="hidden"/>
                                      </p:to>
                                    </p:set>
                                  </p:childTnLst>
                                </p:cTn>
                              </p:par>
                              <p:par>
                                <p:cTn id="300" presetID="42" presetClass="exit" presetSubtype="0" fill="hold" grpId="0" nodeType="withEffect">
                                  <p:stCondLst>
                                    <p:cond delay="0"/>
                                  </p:stCondLst>
                                  <p:childTnLst>
                                    <p:animEffect transition="out" filter="fade">
                                      <p:cBhvr>
                                        <p:cTn id="301" dur="1000"/>
                                        <p:tgtEl>
                                          <p:spTgt spid="62"/>
                                        </p:tgtEl>
                                      </p:cBhvr>
                                    </p:animEffect>
                                    <p:anim calcmode="lin" valueType="num">
                                      <p:cBhvr>
                                        <p:cTn id="302" dur="1000"/>
                                        <p:tgtEl>
                                          <p:spTgt spid="62"/>
                                        </p:tgtEl>
                                        <p:attrNameLst>
                                          <p:attrName>ppt_x</p:attrName>
                                        </p:attrNameLst>
                                      </p:cBhvr>
                                      <p:tavLst>
                                        <p:tav tm="0">
                                          <p:val>
                                            <p:strVal val="ppt_x"/>
                                          </p:val>
                                        </p:tav>
                                        <p:tav tm="100000">
                                          <p:val>
                                            <p:strVal val="ppt_x"/>
                                          </p:val>
                                        </p:tav>
                                      </p:tavLst>
                                    </p:anim>
                                    <p:anim calcmode="lin" valueType="num">
                                      <p:cBhvr>
                                        <p:cTn id="303" dur="1000"/>
                                        <p:tgtEl>
                                          <p:spTgt spid="62"/>
                                        </p:tgtEl>
                                        <p:attrNameLst>
                                          <p:attrName>ppt_y</p:attrName>
                                        </p:attrNameLst>
                                      </p:cBhvr>
                                      <p:tavLst>
                                        <p:tav tm="0">
                                          <p:val>
                                            <p:strVal val="ppt_y"/>
                                          </p:val>
                                        </p:tav>
                                        <p:tav tm="100000">
                                          <p:val>
                                            <p:strVal val="ppt_y+.1"/>
                                          </p:val>
                                        </p:tav>
                                      </p:tavLst>
                                    </p:anim>
                                    <p:set>
                                      <p:cBhvr>
                                        <p:cTn id="304" dur="1" fill="hold">
                                          <p:stCondLst>
                                            <p:cond delay="999"/>
                                          </p:stCondLst>
                                        </p:cTn>
                                        <p:tgtEl>
                                          <p:spTgt spid="62"/>
                                        </p:tgtEl>
                                        <p:attrNameLst>
                                          <p:attrName>style.visibility</p:attrName>
                                        </p:attrNameLst>
                                      </p:cBhvr>
                                      <p:to>
                                        <p:strVal val="hidden"/>
                                      </p:to>
                                    </p:set>
                                  </p:childTnLst>
                                </p:cTn>
                              </p:par>
                              <p:par>
                                <p:cTn id="305" presetID="42" presetClass="exit" presetSubtype="0" fill="hold" grpId="0" nodeType="withEffect">
                                  <p:stCondLst>
                                    <p:cond delay="0"/>
                                  </p:stCondLst>
                                  <p:childTnLst>
                                    <p:animEffect transition="out" filter="fade">
                                      <p:cBhvr>
                                        <p:cTn id="306" dur="1000"/>
                                        <p:tgtEl>
                                          <p:spTgt spid="63"/>
                                        </p:tgtEl>
                                      </p:cBhvr>
                                    </p:animEffect>
                                    <p:anim calcmode="lin" valueType="num">
                                      <p:cBhvr>
                                        <p:cTn id="307" dur="1000"/>
                                        <p:tgtEl>
                                          <p:spTgt spid="63"/>
                                        </p:tgtEl>
                                        <p:attrNameLst>
                                          <p:attrName>ppt_x</p:attrName>
                                        </p:attrNameLst>
                                      </p:cBhvr>
                                      <p:tavLst>
                                        <p:tav tm="0">
                                          <p:val>
                                            <p:strVal val="ppt_x"/>
                                          </p:val>
                                        </p:tav>
                                        <p:tav tm="100000">
                                          <p:val>
                                            <p:strVal val="ppt_x"/>
                                          </p:val>
                                        </p:tav>
                                      </p:tavLst>
                                    </p:anim>
                                    <p:anim calcmode="lin" valueType="num">
                                      <p:cBhvr>
                                        <p:cTn id="308" dur="1000"/>
                                        <p:tgtEl>
                                          <p:spTgt spid="63"/>
                                        </p:tgtEl>
                                        <p:attrNameLst>
                                          <p:attrName>ppt_y</p:attrName>
                                        </p:attrNameLst>
                                      </p:cBhvr>
                                      <p:tavLst>
                                        <p:tav tm="0">
                                          <p:val>
                                            <p:strVal val="ppt_y"/>
                                          </p:val>
                                        </p:tav>
                                        <p:tav tm="100000">
                                          <p:val>
                                            <p:strVal val="ppt_y+.1"/>
                                          </p:val>
                                        </p:tav>
                                      </p:tavLst>
                                    </p:anim>
                                    <p:set>
                                      <p:cBhvr>
                                        <p:cTn id="309" dur="1" fill="hold">
                                          <p:stCondLst>
                                            <p:cond delay="999"/>
                                          </p:stCondLst>
                                        </p:cTn>
                                        <p:tgtEl>
                                          <p:spTgt spid="63"/>
                                        </p:tgtEl>
                                        <p:attrNameLst>
                                          <p:attrName>style.visibility</p:attrName>
                                        </p:attrNameLst>
                                      </p:cBhvr>
                                      <p:to>
                                        <p:strVal val="hidden"/>
                                      </p:to>
                                    </p:set>
                                  </p:childTnLst>
                                </p:cTn>
                              </p:par>
                              <p:par>
                                <p:cTn id="310" presetID="42" presetClass="exit" presetSubtype="0" fill="hold" grpId="0" nodeType="withEffect">
                                  <p:stCondLst>
                                    <p:cond delay="0"/>
                                  </p:stCondLst>
                                  <p:childTnLst>
                                    <p:animEffect transition="out" filter="fade">
                                      <p:cBhvr>
                                        <p:cTn id="311" dur="1000"/>
                                        <p:tgtEl>
                                          <p:spTgt spid="64"/>
                                        </p:tgtEl>
                                      </p:cBhvr>
                                    </p:animEffect>
                                    <p:anim calcmode="lin" valueType="num">
                                      <p:cBhvr>
                                        <p:cTn id="312" dur="1000"/>
                                        <p:tgtEl>
                                          <p:spTgt spid="64"/>
                                        </p:tgtEl>
                                        <p:attrNameLst>
                                          <p:attrName>ppt_x</p:attrName>
                                        </p:attrNameLst>
                                      </p:cBhvr>
                                      <p:tavLst>
                                        <p:tav tm="0">
                                          <p:val>
                                            <p:strVal val="ppt_x"/>
                                          </p:val>
                                        </p:tav>
                                        <p:tav tm="100000">
                                          <p:val>
                                            <p:strVal val="ppt_x"/>
                                          </p:val>
                                        </p:tav>
                                      </p:tavLst>
                                    </p:anim>
                                    <p:anim calcmode="lin" valueType="num">
                                      <p:cBhvr>
                                        <p:cTn id="313" dur="1000"/>
                                        <p:tgtEl>
                                          <p:spTgt spid="64"/>
                                        </p:tgtEl>
                                        <p:attrNameLst>
                                          <p:attrName>ppt_y</p:attrName>
                                        </p:attrNameLst>
                                      </p:cBhvr>
                                      <p:tavLst>
                                        <p:tav tm="0">
                                          <p:val>
                                            <p:strVal val="ppt_y"/>
                                          </p:val>
                                        </p:tav>
                                        <p:tav tm="100000">
                                          <p:val>
                                            <p:strVal val="ppt_y+.1"/>
                                          </p:val>
                                        </p:tav>
                                      </p:tavLst>
                                    </p:anim>
                                    <p:set>
                                      <p:cBhvr>
                                        <p:cTn id="314" dur="1" fill="hold">
                                          <p:stCondLst>
                                            <p:cond delay="999"/>
                                          </p:stCondLst>
                                        </p:cTn>
                                        <p:tgtEl>
                                          <p:spTgt spid="64"/>
                                        </p:tgtEl>
                                        <p:attrNameLst>
                                          <p:attrName>style.visibility</p:attrName>
                                        </p:attrNameLst>
                                      </p:cBhvr>
                                      <p:to>
                                        <p:strVal val="hidden"/>
                                      </p:to>
                                    </p:set>
                                  </p:childTnLst>
                                </p:cTn>
                              </p:par>
                              <p:par>
                                <p:cTn id="315" presetID="42" presetClass="exit" presetSubtype="0" fill="hold" grpId="0" nodeType="withEffect">
                                  <p:stCondLst>
                                    <p:cond delay="0"/>
                                  </p:stCondLst>
                                  <p:childTnLst>
                                    <p:animEffect transition="out" filter="fade">
                                      <p:cBhvr>
                                        <p:cTn id="316" dur="1000"/>
                                        <p:tgtEl>
                                          <p:spTgt spid="65"/>
                                        </p:tgtEl>
                                      </p:cBhvr>
                                    </p:animEffect>
                                    <p:anim calcmode="lin" valueType="num">
                                      <p:cBhvr>
                                        <p:cTn id="317" dur="1000"/>
                                        <p:tgtEl>
                                          <p:spTgt spid="65"/>
                                        </p:tgtEl>
                                        <p:attrNameLst>
                                          <p:attrName>ppt_x</p:attrName>
                                        </p:attrNameLst>
                                      </p:cBhvr>
                                      <p:tavLst>
                                        <p:tav tm="0">
                                          <p:val>
                                            <p:strVal val="ppt_x"/>
                                          </p:val>
                                        </p:tav>
                                        <p:tav tm="100000">
                                          <p:val>
                                            <p:strVal val="ppt_x"/>
                                          </p:val>
                                        </p:tav>
                                      </p:tavLst>
                                    </p:anim>
                                    <p:anim calcmode="lin" valueType="num">
                                      <p:cBhvr>
                                        <p:cTn id="318" dur="1000"/>
                                        <p:tgtEl>
                                          <p:spTgt spid="65"/>
                                        </p:tgtEl>
                                        <p:attrNameLst>
                                          <p:attrName>ppt_y</p:attrName>
                                        </p:attrNameLst>
                                      </p:cBhvr>
                                      <p:tavLst>
                                        <p:tav tm="0">
                                          <p:val>
                                            <p:strVal val="ppt_y"/>
                                          </p:val>
                                        </p:tav>
                                        <p:tav tm="100000">
                                          <p:val>
                                            <p:strVal val="ppt_y+.1"/>
                                          </p:val>
                                        </p:tav>
                                      </p:tavLst>
                                    </p:anim>
                                    <p:set>
                                      <p:cBhvr>
                                        <p:cTn id="319" dur="1" fill="hold">
                                          <p:stCondLst>
                                            <p:cond delay="999"/>
                                          </p:stCondLst>
                                        </p:cTn>
                                        <p:tgtEl>
                                          <p:spTgt spid="65"/>
                                        </p:tgtEl>
                                        <p:attrNameLst>
                                          <p:attrName>style.visibility</p:attrName>
                                        </p:attrNameLst>
                                      </p:cBhvr>
                                      <p:to>
                                        <p:strVal val="hidden"/>
                                      </p:to>
                                    </p:set>
                                  </p:childTnLst>
                                </p:cTn>
                              </p:par>
                              <p:par>
                                <p:cTn id="320" presetID="42" presetClass="exit" presetSubtype="0" fill="hold" grpId="0" nodeType="withEffect">
                                  <p:stCondLst>
                                    <p:cond delay="0"/>
                                  </p:stCondLst>
                                  <p:childTnLst>
                                    <p:animEffect transition="out" filter="fade">
                                      <p:cBhvr>
                                        <p:cTn id="321" dur="1000"/>
                                        <p:tgtEl>
                                          <p:spTgt spid="66"/>
                                        </p:tgtEl>
                                      </p:cBhvr>
                                    </p:animEffect>
                                    <p:anim calcmode="lin" valueType="num">
                                      <p:cBhvr>
                                        <p:cTn id="322" dur="1000"/>
                                        <p:tgtEl>
                                          <p:spTgt spid="66"/>
                                        </p:tgtEl>
                                        <p:attrNameLst>
                                          <p:attrName>ppt_x</p:attrName>
                                        </p:attrNameLst>
                                      </p:cBhvr>
                                      <p:tavLst>
                                        <p:tav tm="0">
                                          <p:val>
                                            <p:strVal val="ppt_x"/>
                                          </p:val>
                                        </p:tav>
                                        <p:tav tm="100000">
                                          <p:val>
                                            <p:strVal val="ppt_x"/>
                                          </p:val>
                                        </p:tav>
                                      </p:tavLst>
                                    </p:anim>
                                    <p:anim calcmode="lin" valueType="num">
                                      <p:cBhvr>
                                        <p:cTn id="323" dur="1000"/>
                                        <p:tgtEl>
                                          <p:spTgt spid="66"/>
                                        </p:tgtEl>
                                        <p:attrNameLst>
                                          <p:attrName>ppt_y</p:attrName>
                                        </p:attrNameLst>
                                      </p:cBhvr>
                                      <p:tavLst>
                                        <p:tav tm="0">
                                          <p:val>
                                            <p:strVal val="ppt_y"/>
                                          </p:val>
                                        </p:tav>
                                        <p:tav tm="100000">
                                          <p:val>
                                            <p:strVal val="ppt_y+.1"/>
                                          </p:val>
                                        </p:tav>
                                      </p:tavLst>
                                    </p:anim>
                                    <p:set>
                                      <p:cBhvr>
                                        <p:cTn id="324" dur="1" fill="hold">
                                          <p:stCondLst>
                                            <p:cond delay="999"/>
                                          </p:stCondLst>
                                        </p:cTn>
                                        <p:tgtEl>
                                          <p:spTgt spid="66"/>
                                        </p:tgtEl>
                                        <p:attrNameLst>
                                          <p:attrName>style.visibility</p:attrName>
                                        </p:attrNameLst>
                                      </p:cBhvr>
                                      <p:to>
                                        <p:strVal val="hidden"/>
                                      </p:to>
                                    </p:set>
                                  </p:childTnLst>
                                </p:cTn>
                              </p:par>
                              <p:par>
                                <p:cTn id="325" presetID="42" presetClass="exit" presetSubtype="0" fill="hold" grpId="0" nodeType="withEffect">
                                  <p:stCondLst>
                                    <p:cond delay="0"/>
                                  </p:stCondLst>
                                  <p:childTnLst>
                                    <p:animEffect transition="out" filter="fade">
                                      <p:cBhvr>
                                        <p:cTn id="326" dur="1000"/>
                                        <p:tgtEl>
                                          <p:spTgt spid="67"/>
                                        </p:tgtEl>
                                      </p:cBhvr>
                                    </p:animEffect>
                                    <p:anim calcmode="lin" valueType="num">
                                      <p:cBhvr>
                                        <p:cTn id="327" dur="1000"/>
                                        <p:tgtEl>
                                          <p:spTgt spid="67"/>
                                        </p:tgtEl>
                                        <p:attrNameLst>
                                          <p:attrName>ppt_x</p:attrName>
                                        </p:attrNameLst>
                                      </p:cBhvr>
                                      <p:tavLst>
                                        <p:tav tm="0">
                                          <p:val>
                                            <p:strVal val="ppt_x"/>
                                          </p:val>
                                        </p:tav>
                                        <p:tav tm="100000">
                                          <p:val>
                                            <p:strVal val="ppt_x"/>
                                          </p:val>
                                        </p:tav>
                                      </p:tavLst>
                                    </p:anim>
                                    <p:anim calcmode="lin" valueType="num">
                                      <p:cBhvr>
                                        <p:cTn id="328" dur="1000"/>
                                        <p:tgtEl>
                                          <p:spTgt spid="67"/>
                                        </p:tgtEl>
                                        <p:attrNameLst>
                                          <p:attrName>ppt_y</p:attrName>
                                        </p:attrNameLst>
                                      </p:cBhvr>
                                      <p:tavLst>
                                        <p:tav tm="0">
                                          <p:val>
                                            <p:strVal val="ppt_y"/>
                                          </p:val>
                                        </p:tav>
                                        <p:tav tm="100000">
                                          <p:val>
                                            <p:strVal val="ppt_y+.1"/>
                                          </p:val>
                                        </p:tav>
                                      </p:tavLst>
                                    </p:anim>
                                    <p:set>
                                      <p:cBhvr>
                                        <p:cTn id="329" dur="1" fill="hold">
                                          <p:stCondLst>
                                            <p:cond delay="999"/>
                                          </p:stCondLst>
                                        </p:cTn>
                                        <p:tgtEl>
                                          <p:spTgt spid="67"/>
                                        </p:tgtEl>
                                        <p:attrNameLst>
                                          <p:attrName>style.visibility</p:attrName>
                                        </p:attrNameLst>
                                      </p:cBhvr>
                                      <p:to>
                                        <p:strVal val="hidden"/>
                                      </p:to>
                                    </p:set>
                                  </p:childTnLst>
                                </p:cTn>
                              </p:par>
                              <p:par>
                                <p:cTn id="330" presetID="42" presetClass="exit" presetSubtype="0" fill="hold" grpId="0" nodeType="withEffect">
                                  <p:stCondLst>
                                    <p:cond delay="0"/>
                                  </p:stCondLst>
                                  <p:childTnLst>
                                    <p:animEffect transition="out" filter="fade">
                                      <p:cBhvr>
                                        <p:cTn id="331" dur="1000"/>
                                        <p:tgtEl>
                                          <p:spTgt spid="68"/>
                                        </p:tgtEl>
                                      </p:cBhvr>
                                    </p:animEffect>
                                    <p:anim calcmode="lin" valueType="num">
                                      <p:cBhvr>
                                        <p:cTn id="332" dur="1000"/>
                                        <p:tgtEl>
                                          <p:spTgt spid="68"/>
                                        </p:tgtEl>
                                        <p:attrNameLst>
                                          <p:attrName>ppt_x</p:attrName>
                                        </p:attrNameLst>
                                      </p:cBhvr>
                                      <p:tavLst>
                                        <p:tav tm="0">
                                          <p:val>
                                            <p:strVal val="ppt_x"/>
                                          </p:val>
                                        </p:tav>
                                        <p:tav tm="100000">
                                          <p:val>
                                            <p:strVal val="ppt_x"/>
                                          </p:val>
                                        </p:tav>
                                      </p:tavLst>
                                    </p:anim>
                                    <p:anim calcmode="lin" valueType="num">
                                      <p:cBhvr>
                                        <p:cTn id="333" dur="1000"/>
                                        <p:tgtEl>
                                          <p:spTgt spid="68"/>
                                        </p:tgtEl>
                                        <p:attrNameLst>
                                          <p:attrName>ppt_y</p:attrName>
                                        </p:attrNameLst>
                                      </p:cBhvr>
                                      <p:tavLst>
                                        <p:tav tm="0">
                                          <p:val>
                                            <p:strVal val="ppt_y"/>
                                          </p:val>
                                        </p:tav>
                                        <p:tav tm="100000">
                                          <p:val>
                                            <p:strVal val="ppt_y+.1"/>
                                          </p:val>
                                        </p:tav>
                                      </p:tavLst>
                                    </p:anim>
                                    <p:set>
                                      <p:cBhvr>
                                        <p:cTn id="334" dur="1" fill="hold">
                                          <p:stCondLst>
                                            <p:cond delay="999"/>
                                          </p:stCondLst>
                                        </p:cTn>
                                        <p:tgtEl>
                                          <p:spTgt spid="68"/>
                                        </p:tgtEl>
                                        <p:attrNameLst>
                                          <p:attrName>style.visibility</p:attrName>
                                        </p:attrNameLst>
                                      </p:cBhvr>
                                      <p:to>
                                        <p:strVal val="hidden"/>
                                      </p:to>
                                    </p:set>
                                  </p:childTnLst>
                                </p:cTn>
                              </p:par>
                              <p:par>
                                <p:cTn id="335" presetID="42" presetClass="exit" presetSubtype="0" fill="hold" grpId="0" nodeType="withEffect">
                                  <p:stCondLst>
                                    <p:cond delay="0"/>
                                  </p:stCondLst>
                                  <p:childTnLst>
                                    <p:animEffect transition="out" filter="fade">
                                      <p:cBhvr>
                                        <p:cTn id="336" dur="1000"/>
                                        <p:tgtEl>
                                          <p:spTgt spid="69"/>
                                        </p:tgtEl>
                                      </p:cBhvr>
                                    </p:animEffect>
                                    <p:anim calcmode="lin" valueType="num">
                                      <p:cBhvr>
                                        <p:cTn id="337" dur="1000"/>
                                        <p:tgtEl>
                                          <p:spTgt spid="69"/>
                                        </p:tgtEl>
                                        <p:attrNameLst>
                                          <p:attrName>ppt_x</p:attrName>
                                        </p:attrNameLst>
                                      </p:cBhvr>
                                      <p:tavLst>
                                        <p:tav tm="0">
                                          <p:val>
                                            <p:strVal val="ppt_x"/>
                                          </p:val>
                                        </p:tav>
                                        <p:tav tm="100000">
                                          <p:val>
                                            <p:strVal val="ppt_x"/>
                                          </p:val>
                                        </p:tav>
                                      </p:tavLst>
                                    </p:anim>
                                    <p:anim calcmode="lin" valueType="num">
                                      <p:cBhvr>
                                        <p:cTn id="338" dur="1000"/>
                                        <p:tgtEl>
                                          <p:spTgt spid="69"/>
                                        </p:tgtEl>
                                        <p:attrNameLst>
                                          <p:attrName>ppt_y</p:attrName>
                                        </p:attrNameLst>
                                      </p:cBhvr>
                                      <p:tavLst>
                                        <p:tav tm="0">
                                          <p:val>
                                            <p:strVal val="ppt_y"/>
                                          </p:val>
                                        </p:tav>
                                        <p:tav tm="100000">
                                          <p:val>
                                            <p:strVal val="ppt_y+.1"/>
                                          </p:val>
                                        </p:tav>
                                      </p:tavLst>
                                    </p:anim>
                                    <p:set>
                                      <p:cBhvr>
                                        <p:cTn id="339" dur="1" fill="hold">
                                          <p:stCondLst>
                                            <p:cond delay="999"/>
                                          </p:stCondLst>
                                        </p:cTn>
                                        <p:tgtEl>
                                          <p:spTgt spid="69"/>
                                        </p:tgtEl>
                                        <p:attrNameLst>
                                          <p:attrName>style.visibility</p:attrName>
                                        </p:attrNameLst>
                                      </p:cBhvr>
                                      <p:to>
                                        <p:strVal val="hidden"/>
                                      </p:to>
                                    </p:set>
                                  </p:childTnLst>
                                </p:cTn>
                              </p:par>
                              <p:par>
                                <p:cTn id="340" presetID="42" presetClass="exit" presetSubtype="0" fill="hold" grpId="0" nodeType="withEffect">
                                  <p:stCondLst>
                                    <p:cond delay="0"/>
                                  </p:stCondLst>
                                  <p:childTnLst>
                                    <p:animEffect transition="out" filter="fade">
                                      <p:cBhvr>
                                        <p:cTn id="341" dur="1000"/>
                                        <p:tgtEl>
                                          <p:spTgt spid="70"/>
                                        </p:tgtEl>
                                      </p:cBhvr>
                                    </p:animEffect>
                                    <p:anim calcmode="lin" valueType="num">
                                      <p:cBhvr>
                                        <p:cTn id="342" dur="1000"/>
                                        <p:tgtEl>
                                          <p:spTgt spid="70"/>
                                        </p:tgtEl>
                                        <p:attrNameLst>
                                          <p:attrName>ppt_x</p:attrName>
                                        </p:attrNameLst>
                                      </p:cBhvr>
                                      <p:tavLst>
                                        <p:tav tm="0">
                                          <p:val>
                                            <p:strVal val="ppt_x"/>
                                          </p:val>
                                        </p:tav>
                                        <p:tav tm="100000">
                                          <p:val>
                                            <p:strVal val="ppt_x"/>
                                          </p:val>
                                        </p:tav>
                                      </p:tavLst>
                                    </p:anim>
                                    <p:anim calcmode="lin" valueType="num">
                                      <p:cBhvr>
                                        <p:cTn id="343" dur="1000"/>
                                        <p:tgtEl>
                                          <p:spTgt spid="70"/>
                                        </p:tgtEl>
                                        <p:attrNameLst>
                                          <p:attrName>ppt_y</p:attrName>
                                        </p:attrNameLst>
                                      </p:cBhvr>
                                      <p:tavLst>
                                        <p:tav tm="0">
                                          <p:val>
                                            <p:strVal val="ppt_y"/>
                                          </p:val>
                                        </p:tav>
                                        <p:tav tm="100000">
                                          <p:val>
                                            <p:strVal val="ppt_y+.1"/>
                                          </p:val>
                                        </p:tav>
                                      </p:tavLst>
                                    </p:anim>
                                    <p:set>
                                      <p:cBhvr>
                                        <p:cTn id="344" dur="1" fill="hold">
                                          <p:stCondLst>
                                            <p:cond delay="999"/>
                                          </p:stCondLst>
                                        </p:cTn>
                                        <p:tgtEl>
                                          <p:spTgt spid="70"/>
                                        </p:tgtEl>
                                        <p:attrNameLst>
                                          <p:attrName>style.visibility</p:attrName>
                                        </p:attrNameLst>
                                      </p:cBhvr>
                                      <p:to>
                                        <p:strVal val="hidden"/>
                                      </p:to>
                                    </p:set>
                                  </p:childTnLst>
                                </p:cTn>
                              </p:par>
                              <p:par>
                                <p:cTn id="345" presetID="42" presetClass="exit" presetSubtype="0" fill="hold" grpId="0" nodeType="withEffect">
                                  <p:stCondLst>
                                    <p:cond delay="0"/>
                                  </p:stCondLst>
                                  <p:childTnLst>
                                    <p:animEffect transition="out" filter="fade">
                                      <p:cBhvr>
                                        <p:cTn id="346" dur="1000"/>
                                        <p:tgtEl>
                                          <p:spTgt spid="71"/>
                                        </p:tgtEl>
                                      </p:cBhvr>
                                    </p:animEffect>
                                    <p:anim calcmode="lin" valueType="num">
                                      <p:cBhvr>
                                        <p:cTn id="347" dur="1000"/>
                                        <p:tgtEl>
                                          <p:spTgt spid="71"/>
                                        </p:tgtEl>
                                        <p:attrNameLst>
                                          <p:attrName>ppt_x</p:attrName>
                                        </p:attrNameLst>
                                      </p:cBhvr>
                                      <p:tavLst>
                                        <p:tav tm="0">
                                          <p:val>
                                            <p:strVal val="ppt_x"/>
                                          </p:val>
                                        </p:tav>
                                        <p:tav tm="100000">
                                          <p:val>
                                            <p:strVal val="ppt_x"/>
                                          </p:val>
                                        </p:tav>
                                      </p:tavLst>
                                    </p:anim>
                                    <p:anim calcmode="lin" valueType="num">
                                      <p:cBhvr>
                                        <p:cTn id="348" dur="1000"/>
                                        <p:tgtEl>
                                          <p:spTgt spid="71"/>
                                        </p:tgtEl>
                                        <p:attrNameLst>
                                          <p:attrName>ppt_y</p:attrName>
                                        </p:attrNameLst>
                                      </p:cBhvr>
                                      <p:tavLst>
                                        <p:tav tm="0">
                                          <p:val>
                                            <p:strVal val="ppt_y"/>
                                          </p:val>
                                        </p:tav>
                                        <p:tav tm="100000">
                                          <p:val>
                                            <p:strVal val="ppt_y+.1"/>
                                          </p:val>
                                        </p:tav>
                                      </p:tavLst>
                                    </p:anim>
                                    <p:set>
                                      <p:cBhvr>
                                        <p:cTn id="349" dur="1" fill="hold">
                                          <p:stCondLst>
                                            <p:cond delay="999"/>
                                          </p:stCondLst>
                                        </p:cTn>
                                        <p:tgtEl>
                                          <p:spTgt spid="71"/>
                                        </p:tgtEl>
                                        <p:attrNameLst>
                                          <p:attrName>style.visibility</p:attrName>
                                        </p:attrNameLst>
                                      </p:cBhvr>
                                      <p:to>
                                        <p:strVal val="hidden"/>
                                      </p:to>
                                    </p:set>
                                  </p:childTnLst>
                                </p:cTn>
                              </p:par>
                              <p:par>
                                <p:cTn id="350" presetID="42" presetClass="exit" presetSubtype="0" fill="hold" grpId="0" nodeType="withEffect">
                                  <p:stCondLst>
                                    <p:cond delay="0"/>
                                  </p:stCondLst>
                                  <p:childTnLst>
                                    <p:animEffect transition="out" filter="fade">
                                      <p:cBhvr>
                                        <p:cTn id="351" dur="1000"/>
                                        <p:tgtEl>
                                          <p:spTgt spid="72"/>
                                        </p:tgtEl>
                                      </p:cBhvr>
                                    </p:animEffect>
                                    <p:anim calcmode="lin" valueType="num">
                                      <p:cBhvr>
                                        <p:cTn id="352" dur="1000"/>
                                        <p:tgtEl>
                                          <p:spTgt spid="72"/>
                                        </p:tgtEl>
                                        <p:attrNameLst>
                                          <p:attrName>ppt_x</p:attrName>
                                        </p:attrNameLst>
                                      </p:cBhvr>
                                      <p:tavLst>
                                        <p:tav tm="0">
                                          <p:val>
                                            <p:strVal val="ppt_x"/>
                                          </p:val>
                                        </p:tav>
                                        <p:tav tm="100000">
                                          <p:val>
                                            <p:strVal val="ppt_x"/>
                                          </p:val>
                                        </p:tav>
                                      </p:tavLst>
                                    </p:anim>
                                    <p:anim calcmode="lin" valueType="num">
                                      <p:cBhvr>
                                        <p:cTn id="353" dur="1000"/>
                                        <p:tgtEl>
                                          <p:spTgt spid="72"/>
                                        </p:tgtEl>
                                        <p:attrNameLst>
                                          <p:attrName>ppt_y</p:attrName>
                                        </p:attrNameLst>
                                      </p:cBhvr>
                                      <p:tavLst>
                                        <p:tav tm="0">
                                          <p:val>
                                            <p:strVal val="ppt_y"/>
                                          </p:val>
                                        </p:tav>
                                        <p:tav tm="100000">
                                          <p:val>
                                            <p:strVal val="ppt_y+.1"/>
                                          </p:val>
                                        </p:tav>
                                      </p:tavLst>
                                    </p:anim>
                                    <p:set>
                                      <p:cBhvr>
                                        <p:cTn id="354" dur="1" fill="hold">
                                          <p:stCondLst>
                                            <p:cond delay="999"/>
                                          </p:stCondLst>
                                        </p:cTn>
                                        <p:tgtEl>
                                          <p:spTgt spid="72"/>
                                        </p:tgtEl>
                                        <p:attrNameLst>
                                          <p:attrName>style.visibility</p:attrName>
                                        </p:attrNameLst>
                                      </p:cBhvr>
                                      <p:to>
                                        <p:strVal val="hidden"/>
                                      </p:to>
                                    </p:set>
                                  </p:childTnLst>
                                </p:cTn>
                              </p:par>
                              <p:par>
                                <p:cTn id="355" presetID="42" presetClass="exit" presetSubtype="0" fill="hold" grpId="0" nodeType="withEffect">
                                  <p:stCondLst>
                                    <p:cond delay="0"/>
                                  </p:stCondLst>
                                  <p:childTnLst>
                                    <p:animEffect transition="out" filter="fade">
                                      <p:cBhvr>
                                        <p:cTn id="356" dur="1000"/>
                                        <p:tgtEl>
                                          <p:spTgt spid="73"/>
                                        </p:tgtEl>
                                      </p:cBhvr>
                                    </p:animEffect>
                                    <p:anim calcmode="lin" valueType="num">
                                      <p:cBhvr>
                                        <p:cTn id="357" dur="1000"/>
                                        <p:tgtEl>
                                          <p:spTgt spid="73"/>
                                        </p:tgtEl>
                                        <p:attrNameLst>
                                          <p:attrName>ppt_x</p:attrName>
                                        </p:attrNameLst>
                                      </p:cBhvr>
                                      <p:tavLst>
                                        <p:tav tm="0">
                                          <p:val>
                                            <p:strVal val="ppt_x"/>
                                          </p:val>
                                        </p:tav>
                                        <p:tav tm="100000">
                                          <p:val>
                                            <p:strVal val="ppt_x"/>
                                          </p:val>
                                        </p:tav>
                                      </p:tavLst>
                                    </p:anim>
                                    <p:anim calcmode="lin" valueType="num">
                                      <p:cBhvr>
                                        <p:cTn id="358" dur="1000"/>
                                        <p:tgtEl>
                                          <p:spTgt spid="73"/>
                                        </p:tgtEl>
                                        <p:attrNameLst>
                                          <p:attrName>ppt_y</p:attrName>
                                        </p:attrNameLst>
                                      </p:cBhvr>
                                      <p:tavLst>
                                        <p:tav tm="0">
                                          <p:val>
                                            <p:strVal val="ppt_y"/>
                                          </p:val>
                                        </p:tav>
                                        <p:tav tm="100000">
                                          <p:val>
                                            <p:strVal val="ppt_y+.1"/>
                                          </p:val>
                                        </p:tav>
                                      </p:tavLst>
                                    </p:anim>
                                    <p:set>
                                      <p:cBhvr>
                                        <p:cTn id="359" dur="1" fill="hold">
                                          <p:stCondLst>
                                            <p:cond delay="999"/>
                                          </p:stCondLst>
                                        </p:cTn>
                                        <p:tgtEl>
                                          <p:spTgt spid="73"/>
                                        </p:tgtEl>
                                        <p:attrNameLst>
                                          <p:attrName>style.visibility</p:attrName>
                                        </p:attrNameLst>
                                      </p:cBhvr>
                                      <p:to>
                                        <p:strVal val="hidden"/>
                                      </p:to>
                                    </p:set>
                                  </p:childTnLst>
                                </p:cTn>
                              </p:par>
                              <p:par>
                                <p:cTn id="360" presetID="42" presetClass="exit" presetSubtype="0" fill="hold" grpId="0" nodeType="withEffect">
                                  <p:stCondLst>
                                    <p:cond delay="0"/>
                                  </p:stCondLst>
                                  <p:childTnLst>
                                    <p:animEffect transition="out" filter="fade">
                                      <p:cBhvr>
                                        <p:cTn id="361" dur="1000"/>
                                        <p:tgtEl>
                                          <p:spTgt spid="74"/>
                                        </p:tgtEl>
                                      </p:cBhvr>
                                    </p:animEffect>
                                    <p:anim calcmode="lin" valueType="num">
                                      <p:cBhvr>
                                        <p:cTn id="362" dur="1000"/>
                                        <p:tgtEl>
                                          <p:spTgt spid="74"/>
                                        </p:tgtEl>
                                        <p:attrNameLst>
                                          <p:attrName>ppt_x</p:attrName>
                                        </p:attrNameLst>
                                      </p:cBhvr>
                                      <p:tavLst>
                                        <p:tav tm="0">
                                          <p:val>
                                            <p:strVal val="ppt_x"/>
                                          </p:val>
                                        </p:tav>
                                        <p:tav tm="100000">
                                          <p:val>
                                            <p:strVal val="ppt_x"/>
                                          </p:val>
                                        </p:tav>
                                      </p:tavLst>
                                    </p:anim>
                                    <p:anim calcmode="lin" valueType="num">
                                      <p:cBhvr>
                                        <p:cTn id="363" dur="1000"/>
                                        <p:tgtEl>
                                          <p:spTgt spid="74"/>
                                        </p:tgtEl>
                                        <p:attrNameLst>
                                          <p:attrName>ppt_y</p:attrName>
                                        </p:attrNameLst>
                                      </p:cBhvr>
                                      <p:tavLst>
                                        <p:tav tm="0">
                                          <p:val>
                                            <p:strVal val="ppt_y"/>
                                          </p:val>
                                        </p:tav>
                                        <p:tav tm="100000">
                                          <p:val>
                                            <p:strVal val="ppt_y+.1"/>
                                          </p:val>
                                        </p:tav>
                                      </p:tavLst>
                                    </p:anim>
                                    <p:set>
                                      <p:cBhvr>
                                        <p:cTn id="364" dur="1" fill="hold">
                                          <p:stCondLst>
                                            <p:cond delay="999"/>
                                          </p:stCondLst>
                                        </p:cTn>
                                        <p:tgtEl>
                                          <p:spTgt spid="74"/>
                                        </p:tgtEl>
                                        <p:attrNameLst>
                                          <p:attrName>style.visibility</p:attrName>
                                        </p:attrNameLst>
                                      </p:cBhvr>
                                      <p:to>
                                        <p:strVal val="hidden"/>
                                      </p:to>
                                    </p:set>
                                  </p:childTnLst>
                                </p:cTn>
                              </p:par>
                              <p:par>
                                <p:cTn id="365" presetID="42" presetClass="exit" presetSubtype="0" fill="hold" grpId="0" nodeType="withEffect">
                                  <p:stCondLst>
                                    <p:cond delay="0"/>
                                  </p:stCondLst>
                                  <p:childTnLst>
                                    <p:animEffect transition="out" filter="fade">
                                      <p:cBhvr>
                                        <p:cTn id="366" dur="1000"/>
                                        <p:tgtEl>
                                          <p:spTgt spid="75"/>
                                        </p:tgtEl>
                                      </p:cBhvr>
                                    </p:animEffect>
                                    <p:anim calcmode="lin" valueType="num">
                                      <p:cBhvr>
                                        <p:cTn id="367" dur="1000"/>
                                        <p:tgtEl>
                                          <p:spTgt spid="75"/>
                                        </p:tgtEl>
                                        <p:attrNameLst>
                                          <p:attrName>ppt_x</p:attrName>
                                        </p:attrNameLst>
                                      </p:cBhvr>
                                      <p:tavLst>
                                        <p:tav tm="0">
                                          <p:val>
                                            <p:strVal val="ppt_x"/>
                                          </p:val>
                                        </p:tav>
                                        <p:tav tm="100000">
                                          <p:val>
                                            <p:strVal val="ppt_x"/>
                                          </p:val>
                                        </p:tav>
                                      </p:tavLst>
                                    </p:anim>
                                    <p:anim calcmode="lin" valueType="num">
                                      <p:cBhvr>
                                        <p:cTn id="368" dur="1000"/>
                                        <p:tgtEl>
                                          <p:spTgt spid="75"/>
                                        </p:tgtEl>
                                        <p:attrNameLst>
                                          <p:attrName>ppt_y</p:attrName>
                                        </p:attrNameLst>
                                      </p:cBhvr>
                                      <p:tavLst>
                                        <p:tav tm="0">
                                          <p:val>
                                            <p:strVal val="ppt_y"/>
                                          </p:val>
                                        </p:tav>
                                        <p:tav tm="100000">
                                          <p:val>
                                            <p:strVal val="ppt_y+.1"/>
                                          </p:val>
                                        </p:tav>
                                      </p:tavLst>
                                    </p:anim>
                                    <p:set>
                                      <p:cBhvr>
                                        <p:cTn id="369" dur="1" fill="hold">
                                          <p:stCondLst>
                                            <p:cond delay="999"/>
                                          </p:stCondLst>
                                        </p:cTn>
                                        <p:tgtEl>
                                          <p:spTgt spid="75"/>
                                        </p:tgtEl>
                                        <p:attrNameLst>
                                          <p:attrName>style.visibility</p:attrName>
                                        </p:attrNameLst>
                                      </p:cBhvr>
                                      <p:to>
                                        <p:strVal val="hidden"/>
                                      </p:to>
                                    </p:set>
                                  </p:childTnLst>
                                </p:cTn>
                              </p:par>
                              <p:par>
                                <p:cTn id="370" presetID="42" presetClass="exit" presetSubtype="0" fill="hold" grpId="0" nodeType="withEffect">
                                  <p:stCondLst>
                                    <p:cond delay="0"/>
                                  </p:stCondLst>
                                  <p:childTnLst>
                                    <p:animEffect transition="out" filter="fade">
                                      <p:cBhvr>
                                        <p:cTn id="371" dur="1000"/>
                                        <p:tgtEl>
                                          <p:spTgt spid="76"/>
                                        </p:tgtEl>
                                      </p:cBhvr>
                                    </p:animEffect>
                                    <p:anim calcmode="lin" valueType="num">
                                      <p:cBhvr>
                                        <p:cTn id="372" dur="1000"/>
                                        <p:tgtEl>
                                          <p:spTgt spid="76"/>
                                        </p:tgtEl>
                                        <p:attrNameLst>
                                          <p:attrName>ppt_x</p:attrName>
                                        </p:attrNameLst>
                                      </p:cBhvr>
                                      <p:tavLst>
                                        <p:tav tm="0">
                                          <p:val>
                                            <p:strVal val="ppt_x"/>
                                          </p:val>
                                        </p:tav>
                                        <p:tav tm="100000">
                                          <p:val>
                                            <p:strVal val="ppt_x"/>
                                          </p:val>
                                        </p:tav>
                                      </p:tavLst>
                                    </p:anim>
                                    <p:anim calcmode="lin" valueType="num">
                                      <p:cBhvr>
                                        <p:cTn id="373" dur="1000"/>
                                        <p:tgtEl>
                                          <p:spTgt spid="76"/>
                                        </p:tgtEl>
                                        <p:attrNameLst>
                                          <p:attrName>ppt_y</p:attrName>
                                        </p:attrNameLst>
                                      </p:cBhvr>
                                      <p:tavLst>
                                        <p:tav tm="0">
                                          <p:val>
                                            <p:strVal val="ppt_y"/>
                                          </p:val>
                                        </p:tav>
                                        <p:tav tm="100000">
                                          <p:val>
                                            <p:strVal val="ppt_y+.1"/>
                                          </p:val>
                                        </p:tav>
                                      </p:tavLst>
                                    </p:anim>
                                    <p:set>
                                      <p:cBhvr>
                                        <p:cTn id="374" dur="1" fill="hold">
                                          <p:stCondLst>
                                            <p:cond delay="999"/>
                                          </p:stCondLst>
                                        </p:cTn>
                                        <p:tgtEl>
                                          <p:spTgt spid="76"/>
                                        </p:tgtEl>
                                        <p:attrNameLst>
                                          <p:attrName>style.visibility</p:attrName>
                                        </p:attrNameLst>
                                      </p:cBhvr>
                                      <p:to>
                                        <p:strVal val="hidden"/>
                                      </p:to>
                                    </p:set>
                                  </p:childTnLst>
                                </p:cTn>
                              </p:par>
                              <p:par>
                                <p:cTn id="375" presetID="42" presetClass="exit" presetSubtype="0" fill="hold" grpId="0" nodeType="withEffect">
                                  <p:stCondLst>
                                    <p:cond delay="0"/>
                                  </p:stCondLst>
                                  <p:childTnLst>
                                    <p:animEffect transition="out" filter="fade">
                                      <p:cBhvr>
                                        <p:cTn id="376" dur="1000"/>
                                        <p:tgtEl>
                                          <p:spTgt spid="77"/>
                                        </p:tgtEl>
                                      </p:cBhvr>
                                    </p:animEffect>
                                    <p:anim calcmode="lin" valueType="num">
                                      <p:cBhvr>
                                        <p:cTn id="377" dur="1000"/>
                                        <p:tgtEl>
                                          <p:spTgt spid="77"/>
                                        </p:tgtEl>
                                        <p:attrNameLst>
                                          <p:attrName>ppt_x</p:attrName>
                                        </p:attrNameLst>
                                      </p:cBhvr>
                                      <p:tavLst>
                                        <p:tav tm="0">
                                          <p:val>
                                            <p:strVal val="ppt_x"/>
                                          </p:val>
                                        </p:tav>
                                        <p:tav tm="100000">
                                          <p:val>
                                            <p:strVal val="ppt_x"/>
                                          </p:val>
                                        </p:tav>
                                      </p:tavLst>
                                    </p:anim>
                                    <p:anim calcmode="lin" valueType="num">
                                      <p:cBhvr>
                                        <p:cTn id="378" dur="1000"/>
                                        <p:tgtEl>
                                          <p:spTgt spid="77"/>
                                        </p:tgtEl>
                                        <p:attrNameLst>
                                          <p:attrName>ppt_y</p:attrName>
                                        </p:attrNameLst>
                                      </p:cBhvr>
                                      <p:tavLst>
                                        <p:tav tm="0">
                                          <p:val>
                                            <p:strVal val="ppt_y"/>
                                          </p:val>
                                        </p:tav>
                                        <p:tav tm="100000">
                                          <p:val>
                                            <p:strVal val="ppt_y+.1"/>
                                          </p:val>
                                        </p:tav>
                                      </p:tavLst>
                                    </p:anim>
                                    <p:set>
                                      <p:cBhvr>
                                        <p:cTn id="379" dur="1" fill="hold">
                                          <p:stCondLst>
                                            <p:cond delay="999"/>
                                          </p:stCondLst>
                                        </p:cTn>
                                        <p:tgtEl>
                                          <p:spTgt spid="77"/>
                                        </p:tgtEl>
                                        <p:attrNameLst>
                                          <p:attrName>style.visibility</p:attrName>
                                        </p:attrNameLst>
                                      </p:cBhvr>
                                      <p:to>
                                        <p:strVal val="hidden"/>
                                      </p:to>
                                    </p:set>
                                  </p:childTnLst>
                                </p:cTn>
                              </p:par>
                              <p:par>
                                <p:cTn id="380" presetID="42" presetClass="exit" presetSubtype="0" fill="hold" grpId="0" nodeType="withEffect">
                                  <p:stCondLst>
                                    <p:cond delay="0"/>
                                  </p:stCondLst>
                                  <p:childTnLst>
                                    <p:animEffect transition="out" filter="fade">
                                      <p:cBhvr>
                                        <p:cTn id="381" dur="1000"/>
                                        <p:tgtEl>
                                          <p:spTgt spid="78"/>
                                        </p:tgtEl>
                                      </p:cBhvr>
                                    </p:animEffect>
                                    <p:anim calcmode="lin" valueType="num">
                                      <p:cBhvr>
                                        <p:cTn id="382" dur="1000"/>
                                        <p:tgtEl>
                                          <p:spTgt spid="78"/>
                                        </p:tgtEl>
                                        <p:attrNameLst>
                                          <p:attrName>ppt_x</p:attrName>
                                        </p:attrNameLst>
                                      </p:cBhvr>
                                      <p:tavLst>
                                        <p:tav tm="0">
                                          <p:val>
                                            <p:strVal val="ppt_x"/>
                                          </p:val>
                                        </p:tav>
                                        <p:tav tm="100000">
                                          <p:val>
                                            <p:strVal val="ppt_x"/>
                                          </p:val>
                                        </p:tav>
                                      </p:tavLst>
                                    </p:anim>
                                    <p:anim calcmode="lin" valueType="num">
                                      <p:cBhvr>
                                        <p:cTn id="383" dur="1000"/>
                                        <p:tgtEl>
                                          <p:spTgt spid="78"/>
                                        </p:tgtEl>
                                        <p:attrNameLst>
                                          <p:attrName>ppt_y</p:attrName>
                                        </p:attrNameLst>
                                      </p:cBhvr>
                                      <p:tavLst>
                                        <p:tav tm="0">
                                          <p:val>
                                            <p:strVal val="ppt_y"/>
                                          </p:val>
                                        </p:tav>
                                        <p:tav tm="100000">
                                          <p:val>
                                            <p:strVal val="ppt_y+.1"/>
                                          </p:val>
                                        </p:tav>
                                      </p:tavLst>
                                    </p:anim>
                                    <p:set>
                                      <p:cBhvr>
                                        <p:cTn id="384" dur="1" fill="hold">
                                          <p:stCondLst>
                                            <p:cond delay="999"/>
                                          </p:stCondLst>
                                        </p:cTn>
                                        <p:tgtEl>
                                          <p:spTgt spid="78"/>
                                        </p:tgtEl>
                                        <p:attrNameLst>
                                          <p:attrName>style.visibility</p:attrName>
                                        </p:attrNameLst>
                                      </p:cBhvr>
                                      <p:to>
                                        <p:strVal val="hidden"/>
                                      </p:to>
                                    </p:set>
                                  </p:childTnLst>
                                </p:cTn>
                              </p:par>
                              <p:par>
                                <p:cTn id="385" presetID="42" presetClass="exit" presetSubtype="0" fill="hold" grpId="0" nodeType="withEffect">
                                  <p:stCondLst>
                                    <p:cond delay="0"/>
                                  </p:stCondLst>
                                  <p:childTnLst>
                                    <p:animEffect transition="out" filter="fade">
                                      <p:cBhvr>
                                        <p:cTn id="386" dur="1000"/>
                                        <p:tgtEl>
                                          <p:spTgt spid="79"/>
                                        </p:tgtEl>
                                      </p:cBhvr>
                                    </p:animEffect>
                                    <p:anim calcmode="lin" valueType="num">
                                      <p:cBhvr>
                                        <p:cTn id="387" dur="1000"/>
                                        <p:tgtEl>
                                          <p:spTgt spid="79"/>
                                        </p:tgtEl>
                                        <p:attrNameLst>
                                          <p:attrName>ppt_x</p:attrName>
                                        </p:attrNameLst>
                                      </p:cBhvr>
                                      <p:tavLst>
                                        <p:tav tm="0">
                                          <p:val>
                                            <p:strVal val="ppt_x"/>
                                          </p:val>
                                        </p:tav>
                                        <p:tav tm="100000">
                                          <p:val>
                                            <p:strVal val="ppt_x"/>
                                          </p:val>
                                        </p:tav>
                                      </p:tavLst>
                                    </p:anim>
                                    <p:anim calcmode="lin" valueType="num">
                                      <p:cBhvr>
                                        <p:cTn id="388" dur="1000"/>
                                        <p:tgtEl>
                                          <p:spTgt spid="79"/>
                                        </p:tgtEl>
                                        <p:attrNameLst>
                                          <p:attrName>ppt_y</p:attrName>
                                        </p:attrNameLst>
                                      </p:cBhvr>
                                      <p:tavLst>
                                        <p:tav tm="0">
                                          <p:val>
                                            <p:strVal val="ppt_y"/>
                                          </p:val>
                                        </p:tav>
                                        <p:tav tm="100000">
                                          <p:val>
                                            <p:strVal val="ppt_y+.1"/>
                                          </p:val>
                                        </p:tav>
                                      </p:tavLst>
                                    </p:anim>
                                    <p:set>
                                      <p:cBhvr>
                                        <p:cTn id="389" dur="1" fill="hold">
                                          <p:stCondLst>
                                            <p:cond delay="999"/>
                                          </p:stCondLst>
                                        </p:cTn>
                                        <p:tgtEl>
                                          <p:spTgt spid="79"/>
                                        </p:tgtEl>
                                        <p:attrNameLst>
                                          <p:attrName>style.visibility</p:attrName>
                                        </p:attrNameLst>
                                      </p:cBhvr>
                                      <p:to>
                                        <p:strVal val="hidden"/>
                                      </p:to>
                                    </p:set>
                                  </p:childTnLst>
                                </p:cTn>
                              </p:par>
                              <p:par>
                                <p:cTn id="390" presetID="42" presetClass="exit" presetSubtype="0" fill="hold" grpId="0" nodeType="withEffect">
                                  <p:stCondLst>
                                    <p:cond delay="0"/>
                                  </p:stCondLst>
                                  <p:childTnLst>
                                    <p:animEffect transition="out" filter="fade">
                                      <p:cBhvr>
                                        <p:cTn id="391" dur="1000"/>
                                        <p:tgtEl>
                                          <p:spTgt spid="80"/>
                                        </p:tgtEl>
                                      </p:cBhvr>
                                    </p:animEffect>
                                    <p:anim calcmode="lin" valueType="num">
                                      <p:cBhvr>
                                        <p:cTn id="392" dur="1000"/>
                                        <p:tgtEl>
                                          <p:spTgt spid="80"/>
                                        </p:tgtEl>
                                        <p:attrNameLst>
                                          <p:attrName>ppt_x</p:attrName>
                                        </p:attrNameLst>
                                      </p:cBhvr>
                                      <p:tavLst>
                                        <p:tav tm="0">
                                          <p:val>
                                            <p:strVal val="ppt_x"/>
                                          </p:val>
                                        </p:tav>
                                        <p:tav tm="100000">
                                          <p:val>
                                            <p:strVal val="ppt_x"/>
                                          </p:val>
                                        </p:tav>
                                      </p:tavLst>
                                    </p:anim>
                                    <p:anim calcmode="lin" valueType="num">
                                      <p:cBhvr>
                                        <p:cTn id="393" dur="1000"/>
                                        <p:tgtEl>
                                          <p:spTgt spid="80"/>
                                        </p:tgtEl>
                                        <p:attrNameLst>
                                          <p:attrName>ppt_y</p:attrName>
                                        </p:attrNameLst>
                                      </p:cBhvr>
                                      <p:tavLst>
                                        <p:tav tm="0">
                                          <p:val>
                                            <p:strVal val="ppt_y"/>
                                          </p:val>
                                        </p:tav>
                                        <p:tav tm="100000">
                                          <p:val>
                                            <p:strVal val="ppt_y+.1"/>
                                          </p:val>
                                        </p:tav>
                                      </p:tavLst>
                                    </p:anim>
                                    <p:set>
                                      <p:cBhvr>
                                        <p:cTn id="394" dur="1" fill="hold">
                                          <p:stCondLst>
                                            <p:cond delay="999"/>
                                          </p:stCondLst>
                                        </p:cTn>
                                        <p:tgtEl>
                                          <p:spTgt spid="80"/>
                                        </p:tgtEl>
                                        <p:attrNameLst>
                                          <p:attrName>style.visibility</p:attrName>
                                        </p:attrNameLst>
                                      </p:cBhvr>
                                      <p:to>
                                        <p:strVal val="hidden"/>
                                      </p:to>
                                    </p:set>
                                  </p:childTnLst>
                                </p:cTn>
                              </p:par>
                              <p:par>
                                <p:cTn id="395" presetID="42" presetClass="exit" presetSubtype="0" fill="hold" grpId="0" nodeType="withEffect">
                                  <p:stCondLst>
                                    <p:cond delay="0"/>
                                  </p:stCondLst>
                                  <p:childTnLst>
                                    <p:animEffect transition="out" filter="fade">
                                      <p:cBhvr>
                                        <p:cTn id="396" dur="1000"/>
                                        <p:tgtEl>
                                          <p:spTgt spid="81"/>
                                        </p:tgtEl>
                                      </p:cBhvr>
                                    </p:animEffect>
                                    <p:anim calcmode="lin" valueType="num">
                                      <p:cBhvr>
                                        <p:cTn id="397" dur="1000"/>
                                        <p:tgtEl>
                                          <p:spTgt spid="81"/>
                                        </p:tgtEl>
                                        <p:attrNameLst>
                                          <p:attrName>ppt_x</p:attrName>
                                        </p:attrNameLst>
                                      </p:cBhvr>
                                      <p:tavLst>
                                        <p:tav tm="0">
                                          <p:val>
                                            <p:strVal val="ppt_x"/>
                                          </p:val>
                                        </p:tav>
                                        <p:tav tm="100000">
                                          <p:val>
                                            <p:strVal val="ppt_x"/>
                                          </p:val>
                                        </p:tav>
                                      </p:tavLst>
                                    </p:anim>
                                    <p:anim calcmode="lin" valueType="num">
                                      <p:cBhvr>
                                        <p:cTn id="398" dur="1000"/>
                                        <p:tgtEl>
                                          <p:spTgt spid="81"/>
                                        </p:tgtEl>
                                        <p:attrNameLst>
                                          <p:attrName>ppt_y</p:attrName>
                                        </p:attrNameLst>
                                      </p:cBhvr>
                                      <p:tavLst>
                                        <p:tav tm="0">
                                          <p:val>
                                            <p:strVal val="ppt_y"/>
                                          </p:val>
                                        </p:tav>
                                        <p:tav tm="100000">
                                          <p:val>
                                            <p:strVal val="ppt_y+.1"/>
                                          </p:val>
                                        </p:tav>
                                      </p:tavLst>
                                    </p:anim>
                                    <p:set>
                                      <p:cBhvr>
                                        <p:cTn id="399" dur="1" fill="hold">
                                          <p:stCondLst>
                                            <p:cond delay="999"/>
                                          </p:stCondLst>
                                        </p:cTn>
                                        <p:tgtEl>
                                          <p:spTgt spid="81"/>
                                        </p:tgtEl>
                                        <p:attrNameLst>
                                          <p:attrName>style.visibility</p:attrName>
                                        </p:attrNameLst>
                                      </p:cBhvr>
                                      <p:to>
                                        <p:strVal val="hidden"/>
                                      </p:to>
                                    </p:set>
                                  </p:childTnLst>
                                </p:cTn>
                              </p:par>
                              <p:par>
                                <p:cTn id="400" presetID="42" presetClass="exit" presetSubtype="0" fill="hold" grpId="0" nodeType="withEffect">
                                  <p:stCondLst>
                                    <p:cond delay="0"/>
                                  </p:stCondLst>
                                  <p:childTnLst>
                                    <p:animEffect transition="out" filter="fade">
                                      <p:cBhvr>
                                        <p:cTn id="401" dur="1000"/>
                                        <p:tgtEl>
                                          <p:spTgt spid="82"/>
                                        </p:tgtEl>
                                      </p:cBhvr>
                                    </p:animEffect>
                                    <p:anim calcmode="lin" valueType="num">
                                      <p:cBhvr>
                                        <p:cTn id="402" dur="1000"/>
                                        <p:tgtEl>
                                          <p:spTgt spid="82"/>
                                        </p:tgtEl>
                                        <p:attrNameLst>
                                          <p:attrName>ppt_x</p:attrName>
                                        </p:attrNameLst>
                                      </p:cBhvr>
                                      <p:tavLst>
                                        <p:tav tm="0">
                                          <p:val>
                                            <p:strVal val="ppt_x"/>
                                          </p:val>
                                        </p:tav>
                                        <p:tav tm="100000">
                                          <p:val>
                                            <p:strVal val="ppt_x"/>
                                          </p:val>
                                        </p:tav>
                                      </p:tavLst>
                                    </p:anim>
                                    <p:anim calcmode="lin" valueType="num">
                                      <p:cBhvr>
                                        <p:cTn id="403" dur="1000"/>
                                        <p:tgtEl>
                                          <p:spTgt spid="82"/>
                                        </p:tgtEl>
                                        <p:attrNameLst>
                                          <p:attrName>ppt_y</p:attrName>
                                        </p:attrNameLst>
                                      </p:cBhvr>
                                      <p:tavLst>
                                        <p:tav tm="0">
                                          <p:val>
                                            <p:strVal val="ppt_y"/>
                                          </p:val>
                                        </p:tav>
                                        <p:tav tm="100000">
                                          <p:val>
                                            <p:strVal val="ppt_y+.1"/>
                                          </p:val>
                                        </p:tav>
                                      </p:tavLst>
                                    </p:anim>
                                    <p:set>
                                      <p:cBhvr>
                                        <p:cTn id="404" dur="1" fill="hold">
                                          <p:stCondLst>
                                            <p:cond delay="999"/>
                                          </p:stCondLst>
                                        </p:cTn>
                                        <p:tgtEl>
                                          <p:spTgt spid="82"/>
                                        </p:tgtEl>
                                        <p:attrNameLst>
                                          <p:attrName>style.visibility</p:attrName>
                                        </p:attrNameLst>
                                      </p:cBhvr>
                                      <p:to>
                                        <p:strVal val="hidden"/>
                                      </p:to>
                                    </p:set>
                                  </p:childTnLst>
                                </p:cTn>
                              </p:par>
                              <p:par>
                                <p:cTn id="405" presetID="42" presetClass="exit" presetSubtype="0" fill="hold" grpId="0" nodeType="withEffect">
                                  <p:stCondLst>
                                    <p:cond delay="0"/>
                                  </p:stCondLst>
                                  <p:childTnLst>
                                    <p:animEffect transition="out" filter="fade">
                                      <p:cBhvr>
                                        <p:cTn id="406" dur="1000"/>
                                        <p:tgtEl>
                                          <p:spTgt spid="83"/>
                                        </p:tgtEl>
                                      </p:cBhvr>
                                    </p:animEffect>
                                    <p:anim calcmode="lin" valueType="num">
                                      <p:cBhvr>
                                        <p:cTn id="407" dur="1000"/>
                                        <p:tgtEl>
                                          <p:spTgt spid="83"/>
                                        </p:tgtEl>
                                        <p:attrNameLst>
                                          <p:attrName>ppt_x</p:attrName>
                                        </p:attrNameLst>
                                      </p:cBhvr>
                                      <p:tavLst>
                                        <p:tav tm="0">
                                          <p:val>
                                            <p:strVal val="ppt_x"/>
                                          </p:val>
                                        </p:tav>
                                        <p:tav tm="100000">
                                          <p:val>
                                            <p:strVal val="ppt_x"/>
                                          </p:val>
                                        </p:tav>
                                      </p:tavLst>
                                    </p:anim>
                                    <p:anim calcmode="lin" valueType="num">
                                      <p:cBhvr>
                                        <p:cTn id="408" dur="1000"/>
                                        <p:tgtEl>
                                          <p:spTgt spid="83"/>
                                        </p:tgtEl>
                                        <p:attrNameLst>
                                          <p:attrName>ppt_y</p:attrName>
                                        </p:attrNameLst>
                                      </p:cBhvr>
                                      <p:tavLst>
                                        <p:tav tm="0">
                                          <p:val>
                                            <p:strVal val="ppt_y"/>
                                          </p:val>
                                        </p:tav>
                                        <p:tav tm="100000">
                                          <p:val>
                                            <p:strVal val="ppt_y+.1"/>
                                          </p:val>
                                        </p:tav>
                                      </p:tavLst>
                                    </p:anim>
                                    <p:set>
                                      <p:cBhvr>
                                        <p:cTn id="409" dur="1" fill="hold">
                                          <p:stCondLst>
                                            <p:cond delay="999"/>
                                          </p:stCondLst>
                                        </p:cTn>
                                        <p:tgtEl>
                                          <p:spTgt spid="83"/>
                                        </p:tgtEl>
                                        <p:attrNameLst>
                                          <p:attrName>style.visibility</p:attrName>
                                        </p:attrNameLst>
                                      </p:cBhvr>
                                      <p:to>
                                        <p:strVal val="hidden"/>
                                      </p:to>
                                    </p:set>
                                  </p:childTnLst>
                                </p:cTn>
                              </p:par>
                              <p:par>
                                <p:cTn id="410" presetID="42" presetClass="exit" presetSubtype="0" fill="hold" grpId="0" nodeType="withEffect">
                                  <p:stCondLst>
                                    <p:cond delay="0"/>
                                  </p:stCondLst>
                                  <p:childTnLst>
                                    <p:animEffect transition="out" filter="fade">
                                      <p:cBhvr>
                                        <p:cTn id="411" dur="1000"/>
                                        <p:tgtEl>
                                          <p:spTgt spid="84"/>
                                        </p:tgtEl>
                                      </p:cBhvr>
                                    </p:animEffect>
                                    <p:anim calcmode="lin" valueType="num">
                                      <p:cBhvr>
                                        <p:cTn id="412" dur="1000"/>
                                        <p:tgtEl>
                                          <p:spTgt spid="84"/>
                                        </p:tgtEl>
                                        <p:attrNameLst>
                                          <p:attrName>ppt_x</p:attrName>
                                        </p:attrNameLst>
                                      </p:cBhvr>
                                      <p:tavLst>
                                        <p:tav tm="0">
                                          <p:val>
                                            <p:strVal val="ppt_x"/>
                                          </p:val>
                                        </p:tav>
                                        <p:tav tm="100000">
                                          <p:val>
                                            <p:strVal val="ppt_x"/>
                                          </p:val>
                                        </p:tav>
                                      </p:tavLst>
                                    </p:anim>
                                    <p:anim calcmode="lin" valueType="num">
                                      <p:cBhvr>
                                        <p:cTn id="413" dur="1000"/>
                                        <p:tgtEl>
                                          <p:spTgt spid="84"/>
                                        </p:tgtEl>
                                        <p:attrNameLst>
                                          <p:attrName>ppt_y</p:attrName>
                                        </p:attrNameLst>
                                      </p:cBhvr>
                                      <p:tavLst>
                                        <p:tav tm="0">
                                          <p:val>
                                            <p:strVal val="ppt_y"/>
                                          </p:val>
                                        </p:tav>
                                        <p:tav tm="100000">
                                          <p:val>
                                            <p:strVal val="ppt_y+.1"/>
                                          </p:val>
                                        </p:tav>
                                      </p:tavLst>
                                    </p:anim>
                                    <p:set>
                                      <p:cBhvr>
                                        <p:cTn id="414" dur="1" fill="hold">
                                          <p:stCondLst>
                                            <p:cond delay="999"/>
                                          </p:stCondLst>
                                        </p:cTn>
                                        <p:tgtEl>
                                          <p:spTgt spid="84"/>
                                        </p:tgtEl>
                                        <p:attrNameLst>
                                          <p:attrName>style.visibility</p:attrName>
                                        </p:attrNameLst>
                                      </p:cBhvr>
                                      <p:to>
                                        <p:strVal val="hidden"/>
                                      </p:to>
                                    </p:set>
                                  </p:childTnLst>
                                </p:cTn>
                              </p:par>
                              <p:par>
                                <p:cTn id="415" presetID="42" presetClass="exit" presetSubtype="0" fill="hold" grpId="0" nodeType="withEffect">
                                  <p:stCondLst>
                                    <p:cond delay="0"/>
                                  </p:stCondLst>
                                  <p:childTnLst>
                                    <p:animEffect transition="out" filter="fade">
                                      <p:cBhvr>
                                        <p:cTn id="416" dur="1000"/>
                                        <p:tgtEl>
                                          <p:spTgt spid="85"/>
                                        </p:tgtEl>
                                      </p:cBhvr>
                                    </p:animEffect>
                                    <p:anim calcmode="lin" valueType="num">
                                      <p:cBhvr>
                                        <p:cTn id="417" dur="1000"/>
                                        <p:tgtEl>
                                          <p:spTgt spid="85"/>
                                        </p:tgtEl>
                                        <p:attrNameLst>
                                          <p:attrName>ppt_x</p:attrName>
                                        </p:attrNameLst>
                                      </p:cBhvr>
                                      <p:tavLst>
                                        <p:tav tm="0">
                                          <p:val>
                                            <p:strVal val="ppt_x"/>
                                          </p:val>
                                        </p:tav>
                                        <p:tav tm="100000">
                                          <p:val>
                                            <p:strVal val="ppt_x"/>
                                          </p:val>
                                        </p:tav>
                                      </p:tavLst>
                                    </p:anim>
                                    <p:anim calcmode="lin" valueType="num">
                                      <p:cBhvr>
                                        <p:cTn id="418" dur="1000"/>
                                        <p:tgtEl>
                                          <p:spTgt spid="85"/>
                                        </p:tgtEl>
                                        <p:attrNameLst>
                                          <p:attrName>ppt_y</p:attrName>
                                        </p:attrNameLst>
                                      </p:cBhvr>
                                      <p:tavLst>
                                        <p:tav tm="0">
                                          <p:val>
                                            <p:strVal val="ppt_y"/>
                                          </p:val>
                                        </p:tav>
                                        <p:tav tm="100000">
                                          <p:val>
                                            <p:strVal val="ppt_y+.1"/>
                                          </p:val>
                                        </p:tav>
                                      </p:tavLst>
                                    </p:anim>
                                    <p:set>
                                      <p:cBhvr>
                                        <p:cTn id="419" dur="1" fill="hold">
                                          <p:stCondLst>
                                            <p:cond delay="999"/>
                                          </p:stCondLst>
                                        </p:cTn>
                                        <p:tgtEl>
                                          <p:spTgt spid="85"/>
                                        </p:tgtEl>
                                        <p:attrNameLst>
                                          <p:attrName>style.visibility</p:attrName>
                                        </p:attrNameLst>
                                      </p:cBhvr>
                                      <p:to>
                                        <p:strVal val="hidden"/>
                                      </p:to>
                                    </p:set>
                                  </p:childTnLst>
                                </p:cTn>
                              </p:par>
                              <p:par>
                                <p:cTn id="420" presetID="42" presetClass="exit" presetSubtype="0" fill="hold" grpId="0" nodeType="withEffect">
                                  <p:stCondLst>
                                    <p:cond delay="0"/>
                                  </p:stCondLst>
                                  <p:childTnLst>
                                    <p:animEffect transition="out" filter="fade">
                                      <p:cBhvr>
                                        <p:cTn id="421" dur="1000"/>
                                        <p:tgtEl>
                                          <p:spTgt spid="86"/>
                                        </p:tgtEl>
                                      </p:cBhvr>
                                    </p:animEffect>
                                    <p:anim calcmode="lin" valueType="num">
                                      <p:cBhvr>
                                        <p:cTn id="422" dur="1000"/>
                                        <p:tgtEl>
                                          <p:spTgt spid="86"/>
                                        </p:tgtEl>
                                        <p:attrNameLst>
                                          <p:attrName>ppt_x</p:attrName>
                                        </p:attrNameLst>
                                      </p:cBhvr>
                                      <p:tavLst>
                                        <p:tav tm="0">
                                          <p:val>
                                            <p:strVal val="ppt_x"/>
                                          </p:val>
                                        </p:tav>
                                        <p:tav tm="100000">
                                          <p:val>
                                            <p:strVal val="ppt_x"/>
                                          </p:val>
                                        </p:tav>
                                      </p:tavLst>
                                    </p:anim>
                                    <p:anim calcmode="lin" valueType="num">
                                      <p:cBhvr>
                                        <p:cTn id="423" dur="1000"/>
                                        <p:tgtEl>
                                          <p:spTgt spid="86"/>
                                        </p:tgtEl>
                                        <p:attrNameLst>
                                          <p:attrName>ppt_y</p:attrName>
                                        </p:attrNameLst>
                                      </p:cBhvr>
                                      <p:tavLst>
                                        <p:tav tm="0">
                                          <p:val>
                                            <p:strVal val="ppt_y"/>
                                          </p:val>
                                        </p:tav>
                                        <p:tav tm="100000">
                                          <p:val>
                                            <p:strVal val="ppt_y+.1"/>
                                          </p:val>
                                        </p:tav>
                                      </p:tavLst>
                                    </p:anim>
                                    <p:set>
                                      <p:cBhvr>
                                        <p:cTn id="424" dur="1" fill="hold">
                                          <p:stCondLst>
                                            <p:cond delay="999"/>
                                          </p:stCondLst>
                                        </p:cTn>
                                        <p:tgtEl>
                                          <p:spTgt spid="86"/>
                                        </p:tgtEl>
                                        <p:attrNameLst>
                                          <p:attrName>style.visibility</p:attrName>
                                        </p:attrNameLst>
                                      </p:cBhvr>
                                      <p:to>
                                        <p:strVal val="hidden"/>
                                      </p:to>
                                    </p:set>
                                  </p:childTnLst>
                                </p:cTn>
                              </p:par>
                              <p:par>
                                <p:cTn id="425" presetID="42" presetClass="exit" presetSubtype="0" fill="hold" grpId="0" nodeType="withEffect">
                                  <p:stCondLst>
                                    <p:cond delay="0"/>
                                  </p:stCondLst>
                                  <p:childTnLst>
                                    <p:animEffect transition="out" filter="fade">
                                      <p:cBhvr>
                                        <p:cTn id="426" dur="1000"/>
                                        <p:tgtEl>
                                          <p:spTgt spid="87"/>
                                        </p:tgtEl>
                                      </p:cBhvr>
                                    </p:animEffect>
                                    <p:anim calcmode="lin" valueType="num">
                                      <p:cBhvr>
                                        <p:cTn id="427" dur="1000"/>
                                        <p:tgtEl>
                                          <p:spTgt spid="87"/>
                                        </p:tgtEl>
                                        <p:attrNameLst>
                                          <p:attrName>ppt_x</p:attrName>
                                        </p:attrNameLst>
                                      </p:cBhvr>
                                      <p:tavLst>
                                        <p:tav tm="0">
                                          <p:val>
                                            <p:strVal val="ppt_x"/>
                                          </p:val>
                                        </p:tav>
                                        <p:tav tm="100000">
                                          <p:val>
                                            <p:strVal val="ppt_x"/>
                                          </p:val>
                                        </p:tav>
                                      </p:tavLst>
                                    </p:anim>
                                    <p:anim calcmode="lin" valueType="num">
                                      <p:cBhvr>
                                        <p:cTn id="428" dur="1000"/>
                                        <p:tgtEl>
                                          <p:spTgt spid="87"/>
                                        </p:tgtEl>
                                        <p:attrNameLst>
                                          <p:attrName>ppt_y</p:attrName>
                                        </p:attrNameLst>
                                      </p:cBhvr>
                                      <p:tavLst>
                                        <p:tav tm="0">
                                          <p:val>
                                            <p:strVal val="ppt_y"/>
                                          </p:val>
                                        </p:tav>
                                        <p:tav tm="100000">
                                          <p:val>
                                            <p:strVal val="ppt_y+.1"/>
                                          </p:val>
                                        </p:tav>
                                      </p:tavLst>
                                    </p:anim>
                                    <p:set>
                                      <p:cBhvr>
                                        <p:cTn id="429" dur="1" fill="hold">
                                          <p:stCondLst>
                                            <p:cond delay="999"/>
                                          </p:stCondLst>
                                        </p:cTn>
                                        <p:tgtEl>
                                          <p:spTgt spid="87"/>
                                        </p:tgtEl>
                                        <p:attrNameLst>
                                          <p:attrName>style.visibility</p:attrName>
                                        </p:attrNameLst>
                                      </p:cBhvr>
                                      <p:to>
                                        <p:strVal val="hidden"/>
                                      </p:to>
                                    </p:set>
                                  </p:childTnLst>
                                </p:cTn>
                              </p:par>
                              <p:par>
                                <p:cTn id="430" presetID="42" presetClass="exit" presetSubtype="0" fill="hold" grpId="0" nodeType="withEffect">
                                  <p:stCondLst>
                                    <p:cond delay="0"/>
                                  </p:stCondLst>
                                  <p:childTnLst>
                                    <p:animEffect transition="out" filter="fade">
                                      <p:cBhvr>
                                        <p:cTn id="431" dur="1000"/>
                                        <p:tgtEl>
                                          <p:spTgt spid="88"/>
                                        </p:tgtEl>
                                      </p:cBhvr>
                                    </p:animEffect>
                                    <p:anim calcmode="lin" valueType="num">
                                      <p:cBhvr>
                                        <p:cTn id="432" dur="1000"/>
                                        <p:tgtEl>
                                          <p:spTgt spid="88"/>
                                        </p:tgtEl>
                                        <p:attrNameLst>
                                          <p:attrName>ppt_x</p:attrName>
                                        </p:attrNameLst>
                                      </p:cBhvr>
                                      <p:tavLst>
                                        <p:tav tm="0">
                                          <p:val>
                                            <p:strVal val="ppt_x"/>
                                          </p:val>
                                        </p:tav>
                                        <p:tav tm="100000">
                                          <p:val>
                                            <p:strVal val="ppt_x"/>
                                          </p:val>
                                        </p:tav>
                                      </p:tavLst>
                                    </p:anim>
                                    <p:anim calcmode="lin" valueType="num">
                                      <p:cBhvr>
                                        <p:cTn id="433" dur="1000"/>
                                        <p:tgtEl>
                                          <p:spTgt spid="88"/>
                                        </p:tgtEl>
                                        <p:attrNameLst>
                                          <p:attrName>ppt_y</p:attrName>
                                        </p:attrNameLst>
                                      </p:cBhvr>
                                      <p:tavLst>
                                        <p:tav tm="0">
                                          <p:val>
                                            <p:strVal val="ppt_y"/>
                                          </p:val>
                                        </p:tav>
                                        <p:tav tm="100000">
                                          <p:val>
                                            <p:strVal val="ppt_y+.1"/>
                                          </p:val>
                                        </p:tav>
                                      </p:tavLst>
                                    </p:anim>
                                    <p:set>
                                      <p:cBhvr>
                                        <p:cTn id="434" dur="1" fill="hold">
                                          <p:stCondLst>
                                            <p:cond delay="999"/>
                                          </p:stCondLst>
                                        </p:cTn>
                                        <p:tgtEl>
                                          <p:spTgt spid="88"/>
                                        </p:tgtEl>
                                        <p:attrNameLst>
                                          <p:attrName>style.visibility</p:attrName>
                                        </p:attrNameLst>
                                      </p:cBhvr>
                                      <p:to>
                                        <p:strVal val="hidden"/>
                                      </p:to>
                                    </p:set>
                                  </p:childTnLst>
                                </p:cTn>
                              </p:par>
                              <p:par>
                                <p:cTn id="435" presetID="42" presetClass="exit" presetSubtype="0" fill="hold" grpId="0" nodeType="withEffect">
                                  <p:stCondLst>
                                    <p:cond delay="0"/>
                                  </p:stCondLst>
                                  <p:childTnLst>
                                    <p:animEffect transition="out" filter="fade">
                                      <p:cBhvr>
                                        <p:cTn id="436" dur="1000"/>
                                        <p:tgtEl>
                                          <p:spTgt spid="89"/>
                                        </p:tgtEl>
                                      </p:cBhvr>
                                    </p:animEffect>
                                    <p:anim calcmode="lin" valueType="num">
                                      <p:cBhvr>
                                        <p:cTn id="437" dur="1000"/>
                                        <p:tgtEl>
                                          <p:spTgt spid="89"/>
                                        </p:tgtEl>
                                        <p:attrNameLst>
                                          <p:attrName>ppt_x</p:attrName>
                                        </p:attrNameLst>
                                      </p:cBhvr>
                                      <p:tavLst>
                                        <p:tav tm="0">
                                          <p:val>
                                            <p:strVal val="ppt_x"/>
                                          </p:val>
                                        </p:tav>
                                        <p:tav tm="100000">
                                          <p:val>
                                            <p:strVal val="ppt_x"/>
                                          </p:val>
                                        </p:tav>
                                      </p:tavLst>
                                    </p:anim>
                                    <p:anim calcmode="lin" valueType="num">
                                      <p:cBhvr>
                                        <p:cTn id="438" dur="1000"/>
                                        <p:tgtEl>
                                          <p:spTgt spid="89"/>
                                        </p:tgtEl>
                                        <p:attrNameLst>
                                          <p:attrName>ppt_y</p:attrName>
                                        </p:attrNameLst>
                                      </p:cBhvr>
                                      <p:tavLst>
                                        <p:tav tm="0">
                                          <p:val>
                                            <p:strVal val="ppt_y"/>
                                          </p:val>
                                        </p:tav>
                                        <p:tav tm="100000">
                                          <p:val>
                                            <p:strVal val="ppt_y+.1"/>
                                          </p:val>
                                        </p:tav>
                                      </p:tavLst>
                                    </p:anim>
                                    <p:set>
                                      <p:cBhvr>
                                        <p:cTn id="439" dur="1" fill="hold">
                                          <p:stCondLst>
                                            <p:cond delay="999"/>
                                          </p:stCondLst>
                                        </p:cTn>
                                        <p:tgtEl>
                                          <p:spTgt spid="89"/>
                                        </p:tgtEl>
                                        <p:attrNameLst>
                                          <p:attrName>style.visibility</p:attrName>
                                        </p:attrNameLst>
                                      </p:cBhvr>
                                      <p:to>
                                        <p:strVal val="hidden"/>
                                      </p:to>
                                    </p:set>
                                  </p:childTnLst>
                                </p:cTn>
                              </p:par>
                              <p:par>
                                <p:cTn id="440" presetID="42" presetClass="exit" presetSubtype="0" fill="hold" grpId="0" nodeType="withEffect">
                                  <p:stCondLst>
                                    <p:cond delay="0"/>
                                  </p:stCondLst>
                                  <p:childTnLst>
                                    <p:animEffect transition="out" filter="fade">
                                      <p:cBhvr>
                                        <p:cTn id="441" dur="1000"/>
                                        <p:tgtEl>
                                          <p:spTgt spid="90"/>
                                        </p:tgtEl>
                                      </p:cBhvr>
                                    </p:animEffect>
                                    <p:anim calcmode="lin" valueType="num">
                                      <p:cBhvr>
                                        <p:cTn id="442" dur="1000"/>
                                        <p:tgtEl>
                                          <p:spTgt spid="90"/>
                                        </p:tgtEl>
                                        <p:attrNameLst>
                                          <p:attrName>ppt_x</p:attrName>
                                        </p:attrNameLst>
                                      </p:cBhvr>
                                      <p:tavLst>
                                        <p:tav tm="0">
                                          <p:val>
                                            <p:strVal val="ppt_x"/>
                                          </p:val>
                                        </p:tav>
                                        <p:tav tm="100000">
                                          <p:val>
                                            <p:strVal val="ppt_x"/>
                                          </p:val>
                                        </p:tav>
                                      </p:tavLst>
                                    </p:anim>
                                    <p:anim calcmode="lin" valueType="num">
                                      <p:cBhvr>
                                        <p:cTn id="443" dur="1000"/>
                                        <p:tgtEl>
                                          <p:spTgt spid="90"/>
                                        </p:tgtEl>
                                        <p:attrNameLst>
                                          <p:attrName>ppt_y</p:attrName>
                                        </p:attrNameLst>
                                      </p:cBhvr>
                                      <p:tavLst>
                                        <p:tav tm="0">
                                          <p:val>
                                            <p:strVal val="ppt_y"/>
                                          </p:val>
                                        </p:tav>
                                        <p:tav tm="100000">
                                          <p:val>
                                            <p:strVal val="ppt_y+.1"/>
                                          </p:val>
                                        </p:tav>
                                      </p:tavLst>
                                    </p:anim>
                                    <p:set>
                                      <p:cBhvr>
                                        <p:cTn id="444" dur="1" fill="hold">
                                          <p:stCondLst>
                                            <p:cond delay="999"/>
                                          </p:stCondLst>
                                        </p:cTn>
                                        <p:tgtEl>
                                          <p:spTgt spid="90"/>
                                        </p:tgtEl>
                                        <p:attrNameLst>
                                          <p:attrName>style.visibility</p:attrName>
                                        </p:attrNameLst>
                                      </p:cBhvr>
                                      <p:to>
                                        <p:strVal val="hidden"/>
                                      </p:to>
                                    </p:set>
                                  </p:childTnLst>
                                </p:cTn>
                              </p:par>
                              <p:par>
                                <p:cTn id="445" presetID="42" presetClass="exit" presetSubtype="0" fill="hold" grpId="0" nodeType="withEffect">
                                  <p:stCondLst>
                                    <p:cond delay="0"/>
                                  </p:stCondLst>
                                  <p:childTnLst>
                                    <p:animEffect transition="out" filter="fade">
                                      <p:cBhvr>
                                        <p:cTn id="446" dur="1000"/>
                                        <p:tgtEl>
                                          <p:spTgt spid="91"/>
                                        </p:tgtEl>
                                      </p:cBhvr>
                                    </p:animEffect>
                                    <p:anim calcmode="lin" valueType="num">
                                      <p:cBhvr>
                                        <p:cTn id="447" dur="1000"/>
                                        <p:tgtEl>
                                          <p:spTgt spid="91"/>
                                        </p:tgtEl>
                                        <p:attrNameLst>
                                          <p:attrName>ppt_x</p:attrName>
                                        </p:attrNameLst>
                                      </p:cBhvr>
                                      <p:tavLst>
                                        <p:tav tm="0">
                                          <p:val>
                                            <p:strVal val="ppt_x"/>
                                          </p:val>
                                        </p:tav>
                                        <p:tav tm="100000">
                                          <p:val>
                                            <p:strVal val="ppt_x"/>
                                          </p:val>
                                        </p:tav>
                                      </p:tavLst>
                                    </p:anim>
                                    <p:anim calcmode="lin" valueType="num">
                                      <p:cBhvr>
                                        <p:cTn id="448" dur="1000"/>
                                        <p:tgtEl>
                                          <p:spTgt spid="91"/>
                                        </p:tgtEl>
                                        <p:attrNameLst>
                                          <p:attrName>ppt_y</p:attrName>
                                        </p:attrNameLst>
                                      </p:cBhvr>
                                      <p:tavLst>
                                        <p:tav tm="0">
                                          <p:val>
                                            <p:strVal val="ppt_y"/>
                                          </p:val>
                                        </p:tav>
                                        <p:tav tm="100000">
                                          <p:val>
                                            <p:strVal val="ppt_y+.1"/>
                                          </p:val>
                                        </p:tav>
                                      </p:tavLst>
                                    </p:anim>
                                    <p:set>
                                      <p:cBhvr>
                                        <p:cTn id="449" dur="1" fill="hold">
                                          <p:stCondLst>
                                            <p:cond delay="999"/>
                                          </p:stCondLst>
                                        </p:cTn>
                                        <p:tgtEl>
                                          <p:spTgt spid="91"/>
                                        </p:tgtEl>
                                        <p:attrNameLst>
                                          <p:attrName>style.visibility</p:attrName>
                                        </p:attrNameLst>
                                      </p:cBhvr>
                                      <p:to>
                                        <p:strVal val="hidden"/>
                                      </p:to>
                                    </p:set>
                                  </p:childTnLst>
                                </p:cTn>
                              </p:par>
                              <p:par>
                                <p:cTn id="450" presetID="42" presetClass="exit" presetSubtype="0" fill="hold" grpId="0" nodeType="withEffect">
                                  <p:stCondLst>
                                    <p:cond delay="0"/>
                                  </p:stCondLst>
                                  <p:childTnLst>
                                    <p:animEffect transition="out" filter="fade">
                                      <p:cBhvr>
                                        <p:cTn id="451" dur="1000"/>
                                        <p:tgtEl>
                                          <p:spTgt spid="92"/>
                                        </p:tgtEl>
                                      </p:cBhvr>
                                    </p:animEffect>
                                    <p:anim calcmode="lin" valueType="num">
                                      <p:cBhvr>
                                        <p:cTn id="452" dur="1000"/>
                                        <p:tgtEl>
                                          <p:spTgt spid="92"/>
                                        </p:tgtEl>
                                        <p:attrNameLst>
                                          <p:attrName>ppt_x</p:attrName>
                                        </p:attrNameLst>
                                      </p:cBhvr>
                                      <p:tavLst>
                                        <p:tav tm="0">
                                          <p:val>
                                            <p:strVal val="ppt_x"/>
                                          </p:val>
                                        </p:tav>
                                        <p:tav tm="100000">
                                          <p:val>
                                            <p:strVal val="ppt_x"/>
                                          </p:val>
                                        </p:tav>
                                      </p:tavLst>
                                    </p:anim>
                                    <p:anim calcmode="lin" valueType="num">
                                      <p:cBhvr>
                                        <p:cTn id="453" dur="1000"/>
                                        <p:tgtEl>
                                          <p:spTgt spid="92"/>
                                        </p:tgtEl>
                                        <p:attrNameLst>
                                          <p:attrName>ppt_y</p:attrName>
                                        </p:attrNameLst>
                                      </p:cBhvr>
                                      <p:tavLst>
                                        <p:tav tm="0">
                                          <p:val>
                                            <p:strVal val="ppt_y"/>
                                          </p:val>
                                        </p:tav>
                                        <p:tav tm="100000">
                                          <p:val>
                                            <p:strVal val="ppt_y+.1"/>
                                          </p:val>
                                        </p:tav>
                                      </p:tavLst>
                                    </p:anim>
                                    <p:set>
                                      <p:cBhvr>
                                        <p:cTn id="454" dur="1" fill="hold">
                                          <p:stCondLst>
                                            <p:cond delay="999"/>
                                          </p:stCondLst>
                                        </p:cTn>
                                        <p:tgtEl>
                                          <p:spTgt spid="92"/>
                                        </p:tgtEl>
                                        <p:attrNameLst>
                                          <p:attrName>style.visibility</p:attrName>
                                        </p:attrNameLst>
                                      </p:cBhvr>
                                      <p:to>
                                        <p:strVal val="hidden"/>
                                      </p:to>
                                    </p:set>
                                  </p:childTnLst>
                                </p:cTn>
                              </p:par>
                              <p:par>
                                <p:cTn id="455" presetID="42" presetClass="exit" presetSubtype="0" fill="hold" grpId="0" nodeType="withEffect">
                                  <p:stCondLst>
                                    <p:cond delay="0"/>
                                  </p:stCondLst>
                                  <p:childTnLst>
                                    <p:animEffect transition="out" filter="fade">
                                      <p:cBhvr>
                                        <p:cTn id="456" dur="1000"/>
                                        <p:tgtEl>
                                          <p:spTgt spid="93"/>
                                        </p:tgtEl>
                                      </p:cBhvr>
                                    </p:animEffect>
                                    <p:anim calcmode="lin" valueType="num">
                                      <p:cBhvr>
                                        <p:cTn id="457" dur="1000"/>
                                        <p:tgtEl>
                                          <p:spTgt spid="93"/>
                                        </p:tgtEl>
                                        <p:attrNameLst>
                                          <p:attrName>ppt_x</p:attrName>
                                        </p:attrNameLst>
                                      </p:cBhvr>
                                      <p:tavLst>
                                        <p:tav tm="0">
                                          <p:val>
                                            <p:strVal val="ppt_x"/>
                                          </p:val>
                                        </p:tav>
                                        <p:tav tm="100000">
                                          <p:val>
                                            <p:strVal val="ppt_x"/>
                                          </p:val>
                                        </p:tav>
                                      </p:tavLst>
                                    </p:anim>
                                    <p:anim calcmode="lin" valueType="num">
                                      <p:cBhvr>
                                        <p:cTn id="458" dur="1000"/>
                                        <p:tgtEl>
                                          <p:spTgt spid="93"/>
                                        </p:tgtEl>
                                        <p:attrNameLst>
                                          <p:attrName>ppt_y</p:attrName>
                                        </p:attrNameLst>
                                      </p:cBhvr>
                                      <p:tavLst>
                                        <p:tav tm="0">
                                          <p:val>
                                            <p:strVal val="ppt_y"/>
                                          </p:val>
                                        </p:tav>
                                        <p:tav tm="100000">
                                          <p:val>
                                            <p:strVal val="ppt_y+.1"/>
                                          </p:val>
                                        </p:tav>
                                      </p:tavLst>
                                    </p:anim>
                                    <p:set>
                                      <p:cBhvr>
                                        <p:cTn id="459" dur="1" fill="hold">
                                          <p:stCondLst>
                                            <p:cond delay="999"/>
                                          </p:stCondLst>
                                        </p:cTn>
                                        <p:tgtEl>
                                          <p:spTgt spid="93"/>
                                        </p:tgtEl>
                                        <p:attrNameLst>
                                          <p:attrName>style.visibility</p:attrName>
                                        </p:attrNameLst>
                                      </p:cBhvr>
                                      <p:to>
                                        <p:strVal val="hidden"/>
                                      </p:to>
                                    </p:set>
                                  </p:childTnLst>
                                </p:cTn>
                              </p:par>
                              <p:par>
                                <p:cTn id="460" presetID="42" presetClass="exit" presetSubtype="0" fill="hold" grpId="0" nodeType="withEffect">
                                  <p:stCondLst>
                                    <p:cond delay="0"/>
                                  </p:stCondLst>
                                  <p:childTnLst>
                                    <p:animEffect transition="out" filter="fade">
                                      <p:cBhvr>
                                        <p:cTn id="461" dur="1000"/>
                                        <p:tgtEl>
                                          <p:spTgt spid="94"/>
                                        </p:tgtEl>
                                      </p:cBhvr>
                                    </p:animEffect>
                                    <p:anim calcmode="lin" valueType="num">
                                      <p:cBhvr>
                                        <p:cTn id="462" dur="1000"/>
                                        <p:tgtEl>
                                          <p:spTgt spid="94"/>
                                        </p:tgtEl>
                                        <p:attrNameLst>
                                          <p:attrName>ppt_x</p:attrName>
                                        </p:attrNameLst>
                                      </p:cBhvr>
                                      <p:tavLst>
                                        <p:tav tm="0">
                                          <p:val>
                                            <p:strVal val="ppt_x"/>
                                          </p:val>
                                        </p:tav>
                                        <p:tav tm="100000">
                                          <p:val>
                                            <p:strVal val="ppt_x"/>
                                          </p:val>
                                        </p:tav>
                                      </p:tavLst>
                                    </p:anim>
                                    <p:anim calcmode="lin" valueType="num">
                                      <p:cBhvr>
                                        <p:cTn id="463" dur="1000"/>
                                        <p:tgtEl>
                                          <p:spTgt spid="94"/>
                                        </p:tgtEl>
                                        <p:attrNameLst>
                                          <p:attrName>ppt_y</p:attrName>
                                        </p:attrNameLst>
                                      </p:cBhvr>
                                      <p:tavLst>
                                        <p:tav tm="0">
                                          <p:val>
                                            <p:strVal val="ppt_y"/>
                                          </p:val>
                                        </p:tav>
                                        <p:tav tm="100000">
                                          <p:val>
                                            <p:strVal val="ppt_y+.1"/>
                                          </p:val>
                                        </p:tav>
                                      </p:tavLst>
                                    </p:anim>
                                    <p:set>
                                      <p:cBhvr>
                                        <p:cTn id="464" dur="1" fill="hold">
                                          <p:stCondLst>
                                            <p:cond delay="999"/>
                                          </p:stCondLst>
                                        </p:cTn>
                                        <p:tgtEl>
                                          <p:spTgt spid="94"/>
                                        </p:tgtEl>
                                        <p:attrNameLst>
                                          <p:attrName>style.visibility</p:attrName>
                                        </p:attrNameLst>
                                      </p:cBhvr>
                                      <p:to>
                                        <p:strVal val="hidden"/>
                                      </p:to>
                                    </p:set>
                                  </p:childTnLst>
                                </p:cTn>
                              </p:par>
                              <p:par>
                                <p:cTn id="465" presetID="42" presetClass="exit" presetSubtype="0" fill="hold" grpId="0" nodeType="withEffect">
                                  <p:stCondLst>
                                    <p:cond delay="0"/>
                                  </p:stCondLst>
                                  <p:childTnLst>
                                    <p:animEffect transition="out" filter="fade">
                                      <p:cBhvr>
                                        <p:cTn id="466" dur="1000"/>
                                        <p:tgtEl>
                                          <p:spTgt spid="95"/>
                                        </p:tgtEl>
                                      </p:cBhvr>
                                    </p:animEffect>
                                    <p:anim calcmode="lin" valueType="num">
                                      <p:cBhvr>
                                        <p:cTn id="467" dur="1000"/>
                                        <p:tgtEl>
                                          <p:spTgt spid="95"/>
                                        </p:tgtEl>
                                        <p:attrNameLst>
                                          <p:attrName>ppt_x</p:attrName>
                                        </p:attrNameLst>
                                      </p:cBhvr>
                                      <p:tavLst>
                                        <p:tav tm="0">
                                          <p:val>
                                            <p:strVal val="ppt_x"/>
                                          </p:val>
                                        </p:tav>
                                        <p:tav tm="100000">
                                          <p:val>
                                            <p:strVal val="ppt_x"/>
                                          </p:val>
                                        </p:tav>
                                      </p:tavLst>
                                    </p:anim>
                                    <p:anim calcmode="lin" valueType="num">
                                      <p:cBhvr>
                                        <p:cTn id="468" dur="1000"/>
                                        <p:tgtEl>
                                          <p:spTgt spid="95"/>
                                        </p:tgtEl>
                                        <p:attrNameLst>
                                          <p:attrName>ppt_y</p:attrName>
                                        </p:attrNameLst>
                                      </p:cBhvr>
                                      <p:tavLst>
                                        <p:tav tm="0">
                                          <p:val>
                                            <p:strVal val="ppt_y"/>
                                          </p:val>
                                        </p:tav>
                                        <p:tav tm="100000">
                                          <p:val>
                                            <p:strVal val="ppt_y+.1"/>
                                          </p:val>
                                        </p:tav>
                                      </p:tavLst>
                                    </p:anim>
                                    <p:set>
                                      <p:cBhvr>
                                        <p:cTn id="469" dur="1" fill="hold">
                                          <p:stCondLst>
                                            <p:cond delay="999"/>
                                          </p:stCondLst>
                                        </p:cTn>
                                        <p:tgtEl>
                                          <p:spTgt spid="95"/>
                                        </p:tgtEl>
                                        <p:attrNameLst>
                                          <p:attrName>style.visibility</p:attrName>
                                        </p:attrNameLst>
                                      </p:cBhvr>
                                      <p:to>
                                        <p:strVal val="hidden"/>
                                      </p:to>
                                    </p:set>
                                  </p:childTnLst>
                                </p:cTn>
                              </p:par>
                              <p:par>
                                <p:cTn id="470" presetID="42" presetClass="exit" presetSubtype="0" fill="hold" grpId="0" nodeType="withEffect">
                                  <p:stCondLst>
                                    <p:cond delay="0"/>
                                  </p:stCondLst>
                                  <p:childTnLst>
                                    <p:animEffect transition="out" filter="fade">
                                      <p:cBhvr>
                                        <p:cTn id="471" dur="1000"/>
                                        <p:tgtEl>
                                          <p:spTgt spid="96"/>
                                        </p:tgtEl>
                                      </p:cBhvr>
                                    </p:animEffect>
                                    <p:anim calcmode="lin" valueType="num">
                                      <p:cBhvr>
                                        <p:cTn id="472" dur="1000"/>
                                        <p:tgtEl>
                                          <p:spTgt spid="96"/>
                                        </p:tgtEl>
                                        <p:attrNameLst>
                                          <p:attrName>ppt_x</p:attrName>
                                        </p:attrNameLst>
                                      </p:cBhvr>
                                      <p:tavLst>
                                        <p:tav tm="0">
                                          <p:val>
                                            <p:strVal val="ppt_x"/>
                                          </p:val>
                                        </p:tav>
                                        <p:tav tm="100000">
                                          <p:val>
                                            <p:strVal val="ppt_x"/>
                                          </p:val>
                                        </p:tav>
                                      </p:tavLst>
                                    </p:anim>
                                    <p:anim calcmode="lin" valueType="num">
                                      <p:cBhvr>
                                        <p:cTn id="473" dur="1000"/>
                                        <p:tgtEl>
                                          <p:spTgt spid="96"/>
                                        </p:tgtEl>
                                        <p:attrNameLst>
                                          <p:attrName>ppt_y</p:attrName>
                                        </p:attrNameLst>
                                      </p:cBhvr>
                                      <p:tavLst>
                                        <p:tav tm="0">
                                          <p:val>
                                            <p:strVal val="ppt_y"/>
                                          </p:val>
                                        </p:tav>
                                        <p:tav tm="100000">
                                          <p:val>
                                            <p:strVal val="ppt_y+.1"/>
                                          </p:val>
                                        </p:tav>
                                      </p:tavLst>
                                    </p:anim>
                                    <p:set>
                                      <p:cBhvr>
                                        <p:cTn id="474" dur="1" fill="hold">
                                          <p:stCondLst>
                                            <p:cond delay="999"/>
                                          </p:stCondLst>
                                        </p:cTn>
                                        <p:tgtEl>
                                          <p:spTgt spid="96"/>
                                        </p:tgtEl>
                                        <p:attrNameLst>
                                          <p:attrName>style.visibility</p:attrName>
                                        </p:attrNameLst>
                                      </p:cBhvr>
                                      <p:to>
                                        <p:strVal val="hidden"/>
                                      </p:to>
                                    </p:set>
                                  </p:childTnLst>
                                </p:cTn>
                              </p:par>
                              <p:par>
                                <p:cTn id="475" presetID="42" presetClass="exit" presetSubtype="0" fill="hold" grpId="0" nodeType="withEffect">
                                  <p:stCondLst>
                                    <p:cond delay="0"/>
                                  </p:stCondLst>
                                  <p:childTnLst>
                                    <p:animEffect transition="out" filter="fade">
                                      <p:cBhvr>
                                        <p:cTn id="476" dur="1000"/>
                                        <p:tgtEl>
                                          <p:spTgt spid="97"/>
                                        </p:tgtEl>
                                      </p:cBhvr>
                                    </p:animEffect>
                                    <p:anim calcmode="lin" valueType="num">
                                      <p:cBhvr>
                                        <p:cTn id="477" dur="1000"/>
                                        <p:tgtEl>
                                          <p:spTgt spid="97"/>
                                        </p:tgtEl>
                                        <p:attrNameLst>
                                          <p:attrName>ppt_x</p:attrName>
                                        </p:attrNameLst>
                                      </p:cBhvr>
                                      <p:tavLst>
                                        <p:tav tm="0">
                                          <p:val>
                                            <p:strVal val="ppt_x"/>
                                          </p:val>
                                        </p:tav>
                                        <p:tav tm="100000">
                                          <p:val>
                                            <p:strVal val="ppt_x"/>
                                          </p:val>
                                        </p:tav>
                                      </p:tavLst>
                                    </p:anim>
                                    <p:anim calcmode="lin" valueType="num">
                                      <p:cBhvr>
                                        <p:cTn id="478" dur="1000"/>
                                        <p:tgtEl>
                                          <p:spTgt spid="97"/>
                                        </p:tgtEl>
                                        <p:attrNameLst>
                                          <p:attrName>ppt_y</p:attrName>
                                        </p:attrNameLst>
                                      </p:cBhvr>
                                      <p:tavLst>
                                        <p:tav tm="0">
                                          <p:val>
                                            <p:strVal val="ppt_y"/>
                                          </p:val>
                                        </p:tav>
                                        <p:tav tm="100000">
                                          <p:val>
                                            <p:strVal val="ppt_y+.1"/>
                                          </p:val>
                                        </p:tav>
                                      </p:tavLst>
                                    </p:anim>
                                    <p:set>
                                      <p:cBhvr>
                                        <p:cTn id="479" dur="1" fill="hold">
                                          <p:stCondLst>
                                            <p:cond delay="999"/>
                                          </p:stCondLst>
                                        </p:cTn>
                                        <p:tgtEl>
                                          <p:spTgt spid="97"/>
                                        </p:tgtEl>
                                        <p:attrNameLst>
                                          <p:attrName>style.visibility</p:attrName>
                                        </p:attrNameLst>
                                      </p:cBhvr>
                                      <p:to>
                                        <p:strVal val="hidden"/>
                                      </p:to>
                                    </p:set>
                                  </p:childTnLst>
                                </p:cTn>
                              </p:par>
                              <p:par>
                                <p:cTn id="480" presetID="42" presetClass="exit" presetSubtype="0" fill="hold" grpId="0" nodeType="withEffect">
                                  <p:stCondLst>
                                    <p:cond delay="0"/>
                                  </p:stCondLst>
                                  <p:childTnLst>
                                    <p:animEffect transition="out" filter="fade">
                                      <p:cBhvr>
                                        <p:cTn id="481" dur="1000"/>
                                        <p:tgtEl>
                                          <p:spTgt spid="98"/>
                                        </p:tgtEl>
                                      </p:cBhvr>
                                    </p:animEffect>
                                    <p:anim calcmode="lin" valueType="num">
                                      <p:cBhvr>
                                        <p:cTn id="482" dur="1000"/>
                                        <p:tgtEl>
                                          <p:spTgt spid="98"/>
                                        </p:tgtEl>
                                        <p:attrNameLst>
                                          <p:attrName>ppt_x</p:attrName>
                                        </p:attrNameLst>
                                      </p:cBhvr>
                                      <p:tavLst>
                                        <p:tav tm="0">
                                          <p:val>
                                            <p:strVal val="ppt_x"/>
                                          </p:val>
                                        </p:tav>
                                        <p:tav tm="100000">
                                          <p:val>
                                            <p:strVal val="ppt_x"/>
                                          </p:val>
                                        </p:tav>
                                      </p:tavLst>
                                    </p:anim>
                                    <p:anim calcmode="lin" valueType="num">
                                      <p:cBhvr>
                                        <p:cTn id="483" dur="1000"/>
                                        <p:tgtEl>
                                          <p:spTgt spid="98"/>
                                        </p:tgtEl>
                                        <p:attrNameLst>
                                          <p:attrName>ppt_y</p:attrName>
                                        </p:attrNameLst>
                                      </p:cBhvr>
                                      <p:tavLst>
                                        <p:tav tm="0">
                                          <p:val>
                                            <p:strVal val="ppt_y"/>
                                          </p:val>
                                        </p:tav>
                                        <p:tav tm="100000">
                                          <p:val>
                                            <p:strVal val="ppt_y+.1"/>
                                          </p:val>
                                        </p:tav>
                                      </p:tavLst>
                                    </p:anim>
                                    <p:set>
                                      <p:cBhvr>
                                        <p:cTn id="484" dur="1" fill="hold">
                                          <p:stCondLst>
                                            <p:cond delay="999"/>
                                          </p:stCondLst>
                                        </p:cTn>
                                        <p:tgtEl>
                                          <p:spTgt spid="98"/>
                                        </p:tgtEl>
                                        <p:attrNameLst>
                                          <p:attrName>style.visibility</p:attrName>
                                        </p:attrNameLst>
                                      </p:cBhvr>
                                      <p:to>
                                        <p:strVal val="hidden"/>
                                      </p:to>
                                    </p:set>
                                  </p:childTnLst>
                                </p:cTn>
                              </p:par>
                              <p:par>
                                <p:cTn id="485" presetID="42" presetClass="exit" presetSubtype="0" fill="hold" grpId="0" nodeType="withEffect">
                                  <p:stCondLst>
                                    <p:cond delay="0"/>
                                  </p:stCondLst>
                                  <p:childTnLst>
                                    <p:animEffect transition="out" filter="fade">
                                      <p:cBhvr>
                                        <p:cTn id="486" dur="1000"/>
                                        <p:tgtEl>
                                          <p:spTgt spid="99"/>
                                        </p:tgtEl>
                                      </p:cBhvr>
                                    </p:animEffect>
                                    <p:anim calcmode="lin" valueType="num">
                                      <p:cBhvr>
                                        <p:cTn id="487" dur="1000"/>
                                        <p:tgtEl>
                                          <p:spTgt spid="99"/>
                                        </p:tgtEl>
                                        <p:attrNameLst>
                                          <p:attrName>ppt_x</p:attrName>
                                        </p:attrNameLst>
                                      </p:cBhvr>
                                      <p:tavLst>
                                        <p:tav tm="0">
                                          <p:val>
                                            <p:strVal val="ppt_x"/>
                                          </p:val>
                                        </p:tav>
                                        <p:tav tm="100000">
                                          <p:val>
                                            <p:strVal val="ppt_x"/>
                                          </p:val>
                                        </p:tav>
                                      </p:tavLst>
                                    </p:anim>
                                    <p:anim calcmode="lin" valueType="num">
                                      <p:cBhvr>
                                        <p:cTn id="488" dur="1000"/>
                                        <p:tgtEl>
                                          <p:spTgt spid="99"/>
                                        </p:tgtEl>
                                        <p:attrNameLst>
                                          <p:attrName>ppt_y</p:attrName>
                                        </p:attrNameLst>
                                      </p:cBhvr>
                                      <p:tavLst>
                                        <p:tav tm="0">
                                          <p:val>
                                            <p:strVal val="ppt_y"/>
                                          </p:val>
                                        </p:tav>
                                        <p:tav tm="100000">
                                          <p:val>
                                            <p:strVal val="ppt_y+.1"/>
                                          </p:val>
                                        </p:tav>
                                      </p:tavLst>
                                    </p:anim>
                                    <p:set>
                                      <p:cBhvr>
                                        <p:cTn id="489" dur="1" fill="hold">
                                          <p:stCondLst>
                                            <p:cond delay="999"/>
                                          </p:stCondLst>
                                        </p:cTn>
                                        <p:tgtEl>
                                          <p:spTgt spid="99"/>
                                        </p:tgtEl>
                                        <p:attrNameLst>
                                          <p:attrName>style.visibility</p:attrName>
                                        </p:attrNameLst>
                                      </p:cBhvr>
                                      <p:to>
                                        <p:strVal val="hidden"/>
                                      </p:to>
                                    </p:set>
                                  </p:childTnLst>
                                </p:cTn>
                              </p:par>
                              <p:par>
                                <p:cTn id="490" presetID="42" presetClass="exit" presetSubtype="0" fill="hold" grpId="0" nodeType="withEffect">
                                  <p:stCondLst>
                                    <p:cond delay="0"/>
                                  </p:stCondLst>
                                  <p:childTnLst>
                                    <p:animEffect transition="out" filter="fade">
                                      <p:cBhvr>
                                        <p:cTn id="491" dur="1000"/>
                                        <p:tgtEl>
                                          <p:spTgt spid="100"/>
                                        </p:tgtEl>
                                      </p:cBhvr>
                                    </p:animEffect>
                                    <p:anim calcmode="lin" valueType="num">
                                      <p:cBhvr>
                                        <p:cTn id="492" dur="1000"/>
                                        <p:tgtEl>
                                          <p:spTgt spid="100"/>
                                        </p:tgtEl>
                                        <p:attrNameLst>
                                          <p:attrName>ppt_x</p:attrName>
                                        </p:attrNameLst>
                                      </p:cBhvr>
                                      <p:tavLst>
                                        <p:tav tm="0">
                                          <p:val>
                                            <p:strVal val="ppt_x"/>
                                          </p:val>
                                        </p:tav>
                                        <p:tav tm="100000">
                                          <p:val>
                                            <p:strVal val="ppt_x"/>
                                          </p:val>
                                        </p:tav>
                                      </p:tavLst>
                                    </p:anim>
                                    <p:anim calcmode="lin" valueType="num">
                                      <p:cBhvr>
                                        <p:cTn id="493" dur="1000"/>
                                        <p:tgtEl>
                                          <p:spTgt spid="100"/>
                                        </p:tgtEl>
                                        <p:attrNameLst>
                                          <p:attrName>ppt_y</p:attrName>
                                        </p:attrNameLst>
                                      </p:cBhvr>
                                      <p:tavLst>
                                        <p:tav tm="0">
                                          <p:val>
                                            <p:strVal val="ppt_y"/>
                                          </p:val>
                                        </p:tav>
                                        <p:tav tm="100000">
                                          <p:val>
                                            <p:strVal val="ppt_y+.1"/>
                                          </p:val>
                                        </p:tav>
                                      </p:tavLst>
                                    </p:anim>
                                    <p:set>
                                      <p:cBhvr>
                                        <p:cTn id="494" dur="1" fill="hold">
                                          <p:stCondLst>
                                            <p:cond delay="999"/>
                                          </p:stCondLst>
                                        </p:cTn>
                                        <p:tgtEl>
                                          <p:spTgt spid="100"/>
                                        </p:tgtEl>
                                        <p:attrNameLst>
                                          <p:attrName>style.visibility</p:attrName>
                                        </p:attrNameLst>
                                      </p:cBhvr>
                                      <p:to>
                                        <p:strVal val="hidden"/>
                                      </p:to>
                                    </p:set>
                                  </p:childTnLst>
                                </p:cTn>
                              </p:par>
                              <p:par>
                                <p:cTn id="495" presetID="42" presetClass="exit" presetSubtype="0" fill="hold" grpId="0" nodeType="withEffect">
                                  <p:stCondLst>
                                    <p:cond delay="0"/>
                                  </p:stCondLst>
                                  <p:childTnLst>
                                    <p:animEffect transition="out" filter="fade">
                                      <p:cBhvr>
                                        <p:cTn id="496" dur="1000"/>
                                        <p:tgtEl>
                                          <p:spTgt spid="101"/>
                                        </p:tgtEl>
                                      </p:cBhvr>
                                    </p:animEffect>
                                    <p:anim calcmode="lin" valueType="num">
                                      <p:cBhvr>
                                        <p:cTn id="497" dur="1000"/>
                                        <p:tgtEl>
                                          <p:spTgt spid="101"/>
                                        </p:tgtEl>
                                        <p:attrNameLst>
                                          <p:attrName>ppt_x</p:attrName>
                                        </p:attrNameLst>
                                      </p:cBhvr>
                                      <p:tavLst>
                                        <p:tav tm="0">
                                          <p:val>
                                            <p:strVal val="ppt_x"/>
                                          </p:val>
                                        </p:tav>
                                        <p:tav tm="100000">
                                          <p:val>
                                            <p:strVal val="ppt_x"/>
                                          </p:val>
                                        </p:tav>
                                      </p:tavLst>
                                    </p:anim>
                                    <p:anim calcmode="lin" valueType="num">
                                      <p:cBhvr>
                                        <p:cTn id="498" dur="1000"/>
                                        <p:tgtEl>
                                          <p:spTgt spid="101"/>
                                        </p:tgtEl>
                                        <p:attrNameLst>
                                          <p:attrName>ppt_y</p:attrName>
                                        </p:attrNameLst>
                                      </p:cBhvr>
                                      <p:tavLst>
                                        <p:tav tm="0">
                                          <p:val>
                                            <p:strVal val="ppt_y"/>
                                          </p:val>
                                        </p:tav>
                                        <p:tav tm="100000">
                                          <p:val>
                                            <p:strVal val="ppt_y+.1"/>
                                          </p:val>
                                        </p:tav>
                                      </p:tavLst>
                                    </p:anim>
                                    <p:set>
                                      <p:cBhvr>
                                        <p:cTn id="499" dur="1" fill="hold">
                                          <p:stCondLst>
                                            <p:cond delay="999"/>
                                          </p:stCondLst>
                                        </p:cTn>
                                        <p:tgtEl>
                                          <p:spTgt spid="101"/>
                                        </p:tgtEl>
                                        <p:attrNameLst>
                                          <p:attrName>style.visibility</p:attrName>
                                        </p:attrNameLst>
                                      </p:cBhvr>
                                      <p:to>
                                        <p:strVal val="hidden"/>
                                      </p:to>
                                    </p:set>
                                  </p:childTnLst>
                                </p:cTn>
                              </p:par>
                              <p:par>
                                <p:cTn id="500" presetID="42" presetClass="exit" presetSubtype="0" fill="hold" grpId="0" nodeType="withEffect">
                                  <p:stCondLst>
                                    <p:cond delay="0"/>
                                  </p:stCondLst>
                                  <p:childTnLst>
                                    <p:animEffect transition="out" filter="fade">
                                      <p:cBhvr>
                                        <p:cTn id="501" dur="1000"/>
                                        <p:tgtEl>
                                          <p:spTgt spid="102"/>
                                        </p:tgtEl>
                                      </p:cBhvr>
                                    </p:animEffect>
                                    <p:anim calcmode="lin" valueType="num">
                                      <p:cBhvr>
                                        <p:cTn id="502" dur="1000"/>
                                        <p:tgtEl>
                                          <p:spTgt spid="102"/>
                                        </p:tgtEl>
                                        <p:attrNameLst>
                                          <p:attrName>ppt_x</p:attrName>
                                        </p:attrNameLst>
                                      </p:cBhvr>
                                      <p:tavLst>
                                        <p:tav tm="0">
                                          <p:val>
                                            <p:strVal val="ppt_x"/>
                                          </p:val>
                                        </p:tav>
                                        <p:tav tm="100000">
                                          <p:val>
                                            <p:strVal val="ppt_x"/>
                                          </p:val>
                                        </p:tav>
                                      </p:tavLst>
                                    </p:anim>
                                    <p:anim calcmode="lin" valueType="num">
                                      <p:cBhvr>
                                        <p:cTn id="503" dur="1000"/>
                                        <p:tgtEl>
                                          <p:spTgt spid="102"/>
                                        </p:tgtEl>
                                        <p:attrNameLst>
                                          <p:attrName>ppt_y</p:attrName>
                                        </p:attrNameLst>
                                      </p:cBhvr>
                                      <p:tavLst>
                                        <p:tav tm="0">
                                          <p:val>
                                            <p:strVal val="ppt_y"/>
                                          </p:val>
                                        </p:tav>
                                        <p:tav tm="100000">
                                          <p:val>
                                            <p:strVal val="ppt_y+.1"/>
                                          </p:val>
                                        </p:tav>
                                      </p:tavLst>
                                    </p:anim>
                                    <p:set>
                                      <p:cBhvr>
                                        <p:cTn id="504" dur="1" fill="hold">
                                          <p:stCondLst>
                                            <p:cond delay="999"/>
                                          </p:stCondLst>
                                        </p:cTn>
                                        <p:tgtEl>
                                          <p:spTgt spid="102"/>
                                        </p:tgtEl>
                                        <p:attrNameLst>
                                          <p:attrName>style.visibility</p:attrName>
                                        </p:attrNameLst>
                                      </p:cBhvr>
                                      <p:to>
                                        <p:strVal val="hidden"/>
                                      </p:to>
                                    </p:set>
                                  </p:childTnLst>
                                </p:cTn>
                              </p:par>
                              <p:par>
                                <p:cTn id="505" presetID="42" presetClass="exit" presetSubtype="0" fill="hold" grpId="0" nodeType="withEffect">
                                  <p:stCondLst>
                                    <p:cond delay="0"/>
                                  </p:stCondLst>
                                  <p:childTnLst>
                                    <p:animEffect transition="out" filter="fade">
                                      <p:cBhvr>
                                        <p:cTn id="506" dur="1000"/>
                                        <p:tgtEl>
                                          <p:spTgt spid="103"/>
                                        </p:tgtEl>
                                      </p:cBhvr>
                                    </p:animEffect>
                                    <p:anim calcmode="lin" valueType="num">
                                      <p:cBhvr>
                                        <p:cTn id="507" dur="1000"/>
                                        <p:tgtEl>
                                          <p:spTgt spid="103"/>
                                        </p:tgtEl>
                                        <p:attrNameLst>
                                          <p:attrName>ppt_x</p:attrName>
                                        </p:attrNameLst>
                                      </p:cBhvr>
                                      <p:tavLst>
                                        <p:tav tm="0">
                                          <p:val>
                                            <p:strVal val="ppt_x"/>
                                          </p:val>
                                        </p:tav>
                                        <p:tav tm="100000">
                                          <p:val>
                                            <p:strVal val="ppt_x"/>
                                          </p:val>
                                        </p:tav>
                                      </p:tavLst>
                                    </p:anim>
                                    <p:anim calcmode="lin" valueType="num">
                                      <p:cBhvr>
                                        <p:cTn id="508" dur="1000"/>
                                        <p:tgtEl>
                                          <p:spTgt spid="103"/>
                                        </p:tgtEl>
                                        <p:attrNameLst>
                                          <p:attrName>ppt_y</p:attrName>
                                        </p:attrNameLst>
                                      </p:cBhvr>
                                      <p:tavLst>
                                        <p:tav tm="0">
                                          <p:val>
                                            <p:strVal val="ppt_y"/>
                                          </p:val>
                                        </p:tav>
                                        <p:tav tm="100000">
                                          <p:val>
                                            <p:strVal val="ppt_y+.1"/>
                                          </p:val>
                                        </p:tav>
                                      </p:tavLst>
                                    </p:anim>
                                    <p:set>
                                      <p:cBhvr>
                                        <p:cTn id="509" dur="1" fill="hold">
                                          <p:stCondLst>
                                            <p:cond delay="999"/>
                                          </p:stCondLst>
                                        </p:cTn>
                                        <p:tgtEl>
                                          <p:spTgt spid="103"/>
                                        </p:tgtEl>
                                        <p:attrNameLst>
                                          <p:attrName>style.visibility</p:attrName>
                                        </p:attrNameLst>
                                      </p:cBhvr>
                                      <p:to>
                                        <p:strVal val="hidden"/>
                                      </p:to>
                                    </p:set>
                                  </p:childTnLst>
                                </p:cTn>
                              </p:par>
                              <p:par>
                                <p:cTn id="510" presetID="42" presetClass="exit" presetSubtype="0" fill="hold" grpId="0" nodeType="withEffect">
                                  <p:stCondLst>
                                    <p:cond delay="0"/>
                                  </p:stCondLst>
                                  <p:childTnLst>
                                    <p:animEffect transition="out" filter="fade">
                                      <p:cBhvr>
                                        <p:cTn id="511" dur="1000"/>
                                        <p:tgtEl>
                                          <p:spTgt spid="104"/>
                                        </p:tgtEl>
                                      </p:cBhvr>
                                    </p:animEffect>
                                    <p:anim calcmode="lin" valueType="num">
                                      <p:cBhvr>
                                        <p:cTn id="512" dur="1000"/>
                                        <p:tgtEl>
                                          <p:spTgt spid="104"/>
                                        </p:tgtEl>
                                        <p:attrNameLst>
                                          <p:attrName>ppt_x</p:attrName>
                                        </p:attrNameLst>
                                      </p:cBhvr>
                                      <p:tavLst>
                                        <p:tav tm="0">
                                          <p:val>
                                            <p:strVal val="ppt_x"/>
                                          </p:val>
                                        </p:tav>
                                        <p:tav tm="100000">
                                          <p:val>
                                            <p:strVal val="ppt_x"/>
                                          </p:val>
                                        </p:tav>
                                      </p:tavLst>
                                    </p:anim>
                                    <p:anim calcmode="lin" valueType="num">
                                      <p:cBhvr>
                                        <p:cTn id="513" dur="1000"/>
                                        <p:tgtEl>
                                          <p:spTgt spid="104"/>
                                        </p:tgtEl>
                                        <p:attrNameLst>
                                          <p:attrName>ppt_y</p:attrName>
                                        </p:attrNameLst>
                                      </p:cBhvr>
                                      <p:tavLst>
                                        <p:tav tm="0">
                                          <p:val>
                                            <p:strVal val="ppt_y"/>
                                          </p:val>
                                        </p:tav>
                                        <p:tav tm="100000">
                                          <p:val>
                                            <p:strVal val="ppt_y+.1"/>
                                          </p:val>
                                        </p:tav>
                                      </p:tavLst>
                                    </p:anim>
                                    <p:set>
                                      <p:cBhvr>
                                        <p:cTn id="514" dur="1" fill="hold">
                                          <p:stCondLst>
                                            <p:cond delay="999"/>
                                          </p:stCondLst>
                                        </p:cTn>
                                        <p:tgtEl>
                                          <p:spTgt spid="104"/>
                                        </p:tgtEl>
                                        <p:attrNameLst>
                                          <p:attrName>style.visibility</p:attrName>
                                        </p:attrNameLst>
                                      </p:cBhvr>
                                      <p:to>
                                        <p:strVal val="hidden"/>
                                      </p:to>
                                    </p:set>
                                  </p:childTnLst>
                                </p:cTn>
                              </p:par>
                              <p:par>
                                <p:cTn id="515" presetID="42" presetClass="exit" presetSubtype="0" fill="hold" grpId="0" nodeType="withEffect">
                                  <p:stCondLst>
                                    <p:cond delay="0"/>
                                  </p:stCondLst>
                                  <p:childTnLst>
                                    <p:animEffect transition="out" filter="fade">
                                      <p:cBhvr>
                                        <p:cTn id="516" dur="1000"/>
                                        <p:tgtEl>
                                          <p:spTgt spid="105"/>
                                        </p:tgtEl>
                                      </p:cBhvr>
                                    </p:animEffect>
                                    <p:anim calcmode="lin" valueType="num">
                                      <p:cBhvr>
                                        <p:cTn id="517" dur="1000"/>
                                        <p:tgtEl>
                                          <p:spTgt spid="105"/>
                                        </p:tgtEl>
                                        <p:attrNameLst>
                                          <p:attrName>ppt_x</p:attrName>
                                        </p:attrNameLst>
                                      </p:cBhvr>
                                      <p:tavLst>
                                        <p:tav tm="0">
                                          <p:val>
                                            <p:strVal val="ppt_x"/>
                                          </p:val>
                                        </p:tav>
                                        <p:tav tm="100000">
                                          <p:val>
                                            <p:strVal val="ppt_x"/>
                                          </p:val>
                                        </p:tav>
                                      </p:tavLst>
                                    </p:anim>
                                    <p:anim calcmode="lin" valueType="num">
                                      <p:cBhvr>
                                        <p:cTn id="518" dur="1000"/>
                                        <p:tgtEl>
                                          <p:spTgt spid="105"/>
                                        </p:tgtEl>
                                        <p:attrNameLst>
                                          <p:attrName>ppt_y</p:attrName>
                                        </p:attrNameLst>
                                      </p:cBhvr>
                                      <p:tavLst>
                                        <p:tav tm="0">
                                          <p:val>
                                            <p:strVal val="ppt_y"/>
                                          </p:val>
                                        </p:tav>
                                        <p:tav tm="100000">
                                          <p:val>
                                            <p:strVal val="ppt_y+.1"/>
                                          </p:val>
                                        </p:tav>
                                      </p:tavLst>
                                    </p:anim>
                                    <p:set>
                                      <p:cBhvr>
                                        <p:cTn id="519" dur="1" fill="hold">
                                          <p:stCondLst>
                                            <p:cond delay="999"/>
                                          </p:stCondLst>
                                        </p:cTn>
                                        <p:tgtEl>
                                          <p:spTgt spid="105"/>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3" grpId="0" animBg="1"/>
      <p:bldP spid="4" grpId="0" animBg="1"/>
      <p:bldP spid="5" grpId="0" animBg="1"/>
      <p:bldP spid="6" grpId="0" animBg="1"/>
      <p:bldP spid="7" grpId="0" animBg="1"/>
      <p:bldP spid="8" grpId="0" animBg="1"/>
      <p:bldP spid="9" grpId="0" animBg="1"/>
      <p:bldP spid="10" grpId="0" animBg="1"/>
      <p:bldP spid="11" grpId="0" animBg="1"/>
      <p:bldP spid="12" grpId="0" animBg="1"/>
      <p:bldP spid="13" grpId="0" animBg="1"/>
      <p:bldP spid="14" grpId="0" animBg="1"/>
      <p:bldP spid="15" grpId="0" animBg="1"/>
      <p:bldP spid="16" grpId="0" animBg="1"/>
      <p:bldP spid="17" grpId="0" animBg="1"/>
      <p:bldP spid="18" grpId="0" animBg="1"/>
      <p:bldP spid="19" grpId="0" animBg="1"/>
      <p:bldP spid="20" grpId="0" animBg="1"/>
      <p:bldP spid="21" grpId="0" animBg="1"/>
      <p:bldP spid="22" grpId="0" animBg="1"/>
      <p:bldP spid="23" grpId="0" animBg="1"/>
      <p:bldP spid="24" grpId="0" animBg="1"/>
      <p:bldP spid="26" grpId="0" animBg="1"/>
      <p:bldP spid="27" grpId="0" animBg="1"/>
      <p:bldP spid="28" grpId="0" animBg="1"/>
      <p:bldP spid="29" grpId="0" animBg="1"/>
      <p:bldP spid="30" grpId="0" animBg="1"/>
      <p:bldP spid="31" grpId="0" animBg="1"/>
      <p:bldP spid="32" grpId="0" animBg="1"/>
      <p:bldP spid="33" grpId="0" animBg="1"/>
      <p:bldP spid="34" grpId="0" animBg="1"/>
      <p:bldP spid="35" grpId="0" animBg="1"/>
      <p:bldP spid="36" grpId="0" animBg="1"/>
      <p:bldP spid="37" grpId="0" animBg="1"/>
      <p:bldP spid="38" grpId="0" animBg="1"/>
      <p:bldP spid="39" grpId="0" animBg="1"/>
      <p:bldP spid="40" grpId="0" animBg="1"/>
      <p:bldP spid="41" grpId="0" animBg="1"/>
      <p:bldP spid="42" grpId="0" animBg="1"/>
      <p:bldP spid="43" grpId="0" animBg="1"/>
      <p:bldP spid="44" grpId="0" animBg="1"/>
      <p:bldP spid="45" grpId="0" animBg="1"/>
      <p:bldP spid="46" grpId="0" animBg="1"/>
      <p:bldP spid="47" grpId="0" animBg="1"/>
      <p:bldP spid="48" grpId="0" animBg="1"/>
      <p:bldP spid="49" grpId="0" animBg="1"/>
      <p:bldP spid="50" grpId="0" animBg="1"/>
      <p:bldP spid="51" grpId="0" animBg="1"/>
      <p:bldP spid="52" grpId="0" animBg="1"/>
      <p:bldP spid="53" grpId="0" animBg="1"/>
      <p:bldP spid="54" grpId="0" animBg="1"/>
      <p:bldP spid="55" grpId="0" animBg="1"/>
      <p:bldP spid="56" grpId="0" animBg="1"/>
      <p:bldP spid="57" grpId="0" animBg="1"/>
      <p:bldP spid="58" grpId="0" animBg="1"/>
      <p:bldP spid="59" grpId="0" animBg="1"/>
      <p:bldP spid="60" grpId="0" animBg="1"/>
      <p:bldP spid="61" grpId="0" animBg="1"/>
      <p:bldP spid="62" grpId="0" animBg="1"/>
      <p:bldP spid="63" grpId="0" animBg="1"/>
      <p:bldP spid="64" grpId="0" animBg="1"/>
      <p:bldP spid="65" grpId="0" animBg="1"/>
      <p:bldP spid="66" grpId="0" animBg="1"/>
      <p:bldP spid="67" grpId="0" animBg="1"/>
      <p:bldP spid="68" grpId="0" animBg="1"/>
      <p:bldP spid="69" grpId="0" animBg="1"/>
      <p:bldP spid="70" grpId="0" animBg="1"/>
      <p:bldP spid="71" grpId="0" animBg="1"/>
      <p:bldP spid="72" grpId="0" animBg="1"/>
      <p:bldP spid="73" grpId="0" animBg="1"/>
      <p:bldP spid="74" grpId="0" animBg="1"/>
      <p:bldP spid="75" grpId="0" animBg="1"/>
      <p:bldP spid="76" grpId="0" animBg="1"/>
      <p:bldP spid="77" grpId="0" animBg="1"/>
      <p:bldP spid="78" grpId="0" animBg="1"/>
      <p:bldP spid="79" grpId="0" animBg="1"/>
      <p:bldP spid="80" grpId="0" animBg="1"/>
      <p:bldP spid="81" grpId="0" animBg="1"/>
      <p:bldP spid="82" grpId="0" animBg="1"/>
      <p:bldP spid="83" grpId="0" animBg="1"/>
      <p:bldP spid="84" grpId="0" animBg="1"/>
      <p:bldP spid="85" grpId="0" animBg="1"/>
      <p:bldP spid="86" grpId="0" animBg="1"/>
      <p:bldP spid="87" grpId="0" animBg="1"/>
      <p:bldP spid="88" grpId="0" animBg="1"/>
      <p:bldP spid="89" grpId="0" animBg="1"/>
      <p:bldP spid="90" grpId="0" animBg="1"/>
      <p:bldP spid="91" grpId="0" animBg="1"/>
      <p:bldP spid="92" grpId="0" animBg="1"/>
      <p:bldP spid="93" grpId="0" animBg="1"/>
      <p:bldP spid="94" grpId="0" animBg="1"/>
      <p:bldP spid="95" grpId="0" animBg="1"/>
      <p:bldP spid="96" grpId="0" animBg="1"/>
      <p:bldP spid="97" grpId="0" animBg="1"/>
      <p:bldP spid="98" grpId="0" animBg="1"/>
      <p:bldP spid="99" grpId="0" animBg="1"/>
      <p:bldP spid="100" grpId="0" animBg="1"/>
      <p:bldP spid="101" grpId="0" animBg="1"/>
      <p:bldP spid="102" grpId="0" animBg="1"/>
      <p:bldP spid="103" grpId="0" animBg="1"/>
      <p:bldP spid="104" grpId="0" animBg="1"/>
      <p:bldP spid="105" grpId="0" animBg="1"/>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6"/>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33208" y="779710"/>
            <a:ext cx="7550728" cy="401169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4" name="TextBox 3"/>
          <p:cNvSpPr txBox="1"/>
          <p:nvPr/>
        </p:nvSpPr>
        <p:spPr>
          <a:xfrm>
            <a:off x="-104186" y="116372"/>
            <a:ext cx="8606537" cy="443309"/>
          </a:xfrm>
          <a:prstGeom prst="rect">
            <a:avLst/>
          </a:prstGeom>
          <a:noFill/>
        </p:spPr>
        <p:txBody>
          <a:bodyPr wrap="square" lIns="73262" tIns="36631" rIns="73262" bIns="36631" rtlCol="0">
            <a:spAutoFit/>
          </a:bodyPr>
          <a:lstStyle/>
          <a:p>
            <a:pPr algn="r" rtl="1"/>
            <a:r>
              <a:rPr lang="fa-IR" sz="2400" dirty="0" smtClean="0">
                <a:cs typeface="B Nazanin" pitchFamily="2" charset="-78"/>
              </a:rPr>
              <a:t>تو این قسمت کامپیوتر شما به نت وصل نیس و باید گزینه </a:t>
            </a:r>
            <a:r>
              <a:rPr lang="fa-IR" sz="2400" dirty="0">
                <a:cs typeface="B Nazanin" pitchFamily="2" charset="-78"/>
              </a:rPr>
              <a:t>ی </a:t>
            </a:r>
            <a:r>
              <a:rPr lang="en-US" sz="2400" dirty="0">
                <a:cs typeface="B Nazanin" pitchFamily="2" charset="-78"/>
              </a:rPr>
              <a:t>sign in later</a:t>
            </a:r>
            <a:r>
              <a:rPr lang="fa-IR" sz="2400" dirty="0">
                <a:cs typeface="B Nazanin" pitchFamily="2" charset="-78"/>
              </a:rPr>
              <a:t>را </a:t>
            </a:r>
            <a:r>
              <a:rPr lang="fa-IR" sz="2400" dirty="0" smtClean="0">
                <a:cs typeface="B Nazanin" pitchFamily="2" charset="-78"/>
              </a:rPr>
              <a:t>انتخاب کنید</a:t>
            </a:r>
            <a:endParaRPr lang="en-US" sz="2400" dirty="0">
              <a:cs typeface="B Nazanin" pitchFamily="2" charset="-78"/>
            </a:endParaRPr>
          </a:p>
        </p:txBody>
      </p:sp>
      <p:sp>
        <p:nvSpPr>
          <p:cNvPr id="8" name="object 2"/>
          <p:cNvSpPr/>
          <p:nvPr/>
        </p:nvSpPr>
        <p:spPr>
          <a:xfrm>
            <a:off x="8648698" y="2837048"/>
            <a:ext cx="91005" cy="46392"/>
          </a:xfrm>
          <a:prstGeom prst="rect">
            <a:avLst/>
          </a:prstGeom>
          <a:blipFill>
            <a:blip r:embed="rId3" cstate="print"/>
            <a:stretch>
              <a:fillRect/>
            </a:stretch>
          </a:blipFill>
        </p:spPr>
        <p:txBody>
          <a:bodyPr wrap="square" lIns="0" tIns="0" rIns="0" bIns="0" rtlCol="0">
            <a:noAutofit/>
          </a:bodyPr>
          <a:lstStyle/>
          <a:p>
            <a:endParaRPr/>
          </a:p>
        </p:txBody>
      </p:sp>
      <p:sp>
        <p:nvSpPr>
          <p:cNvPr id="9" name="object 3"/>
          <p:cNvSpPr/>
          <p:nvPr/>
        </p:nvSpPr>
        <p:spPr>
          <a:xfrm>
            <a:off x="8857900" y="2825449"/>
            <a:ext cx="93518" cy="56982"/>
          </a:xfrm>
          <a:prstGeom prst="rect">
            <a:avLst/>
          </a:prstGeom>
          <a:blipFill>
            <a:blip r:embed="rId4" cstate="print"/>
            <a:stretch>
              <a:fillRect/>
            </a:stretch>
          </a:blipFill>
        </p:spPr>
        <p:txBody>
          <a:bodyPr wrap="square" lIns="0" tIns="0" rIns="0" bIns="0" rtlCol="0">
            <a:noAutofit/>
          </a:bodyPr>
          <a:lstStyle/>
          <a:p>
            <a:endParaRPr/>
          </a:p>
        </p:txBody>
      </p:sp>
      <p:sp>
        <p:nvSpPr>
          <p:cNvPr id="10" name="object 4"/>
          <p:cNvSpPr/>
          <p:nvPr/>
        </p:nvSpPr>
        <p:spPr>
          <a:xfrm>
            <a:off x="8771311" y="2752836"/>
            <a:ext cx="184265" cy="128588"/>
          </a:xfrm>
          <a:prstGeom prst="rect">
            <a:avLst/>
          </a:prstGeom>
          <a:blipFill>
            <a:blip r:embed="rId5" cstate="print"/>
            <a:stretch>
              <a:fillRect/>
            </a:stretch>
          </a:blipFill>
        </p:spPr>
        <p:txBody>
          <a:bodyPr wrap="square" lIns="0" tIns="0" rIns="0" bIns="0" rtlCol="0">
            <a:noAutofit/>
          </a:bodyPr>
          <a:lstStyle/>
          <a:p>
            <a:endParaRPr/>
          </a:p>
        </p:txBody>
      </p:sp>
      <p:sp>
        <p:nvSpPr>
          <p:cNvPr id="11" name="object 5"/>
          <p:cNvSpPr/>
          <p:nvPr/>
        </p:nvSpPr>
        <p:spPr>
          <a:xfrm>
            <a:off x="8875220" y="2812340"/>
            <a:ext cx="80167" cy="29752"/>
          </a:xfrm>
          <a:prstGeom prst="rect">
            <a:avLst/>
          </a:prstGeom>
          <a:blipFill>
            <a:blip r:embed="rId6" cstate="print"/>
            <a:stretch>
              <a:fillRect/>
            </a:stretch>
          </a:blipFill>
        </p:spPr>
        <p:txBody>
          <a:bodyPr wrap="square" lIns="0" tIns="0" rIns="0" bIns="0" rtlCol="0">
            <a:noAutofit/>
          </a:bodyPr>
          <a:lstStyle/>
          <a:p>
            <a:endParaRPr/>
          </a:p>
        </p:txBody>
      </p:sp>
      <p:sp>
        <p:nvSpPr>
          <p:cNvPr id="12" name="object 6"/>
          <p:cNvSpPr/>
          <p:nvPr/>
        </p:nvSpPr>
        <p:spPr>
          <a:xfrm>
            <a:off x="8906394" y="2725605"/>
            <a:ext cx="76892" cy="34794"/>
          </a:xfrm>
          <a:prstGeom prst="rect">
            <a:avLst/>
          </a:prstGeom>
          <a:blipFill>
            <a:blip r:embed="rId7" cstate="print"/>
            <a:stretch>
              <a:fillRect/>
            </a:stretch>
          </a:blipFill>
        </p:spPr>
        <p:txBody>
          <a:bodyPr wrap="square" lIns="0" tIns="0" rIns="0" bIns="0" rtlCol="0">
            <a:noAutofit/>
          </a:bodyPr>
          <a:lstStyle/>
          <a:p>
            <a:endParaRPr/>
          </a:p>
        </p:txBody>
      </p:sp>
      <p:sp>
        <p:nvSpPr>
          <p:cNvPr id="13" name="object 7"/>
          <p:cNvSpPr/>
          <p:nvPr/>
        </p:nvSpPr>
        <p:spPr>
          <a:xfrm>
            <a:off x="8517771" y="2708965"/>
            <a:ext cx="283258" cy="151279"/>
          </a:xfrm>
          <a:prstGeom prst="rect">
            <a:avLst/>
          </a:prstGeom>
          <a:blipFill>
            <a:blip r:embed="rId8" cstate="print"/>
            <a:stretch>
              <a:fillRect/>
            </a:stretch>
          </a:blipFill>
        </p:spPr>
        <p:txBody>
          <a:bodyPr wrap="square" lIns="0" tIns="0" rIns="0" bIns="0" rtlCol="0">
            <a:noAutofit/>
          </a:bodyPr>
          <a:lstStyle/>
          <a:p>
            <a:endParaRPr/>
          </a:p>
        </p:txBody>
      </p:sp>
      <p:sp>
        <p:nvSpPr>
          <p:cNvPr id="14" name="object 8"/>
          <p:cNvSpPr/>
          <p:nvPr/>
        </p:nvSpPr>
        <p:spPr>
          <a:xfrm>
            <a:off x="8580811" y="2653496"/>
            <a:ext cx="343965" cy="90768"/>
          </a:xfrm>
          <a:prstGeom prst="rect">
            <a:avLst/>
          </a:prstGeom>
          <a:blipFill>
            <a:blip r:embed="rId9" cstate="print"/>
            <a:stretch>
              <a:fillRect/>
            </a:stretch>
          </a:blipFill>
        </p:spPr>
        <p:txBody>
          <a:bodyPr wrap="square" lIns="0" tIns="0" rIns="0" bIns="0" rtlCol="0">
            <a:noAutofit/>
          </a:bodyPr>
          <a:lstStyle/>
          <a:p>
            <a:endParaRPr/>
          </a:p>
        </p:txBody>
      </p:sp>
      <p:sp>
        <p:nvSpPr>
          <p:cNvPr id="15" name="object 9"/>
          <p:cNvSpPr/>
          <p:nvPr/>
        </p:nvSpPr>
        <p:spPr>
          <a:xfrm>
            <a:off x="8959734" y="2719050"/>
            <a:ext cx="43641" cy="18657"/>
          </a:xfrm>
          <a:prstGeom prst="rect">
            <a:avLst/>
          </a:prstGeom>
          <a:blipFill>
            <a:blip r:embed="rId10" cstate="print"/>
            <a:stretch>
              <a:fillRect/>
            </a:stretch>
          </a:blipFill>
        </p:spPr>
        <p:txBody>
          <a:bodyPr wrap="square" lIns="0" tIns="0" rIns="0" bIns="0" rtlCol="0">
            <a:noAutofit/>
          </a:bodyPr>
          <a:lstStyle/>
          <a:p>
            <a:endParaRPr/>
          </a:p>
        </p:txBody>
      </p:sp>
      <p:sp>
        <p:nvSpPr>
          <p:cNvPr id="16" name="object 10"/>
          <p:cNvSpPr/>
          <p:nvPr/>
        </p:nvSpPr>
        <p:spPr>
          <a:xfrm>
            <a:off x="8787935" y="2654505"/>
            <a:ext cx="231371" cy="69588"/>
          </a:xfrm>
          <a:prstGeom prst="rect">
            <a:avLst/>
          </a:prstGeom>
          <a:blipFill>
            <a:blip r:embed="rId11" cstate="print"/>
            <a:stretch>
              <a:fillRect/>
            </a:stretch>
          </a:blipFill>
        </p:spPr>
        <p:txBody>
          <a:bodyPr wrap="square" lIns="0" tIns="0" rIns="0" bIns="0" rtlCol="0">
            <a:noAutofit/>
          </a:bodyPr>
          <a:lstStyle/>
          <a:p>
            <a:endParaRPr/>
          </a:p>
        </p:txBody>
      </p:sp>
      <p:sp>
        <p:nvSpPr>
          <p:cNvPr id="17" name="object 11"/>
          <p:cNvSpPr/>
          <p:nvPr/>
        </p:nvSpPr>
        <p:spPr>
          <a:xfrm>
            <a:off x="8914704" y="2670641"/>
            <a:ext cx="104371" cy="34793"/>
          </a:xfrm>
          <a:prstGeom prst="rect">
            <a:avLst/>
          </a:prstGeom>
          <a:blipFill>
            <a:blip r:embed="rId12" cstate="print"/>
            <a:stretch>
              <a:fillRect/>
            </a:stretch>
          </a:blipFill>
        </p:spPr>
        <p:txBody>
          <a:bodyPr wrap="square" lIns="0" tIns="0" rIns="0" bIns="0" rtlCol="0">
            <a:noAutofit/>
          </a:bodyPr>
          <a:lstStyle/>
          <a:p>
            <a:endParaRPr/>
          </a:p>
        </p:txBody>
      </p:sp>
      <p:sp>
        <p:nvSpPr>
          <p:cNvPr id="18" name="object 12"/>
          <p:cNvSpPr/>
          <p:nvPr/>
        </p:nvSpPr>
        <p:spPr>
          <a:xfrm>
            <a:off x="8765079" y="2575839"/>
            <a:ext cx="139237" cy="141194"/>
          </a:xfrm>
          <a:prstGeom prst="rect">
            <a:avLst/>
          </a:prstGeom>
          <a:blipFill>
            <a:blip r:embed="rId13" cstate="print"/>
            <a:stretch>
              <a:fillRect/>
            </a:stretch>
          </a:blipFill>
        </p:spPr>
        <p:txBody>
          <a:bodyPr wrap="square" lIns="0" tIns="0" rIns="0" bIns="0" rtlCol="0">
            <a:noAutofit/>
          </a:bodyPr>
          <a:lstStyle/>
          <a:p>
            <a:endParaRPr/>
          </a:p>
        </p:txBody>
      </p:sp>
      <p:sp>
        <p:nvSpPr>
          <p:cNvPr id="19" name="object 13"/>
          <p:cNvSpPr/>
          <p:nvPr/>
        </p:nvSpPr>
        <p:spPr>
          <a:xfrm>
            <a:off x="8584966" y="2586933"/>
            <a:ext cx="108065" cy="69589"/>
          </a:xfrm>
          <a:prstGeom prst="rect">
            <a:avLst/>
          </a:prstGeom>
          <a:blipFill>
            <a:blip r:embed="rId14" cstate="print"/>
            <a:stretch>
              <a:fillRect/>
            </a:stretch>
          </a:blipFill>
        </p:spPr>
        <p:txBody>
          <a:bodyPr wrap="square" lIns="0" tIns="0" rIns="0" bIns="0" rtlCol="0">
            <a:noAutofit/>
          </a:bodyPr>
          <a:lstStyle/>
          <a:p>
            <a:endParaRPr/>
          </a:p>
        </p:txBody>
      </p:sp>
      <p:sp>
        <p:nvSpPr>
          <p:cNvPr id="20" name="object 14"/>
          <p:cNvSpPr/>
          <p:nvPr/>
        </p:nvSpPr>
        <p:spPr>
          <a:xfrm>
            <a:off x="8799019" y="2557686"/>
            <a:ext cx="87976" cy="70092"/>
          </a:xfrm>
          <a:prstGeom prst="rect">
            <a:avLst/>
          </a:prstGeom>
          <a:blipFill>
            <a:blip r:embed="rId15" cstate="print"/>
            <a:stretch>
              <a:fillRect/>
            </a:stretch>
          </a:blipFill>
        </p:spPr>
        <p:txBody>
          <a:bodyPr wrap="square" lIns="0" tIns="0" rIns="0" bIns="0" rtlCol="0">
            <a:noAutofit/>
          </a:bodyPr>
          <a:lstStyle/>
          <a:p>
            <a:endParaRPr/>
          </a:p>
        </p:txBody>
      </p:sp>
      <p:sp>
        <p:nvSpPr>
          <p:cNvPr id="21" name="object 15"/>
          <p:cNvSpPr/>
          <p:nvPr/>
        </p:nvSpPr>
        <p:spPr>
          <a:xfrm>
            <a:off x="8755378" y="1447879"/>
            <a:ext cx="72044" cy="55973"/>
          </a:xfrm>
          <a:prstGeom prst="rect">
            <a:avLst/>
          </a:prstGeom>
          <a:blipFill>
            <a:blip r:embed="rId16" cstate="print"/>
            <a:stretch>
              <a:fillRect/>
            </a:stretch>
          </a:blipFill>
        </p:spPr>
        <p:txBody>
          <a:bodyPr wrap="square" lIns="0" tIns="0" rIns="0" bIns="0" rtlCol="0">
            <a:noAutofit/>
          </a:bodyPr>
          <a:lstStyle/>
          <a:p>
            <a:endParaRPr/>
          </a:p>
        </p:txBody>
      </p:sp>
      <p:sp>
        <p:nvSpPr>
          <p:cNvPr id="22" name="object 16"/>
          <p:cNvSpPr/>
          <p:nvPr/>
        </p:nvSpPr>
        <p:spPr>
          <a:xfrm>
            <a:off x="8731136" y="1373754"/>
            <a:ext cx="114299" cy="109929"/>
          </a:xfrm>
          <a:prstGeom prst="rect">
            <a:avLst/>
          </a:prstGeom>
          <a:blipFill>
            <a:blip r:embed="rId17" cstate="print"/>
            <a:stretch>
              <a:fillRect/>
            </a:stretch>
          </a:blipFill>
        </p:spPr>
        <p:txBody>
          <a:bodyPr wrap="square" lIns="0" tIns="0" rIns="0" bIns="0" rtlCol="0">
            <a:noAutofit/>
          </a:bodyPr>
          <a:lstStyle/>
          <a:p>
            <a:endParaRPr/>
          </a:p>
        </p:txBody>
      </p:sp>
      <p:sp>
        <p:nvSpPr>
          <p:cNvPr id="23" name="object 17"/>
          <p:cNvSpPr/>
          <p:nvPr/>
        </p:nvSpPr>
        <p:spPr>
          <a:xfrm>
            <a:off x="8601593" y="1401992"/>
            <a:ext cx="96982" cy="65051"/>
          </a:xfrm>
          <a:prstGeom prst="rect">
            <a:avLst/>
          </a:prstGeom>
          <a:blipFill>
            <a:blip r:embed="rId18" cstate="print"/>
            <a:stretch>
              <a:fillRect/>
            </a:stretch>
          </a:blipFill>
        </p:spPr>
        <p:txBody>
          <a:bodyPr wrap="square" lIns="0" tIns="0" rIns="0" bIns="0" rtlCol="0">
            <a:noAutofit/>
          </a:bodyPr>
          <a:lstStyle/>
          <a:p>
            <a:endParaRPr/>
          </a:p>
        </p:txBody>
      </p:sp>
      <p:sp>
        <p:nvSpPr>
          <p:cNvPr id="24" name="object 18"/>
          <p:cNvSpPr/>
          <p:nvPr/>
        </p:nvSpPr>
        <p:spPr>
          <a:xfrm>
            <a:off x="8772697" y="1371735"/>
            <a:ext cx="176645" cy="67571"/>
          </a:xfrm>
          <a:prstGeom prst="rect">
            <a:avLst/>
          </a:prstGeom>
          <a:blipFill>
            <a:blip r:embed="rId19" cstate="print"/>
            <a:stretch>
              <a:fillRect/>
            </a:stretch>
          </a:blipFill>
        </p:spPr>
        <p:txBody>
          <a:bodyPr wrap="square" lIns="0" tIns="0" rIns="0" bIns="0" rtlCol="0">
            <a:noAutofit/>
          </a:bodyPr>
          <a:lstStyle/>
          <a:p>
            <a:endParaRPr/>
          </a:p>
        </p:txBody>
      </p:sp>
      <p:sp>
        <p:nvSpPr>
          <p:cNvPr id="25" name="object 19"/>
          <p:cNvSpPr/>
          <p:nvPr/>
        </p:nvSpPr>
        <p:spPr>
          <a:xfrm>
            <a:off x="8864137" y="1359632"/>
            <a:ext cx="77585" cy="30761"/>
          </a:xfrm>
          <a:prstGeom prst="rect">
            <a:avLst/>
          </a:prstGeom>
          <a:blipFill>
            <a:blip r:embed="rId20" cstate="print"/>
            <a:stretch>
              <a:fillRect/>
            </a:stretch>
          </a:blipFill>
        </p:spPr>
        <p:txBody>
          <a:bodyPr wrap="square" lIns="0" tIns="0" rIns="0" bIns="0" rtlCol="0">
            <a:noAutofit/>
          </a:bodyPr>
          <a:lstStyle/>
          <a:p>
            <a:endParaRPr/>
          </a:p>
        </p:txBody>
      </p:sp>
      <p:sp>
        <p:nvSpPr>
          <p:cNvPr id="26" name="object 20"/>
          <p:cNvSpPr/>
          <p:nvPr/>
        </p:nvSpPr>
        <p:spPr>
          <a:xfrm>
            <a:off x="8589818" y="1330891"/>
            <a:ext cx="231925" cy="74631"/>
          </a:xfrm>
          <a:prstGeom prst="rect">
            <a:avLst/>
          </a:prstGeom>
          <a:blipFill>
            <a:blip r:embed="rId21" cstate="print"/>
            <a:stretch>
              <a:fillRect/>
            </a:stretch>
          </a:blipFill>
        </p:spPr>
        <p:txBody>
          <a:bodyPr wrap="square" lIns="0" tIns="0" rIns="0" bIns="0" rtlCol="0">
            <a:noAutofit/>
          </a:bodyPr>
          <a:lstStyle/>
          <a:p>
            <a:endParaRPr/>
          </a:p>
        </p:txBody>
      </p:sp>
      <p:sp>
        <p:nvSpPr>
          <p:cNvPr id="27" name="object 21"/>
          <p:cNvSpPr/>
          <p:nvPr/>
        </p:nvSpPr>
        <p:spPr>
          <a:xfrm>
            <a:off x="8675716" y="1251720"/>
            <a:ext cx="119149" cy="97827"/>
          </a:xfrm>
          <a:prstGeom prst="rect">
            <a:avLst/>
          </a:prstGeom>
          <a:blipFill>
            <a:blip r:embed="rId22" cstate="print"/>
            <a:stretch>
              <a:fillRect/>
            </a:stretch>
          </a:blipFill>
        </p:spPr>
        <p:txBody>
          <a:bodyPr wrap="square" lIns="0" tIns="0" rIns="0" bIns="0" rtlCol="0">
            <a:noAutofit/>
          </a:bodyPr>
          <a:lstStyle/>
          <a:p>
            <a:endParaRPr/>
          </a:p>
        </p:txBody>
      </p:sp>
      <p:sp>
        <p:nvSpPr>
          <p:cNvPr id="28" name="object 22"/>
          <p:cNvSpPr/>
          <p:nvPr/>
        </p:nvSpPr>
        <p:spPr>
          <a:xfrm>
            <a:off x="8768543" y="1254242"/>
            <a:ext cx="150321" cy="93288"/>
          </a:xfrm>
          <a:prstGeom prst="rect">
            <a:avLst/>
          </a:prstGeom>
          <a:blipFill>
            <a:blip r:embed="rId23" cstate="print"/>
            <a:stretch>
              <a:fillRect/>
            </a:stretch>
          </a:blipFill>
        </p:spPr>
        <p:txBody>
          <a:bodyPr wrap="square" lIns="0" tIns="0" rIns="0" bIns="0" rtlCol="0">
            <a:noAutofit/>
          </a:bodyPr>
          <a:lstStyle/>
          <a:p>
            <a:endParaRPr/>
          </a:p>
        </p:txBody>
      </p:sp>
      <p:sp>
        <p:nvSpPr>
          <p:cNvPr id="29" name="object 23"/>
          <p:cNvSpPr/>
          <p:nvPr/>
        </p:nvSpPr>
        <p:spPr>
          <a:xfrm>
            <a:off x="8844742" y="1256762"/>
            <a:ext cx="75507" cy="42863"/>
          </a:xfrm>
          <a:prstGeom prst="rect">
            <a:avLst/>
          </a:prstGeom>
          <a:blipFill>
            <a:blip r:embed="rId24" cstate="print"/>
            <a:stretch>
              <a:fillRect/>
            </a:stretch>
          </a:blipFill>
        </p:spPr>
        <p:txBody>
          <a:bodyPr wrap="square" lIns="0" tIns="0" rIns="0" bIns="0" rtlCol="0">
            <a:noAutofit/>
          </a:bodyPr>
          <a:lstStyle/>
          <a:p>
            <a:endParaRPr/>
          </a:p>
        </p:txBody>
      </p:sp>
      <p:sp>
        <p:nvSpPr>
          <p:cNvPr id="30" name="object 24"/>
          <p:cNvSpPr/>
          <p:nvPr/>
        </p:nvSpPr>
        <p:spPr>
          <a:xfrm>
            <a:off x="8571807" y="1216423"/>
            <a:ext cx="217516" cy="125057"/>
          </a:xfrm>
          <a:prstGeom prst="rect">
            <a:avLst/>
          </a:prstGeom>
          <a:blipFill>
            <a:blip r:embed="rId25" cstate="print"/>
            <a:stretch>
              <a:fillRect/>
            </a:stretch>
          </a:blipFill>
        </p:spPr>
        <p:txBody>
          <a:bodyPr wrap="square" lIns="0" tIns="0" rIns="0" bIns="0" rtlCol="0">
            <a:noAutofit/>
          </a:bodyPr>
          <a:lstStyle/>
          <a:p>
            <a:endParaRPr/>
          </a:p>
        </p:txBody>
      </p:sp>
      <p:sp>
        <p:nvSpPr>
          <p:cNvPr id="31" name="object 26"/>
          <p:cNvSpPr/>
          <p:nvPr/>
        </p:nvSpPr>
        <p:spPr>
          <a:xfrm>
            <a:off x="8441488" y="4401223"/>
            <a:ext cx="76200" cy="54964"/>
          </a:xfrm>
          <a:prstGeom prst="rect">
            <a:avLst/>
          </a:prstGeom>
          <a:blipFill>
            <a:blip r:embed="rId26" cstate="print"/>
            <a:stretch>
              <a:fillRect/>
            </a:stretch>
          </a:blipFill>
        </p:spPr>
        <p:txBody>
          <a:bodyPr wrap="square" lIns="0" tIns="0" rIns="0" bIns="0" rtlCol="0">
            <a:noAutofit/>
          </a:bodyPr>
          <a:lstStyle/>
          <a:p>
            <a:endParaRPr/>
          </a:p>
        </p:txBody>
      </p:sp>
      <p:sp>
        <p:nvSpPr>
          <p:cNvPr id="32" name="object 27"/>
          <p:cNvSpPr/>
          <p:nvPr/>
        </p:nvSpPr>
        <p:spPr>
          <a:xfrm>
            <a:off x="8331346" y="4350797"/>
            <a:ext cx="155478" cy="89759"/>
          </a:xfrm>
          <a:prstGeom prst="rect">
            <a:avLst/>
          </a:prstGeom>
          <a:blipFill>
            <a:blip r:embed="rId27" cstate="print"/>
            <a:stretch>
              <a:fillRect/>
            </a:stretch>
          </a:blipFill>
        </p:spPr>
        <p:txBody>
          <a:bodyPr wrap="square" lIns="0" tIns="0" rIns="0" bIns="0" rtlCol="0">
            <a:noAutofit/>
          </a:bodyPr>
          <a:lstStyle/>
          <a:p>
            <a:endParaRPr/>
          </a:p>
        </p:txBody>
      </p:sp>
      <p:sp>
        <p:nvSpPr>
          <p:cNvPr id="33" name="object 28"/>
          <p:cNvSpPr/>
          <p:nvPr/>
        </p:nvSpPr>
        <p:spPr>
          <a:xfrm>
            <a:off x="8451190" y="4351302"/>
            <a:ext cx="97675" cy="73622"/>
          </a:xfrm>
          <a:prstGeom prst="rect">
            <a:avLst/>
          </a:prstGeom>
          <a:blipFill>
            <a:blip r:embed="rId28" cstate="print"/>
            <a:stretch>
              <a:fillRect/>
            </a:stretch>
          </a:blipFill>
        </p:spPr>
        <p:txBody>
          <a:bodyPr wrap="square" lIns="0" tIns="0" rIns="0" bIns="0" rtlCol="0">
            <a:noAutofit/>
          </a:bodyPr>
          <a:lstStyle/>
          <a:p>
            <a:endParaRPr/>
          </a:p>
        </p:txBody>
      </p:sp>
      <p:sp>
        <p:nvSpPr>
          <p:cNvPr id="34" name="object 29"/>
          <p:cNvSpPr/>
          <p:nvPr/>
        </p:nvSpPr>
        <p:spPr>
          <a:xfrm>
            <a:off x="8311258" y="4202541"/>
            <a:ext cx="175067" cy="201706"/>
          </a:xfrm>
          <a:prstGeom prst="rect">
            <a:avLst/>
          </a:prstGeom>
          <a:blipFill>
            <a:blip r:embed="rId29" cstate="print"/>
            <a:stretch>
              <a:fillRect/>
            </a:stretch>
          </a:blipFill>
        </p:spPr>
        <p:txBody>
          <a:bodyPr wrap="square" lIns="0" tIns="0" rIns="0" bIns="0" rtlCol="0">
            <a:noAutofit/>
          </a:bodyPr>
          <a:lstStyle/>
          <a:p>
            <a:endParaRPr/>
          </a:p>
        </p:txBody>
      </p:sp>
      <p:sp>
        <p:nvSpPr>
          <p:cNvPr id="35" name="object 30"/>
          <p:cNvSpPr/>
          <p:nvPr/>
        </p:nvSpPr>
        <p:spPr>
          <a:xfrm>
            <a:off x="8764302" y="4263056"/>
            <a:ext cx="161405" cy="97322"/>
          </a:xfrm>
          <a:prstGeom prst="rect">
            <a:avLst/>
          </a:prstGeom>
          <a:blipFill>
            <a:blip r:embed="rId30" cstate="print"/>
            <a:stretch>
              <a:fillRect/>
            </a:stretch>
          </a:blipFill>
        </p:spPr>
        <p:txBody>
          <a:bodyPr wrap="square" lIns="0" tIns="0" rIns="0" bIns="0" rtlCol="0">
            <a:noAutofit/>
          </a:bodyPr>
          <a:lstStyle/>
          <a:p>
            <a:endParaRPr/>
          </a:p>
        </p:txBody>
      </p:sp>
      <p:sp>
        <p:nvSpPr>
          <p:cNvPr id="36" name="object 31"/>
          <p:cNvSpPr/>
          <p:nvPr/>
        </p:nvSpPr>
        <p:spPr>
          <a:xfrm>
            <a:off x="8599432" y="4173800"/>
            <a:ext cx="325485" cy="181031"/>
          </a:xfrm>
          <a:prstGeom prst="rect">
            <a:avLst/>
          </a:prstGeom>
          <a:blipFill>
            <a:blip r:embed="rId31" cstate="print"/>
            <a:stretch>
              <a:fillRect/>
            </a:stretch>
          </a:blipFill>
        </p:spPr>
        <p:txBody>
          <a:bodyPr wrap="square" lIns="0" tIns="0" rIns="0" bIns="0" rtlCol="0">
            <a:noAutofit/>
          </a:bodyPr>
          <a:lstStyle/>
          <a:p>
            <a:endParaRPr/>
          </a:p>
        </p:txBody>
      </p:sp>
      <p:sp>
        <p:nvSpPr>
          <p:cNvPr id="37" name="object 32"/>
          <p:cNvSpPr/>
          <p:nvPr/>
        </p:nvSpPr>
        <p:spPr>
          <a:xfrm>
            <a:off x="8821103" y="4294318"/>
            <a:ext cx="95596" cy="44880"/>
          </a:xfrm>
          <a:prstGeom prst="rect">
            <a:avLst/>
          </a:prstGeom>
          <a:blipFill>
            <a:blip r:embed="rId32" cstate="print"/>
            <a:stretch>
              <a:fillRect/>
            </a:stretch>
          </a:blipFill>
        </p:spPr>
        <p:txBody>
          <a:bodyPr wrap="square" lIns="0" tIns="0" rIns="0" bIns="0" rtlCol="0">
            <a:noAutofit/>
          </a:bodyPr>
          <a:lstStyle/>
          <a:p>
            <a:endParaRPr/>
          </a:p>
        </p:txBody>
      </p:sp>
      <p:sp>
        <p:nvSpPr>
          <p:cNvPr id="38" name="object 33"/>
          <p:cNvSpPr/>
          <p:nvPr/>
        </p:nvSpPr>
        <p:spPr>
          <a:xfrm>
            <a:off x="8116602" y="4199013"/>
            <a:ext cx="79330" cy="93289"/>
          </a:xfrm>
          <a:prstGeom prst="rect">
            <a:avLst/>
          </a:prstGeom>
          <a:blipFill>
            <a:blip r:embed="rId33" cstate="print"/>
            <a:stretch>
              <a:fillRect/>
            </a:stretch>
          </a:blipFill>
        </p:spPr>
        <p:txBody>
          <a:bodyPr wrap="square" lIns="0" tIns="0" rIns="0" bIns="0" rtlCol="0">
            <a:noAutofit/>
          </a:bodyPr>
          <a:lstStyle/>
          <a:p>
            <a:endParaRPr/>
          </a:p>
        </p:txBody>
      </p:sp>
      <p:sp>
        <p:nvSpPr>
          <p:cNvPr id="39" name="object 34"/>
          <p:cNvSpPr/>
          <p:nvPr/>
        </p:nvSpPr>
        <p:spPr>
          <a:xfrm>
            <a:off x="8062567" y="4217672"/>
            <a:ext cx="63145" cy="69588"/>
          </a:xfrm>
          <a:prstGeom prst="rect">
            <a:avLst/>
          </a:prstGeom>
          <a:blipFill>
            <a:blip r:embed="rId34" cstate="print"/>
            <a:stretch>
              <a:fillRect/>
            </a:stretch>
          </a:blipFill>
        </p:spPr>
        <p:txBody>
          <a:bodyPr wrap="square" lIns="0" tIns="0" rIns="0" bIns="0" rtlCol="0">
            <a:noAutofit/>
          </a:bodyPr>
          <a:lstStyle/>
          <a:p>
            <a:endParaRPr/>
          </a:p>
        </p:txBody>
      </p:sp>
      <p:sp>
        <p:nvSpPr>
          <p:cNvPr id="40" name="object 35"/>
          <p:cNvSpPr/>
          <p:nvPr/>
        </p:nvSpPr>
        <p:spPr>
          <a:xfrm>
            <a:off x="8484438" y="4202541"/>
            <a:ext cx="80356" cy="50931"/>
          </a:xfrm>
          <a:prstGeom prst="rect">
            <a:avLst/>
          </a:prstGeom>
          <a:blipFill>
            <a:blip r:embed="rId35" cstate="print"/>
            <a:stretch>
              <a:fillRect/>
            </a:stretch>
          </a:blipFill>
        </p:spPr>
        <p:txBody>
          <a:bodyPr wrap="square" lIns="0" tIns="0" rIns="0" bIns="0" rtlCol="0">
            <a:noAutofit/>
          </a:bodyPr>
          <a:lstStyle/>
          <a:p>
            <a:endParaRPr/>
          </a:p>
        </p:txBody>
      </p:sp>
      <p:sp>
        <p:nvSpPr>
          <p:cNvPr id="41" name="object 36"/>
          <p:cNvSpPr/>
          <p:nvPr/>
        </p:nvSpPr>
        <p:spPr>
          <a:xfrm>
            <a:off x="7989832" y="4160183"/>
            <a:ext cx="210165" cy="85221"/>
          </a:xfrm>
          <a:prstGeom prst="rect">
            <a:avLst/>
          </a:prstGeom>
          <a:blipFill>
            <a:blip r:embed="rId36" cstate="print"/>
            <a:stretch>
              <a:fillRect/>
            </a:stretch>
          </a:blipFill>
        </p:spPr>
        <p:txBody>
          <a:bodyPr wrap="square" lIns="0" tIns="0" rIns="0" bIns="0" rtlCol="0">
            <a:noAutofit/>
          </a:bodyPr>
          <a:lstStyle/>
          <a:p>
            <a:endParaRPr/>
          </a:p>
        </p:txBody>
      </p:sp>
      <p:sp>
        <p:nvSpPr>
          <p:cNvPr id="42" name="object 37"/>
          <p:cNvSpPr/>
          <p:nvPr/>
        </p:nvSpPr>
        <p:spPr>
          <a:xfrm>
            <a:off x="8363905" y="4154638"/>
            <a:ext cx="288995" cy="82699"/>
          </a:xfrm>
          <a:prstGeom prst="rect">
            <a:avLst/>
          </a:prstGeom>
          <a:blipFill>
            <a:blip r:embed="rId37" cstate="print"/>
            <a:stretch>
              <a:fillRect/>
            </a:stretch>
          </a:blipFill>
        </p:spPr>
        <p:txBody>
          <a:bodyPr wrap="square" lIns="0" tIns="0" rIns="0" bIns="0" rtlCol="0">
            <a:noAutofit/>
          </a:bodyPr>
          <a:lstStyle/>
          <a:p>
            <a:endParaRPr/>
          </a:p>
        </p:txBody>
      </p:sp>
      <p:sp>
        <p:nvSpPr>
          <p:cNvPr id="43" name="object 38"/>
          <p:cNvSpPr/>
          <p:nvPr/>
        </p:nvSpPr>
        <p:spPr>
          <a:xfrm>
            <a:off x="8746291" y="4217165"/>
            <a:ext cx="178485" cy="44880"/>
          </a:xfrm>
          <a:prstGeom prst="rect">
            <a:avLst/>
          </a:prstGeom>
          <a:blipFill>
            <a:blip r:embed="rId38" cstate="print"/>
            <a:stretch>
              <a:fillRect/>
            </a:stretch>
          </a:blipFill>
        </p:spPr>
        <p:txBody>
          <a:bodyPr wrap="square" lIns="0" tIns="0" rIns="0" bIns="0" rtlCol="0">
            <a:noAutofit/>
          </a:bodyPr>
          <a:lstStyle/>
          <a:p>
            <a:endParaRPr/>
          </a:p>
        </p:txBody>
      </p:sp>
      <p:sp>
        <p:nvSpPr>
          <p:cNvPr id="44" name="object 39"/>
          <p:cNvSpPr/>
          <p:nvPr/>
        </p:nvSpPr>
        <p:spPr>
          <a:xfrm>
            <a:off x="8039014" y="4130937"/>
            <a:ext cx="227245" cy="61520"/>
          </a:xfrm>
          <a:prstGeom prst="rect">
            <a:avLst/>
          </a:prstGeom>
          <a:blipFill>
            <a:blip r:embed="rId39" cstate="print"/>
            <a:stretch>
              <a:fillRect/>
            </a:stretch>
          </a:blipFill>
        </p:spPr>
        <p:txBody>
          <a:bodyPr wrap="square" lIns="0" tIns="0" rIns="0" bIns="0" rtlCol="0">
            <a:noAutofit/>
          </a:bodyPr>
          <a:lstStyle/>
          <a:p>
            <a:endParaRPr/>
          </a:p>
        </p:txBody>
      </p:sp>
      <p:sp>
        <p:nvSpPr>
          <p:cNvPr id="45" name="object 40"/>
          <p:cNvSpPr/>
          <p:nvPr/>
        </p:nvSpPr>
        <p:spPr>
          <a:xfrm>
            <a:off x="8324418" y="4144049"/>
            <a:ext cx="295922" cy="68579"/>
          </a:xfrm>
          <a:prstGeom prst="rect">
            <a:avLst/>
          </a:prstGeom>
          <a:blipFill>
            <a:blip r:embed="rId40" cstate="print"/>
            <a:stretch>
              <a:fillRect/>
            </a:stretch>
          </a:blipFill>
        </p:spPr>
        <p:txBody>
          <a:bodyPr wrap="square" lIns="0" tIns="0" rIns="0" bIns="0" rtlCol="0">
            <a:noAutofit/>
          </a:bodyPr>
          <a:lstStyle/>
          <a:p>
            <a:endParaRPr/>
          </a:p>
        </p:txBody>
      </p:sp>
      <p:sp>
        <p:nvSpPr>
          <p:cNvPr id="46" name="object 41"/>
          <p:cNvSpPr/>
          <p:nvPr/>
        </p:nvSpPr>
        <p:spPr>
          <a:xfrm>
            <a:off x="8185873" y="4077988"/>
            <a:ext cx="261927" cy="92280"/>
          </a:xfrm>
          <a:prstGeom prst="rect">
            <a:avLst/>
          </a:prstGeom>
          <a:blipFill>
            <a:blip r:embed="rId41" cstate="print"/>
            <a:stretch>
              <a:fillRect/>
            </a:stretch>
          </a:blipFill>
        </p:spPr>
        <p:txBody>
          <a:bodyPr wrap="square" lIns="0" tIns="0" rIns="0" bIns="0" rtlCol="0">
            <a:noAutofit/>
          </a:bodyPr>
          <a:lstStyle/>
          <a:p>
            <a:endParaRPr/>
          </a:p>
        </p:txBody>
      </p:sp>
      <p:sp>
        <p:nvSpPr>
          <p:cNvPr id="47" name="object 42"/>
          <p:cNvSpPr/>
          <p:nvPr/>
        </p:nvSpPr>
        <p:spPr>
          <a:xfrm>
            <a:off x="8345893" y="4036135"/>
            <a:ext cx="369224" cy="115981"/>
          </a:xfrm>
          <a:prstGeom prst="rect">
            <a:avLst/>
          </a:prstGeom>
          <a:blipFill>
            <a:blip r:embed="rId42" cstate="print"/>
            <a:stretch>
              <a:fillRect/>
            </a:stretch>
          </a:blipFill>
        </p:spPr>
        <p:txBody>
          <a:bodyPr wrap="square" lIns="0" tIns="0" rIns="0" bIns="0" rtlCol="0">
            <a:noAutofit/>
          </a:bodyPr>
          <a:lstStyle/>
          <a:p>
            <a:endParaRPr/>
          </a:p>
        </p:txBody>
      </p:sp>
      <p:sp>
        <p:nvSpPr>
          <p:cNvPr id="48" name="object 43"/>
          <p:cNvSpPr/>
          <p:nvPr/>
        </p:nvSpPr>
        <p:spPr>
          <a:xfrm>
            <a:off x="8233672" y="3958982"/>
            <a:ext cx="395499" cy="107913"/>
          </a:xfrm>
          <a:prstGeom prst="rect">
            <a:avLst/>
          </a:prstGeom>
          <a:blipFill>
            <a:blip r:embed="rId43" cstate="print"/>
            <a:stretch>
              <a:fillRect/>
            </a:stretch>
          </a:blipFill>
        </p:spPr>
        <p:txBody>
          <a:bodyPr wrap="square" lIns="0" tIns="0" rIns="0" bIns="0" rtlCol="0">
            <a:noAutofit/>
          </a:bodyPr>
          <a:lstStyle/>
          <a:p>
            <a:endParaRPr/>
          </a:p>
        </p:txBody>
      </p:sp>
      <p:sp>
        <p:nvSpPr>
          <p:cNvPr id="49" name="object 44"/>
          <p:cNvSpPr/>
          <p:nvPr/>
        </p:nvSpPr>
        <p:spPr>
          <a:xfrm>
            <a:off x="8791319" y="4017479"/>
            <a:ext cx="150321" cy="39332"/>
          </a:xfrm>
          <a:prstGeom prst="rect">
            <a:avLst/>
          </a:prstGeom>
          <a:blipFill>
            <a:blip r:embed="rId44" cstate="print"/>
            <a:stretch>
              <a:fillRect/>
            </a:stretch>
          </a:blipFill>
        </p:spPr>
        <p:txBody>
          <a:bodyPr wrap="square" lIns="0" tIns="0" rIns="0" bIns="0" rtlCol="0">
            <a:noAutofit/>
          </a:bodyPr>
          <a:lstStyle/>
          <a:p>
            <a:endParaRPr/>
          </a:p>
        </p:txBody>
      </p:sp>
      <p:sp>
        <p:nvSpPr>
          <p:cNvPr id="50" name="object 45"/>
          <p:cNvSpPr/>
          <p:nvPr/>
        </p:nvSpPr>
        <p:spPr>
          <a:xfrm>
            <a:off x="8622293" y="3895446"/>
            <a:ext cx="299817" cy="146741"/>
          </a:xfrm>
          <a:prstGeom prst="rect">
            <a:avLst/>
          </a:prstGeom>
          <a:blipFill>
            <a:blip r:embed="rId45" cstate="print"/>
            <a:stretch>
              <a:fillRect/>
            </a:stretch>
          </a:blipFill>
        </p:spPr>
        <p:txBody>
          <a:bodyPr wrap="square" lIns="0" tIns="0" rIns="0" bIns="0" rtlCol="0">
            <a:noAutofit/>
          </a:bodyPr>
          <a:lstStyle/>
          <a:p>
            <a:endParaRPr/>
          </a:p>
        </p:txBody>
      </p:sp>
      <p:sp>
        <p:nvSpPr>
          <p:cNvPr id="51" name="object 46"/>
          <p:cNvSpPr/>
          <p:nvPr/>
        </p:nvSpPr>
        <p:spPr>
          <a:xfrm>
            <a:off x="8860590" y="3995290"/>
            <a:ext cx="113606" cy="30761"/>
          </a:xfrm>
          <a:prstGeom prst="rect">
            <a:avLst/>
          </a:prstGeom>
          <a:blipFill>
            <a:blip r:embed="rId46" cstate="print"/>
            <a:stretch>
              <a:fillRect/>
            </a:stretch>
          </a:blipFill>
        </p:spPr>
        <p:txBody>
          <a:bodyPr wrap="square" lIns="0" tIns="0" rIns="0" bIns="0" rtlCol="0">
            <a:noAutofit/>
          </a:bodyPr>
          <a:lstStyle/>
          <a:p>
            <a:endParaRPr/>
          </a:p>
        </p:txBody>
      </p:sp>
      <p:sp>
        <p:nvSpPr>
          <p:cNvPr id="52" name="object 47"/>
          <p:cNvSpPr/>
          <p:nvPr/>
        </p:nvSpPr>
        <p:spPr>
          <a:xfrm>
            <a:off x="8372216" y="3952426"/>
            <a:ext cx="283325" cy="77657"/>
          </a:xfrm>
          <a:prstGeom prst="rect">
            <a:avLst/>
          </a:prstGeom>
          <a:blipFill>
            <a:blip r:embed="rId47" cstate="print"/>
            <a:stretch>
              <a:fillRect/>
            </a:stretch>
          </a:blipFill>
        </p:spPr>
        <p:txBody>
          <a:bodyPr wrap="square" lIns="0" tIns="0" rIns="0" bIns="0" rtlCol="0">
            <a:noAutofit/>
          </a:bodyPr>
          <a:lstStyle/>
          <a:p>
            <a:endParaRPr/>
          </a:p>
        </p:txBody>
      </p:sp>
      <p:sp>
        <p:nvSpPr>
          <p:cNvPr id="53" name="object 48"/>
          <p:cNvSpPr/>
          <p:nvPr/>
        </p:nvSpPr>
        <p:spPr>
          <a:xfrm>
            <a:off x="8415168" y="3934778"/>
            <a:ext cx="174366" cy="65554"/>
          </a:xfrm>
          <a:prstGeom prst="rect">
            <a:avLst/>
          </a:prstGeom>
          <a:blipFill>
            <a:blip r:embed="rId48" cstate="print"/>
            <a:stretch>
              <a:fillRect/>
            </a:stretch>
          </a:blipFill>
        </p:spPr>
        <p:txBody>
          <a:bodyPr wrap="square" lIns="0" tIns="0" rIns="0" bIns="0" rtlCol="0">
            <a:noAutofit/>
          </a:bodyPr>
          <a:lstStyle/>
          <a:p>
            <a:endParaRPr/>
          </a:p>
        </p:txBody>
      </p:sp>
      <p:sp>
        <p:nvSpPr>
          <p:cNvPr id="54" name="object 49"/>
          <p:cNvSpPr/>
          <p:nvPr/>
        </p:nvSpPr>
        <p:spPr>
          <a:xfrm>
            <a:off x="8429023" y="3762825"/>
            <a:ext cx="187035" cy="222884"/>
          </a:xfrm>
          <a:prstGeom prst="rect">
            <a:avLst/>
          </a:prstGeom>
          <a:blipFill>
            <a:blip r:embed="rId49" cstate="print"/>
            <a:stretch>
              <a:fillRect/>
            </a:stretch>
          </a:blipFill>
        </p:spPr>
        <p:txBody>
          <a:bodyPr wrap="square" lIns="0" tIns="0" rIns="0" bIns="0" rtlCol="0">
            <a:noAutofit/>
          </a:bodyPr>
          <a:lstStyle/>
          <a:p>
            <a:endParaRPr/>
          </a:p>
        </p:txBody>
      </p:sp>
      <p:sp>
        <p:nvSpPr>
          <p:cNvPr id="55" name="object 50"/>
          <p:cNvSpPr/>
          <p:nvPr/>
        </p:nvSpPr>
        <p:spPr>
          <a:xfrm>
            <a:off x="8075039" y="3926204"/>
            <a:ext cx="206195" cy="44375"/>
          </a:xfrm>
          <a:prstGeom prst="rect">
            <a:avLst/>
          </a:prstGeom>
          <a:blipFill>
            <a:blip r:embed="rId50" cstate="print"/>
            <a:stretch>
              <a:fillRect/>
            </a:stretch>
          </a:blipFill>
        </p:spPr>
        <p:txBody>
          <a:bodyPr wrap="square" lIns="0" tIns="0" rIns="0" bIns="0" rtlCol="0">
            <a:noAutofit/>
          </a:bodyPr>
          <a:lstStyle/>
          <a:p>
            <a:endParaRPr/>
          </a:p>
        </p:txBody>
      </p:sp>
      <p:sp>
        <p:nvSpPr>
          <p:cNvPr id="56" name="object 51"/>
          <p:cNvSpPr/>
          <p:nvPr/>
        </p:nvSpPr>
        <p:spPr>
          <a:xfrm>
            <a:off x="8814177" y="3898975"/>
            <a:ext cx="175952" cy="89759"/>
          </a:xfrm>
          <a:prstGeom prst="rect">
            <a:avLst/>
          </a:prstGeom>
          <a:blipFill>
            <a:blip r:embed="rId51" cstate="print"/>
            <a:stretch>
              <a:fillRect/>
            </a:stretch>
          </a:blipFill>
        </p:spPr>
        <p:txBody>
          <a:bodyPr wrap="square" lIns="0" tIns="0" rIns="0" bIns="0" rtlCol="0">
            <a:noAutofit/>
          </a:bodyPr>
          <a:lstStyle/>
          <a:p>
            <a:endParaRPr/>
          </a:p>
        </p:txBody>
      </p:sp>
      <p:sp>
        <p:nvSpPr>
          <p:cNvPr id="57" name="object 52"/>
          <p:cNvSpPr/>
          <p:nvPr/>
        </p:nvSpPr>
        <p:spPr>
          <a:xfrm>
            <a:off x="8052179" y="3825858"/>
            <a:ext cx="192435" cy="107912"/>
          </a:xfrm>
          <a:prstGeom prst="rect">
            <a:avLst/>
          </a:prstGeom>
          <a:blipFill>
            <a:blip r:embed="rId52" cstate="print"/>
            <a:stretch>
              <a:fillRect/>
            </a:stretch>
          </a:blipFill>
        </p:spPr>
        <p:txBody>
          <a:bodyPr wrap="square" lIns="0" tIns="0" rIns="0" bIns="0" rtlCol="0">
            <a:noAutofit/>
          </a:bodyPr>
          <a:lstStyle/>
          <a:p>
            <a:endParaRPr/>
          </a:p>
        </p:txBody>
      </p:sp>
      <p:sp>
        <p:nvSpPr>
          <p:cNvPr id="58" name="object 53"/>
          <p:cNvSpPr/>
          <p:nvPr/>
        </p:nvSpPr>
        <p:spPr>
          <a:xfrm>
            <a:off x="8553711" y="3784004"/>
            <a:ext cx="112222" cy="52948"/>
          </a:xfrm>
          <a:prstGeom prst="rect">
            <a:avLst/>
          </a:prstGeom>
          <a:blipFill>
            <a:blip r:embed="rId53" cstate="print"/>
            <a:stretch>
              <a:fillRect/>
            </a:stretch>
          </a:blipFill>
        </p:spPr>
        <p:txBody>
          <a:bodyPr wrap="square" lIns="0" tIns="0" rIns="0" bIns="0" rtlCol="0">
            <a:noAutofit/>
          </a:bodyPr>
          <a:lstStyle/>
          <a:p>
            <a:endParaRPr/>
          </a:p>
        </p:txBody>
      </p:sp>
      <p:sp>
        <p:nvSpPr>
          <p:cNvPr id="59" name="object 54"/>
          <p:cNvSpPr/>
          <p:nvPr/>
        </p:nvSpPr>
        <p:spPr>
          <a:xfrm>
            <a:off x="8462273" y="3730046"/>
            <a:ext cx="142105" cy="106399"/>
          </a:xfrm>
          <a:prstGeom prst="rect">
            <a:avLst/>
          </a:prstGeom>
          <a:blipFill>
            <a:blip r:embed="rId54" cstate="print"/>
            <a:stretch>
              <a:fillRect/>
            </a:stretch>
          </a:blipFill>
        </p:spPr>
        <p:txBody>
          <a:bodyPr wrap="square" lIns="0" tIns="0" rIns="0" bIns="0" rtlCol="0">
            <a:noAutofit/>
          </a:bodyPr>
          <a:lstStyle/>
          <a:p>
            <a:endParaRPr/>
          </a:p>
        </p:txBody>
      </p:sp>
      <p:sp>
        <p:nvSpPr>
          <p:cNvPr id="60" name="object 55"/>
          <p:cNvSpPr/>
          <p:nvPr/>
        </p:nvSpPr>
        <p:spPr>
          <a:xfrm>
            <a:off x="8539164" y="3704832"/>
            <a:ext cx="109451" cy="80178"/>
          </a:xfrm>
          <a:prstGeom prst="rect">
            <a:avLst/>
          </a:prstGeom>
          <a:blipFill>
            <a:blip r:embed="rId55" cstate="print"/>
            <a:stretch>
              <a:fillRect/>
            </a:stretch>
          </a:blipFill>
        </p:spPr>
        <p:txBody>
          <a:bodyPr wrap="square" lIns="0" tIns="0" rIns="0" bIns="0" rtlCol="0">
            <a:noAutofit/>
          </a:bodyPr>
          <a:lstStyle/>
          <a:p>
            <a:endParaRPr/>
          </a:p>
        </p:txBody>
      </p:sp>
      <p:sp>
        <p:nvSpPr>
          <p:cNvPr id="61" name="object 56"/>
          <p:cNvSpPr/>
          <p:nvPr/>
        </p:nvSpPr>
        <p:spPr>
          <a:xfrm>
            <a:off x="8470259" y="992142"/>
            <a:ext cx="40178" cy="53452"/>
          </a:xfrm>
          <a:prstGeom prst="rect">
            <a:avLst/>
          </a:prstGeom>
          <a:blipFill>
            <a:blip r:embed="rId56" cstate="print"/>
            <a:stretch>
              <a:fillRect/>
            </a:stretch>
          </a:blipFill>
        </p:spPr>
        <p:txBody>
          <a:bodyPr wrap="square" lIns="0" tIns="0" rIns="0" bIns="0" rtlCol="0">
            <a:noAutofit/>
          </a:bodyPr>
          <a:lstStyle/>
          <a:p>
            <a:endParaRPr/>
          </a:p>
        </p:txBody>
      </p:sp>
      <p:sp>
        <p:nvSpPr>
          <p:cNvPr id="62" name="object 57"/>
          <p:cNvSpPr/>
          <p:nvPr/>
        </p:nvSpPr>
        <p:spPr>
          <a:xfrm>
            <a:off x="8434237" y="957348"/>
            <a:ext cx="76587" cy="75135"/>
          </a:xfrm>
          <a:prstGeom prst="rect">
            <a:avLst/>
          </a:prstGeom>
          <a:blipFill>
            <a:blip r:embed="rId57" cstate="print"/>
            <a:stretch>
              <a:fillRect/>
            </a:stretch>
          </a:blipFill>
        </p:spPr>
        <p:txBody>
          <a:bodyPr wrap="square" lIns="0" tIns="0" rIns="0" bIns="0" rtlCol="0">
            <a:noAutofit/>
          </a:bodyPr>
          <a:lstStyle/>
          <a:p>
            <a:endParaRPr/>
          </a:p>
        </p:txBody>
      </p:sp>
      <p:sp>
        <p:nvSpPr>
          <p:cNvPr id="63" name="object 58"/>
          <p:cNvSpPr/>
          <p:nvPr/>
        </p:nvSpPr>
        <p:spPr>
          <a:xfrm>
            <a:off x="8193861" y="952810"/>
            <a:ext cx="15240" cy="47904"/>
          </a:xfrm>
          <a:prstGeom prst="rect">
            <a:avLst/>
          </a:prstGeom>
          <a:blipFill>
            <a:blip r:embed="rId58" cstate="print"/>
            <a:stretch>
              <a:fillRect/>
            </a:stretch>
          </a:blipFill>
        </p:spPr>
        <p:txBody>
          <a:bodyPr wrap="square" lIns="0" tIns="0" rIns="0" bIns="0" rtlCol="0">
            <a:noAutofit/>
          </a:bodyPr>
          <a:lstStyle/>
          <a:p>
            <a:endParaRPr/>
          </a:p>
        </p:txBody>
      </p:sp>
      <p:sp>
        <p:nvSpPr>
          <p:cNvPr id="64" name="object 59"/>
          <p:cNvSpPr/>
          <p:nvPr/>
        </p:nvSpPr>
        <p:spPr>
          <a:xfrm>
            <a:off x="8394060" y="847920"/>
            <a:ext cx="160712" cy="165903"/>
          </a:xfrm>
          <a:prstGeom prst="rect">
            <a:avLst/>
          </a:prstGeom>
          <a:blipFill>
            <a:blip r:embed="rId59" cstate="print"/>
            <a:stretch>
              <a:fillRect/>
            </a:stretch>
          </a:blipFill>
        </p:spPr>
        <p:txBody>
          <a:bodyPr wrap="square" lIns="0" tIns="0" rIns="0" bIns="0" rtlCol="0">
            <a:noAutofit/>
          </a:bodyPr>
          <a:lstStyle/>
          <a:p>
            <a:endParaRPr/>
          </a:p>
        </p:txBody>
      </p:sp>
      <p:sp>
        <p:nvSpPr>
          <p:cNvPr id="65" name="object 60"/>
          <p:cNvSpPr/>
          <p:nvPr/>
        </p:nvSpPr>
        <p:spPr>
          <a:xfrm>
            <a:off x="8116277" y="918518"/>
            <a:ext cx="128154" cy="79170"/>
          </a:xfrm>
          <a:prstGeom prst="rect">
            <a:avLst/>
          </a:prstGeom>
          <a:blipFill>
            <a:blip r:embed="rId60" cstate="print"/>
            <a:stretch>
              <a:fillRect/>
            </a:stretch>
          </a:blipFill>
        </p:spPr>
        <p:txBody>
          <a:bodyPr wrap="square" lIns="0" tIns="0" rIns="0" bIns="0" rtlCol="0">
            <a:noAutofit/>
          </a:bodyPr>
          <a:lstStyle/>
          <a:p>
            <a:endParaRPr/>
          </a:p>
        </p:txBody>
      </p:sp>
      <p:sp>
        <p:nvSpPr>
          <p:cNvPr id="66" name="object 61"/>
          <p:cNvSpPr/>
          <p:nvPr/>
        </p:nvSpPr>
        <p:spPr>
          <a:xfrm>
            <a:off x="8124592" y="845400"/>
            <a:ext cx="192975" cy="76648"/>
          </a:xfrm>
          <a:prstGeom prst="rect">
            <a:avLst/>
          </a:prstGeom>
          <a:blipFill>
            <a:blip r:embed="rId61" cstate="print"/>
            <a:stretch>
              <a:fillRect/>
            </a:stretch>
          </a:blipFill>
        </p:spPr>
        <p:txBody>
          <a:bodyPr wrap="square" lIns="0" tIns="0" rIns="0" bIns="0" rtlCol="0">
            <a:noAutofit/>
          </a:bodyPr>
          <a:lstStyle/>
          <a:p>
            <a:endParaRPr/>
          </a:p>
        </p:txBody>
      </p:sp>
      <p:sp>
        <p:nvSpPr>
          <p:cNvPr id="67" name="object 62"/>
          <p:cNvSpPr/>
          <p:nvPr/>
        </p:nvSpPr>
        <p:spPr>
          <a:xfrm>
            <a:off x="8464028" y="806571"/>
            <a:ext cx="245917" cy="74631"/>
          </a:xfrm>
          <a:prstGeom prst="rect">
            <a:avLst/>
          </a:prstGeom>
          <a:blipFill>
            <a:blip r:embed="rId62" cstate="print"/>
            <a:stretch>
              <a:fillRect/>
            </a:stretch>
          </a:blipFill>
        </p:spPr>
        <p:txBody>
          <a:bodyPr wrap="square" lIns="0" tIns="0" rIns="0" bIns="0" rtlCol="0">
            <a:noAutofit/>
          </a:bodyPr>
          <a:lstStyle/>
          <a:p>
            <a:endParaRPr/>
          </a:p>
        </p:txBody>
      </p:sp>
      <p:sp>
        <p:nvSpPr>
          <p:cNvPr id="68" name="object 63"/>
          <p:cNvSpPr/>
          <p:nvPr/>
        </p:nvSpPr>
        <p:spPr>
          <a:xfrm>
            <a:off x="8251358" y="776316"/>
            <a:ext cx="190540" cy="93288"/>
          </a:xfrm>
          <a:prstGeom prst="rect">
            <a:avLst/>
          </a:prstGeom>
          <a:blipFill>
            <a:blip r:embed="rId63" cstate="print"/>
            <a:stretch>
              <a:fillRect/>
            </a:stretch>
          </a:blipFill>
        </p:spPr>
        <p:txBody>
          <a:bodyPr wrap="square" lIns="0" tIns="0" rIns="0" bIns="0" rtlCol="0">
            <a:noAutofit/>
          </a:bodyPr>
          <a:lstStyle/>
          <a:p>
            <a:endParaRPr/>
          </a:p>
        </p:txBody>
      </p:sp>
      <p:sp>
        <p:nvSpPr>
          <p:cNvPr id="69" name="object 64"/>
          <p:cNvSpPr/>
          <p:nvPr/>
        </p:nvSpPr>
        <p:spPr>
          <a:xfrm>
            <a:off x="8065017" y="754633"/>
            <a:ext cx="212855" cy="48409"/>
          </a:xfrm>
          <a:prstGeom prst="rect">
            <a:avLst/>
          </a:prstGeom>
          <a:blipFill>
            <a:blip r:embed="rId64" cstate="print"/>
            <a:stretch>
              <a:fillRect/>
            </a:stretch>
          </a:blipFill>
        </p:spPr>
        <p:txBody>
          <a:bodyPr wrap="square" lIns="0" tIns="0" rIns="0" bIns="0" rtlCol="0">
            <a:noAutofit/>
          </a:bodyPr>
          <a:lstStyle/>
          <a:p>
            <a:endParaRPr/>
          </a:p>
        </p:txBody>
      </p:sp>
      <p:sp>
        <p:nvSpPr>
          <p:cNvPr id="70" name="object 65"/>
          <p:cNvSpPr/>
          <p:nvPr/>
        </p:nvSpPr>
        <p:spPr>
          <a:xfrm>
            <a:off x="8377437" y="739692"/>
            <a:ext cx="372686" cy="133442"/>
          </a:xfrm>
          <a:prstGeom prst="rect">
            <a:avLst/>
          </a:prstGeom>
          <a:blipFill>
            <a:blip r:embed="rId65" cstate="print"/>
            <a:stretch>
              <a:fillRect/>
            </a:stretch>
          </a:blipFill>
        </p:spPr>
        <p:txBody>
          <a:bodyPr wrap="square" lIns="0" tIns="0" rIns="0" bIns="0" rtlCol="0">
            <a:noAutofit/>
          </a:bodyPr>
          <a:lstStyle/>
          <a:p>
            <a:endParaRPr/>
          </a:p>
        </p:txBody>
      </p:sp>
      <p:sp>
        <p:nvSpPr>
          <p:cNvPr id="71" name="object 66"/>
          <p:cNvSpPr/>
          <p:nvPr/>
        </p:nvSpPr>
        <p:spPr>
          <a:xfrm>
            <a:off x="8008906" y="731436"/>
            <a:ext cx="316057" cy="54964"/>
          </a:xfrm>
          <a:prstGeom prst="rect">
            <a:avLst/>
          </a:prstGeom>
          <a:blipFill>
            <a:blip r:embed="rId66" cstate="print"/>
            <a:stretch>
              <a:fillRect/>
            </a:stretch>
          </a:blipFill>
        </p:spPr>
        <p:txBody>
          <a:bodyPr wrap="square" lIns="0" tIns="0" rIns="0" bIns="0" rtlCol="0">
            <a:noAutofit/>
          </a:bodyPr>
          <a:lstStyle/>
          <a:p>
            <a:endParaRPr/>
          </a:p>
        </p:txBody>
      </p:sp>
      <p:sp>
        <p:nvSpPr>
          <p:cNvPr id="72" name="object 67"/>
          <p:cNvSpPr/>
          <p:nvPr/>
        </p:nvSpPr>
        <p:spPr>
          <a:xfrm>
            <a:off x="8297079" y="698659"/>
            <a:ext cx="163773" cy="66059"/>
          </a:xfrm>
          <a:prstGeom prst="rect">
            <a:avLst/>
          </a:prstGeom>
          <a:blipFill>
            <a:blip r:embed="rId67" cstate="print"/>
            <a:stretch>
              <a:fillRect/>
            </a:stretch>
          </a:blipFill>
        </p:spPr>
        <p:txBody>
          <a:bodyPr wrap="square" lIns="0" tIns="0" rIns="0" bIns="0" rtlCol="0">
            <a:noAutofit/>
          </a:bodyPr>
          <a:lstStyle/>
          <a:p>
            <a:endParaRPr/>
          </a:p>
        </p:txBody>
      </p:sp>
      <p:sp>
        <p:nvSpPr>
          <p:cNvPr id="73" name="object 68"/>
          <p:cNvSpPr/>
          <p:nvPr/>
        </p:nvSpPr>
        <p:spPr>
          <a:xfrm>
            <a:off x="8053237" y="690591"/>
            <a:ext cx="99138" cy="55973"/>
          </a:xfrm>
          <a:prstGeom prst="rect">
            <a:avLst/>
          </a:prstGeom>
          <a:blipFill>
            <a:blip r:embed="rId68" cstate="print"/>
            <a:stretch>
              <a:fillRect/>
            </a:stretch>
          </a:blipFill>
        </p:spPr>
        <p:txBody>
          <a:bodyPr wrap="square" lIns="0" tIns="0" rIns="0" bIns="0" rtlCol="0">
            <a:noAutofit/>
          </a:bodyPr>
          <a:lstStyle/>
          <a:p>
            <a:endParaRPr/>
          </a:p>
        </p:txBody>
      </p:sp>
      <p:sp>
        <p:nvSpPr>
          <p:cNvPr id="74" name="object 69"/>
          <p:cNvSpPr/>
          <p:nvPr/>
        </p:nvSpPr>
        <p:spPr>
          <a:xfrm>
            <a:off x="8362196" y="720341"/>
            <a:ext cx="26670" cy="1009"/>
          </a:xfrm>
          <a:prstGeom prst="rect">
            <a:avLst/>
          </a:prstGeom>
          <a:blipFill>
            <a:blip r:embed="rId69" cstate="print"/>
            <a:stretch>
              <a:fillRect/>
            </a:stretch>
          </a:blipFill>
        </p:spPr>
        <p:txBody>
          <a:bodyPr wrap="square" lIns="0" tIns="0" rIns="0" bIns="0" rtlCol="0">
            <a:noAutofit/>
          </a:bodyPr>
          <a:lstStyle/>
          <a:p>
            <a:endParaRPr/>
          </a:p>
        </p:txBody>
      </p:sp>
      <p:sp>
        <p:nvSpPr>
          <p:cNvPr id="75" name="object 70"/>
          <p:cNvSpPr/>
          <p:nvPr/>
        </p:nvSpPr>
        <p:spPr>
          <a:xfrm>
            <a:off x="8203562" y="593267"/>
            <a:ext cx="155171" cy="108417"/>
          </a:xfrm>
          <a:prstGeom prst="rect">
            <a:avLst/>
          </a:prstGeom>
          <a:blipFill>
            <a:blip r:embed="rId70" cstate="print"/>
            <a:stretch>
              <a:fillRect/>
            </a:stretch>
          </a:blipFill>
        </p:spPr>
        <p:txBody>
          <a:bodyPr wrap="square" lIns="0" tIns="0" rIns="0" bIns="0" rtlCol="0">
            <a:noAutofit/>
          </a:bodyPr>
          <a:lstStyle/>
          <a:p>
            <a:endParaRPr/>
          </a:p>
        </p:txBody>
      </p:sp>
      <p:sp>
        <p:nvSpPr>
          <p:cNvPr id="76" name="object 71"/>
          <p:cNvSpPr/>
          <p:nvPr/>
        </p:nvSpPr>
        <p:spPr>
          <a:xfrm>
            <a:off x="8428699" y="581669"/>
            <a:ext cx="205046" cy="149767"/>
          </a:xfrm>
          <a:prstGeom prst="rect">
            <a:avLst/>
          </a:prstGeom>
          <a:blipFill>
            <a:blip r:embed="rId71" cstate="print"/>
            <a:stretch>
              <a:fillRect/>
            </a:stretch>
          </a:blipFill>
        </p:spPr>
        <p:txBody>
          <a:bodyPr wrap="square" lIns="0" tIns="0" rIns="0" bIns="0" rtlCol="0">
            <a:noAutofit/>
          </a:bodyPr>
          <a:lstStyle/>
          <a:p>
            <a:endParaRPr/>
          </a:p>
        </p:txBody>
      </p:sp>
      <p:sp>
        <p:nvSpPr>
          <p:cNvPr id="77" name="object 72"/>
          <p:cNvSpPr/>
          <p:nvPr/>
        </p:nvSpPr>
        <p:spPr>
          <a:xfrm>
            <a:off x="8531220" y="571081"/>
            <a:ext cx="110836" cy="75135"/>
          </a:xfrm>
          <a:prstGeom prst="rect">
            <a:avLst/>
          </a:prstGeom>
          <a:blipFill>
            <a:blip r:embed="rId72" cstate="print"/>
            <a:stretch>
              <a:fillRect/>
            </a:stretch>
          </a:blipFill>
        </p:spPr>
        <p:txBody>
          <a:bodyPr wrap="square" lIns="0" tIns="0" rIns="0" bIns="0" rtlCol="0">
            <a:noAutofit/>
          </a:bodyPr>
          <a:lstStyle/>
          <a:p>
            <a:endParaRPr/>
          </a:p>
        </p:txBody>
      </p:sp>
      <p:sp>
        <p:nvSpPr>
          <p:cNvPr id="78" name="object 73"/>
          <p:cNvSpPr/>
          <p:nvPr/>
        </p:nvSpPr>
        <p:spPr>
          <a:xfrm>
            <a:off x="8563779" y="575115"/>
            <a:ext cx="63730" cy="43871"/>
          </a:xfrm>
          <a:prstGeom prst="rect">
            <a:avLst/>
          </a:prstGeom>
          <a:blipFill>
            <a:blip r:embed="rId73" cstate="print"/>
            <a:stretch>
              <a:fillRect/>
            </a:stretch>
          </a:blipFill>
        </p:spPr>
        <p:txBody>
          <a:bodyPr wrap="square" lIns="0" tIns="0" rIns="0" bIns="0" rtlCol="0">
            <a:noAutofit/>
          </a:bodyPr>
          <a:lstStyle/>
          <a:p>
            <a:endParaRPr/>
          </a:p>
        </p:txBody>
      </p:sp>
      <p:sp>
        <p:nvSpPr>
          <p:cNvPr id="79" name="object 74"/>
          <p:cNvSpPr/>
          <p:nvPr/>
        </p:nvSpPr>
        <p:spPr>
          <a:xfrm>
            <a:off x="8208408" y="527713"/>
            <a:ext cx="142702" cy="92784"/>
          </a:xfrm>
          <a:prstGeom prst="rect">
            <a:avLst/>
          </a:prstGeom>
          <a:blipFill>
            <a:blip r:embed="rId74" cstate="print"/>
            <a:stretch>
              <a:fillRect/>
            </a:stretch>
          </a:blipFill>
        </p:spPr>
        <p:txBody>
          <a:bodyPr wrap="square" lIns="0" tIns="0" rIns="0" bIns="0" rtlCol="0">
            <a:noAutofit/>
          </a:bodyPr>
          <a:lstStyle/>
          <a:p>
            <a:endParaRPr/>
          </a:p>
        </p:txBody>
      </p:sp>
      <p:sp>
        <p:nvSpPr>
          <p:cNvPr id="80" name="object 75"/>
          <p:cNvSpPr/>
          <p:nvPr/>
        </p:nvSpPr>
        <p:spPr>
          <a:xfrm>
            <a:off x="8415250" y="3312414"/>
            <a:ext cx="119765" cy="65207"/>
          </a:xfrm>
          <a:prstGeom prst="rect">
            <a:avLst/>
          </a:prstGeom>
          <a:blipFill>
            <a:blip r:embed="rId75" cstate="print"/>
            <a:stretch>
              <a:fillRect/>
            </a:stretch>
          </a:blipFill>
        </p:spPr>
        <p:txBody>
          <a:bodyPr wrap="square" lIns="0" tIns="0" rIns="0" bIns="0" rtlCol="0">
            <a:noAutofit/>
          </a:bodyPr>
          <a:lstStyle/>
          <a:p>
            <a:endParaRPr/>
          </a:p>
        </p:txBody>
      </p:sp>
      <p:sp>
        <p:nvSpPr>
          <p:cNvPr id="81" name="object 76"/>
          <p:cNvSpPr/>
          <p:nvPr/>
        </p:nvSpPr>
        <p:spPr>
          <a:xfrm>
            <a:off x="8397237" y="3293576"/>
            <a:ext cx="58407" cy="48746"/>
          </a:xfrm>
          <a:prstGeom prst="rect">
            <a:avLst/>
          </a:prstGeom>
          <a:blipFill>
            <a:blip r:embed="rId76" cstate="print"/>
            <a:stretch>
              <a:fillRect/>
            </a:stretch>
          </a:blipFill>
        </p:spPr>
        <p:txBody>
          <a:bodyPr wrap="square" lIns="0" tIns="0" rIns="0" bIns="0" rtlCol="0">
            <a:noAutofit/>
          </a:bodyPr>
          <a:lstStyle/>
          <a:p>
            <a:endParaRPr/>
          </a:p>
        </p:txBody>
      </p:sp>
      <p:sp>
        <p:nvSpPr>
          <p:cNvPr id="82" name="object 77"/>
          <p:cNvSpPr/>
          <p:nvPr/>
        </p:nvSpPr>
        <p:spPr>
          <a:xfrm>
            <a:off x="8526481" y="3336440"/>
            <a:ext cx="10687" cy="4202"/>
          </a:xfrm>
          <a:prstGeom prst="rect">
            <a:avLst/>
          </a:prstGeom>
          <a:blipFill>
            <a:blip r:embed="rId77" cstate="print"/>
            <a:stretch>
              <a:fillRect/>
            </a:stretch>
          </a:blipFill>
        </p:spPr>
        <p:txBody>
          <a:bodyPr wrap="square" lIns="0" tIns="0" rIns="0" bIns="0" rtlCol="0">
            <a:noAutofit/>
          </a:bodyPr>
          <a:lstStyle/>
          <a:p>
            <a:endParaRPr/>
          </a:p>
        </p:txBody>
      </p:sp>
      <p:sp>
        <p:nvSpPr>
          <p:cNvPr id="83" name="object 78"/>
          <p:cNvSpPr/>
          <p:nvPr/>
        </p:nvSpPr>
        <p:spPr>
          <a:xfrm>
            <a:off x="8395161" y="3280503"/>
            <a:ext cx="151015" cy="58528"/>
          </a:xfrm>
          <a:prstGeom prst="rect">
            <a:avLst/>
          </a:prstGeom>
          <a:blipFill>
            <a:blip r:embed="rId78" cstate="print"/>
            <a:stretch>
              <a:fillRect/>
            </a:stretch>
          </a:blipFill>
        </p:spPr>
        <p:txBody>
          <a:bodyPr wrap="square" lIns="0" tIns="0" rIns="0" bIns="0" rtlCol="0">
            <a:noAutofit/>
          </a:bodyPr>
          <a:lstStyle/>
          <a:p>
            <a:endParaRPr/>
          </a:p>
        </p:txBody>
      </p:sp>
      <p:sp>
        <p:nvSpPr>
          <p:cNvPr id="84" name="object 79"/>
          <p:cNvSpPr/>
          <p:nvPr/>
        </p:nvSpPr>
        <p:spPr>
          <a:xfrm>
            <a:off x="8160327" y="3183899"/>
            <a:ext cx="385848" cy="130691"/>
          </a:xfrm>
          <a:prstGeom prst="rect">
            <a:avLst/>
          </a:prstGeom>
          <a:blipFill>
            <a:blip r:embed="rId79" cstate="print"/>
            <a:stretch>
              <a:fillRect/>
            </a:stretch>
          </a:blipFill>
        </p:spPr>
        <p:txBody>
          <a:bodyPr wrap="square" lIns="0" tIns="0" rIns="0" bIns="0" rtlCol="0">
            <a:noAutofit/>
          </a:bodyPr>
          <a:lstStyle/>
          <a:p>
            <a:endParaRPr/>
          </a:p>
        </p:txBody>
      </p:sp>
      <p:sp>
        <p:nvSpPr>
          <p:cNvPr id="85" name="object 80"/>
          <p:cNvSpPr/>
          <p:nvPr/>
        </p:nvSpPr>
        <p:spPr>
          <a:xfrm>
            <a:off x="8158940" y="3175914"/>
            <a:ext cx="318204" cy="125226"/>
          </a:xfrm>
          <a:prstGeom prst="rect">
            <a:avLst/>
          </a:prstGeom>
          <a:blipFill>
            <a:blip r:embed="rId80" cstate="print"/>
            <a:stretch>
              <a:fillRect/>
            </a:stretch>
          </a:blipFill>
        </p:spPr>
        <p:txBody>
          <a:bodyPr wrap="square" lIns="0" tIns="0" rIns="0" bIns="0" rtlCol="0">
            <a:noAutofit/>
          </a:bodyPr>
          <a:lstStyle/>
          <a:p>
            <a:endParaRPr/>
          </a:p>
        </p:txBody>
      </p:sp>
      <p:sp>
        <p:nvSpPr>
          <p:cNvPr id="86" name="object 81"/>
          <p:cNvSpPr/>
          <p:nvPr/>
        </p:nvSpPr>
        <p:spPr>
          <a:xfrm>
            <a:off x="8174874" y="3157162"/>
            <a:ext cx="566650" cy="96072"/>
          </a:xfrm>
          <a:prstGeom prst="rect">
            <a:avLst/>
          </a:prstGeom>
          <a:blipFill>
            <a:blip r:embed="rId81" cstate="print"/>
            <a:stretch>
              <a:fillRect/>
            </a:stretch>
          </a:blipFill>
        </p:spPr>
        <p:txBody>
          <a:bodyPr wrap="square" lIns="0" tIns="0" rIns="0" bIns="0" rtlCol="0">
            <a:noAutofit/>
          </a:bodyPr>
          <a:lstStyle/>
          <a:p>
            <a:endParaRPr/>
          </a:p>
        </p:txBody>
      </p:sp>
      <p:sp>
        <p:nvSpPr>
          <p:cNvPr id="87" name="object 82"/>
          <p:cNvSpPr/>
          <p:nvPr/>
        </p:nvSpPr>
        <p:spPr>
          <a:xfrm>
            <a:off x="8140239" y="3090648"/>
            <a:ext cx="586739" cy="89468"/>
          </a:xfrm>
          <a:prstGeom prst="rect">
            <a:avLst/>
          </a:prstGeom>
          <a:blipFill>
            <a:blip r:embed="rId82" cstate="print"/>
            <a:stretch>
              <a:fillRect/>
            </a:stretch>
          </a:blipFill>
        </p:spPr>
        <p:txBody>
          <a:bodyPr wrap="square" lIns="0" tIns="0" rIns="0" bIns="0" rtlCol="0">
            <a:noAutofit/>
          </a:bodyPr>
          <a:lstStyle/>
          <a:p>
            <a:endParaRPr/>
          </a:p>
        </p:txBody>
      </p:sp>
      <p:sp>
        <p:nvSpPr>
          <p:cNvPr id="88" name="object 83"/>
          <p:cNvSpPr/>
          <p:nvPr/>
        </p:nvSpPr>
        <p:spPr>
          <a:xfrm>
            <a:off x="8146471" y="3093550"/>
            <a:ext cx="110066" cy="28575"/>
          </a:xfrm>
          <a:prstGeom prst="rect">
            <a:avLst/>
          </a:prstGeom>
          <a:blipFill>
            <a:blip r:embed="rId83" cstate="print"/>
            <a:stretch>
              <a:fillRect/>
            </a:stretch>
          </a:blipFill>
        </p:spPr>
        <p:txBody>
          <a:bodyPr wrap="square" lIns="0" tIns="0" rIns="0" bIns="0" rtlCol="0">
            <a:noAutofit/>
          </a:bodyPr>
          <a:lstStyle/>
          <a:p>
            <a:endParaRPr/>
          </a:p>
        </p:txBody>
      </p:sp>
      <p:sp>
        <p:nvSpPr>
          <p:cNvPr id="89" name="object 84"/>
          <p:cNvSpPr/>
          <p:nvPr/>
        </p:nvSpPr>
        <p:spPr>
          <a:xfrm>
            <a:off x="8118068" y="3024636"/>
            <a:ext cx="546112" cy="100343"/>
          </a:xfrm>
          <a:prstGeom prst="rect">
            <a:avLst/>
          </a:prstGeom>
          <a:blipFill>
            <a:blip r:embed="rId84" cstate="print"/>
            <a:stretch>
              <a:fillRect/>
            </a:stretch>
          </a:blipFill>
        </p:spPr>
        <p:txBody>
          <a:bodyPr wrap="square" lIns="0" tIns="0" rIns="0" bIns="0" rtlCol="0">
            <a:noAutofit/>
          </a:bodyPr>
          <a:lstStyle/>
          <a:p>
            <a:endParaRPr/>
          </a:p>
        </p:txBody>
      </p:sp>
      <p:sp>
        <p:nvSpPr>
          <p:cNvPr id="90" name="object 85"/>
          <p:cNvSpPr/>
          <p:nvPr/>
        </p:nvSpPr>
        <p:spPr>
          <a:xfrm>
            <a:off x="8102828" y="3047327"/>
            <a:ext cx="90054" cy="40837"/>
          </a:xfrm>
          <a:prstGeom prst="rect">
            <a:avLst/>
          </a:prstGeom>
          <a:blipFill>
            <a:blip r:embed="rId85" cstate="print"/>
            <a:stretch>
              <a:fillRect/>
            </a:stretch>
          </a:blipFill>
        </p:spPr>
        <p:txBody>
          <a:bodyPr wrap="square" lIns="0" tIns="0" rIns="0" bIns="0" rtlCol="0">
            <a:noAutofit/>
          </a:bodyPr>
          <a:lstStyle/>
          <a:p>
            <a:endParaRPr/>
          </a:p>
        </p:txBody>
      </p:sp>
      <p:sp>
        <p:nvSpPr>
          <p:cNvPr id="91" name="object 86"/>
          <p:cNvSpPr/>
          <p:nvPr/>
        </p:nvSpPr>
        <p:spPr>
          <a:xfrm>
            <a:off x="8109063" y="2940023"/>
            <a:ext cx="577042" cy="149326"/>
          </a:xfrm>
          <a:prstGeom prst="rect">
            <a:avLst/>
          </a:prstGeom>
          <a:blipFill>
            <a:blip r:embed="rId86" cstate="print"/>
            <a:stretch>
              <a:fillRect/>
            </a:stretch>
          </a:blipFill>
        </p:spPr>
        <p:txBody>
          <a:bodyPr wrap="square" lIns="0" tIns="0" rIns="0" bIns="0" rtlCol="0">
            <a:noAutofit/>
          </a:bodyPr>
          <a:lstStyle/>
          <a:p>
            <a:endParaRPr/>
          </a:p>
        </p:txBody>
      </p:sp>
      <p:sp>
        <p:nvSpPr>
          <p:cNvPr id="92" name="object 87"/>
          <p:cNvSpPr/>
          <p:nvPr/>
        </p:nvSpPr>
        <p:spPr>
          <a:xfrm>
            <a:off x="8663941" y="2977571"/>
            <a:ext cx="19395" cy="9244"/>
          </a:xfrm>
          <a:prstGeom prst="rect">
            <a:avLst/>
          </a:prstGeom>
          <a:blipFill>
            <a:blip r:embed="rId87" cstate="print"/>
            <a:stretch>
              <a:fillRect/>
            </a:stretch>
          </a:blipFill>
        </p:spPr>
        <p:txBody>
          <a:bodyPr wrap="square" lIns="0" tIns="0" rIns="0" bIns="0" rtlCol="0">
            <a:noAutofit/>
          </a:bodyPr>
          <a:lstStyle/>
          <a:p>
            <a:endParaRPr/>
          </a:p>
        </p:txBody>
      </p:sp>
      <p:sp>
        <p:nvSpPr>
          <p:cNvPr id="93" name="object 88"/>
          <p:cNvSpPr/>
          <p:nvPr/>
        </p:nvSpPr>
        <p:spPr>
          <a:xfrm>
            <a:off x="8572497" y="2966645"/>
            <a:ext cx="51262" cy="9244"/>
          </a:xfrm>
          <a:prstGeom prst="rect">
            <a:avLst/>
          </a:prstGeom>
          <a:blipFill>
            <a:blip r:embed="rId88" cstate="print"/>
            <a:stretch>
              <a:fillRect/>
            </a:stretch>
          </a:blipFill>
        </p:spPr>
        <p:txBody>
          <a:bodyPr wrap="square" lIns="0" tIns="0" rIns="0" bIns="0" rtlCol="0">
            <a:noAutofit/>
          </a:bodyPr>
          <a:lstStyle/>
          <a:p>
            <a:endParaRPr/>
          </a:p>
        </p:txBody>
      </p:sp>
      <p:sp>
        <p:nvSpPr>
          <p:cNvPr id="94" name="object 89"/>
          <p:cNvSpPr/>
          <p:nvPr/>
        </p:nvSpPr>
        <p:spPr>
          <a:xfrm>
            <a:off x="8296792" y="2893527"/>
            <a:ext cx="152400" cy="105028"/>
          </a:xfrm>
          <a:prstGeom prst="rect">
            <a:avLst/>
          </a:prstGeom>
          <a:blipFill>
            <a:blip r:embed="rId89" cstate="print"/>
            <a:stretch>
              <a:fillRect/>
            </a:stretch>
          </a:blipFill>
        </p:spPr>
        <p:txBody>
          <a:bodyPr wrap="square" lIns="0" tIns="0" rIns="0" bIns="0" rtlCol="0">
            <a:noAutofit/>
          </a:bodyPr>
          <a:lstStyle/>
          <a:p>
            <a:endParaRPr/>
          </a:p>
        </p:txBody>
      </p:sp>
      <p:sp>
        <p:nvSpPr>
          <p:cNvPr id="95" name="object 90"/>
          <p:cNvSpPr/>
          <p:nvPr/>
        </p:nvSpPr>
        <p:spPr>
          <a:xfrm>
            <a:off x="8435708" y="2247328"/>
            <a:ext cx="112914" cy="96315"/>
          </a:xfrm>
          <a:prstGeom prst="rect">
            <a:avLst/>
          </a:prstGeom>
          <a:blipFill>
            <a:blip r:embed="rId90" cstate="print"/>
            <a:stretch>
              <a:fillRect/>
            </a:stretch>
          </a:blipFill>
        </p:spPr>
        <p:txBody>
          <a:bodyPr wrap="square" lIns="0" tIns="0" rIns="0" bIns="0" rtlCol="0">
            <a:noAutofit/>
          </a:bodyPr>
          <a:lstStyle/>
          <a:p>
            <a:endParaRPr/>
          </a:p>
        </p:txBody>
      </p:sp>
      <p:sp>
        <p:nvSpPr>
          <p:cNvPr id="96" name="object 91"/>
          <p:cNvSpPr/>
          <p:nvPr/>
        </p:nvSpPr>
        <p:spPr>
          <a:xfrm>
            <a:off x="8394143" y="2244807"/>
            <a:ext cx="114201" cy="59503"/>
          </a:xfrm>
          <a:prstGeom prst="rect">
            <a:avLst/>
          </a:prstGeom>
          <a:blipFill>
            <a:blip r:embed="rId91" cstate="print"/>
            <a:stretch>
              <a:fillRect/>
            </a:stretch>
          </a:blipFill>
        </p:spPr>
        <p:txBody>
          <a:bodyPr wrap="square" lIns="0" tIns="0" rIns="0" bIns="0" rtlCol="0">
            <a:noAutofit/>
          </a:bodyPr>
          <a:lstStyle/>
          <a:p>
            <a:endParaRPr/>
          </a:p>
        </p:txBody>
      </p:sp>
      <p:sp>
        <p:nvSpPr>
          <p:cNvPr id="97" name="object 92"/>
          <p:cNvSpPr/>
          <p:nvPr/>
        </p:nvSpPr>
        <p:spPr>
          <a:xfrm>
            <a:off x="8384444" y="2101093"/>
            <a:ext cx="281120" cy="174979"/>
          </a:xfrm>
          <a:prstGeom prst="rect">
            <a:avLst/>
          </a:prstGeom>
          <a:blipFill>
            <a:blip r:embed="rId92" cstate="print"/>
            <a:stretch>
              <a:fillRect/>
            </a:stretch>
          </a:blipFill>
        </p:spPr>
        <p:txBody>
          <a:bodyPr wrap="square" lIns="0" tIns="0" rIns="0" bIns="0" rtlCol="0">
            <a:noAutofit/>
          </a:bodyPr>
          <a:lstStyle/>
          <a:p>
            <a:endParaRPr/>
          </a:p>
        </p:txBody>
      </p:sp>
      <p:sp>
        <p:nvSpPr>
          <p:cNvPr id="98" name="object 93"/>
          <p:cNvSpPr/>
          <p:nvPr/>
        </p:nvSpPr>
        <p:spPr>
          <a:xfrm>
            <a:off x="8725958" y="2205981"/>
            <a:ext cx="119149" cy="74126"/>
          </a:xfrm>
          <a:prstGeom prst="rect">
            <a:avLst/>
          </a:prstGeom>
          <a:blipFill>
            <a:blip r:embed="rId93" cstate="print"/>
            <a:stretch>
              <a:fillRect/>
            </a:stretch>
          </a:blipFill>
        </p:spPr>
        <p:txBody>
          <a:bodyPr wrap="square" lIns="0" tIns="0" rIns="0" bIns="0" rtlCol="0">
            <a:noAutofit/>
          </a:bodyPr>
          <a:lstStyle/>
          <a:p>
            <a:endParaRPr/>
          </a:p>
        </p:txBody>
      </p:sp>
      <p:sp>
        <p:nvSpPr>
          <p:cNvPr id="99" name="object 94"/>
          <p:cNvSpPr/>
          <p:nvPr/>
        </p:nvSpPr>
        <p:spPr>
          <a:xfrm>
            <a:off x="8591569" y="2128827"/>
            <a:ext cx="243147" cy="142203"/>
          </a:xfrm>
          <a:prstGeom prst="rect">
            <a:avLst/>
          </a:prstGeom>
          <a:blipFill>
            <a:blip r:embed="rId94" cstate="print"/>
            <a:stretch>
              <a:fillRect/>
            </a:stretch>
          </a:blipFill>
        </p:spPr>
        <p:txBody>
          <a:bodyPr wrap="square" lIns="0" tIns="0" rIns="0" bIns="0" rtlCol="0">
            <a:noAutofit/>
          </a:bodyPr>
          <a:lstStyle/>
          <a:p>
            <a:endParaRPr/>
          </a:p>
        </p:txBody>
      </p:sp>
      <p:sp>
        <p:nvSpPr>
          <p:cNvPr id="100" name="object 95"/>
          <p:cNvSpPr/>
          <p:nvPr/>
        </p:nvSpPr>
        <p:spPr>
          <a:xfrm>
            <a:off x="8216805" y="2117228"/>
            <a:ext cx="103247" cy="63537"/>
          </a:xfrm>
          <a:prstGeom prst="rect">
            <a:avLst/>
          </a:prstGeom>
          <a:blipFill>
            <a:blip r:embed="rId95" cstate="print"/>
            <a:stretch>
              <a:fillRect/>
            </a:stretch>
          </a:blipFill>
        </p:spPr>
        <p:txBody>
          <a:bodyPr wrap="square" lIns="0" tIns="0" rIns="0" bIns="0" rtlCol="0">
            <a:noAutofit/>
          </a:bodyPr>
          <a:lstStyle/>
          <a:p>
            <a:endParaRPr/>
          </a:p>
        </p:txBody>
      </p:sp>
      <p:sp>
        <p:nvSpPr>
          <p:cNvPr id="101" name="object 96"/>
          <p:cNvSpPr/>
          <p:nvPr/>
        </p:nvSpPr>
        <p:spPr>
          <a:xfrm>
            <a:off x="8165544" y="2081931"/>
            <a:ext cx="181955" cy="58998"/>
          </a:xfrm>
          <a:prstGeom prst="rect">
            <a:avLst/>
          </a:prstGeom>
          <a:blipFill>
            <a:blip r:embed="rId96" cstate="print"/>
            <a:stretch>
              <a:fillRect/>
            </a:stretch>
          </a:blipFill>
        </p:spPr>
        <p:txBody>
          <a:bodyPr wrap="square" lIns="0" tIns="0" rIns="0" bIns="0" rtlCol="0">
            <a:noAutofit/>
          </a:bodyPr>
          <a:lstStyle/>
          <a:p>
            <a:endParaRPr/>
          </a:p>
        </p:txBody>
      </p:sp>
      <p:sp>
        <p:nvSpPr>
          <p:cNvPr id="102" name="object 97"/>
          <p:cNvSpPr/>
          <p:nvPr/>
        </p:nvSpPr>
        <p:spPr>
          <a:xfrm>
            <a:off x="8218188" y="2061255"/>
            <a:ext cx="299951" cy="47906"/>
          </a:xfrm>
          <a:prstGeom prst="rect">
            <a:avLst/>
          </a:prstGeom>
          <a:blipFill>
            <a:blip r:embed="rId97" cstate="print"/>
            <a:stretch>
              <a:fillRect/>
            </a:stretch>
          </a:blipFill>
        </p:spPr>
        <p:txBody>
          <a:bodyPr wrap="square" lIns="0" tIns="0" rIns="0" bIns="0" rtlCol="0">
            <a:noAutofit/>
          </a:bodyPr>
          <a:lstStyle/>
          <a:p>
            <a:endParaRPr/>
          </a:p>
        </p:txBody>
      </p:sp>
      <p:sp>
        <p:nvSpPr>
          <p:cNvPr id="103" name="object 98"/>
          <p:cNvSpPr/>
          <p:nvPr/>
        </p:nvSpPr>
        <p:spPr>
          <a:xfrm>
            <a:off x="8548803" y="2019286"/>
            <a:ext cx="266477" cy="89128"/>
          </a:xfrm>
          <a:prstGeom prst="rect">
            <a:avLst/>
          </a:prstGeom>
          <a:blipFill>
            <a:blip r:embed="rId98" cstate="print"/>
            <a:stretch>
              <a:fillRect/>
            </a:stretch>
          </a:blipFill>
        </p:spPr>
        <p:txBody>
          <a:bodyPr wrap="square" lIns="0" tIns="0" rIns="0" bIns="0" rtlCol="0">
            <a:noAutofit/>
          </a:bodyPr>
          <a:lstStyle/>
          <a:p>
            <a:endParaRPr/>
          </a:p>
        </p:txBody>
      </p:sp>
      <p:sp>
        <p:nvSpPr>
          <p:cNvPr id="104" name="object 99"/>
          <p:cNvSpPr/>
          <p:nvPr/>
        </p:nvSpPr>
        <p:spPr>
          <a:xfrm>
            <a:off x="8256288" y="1852995"/>
            <a:ext cx="372624" cy="245072"/>
          </a:xfrm>
          <a:prstGeom prst="rect">
            <a:avLst/>
          </a:prstGeom>
          <a:blipFill>
            <a:blip r:embed="rId99" cstate="print"/>
            <a:stretch>
              <a:fillRect/>
            </a:stretch>
          </a:blipFill>
        </p:spPr>
        <p:txBody>
          <a:bodyPr wrap="square" lIns="0" tIns="0" rIns="0" bIns="0" rtlCol="0">
            <a:noAutofit/>
          </a:bodyPr>
          <a:lstStyle/>
          <a:p>
            <a:endParaRPr/>
          </a:p>
        </p:txBody>
      </p:sp>
      <p:sp>
        <p:nvSpPr>
          <p:cNvPr id="105" name="object 100"/>
          <p:cNvSpPr/>
          <p:nvPr/>
        </p:nvSpPr>
        <p:spPr>
          <a:xfrm>
            <a:off x="8788998" y="2017888"/>
            <a:ext cx="124690" cy="47400"/>
          </a:xfrm>
          <a:prstGeom prst="rect">
            <a:avLst/>
          </a:prstGeom>
          <a:blipFill>
            <a:blip r:embed="rId100" cstate="print"/>
            <a:stretch>
              <a:fillRect/>
            </a:stretch>
          </a:blipFill>
        </p:spPr>
        <p:txBody>
          <a:bodyPr wrap="square" lIns="0" tIns="0" rIns="0" bIns="0" rtlCol="0">
            <a:noAutofit/>
          </a:bodyPr>
          <a:lstStyle/>
          <a:p>
            <a:endParaRPr/>
          </a:p>
        </p:txBody>
      </p:sp>
      <p:sp>
        <p:nvSpPr>
          <p:cNvPr id="106" name="object 101"/>
          <p:cNvSpPr/>
          <p:nvPr/>
        </p:nvSpPr>
        <p:spPr>
          <a:xfrm>
            <a:off x="8635213" y="1944770"/>
            <a:ext cx="241739" cy="80178"/>
          </a:xfrm>
          <a:prstGeom prst="rect">
            <a:avLst/>
          </a:prstGeom>
          <a:blipFill>
            <a:blip r:embed="rId101" cstate="print"/>
            <a:stretch>
              <a:fillRect/>
            </a:stretch>
          </a:blipFill>
        </p:spPr>
        <p:txBody>
          <a:bodyPr wrap="square" lIns="0" tIns="0" rIns="0" bIns="0" rtlCol="0">
            <a:noAutofit/>
          </a:bodyPr>
          <a:lstStyle/>
          <a:p>
            <a:endParaRPr/>
          </a:p>
        </p:txBody>
      </p:sp>
      <p:sp>
        <p:nvSpPr>
          <p:cNvPr id="107" name="object 102"/>
          <p:cNvSpPr/>
          <p:nvPr/>
        </p:nvSpPr>
        <p:spPr>
          <a:xfrm>
            <a:off x="8800080" y="1952333"/>
            <a:ext cx="138545" cy="56982"/>
          </a:xfrm>
          <a:prstGeom prst="rect">
            <a:avLst/>
          </a:prstGeom>
          <a:blipFill>
            <a:blip r:embed="rId102" cstate="print"/>
            <a:stretch>
              <a:fillRect/>
            </a:stretch>
          </a:blipFill>
        </p:spPr>
        <p:txBody>
          <a:bodyPr wrap="square" lIns="0" tIns="0" rIns="0" bIns="0" rtlCol="0">
            <a:noAutofit/>
          </a:bodyPr>
          <a:lstStyle/>
          <a:p>
            <a:endParaRPr/>
          </a:p>
        </p:txBody>
      </p:sp>
      <p:sp>
        <p:nvSpPr>
          <p:cNvPr id="108" name="object 103"/>
          <p:cNvSpPr/>
          <p:nvPr/>
        </p:nvSpPr>
        <p:spPr>
          <a:xfrm>
            <a:off x="8337337" y="1846942"/>
            <a:ext cx="53164" cy="74127"/>
          </a:xfrm>
          <a:prstGeom prst="rect">
            <a:avLst/>
          </a:prstGeom>
          <a:blipFill>
            <a:blip r:embed="rId103" cstate="print"/>
            <a:stretch>
              <a:fillRect/>
            </a:stretch>
          </a:blipFill>
        </p:spPr>
        <p:txBody>
          <a:bodyPr wrap="square" lIns="0" tIns="0" rIns="0" bIns="0" rtlCol="0">
            <a:noAutofit/>
          </a:bodyPr>
          <a:lstStyle/>
          <a:p>
            <a:endParaRPr/>
          </a:p>
        </p:txBody>
      </p:sp>
      <p:sp>
        <p:nvSpPr>
          <p:cNvPr id="109" name="object 104"/>
          <p:cNvSpPr/>
          <p:nvPr/>
        </p:nvSpPr>
        <p:spPr>
          <a:xfrm>
            <a:off x="8511907" y="1821225"/>
            <a:ext cx="205739" cy="177501"/>
          </a:xfrm>
          <a:prstGeom prst="rect">
            <a:avLst/>
          </a:prstGeom>
          <a:blipFill>
            <a:blip r:embed="rId104" cstate="print"/>
            <a:stretch>
              <a:fillRect/>
            </a:stretch>
          </a:blipFill>
        </p:spPr>
        <p:txBody>
          <a:bodyPr wrap="square" lIns="0" tIns="0" rIns="0" bIns="0" rtlCol="0">
            <a:noAutofit/>
          </a:bodyPr>
          <a:lstStyle/>
          <a:p>
            <a:endParaRPr/>
          </a:p>
        </p:txBody>
      </p:sp>
      <p:sp>
        <p:nvSpPr>
          <p:cNvPr id="110" name="object 105"/>
          <p:cNvSpPr/>
          <p:nvPr/>
        </p:nvSpPr>
        <p:spPr>
          <a:xfrm>
            <a:off x="8581177" y="1786430"/>
            <a:ext cx="126769" cy="92785"/>
          </a:xfrm>
          <a:prstGeom prst="rect">
            <a:avLst/>
          </a:prstGeom>
          <a:blipFill>
            <a:blip r:embed="rId105" cstate="print"/>
            <a:stretch>
              <a:fillRect/>
            </a:stretch>
          </a:blipFill>
        </p:spPr>
        <p:txBody>
          <a:bodyPr wrap="square" lIns="0" tIns="0" rIns="0" bIns="0" rtlCol="0">
            <a:noAutofit/>
          </a:bodyPr>
          <a:lstStyle/>
          <a:p>
            <a:endParaRPr/>
          </a:p>
        </p:txBody>
      </p:sp>
    </p:spTree>
    <p:extLst>
      <p:ext uri="{BB962C8B-B14F-4D97-AF65-F5344CB8AC3E}">
        <p14:creationId xmlns:p14="http://schemas.microsoft.com/office/powerpoint/2010/main" val="186293277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xit" presetSubtype="0" fill="hold" grpId="0" nodeType="clickEffect">
                                  <p:stCondLst>
                                    <p:cond delay="0"/>
                                  </p:stCondLst>
                                  <p:childTnLst>
                                    <p:animEffect transition="out" filter="fade">
                                      <p:cBhvr>
                                        <p:cTn id="6" dur="1000"/>
                                        <p:tgtEl>
                                          <p:spTgt spid="8"/>
                                        </p:tgtEl>
                                      </p:cBhvr>
                                    </p:animEffect>
                                    <p:anim calcmode="lin" valueType="num">
                                      <p:cBhvr>
                                        <p:cTn id="7" dur="1000"/>
                                        <p:tgtEl>
                                          <p:spTgt spid="8"/>
                                        </p:tgtEl>
                                        <p:attrNameLst>
                                          <p:attrName>ppt_x</p:attrName>
                                        </p:attrNameLst>
                                      </p:cBhvr>
                                      <p:tavLst>
                                        <p:tav tm="0">
                                          <p:val>
                                            <p:strVal val="ppt_x"/>
                                          </p:val>
                                        </p:tav>
                                        <p:tav tm="100000">
                                          <p:val>
                                            <p:strVal val="ppt_x"/>
                                          </p:val>
                                        </p:tav>
                                      </p:tavLst>
                                    </p:anim>
                                    <p:anim calcmode="lin" valueType="num">
                                      <p:cBhvr>
                                        <p:cTn id="8" dur="1000"/>
                                        <p:tgtEl>
                                          <p:spTgt spid="8"/>
                                        </p:tgtEl>
                                        <p:attrNameLst>
                                          <p:attrName>ppt_y</p:attrName>
                                        </p:attrNameLst>
                                      </p:cBhvr>
                                      <p:tavLst>
                                        <p:tav tm="0">
                                          <p:val>
                                            <p:strVal val="ppt_y"/>
                                          </p:val>
                                        </p:tav>
                                        <p:tav tm="100000">
                                          <p:val>
                                            <p:strVal val="ppt_y+.1"/>
                                          </p:val>
                                        </p:tav>
                                      </p:tavLst>
                                    </p:anim>
                                    <p:set>
                                      <p:cBhvr>
                                        <p:cTn id="9" dur="1" fill="hold">
                                          <p:stCondLst>
                                            <p:cond delay="999"/>
                                          </p:stCondLst>
                                        </p:cTn>
                                        <p:tgtEl>
                                          <p:spTgt spid="8"/>
                                        </p:tgtEl>
                                        <p:attrNameLst>
                                          <p:attrName>style.visibility</p:attrName>
                                        </p:attrNameLst>
                                      </p:cBhvr>
                                      <p:to>
                                        <p:strVal val="hidden"/>
                                      </p:to>
                                    </p:set>
                                  </p:childTnLst>
                                </p:cTn>
                              </p:par>
                              <p:par>
                                <p:cTn id="10" presetID="42" presetClass="exit" presetSubtype="0" fill="hold" grpId="0" nodeType="withEffect">
                                  <p:stCondLst>
                                    <p:cond delay="0"/>
                                  </p:stCondLst>
                                  <p:childTnLst>
                                    <p:animEffect transition="out" filter="fade">
                                      <p:cBhvr>
                                        <p:cTn id="11" dur="1000"/>
                                        <p:tgtEl>
                                          <p:spTgt spid="9"/>
                                        </p:tgtEl>
                                      </p:cBhvr>
                                    </p:animEffect>
                                    <p:anim calcmode="lin" valueType="num">
                                      <p:cBhvr>
                                        <p:cTn id="12" dur="1000"/>
                                        <p:tgtEl>
                                          <p:spTgt spid="9"/>
                                        </p:tgtEl>
                                        <p:attrNameLst>
                                          <p:attrName>ppt_x</p:attrName>
                                        </p:attrNameLst>
                                      </p:cBhvr>
                                      <p:tavLst>
                                        <p:tav tm="0">
                                          <p:val>
                                            <p:strVal val="ppt_x"/>
                                          </p:val>
                                        </p:tav>
                                        <p:tav tm="100000">
                                          <p:val>
                                            <p:strVal val="ppt_x"/>
                                          </p:val>
                                        </p:tav>
                                      </p:tavLst>
                                    </p:anim>
                                    <p:anim calcmode="lin" valueType="num">
                                      <p:cBhvr>
                                        <p:cTn id="13" dur="1000"/>
                                        <p:tgtEl>
                                          <p:spTgt spid="9"/>
                                        </p:tgtEl>
                                        <p:attrNameLst>
                                          <p:attrName>ppt_y</p:attrName>
                                        </p:attrNameLst>
                                      </p:cBhvr>
                                      <p:tavLst>
                                        <p:tav tm="0">
                                          <p:val>
                                            <p:strVal val="ppt_y"/>
                                          </p:val>
                                        </p:tav>
                                        <p:tav tm="100000">
                                          <p:val>
                                            <p:strVal val="ppt_y+.1"/>
                                          </p:val>
                                        </p:tav>
                                      </p:tavLst>
                                    </p:anim>
                                    <p:set>
                                      <p:cBhvr>
                                        <p:cTn id="14" dur="1" fill="hold">
                                          <p:stCondLst>
                                            <p:cond delay="999"/>
                                          </p:stCondLst>
                                        </p:cTn>
                                        <p:tgtEl>
                                          <p:spTgt spid="9"/>
                                        </p:tgtEl>
                                        <p:attrNameLst>
                                          <p:attrName>style.visibility</p:attrName>
                                        </p:attrNameLst>
                                      </p:cBhvr>
                                      <p:to>
                                        <p:strVal val="hidden"/>
                                      </p:to>
                                    </p:set>
                                  </p:childTnLst>
                                </p:cTn>
                              </p:par>
                              <p:par>
                                <p:cTn id="15" presetID="42" presetClass="exit" presetSubtype="0" fill="hold" grpId="0" nodeType="withEffect">
                                  <p:stCondLst>
                                    <p:cond delay="0"/>
                                  </p:stCondLst>
                                  <p:childTnLst>
                                    <p:animEffect transition="out" filter="fade">
                                      <p:cBhvr>
                                        <p:cTn id="16" dur="1000"/>
                                        <p:tgtEl>
                                          <p:spTgt spid="10"/>
                                        </p:tgtEl>
                                      </p:cBhvr>
                                    </p:animEffect>
                                    <p:anim calcmode="lin" valueType="num">
                                      <p:cBhvr>
                                        <p:cTn id="17" dur="1000"/>
                                        <p:tgtEl>
                                          <p:spTgt spid="10"/>
                                        </p:tgtEl>
                                        <p:attrNameLst>
                                          <p:attrName>ppt_x</p:attrName>
                                        </p:attrNameLst>
                                      </p:cBhvr>
                                      <p:tavLst>
                                        <p:tav tm="0">
                                          <p:val>
                                            <p:strVal val="ppt_x"/>
                                          </p:val>
                                        </p:tav>
                                        <p:tav tm="100000">
                                          <p:val>
                                            <p:strVal val="ppt_x"/>
                                          </p:val>
                                        </p:tav>
                                      </p:tavLst>
                                    </p:anim>
                                    <p:anim calcmode="lin" valueType="num">
                                      <p:cBhvr>
                                        <p:cTn id="18" dur="1000"/>
                                        <p:tgtEl>
                                          <p:spTgt spid="10"/>
                                        </p:tgtEl>
                                        <p:attrNameLst>
                                          <p:attrName>ppt_y</p:attrName>
                                        </p:attrNameLst>
                                      </p:cBhvr>
                                      <p:tavLst>
                                        <p:tav tm="0">
                                          <p:val>
                                            <p:strVal val="ppt_y"/>
                                          </p:val>
                                        </p:tav>
                                        <p:tav tm="100000">
                                          <p:val>
                                            <p:strVal val="ppt_y+.1"/>
                                          </p:val>
                                        </p:tav>
                                      </p:tavLst>
                                    </p:anim>
                                    <p:set>
                                      <p:cBhvr>
                                        <p:cTn id="19" dur="1" fill="hold">
                                          <p:stCondLst>
                                            <p:cond delay="999"/>
                                          </p:stCondLst>
                                        </p:cTn>
                                        <p:tgtEl>
                                          <p:spTgt spid="10"/>
                                        </p:tgtEl>
                                        <p:attrNameLst>
                                          <p:attrName>style.visibility</p:attrName>
                                        </p:attrNameLst>
                                      </p:cBhvr>
                                      <p:to>
                                        <p:strVal val="hidden"/>
                                      </p:to>
                                    </p:set>
                                  </p:childTnLst>
                                </p:cTn>
                              </p:par>
                              <p:par>
                                <p:cTn id="20" presetID="42" presetClass="exit" presetSubtype="0" fill="hold" grpId="0" nodeType="withEffect">
                                  <p:stCondLst>
                                    <p:cond delay="0"/>
                                  </p:stCondLst>
                                  <p:childTnLst>
                                    <p:animEffect transition="out" filter="fade">
                                      <p:cBhvr>
                                        <p:cTn id="21" dur="1000"/>
                                        <p:tgtEl>
                                          <p:spTgt spid="11"/>
                                        </p:tgtEl>
                                      </p:cBhvr>
                                    </p:animEffect>
                                    <p:anim calcmode="lin" valueType="num">
                                      <p:cBhvr>
                                        <p:cTn id="22" dur="1000"/>
                                        <p:tgtEl>
                                          <p:spTgt spid="11"/>
                                        </p:tgtEl>
                                        <p:attrNameLst>
                                          <p:attrName>ppt_x</p:attrName>
                                        </p:attrNameLst>
                                      </p:cBhvr>
                                      <p:tavLst>
                                        <p:tav tm="0">
                                          <p:val>
                                            <p:strVal val="ppt_x"/>
                                          </p:val>
                                        </p:tav>
                                        <p:tav tm="100000">
                                          <p:val>
                                            <p:strVal val="ppt_x"/>
                                          </p:val>
                                        </p:tav>
                                      </p:tavLst>
                                    </p:anim>
                                    <p:anim calcmode="lin" valueType="num">
                                      <p:cBhvr>
                                        <p:cTn id="23" dur="1000"/>
                                        <p:tgtEl>
                                          <p:spTgt spid="11"/>
                                        </p:tgtEl>
                                        <p:attrNameLst>
                                          <p:attrName>ppt_y</p:attrName>
                                        </p:attrNameLst>
                                      </p:cBhvr>
                                      <p:tavLst>
                                        <p:tav tm="0">
                                          <p:val>
                                            <p:strVal val="ppt_y"/>
                                          </p:val>
                                        </p:tav>
                                        <p:tav tm="100000">
                                          <p:val>
                                            <p:strVal val="ppt_y+.1"/>
                                          </p:val>
                                        </p:tav>
                                      </p:tavLst>
                                    </p:anim>
                                    <p:set>
                                      <p:cBhvr>
                                        <p:cTn id="24" dur="1" fill="hold">
                                          <p:stCondLst>
                                            <p:cond delay="999"/>
                                          </p:stCondLst>
                                        </p:cTn>
                                        <p:tgtEl>
                                          <p:spTgt spid="11"/>
                                        </p:tgtEl>
                                        <p:attrNameLst>
                                          <p:attrName>style.visibility</p:attrName>
                                        </p:attrNameLst>
                                      </p:cBhvr>
                                      <p:to>
                                        <p:strVal val="hidden"/>
                                      </p:to>
                                    </p:set>
                                  </p:childTnLst>
                                </p:cTn>
                              </p:par>
                              <p:par>
                                <p:cTn id="25" presetID="42" presetClass="exit" presetSubtype="0" fill="hold" grpId="0" nodeType="withEffect">
                                  <p:stCondLst>
                                    <p:cond delay="0"/>
                                  </p:stCondLst>
                                  <p:childTnLst>
                                    <p:animEffect transition="out" filter="fade">
                                      <p:cBhvr>
                                        <p:cTn id="26" dur="1000"/>
                                        <p:tgtEl>
                                          <p:spTgt spid="12"/>
                                        </p:tgtEl>
                                      </p:cBhvr>
                                    </p:animEffect>
                                    <p:anim calcmode="lin" valueType="num">
                                      <p:cBhvr>
                                        <p:cTn id="27" dur="1000"/>
                                        <p:tgtEl>
                                          <p:spTgt spid="12"/>
                                        </p:tgtEl>
                                        <p:attrNameLst>
                                          <p:attrName>ppt_x</p:attrName>
                                        </p:attrNameLst>
                                      </p:cBhvr>
                                      <p:tavLst>
                                        <p:tav tm="0">
                                          <p:val>
                                            <p:strVal val="ppt_x"/>
                                          </p:val>
                                        </p:tav>
                                        <p:tav tm="100000">
                                          <p:val>
                                            <p:strVal val="ppt_x"/>
                                          </p:val>
                                        </p:tav>
                                      </p:tavLst>
                                    </p:anim>
                                    <p:anim calcmode="lin" valueType="num">
                                      <p:cBhvr>
                                        <p:cTn id="28" dur="1000"/>
                                        <p:tgtEl>
                                          <p:spTgt spid="12"/>
                                        </p:tgtEl>
                                        <p:attrNameLst>
                                          <p:attrName>ppt_y</p:attrName>
                                        </p:attrNameLst>
                                      </p:cBhvr>
                                      <p:tavLst>
                                        <p:tav tm="0">
                                          <p:val>
                                            <p:strVal val="ppt_y"/>
                                          </p:val>
                                        </p:tav>
                                        <p:tav tm="100000">
                                          <p:val>
                                            <p:strVal val="ppt_y+.1"/>
                                          </p:val>
                                        </p:tav>
                                      </p:tavLst>
                                    </p:anim>
                                    <p:set>
                                      <p:cBhvr>
                                        <p:cTn id="29" dur="1" fill="hold">
                                          <p:stCondLst>
                                            <p:cond delay="999"/>
                                          </p:stCondLst>
                                        </p:cTn>
                                        <p:tgtEl>
                                          <p:spTgt spid="12"/>
                                        </p:tgtEl>
                                        <p:attrNameLst>
                                          <p:attrName>style.visibility</p:attrName>
                                        </p:attrNameLst>
                                      </p:cBhvr>
                                      <p:to>
                                        <p:strVal val="hidden"/>
                                      </p:to>
                                    </p:set>
                                  </p:childTnLst>
                                </p:cTn>
                              </p:par>
                              <p:par>
                                <p:cTn id="30" presetID="42" presetClass="exit" presetSubtype="0" fill="hold" grpId="0" nodeType="withEffect">
                                  <p:stCondLst>
                                    <p:cond delay="0"/>
                                  </p:stCondLst>
                                  <p:childTnLst>
                                    <p:animEffect transition="out" filter="fade">
                                      <p:cBhvr>
                                        <p:cTn id="31" dur="1000"/>
                                        <p:tgtEl>
                                          <p:spTgt spid="13"/>
                                        </p:tgtEl>
                                      </p:cBhvr>
                                    </p:animEffect>
                                    <p:anim calcmode="lin" valueType="num">
                                      <p:cBhvr>
                                        <p:cTn id="32" dur="1000"/>
                                        <p:tgtEl>
                                          <p:spTgt spid="13"/>
                                        </p:tgtEl>
                                        <p:attrNameLst>
                                          <p:attrName>ppt_x</p:attrName>
                                        </p:attrNameLst>
                                      </p:cBhvr>
                                      <p:tavLst>
                                        <p:tav tm="0">
                                          <p:val>
                                            <p:strVal val="ppt_x"/>
                                          </p:val>
                                        </p:tav>
                                        <p:tav tm="100000">
                                          <p:val>
                                            <p:strVal val="ppt_x"/>
                                          </p:val>
                                        </p:tav>
                                      </p:tavLst>
                                    </p:anim>
                                    <p:anim calcmode="lin" valueType="num">
                                      <p:cBhvr>
                                        <p:cTn id="33" dur="1000"/>
                                        <p:tgtEl>
                                          <p:spTgt spid="13"/>
                                        </p:tgtEl>
                                        <p:attrNameLst>
                                          <p:attrName>ppt_y</p:attrName>
                                        </p:attrNameLst>
                                      </p:cBhvr>
                                      <p:tavLst>
                                        <p:tav tm="0">
                                          <p:val>
                                            <p:strVal val="ppt_y"/>
                                          </p:val>
                                        </p:tav>
                                        <p:tav tm="100000">
                                          <p:val>
                                            <p:strVal val="ppt_y+.1"/>
                                          </p:val>
                                        </p:tav>
                                      </p:tavLst>
                                    </p:anim>
                                    <p:set>
                                      <p:cBhvr>
                                        <p:cTn id="34" dur="1" fill="hold">
                                          <p:stCondLst>
                                            <p:cond delay="999"/>
                                          </p:stCondLst>
                                        </p:cTn>
                                        <p:tgtEl>
                                          <p:spTgt spid="13"/>
                                        </p:tgtEl>
                                        <p:attrNameLst>
                                          <p:attrName>style.visibility</p:attrName>
                                        </p:attrNameLst>
                                      </p:cBhvr>
                                      <p:to>
                                        <p:strVal val="hidden"/>
                                      </p:to>
                                    </p:set>
                                  </p:childTnLst>
                                </p:cTn>
                              </p:par>
                              <p:par>
                                <p:cTn id="35" presetID="42" presetClass="exit" presetSubtype="0" fill="hold" grpId="0" nodeType="withEffect">
                                  <p:stCondLst>
                                    <p:cond delay="0"/>
                                  </p:stCondLst>
                                  <p:childTnLst>
                                    <p:animEffect transition="out" filter="fade">
                                      <p:cBhvr>
                                        <p:cTn id="36" dur="1000"/>
                                        <p:tgtEl>
                                          <p:spTgt spid="14"/>
                                        </p:tgtEl>
                                      </p:cBhvr>
                                    </p:animEffect>
                                    <p:anim calcmode="lin" valueType="num">
                                      <p:cBhvr>
                                        <p:cTn id="37" dur="1000"/>
                                        <p:tgtEl>
                                          <p:spTgt spid="14"/>
                                        </p:tgtEl>
                                        <p:attrNameLst>
                                          <p:attrName>ppt_x</p:attrName>
                                        </p:attrNameLst>
                                      </p:cBhvr>
                                      <p:tavLst>
                                        <p:tav tm="0">
                                          <p:val>
                                            <p:strVal val="ppt_x"/>
                                          </p:val>
                                        </p:tav>
                                        <p:tav tm="100000">
                                          <p:val>
                                            <p:strVal val="ppt_x"/>
                                          </p:val>
                                        </p:tav>
                                      </p:tavLst>
                                    </p:anim>
                                    <p:anim calcmode="lin" valueType="num">
                                      <p:cBhvr>
                                        <p:cTn id="38" dur="1000"/>
                                        <p:tgtEl>
                                          <p:spTgt spid="14"/>
                                        </p:tgtEl>
                                        <p:attrNameLst>
                                          <p:attrName>ppt_y</p:attrName>
                                        </p:attrNameLst>
                                      </p:cBhvr>
                                      <p:tavLst>
                                        <p:tav tm="0">
                                          <p:val>
                                            <p:strVal val="ppt_y"/>
                                          </p:val>
                                        </p:tav>
                                        <p:tav tm="100000">
                                          <p:val>
                                            <p:strVal val="ppt_y+.1"/>
                                          </p:val>
                                        </p:tav>
                                      </p:tavLst>
                                    </p:anim>
                                    <p:set>
                                      <p:cBhvr>
                                        <p:cTn id="39" dur="1" fill="hold">
                                          <p:stCondLst>
                                            <p:cond delay="999"/>
                                          </p:stCondLst>
                                        </p:cTn>
                                        <p:tgtEl>
                                          <p:spTgt spid="14"/>
                                        </p:tgtEl>
                                        <p:attrNameLst>
                                          <p:attrName>style.visibility</p:attrName>
                                        </p:attrNameLst>
                                      </p:cBhvr>
                                      <p:to>
                                        <p:strVal val="hidden"/>
                                      </p:to>
                                    </p:set>
                                  </p:childTnLst>
                                </p:cTn>
                              </p:par>
                              <p:par>
                                <p:cTn id="40" presetID="42" presetClass="exit" presetSubtype="0" fill="hold" grpId="0" nodeType="withEffect">
                                  <p:stCondLst>
                                    <p:cond delay="0"/>
                                  </p:stCondLst>
                                  <p:childTnLst>
                                    <p:animEffect transition="out" filter="fade">
                                      <p:cBhvr>
                                        <p:cTn id="41" dur="1000"/>
                                        <p:tgtEl>
                                          <p:spTgt spid="15"/>
                                        </p:tgtEl>
                                      </p:cBhvr>
                                    </p:animEffect>
                                    <p:anim calcmode="lin" valueType="num">
                                      <p:cBhvr>
                                        <p:cTn id="42" dur="1000"/>
                                        <p:tgtEl>
                                          <p:spTgt spid="15"/>
                                        </p:tgtEl>
                                        <p:attrNameLst>
                                          <p:attrName>ppt_x</p:attrName>
                                        </p:attrNameLst>
                                      </p:cBhvr>
                                      <p:tavLst>
                                        <p:tav tm="0">
                                          <p:val>
                                            <p:strVal val="ppt_x"/>
                                          </p:val>
                                        </p:tav>
                                        <p:tav tm="100000">
                                          <p:val>
                                            <p:strVal val="ppt_x"/>
                                          </p:val>
                                        </p:tav>
                                      </p:tavLst>
                                    </p:anim>
                                    <p:anim calcmode="lin" valueType="num">
                                      <p:cBhvr>
                                        <p:cTn id="43" dur="1000"/>
                                        <p:tgtEl>
                                          <p:spTgt spid="15"/>
                                        </p:tgtEl>
                                        <p:attrNameLst>
                                          <p:attrName>ppt_y</p:attrName>
                                        </p:attrNameLst>
                                      </p:cBhvr>
                                      <p:tavLst>
                                        <p:tav tm="0">
                                          <p:val>
                                            <p:strVal val="ppt_y"/>
                                          </p:val>
                                        </p:tav>
                                        <p:tav tm="100000">
                                          <p:val>
                                            <p:strVal val="ppt_y+.1"/>
                                          </p:val>
                                        </p:tav>
                                      </p:tavLst>
                                    </p:anim>
                                    <p:set>
                                      <p:cBhvr>
                                        <p:cTn id="44" dur="1" fill="hold">
                                          <p:stCondLst>
                                            <p:cond delay="999"/>
                                          </p:stCondLst>
                                        </p:cTn>
                                        <p:tgtEl>
                                          <p:spTgt spid="15"/>
                                        </p:tgtEl>
                                        <p:attrNameLst>
                                          <p:attrName>style.visibility</p:attrName>
                                        </p:attrNameLst>
                                      </p:cBhvr>
                                      <p:to>
                                        <p:strVal val="hidden"/>
                                      </p:to>
                                    </p:set>
                                  </p:childTnLst>
                                </p:cTn>
                              </p:par>
                              <p:par>
                                <p:cTn id="45" presetID="42" presetClass="exit" presetSubtype="0" fill="hold" grpId="0" nodeType="withEffect">
                                  <p:stCondLst>
                                    <p:cond delay="0"/>
                                  </p:stCondLst>
                                  <p:childTnLst>
                                    <p:animEffect transition="out" filter="fade">
                                      <p:cBhvr>
                                        <p:cTn id="46" dur="1000"/>
                                        <p:tgtEl>
                                          <p:spTgt spid="16"/>
                                        </p:tgtEl>
                                      </p:cBhvr>
                                    </p:animEffect>
                                    <p:anim calcmode="lin" valueType="num">
                                      <p:cBhvr>
                                        <p:cTn id="47" dur="1000"/>
                                        <p:tgtEl>
                                          <p:spTgt spid="16"/>
                                        </p:tgtEl>
                                        <p:attrNameLst>
                                          <p:attrName>ppt_x</p:attrName>
                                        </p:attrNameLst>
                                      </p:cBhvr>
                                      <p:tavLst>
                                        <p:tav tm="0">
                                          <p:val>
                                            <p:strVal val="ppt_x"/>
                                          </p:val>
                                        </p:tav>
                                        <p:tav tm="100000">
                                          <p:val>
                                            <p:strVal val="ppt_x"/>
                                          </p:val>
                                        </p:tav>
                                      </p:tavLst>
                                    </p:anim>
                                    <p:anim calcmode="lin" valueType="num">
                                      <p:cBhvr>
                                        <p:cTn id="48" dur="1000"/>
                                        <p:tgtEl>
                                          <p:spTgt spid="16"/>
                                        </p:tgtEl>
                                        <p:attrNameLst>
                                          <p:attrName>ppt_y</p:attrName>
                                        </p:attrNameLst>
                                      </p:cBhvr>
                                      <p:tavLst>
                                        <p:tav tm="0">
                                          <p:val>
                                            <p:strVal val="ppt_y"/>
                                          </p:val>
                                        </p:tav>
                                        <p:tav tm="100000">
                                          <p:val>
                                            <p:strVal val="ppt_y+.1"/>
                                          </p:val>
                                        </p:tav>
                                      </p:tavLst>
                                    </p:anim>
                                    <p:set>
                                      <p:cBhvr>
                                        <p:cTn id="49" dur="1" fill="hold">
                                          <p:stCondLst>
                                            <p:cond delay="999"/>
                                          </p:stCondLst>
                                        </p:cTn>
                                        <p:tgtEl>
                                          <p:spTgt spid="16"/>
                                        </p:tgtEl>
                                        <p:attrNameLst>
                                          <p:attrName>style.visibility</p:attrName>
                                        </p:attrNameLst>
                                      </p:cBhvr>
                                      <p:to>
                                        <p:strVal val="hidden"/>
                                      </p:to>
                                    </p:set>
                                  </p:childTnLst>
                                </p:cTn>
                              </p:par>
                              <p:par>
                                <p:cTn id="50" presetID="42" presetClass="exit" presetSubtype="0" fill="hold" grpId="0" nodeType="withEffect">
                                  <p:stCondLst>
                                    <p:cond delay="0"/>
                                  </p:stCondLst>
                                  <p:childTnLst>
                                    <p:animEffect transition="out" filter="fade">
                                      <p:cBhvr>
                                        <p:cTn id="51" dur="1000"/>
                                        <p:tgtEl>
                                          <p:spTgt spid="17"/>
                                        </p:tgtEl>
                                      </p:cBhvr>
                                    </p:animEffect>
                                    <p:anim calcmode="lin" valueType="num">
                                      <p:cBhvr>
                                        <p:cTn id="52" dur="1000"/>
                                        <p:tgtEl>
                                          <p:spTgt spid="17"/>
                                        </p:tgtEl>
                                        <p:attrNameLst>
                                          <p:attrName>ppt_x</p:attrName>
                                        </p:attrNameLst>
                                      </p:cBhvr>
                                      <p:tavLst>
                                        <p:tav tm="0">
                                          <p:val>
                                            <p:strVal val="ppt_x"/>
                                          </p:val>
                                        </p:tav>
                                        <p:tav tm="100000">
                                          <p:val>
                                            <p:strVal val="ppt_x"/>
                                          </p:val>
                                        </p:tav>
                                      </p:tavLst>
                                    </p:anim>
                                    <p:anim calcmode="lin" valueType="num">
                                      <p:cBhvr>
                                        <p:cTn id="53" dur="1000"/>
                                        <p:tgtEl>
                                          <p:spTgt spid="17"/>
                                        </p:tgtEl>
                                        <p:attrNameLst>
                                          <p:attrName>ppt_y</p:attrName>
                                        </p:attrNameLst>
                                      </p:cBhvr>
                                      <p:tavLst>
                                        <p:tav tm="0">
                                          <p:val>
                                            <p:strVal val="ppt_y"/>
                                          </p:val>
                                        </p:tav>
                                        <p:tav tm="100000">
                                          <p:val>
                                            <p:strVal val="ppt_y+.1"/>
                                          </p:val>
                                        </p:tav>
                                      </p:tavLst>
                                    </p:anim>
                                    <p:set>
                                      <p:cBhvr>
                                        <p:cTn id="54" dur="1" fill="hold">
                                          <p:stCondLst>
                                            <p:cond delay="999"/>
                                          </p:stCondLst>
                                        </p:cTn>
                                        <p:tgtEl>
                                          <p:spTgt spid="17"/>
                                        </p:tgtEl>
                                        <p:attrNameLst>
                                          <p:attrName>style.visibility</p:attrName>
                                        </p:attrNameLst>
                                      </p:cBhvr>
                                      <p:to>
                                        <p:strVal val="hidden"/>
                                      </p:to>
                                    </p:set>
                                  </p:childTnLst>
                                </p:cTn>
                              </p:par>
                              <p:par>
                                <p:cTn id="55" presetID="42" presetClass="exit" presetSubtype="0" fill="hold" grpId="0" nodeType="withEffect">
                                  <p:stCondLst>
                                    <p:cond delay="0"/>
                                  </p:stCondLst>
                                  <p:childTnLst>
                                    <p:animEffect transition="out" filter="fade">
                                      <p:cBhvr>
                                        <p:cTn id="56" dur="1000"/>
                                        <p:tgtEl>
                                          <p:spTgt spid="18"/>
                                        </p:tgtEl>
                                      </p:cBhvr>
                                    </p:animEffect>
                                    <p:anim calcmode="lin" valueType="num">
                                      <p:cBhvr>
                                        <p:cTn id="57" dur="1000"/>
                                        <p:tgtEl>
                                          <p:spTgt spid="18"/>
                                        </p:tgtEl>
                                        <p:attrNameLst>
                                          <p:attrName>ppt_x</p:attrName>
                                        </p:attrNameLst>
                                      </p:cBhvr>
                                      <p:tavLst>
                                        <p:tav tm="0">
                                          <p:val>
                                            <p:strVal val="ppt_x"/>
                                          </p:val>
                                        </p:tav>
                                        <p:tav tm="100000">
                                          <p:val>
                                            <p:strVal val="ppt_x"/>
                                          </p:val>
                                        </p:tav>
                                      </p:tavLst>
                                    </p:anim>
                                    <p:anim calcmode="lin" valueType="num">
                                      <p:cBhvr>
                                        <p:cTn id="58" dur="1000"/>
                                        <p:tgtEl>
                                          <p:spTgt spid="18"/>
                                        </p:tgtEl>
                                        <p:attrNameLst>
                                          <p:attrName>ppt_y</p:attrName>
                                        </p:attrNameLst>
                                      </p:cBhvr>
                                      <p:tavLst>
                                        <p:tav tm="0">
                                          <p:val>
                                            <p:strVal val="ppt_y"/>
                                          </p:val>
                                        </p:tav>
                                        <p:tav tm="100000">
                                          <p:val>
                                            <p:strVal val="ppt_y+.1"/>
                                          </p:val>
                                        </p:tav>
                                      </p:tavLst>
                                    </p:anim>
                                    <p:set>
                                      <p:cBhvr>
                                        <p:cTn id="59" dur="1" fill="hold">
                                          <p:stCondLst>
                                            <p:cond delay="999"/>
                                          </p:stCondLst>
                                        </p:cTn>
                                        <p:tgtEl>
                                          <p:spTgt spid="18"/>
                                        </p:tgtEl>
                                        <p:attrNameLst>
                                          <p:attrName>style.visibility</p:attrName>
                                        </p:attrNameLst>
                                      </p:cBhvr>
                                      <p:to>
                                        <p:strVal val="hidden"/>
                                      </p:to>
                                    </p:set>
                                  </p:childTnLst>
                                </p:cTn>
                              </p:par>
                              <p:par>
                                <p:cTn id="60" presetID="42" presetClass="exit" presetSubtype="0" fill="hold" grpId="0" nodeType="withEffect">
                                  <p:stCondLst>
                                    <p:cond delay="0"/>
                                  </p:stCondLst>
                                  <p:childTnLst>
                                    <p:animEffect transition="out" filter="fade">
                                      <p:cBhvr>
                                        <p:cTn id="61" dur="1000"/>
                                        <p:tgtEl>
                                          <p:spTgt spid="19"/>
                                        </p:tgtEl>
                                      </p:cBhvr>
                                    </p:animEffect>
                                    <p:anim calcmode="lin" valueType="num">
                                      <p:cBhvr>
                                        <p:cTn id="62" dur="1000"/>
                                        <p:tgtEl>
                                          <p:spTgt spid="19"/>
                                        </p:tgtEl>
                                        <p:attrNameLst>
                                          <p:attrName>ppt_x</p:attrName>
                                        </p:attrNameLst>
                                      </p:cBhvr>
                                      <p:tavLst>
                                        <p:tav tm="0">
                                          <p:val>
                                            <p:strVal val="ppt_x"/>
                                          </p:val>
                                        </p:tav>
                                        <p:tav tm="100000">
                                          <p:val>
                                            <p:strVal val="ppt_x"/>
                                          </p:val>
                                        </p:tav>
                                      </p:tavLst>
                                    </p:anim>
                                    <p:anim calcmode="lin" valueType="num">
                                      <p:cBhvr>
                                        <p:cTn id="63" dur="1000"/>
                                        <p:tgtEl>
                                          <p:spTgt spid="19"/>
                                        </p:tgtEl>
                                        <p:attrNameLst>
                                          <p:attrName>ppt_y</p:attrName>
                                        </p:attrNameLst>
                                      </p:cBhvr>
                                      <p:tavLst>
                                        <p:tav tm="0">
                                          <p:val>
                                            <p:strVal val="ppt_y"/>
                                          </p:val>
                                        </p:tav>
                                        <p:tav tm="100000">
                                          <p:val>
                                            <p:strVal val="ppt_y+.1"/>
                                          </p:val>
                                        </p:tav>
                                      </p:tavLst>
                                    </p:anim>
                                    <p:set>
                                      <p:cBhvr>
                                        <p:cTn id="64" dur="1" fill="hold">
                                          <p:stCondLst>
                                            <p:cond delay="999"/>
                                          </p:stCondLst>
                                        </p:cTn>
                                        <p:tgtEl>
                                          <p:spTgt spid="19"/>
                                        </p:tgtEl>
                                        <p:attrNameLst>
                                          <p:attrName>style.visibility</p:attrName>
                                        </p:attrNameLst>
                                      </p:cBhvr>
                                      <p:to>
                                        <p:strVal val="hidden"/>
                                      </p:to>
                                    </p:set>
                                  </p:childTnLst>
                                </p:cTn>
                              </p:par>
                              <p:par>
                                <p:cTn id="65" presetID="42" presetClass="exit" presetSubtype="0" fill="hold" grpId="0" nodeType="withEffect">
                                  <p:stCondLst>
                                    <p:cond delay="0"/>
                                  </p:stCondLst>
                                  <p:childTnLst>
                                    <p:animEffect transition="out" filter="fade">
                                      <p:cBhvr>
                                        <p:cTn id="66" dur="1000"/>
                                        <p:tgtEl>
                                          <p:spTgt spid="20"/>
                                        </p:tgtEl>
                                      </p:cBhvr>
                                    </p:animEffect>
                                    <p:anim calcmode="lin" valueType="num">
                                      <p:cBhvr>
                                        <p:cTn id="67" dur="1000"/>
                                        <p:tgtEl>
                                          <p:spTgt spid="20"/>
                                        </p:tgtEl>
                                        <p:attrNameLst>
                                          <p:attrName>ppt_x</p:attrName>
                                        </p:attrNameLst>
                                      </p:cBhvr>
                                      <p:tavLst>
                                        <p:tav tm="0">
                                          <p:val>
                                            <p:strVal val="ppt_x"/>
                                          </p:val>
                                        </p:tav>
                                        <p:tav tm="100000">
                                          <p:val>
                                            <p:strVal val="ppt_x"/>
                                          </p:val>
                                        </p:tav>
                                      </p:tavLst>
                                    </p:anim>
                                    <p:anim calcmode="lin" valueType="num">
                                      <p:cBhvr>
                                        <p:cTn id="68" dur="1000"/>
                                        <p:tgtEl>
                                          <p:spTgt spid="20"/>
                                        </p:tgtEl>
                                        <p:attrNameLst>
                                          <p:attrName>ppt_y</p:attrName>
                                        </p:attrNameLst>
                                      </p:cBhvr>
                                      <p:tavLst>
                                        <p:tav tm="0">
                                          <p:val>
                                            <p:strVal val="ppt_y"/>
                                          </p:val>
                                        </p:tav>
                                        <p:tav tm="100000">
                                          <p:val>
                                            <p:strVal val="ppt_y+.1"/>
                                          </p:val>
                                        </p:tav>
                                      </p:tavLst>
                                    </p:anim>
                                    <p:set>
                                      <p:cBhvr>
                                        <p:cTn id="69" dur="1" fill="hold">
                                          <p:stCondLst>
                                            <p:cond delay="999"/>
                                          </p:stCondLst>
                                        </p:cTn>
                                        <p:tgtEl>
                                          <p:spTgt spid="20"/>
                                        </p:tgtEl>
                                        <p:attrNameLst>
                                          <p:attrName>style.visibility</p:attrName>
                                        </p:attrNameLst>
                                      </p:cBhvr>
                                      <p:to>
                                        <p:strVal val="hidden"/>
                                      </p:to>
                                    </p:set>
                                  </p:childTnLst>
                                </p:cTn>
                              </p:par>
                              <p:par>
                                <p:cTn id="70" presetID="42" presetClass="exit" presetSubtype="0" fill="hold" grpId="0" nodeType="withEffect">
                                  <p:stCondLst>
                                    <p:cond delay="0"/>
                                  </p:stCondLst>
                                  <p:childTnLst>
                                    <p:animEffect transition="out" filter="fade">
                                      <p:cBhvr>
                                        <p:cTn id="71" dur="1000"/>
                                        <p:tgtEl>
                                          <p:spTgt spid="21"/>
                                        </p:tgtEl>
                                      </p:cBhvr>
                                    </p:animEffect>
                                    <p:anim calcmode="lin" valueType="num">
                                      <p:cBhvr>
                                        <p:cTn id="72" dur="1000"/>
                                        <p:tgtEl>
                                          <p:spTgt spid="21"/>
                                        </p:tgtEl>
                                        <p:attrNameLst>
                                          <p:attrName>ppt_x</p:attrName>
                                        </p:attrNameLst>
                                      </p:cBhvr>
                                      <p:tavLst>
                                        <p:tav tm="0">
                                          <p:val>
                                            <p:strVal val="ppt_x"/>
                                          </p:val>
                                        </p:tav>
                                        <p:tav tm="100000">
                                          <p:val>
                                            <p:strVal val="ppt_x"/>
                                          </p:val>
                                        </p:tav>
                                      </p:tavLst>
                                    </p:anim>
                                    <p:anim calcmode="lin" valueType="num">
                                      <p:cBhvr>
                                        <p:cTn id="73" dur="1000"/>
                                        <p:tgtEl>
                                          <p:spTgt spid="21"/>
                                        </p:tgtEl>
                                        <p:attrNameLst>
                                          <p:attrName>ppt_y</p:attrName>
                                        </p:attrNameLst>
                                      </p:cBhvr>
                                      <p:tavLst>
                                        <p:tav tm="0">
                                          <p:val>
                                            <p:strVal val="ppt_y"/>
                                          </p:val>
                                        </p:tav>
                                        <p:tav tm="100000">
                                          <p:val>
                                            <p:strVal val="ppt_y+.1"/>
                                          </p:val>
                                        </p:tav>
                                      </p:tavLst>
                                    </p:anim>
                                    <p:set>
                                      <p:cBhvr>
                                        <p:cTn id="74" dur="1" fill="hold">
                                          <p:stCondLst>
                                            <p:cond delay="999"/>
                                          </p:stCondLst>
                                        </p:cTn>
                                        <p:tgtEl>
                                          <p:spTgt spid="21"/>
                                        </p:tgtEl>
                                        <p:attrNameLst>
                                          <p:attrName>style.visibility</p:attrName>
                                        </p:attrNameLst>
                                      </p:cBhvr>
                                      <p:to>
                                        <p:strVal val="hidden"/>
                                      </p:to>
                                    </p:set>
                                  </p:childTnLst>
                                </p:cTn>
                              </p:par>
                              <p:par>
                                <p:cTn id="75" presetID="42" presetClass="exit" presetSubtype="0" fill="hold" grpId="0" nodeType="withEffect">
                                  <p:stCondLst>
                                    <p:cond delay="0"/>
                                  </p:stCondLst>
                                  <p:childTnLst>
                                    <p:animEffect transition="out" filter="fade">
                                      <p:cBhvr>
                                        <p:cTn id="76" dur="1000"/>
                                        <p:tgtEl>
                                          <p:spTgt spid="22"/>
                                        </p:tgtEl>
                                      </p:cBhvr>
                                    </p:animEffect>
                                    <p:anim calcmode="lin" valueType="num">
                                      <p:cBhvr>
                                        <p:cTn id="77" dur="1000"/>
                                        <p:tgtEl>
                                          <p:spTgt spid="22"/>
                                        </p:tgtEl>
                                        <p:attrNameLst>
                                          <p:attrName>ppt_x</p:attrName>
                                        </p:attrNameLst>
                                      </p:cBhvr>
                                      <p:tavLst>
                                        <p:tav tm="0">
                                          <p:val>
                                            <p:strVal val="ppt_x"/>
                                          </p:val>
                                        </p:tav>
                                        <p:tav tm="100000">
                                          <p:val>
                                            <p:strVal val="ppt_x"/>
                                          </p:val>
                                        </p:tav>
                                      </p:tavLst>
                                    </p:anim>
                                    <p:anim calcmode="lin" valueType="num">
                                      <p:cBhvr>
                                        <p:cTn id="78" dur="1000"/>
                                        <p:tgtEl>
                                          <p:spTgt spid="22"/>
                                        </p:tgtEl>
                                        <p:attrNameLst>
                                          <p:attrName>ppt_y</p:attrName>
                                        </p:attrNameLst>
                                      </p:cBhvr>
                                      <p:tavLst>
                                        <p:tav tm="0">
                                          <p:val>
                                            <p:strVal val="ppt_y"/>
                                          </p:val>
                                        </p:tav>
                                        <p:tav tm="100000">
                                          <p:val>
                                            <p:strVal val="ppt_y+.1"/>
                                          </p:val>
                                        </p:tav>
                                      </p:tavLst>
                                    </p:anim>
                                    <p:set>
                                      <p:cBhvr>
                                        <p:cTn id="79" dur="1" fill="hold">
                                          <p:stCondLst>
                                            <p:cond delay="999"/>
                                          </p:stCondLst>
                                        </p:cTn>
                                        <p:tgtEl>
                                          <p:spTgt spid="22"/>
                                        </p:tgtEl>
                                        <p:attrNameLst>
                                          <p:attrName>style.visibility</p:attrName>
                                        </p:attrNameLst>
                                      </p:cBhvr>
                                      <p:to>
                                        <p:strVal val="hidden"/>
                                      </p:to>
                                    </p:set>
                                  </p:childTnLst>
                                </p:cTn>
                              </p:par>
                              <p:par>
                                <p:cTn id="80" presetID="42" presetClass="exit" presetSubtype="0" fill="hold" grpId="0" nodeType="withEffect">
                                  <p:stCondLst>
                                    <p:cond delay="0"/>
                                  </p:stCondLst>
                                  <p:childTnLst>
                                    <p:animEffect transition="out" filter="fade">
                                      <p:cBhvr>
                                        <p:cTn id="81" dur="1000"/>
                                        <p:tgtEl>
                                          <p:spTgt spid="23"/>
                                        </p:tgtEl>
                                      </p:cBhvr>
                                    </p:animEffect>
                                    <p:anim calcmode="lin" valueType="num">
                                      <p:cBhvr>
                                        <p:cTn id="82" dur="1000"/>
                                        <p:tgtEl>
                                          <p:spTgt spid="23"/>
                                        </p:tgtEl>
                                        <p:attrNameLst>
                                          <p:attrName>ppt_x</p:attrName>
                                        </p:attrNameLst>
                                      </p:cBhvr>
                                      <p:tavLst>
                                        <p:tav tm="0">
                                          <p:val>
                                            <p:strVal val="ppt_x"/>
                                          </p:val>
                                        </p:tav>
                                        <p:tav tm="100000">
                                          <p:val>
                                            <p:strVal val="ppt_x"/>
                                          </p:val>
                                        </p:tav>
                                      </p:tavLst>
                                    </p:anim>
                                    <p:anim calcmode="lin" valueType="num">
                                      <p:cBhvr>
                                        <p:cTn id="83" dur="1000"/>
                                        <p:tgtEl>
                                          <p:spTgt spid="23"/>
                                        </p:tgtEl>
                                        <p:attrNameLst>
                                          <p:attrName>ppt_y</p:attrName>
                                        </p:attrNameLst>
                                      </p:cBhvr>
                                      <p:tavLst>
                                        <p:tav tm="0">
                                          <p:val>
                                            <p:strVal val="ppt_y"/>
                                          </p:val>
                                        </p:tav>
                                        <p:tav tm="100000">
                                          <p:val>
                                            <p:strVal val="ppt_y+.1"/>
                                          </p:val>
                                        </p:tav>
                                      </p:tavLst>
                                    </p:anim>
                                    <p:set>
                                      <p:cBhvr>
                                        <p:cTn id="84" dur="1" fill="hold">
                                          <p:stCondLst>
                                            <p:cond delay="999"/>
                                          </p:stCondLst>
                                        </p:cTn>
                                        <p:tgtEl>
                                          <p:spTgt spid="23"/>
                                        </p:tgtEl>
                                        <p:attrNameLst>
                                          <p:attrName>style.visibility</p:attrName>
                                        </p:attrNameLst>
                                      </p:cBhvr>
                                      <p:to>
                                        <p:strVal val="hidden"/>
                                      </p:to>
                                    </p:set>
                                  </p:childTnLst>
                                </p:cTn>
                              </p:par>
                              <p:par>
                                <p:cTn id="85" presetID="42" presetClass="exit" presetSubtype="0" fill="hold" grpId="0" nodeType="withEffect">
                                  <p:stCondLst>
                                    <p:cond delay="0"/>
                                  </p:stCondLst>
                                  <p:childTnLst>
                                    <p:animEffect transition="out" filter="fade">
                                      <p:cBhvr>
                                        <p:cTn id="86" dur="1000"/>
                                        <p:tgtEl>
                                          <p:spTgt spid="24"/>
                                        </p:tgtEl>
                                      </p:cBhvr>
                                    </p:animEffect>
                                    <p:anim calcmode="lin" valueType="num">
                                      <p:cBhvr>
                                        <p:cTn id="87" dur="1000"/>
                                        <p:tgtEl>
                                          <p:spTgt spid="24"/>
                                        </p:tgtEl>
                                        <p:attrNameLst>
                                          <p:attrName>ppt_x</p:attrName>
                                        </p:attrNameLst>
                                      </p:cBhvr>
                                      <p:tavLst>
                                        <p:tav tm="0">
                                          <p:val>
                                            <p:strVal val="ppt_x"/>
                                          </p:val>
                                        </p:tav>
                                        <p:tav tm="100000">
                                          <p:val>
                                            <p:strVal val="ppt_x"/>
                                          </p:val>
                                        </p:tav>
                                      </p:tavLst>
                                    </p:anim>
                                    <p:anim calcmode="lin" valueType="num">
                                      <p:cBhvr>
                                        <p:cTn id="88" dur="1000"/>
                                        <p:tgtEl>
                                          <p:spTgt spid="24"/>
                                        </p:tgtEl>
                                        <p:attrNameLst>
                                          <p:attrName>ppt_y</p:attrName>
                                        </p:attrNameLst>
                                      </p:cBhvr>
                                      <p:tavLst>
                                        <p:tav tm="0">
                                          <p:val>
                                            <p:strVal val="ppt_y"/>
                                          </p:val>
                                        </p:tav>
                                        <p:tav tm="100000">
                                          <p:val>
                                            <p:strVal val="ppt_y+.1"/>
                                          </p:val>
                                        </p:tav>
                                      </p:tavLst>
                                    </p:anim>
                                    <p:set>
                                      <p:cBhvr>
                                        <p:cTn id="89" dur="1" fill="hold">
                                          <p:stCondLst>
                                            <p:cond delay="999"/>
                                          </p:stCondLst>
                                        </p:cTn>
                                        <p:tgtEl>
                                          <p:spTgt spid="24"/>
                                        </p:tgtEl>
                                        <p:attrNameLst>
                                          <p:attrName>style.visibility</p:attrName>
                                        </p:attrNameLst>
                                      </p:cBhvr>
                                      <p:to>
                                        <p:strVal val="hidden"/>
                                      </p:to>
                                    </p:set>
                                  </p:childTnLst>
                                </p:cTn>
                              </p:par>
                              <p:par>
                                <p:cTn id="90" presetID="42" presetClass="exit" presetSubtype="0" fill="hold" grpId="0" nodeType="withEffect">
                                  <p:stCondLst>
                                    <p:cond delay="0"/>
                                  </p:stCondLst>
                                  <p:childTnLst>
                                    <p:animEffect transition="out" filter="fade">
                                      <p:cBhvr>
                                        <p:cTn id="91" dur="1000"/>
                                        <p:tgtEl>
                                          <p:spTgt spid="25"/>
                                        </p:tgtEl>
                                      </p:cBhvr>
                                    </p:animEffect>
                                    <p:anim calcmode="lin" valueType="num">
                                      <p:cBhvr>
                                        <p:cTn id="92" dur="1000"/>
                                        <p:tgtEl>
                                          <p:spTgt spid="25"/>
                                        </p:tgtEl>
                                        <p:attrNameLst>
                                          <p:attrName>ppt_x</p:attrName>
                                        </p:attrNameLst>
                                      </p:cBhvr>
                                      <p:tavLst>
                                        <p:tav tm="0">
                                          <p:val>
                                            <p:strVal val="ppt_x"/>
                                          </p:val>
                                        </p:tav>
                                        <p:tav tm="100000">
                                          <p:val>
                                            <p:strVal val="ppt_x"/>
                                          </p:val>
                                        </p:tav>
                                      </p:tavLst>
                                    </p:anim>
                                    <p:anim calcmode="lin" valueType="num">
                                      <p:cBhvr>
                                        <p:cTn id="93" dur="1000"/>
                                        <p:tgtEl>
                                          <p:spTgt spid="25"/>
                                        </p:tgtEl>
                                        <p:attrNameLst>
                                          <p:attrName>ppt_y</p:attrName>
                                        </p:attrNameLst>
                                      </p:cBhvr>
                                      <p:tavLst>
                                        <p:tav tm="0">
                                          <p:val>
                                            <p:strVal val="ppt_y"/>
                                          </p:val>
                                        </p:tav>
                                        <p:tav tm="100000">
                                          <p:val>
                                            <p:strVal val="ppt_y+.1"/>
                                          </p:val>
                                        </p:tav>
                                      </p:tavLst>
                                    </p:anim>
                                    <p:set>
                                      <p:cBhvr>
                                        <p:cTn id="94" dur="1" fill="hold">
                                          <p:stCondLst>
                                            <p:cond delay="999"/>
                                          </p:stCondLst>
                                        </p:cTn>
                                        <p:tgtEl>
                                          <p:spTgt spid="25"/>
                                        </p:tgtEl>
                                        <p:attrNameLst>
                                          <p:attrName>style.visibility</p:attrName>
                                        </p:attrNameLst>
                                      </p:cBhvr>
                                      <p:to>
                                        <p:strVal val="hidden"/>
                                      </p:to>
                                    </p:set>
                                  </p:childTnLst>
                                </p:cTn>
                              </p:par>
                              <p:par>
                                <p:cTn id="95" presetID="42" presetClass="exit" presetSubtype="0" fill="hold" grpId="0" nodeType="withEffect">
                                  <p:stCondLst>
                                    <p:cond delay="0"/>
                                  </p:stCondLst>
                                  <p:childTnLst>
                                    <p:animEffect transition="out" filter="fade">
                                      <p:cBhvr>
                                        <p:cTn id="96" dur="1000"/>
                                        <p:tgtEl>
                                          <p:spTgt spid="26"/>
                                        </p:tgtEl>
                                      </p:cBhvr>
                                    </p:animEffect>
                                    <p:anim calcmode="lin" valueType="num">
                                      <p:cBhvr>
                                        <p:cTn id="97" dur="1000"/>
                                        <p:tgtEl>
                                          <p:spTgt spid="26"/>
                                        </p:tgtEl>
                                        <p:attrNameLst>
                                          <p:attrName>ppt_x</p:attrName>
                                        </p:attrNameLst>
                                      </p:cBhvr>
                                      <p:tavLst>
                                        <p:tav tm="0">
                                          <p:val>
                                            <p:strVal val="ppt_x"/>
                                          </p:val>
                                        </p:tav>
                                        <p:tav tm="100000">
                                          <p:val>
                                            <p:strVal val="ppt_x"/>
                                          </p:val>
                                        </p:tav>
                                      </p:tavLst>
                                    </p:anim>
                                    <p:anim calcmode="lin" valueType="num">
                                      <p:cBhvr>
                                        <p:cTn id="98" dur="1000"/>
                                        <p:tgtEl>
                                          <p:spTgt spid="26"/>
                                        </p:tgtEl>
                                        <p:attrNameLst>
                                          <p:attrName>ppt_y</p:attrName>
                                        </p:attrNameLst>
                                      </p:cBhvr>
                                      <p:tavLst>
                                        <p:tav tm="0">
                                          <p:val>
                                            <p:strVal val="ppt_y"/>
                                          </p:val>
                                        </p:tav>
                                        <p:tav tm="100000">
                                          <p:val>
                                            <p:strVal val="ppt_y+.1"/>
                                          </p:val>
                                        </p:tav>
                                      </p:tavLst>
                                    </p:anim>
                                    <p:set>
                                      <p:cBhvr>
                                        <p:cTn id="99" dur="1" fill="hold">
                                          <p:stCondLst>
                                            <p:cond delay="999"/>
                                          </p:stCondLst>
                                        </p:cTn>
                                        <p:tgtEl>
                                          <p:spTgt spid="26"/>
                                        </p:tgtEl>
                                        <p:attrNameLst>
                                          <p:attrName>style.visibility</p:attrName>
                                        </p:attrNameLst>
                                      </p:cBhvr>
                                      <p:to>
                                        <p:strVal val="hidden"/>
                                      </p:to>
                                    </p:set>
                                  </p:childTnLst>
                                </p:cTn>
                              </p:par>
                              <p:par>
                                <p:cTn id="100" presetID="42" presetClass="exit" presetSubtype="0" fill="hold" grpId="0" nodeType="withEffect">
                                  <p:stCondLst>
                                    <p:cond delay="0"/>
                                  </p:stCondLst>
                                  <p:childTnLst>
                                    <p:animEffect transition="out" filter="fade">
                                      <p:cBhvr>
                                        <p:cTn id="101" dur="1000"/>
                                        <p:tgtEl>
                                          <p:spTgt spid="27"/>
                                        </p:tgtEl>
                                      </p:cBhvr>
                                    </p:animEffect>
                                    <p:anim calcmode="lin" valueType="num">
                                      <p:cBhvr>
                                        <p:cTn id="102" dur="1000"/>
                                        <p:tgtEl>
                                          <p:spTgt spid="27"/>
                                        </p:tgtEl>
                                        <p:attrNameLst>
                                          <p:attrName>ppt_x</p:attrName>
                                        </p:attrNameLst>
                                      </p:cBhvr>
                                      <p:tavLst>
                                        <p:tav tm="0">
                                          <p:val>
                                            <p:strVal val="ppt_x"/>
                                          </p:val>
                                        </p:tav>
                                        <p:tav tm="100000">
                                          <p:val>
                                            <p:strVal val="ppt_x"/>
                                          </p:val>
                                        </p:tav>
                                      </p:tavLst>
                                    </p:anim>
                                    <p:anim calcmode="lin" valueType="num">
                                      <p:cBhvr>
                                        <p:cTn id="103" dur="1000"/>
                                        <p:tgtEl>
                                          <p:spTgt spid="27"/>
                                        </p:tgtEl>
                                        <p:attrNameLst>
                                          <p:attrName>ppt_y</p:attrName>
                                        </p:attrNameLst>
                                      </p:cBhvr>
                                      <p:tavLst>
                                        <p:tav tm="0">
                                          <p:val>
                                            <p:strVal val="ppt_y"/>
                                          </p:val>
                                        </p:tav>
                                        <p:tav tm="100000">
                                          <p:val>
                                            <p:strVal val="ppt_y+.1"/>
                                          </p:val>
                                        </p:tav>
                                      </p:tavLst>
                                    </p:anim>
                                    <p:set>
                                      <p:cBhvr>
                                        <p:cTn id="104" dur="1" fill="hold">
                                          <p:stCondLst>
                                            <p:cond delay="999"/>
                                          </p:stCondLst>
                                        </p:cTn>
                                        <p:tgtEl>
                                          <p:spTgt spid="27"/>
                                        </p:tgtEl>
                                        <p:attrNameLst>
                                          <p:attrName>style.visibility</p:attrName>
                                        </p:attrNameLst>
                                      </p:cBhvr>
                                      <p:to>
                                        <p:strVal val="hidden"/>
                                      </p:to>
                                    </p:set>
                                  </p:childTnLst>
                                </p:cTn>
                              </p:par>
                              <p:par>
                                <p:cTn id="105" presetID="42" presetClass="exit" presetSubtype="0" fill="hold" grpId="0" nodeType="withEffect">
                                  <p:stCondLst>
                                    <p:cond delay="0"/>
                                  </p:stCondLst>
                                  <p:childTnLst>
                                    <p:animEffect transition="out" filter="fade">
                                      <p:cBhvr>
                                        <p:cTn id="106" dur="1000"/>
                                        <p:tgtEl>
                                          <p:spTgt spid="28"/>
                                        </p:tgtEl>
                                      </p:cBhvr>
                                    </p:animEffect>
                                    <p:anim calcmode="lin" valueType="num">
                                      <p:cBhvr>
                                        <p:cTn id="107" dur="1000"/>
                                        <p:tgtEl>
                                          <p:spTgt spid="28"/>
                                        </p:tgtEl>
                                        <p:attrNameLst>
                                          <p:attrName>ppt_x</p:attrName>
                                        </p:attrNameLst>
                                      </p:cBhvr>
                                      <p:tavLst>
                                        <p:tav tm="0">
                                          <p:val>
                                            <p:strVal val="ppt_x"/>
                                          </p:val>
                                        </p:tav>
                                        <p:tav tm="100000">
                                          <p:val>
                                            <p:strVal val="ppt_x"/>
                                          </p:val>
                                        </p:tav>
                                      </p:tavLst>
                                    </p:anim>
                                    <p:anim calcmode="lin" valueType="num">
                                      <p:cBhvr>
                                        <p:cTn id="108" dur="1000"/>
                                        <p:tgtEl>
                                          <p:spTgt spid="28"/>
                                        </p:tgtEl>
                                        <p:attrNameLst>
                                          <p:attrName>ppt_y</p:attrName>
                                        </p:attrNameLst>
                                      </p:cBhvr>
                                      <p:tavLst>
                                        <p:tav tm="0">
                                          <p:val>
                                            <p:strVal val="ppt_y"/>
                                          </p:val>
                                        </p:tav>
                                        <p:tav tm="100000">
                                          <p:val>
                                            <p:strVal val="ppt_y+.1"/>
                                          </p:val>
                                        </p:tav>
                                      </p:tavLst>
                                    </p:anim>
                                    <p:set>
                                      <p:cBhvr>
                                        <p:cTn id="109" dur="1" fill="hold">
                                          <p:stCondLst>
                                            <p:cond delay="999"/>
                                          </p:stCondLst>
                                        </p:cTn>
                                        <p:tgtEl>
                                          <p:spTgt spid="28"/>
                                        </p:tgtEl>
                                        <p:attrNameLst>
                                          <p:attrName>style.visibility</p:attrName>
                                        </p:attrNameLst>
                                      </p:cBhvr>
                                      <p:to>
                                        <p:strVal val="hidden"/>
                                      </p:to>
                                    </p:set>
                                  </p:childTnLst>
                                </p:cTn>
                              </p:par>
                              <p:par>
                                <p:cTn id="110" presetID="42" presetClass="exit" presetSubtype="0" fill="hold" grpId="0" nodeType="withEffect">
                                  <p:stCondLst>
                                    <p:cond delay="0"/>
                                  </p:stCondLst>
                                  <p:childTnLst>
                                    <p:animEffect transition="out" filter="fade">
                                      <p:cBhvr>
                                        <p:cTn id="111" dur="1000"/>
                                        <p:tgtEl>
                                          <p:spTgt spid="29"/>
                                        </p:tgtEl>
                                      </p:cBhvr>
                                    </p:animEffect>
                                    <p:anim calcmode="lin" valueType="num">
                                      <p:cBhvr>
                                        <p:cTn id="112" dur="1000"/>
                                        <p:tgtEl>
                                          <p:spTgt spid="29"/>
                                        </p:tgtEl>
                                        <p:attrNameLst>
                                          <p:attrName>ppt_x</p:attrName>
                                        </p:attrNameLst>
                                      </p:cBhvr>
                                      <p:tavLst>
                                        <p:tav tm="0">
                                          <p:val>
                                            <p:strVal val="ppt_x"/>
                                          </p:val>
                                        </p:tav>
                                        <p:tav tm="100000">
                                          <p:val>
                                            <p:strVal val="ppt_x"/>
                                          </p:val>
                                        </p:tav>
                                      </p:tavLst>
                                    </p:anim>
                                    <p:anim calcmode="lin" valueType="num">
                                      <p:cBhvr>
                                        <p:cTn id="113" dur="1000"/>
                                        <p:tgtEl>
                                          <p:spTgt spid="29"/>
                                        </p:tgtEl>
                                        <p:attrNameLst>
                                          <p:attrName>ppt_y</p:attrName>
                                        </p:attrNameLst>
                                      </p:cBhvr>
                                      <p:tavLst>
                                        <p:tav tm="0">
                                          <p:val>
                                            <p:strVal val="ppt_y"/>
                                          </p:val>
                                        </p:tav>
                                        <p:tav tm="100000">
                                          <p:val>
                                            <p:strVal val="ppt_y+.1"/>
                                          </p:val>
                                        </p:tav>
                                      </p:tavLst>
                                    </p:anim>
                                    <p:set>
                                      <p:cBhvr>
                                        <p:cTn id="114" dur="1" fill="hold">
                                          <p:stCondLst>
                                            <p:cond delay="999"/>
                                          </p:stCondLst>
                                        </p:cTn>
                                        <p:tgtEl>
                                          <p:spTgt spid="29"/>
                                        </p:tgtEl>
                                        <p:attrNameLst>
                                          <p:attrName>style.visibility</p:attrName>
                                        </p:attrNameLst>
                                      </p:cBhvr>
                                      <p:to>
                                        <p:strVal val="hidden"/>
                                      </p:to>
                                    </p:set>
                                  </p:childTnLst>
                                </p:cTn>
                              </p:par>
                              <p:par>
                                <p:cTn id="115" presetID="42" presetClass="exit" presetSubtype="0" fill="hold" grpId="0" nodeType="withEffect">
                                  <p:stCondLst>
                                    <p:cond delay="0"/>
                                  </p:stCondLst>
                                  <p:childTnLst>
                                    <p:animEffect transition="out" filter="fade">
                                      <p:cBhvr>
                                        <p:cTn id="116" dur="1000"/>
                                        <p:tgtEl>
                                          <p:spTgt spid="30"/>
                                        </p:tgtEl>
                                      </p:cBhvr>
                                    </p:animEffect>
                                    <p:anim calcmode="lin" valueType="num">
                                      <p:cBhvr>
                                        <p:cTn id="117" dur="1000"/>
                                        <p:tgtEl>
                                          <p:spTgt spid="30"/>
                                        </p:tgtEl>
                                        <p:attrNameLst>
                                          <p:attrName>ppt_x</p:attrName>
                                        </p:attrNameLst>
                                      </p:cBhvr>
                                      <p:tavLst>
                                        <p:tav tm="0">
                                          <p:val>
                                            <p:strVal val="ppt_x"/>
                                          </p:val>
                                        </p:tav>
                                        <p:tav tm="100000">
                                          <p:val>
                                            <p:strVal val="ppt_x"/>
                                          </p:val>
                                        </p:tav>
                                      </p:tavLst>
                                    </p:anim>
                                    <p:anim calcmode="lin" valueType="num">
                                      <p:cBhvr>
                                        <p:cTn id="118" dur="1000"/>
                                        <p:tgtEl>
                                          <p:spTgt spid="30"/>
                                        </p:tgtEl>
                                        <p:attrNameLst>
                                          <p:attrName>ppt_y</p:attrName>
                                        </p:attrNameLst>
                                      </p:cBhvr>
                                      <p:tavLst>
                                        <p:tav tm="0">
                                          <p:val>
                                            <p:strVal val="ppt_y"/>
                                          </p:val>
                                        </p:tav>
                                        <p:tav tm="100000">
                                          <p:val>
                                            <p:strVal val="ppt_y+.1"/>
                                          </p:val>
                                        </p:tav>
                                      </p:tavLst>
                                    </p:anim>
                                    <p:set>
                                      <p:cBhvr>
                                        <p:cTn id="119" dur="1" fill="hold">
                                          <p:stCondLst>
                                            <p:cond delay="999"/>
                                          </p:stCondLst>
                                        </p:cTn>
                                        <p:tgtEl>
                                          <p:spTgt spid="30"/>
                                        </p:tgtEl>
                                        <p:attrNameLst>
                                          <p:attrName>style.visibility</p:attrName>
                                        </p:attrNameLst>
                                      </p:cBhvr>
                                      <p:to>
                                        <p:strVal val="hidden"/>
                                      </p:to>
                                    </p:set>
                                  </p:childTnLst>
                                </p:cTn>
                              </p:par>
                              <p:par>
                                <p:cTn id="120" presetID="42" presetClass="exit" presetSubtype="0" fill="hold" grpId="0" nodeType="withEffect">
                                  <p:stCondLst>
                                    <p:cond delay="0"/>
                                  </p:stCondLst>
                                  <p:childTnLst>
                                    <p:animEffect transition="out" filter="fade">
                                      <p:cBhvr>
                                        <p:cTn id="121" dur="1000"/>
                                        <p:tgtEl>
                                          <p:spTgt spid="31"/>
                                        </p:tgtEl>
                                      </p:cBhvr>
                                    </p:animEffect>
                                    <p:anim calcmode="lin" valueType="num">
                                      <p:cBhvr>
                                        <p:cTn id="122" dur="1000"/>
                                        <p:tgtEl>
                                          <p:spTgt spid="31"/>
                                        </p:tgtEl>
                                        <p:attrNameLst>
                                          <p:attrName>ppt_x</p:attrName>
                                        </p:attrNameLst>
                                      </p:cBhvr>
                                      <p:tavLst>
                                        <p:tav tm="0">
                                          <p:val>
                                            <p:strVal val="ppt_x"/>
                                          </p:val>
                                        </p:tav>
                                        <p:tav tm="100000">
                                          <p:val>
                                            <p:strVal val="ppt_x"/>
                                          </p:val>
                                        </p:tav>
                                      </p:tavLst>
                                    </p:anim>
                                    <p:anim calcmode="lin" valueType="num">
                                      <p:cBhvr>
                                        <p:cTn id="123" dur="1000"/>
                                        <p:tgtEl>
                                          <p:spTgt spid="31"/>
                                        </p:tgtEl>
                                        <p:attrNameLst>
                                          <p:attrName>ppt_y</p:attrName>
                                        </p:attrNameLst>
                                      </p:cBhvr>
                                      <p:tavLst>
                                        <p:tav tm="0">
                                          <p:val>
                                            <p:strVal val="ppt_y"/>
                                          </p:val>
                                        </p:tav>
                                        <p:tav tm="100000">
                                          <p:val>
                                            <p:strVal val="ppt_y+.1"/>
                                          </p:val>
                                        </p:tav>
                                      </p:tavLst>
                                    </p:anim>
                                    <p:set>
                                      <p:cBhvr>
                                        <p:cTn id="124" dur="1" fill="hold">
                                          <p:stCondLst>
                                            <p:cond delay="999"/>
                                          </p:stCondLst>
                                        </p:cTn>
                                        <p:tgtEl>
                                          <p:spTgt spid="31"/>
                                        </p:tgtEl>
                                        <p:attrNameLst>
                                          <p:attrName>style.visibility</p:attrName>
                                        </p:attrNameLst>
                                      </p:cBhvr>
                                      <p:to>
                                        <p:strVal val="hidden"/>
                                      </p:to>
                                    </p:set>
                                  </p:childTnLst>
                                </p:cTn>
                              </p:par>
                              <p:par>
                                <p:cTn id="125" presetID="42" presetClass="exit" presetSubtype="0" fill="hold" grpId="0" nodeType="withEffect">
                                  <p:stCondLst>
                                    <p:cond delay="0"/>
                                  </p:stCondLst>
                                  <p:childTnLst>
                                    <p:animEffect transition="out" filter="fade">
                                      <p:cBhvr>
                                        <p:cTn id="126" dur="1000"/>
                                        <p:tgtEl>
                                          <p:spTgt spid="32"/>
                                        </p:tgtEl>
                                      </p:cBhvr>
                                    </p:animEffect>
                                    <p:anim calcmode="lin" valueType="num">
                                      <p:cBhvr>
                                        <p:cTn id="127" dur="1000"/>
                                        <p:tgtEl>
                                          <p:spTgt spid="32"/>
                                        </p:tgtEl>
                                        <p:attrNameLst>
                                          <p:attrName>ppt_x</p:attrName>
                                        </p:attrNameLst>
                                      </p:cBhvr>
                                      <p:tavLst>
                                        <p:tav tm="0">
                                          <p:val>
                                            <p:strVal val="ppt_x"/>
                                          </p:val>
                                        </p:tav>
                                        <p:tav tm="100000">
                                          <p:val>
                                            <p:strVal val="ppt_x"/>
                                          </p:val>
                                        </p:tav>
                                      </p:tavLst>
                                    </p:anim>
                                    <p:anim calcmode="lin" valueType="num">
                                      <p:cBhvr>
                                        <p:cTn id="128" dur="1000"/>
                                        <p:tgtEl>
                                          <p:spTgt spid="32"/>
                                        </p:tgtEl>
                                        <p:attrNameLst>
                                          <p:attrName>ppt_y</p:attrName>
                                        </p:attrNameLst>
                                      </p:cBhvr>
                                      <p:tavLst>
                                        <p:tav tm="0">
                                          <p:val>
                                            <p:strVal val="ppt_y"/>
                                          </p:val>
                                        </p:tav>
                                        <p:tav tm="100000">
                                          <p:val>
                                            <p:strVal val="ppt_y+.1"/>
                                          </p:val>
                                        </p:tav>
                                      </p:tavLst>
                                    </p:anim>
                                    <p:set>
                                      <p:cBhvr>
                                        <p:cTn id="129" dur="1" fill="hold">
                                          <p:stCondLst>
                                            <p:cond delay="999"/>
                                          </p:stCondLst>
                                        </p:cTn>
                                        <p:tgtEl>
                                          <p:spTgt spid="32"/>
                                        </p:tgtEl>
                                        <p:attrNameLst>
                                          <p:attrName>style.visibility</p:attrName>
                                        </p:attrNameLst>
                                      </p:cBhvr>
                                      <p:to>
                                        <p:strVal val="hidden"/>
                                      </p:to>
                                    </p:set>
                                  </p:childTnLst>
                                </p:cTn>
                              </p:par>
                              <p:par>
                                <p:cTn id="130" presetID="42" presetClass="exit" presetSubtype="0" fill="hold" grpId="0" nodeType="withEffect">
                                  <p:stCondLst>
                                    <p:cond delay="0"/>
                                  </p:stCondLst>
                                  <p:childTnLst>
                                    <p:animEffect transition="out" filter="fade">
                                      <p:cBhvr>
                                        <p:cTn id="131" dur="1000"/>
                                        <p:tgtEl>
                                          <p:spTgt spid="33"/>
                                        </p:tgtEl>
                                      </p:cBhvr>
                                    </p:animEffect>
                                    <p:anim calcmode="lin" valueType="num">
                                      <p:cBhvr>
                                        <p:cTn id="132" dur="1000"/>
                                        <p:tgtEl>
                                          <p:spTgt spid="33"/>
                                        </p:tgtEl>
                                        <p:attrNameLst>
                                          <p:attrName>ppt_x</p:attrName>
                                        </p:attrNameLst>
                                      </p:cBhvr>
                                      <p:tavLst>
                                        <p:tav tm="0">
                                          <p:val>
                                            <p:strVal val="ppt_x"/>
                                          </p:val>
                                        </p:tav>
                                        <p:tav tm="100000">
                                          <p:val>
                                            <p:strVal val="ppt_x"/>
                                          </p:val>
                                        </p:tav>
                                      </p:tavLst>
                                    </p:anim>
                                    <p:anim calcmode="lin" valueType="num">
                                      <p:cBhvr>
                                        <p:cTn id="133" dur="1000"/>
                                        <p:tgtEl>
                                          <p:spTgt spid="33"/>
                                        </p:tgtEl>
                                        <p:attrNameLst>
                                          <p:attrName>ppt_y</p:attrName>
                                        </p:attrNameLst>
                                      </p:cBhvr>
                                      <p:tavLst>
                                        <p:tav tm="0">
                                          <p:val>
                                            <p:strVal val="ppt_y"/>
                                          </p:val>
                                        </p:tav>
                                        <p:tav tm="100000">
                                          <p:val>
                                            <p:strVal val="ppt_y+.1"/>
                                          </p:val>
                                        </p:tav>
                                      </p:tavLst>
                                    </p:anim>
                                    <p:set>
                                      <p:cBhvr>
                                        <p:cTn id="134" dur="1" fill="hold">
                                          <p:stCondLst>
                                            <p:cond delay="999"/>
                                          </p:stCondLst>
                                        </p:cTn>
                                        <p:tgtEl>
                                          <p:spTgt spid="33"/>
                                        </p:tgtEl>
                                        <p:attrNameLst>
                                          <p:attrName>style.visibility</p:attrName>
                                        </p:attrNameLst>
                                      </p:cBhvr>
                                      <p:to>
                                        <p:strVal val="hidden"/>
                                      </p:to>
                                    </p:set>
                                  </p:childTnLst>
                                </p:cTn>
                              </p:par>
                              <p:par>
                                <p:cTn id="135" presetID="42" presetClass="exit" presetSubtype="0" fill="hold" grpId="0" nodeType="withEffect">
                                  <p:stCondLst>
                                    <p:cond delay="0"/>
                                  </p:stCondLst>
                                  <p:childTnLst>
                                    <p:animEffect transition="out" filter="fade">
                                      <p:cBhvr>
                                        <p:cTn id="136" dur="1000"/>
                                        <p:tgtEl>
                                          <p:spTgt spid="34"/>
                                        </p:tgtEl>
                                      </p:cBhvr>
                                    </p:animEffect>
                                    <p:anim calcmode="lin" valueType="num">
                                      <p:cBhvr>
                                        <p:cTn id="137" dur="1000"/>
                                        <p:tgtEl>
                                          <p:spTgt spid="34"/>
                                        </p:tgtEl>
                                        <p:attrNameLst>
                                          <p:attrName>ppt_x</p:attrName>
                                        </p:attrNameLst>
                                      </p:cBhvr>
                                      <p:tavLst>
                                        <p:tav tm="0">
                                          <p:val>
                                            <p:strVal val="ppt_x"/>
                                          </p:val>
                                        </p:tav>
                                        <p:tav tm="100000">
                                          <p:val>
                                            <p:strVal val="ppt_x"/>
                                          </p:val>
                                        </p:tav>
                                      </p:tavLst>
                                    </p:anim>
                                    <p:anim calcmode="lin" valueType="num">
                                      <p:cBhvr>
                                        <p:cTn id="138" dur="1000"/>
                                        <p:tgtEl>
                                          <p:spTgt spid="34"/>
                                        </p:tgtEl>
                                        <p:attrNameLst>
                                          <p:attrName>ppt_y</p:attrName>
                                        </p:attrNameLst>
                                      </p:cBhvr>
                                      <p:tavLst>
                                        <p:tav tm="0">
                                          <p:val>
                                            <p:strVal val="ppt_y"/>
                                          </p:val>
                                        </p:tav>
                                        <p:tav tm="100000">
                                          <p:val>
                                            <p:strVal val="ppt_y+.1"/>
                                          </p:val>
                                        </p:tav>
                                      </p:tavLst>
                                    </p:anim>
                                    <p:set>
                                      <p:cBhvr>
                                        <p:cTn id="139" dur="1" fill="hold">
                                          <p:stCondLst>
                                            <p:cond delay="999"/>
                                          </p:stCondLst>
                                        </p:cTn>
                                        <p:tgtEl>
                                          <p:spTgt spid="34"/>
                                        </p:tgtEl>
                                        <p:attrNameLst>
                                          <p:attrName>style.visibility</p:attrName>
                                        </p:attrNameLst>
                                      </p:cBhvr>
                                      <p:to>
                                        <p:strVal val="hidden"/>
                                      </p:to>
                                    </p:set>
                                  </p:childTnLst>
                                </p:cTn>
                              </p:par>
                              <p:par>
                                <p:cTn id="140" presetID="42" presetClass="exit" presetSubtype="0" fill="hold" grpId="0" nodeType="withEffect">
                                  <p:stCondLst>
                                    <p:cond delay="0"/>
                                  </p:stCondLst>
                                  <p:childTnLst>
                                    <p:animEffect transition="out" filter="fade">
                                      <p:cBhvr>
                                        <p:cTn id="141" dur="1000"/>
                                        <p:tgtEl>
                                          <p:spTgt spid="35"/>
                                        </p:tgtEl>
                                      </p:cBhvr>
                                    </p:animEffect>
                                    <p:anim calcmode="lin" valueType="num">
                                      <p:cBhvr>
                                        <p:cTn id="142" dur="1000"/>
                                        <p:tgtEl>
                                          <p:spTgt spid="35"/>
                                        </p:tgtEl>
                                        <p:attrNameLst>
                                          <p:attrName>ppt_x</p:attrName>
                                        </p:attrNameLst>
                                      </p:cBhvr>
                                      <p:tavLst>
                                        <p:tav tm="0">
                                          <p:val>
                                            <p:strVal val="ppt_x"/>
                                          </p:val>
                                        </p:tav>
                                        <p:tav tm="100000">
                                          <p:val>
                                            <p:strVal val="ppt_x"/>
                                          </p:val>
                                        </p:tav>
                                      </p:tavLst>
                                    </p:anim>
                                    <p:anim calcmode="lin" valueType="num">
                                      <p:cBhvr>
                                        <p:cTn id="143" dur="1000"/>
                                        <p:tgtEl>
                                          <p:spTgt spid="35"/>
                                        </p:tgtEl>
                                        <p:attrNameLst>
                                          <p:attrName>ppt_y</p:attrName>
                                        </p:attrNameLst>
                                      </p:cBhvr>
                                      <p:tavLst>
                                        <p:tav tm="0">
                                          <p:val>
                                            <p:strVal val="ppt_y"/>
                                          </p:val>
                                        </p:tav>
                                        <p:tav tm="100000">
                                          <p:val>
                                            <p:strVal val="ppt_y+.1"/>
                                          </p:val>
                                        </p:tav>
                                      </p:tavLst>
                                    </p:anim>
                                    <p:set>
                                      <p:cBhvr>
                                        <p:cTn id="144" dur="1" fill="hold">
                                          <p:stCondLst>
                                            <p:cond delay="999"/>
                                          </p:stCondLst>
                                        </p:cTn>
                                        <p:tgtEl>
                                          <p:spTgt spid="35"/>
                                        </p:tgtEl>
                                        <p:attrNameLst>
                                          <p:attrName>style.visibility</p:attrName>
                                        </p:attrNameLst>
                                      </p:cBhvr>
                                      <p:to>
                                        <p:strVal val="hidden"/>
                                      </p:to>
                                    </p:set>
                                  </p:childTnLst>
                                </p:cTn>
                              </p:par>
                              <p:par>
                                <p:cTn id="145" presetID="42" presetClass="exit" presetSubtype="0" fill="hold" grpId="0" nodeType="withEffect">
                                  <p:stCondLst>
                                    <p:cond delay="0"/>
                                  </p:stCondLst>
                                  <p:childTnLst>
                                    <p:animEffect transition="out" filter="fade">
                                      <p:cBhvr>
                                        <p:cTn id="146" dur="1000"/>
                                        <p:tgtEl>
                                          <p:spTgt spid="36"/>
                                        </p:tgtEl>
                                      </p:cBhvr>
                                    </p:animEffect>
                                    <p:anim calcmode="lin" valueType="num">
                                      <p:cBhvr>
                                        <p:cTn id="147" dur="1000"/>
                                        <p:tgtEl>
                                          <p:spTgt spid="36"/>
                                        </p:tgtEl>
                                        <p:attrNameLst>
                                          <p:attrName>ppt_x</p:attrName>
                                        </p:attrNameLst>
                                      </p:cBhvr>
                                      <p:tavLst>
                                        <p:tav tm="0">
                                          <p:val>
                                            <p:strVal val="ppt_x"/>
                                          </p:val>
                                        </p:tav>
                                        <p:tav tm="100000">
                                          <p:val>
                                            <p:strVal val="ppt_x"/>
                                          </p:val>
                                        </p:tav>
                                      </p:tavLst>
                                    </p:anim>
                                    <p:anim calcmode="lin" valueType="num">
                                      <p:cBhvr>
                                        <p:cTn id="148" dur="1000"/>
                                        <p:tgtEl>
                                          <p:spTgt spid="36"/>
                                        </p:tgtEl>
                                        <p:attrNameLst>
                                          <p:attrName>ppt_y</p:attrName>
                                        </p:attrNameLst>
                                      </p:cBhvr>
                                      <p:tavLst>
                                        <p:tav tm="0">
                                          <p:val>
                                            <p:strVal val="ppt_y"/>
                                          </p:val>
                                        </p:tav>
                                        <p:tav tm="100000">
                                          <p:val>
                                            <p:strVal val="ppt_y+.1"/>
                                          </p:val>
                                        </p:tav>
                                      </p:tavLst>
                                    </p:anim>
                                    <p:set>
                                      <p:cBhvr>
                                        <p:cTn id="149" dur="1" fill="hold">
                                          <p:stCondLst>
                                            <p:cond delay="999"/>
                                          </p:stCondLst>
                                        </p:cTn>
                                        <p:tgtEl>
                                          <p:spTgt spid="36"/>
                                        </p:tgtEl>
                                        <p:attrNameLst>
                                          <p:attrName>style.visibility</p:attrName>
                                        </p:attrNameLst>
                                      </p:cBhvr>
                                      <p:to>
                                        <p:strVal val="hidden"/>
                                      </p:to>
                                    </p:set>
                                  </p:childTnLst>
                                </p:cTn>
                              </p:par>
                              <p:par>
                                <p:cTn id="150" presetID="42" presetClass="exit" presetSubtype="0" fill="hold" grpId="0" nodeType="withEffect">
                                  <p:stCondLst>
                                    <p:cond delay="0"/>
                                  </p:stCondLst>
                                  <p:childTnLst>
                                    <p:animEffect transition="out" filter="fade">
                                      <p:cBhvr>
                                        <p:cTn id="151" dur="1000"/>
                                        <p:tgtEl>
                                          <p:spTgt spid="37"/>
                                        </p:tgtEl>
                                      </p:cBhvr>
                                    </p:animEffect>
                                    <p:anim calcmode="lin" valueType="num">
                                      <p:cBhvr>
                                        <p:cTn id="152" dur="1000"/>
                                        <p:tgtEl>
                                          <p:spTgt spid="37"/>
                                        </p:tgtEl>
                                        <p:attrNameLst>
                                          <p:attrName>ppt_x</p:attrName>
                                        </p:attrNameLst>
                                      </p:cBhvr>
                                      <p:tavLst>
                                        <p:tav tm="0">
                                          <p:val>
                                            <p:strVal val="ppt_x"/>
                                          </p:val>
                                        </p:tav>
                                        <p:tav tm="100000">
                                          <p:val>
                                            <p:strVal val="ppt_x"/>
                                          </p:val>
                                        </p:tav>
                                      </p:tavLst>
                                    </p:anim>
                                    <p:anim calcmode="lin" valueType="num">
                                      <p:cBhvr>
                                        <p:cTn id="153" dur="1000"/>
                                        <p:tgtEl>
                                          <p:spTgt spid="37"/>
                                        </p:tgtEl>
                                        <p:attrNameLst>
                                          <p:attrName>ppt_y</p:attrName>
                                        </p:attrNameLst>
                                      </p:cBhvr>
                                      <p:tavLst>
                                        <p:tav tm="0">
                                          <p:val>
                                            <p:strVal val="ppt_y"/>
                                          </p:val>
                                        </p:tav>
                                        <p:tav tm="100000">
                                          <p:val>
                                            <p:strVal val="ppt_y+.1"/>
                                          </p:val>
                                        </p:tav>
                                      </p:tavLst>
                                    </p:anim>
                                    <p:set>
                                      <p:cBhvr>
                                        <p:cTn id="154" dur="1" fill="hold">
                                          <p:stCondLst>
                                            <p:cond delay="999"/>
                                          </p:stCondLst>
                                        </p:cTn>
                                        <p:tgtEl>
                                          <p:spTgt spid="37"/>
                                        </p:tgtEl>
                                        <p:attrNameLst>
                                          <p:attrName>style.visibility</p:attrName>
                                        </p:attrNameLst>
                                      </p:cBhvr>
                                      <p:to>
                                        <p:strVal val="hidden"/>
                                      </p:to>
                                    </p:set>
                                  </p:childTnLst>
                                </p:cTn>
                              </p:par>
                              <p:par>
                                <p:cTn id="155" presetID="42" presetClass="exit" presetSubtype="0" fill="hold" grpId="0" nodeType="withEffect">
                                  <p:stCondLst>
                                    <p:cond delay="0"/>
                                  </p:stCondLst>
                                  <p:childTnLst>
                                    <p:animEffect transition="out" filter="fade">
                                      <p:cBhvr>
                                        <p:cTn id="156" dur="1000"/>
                                        <p:tgtEl>
                                          <p:spTgt spid="38"/>
                                        </p:tgtEl>
                                      </p:cBhvr>
                                    </p:animEffect>
                                    <p:anim calcmode="lin" valueType="num">
                                      <p:cBhvr>
                                        <p:cTn id="157" dur="1000"/>
                                        <p:tgtEl>
                                          <p:spTgt spid="38"/>
                                        </p:tgtEl>
                                        <p:attrNameLst>
                                          <p:attrName>ppt_x</p:attrName>
                                        </p:attrNameLst>
                                      </p:cBhvr>
                                      <p:tavLst>
                                        <p:tav tm="0">
                                          <p:val>
                                            <p:strVal val="ppt_x"/>
                                          </p:val>
                                        </p:tav>
                                        <p:tav tm="100000">
                                          <p:val>
                                            <p:strVal val="ppt_x"/>
                                          </p:val>
                                        </p:tav>
                                      </p:tavLst>
                                    </p:anim>
                                    <p:anim calcmode="lin" valueType="num">
                                      <p:cBhvr>
                                        <p:cTn id="158" dur="1000"/>
                                        <p:tgtEl>
                                          <p:spTgt spid="38"/>
                                        </p:tgtEl>
                                        <p:attrNameLst>
                                          <p:attrName>ppt_y</p:attrName>
                                        </p:attrNameLst>
                                      </p:cBhvr>
                                      <p:tavLst>
                                        <p:tav tm="0">
                                          <p:val>
                                            <p:strVal val="ppt_y"/>
                                          </p:val>
                                        </p:tav>
                                        <p:tav tm="100000">
                                          <p:val>
                                            <p:strVal val="ppt_y+.1"/>
                                          </p:val>
                                        </p:tav>
                                      </p:tavLst>
                                    </p:anim>
                                    <p:set>
                                      <p:cBhvr>
                                        <p:cTn id="159" dur="1" fill="hold">
                                          <p:stCondLst>
                                            <p:cond delay="999"/>
                                          </p:stCondLst>
                                        </p:cTn>
                                        <p:tgtEl>
                                          <p:spTgt spid="38"/>
                                        </p:tgtEl>
                                        <p:attrNameLst>
                                          <p:attrName>style.visibility</p:attrName>
                                        </p:attrNameLst>
                                      </p:cBhvr>
                                      <p:to>
                                        <p:strVal val="hidden"/>
                                      </p:to>
                                    </p:set>
                                  </p:childTnLst>
                                </p:cTn>
                              </p:par>
                              <p:par>
                                <p:cTn id="160" presetID="42" presetClass="exit" presetSubtype="0" fill="hold" grpId="0" nodeType="withEffect">
                                  <p:stCondLst>
                                    <p:cond delay="0"/>
                                  </p:stCondLst>
                                  <p:childTnLst>
                                    <p:animEffect transition="out" filter="fade">
                                      <p:cBhvr>
                                        <p:cTn id="161" dur="1000"/>
                                        <p:tgtEl>
                                          <p:spTgt spid="39"/>
                                        </p:tgtEl>
                                      </p:cBhvr>
                                    </p:animEffect>
                                    <p:anim calcmode="lin" valueType="num">
                                      <p:cBhvr>
                                        <p:cTn id="162" dur="1000"/>
                                        <p:tgtEl>
                                          <p:spTgt spid="39"/>
                                        </p:tgtEl>
                                        <p:attrNameLst>
                                          <p:attrName>ppt_x</p:attrName>
                                        </p:attrNameLst>
                                      </p:cBhvr>
                                      <p:tavLst>
                                        <p:tav tm="0">
                                          <p:val>
                                            <p:strVal val="ppt_x"/>
                                          </p:val>
                                        </p:tav>
                                        <p:tav tm="100000">
                                          <p:val>
                                            <p:strVal val="ppt_x"/>
                                          </p:val>
                                        </p:tav>
                                      </p:tavLst>
                                    </p:anim>
                                    <p:anim calcmode="lin" valueType="num">
                                      <p:cBhvr>
                                        <p:cTn id="163" dur="1000"/>
                                        <p:tgtEl>
                                          <p:spTgt spid="39"/>
                                        </p:tgtEl>
                                        <p:attrNameLst>
                                          <p:attrName>ppt_y</p:attrName>
                                        </p:attrNameLst>
                                      </p:cBhvr>
                                      <p:tavLst>
                                        <p:tav tm="0">
                                          <p:val>
                                            <p:strVal val="ppt_y"/>
                                          </p:val>
                                        </p:tav>
                                        <p:tav tm="100000">
                                          <p:val>
                                            <p:strVal val="ppt_y+.1"/>
                                          </p:val>
                                        </p:tav>
                                      </p:tavLst>
                                    </p:anim>
                                    <p:set>
                                      <p:cBhvr>
                                        <p:cTn id="164" dur="1" fill="hold">
                                          <p:stCondLst>
                                            <p:cond delay="999"/>
                                          </p:stCondLst>
                                        </p:cTn>
                                        <p:tgtEl>
                                          <p:spTgt spid="39"/>
                                        </p:tgtEl>
                                        <p:attrNameLst>
                                          <p:attrName>style.visibility</p:attrName>
                                        </p:attrNameLst>
                                      </p:cBhvr>
                                      <p:to>
                                        <p:strVal val="hidden"/>
                                      </p:to>
                                    </p:set>
                                  </p:childTnLst>
                                </p:cTn>
                              </p:par>
                              <p:par>
                                <p:cTn id="165" presetID="42" presetClass="exit" presetSubtype="0" fill="hold" grpId="0" nodeType="withEffect">
                                  <p:stCondLst>
                                    <p:cond delay="0"/>
                                  </p:stCondLst>
                                  <p:childTnLst>
                                    <p:animEffect transition="out" filter="fade">
                                      <p:cBhvr>
                                        <p:cTn id="166" dur="1000"/>
                                        <p:tgtEl>
                                          <p:spTgt spid="40"/>
                                        </p:tgtEl>
                                      </p:cBhvr>
                                    </p:animEffect>
                                    <p:anim calcmode="lin" valueType="num">
                                      <p:cBhvr>
                                        <p:cTn id="167" dur="1000"/>
                                        <p:tgtEl>
                                          <p:spTgt spid="40"/>
                                        </p:tgtEl>
                                        <p:attrNameLst>
                                          <p:attrName>ppt_x</p:attrName>
                                        </p:attrNameLst>
                                      </p:cBhvr>
                                      <p:tavLst>
                                        <p:tav tm="0">
                                          <p:val>
                                            <p:strVal val="ppt_x"/>
                                          </p:val>
                                        </p:tav>
                                        <p:tav tm="100000">
                                          <p:val>
                                            <p:strVal val="ppt_x"/>
                                          </p:val>
                                        </p:tav>
                                      </p:tavLst>
                                    </p:anim>
                                    <p:anim calcmode="lin" valueType="num">
                                      <p:cBhvr>
                                        <p:cTn id="168" dur="1000"/>
                                        <p:tgtEl>
                                          <p:spTgt spid="40"/>
                                        </p:tgtEl>
                                        <p:attrNameLst>
                                          <p:attrName>ppt_y</p:attrName>
                                        </p:attrNameLst>
                                      </p:cBhvr>
                                      <p:tavLst>
                                        <p:tav tm="0">
                                          <p:val>
                                            <p:strVal val="ppt_y"/>
                                          </p:val>
                                        </p:tav>
                                        <p:tav tm="100000">
                                          <p:val>
                                            <p:strVal val="ppt_y+.1"/>
                                          </p:val>
                                        </p:tav>
                                      </p:tavLst>
                                    </p:anim>
                                    <p:set>
                                      <p:cBhvr>
                                        <p:cTn id="169" dur="1" fill="hold">
                                          <p:stCondLst>
                                            <p:cond delay="999"/>
                                          </p:stCondLst>
                                        </p:cTn>
                                        <p:tgtEl>
                                          <p:spTgt spid="40"/>
                                        </p:tgtEl>
                                        <p:attrNameLst>
                                          <p:attrName>style.visibility</p:attrName>
                                        </p:attrNameLst>
                                      </p:cBhvr>
                                      <p:to>
                                        <p:strVal val="hidden"/>
                                      </p:to>
                                    </p:set>
                                  </p:childTnLst>
                                </p:cTn>
                              </p:par>
                              <p:par>
                                <p:cTn id="170" presetID="42" presetClass="exit" presetSubtype="0" fill="hold" grpId="0" nodeType="withEffect">
                                  <p:stCondLst>
                                    <p:cond delay="0"/>
                                  </p:stCondLst>
                                  <p:childTnLst>
                                    <p:animEffect transition="out" filter="fade">
                                      <p:cBhvr>
                                        <p:cTn id="171" dur="1000"/>
                                        <p:tgtEl>
                                          <p:spTgt spid="41"/>
                                        </p:tgtEl>
                                      </p:cBhvr>
                                    </p:animEffect>
                                    <p:anim calcmode="lin" valueType="num">
                                      <p:cBhvr>
                                        <p:cTn id="172" dur="1000"/>
                                        <p:tgtEl>
                                          <p:spTgt spid="41"/>
                                        </p:tgtEl>
                                        <p:attrNameLst>
                                          <p:attrName>ppt_x</p:attrName>
                                        </p:attrNameLst>
                                      </p:cBhvr>
                                      <p:tavLst>
                                        <p:tav tm="0">
                                          <p:val>
                                            <p:strVal val="ppt_x"/>
                                          </p:val>
                                        </p:tav>
                                        <p:tav tm="100000">
                                          <p:val>
                                            <p:strVal val="ppt_x"/>
                                          </p:val>
                                        </p:tav>
                                      </p:tavLst>
                                    </p:anim>
                                    <p:anim calcmode="lin" valueType="num">
                                      <p:cBhvr>
                                        <p:cTn id="173" dur="1000"/>
                                        <p:tgtEl>
                                          <p:spTgt spid="41"/>
                                        </p:tgtEl>
                                        <p:attrNameLst>
                                          <p:attrName>ppt_y</p:attrName>
                                        </p:attrNameLst>
                                      </p:cBhvr>
                                      <p:tavLst>
                                        <p:tav tm="0">
                                          <p:val>
                                            <p:strVal val="ppt_y"/>
                                          </p:val>
                                        </p:tav>
                                        <p:tav tm="100000">
                                          <p:val>
                                            <p:strVal val="ppt_y+.1"/>
                                          </p:val>
                                        </p:tav>
                                      </p:tavLst>
                                    </p:anim>
                                    <p:set>
                                      <p:cBhvr>
                                        <p:cTn id="174" dur="1" fill="hold">
                                          <p:stCondLst>
                                            <p:cond delay="999"/>
                                          </p:stCondLst>
                                        </p:cTn>
                                        <p:tgtEl>
                                          <p:spTgt spid="41"/>
                                        </p:tgtEl>
                                        <p:attrNameLst>
                                          <p:attrName>style.visibility</p:attrName>
                                        </p:attrNameLst>
                                      </p:cBhvr>
                                      <p:to>
                                        <p:strVal val="hidden"/>
                                      </p:to>
                                    </p:set>
                                  </p:childTnLst>
                                </p:cTn>
                              </p:par>
                              <p:par>
                                <p:cTn id="175" presetID="42" presetClass="exit" presetSubtype="0" fill="hold" grpId="0" nodeType="withEffect">
                                  <p:stCondLst>
                                    <p:cond delay="0"/>
                                  </p:stCondLst>
                                  <p:childTnLst>
                                    <p:animEffect transition="out" filter="fade">
                                      <p:cBhvr>
                                        <p:cTn id="176" dur="1000"/>
                                        <p:tgtEl>
                                          <p:spTgt spid="42"/>
                                        </p:tgtEl>
                                      </p:cBhvr>
                                    </p:animEffect>
                                    <p:anim calcmode="lin" valueType="num">
                                      <p:cBhvr>
                                        <p:cTn id="177" dur="1000"/>
                                        <p:tgtEl>
                                          <p:spTgt spid="42"/>
                                        </p:tgtEl>
                                        <p:attrNameLst>
                                          <p:attrName>ppt_x</p:attrName>
                                        </p:attrNameLst>
                                      </p:cBhvr>
                                      <p:tavLst>
                                        <p:tav tm="0">
                                          <p:val>
                                            <p:strVal val="ppt_x"/>
                                          </p:val>
                                        </p:tav>
                                        <p:tav tm="100000">
                                          <p:val>
                                            <p:strVal val="ppt_x"/>
                                          </p:val>
                                        </p:tav>
                                      </p:tavLst>
                                    </p:anim>
                                    <p:anim calcmode="lin" valueType="num">
                                      <p:cBhvr>
                                        <p:cTn id="178" dur="1000"/>
                                        <p:tgtEl>
                                          <p:spTgt spid="42"/>
                                        </p:tgtEl>
                                        <p:attrNameLst>
                                          <p:attrName>ppt_y</p:attrName>
                                        </p:attrNameLst>
                                      </p:cBhvr>
                                      <p:tavLst>
                                        <p:tav tm="0">
                                          <p:val>
                                            <p:strVal val="ppt_y"/>
                                          </p:val>
                                        </p:tav>
                                        <p:tav tm="100000">
                                          <p:val>
                                            <p:strVal val="ppt_y+.1"/>
                                          </p:val>
                                        </p:tav>
                                      </p:tavLst>
                                    </p:anim>
                                    <p:set>
                                      <p:cBhvr>
                                        <p:cTn id="179" dur="1" fill="hold">
                                          <p:stCondLst>
                                            <p:cond delay="999"/>
                                          </p:stCondLst>
                                        </p:cTn>
                                        <p:tgtEl>
                                          <p:spTgt spid="42"/>
                                        </p:tgtEl>
                                        <p:attrNameLst>
                                          <p:attrName>style.visibility</p:attrName>
                                        </p:attrNameLst>
                                      </p:cBhvr>
                                      <p:to>
                                        <p:strVal val="hidden"/>
                                      </p:to>
                                    </p:set>
                                  </p:childTnLst>
                                </p:cTn>
                              </p:par>
                              <p:par>
                                <p:cTn id="180" presetID="42" presetClass="exit" presetSubtype="0" fill="hold" grpId="0" nodeType="withEffect">
                                  <p:stCondLst>
                                    <p:cond delay="0"/>
                                  </p:stCondLst>
                                  <p:childTnLst>
                                    <p:animEffect transition="out" filter="fade">
                                      <p:cBhvr>
                                        <p:cTn id="181" dur="1000"/>
                                        <p:tgtEl>
                                          <p:spTgt spid="43"/>
                                        </p:tgtEl>
                                      </p:cBhvr>
                                    </p:animEffect>
                                    <p:anim calcmode="lin" valueType="num">
                                      <p:cBhvr>
                                        <p:cTn id="182" dur="1000"/>
                                        <p:tgtEl>
                                          <p:spTgt spid="43"/>
                                        </p:tgtEl>
                                        <p:attrNameLst>
                                          <p:attrName>ppt_x</p:attrName>
                                        </p:attrNameLst>
                                      </p:cBhvr>
                                      <p:tavLst>
                                        <p:tav tm="0">
                                          <p:val>
                                            <p:strVal val="ppt_x"/>
                                          </p:val>
                                        </p:tav>
                                        <p:tav tm="100000">
                                          <p:val>
                                            <p:strVal val="ppt_x"/>
                                          </p:val>
                                        </p:tav>
                                      </p:tavLst>
                                    </p:anim>
                                    <p:anim calcmode="lin" valueType="num">
                                      <p:cBhvr>
                                        <p:cTn id="183" dur="1000"/>
                                        <p:tgtEl>
                                          <p:spTgt spid="43"/>
                                        </p:tgtEl>
                                        <p:attrNameLst>
                                          <p:attrName>ppt_y</p:attrName>
                                        </p:attrNameLst>
                                      </p:cBhvr>
                                      <p:tavLst>
                                        <p:tav tm="0">
                                          <p:val>
                                            <p:strVal val="ppt_y"/>
                                          </p:val>
                                        </p:tav>
                                        <p:tav tm="100000">
                                          <p:val>
                                            <p:strVal val="ppt_y+.1"/>
                                          </p:val>
                                        </p:tav>
                                      </p:tavLst>
                                    </p:anim>
                                    <p:set>
                                      <p:cBhvr>
                                        <p:cTn id="184" dur="1" fill="hold">
                                          <p:stCondLst>
                                            <p:cond delay="999"/>
                                          </p:stCondLst>
                                        </p:cTn>
                                        <p:tgtEl>
                                          <p:spTgt spid="43"/>
                                        </p:tgtEl>
                                        <p:attrNameLst>
                                          <p:attrName>style.visibility</p:attrName>
                                        </p:attrNameLst>
                                      </p:cBhvr>
                                      <p:to>
                                        <p:strVal val="hidden"/>
                                      </p:to>
                                    </p:set>
                                  </p:childTnLst>
                                </p:cTn>
                              </p:par>
                              <p:par>
                                <p:cTn id="185" presetID="42" presetClass="exit" presetSubtype="0" fill="hold" grpId="0" nodeType="withEffect">
                                  <p:stCondLst>
                                    <p:cond delay="0"/>
                                  </p:stCondLst>
                                  <p:childTnLst>
                                    <p:animEffect transition="out" filter="fade">
                                      <p:cBhvr>
                                        <p:cTn id="186" dur="1000"/>
                                        <p:tgtEl>
                                          <p:spTgt spid="44"/>
                                        </p:tgtEl>
                                      </p:cBhvr>
                                    </p:animEffect>
                                    <p:anim calcmode="lin" valueType="num">
                                      <p:cBhvr>
                                        <p:cTn id="187" dur="1000"/>
                                        <p:tgtEl>
                                          <p:spTgt spid="44"/>
                                        </p:tgtEl>
                                        <p:attrNameLst>
                                          <p:attrName>ppt_x</p:attrName>
                                        </p:attrNameLst>
                                      </p:cBhvr>
                                      <p:tavLst>
                                        <p:tav tm="0">
                                          <p:val>
                                            <p:strVal val="ppt_x"/>
                                          </p:val>
                                        </p:tav>
                                        <p:tav tm="100000">
                                          <p:val>
                                            <p:strVal val="ppt_x"/>
                                          </p:val>
                                        </p:tav>
                                      </p:tavLst>
                                    </p:anim>
                                    <p:anim calcmode="lin" valueType="num">
                                      <p:cBhvr>
                                        <p:cTn id="188" dur="1000"/>
                                        <p:tgtEl>
                                          <p:spTgt spid="44"/>
                                        </p:tgtEl>
                                        <p:attrNameLst>
                                          <p:attrName>ppt_y</p:attrName>
                                        </p:attrNameLst>
                                      </p:cBhvr>
                                      <p:tavLst>
                                        <p:tav tm="0">
                                          <p:val>
                                            <p:strVal val="ppt_y"/>
                                          </p:val>
                                        </p:tav>
                                        <p:tav tm="100000">
                                          <p:val>
                                            <p:strVal val="ppt_y+.1"/>
                                          </p:val>
                                        </p:tav>
                                      </p:tavLst>
                                    </p:anim>
                                    <p:set>
                                      <p:cBhvr>
                                        <p:cTn id="189" dur="1" fill="hold">
                                          <p:stCondLst>
                                            <p:cond delay="999"/>
                                          </p:stCondLst>
                                        </p:cTn>
                                        <p:tgtEl>
                                          <p:spTgt spid="44"/>
                                        </p:tgtEl>
                                        <p:attrNameLst>
                                          <p:attrName>style.visibility</p:attrName>
                                        </p:attrNameLst>
                                      </p:cBhvr>
                                      <p:to>
                                        <p:strVal val="hidden"/>
                                      </p:to>
                                    </p:set>
                                  </p:childTnLst>
                                </p:cTn>
                              </p:par>
                              <p:par>
                                <p:cTn id="190" presetID="42" presetClass="exit" presetSubtype="0" fill="hold" grpId="0" nodeType="withEffect">
                                  <p:stCondLst>
                                    <p:cond delay="0"/>
                                  </p:stCondLst>
                                  <p:childTnLst>
                                    <p:animEffect transition="out" filter="fade">
                                      <p:cBhvr>
                                        <p:cTn id="191" dur="1000"/>
                                        <p:tgtEl>
                                          <p:spTgt spid="45"/>
                                        </p:tgtEl>
                                      </p:cBhvr>
                                    </p:animEffect>
                                    <p:anim calcmode="lin" valueType="num">
                                      <p:cBhvr>
                                        <p:cTn id="192" dur="1000"/>
                                        <p:tgtEl>
                                          <p:spTgt spid="45"/>
                                        </p:tgtEl>
                                        <p:attrNameLst>
                                          <p:attrName>ppt_x</p:attrName>
                                        </p:attrNameLst>
                                      </p:cBhvr>
                                      <p:tavLst>
                                        <p:tav tm="0">
                                          <p:val>
                                            <p:strVal val="ppt_x"/>
                                          </p:val>
                                        </p:tav>
                                        <p:tav tm="100000">
                                          <p:val>
                                            <p:strVal val="ppt_x"/>
                                          </p:val>
                                        </p:tav>
                                      </p:tavLst>
                                    </p:anim>
                                    <p:anim calcmode="lin" valueType="num">
                                      <p:cBhvr>
                                        <p:cTn id="193" dur="1000"/>
                                        <p:tgtEl>
                                          <p:spTgt spid="45"/>
                                        </p:tgtEl>
                                        <p:attrNameLst>
                                          <p:attrName>ppt_y</p:attrName>
                                        </p:attrNameLst>
                                      </p:cBhvr>
                                      <p:tavLst>
                                        <p:tav tm="0">
                                          <p:val>
                                            <p:strVal val="ppt_y"/>
                                          </p:val>
                                        </p:tav>
                                        <p:tav tm="100000">
                                          <p:val>
                                            <p:strVal val="ppt_y+.1"/>
                                          </p:val>
                                        </p:tav>
                                      </p:tavLst>
                                    </p:anim>
                                    <p:set>
                                      <p:cBhvr>
                                        <p:cTn id="194" dur="1" fill="hold">
                                          <p:stCondLst>
                                            <p:cond delay="999"/>
                                          </p:stCondLst>
                                        </p:cTn>
                                        <p:tgtEl>
                                          <p:spTgt spid="45"/>
                                        </p:tgtEl>
                                        <p:attrNameLst>
                                          <p:attrName>style.visibility</p:attrName>
                                        </p:attrNameLst>
                                      </p:cBhvr>
                                      <p:to>
                                        <p:strVal val="hidden"/>
                                      </p:to>
                                    </p:set>
                                  </p:childTnLst>
                                </p:cTn>
                              </p:par>
                              <p:par>
                                <p:cTn id="195" presetID="42" presetClass="exit" presetSubtype="0" fill="hold" grpId="0" nodeType="withEffect">
                                  <p:stCondLst>
                                    <p:cond delay="0"/>
                                  </p:stCondLst>
                                  <p:childTnLst>
                                    <p:animEffect transition="out" filter="fade">
                                      <p:cBhvr>
                                        <p:cTn id="196" dur="1000"/>
                                        <p:tgtEl>
                                          <p:spTgt spid="46"/>
                                        </p:tgtEl>
                                      </p:cBhvr>
                                    </p:animEffect>
                                    <p:anim calcmode="lin" valueType="num">
                                      <p:cBhvr>
                                        <p:cTn id="197" dur="1000"/>
                                        <p:tgtEl>
                                          <p:spTgt spid="46"/>
                                        </p:tgtEl>
                                        <p:attrNameLst>
                                          <p:attrName>ppt_x</p:attrName>
                                        </p:attrNameLst>
                                      </p:cBhvr>
                                      <p:tavLst>
                                        <p:tav tm="0">
                                          <p:val>
                                            <p:strVal val="ppt_x"/>
                                          </p:val>
                                        </p:tav>
                                        <p:tav tm="100000">
                                          <p:val>
                                            <p:strVal val="ppt_x"/>
                                          </p:val>
                                        </p:tav>
                                      </p:tavLst>
                                    </p:anim>
                                    <p:anim calcmode="lin" valueType="num">
                                      <p:cBhvr>
                                        <p:cTn id="198" dur="1000"/>
                                        <p:tgtEl>
                                          <p:spTgt spid="46"/>
                                        </p:tgtEl>
                                        <p:attrNameLst>
                                          <p:attrName>ppt_y</p:attrName>
                                        </p:attrNameLst>
                                      </p:cBhvr>
                                      <p:tavLst>
                                        <p:tav tm="0">
                                          <p:val>
                                            <p:strVal val="ppt_y"/>
                                          </p:val>
                                        </p:tav>
                                        <p:tav tm="100000">
                                          <p:val>
                                            <p:strVal val="ppt_y+.1"/>
                                          </p:val>
                                        </p:tav>
                                      </p:tavLst>
                                    </p:anim>
                                    <p:set>
                                      <p:cBhvr>
                                        <p:cTn id="199" dur="1" fill="hold">
                                          <p:stCondLst>
                                            <p:cond delay="999"/>
                                          </p:stCondLst>
                                        </p:cTn>
                                        <p:tgtEl>
                                          <p:spTgt spid="46"/>
                                        </p:tgtEl>
                                        <p:attrNameLst>
                                          <p:attrName>style.visibility</p:attrName>
                                        </p:attrNameLst>
                                      </p:cBhvr>
                                      <p:to>
                                        <p:strVal val="hidden"/>
                                      </p:to>
                                    </p:set>
                                  </p:childTnLst>
                                </p:cTn>
                              </p:par>
                              <p:par>
                                <p:cTn id="200" presetID="42" presetClass="exit" presetSubtype="0" fill="hold" grpId="0" nodeType="withEffect">
                                  <p:stCondLst>
                                    <p:cond delay="0"/>
                                  </p:stCondLst>
                                  <p:childTnLst>
                                    <p:animEffect transition="out" filter="fade">
                                      <p:cBhvr>
                                        <p:cTn id="201" dur="1000"/>
                                        <p:tgtEl>
                                          <p:spTgt spid="47"/>
                                        </p:tgtEl>
                                      </p:cBhvr>
                                    </p:animEffect>
                                    <p:anim calcmode="lin" valueType="num">
                                      <p:cBhvr>
                                        <p:cTn id="202" dur="1000"/>
                                        <p:tgtEl>
                                          <p:spTgt spid="47"/>
                                        </p:tgtEl>
                                        <p:attrNameLst>
                                          <p:attrName>ppt_x</p:attrName>
                                        </p:attrNameLst>
                                      </p:cBhvr>
                                      <p:tavLst>
                                        <p:tav tm="0">
                                          <p:val>
                                            <p:strVal val="ppt_x"/>
                                          </p:val>
                                        </p:tav>
                                        <p:tav tm="100000">
                                          <p:val>
                                            <p:strVal val="ppt_x"/>
                                          </p:val>
                                        </p:tav>
                                      </p:tavLst>
                                    </p:anim>
                                    <p:anim calcmode="lin" valueType="num">
                                      <p:cBhvr>
                                        <p:cTn id="203" dur="1000"/>
                                        <p:tgtEl>
                                          <p:spTgt spid="47"/>
                                        </p:tgtEl>
                                        <p:attrNameLst>
                                          <p:attrName>ppt_y</p:attrName>
                                        </p:attrNameLst>
                                      </p:cBhvr>
                                      <p:tavLst>
                                        <p:tav tm="0">
                                          <p:val>
                                            <p:strVal val="ppt_y"/>
                                          </p:val>
                                        </p:tav>
                                        <p:tav tm="100000">
                                          <p:val>
                                            <p:strVal val="ppt_y+.1"/>
                                          </p:val>
                                        </p:tav>
                                      </p:tavLst>
                                    </p:anim>
                                    <p:set>
                                      <p:cBhvr>
                                        <p:cTn id="204" dur="1" fill="hold">
                                          <p:stCondLst>
                                            <p:cond delay="999"/>
                                          </p:stCondLst>
                                        </p:cTn>
                                        <p:tgtEl>
                                          <p:spTgt spid="47"/>
                                        </p:tgtEl>
                                        <p:attrNameLst>
                                          <p:attrName>style.visibility</p:attrName>
                                        </p:attrNameLst>
                                      </p:cBhvr>
                                      <p:to>
                                        <p:strVal val="hidden"/>
                                      </p:to>
                                    </p:set>
                                  </p:childTnLst>
                                </p:cTn>
                              </p:par>
                              <p:par>
                                <p:cTn id="205" presetID="42" presetClass="exit" presetSubtype="0" fill="hold" grpId="0" nodeType="withEffect">
                                  <p:stCondLst>
                                    <p:cond delay="0"/>
                                  </p:stCondLst>
                                  <p:childTnLst>
                                    <p:animEffect transition="out" filter="fade">
                                      <p:cBhvr>
                                        <p:cTn id="206" dur="1000"/>
                                        <p:tgtEl>
                                          <p:spTgt spid="48"/>
                                        </p:tgtEl>
                                      </p:cBhvr>
                                    </p:animEffect>
                                    <p:anim calcmode="lin" valueType="num">
                                      <p:cBhvr>
                                        <p:cTn id="207" dur="1000"/>
                                        <p:tgtEl>
                                          <p:spTgt spid="48"/>
                                        </p:tgtEl>
                                        <p:attrNameLst>
                                          <p:attrName>ppt_x</p:attrName>
                                        </p:attrNameLst>
                                      </p:cBhvr>
                                      <p:tavLst>
                                        <p:tav tm="0">
                                          <p:val>
                                            <p:strVal val="ppt_x"/>
                                          </p:val>
                                        </p:tav>
                                        <p:tav tm="100000">
                                          <p:val>
                                            <p:strVal val="ppt_x"/>
                                          </p:val>
                                        </p:tav>
                                      </p:tavLst>
                                    </p:anim>
                                    <p:anim calcmode="lin" valueType="num">
                                      <p:cBhvr>
                                        <p:cTn id="208" dur="1000"/>
                                        <p:tgtEl>
                                          <p:spTgt spid="48"/>
                                        </p:tgtEl>
                                        <p:attrNameLst>
                                          <p:attrName>ppt_y</p:attrName>
                                        </p:attrNameLst>
                                      </p:cBhvr>
                                      <p:tavLst>
                                        <p:tav tm="0">
                                          <p:val>
                                            <p:strVal val="ppt_y"/>
                                          </p:val>
                                        </p:tav>
                                        <p:tav tm="100000">
                                          <p:val>
                                            <p:strVal val="ppt_y+.1"/>
                                          </p:val>
                                        </p:tav>
                                      </p:tavLst>
                                    </p:anim>
                                    <p:set>
                                      <p:cBhvr>
                                        <p:cTn id="209" dur="1" fill="hold">
                                          <p:stCondLst>
                                            <p:cond delay="999"/>
                                          </p:stCondLst>
                                        </p:cTn>
                                        <p:tgtEl>
                                          <p:spTgt spid="48"/>
                                        </p:tgtEl>
                                        <p:attrNameLst>
                                          <p:attrName>style.visibility</p:attrName>
                                        </p:attrNameLst>
                                      </p:cBhvr>
                                      <p:to>
                                        <p:strVal val="hidden"/>
                                      </p:to>
                                    </p:set>
                                  </p:childTnLst>
                                </p:cTn>
                              </p:par>
                              <p:par>
                                <p:cTn id="210" presetID="42" presetClass="exit" presetSubtype="0" fill="hold" grpId="0" nodeType="withEffect">
                                  <p:stCondLst>
                                    <p:cond delay="0"/>
                                  </p:stCondLst>
                                  <p:childTnLst>
                                    <p:animEffect transition="out" filter="fade">
                                      <p:cBhvr>
                                        <p:cTn id="211" dur="1000"/>
                                        <p:tgtEl>
                                          <p:spTgt spid="49"/>
                                        </p:tgtEl>
                                      </p:cBhvr>
                                    </p:animEffect>
                                    <p:anim calcmode="lin" valueType="num">
                                      <p:cBhvr>
                                        <p:cTn id="212" dur="1000"/>
                                        <p:tgtEl>
                                          <p:spTgt spid="49"/>
                                        </p:tgtEl>
                                        <p:attrNameLst>
                                          <p:attrName>ppt_x</p:attrName>
                                        </p:attrNameLst>
                                      </p:cBhvr>
                                      <p:tavLst>
                                        <p:tav tm="0">
                                          <p:val>
                                            <p:strVal val="ppt_x"/>
                                          </p:val>
                                        </p:tav>
                                        <p:tav tm="100000">
                                          <p:val>
                                            <p:strVal val="ppt_x"/>
                                          </p:val>
                                        </p:tav>
                                      </p:tavLst>
                                    </p:anim>
                                    <p:anim calcmode="lin" valueType="num">
                                      <p:cBhvr>
                                        <p:cTn id="213" dur="1000"/>
                                        <p:tgtEl>
                                          <p:spTgt spid="49"/>
                                        </p:tgtEl>
                                        <p:attrNameLst>
                                          <p:attrName>ppt_y</p:attrName>
                                        </p:attrNameLst>
                                      </p:cBhvr>
                                      <p:tavLst>
                                        <p:tav tm="0">
                                          <p:val>
                                            <p:strVal val="ppt_y"/>
                                          </p:val>
                                        </p:tav>
                                        <p:tav tm="100000">
                                          <p:val>
                                            <p:strVal val="ppt_y+.1"/>
                                          </p:val>
                                        </p:tav>
                                      </p:tavLst>
                                    </p:anim>
                                    <p:set>
                                      <p:cBhvr>
                                        <p:cTn id="214" dur="1" fill="hold">
                                          <p:stCondLst>
                                            <p:cond delay="999"/>
                                          </p:stCondLst>
                                        </p:cTn>
                                        <p:tgtEl>
                                          <p:spTgt spid="49"/>
                                        </p:tgtEl>
                                        <p:attrNameLst>
                                          <p:attrName>style.visibility</p:attrName>
                                        </p:attrNameLst>
                                      </p:cBhvr>
                                      <p:to>
                                        <p:strVal val="hidden"/>
                                      </p:to>
                                    </p:set>
                                  </p:childTnLst>
                                </p:cTn>
                              </p:par>
                              <p:par>
                                <p:cTn id="215" presetID="42" presetClass="exit" presetSubtype="0" fill="hold" grpId="0" nodeType="withEffect">
                                  <p:stCondLst>
                                    <p:cond delay="0"/>
                                  </p:stCondLst>
                                  <p:childTnLst>
                                    <p:animEffect transition="out" filter="fade">
                                      <p:cBhvr>
                                        <p:cTn id="216" dur="1000"/>
                                        <p:tgtEl>
                                          <p:spTgt spid="50"/>
                                        </p:tgtEl>
                                      </p:cBhvr>
                                    </p:animEffect>
                                    <p:anim calcmode="lin" valueType="num">
                                      <p:cBhvr>
                                        <p:cTn id="217" dur="1000"/>
                                        <p:tgtEl>
                                          <p:spTgt spid="50"/>
                                        </p:tgtEl>
                                        <p:attrNameLst>
                                          <p:attrName>ppt_x</p:attrName>
                                        </p:attrNameLst>
                                      </p:cBhvr>
                                      <p:tavLst>
                                        <p:tav tm="0">
                                          <p:val>
                                            <p:strVal val="ppt_x"/>
                                          </p:val>
                                        </p:tav>
                                        <p:tav tm="100000">
                                          <p:val>
                                            <p:strVal val="ppt_x"/>
                                          </p:val>
                                        </p:tav>
                                      </p:tavLst>
                                    </p:anim>
                                    <p:anim calcmode="lin" valueType="num">
                                      <p:cBhvr>
                                        <p:cTn id="218" dur="1000"/>
                                        <p:tgtEl>
                                          <p:spTgt spid="50"/>
                                        </p:tgtEl>
                                        <p:attrNameLst>
                                          <p:attrName>ppt_y</p:attrName>
                                        </p:attrNameLst>
                                      </p:cBhvr>
                                      <p:tavLst>
                                        <p:tav tm="0">
                                          <p:val>
                                            <p:strVal val="ppt_y"/>
                                          </p:val>
                                        </p:tav>
                                        <p:tav tm="100000">
                                          <p:val>
                                            <p:strVal val="ppt_y+.1"/>
                                          </p:val>
                                        </p:tav>
                                      </p:tavLst>
                                    </p:anim>
                                    <p:set>
                                      <p:cBhvr>
                                        <p:cTn id="219" dur="1" fill="hold">
                                          <p:stCondLst>
                                            <p:cond delay="999"/>
                                          </p:stCondLst>
                                        </p:cTn>
                                        <p:tgtEl>
                                          <p:spTgt spid="50"/>
                                        </p:tgtEl>
                                        <p:attrNameLst>
                                          <p:attrName>style.visibility</p:attrName>
                                        </p:attrNameLst>
                                      </p:cBhvr>
                                      <p:to>
                                        <p:strVal val="hidden"/>
                                      </p:to>
                                    </p:set>
                                  </p:childTnLst>
                                </p:cTn>
                              </p:par>
                              <p:par>
                                <p:cTn id="220" presetID="42" presetClass="exit" presetSubtype="0" fill="hold" grpId="0" nodeType="withEffect">
                                  <p:stCondLst>
                                    <p:cond delay="0"/>
                                  </p:stCondLst>
                                  <p:childTnLst>
                                    <p:animEffect transition="out" filter="fade">
                                      <p:cBhvr>
                                        <p:cTn id="221" dur="1000"/>
                                        <p:tgtEl>
                                          <p:spTgt spid="51"/>
                                        </p:tgtEl>
                                      </p:cBhvr>
                                    </p:animEffect>
                                    <p:anim calcmode="lin" valueType="num">
                                      <p:cBhvr>
                                        <p:cTn id="222" dur="1000"/>
                                        <p:tgtEl>
                                          <p:spTgt spid="51"/>
                                        </p:tgtEl>
                                        <p:attrNameLst>
                                          <p:attrName>ppt_x</p:attrName>
                                        </p:attrNameLst>
                                      </p:cBhvr>
                                      <p:tavLst>
                                        <p:tav tm="0">
                                          <p:val>
                                            <p:strVal val="ppt_x"/>
                                          </p:val>
                                        </p:tav>
                                        <p:tav tm="100000">
                                          <p:val>
                                            <p:strVal val="ppt_x"/>
                                          </p:val>
                                        </p:tav>
                                      </p:tavLst>
                                    </p:anim>
                                    <p:anim calcmode="lin" valueType="num">
                                      <p:cBhvr>
                                        <p:cTn id="223" dur="1000"/>
                                        <p:tgtEl>
                                          <p:spTgt spid="51"/>
                                        </p:tgtEl>
                                        <p:attrNameLst>
                                          <p:attrName>ppt_y</p:attrName>
                                        </p:attrNameLst>
                                      </p:cBhvr>
                                      <p:tavLst>
                                        <p:tav tm="0">
                                          <p:val>
                                            <p:strVal val="ppt_y"/>
                                          </p:val>
                                        </p:tav>
                                        <p:tav tm="100000">
                                          <p:val>
                                            <p:strVal val="ppt_y+.1"/>
                                          </p:val>
                                        </p:tav>
                                      </p:tavLst>
                                    </p:anim>
                                    <p:set>
                                      <p:cBhvr>
                                        <p:cTn id="224" dur="1" fill="hold">
                                          <p:stCondLst>
                                            <p:cond delay="999"/>
                                          </p:stCondLst>
                                        </p:cTn>
                                        <p:tgtEl>
                                          <p:spTgt spid="51"/>
                                        </p:tgtEl>
                                        <p:attrNameLst>
                                          <p:attrName>style.visibility</p:attrName>
                                        </p:attrNameLst>
                                      </p:cBhvr>
                                      <p:to>
                                        <p:strVal val="hidden"/>
                                      </p:to>
                                    </p:set>
                                  </p:childTnLst>
                                </p:cTn>
                              </p:par>
                              <p:par>
                                <p:cTn id="225" presetID="42" presetClass="exit" presetSubtype="0" fill="hold" grpId="0" nodeType="withEffect">
                                  <p:stCondLst>
                                    <p:cond delay="0"/>
                                  </p:stCondLst>
                                  <p:childTnLst>
                                    <p:animEffect transition="out" filter="fade">
                                      <p:cBhvr>
                                        <p:cTn id="226" dur="1000"/>
                                        <p:tgtEl>
                                          <p:spTgt spid="52"/>
                                        </p:tgtEl>
                                      </p:cBhvr>
                                    </p:animEffect>
                                    <p:anim calcmode="lin" valueType="num">
                                      <p:cBhvr>
                                        <p:cTn id="227" dur="1000"/>
                                        <p:tgtEl>
                                          <p:spTgt spid="52"/>
                                        </p:tgtEl>
                                        <p:attrNameLst>
                                          <p:attrName>ppt_x</p:attrName>
                                        </p:attrNameLst>
                                      </p:cBhvr>
                                      <p:tavLst>
                                        <p:tav tm="0">
                                          <p:val>
                                            <p:strVal val="ppt_x"/>
                                          </p:val>
                                        </p:tav>
                                        <p:tav tm="100000">
                                          <p:val>
                                            <p:strVal val="ppt_x"/>
                                          </p:val>
                                        </p:tav>
                                      </p:tavLst>
                                    </p:anim>
                                    <p:anim calcmode="lin" valueType="num">
                                      <p:cBhvr>
                                        <p:cTn id="228" dur="1000"/>
                                        <p:tgtEl>
                                          <p:spTgt spid="52"/>
                                        </p:tgtEl>
                                        <p:attrNameLst>
                                          <p:attrName>ppt_y</p:attrName>
                                        </p:attrNameLst>
                                      </p:cBhvr>
                                      <p:tavLst>
                                        <p:tav tm="0">
                                          <p:val>
                                            <p:strVal val="ppt_y"/>
                                          </p:val>
                                        </p:tav>
                                        <p:tav tm="100000">
                                          <p:val>
                                            <p:strVal val="ppt_y+.1"/>
                                          </p:val>
                                        </p:tav>
                                      </p:tavLst>
                                    </p:anim>
                                    <p:set>
                                      <p:cBhvr>
                                        <p:cTn id="229" dur="1" fill="hold">
                                          <p:stCondLst>
                                            <p:cond delay="999"/>
                                          </p:stCondLst>
                                        </p:cTn>
                                        <p:tgtEl>
                                          <p:spTgt spid="52"/>
                                        </p:tgtEl>
                                        <p:attrNameLst>
                                          <p:attrName>style.visibility</p:attrName>
                                        </p:attrNameLst>
                                      </p:cBhvr>
                                      <p:to>
                                        <p:strVal val="hidden"/>
                                      </p:to>
                                    </p:set>
                                  </p:childTnLst>
                                </p:cTn>
                              </p:par>
                              <p:par>
                                <p:cTn id="230" presetID="42" presetClass="exit" presetSubtype="0" fill="hold" grpId="0" nodeType="withEffect">
                                  <p:stCondLst>
                                    <p:cond delay="0"/>
                                  </p:stCondLst>
                                  <p:childTnLst>
                                    <p:animEffect transition="out" filter="fade">
                                      <p:cBhvr>
                                        <p:cTn id="231" dur="1000"/>
                                        <p:tgtEl>
                                          <p:spTgt spid="53"/>
                                        </p:tgtEl>
                                      </p:cBhvr>
                                    </p:animEffect>
                                    <p:anim calcmode="lin" valueType="num">
                                      <p:cBhvr>
                                        <p:cTn id="232" dur="1000"/>
                                        <p:tgtEl>
                                          <p:spTgt spid="53"/>
                                        </p:tgtEl>
                                        <p:attrNameLst>
                                          <p:attrName>ppt_x</p:attrName>
                                        </p:attrNameLst>
                                      </p:cBhvr>
                                      <p:tavLst>
                                        <p:tav tm="0">
                                          <p:val>
                                            <p:strVal val="ppt_x"/>
                                          </p:val>
                                        </p:tav>
                                        <p:tav tm="100000">
                                          <p:val>
                                            <p:strVal val="ppt_x"/>
                                          </p:val>
                                        </p:tav>
                                      </p:tavLst>
                                    </p:anim>
                                    <p:anim calcmode="lin" valueType="num">
                                      <p:cBhvr>
                                        <p:cTn id="233" dur="1000"/>
                                        <p:tgtEl>
                                          <p:spTgt spid="53"/>
                                        </p:tgtEl>
                                        <p:attrNameLst>
                                          <p:attrName>ppt_y</p:attrName>
                                        </p:attrNameLst>
                                      </p:cBhvr>
                                      <p:tavLst>
                                        <p:tav tm="0">
                                          <p:val>
                                            <p:strVal val="ppt_y"/>
                                          </p:val>
                                        </p:tav>
                                        <p:tav tm="100000">
                                          <p:val>
                                            <p:strVal val="ppt_y+.1"/>
                                          </p:val>
                                        </p:tav>
                                      </p:tavLst>
                                    </p:anim>
                                    <p:set>
                                      <p:cBhvr>
                                        <p:cTn id="234" dur="1" fill="hold">
                                          <p:stCondLst>
                                            <p:cond delay="999"/>
                                          </p:stCondLst>
                                        </p:cTn>
                                        <p:tgtEl>
                                          <p:spTgt spid="53"/>
                                        </p:tgtEl>
                                        <p:attrNameLst>
                                          <p:attrName>style.visibility</p:attrName>
                                        </p:attrNameLst>
                                      </p:cBhvr>
                                      <p:to>
                                        <p:strVal val="hidden"/>
                                      </p:to>
                                    </p:set>
                                  </p:childTnLst>
                                </p:cTn>
                              </p:par>
                              <p:par>
                                <p:cTn id="235" presetID="42" presetClass="exit" presetSubtype="0" fill="hold" grpId="0" nodeType="withEffect">
                                  <p:stCondLst>
                                    <p:cond delay="0"/>
                                  </p:stCondLst>
                                  <p:childTnLst>
                                    <p:animEffect transition="out" filter="fade">
                                      <p:cBhvr>
                                        <p:cTn id="236" dur="1000"/>
                                        <p:tgtEl>
                                          <p:spTgt spid="54"/>
                                        </p:tgtEl>
                                      </p:cBhvr>
                                    </p:animEffect>
                                    <p:anim calcmode="lin" valueType="num">
                                      <p:cBhvr>
                                        <p:cTn id="237" dur="1000"/>
                                        <p:tgtEl>
                                          <p:spTgt spid="54"/>
                                        </p:tgtEl>
                                        <p:attrNameLst>
                                          <p:attrName>ppt_x</p:attrName>
                                        </p:attrNameLst>
                                      </p:cBhvr>
                                      <p:tavLst>
                                        <p:tav tm="0">
                                          <p:val>
                                            <p:strVal val="ppt_x"/>
                                          </p:val>
                                        </p:tav>
                                        <p:tav tm="100000">
                                          <p:val>
                                            <p:strVal val="ppt_x"/>
                                          </p:val>
                                        </p:tav>
                                      </p:tavLst>
                                    </p:anim>
                                    <p:anim calcmode="lin" valueType="num">
                                      <p:cBhvr>
                                        <p:cTn id="238" dur="1000"/>
                                        <p:tgtEl>
                                          <p:spTgt spid="54"/>
                                        </p:tgtEl>
                                        <p:attrNameLst>
                                          <p:attrName>ppt_y</p:attrName>
                                        </p:attrNameLst>
                                      </p:cBhvr>
                                      <p:tavLst>
                                        <p:tav tm="0">
                                          <p:val>
                                            <p:strVal val="ppt_y"/>
                                          </p:val>
                                        </p:tav>
                                        <p:tav tm="100000">
                                          <p:val>
                                            <p:strVal val="ppt_y+.1"/>
                                          </p:val>
                                        </p:tav>
                                      </p:tavLst>
                                    </p:anim>
                                    <p:set>
                                      <p:cBhvr>
                                        <p:cTn id="239" dur="1" fill="hold">
                                          <p:stCondLst>
                                            <p:cond delay="999"/>
                                          </p:stCondLst>
                                        </p:cTn>
                                        <p:tgtEl>
                                          <p:spTgt spid="54"/>
                                        </p:tgtEl>
                                        <p:attrNameLst>
                                          <p:attrName>style.visibility</p:attrName>
                                        </p:attrNameLst>
                                      </p:cBhvr>
                                      <p:to>
                                        <p:strVal val="hidden"/>
                                      </p:to>
                                    </p:set>
                                  </p:childTnLst>
                                </p:cTn>
                              </p:par>
                              <p:par>
                                <p:cTn id="240" presetID="42" presetClass="exit" presetSubtype="0" fill="hold" grpId="0" nodeType="withEffect">
                                  <p:stCondLst>
                                    <p:cond delay="0"/>
                                  </p:stCondLst>
                                  <p:childTnLst>
                                    <p:animEffect transition="out" filter="fade">
                                      <p:cBhvr>
                                        <p:cTn id="241" dur="1000"/>
                                        <p:tgtEl>
                                          <p:spTgt spid="55"/>
                                        </p:tgtEl>
                                      </p:cBhvr>
                                    </p:animEffect>
                                    <p:anim calcmode="lin" valueType="num">
                                      <p:cBhvr>
                                        <p:cTn id="242" dur="1000"/>
                                        <p:tgtEl>
                                          <p:spTgt spid="55"/>
                                        </p:tgtEl>
                                        <p:attrNameLst>
                                          <p:attrName>ppt_x</p:attrName>
                                        </p:attrNameLst>
                                      </p:cBhvr>
                                      <p:tavLst>
                                        <p:tav tm="0">
                                          <p:val>
                                            <p:strVal val="ppt_x"/>
                                          </p:val>
                                        </p:tav>
                                        <p:tav tm="100000">
                                          <p:val>
                                            <p:strVal val="ppt_x"/>
                                          </p:val>
                                        </p:tav>
                                      </p:tavLst>
                                    </p:anim>
                                    <p:anim calcmode="lin" valueType="num">
                                      <p:cBhvr>
                                        <p:cTn id="243" dur="1000"/>
                                        <p:tgtEl>
                                          <p:spTgt spid="55"/>
                                        </p:tgtEl>
                                        <p:attrNameLst>
                                          <p:attrName>ppt_y</p:attrName>
                                        </p:attrNameLst>
                                      </p:cBhvr>
                                      <p:tavLst>
                                        <p:tav tm="0">
                                          <p:val>
                                            <p:strVal val="ppt_y"/>
                                          </p:val>
                                        </p:tav>
                                        <p:tav tm="100000">
                                          <p:val>
                                            <p:strVal val="ppt_y+.1"/>
                                          </p:val>
                                        </p:tav>
                                      </p:tavLst>
                                    </p:anim>
                                    <p:set>
                                      <p:cBhvr>
                                        <p:cTn id="244" dur="1" fill="hold">
                                          <p:stCondLst>
                                            <p:cond delay="999"/>
                                          </p:stCondLst>
                                        </p:cTn>
                                        <p:tgtEl>
                                          <p:spTgt spid="55"/>
                                        </p:tgtEl>
                                        <p:attrNameLst>
                                          <p:attrName>style.visibility</p:attrName>
                                        </p:attrNameLst>
                                      </p:cBhvr>
                                      <p:to>
                                        <p:strVal val="hidden"/>
                                      </p:to>
                                    </p:set>
                                  </p:childTnLst>
                                </p:cTn>
                              </p:par>
                              <p:par>
                                <p:cTn id="245" presetID="42" presetClass="exit" presetSubtype="0" fill="hold" grpId="0" nodeType="withEffect">
                                  <p:stCondLst>
                                    <p:cond delay="0"/>
                                  </p:stCondLst>
                                  <p:childTnLst>
                                    <p:animEffect transition="out" filter="fade">
                                      <p:cBhvr>
                                        <p:cTn id="246" dur="1000"/>
                                        <p:tgtEl>
                                          <p:spTgt spid="56"/>
                                        </p:tgtEl>
                                      </p:cBhvr>
                                    </p:animEffect>
                                    <p:anim calcmode="lin" valueType="num">
                                      <p:cBhvr>
                                        <p:cTn id="247" dur="1000"/>
                                        <p:tgtEl>
                                          <p:spTgt spid="56"/>
                                        </p:tgtEl>
                                        <p:attrNameLst>
                                          <p:attrName>ppt_x</p:attrName>
                                        </p:attrNameLst>
                                      </p:cBhvr>
                                      <p:tavLst>
                                        <p:tav tm="0">
                                          <p:val>
                                            <p:strVal val="ppt_x"/>
                                          </p:val>
                                        </p:tav>
                                        <p:tav tm="100000">
                                          <p:val>
                                            <p:strVal val="ppt_x"/>
                                          </p:val>
                                        </p:tav>
                                      </p:tavLst>
                                    </p:anim>
                                    <p:anim calcmode="lin" valueType="num">
                                      <p:cBhvr>
                                        <p:cTn id="248" dur="1000"/>
                                        <p:tgtEl>
                                          <p:spTgt spid="56"/>
                                        </p:tgtEl>
                                        <p:attrNameLst>
                                          <p:attrName>ppt_y</p:attrName>
                                        </p:attrNameLst>
                                      </p:cBhvr>
                                      <p:tavLst>
                                        <p:tav tm="0">
                                          <p:val>
                                            <p:strVal val="ppt_y"/>
                                          </p:val>
                                        </p:tav>
                                        <p:tav tm="100000">
                                          <p:val>
                                            <p:strVal val="ppt_y+.1"/>
                                          </p:val>
                                        </p:tav>
                                      </p:tavLst>
                                    </p:anim>
                                    <p:set>
                                      <p:cBhvr>
                                        <p:cTn id="249" dur="1" fill="hold">
                                          <p:stCondLst>
                                            <p:cond delay="999"/>
                                          </p:stCondLst>
                                        </p:cTn>
                                        <p:tgtEl>
                                          <p:spTgt spid="56"/>
                                        </p:tgtEl>
                                        <p:attrNameLst>
                                          <p:attrName>style.visibility</p:attrName>
                                        </p:attrNameLst>
                                      </p:cBhvr>
                                      <p:to>
                                        <p:strVal val="hidden"/>
                                      </p:to>
                                    </p:set>
                                  </p:childTnLst>
                                </p:cTn>
                              </p:par>
                              <p:par>
                                <p:cTn id="250" presetID="42" presetClass="exit" presetSubtype="0" fill="hold" grpId="0" nodeType="withEffect">
                                  <p:stCondLst>
                                    <p:cond delay="0"/>
                                  </p:stCondLst>
                                  <p:childTnLst>
                                    <p:animEffect transition="out" filter="fade">
                                      <p:cBhvr>
                                        <p:cTn id="251" dur="1000"/>
                                        <p:tgtEl>
                                          <p:spTgt spid="57"/>
                                        </p:tgtEl>
                                      </p:cBhvr>
                                    </p:animEffect>
                                    <p:anim calcmode="lin" valueType="num">
                                      <p:cBhvr>
                                        <p:cTn id="252" dur="1000"/>
                                        <p:tgtEl>
                                          <p:spTgt spid="57"/>
                                        </p:tgtEl>
                                        <p:attrNameLst>
                                          <p:attrName>ppt_x</p:attrName>
                                        </p:attrNameLst>
                                      </p:cBhvr>
                                      <p:tavLst>
                                        <p:tav tm="0">
                                          <p:val>
                                            <p:strVal val="ppt_x"/>
                                          </p:val>
                                        </p:tav>
                                        <p:tav tm="100000">
                                          <p:val>
                                            <p:strVal val="ppt_x"/>
                                          </p:val>
                                        </p:tav>
                                      </p:tavLst>
                                    </p:anim>
                                    <p:anim calcmode="lin" valueType="num">
                                      <p:cBhvr>
                                        <p:cTn id="253" dur="1000"/>
                                        <p:tgtEl>
                                          <p:spTgt spid="57"/>
                                        </p:tgtEl>
                                        <p:attrNameLst>
                                          <p:attrName>ppt_y</p:attrName>
                                        </p:attrNameLst>
                                      </p:cBhvr>
                                      <p:tavLst>
                                        <p:tav tm="0">
                                          <p:val>
                                            <p:strVal val="ppt_y"/>
                                          </p:val>
                                        </p:tav>
                                        <p:tav tm="100000">
                                          <p:val>
                                            <p:strVal val="ppt_y+.1"/>
                                          </p:val>
                                        </p:tav>
                                      </p:tavLst>
                                    </p:anim>
                                    <p:set>
                                      <p:cBhvr>
                                        <p:cTn id="254" dur="1" fill="hold">
                                          <p:stCondLst>
                                            <p:cond delay="999"/>
                                          </p:stCondLst>
                                        </p:cTn>
                                        <p:tgtEl>
                                          <p:spTgt spid="57"/>
                                        </p:tgtEl>
                                        <p:attrNameLst>
                                          <p:attrName>style.visibility</p:attrName>
                                        </p:attrNameLst>
                                      </p:cBhvr>
                                      <p:to>
                                        <p:strVal val="hidden"/>
                                      </p:to>
                                    </p:set>
                                  </p:childTnLst>
                                </p:cTn>
                              </p:par>
                              <p:par>
                                <p:cTn id="255" presetID="42" presetClass="exit" presetSubtype="0" fill="hold" grpId="0" nodeType="withEffect">
                                  <p:stCondLst>
                                    <p:cond delay="0"/>
                                  </p:stCondLst>
                                  <p:childTnLst>
                                    <p:animEffect transition="out" filter="fade">
                                      <p:cBhvr>
                                        <p:cTn id="256" dur="1000"/>
                                        <p:tgtEl>
                                          <p:spTgt spid="58"/>
                                        </p:tgtEl>
                                      </p:cBhvr>
                                    </p:animEffect>
                                    <p:anim calcmode="lin" valueType="num">
                                      <p:cBhvr>
                                        <p:cTn id="257" dur="1000"/>
                                        <p:tgtEl>
                                          <p:spTgt spid="58"/>
                                        </p:tgtEl>
                                        <p:attrNameLst>
                                          <p:attrName>ppt_x</p:attrName>
                                        </p:attrNameLst>
                                      </p:cBhvr>
                                      <p:tavLst>
                                        <p:tav tm="0">
                                          <p:val>
                                            <p:strVal val="ppt_x"/>
                                          </p:val>
                                        </p:tav>
                                        <p:tav tm="100000">
                                          <p:val>
                                            <p:strVal val="ppt_x"/>
                                          </p:val>
                                        </p:tav>
                                      </p:tavLst>
                                    </p:anim>
                                    <p:anim calcmode="lin" valueType="num">
                                      <p:cBhvr>
                                        <p:cTn id="258" dur="1000"/>
                                        <p:tgtEl>
                                          <p:spTgt spid="58"/>
                                        </p:tgtEl>
                                        <p:attrNameLst>
                                          <p:attrName>ppt_y</p:attrName>
                                        </p:attrNameLst>
                                      </p:cBhvr>
                                      <p:tavLst>
                                        <p:tav tm="0">
                                          <p:val>
                                            <p:strVal val="ppt_y"/>
                                          </p:val>
                                        </p:tav>
                                        <p:tav tm="100000">
                                          <p:val>
                                            <p:strVal val="ppt_y+.1"/>
                                          </p:val>
                                        </p:tav>
                                      </p:tavLst>
                                    </p:anim>
                                    <p:set>
                                      <p:cBhvr>
                                        <p:cTn id="259" dur="1" fill="hold">
                                          <p:stCondLst>
                                            <p:cond delay="999"/>
                                          </p:stCondLst>
                                        </p:cTn>
                                        <p:tgtEl>
                                          <p:spTgt spid="58"/>
                                        </p:tgtEl>
                                        <p:attrNameLst>
                                          <p:attrName>style.visibility</p:attrName>
                                        </p:attrNameLst>
                                      </p:cBhvr>
                                      <p:to>
                                        <p:strVal val="hidden"/>
                                      </p:to>
                                    </p:set>
                                  </p:childTnLst>
                                </p:cTn>
                              </p:par>
                              <p:par>
                                <p:cTn id="260" presetID="42" presetClass="exit" presetSubtype="0" fill="hold" grpId="0" nodeType="withEffect">
                                  <p:stCondLst>
                                    <p:cond delay="0"/>
                                  </p:stCondLst>
                                  <p:childTnLst>
                                    <p:animEffect transition="out" filter="fade">
                                      <p:cBhvr>
                                        <p:cTn id="261" dur="1000"/>
                                        <p:tgtEl>
                                          <p:spTgt spid="59"/>
                                        </p:tgtEl>
                                      </p:cBhvr>
                                    </p:animEffect>
                                    <p:anim calcmode="lin" valueType="num">
                                      <p:cBhvr>
                                        <p:cTn id="262" dur="1000"/>
                                        <p:tgtEl>
                                          <p:spTgt spid="59"/>
                                        </p:tgtEl>
                                        <p:attrNameLst>
                                          <p:attrName>ppt_x</p:attrName>
                                        </p:attrNameLst>
                                      </p:cBhvr>
                                      <p:tavLst>
                                        <p:tav tm="0">
                                          <p:val>
                                            <p:strVal val="ppt_x"/>
                                          </p:val>
                                        </p:tav>
                                        <p:tav tm="100000">
                                          <p:val>
                                            <p:strVal val="ppt_x"/>
                                          </p:val>
                                        </p:tav>
                                      </p:tavLst>
                                    </p:anim>
                                    <p:anim calcmode="lin" valueType="num">
                                      <p:cBhvr>
                                        <p:cTn id="263" dur="1000"/>
                                        <p:tgtEl>
                                          <p:spTgt spid="59"/>
                                        </p:tgtEl>
                                        <p:attrNameLst>
                                          <p:attrName>ppt_y</p:attrName>
                                        </p:attrNameLst>
                                      </p:cBhvr>
                                      <p:tavLst>
                                        <p:tav tm="0">
                                          <p:val>
                                            <p:strVal val="ppt_y"/>
                                          </p:val>
                                        </p:tav>
                                        <p:tav tm="100000">
                                          <p:val>
                                            <p:strVal val="ppt_y+.1"/>
                                          </p:val>
                                        </p:tav>
                                      </p:tavLst>
                                    </p:anim>
                                    <p:set>
                                      <p:cBhvr>
                                        <p:cTn id="264" dur="1" fill="hold">
                                          <p:stCondLst>
                                            <p:cond delay="999"/>
                                          </p:stCondLst>
                                        </p:cTn>
                                        <p:tgtEl>
                                          <p:spTgt spid="59"/>
                                        </p:tgtEl>
                                        <p:attrNameLst>
                                          <p:attrName>style.visibility</p:attrName>
                                        </p:attrNameLst>
                                      </p:cBhvr>
                                      <p:to>
                                        <p:strVal val="hidden"/>
                                      </p:to>
                                    </p:set>
                                  </p:childTnLst>
                                </p:cTn>
                              </p:par>
                              <p:par>
                                <p:cTn id="265" presetID="42" presetClass="exit" presetSubtype="0" fill="hold" grpId="0" nodeType="withEffect">
                                  <p:stCondLst>
                                    <p:cond delay="0"/>
                                  </p:stCondLst>
                                  <p:childTnLst>
                                    <p:animEffect transition="out" filter="fade">
                                      <p:cBhvr>
                                        <p:cTn id="266" dur="1000"/>
                                        <p:tgtEl>
                                          <p:spTgt spid="60"/>
                                        </p:tgtEl>
                                      </p:cBhvr>
                                    </p:animEffect>
                                    <p:anim calcmode="lin" valueType="num">
                                      <p:cBhvr>
                                        <p:cTn id="267" dur="1000"/>
                                        <p:tgtEl>
                                          <p:spTgt spid="60"/>
                                        </p:tgtEl>
                                        <p:attrNameLst>
                                          <p:attrName>ppt_x</p:attrName>
                                        </p:attrNameLst>
                                      </p:cBhvr>
                                      <p:tavLst>
                                        <p:tav tm="0">
                                          <p:val>
                                            <p:strVal val="ppt_x"/>
                                          </p:val>
                                        </p:tav>
                                        <p:tav tm="100000">
                                          <p:val>
                                            <p:strVal val="ppt_x"/>
                                          </p:val>
                                        </p:tav>
                                      </p:tavLst>
                                    </p:anim>
                                    <p:anim calcmode="lin" valueType="num">
                                      <p:cBhvr>
                                        <p:cTn id="268" dur="1000"/>
                                        <p:tgtEl>
                                          <p:spTgt spid="60"/>
                                        </p:tgtEl>
                                        <p:attrNameLst>
                                          <p:attrName>ppt_y</p:attrName>
                                        </p:attrNameLst>
                                      </p:cBhvr>
                                      <p:tavLst>
                                        <p:tav tm="0">
                                          <p:val>
                                            <p:strVal val="ppt_y"/>
                                          </p:val>
                                        </p:tav>
                                        <p:tav tm="100000">
                                          <p:val>
                                            <p:strVal val="ppt_y+.1"/>
                                          </p:val>
                                        </p:tav>
                                      </p:tavLst>
                                    </p:anim>
                                    <p:set>
                                      <p:cBhvr>
                                        <p:cTn id="269" dur="1" fill="hold">
                                          <p:stCondLst>
                                            <p:cond delay="999"/>
                                          </p:stCondLst>
                                        </p:cTn>
                                        <p:tgtEl>
                                          <p:spTgt spid="60"/>
                                        </p:tgtEl>
                                        <p:attrNameLst>
                                          <p:attrName>style.visibility</p:attrName>
                                        </p:attrNameLst>
                                      </p:cBhvr>
                                      <p:to>
                                        <p:strVal val="hidden"/>
                                      </p:to>
                                    </p:set>
                                  </p:childTnLst>
                                </p:cTn>
                              </p:par>
                              <p:par>
                                <p:cTn id="270" presetID="42" presetClass="exit" presetSubtype="0" fill="hold" grpId="0" nodeType="withEffect">
                                  <p:stCondLst>
                                    <p:cond delay="0"/>
                                  </p:stCondLst>
                                  <p:childTnLst>
                                    <p:animEffect transition="out" filter="fade">
                                      <p:cBhvr>
                                        <p:cTn id="271" dur="1000"/>
                                        <p:tgtEl>
                                          <p:spTgt spid="61"/>
                                        </p:tgtEl>
                                      </p:cBhvr>
                                    </p:animEffect>
                                    <p:anim calcmode="lin" valueType="num">
                                      <p:cBhvr>
                                        <p:cTn id="272" dur="1000"/>
                                        <p:tgtEl>
                                          <p:spTgt spid="61"/>
                                        </p:tgtEl>
                                        <p:attrNameLst>
                                          <p:attrName>ppt_x</p:attrName>
                                        </p:attrNameLst>
                                      </p:cBhvr>
                                      <p:tavLst>
                                        <p:tav tm="0">
                                          <p:val>
                                            <p:strVal val="ppt_x"/>
                                          </p:val>
                                        </p:tav>
                                        <p:tav tm="100000">
                                          <p:val>
                                            <p:strVal val="ppt_x"/>
                                          </p:val>
                                        </p:tav>
                                      </p:tavLst>
                                    </p:anim>
                                    <p:anim calcmode="lin" valueType="num">
                                      <p:cBhvr>
                                        <p:cTn id="273" dur="1000"/>
                                        <p:tgtEl>
                                          <p:spTgt spid="61"/>
                                        </p:tgtEl>
                                        <p:attrNameLst>
                                          <p:attrName>ppt_y</p:attrName>
                                        </p:attrNameLst>
                                      </p:cBhvr>
                                      <p:tavLst>
                                        <p:tav tm="0">
                                          <p:val>
                                            <p:strVal val="ppt_y"/>
                                          </p:val>
                                        </p:tav>
                                        <p:tav tm="100000">
                                          <p:val>
                                            <p:strVal val="ppt_y+.1"/>
                                          </p:val>
                                        </p:tav>
                                      </p:tavLst>
                                    </p:anim>
                                    <p:set>
                                      <p:cBhvr>
                                        <p:cTn id="274" dur="1" fill="hold">
                                          <p:stCondLst>
                                            <p:cond delay="999"/>
                                          </p:stCondLst>
                                        </p:cTn>
                                        <p:tgtEl>
                                          <p:spTgt spid="61"/>
                                        </p:tgtEl>
                                        <p:attrNameLst>
                                          <p:attrName>style.visibility</p:attrName>
                                        </p:attrNameLst>
                                      </p:cBhvr>
                                      <p:to>
                                        <p:strVal val="hidden"/>
                                      </p:to>
                                    </p:set>
                                  </p:childTnLst>
                                </p:cTn>
                              </p:par>
                              <p:par>
                                <p:cTn id="275" presetID="42" presetClass="exit" presetSubtype="0" fill="hold" grpId="0" nodeType="withEffect">
                                  <p:stCondLst>
                                    <p:cond delay="0"/>
                                  </p:stCondLst>
                                  <p:childTnLst>
                                    <p:animEffect transition="out" filter="fade">
                                      <p:cBhvr>
                                        <p:cTn id="276" dur="1000"/>
                                        <p:tgtEl>
                                          <p:spTgt spid="62"/>
                                        </p:tgtEl>
                                      </p:cBhvr>
                                    </p:animEffect>
                                    <p:anim calcmode="lin" valueType="num">
                                      <p:cBhvr>
                                        <p:cTn id="277" dur="1000"/>
                                        <p:tgtEl>
                                          <p:spTgt spid="62"/>
                                        </p:tgtEl>
                                        <p:attrNameLst>
                                          <p:attrName>ppt_x</p:attrName>
                                        </p:attrNameLst>
                                      </p:cBhvr>
                                      <p:tavLst>
                                        <p:tav tm="0">
                                          <p:val>
                                            <p:strVal val="ppt_x"/>
                                          </p:val>
                                        </p:tav>
                                        <p:tav tm="100000">
                                          <p:val>
                                            <p:strVal val="ppt_x"/>
                                          </p:val>
                                        </p:tav>
                                      </p:tavLst>
                                    </p:anim>
                                    <p:anim calcmode="lin" valueType="num">
                                      <p:cBhvr>
                                        <p:cTn id="278" dur="1000"/>
                                        <p:tgtEl>
                                          <p:spTgt spid="62"/>
                                        </p:tgtEl>
                                        <p:attrNameLst>
                                          <p:attrName>ppt_y</p:attrName>
                                        </p:attrNameLst>
                                      </p:cBhvr>
                                      <p:tavLst>
                                        <p:tav tm="0">
                                          <p:val>
                                            <p:strVal val="ppt_y"/>
                                          </p:val>
                                        </p:tav>
                                        <p:tav tm="100000">
                                          <p:val>
                                            <p:strVal val="ppt_y+.1"/>
                                          </p:val>
                                        </p:tav>
                                      </p:tavLst>
                                    </p:anim>
                                    <p:set>
                                      <p:cBhvr>
                                        <p:cTn id="279" dur="1" fill="hold">
                                          <p:stCondLst>
                                            <p:cond delay="999"/>
                                          </p:stCondLst>
                                        </p:cTn>
                                        <p:tgtEl>
                                          <p:spTgt spid="62"/>
                                        </p:tgtEl>
                                        <p:attrNameLst>
                                          <p:attrName>style.visibility</p:attrName>
                                        </p:attrNameLst>
                                      </p:cBhvr>
                                      <p:to>
                                        <p:strVal val="hidden"/>
                                      </p:to>
                                    </p:set>
                                  </p:childTnLst>
                                </p:cTn>
                              </p:par>
                              <p:par>
                                <p:cTn id="280" presetID="42" presetClass="exit" presetSubtype="0" fill="hold" grpId="0" nodeType="withEffect">
                                  <p:stCondLst>
                                    <p:cond delay="0"/>
                                  </p:stCondLst>
                                  <p:childTnLst>
                                    <p:animEffect transition="out" filter="fade">
                                      <p:cBhvr>
                                        <p:cTn id="281" dur="1000"/>
                                        <p:tgtEl>
                                          <p:spTgt spid="63"/>
                                        </p:tgtEl>
                                      </p:cBhvr>
                                    </p:animEffect>
                                    <p:anim calcmode="lin" valueType="num">
                                      <p:cBhvr>
                                        <p:cTn id="282" dur="1000"/>
                                        <p:tgtEl>
                                          <p:spTgt spid="63"/>
                                        </p:tgtEl>
                                        <p:attrNameLst>
                                          <p:attrName>ppt_x</p:attrName>
                                        </p:attrNameLst>
                                      </p:cBhvr>
                                      <p:tavLst>
                                        <p:tav tm="0">
                                          <p:val>
                                            <p:strVal val="ppt_x"/>
                                          </p:val>
                                        </p:tav>
                                        <p:tav tm="100000">
                                          <p:val>
                                            <p:strVal val="ppt_x"/>
                                          </p:val>
                                        </p:tav>
                                      </p:tavLst>
                                    </p:anim>
                                    <p:anim calcmode="lin" valueType="num">
                                      <p:cBhvr>
                                        <p:cTn id="283" dur="1000"/>
                                        <p:tgtEl>
                                          <p:spTgt spid="63"/>
                                        </p:tgtEl>
                                        <p:attrNameLst>
                                          <p:attrName>ppt_y</p:attrName>
                                        </p:attrNameLst>
                                      </p:cBhvr>
                                      <p:tavLst>
                                        <p:tav tm="0">
                                          <p:val>
                                            <p:strVal val="ppt_y"/>
                                          </p:val>
                                        </p:tav>
                                        <p:tav tm="100000">
                                          <p:val>
                                            <p:strVal val="ppt_y+.1"/>
                                          </p:val>
                                        </p:tav>
                                      </p:tavLst>
                                    </p:anim>
                                    <p:set>
                                      <p:cBhvr>
                                        <p:cTn id="284" dur="1" fill="hold">
                                          <p:stCondLst>
                                            <p:cond delay="999"/>
                                          </p:stCondLst>
                                        </p:cTn>
                                        <p:tgtEl>
                                          <p:spTgt spid="63"/>
                                        </p:tgtEl>
                                        <p:attrNameLst>
                                          <p:attrName>style.visibility</p:attrName>
                                        </p:attrNameLst>
                                      </p:cBhvr>
                                      <p:to>
                                        <p:strVal val="hidden"/>
                                      </p:to>
                                    </p:set>
                                  </p:childTnLst>
                                </p:cTn>
                              </p:par>
                              <p:par>
                                <p:cTn id="285" presetID="42" presetClass="exit" presetSubtype="0" fill="hold" grpId="0" nodeType="withEffect">
                                  <p:stCondLst>
                                    <p:cond delay="0"/>
                                  </p:stCondLst>
                                  <p:childTnLst>
                                    <p:animEffect transition="out" filter="fade">
                                      <p:cBhvr>
                                        <p:cTn id="286" dur="1000"/>
                                        <p:tgtEl>
                                          <p:spTgt spid="64"/>
                                        </p:tgtEl>
                                      </p:cBhvr>
                                    </p:animEffect>
                                    <p:anim calcmode="lin" valueType="num">
                                      <p:cBhvr>
                                        <p:cTn id="287" dur="1000"/>
                                        <p:tgtEl>
                                          <p:spTgt spid="64"/>
                                        </p:tgtEl>
                                        <p:attrNameLst>
                                          <p:attrName>ppt_x</p:attrName>
                                        </p:attrNameLst>
                                      </p:cBhvr>
                                      <p:tavLst>
                                        <p:tav tm="0">
                                          <p:val>
                                            <p:strVal val="ppt_x"/>
                                          </p:val>
                                        </p:tav>
                                        <p:tav tm="100000">
                                          <p:val>
                                            <p:strVal val="ppt_x"/>
                                          </p:val>
                                        </p:tav>
                                      </p:tavLst>
                                    </p:anim>
                                    <p:anim calcmode="lin" valueType="num">
                                      <p:cBhvr>
                                        <p:cTn id="288" dur="1000"/>
                                        <p:tgtEl>
                                          <p:spTgt spid="64"/>
                                        </p:tgtEl>
                                        <p:attrNameLst>
                                          <p:attrName>ppt_y</p:attrName>
                                        </p:attrNameLst>
                                      </p:cBhvr>
                                      <p:tavLst>
                                        <p:tav tm="0">
                                          <p:val>
                                            <p:strVal val="ppt_y"/>
                                          </p:val>
                                        </p:tav>
                                        <p:tav tm="100000">
                                          <p:val>
                                            <p:strVal val="ppt_y+.1"/>
                                          </p:val>
                                        </p:tav>
                                      </p:tavLst>
                                    </p:anim>
                                    <p:set>
                                      <p:cBhvr>
                                        <p:cTn id="289" dur="1" fill="hold">
                                          <p:stCondLst>
                                            <p:cond delay="999"/>
                                          </p:stCondLst>
                                        </p:cTn>
                                        <p:tgtEl>
                                          <p:spTgt spid="64"/>
                                        </p:tgtEl>
                                        <p:attrNameLst>
                                          <p:attrName>style.visibility</p:attrName>
                                        </p:attrNameLst>
                                      </p:cBhvr>
                                      <p:to>
                                        <p:strVal val="hidden"/>
                                      </p:to>
                                    </p:set>
                                  </p:childTnLst>
                                </p:cTn>
                              </p:par>
                              <p:par>
                                <p:cTn id="290" presetID="42" presetClass="exit" presetSubtype="0" fill="hold" grpId="0" nodeType="withEffect">
                                  <p:stCondLst>
                                    <p:cond delay="0"/>
                                  </p:stCondLst>
                                  <p:childTnLst>
                                    <p:animEffect transition="out" filter="fade">
                                      <p:cBhvr>
                                        <p:cTn id="291" dur="1000"/>
                                        <p:tgtEl>
                                          <p:spTgt spid="65"/>
                                        </p:tgtEl>
                                      </p:cBhvr>
                                    </p:animEffect>
                                    <p:anim calcmode="lin" valueType="num">
                                      <p:cBhvr>
                                        <p:cTn id="292" dur="1000"/>
                                        <p:tgtEl>
                                          <p:spTgt spid="65"/>
                                        </p:tgtEl>
                                        <p:attrNameLst>
                                          <p:attrName>ppt_x</p:attrName>
                                        </p:attrNameLst>
                                      </p:cBhvr>
                                      <p:tavLst>
                                        <p:tav tm="0">
                                          <p:val>
                                            <p:strVal val="ppt_x"/>
                                          </p:val>
                                        </p:tav>
                                        <p:tav tm="100000">
                                          <p:val>
                                            <p:strVal val="ppt_x"/>
                                          </p:val>
                                        </p:tav>
                                      </p:tavLst>
                                    </p:anim>
                                    <p:anim calcmode="lin" valueType="num">
                                      <p:cBhvr>
                                        <p:cTn id="293" dur="1000"/>
                                        <p:tgtEl>
                                          <p:spTgt spid="65"/>
                                        </p:tgtEl>
                                        <p:attrNameLst>
                                          <p:attrName>ppt_y</p:attrName>
                                        </p:attrNameLst>
                                      </p:cBhvr>
                                      <p:tavLst>
                                        <p:tav tm="0">
                                          <p:val>
                                            <p:strVal val="ppt_y"/>
                                          </p:val>
                                        </p:tav>
                                        <p:tav tm="100000">
                                          <p:val>
                                            <p:strVal val="ppt_y+.1"/>
                                          </p:val>
                                        </p:tav>
                                      </p:tavLst>
                                    </p:anim>
                                    <p:set>
                                      <p:cBhvr>
                                        <p:cTn id="294" dur="1" fill="hold">
                                          <p:stCondLst>
                                            <p:cond delay="999"/>
                                          </p:stCondLst>
                                        </p:cTn>
                                        <p:tgtEl>
                                          <p:spTgt spid="65"/>
                                        </p:tgtEl>
                                        <p:attrNameLst>
                                          <p:attrName>style.visibility</p:attrName>
                                        </p:attrNameLst>
                                      </p:cBhvr>
                                      <p:to>
                                        <p:strVal val="hidden"/>
                                      </p:to>
                                    </p:set>
                                  </p:childTnLst>
                                </p:cTn>
                              </p:par>
                              <p:par>
                                <p:cTn id="295" presetID="42" presetClass="exit" presetSubtype="0" fill="hold" grpId="0" nodeType="withEffect">
                                  <p:stCondLst>
                                    <p:cond delay="0"/>
                                  </p:stCondLst>
                                  <p:childTnLst>
                                    <p:animEffect transition="out" filter="fade">
                                      <p:cBhvr>
                                        <p:cTn id="296" dur="1000"/>
                                        <p:tgtEl>
                                          <p:spTgt spid="66"/>
                                        </p:tgtEl>
                                      </p:cBhvr>
                                    </p:animEffect>
                                    <p:anim calcmode="lin" valueType="num">
                                      <p:cBhvr>
                                        <p:cTn id="297" dur="1000"/>
                                        <p:tgtEl>
                                          <p:spTgt spid="66"/>
                                        </p:tgtEl>
                                        <p:attrNameLst>
                                          <p:attrName>ppt_x</p:attrName>
                                        </p:attrNameLst>
                                      </p:cBhvr>
                                      <p:tavLst>
                                        <p:tav tm="0">
                                          <p:val>
                                            <p:strVal val="ppt_x"/>
                                          </p:val>
                                        </p:tav>
                                        <p:tav tm="100000">
                                          <p:val>
                                            <p:strVal val="ppt_x"/>
                                          </p:val>
                                        </p:tav>
                                      </p:tavLst>
                                    </p:anim>
                                    <p:anim calcmode="lin" valueType="num">
                                      <p:cBhvr>
                                        <p:cTn id="298" dur="1000"/>
                                        <p:tgtEl>
                                          <p:spTgt spid="66"/>
                                        </p:tgtEl>
                                        <p:attrNameLst>
                                          <p:attrName>ppt_y</p:attrName>
                                        </p:attrNameLst>
                                      </p:cBhvr>
                                      <p:tavLst>
                                        <p:tav tm="0">
                                          <p:val>
                                            <p:strVal val="ppt_y"/>
                                          </p:val>
                                        </p:tav>
                                        <p:tav tm="100000">
                                          <p:val>
                                            <p:strVal val="ppt_y+.1"/>
                                          </p:val>
                                        </p:tav>
                                      </p:tavLst>
                                    </p:anim>
                                    <p:set>
                                      <p:cBhvr>
                                        <p:cTn id="299" dur="1" fill="hold">
                                          <p:stCondLst>
                                            <p:cond delay="999"/>
                                          </p:stCondLst>
                                        </p:cTn>
                                        <p:tgtEl>
                                          <p:spTgt spid="66"/>
                                        </p:tgtEl>
                                        <p:attrNameLst>
                                          <p:attrName>style.visibility</p:attrName>
                                        </p:attrNameLst>
                                      </p:cBhvr>
                                      <p:to>
                                        <p:strVal val="hidden"/>
                                      </p:to>
                                    </p:set>
                                  </p:childTnLst>
                                </p:cTn>
                              </p:par>
                              <p:par>
                                <p:cTn id="300" presetID="42" presetClass="exit" presetSubtype="0" fill="hold" grpId="0" nodeType="withEffect">
                                  <p:stCondLst>
                                    <p:cond delay="0"/>
                                  </p:stCondLst>
                                  <p:childTnLst>
                                    <p:animEffect transition="out" filter="fade">
                                      <p:cBhvr>
                                        <p:cTn id="301" dur="1000"/>
                                        <p:tgtEl>
                                          <p:spTgt spid="67"/>
                                        </p:tgtEl>
                                      </p:cBhvr>
                                    </p:animEffect>
                                    <p:anim calcmode="lin" valueType="num">
                                      <p:cBhvr>
                                        <p:cTn id="302" dur="1000"/>
                                        <p:tgtEl>
                                          <p:spTgt spid="67"/>
                                        </p:tgtEl>
                                        <p:attrNameLst>
                                          <p:attrName>ppt_x</p:attrName>
                                        </p:attrNameLst>
                                      </p:cBhvr>
                                      <p:tavLst>
                                        <p:tav tm="0">
                                          <p:val>
                                            <p:strVal val="ppt_x"/>
                                          </p:val>
                                        </p:tav>
                                        <p:tav tm="100000">
                                          <p:val>
                                            <p:strVal val="ppt_x"/>
                                          </p:val>
                                        </p:tav>
                                      </p:tavLst>
                                    </p:anim>
                                    <p:anim calcmode="lin" valueType="num">
                                      <p:cBhvr>
                                        <p:cTn id="303" dur="1000"/>
                                        <p:tgtEl>
                                          <p:spTgt spid="67"/>
                                        </p:tgtEl>
                                        <p:attrNameLst>
                                          <p:attrName>ppt_y</p:attrName>
                                        </p:attrNameLst>
                                      </p:cBhvr>
                                      <p:tavLst>
                                        <p:tav tm="0">
                                          <p:val>
                                            <p:strVal val="ppt_y"/>
                                          </p:val>
                                        </p:tav>
                                        <p:tav tm="100000">
                                          <p:val>
                                            <p:strVal val="ppt_y+.1"/>
                                          </p:val>
                                        </p:tav>
                                      </p:tavLst>
                                    </p:anim>
                                    <p:set>
                                      <p:cBhvr>
                                        <p:cTn id="304" dur="1" fill="hold">
                                          <p:stCondLst>
                                            <p:cond delay="999"/>
                                          </p:stCondLst>
                                        </p:cTn>
                                        <p:tgtEl>
                                          <p:spTgt spid="67"/>
                                        </p:tgtEl>
                                        <p:attrNameLst>
                                          <p:attrName>style.visibility</p:attrName>
                                        </p:attrNameLst>
                                      </p:cBhvr>
                                      <p:to>
                                        <p:strVal val="hidden"/>
                                      </p:to>
                                    </p:set>
                                  </p:childTnLst>
                                </p:cTn>
                              </p:par>
                              <p:par>
                                <p:cTn id="305" presetID="42" presetClass="exit" presetSubtype="0" fill="hold" grpId="0" nodeType="withEffect">
                                  <p:stCondLst>
                                    <p:cond delay="0"/>
                                  </p:stCondLst>
                                  <p:childTnLst>
                                    <p:animEffect transition="out" filter="fade">
                                      <p:cBhvr>
                                        <p:cTn id="306" dur="1000"/>
                                        <p:tgtEl>
                                          <p:spTgt spid="68"/>
                                        </p:tgtEl>
                                      </p:cBhvr>
                                    </p:animEffect>
                                    <p:anim calcmode="lin" valueType="num">
                                      <p:cBhvr>
                                        <p:cTn id="307" dur="1000"/>
                                        <p:tgtEl>
                                          <p:spTgt spid="68"/>
                                        </p:tgtEl>
                                        <p:attrNameLst>
                                          <p:attrName>ppt_x</p:attrName>
                                        </p:attrNameLst>
                                      </p:cBhvr>
                                      <p:tavLst>
                                        <p:tav tm="0">
                                          <p:val>
                                            <p:strVal val="ppt_x"/>
                                          </p:val>
                                        </p:tav>
                                        <p:tav tm="100000">
                                          <p:val>
                                            <p:strVal val="ppt_x"/>
                                          </p:val>
                                        </p:tav>
                                      </p:tavLst>
                                    </p:anim>
                                    <p:anim calcmode="lin" valueType="num">
                                      <p:cBhvr>
                                        <p:cTn id="308" dur="1000"/>
                                        <p:tgtEl>
                                          <p:spTgt spid="68"/>
                                        </p:tgtEl>
                                        <p:attrNameLst>
                                          <p:attrName>ppt_y</p:attrName>
                                        </p:attrNameLst>
                                      </p:cBhvr>
                                      <p:tavLst>
                                        <p:tav tm="0">
                                          <p:val>
                                            <p:strVal val="ppt_y"/>
                                          </p:val>
                                        </p:tav>
                                        <p:tav tm="100000">
                                          <p:val>
                                            <p:strVal val="ppt_y+.1"/>
                                          </p:val>
                                        </p:tav>
                                      </p:tavLst>
                                    </p:anim>
                                    <p:set>
                                      <p:cBhvr>
                                        <p:cTn id="309" dur="1" fill="hold">
                                          <p:stCondLst>
                                            <p:cond delay="999"/>
                                          </p:stCondLst>
                                        </p:cTn>
                                        <p:tgtEl>
                                          <p:spTgt spid="68"/>
                                        </p:tgtEl>
                                        <p:attrNameLst>
                                          <p:attrName>style.visibility</p:attrName>
                                        </p:attrNameLst>
                                      </p:cBhvr>
                                      <p:to>
                                        <p:strVal val="hidden"/>
                                      </p:to>
                                    </p:set>
                                  </p:childTnLst>
                                </p:cTn>
                              </p:par>
                              <p:par>
                                <p:cTn id="310" presetID="42" presetClass="exit" presetSubtype="0" fill="hold" grpId="0" nodeType="withEffect">
                                  <p:stCondLst>
                                    <p:cond delay="0"/>
                                  </p:stCondLst>
                                  <p:childTnLst>
                                    <p:animEffect transition="out" filter="fade">
                                      <p:cBhvr>
                                        <p:cTn id="311" dur="1000"/>
                                        <p:tgtEl>
                                          <p:spTgt spid="69"/>
                                        </p:tgtEl>
                                      </p:cBhvr>
                                    </p:animEffect>
                                    <p:anim calcmode="lin" valueType="num">
                                      <p:cBhvr>
                                        <p:cTn id="312" dur="1000"/>
                                        <p:tgtEl>
                                          <p:spTgt spid="69"/>
                                        </p:tgtEl>
                                        <p:attrNameLst>
                                          <p:attrName>ppt_x</p:attrName>
                                        </p:attrNameLst>
                                      </p:cBhvr>
                                      <p:tavLst>
                                        <p:tav tm="0">
                                          <p:val>
                                            <p:strVal val="ppt_x"/>
                                          </p:val>
                                        </p:tav>
                                        <p:tav tm="100000">
                                          <p:val>
                                            <p:strVal val="ppt_x"/>
                                          </p:val>
                                        </p:tav>
                                      </p:tavLst>
                                    </p:anim>
                                    <p:anim calcmode="lin" valueType="num">
                                      <p:cBhvr>
                                        <p:cTn id="313" dur="1000"/>
                                        <p:tgtEl>
                                          <p:spTgt spid="69"/>
                                        </p:tgtEl>
                                        <p:attrNameLst>
                                          <p:attrName>ppt_y</p:attrName>
                                        </p:attrNameLst>
                                      </p:cBhvr>
                                      <p:tavLst>
                                        <p:tav tm="0">
                                          <p:val>
                                            <p:strVal val="ppt_y"/>
                                          </p:val>
                                        </p:tav>
                                        <p:tav tm="100000">
                                          <p:val>
                                            <p:strVal val="ppt_y+.1"/>
                                          </p:val>
                                        </p:tav>
                                      </p:tavLst>
                                    </p:anim>
                                    <p:set>
                                      <p:cBhvr>
                                        <p:cTn id="314" dur="1" fill="hold">
                                          <p:stCondLst>
                                            <p:cond delay="999"/>
                                          </p:stCondLst>
                                        </p:cTn>
                                        <p:tgtEl>
                                          <p:spTgt spid="69"/>
                                        </p:tgtEl>
                                        <p:attrNameLst>
                                          <p:attrName>style.visibility</p:attrName>
                                        </p:attrNameLst>
                                      </p:cBhvr>
                                      <p:to>
                                        <p:strVal val="hidden"/>
                                      </p:to>
                                    </p:set>
                                  </p:childTnLst>
                                </p:cTn>
                              </p:par>
                              <p:par>
                                <p:cTn id="315" presetID="42" presetClass="exit" presetSubtype="0" fill="hold" grpId="0" nodeType="withEffect">
                                  <p:stCondLst>
                                    <p:cond delay="0"/>
                                  </p:stCondLst>
                                  <p:childTnLst>
                                    <p:animEffect transition="out" filter="fade">
                                      <p:cBhvr>
                                        <p:cTn id="316" dur="1000"/>
                                        <p:tgtEl>
                                          <p:spTgt spid="70"/>
                                        </p:tgtEl>
                                      </p:cBhvr>
                                    </p:animEffect>
                                    <p:anim calcmode="lin" valueType="num">
                                      <p:cBhvr>
                                        <p:cTn id="317" dur="1000"/>
                                        <p:tgtEl>
                                          <p:spTgt spid="70"/>
                                        </p:tgtEl>
                                        <p:attrNameLst>
                                          <p:attrName>ppt_x</p:attrName>
                                        </p:attrNameLst>
                                      </p:cBhvr>
                                      <p:tavLst>
                                        <p:tav tm="0">
                                          <p:val>
                                            <p:strVal val="ppt_x"/>
                                          </p:val>
                                        </p:tav>
                                        <p:tav tm="100000">
                                          <p:val>
                                            <p:strVal val="ppt_x"/>
                                          </p:val>
                                        </p:tav>
                                      </p:tavLst>
                                    </p:anim>
                                    <p:anim calcmode="lin" valueType="num">
                                      <p:cBhvr>
                                        <p:cTn id="318" dur="1000"/>
                                        <p:tgtEl>
                                          <p:spTgt spid="70"/>
                                        </p:tgtEl>
                                        <p:attrNameLst>
                                          <p:attrName>ppt_y</p:attrName>
                                        </p:attrNameLst>
                                      </p:cBhvr>
                                      <p:tavLst>
                                        <p:tav tm="0">
                                          <p:val>
                                            <p:strVal val="ppt_y"/>
                                          </p:val>
                                        </p:tav>
                                        <p:tav tm="100000">
                                          <p:val>
                                            <p:strVal val="ppt_y+.1"/>
                                          </p:val>
                                        </p:tav>
                                      </p:tavLst>
                                    </p:anim>
                                    <p:set>
                                      <p:cBhvr>
                                        <p:cTn id="319" dur="1" fill="hold">
                                          <p:stCondLst>
                                            <p:cond delay="999"/>
                                          </p:stCondLst>
                                        </p:cTn>
                                        <p:tgtEl>
                                          <p:spTgt spid="70"/>
                                        </p:tgtEl>
                                        <p:attrNameLst>
                                          <p:attrName>style.visibility</p:attrName>
                                        </p:attrNameLst>
                                      </p:cBhvr>
                                      <p:to>
                                        <p:strVal val="hidden"/>
                                      </p:to>
                                    </p:set>
                                  </p:childTnLst>
                                </p:cTn>
                              </p:par>
                              <p:par>
                                <p:cTn id="320" presetID="42" presetClass="exit" presetSubtype="0" fill="hold" grpId="0" nodeType="withEffect">
                                  <p:stCondLst>
                                    <p:cond delay="0"/>
                                  </p:stCondLst>
                                  <p:childTnLst>
                                    <p:animEffect transition="out" filter="fade">
                                      <p:cBhvr>
                                        <p:cTn id="321" dur="1000"/>
                                        <p:tgtEl>
                                          <p:spTgt spid="71"/>
                                        </p:tgtEl>
                                      </p:cBhvr>
                                    </p:animEffect>
                                    <p:anim calcmode="lin" valueType="num">
                                      <p:cBhvr>
                                        <p:cTn id="322" dur="1000"/>
                                        <p:tgtEl>
                                          <p:spTgt spid="71"/>
                                        </p:tgtEl>
                                        <p:attrNameLst>
                                          <p:attrName>ppt_x</p:attrName>
                                        </p:attrNameLst>
                                      </p:cBhvr>
                                      <p:tavLst>
                                        <p:tav tm="0">
                                          <p:val>
                                            <p:strVal val="ppt_x"/>
                                          </p:val>
                                        </p:tav>
                                        <p:tav tm="100000">
                                          <p:val>
                                            <p:strVal val="ppt_x"/>
                                          </p:val>
                                        </p:tav>
                                      </p:tavLst>
                                    </p:anim>
                                    <p:anim calcmode="lin" valueType="num">
                                      <p:cBhvr>
                                        <p:cTn id="323" dur="1000"/>
                                        <p:tgtEl>
                                          <p:spTgt spid="71"/>
                                        </p:tgtEl>
                                        <p:attrNameLst>
                                          <p:attrName>ppt_y</p:attrName>
                                        </p:attrNameLst>
                                      </p:cBhvr>
                                      <p:tavLst>
                                        <p:tav tm="0">
                                          <p:val>
                                            <p:strVal val="ppt_y"/>
                                          </p:val>
                                        </p:tav>
                                        <p:tav tm="100000">
                                          <p:val>
                                            <p:strVal val="ppt_y+.1"/>
                                          </p:val>
                                        </p:tav>
                                      </p:tavLst>
                                    </p:anim>
                                    <p:set>
                                      <p:cBhvr>
                                        <p:cTn id="324" dur="1" fill="hold">
                                          <p:stCondLst>
                                            <p:cond delay="999"/>
                                          </p:stCondLst>
                                        </p:cTn>
                                        <p:tgtEl>
                                          <p:spTgt spid="71"/>
                                        </p:tgtEl>
                                        <p:attrNameLst>
                                          <p:attrName>style.visibility</p:attrName>
                                        </p:attrNameLst>
                                      </p:cBhvr>
                                      <p:to>
                                        <p:strVal val="hidden"/>
                                      </p:to>
                                    </p:set>
                                  </p:childTnLst>
                                </p:cTn>
                              </p:par>
                              <p:par>
                                <p:cTn id="325" presetID="42" presetClass="exit" presetSubtype="0" fill="hold" grpId="0" nodeType="withEffect">
                                  <p:stCondLst>
                                    <p:cond delay="0"/>
                                  </p:stCondLst>
                                  <p:childTnLst>
                                    <p:animEffect transition="out" filter="fade">
                                      <p:cBhvr>
                                        <p:cTn id="326" dur="1000"/>
                                        <p:tgtEl>
                                          <p:spTgt spid="72"/>
                                        </p:tgtEl>
                                      </p:cBhvr>
                                    </p:animEffect>
                                    <p:anim calcmode="lin" valueType="num">
                                      <p:cBhvr>
                                        <p:cTn id="327" dur="1000"/>
                                        <p:tgtEl>
                                          <p:spTgt spid="72"/>
                                        </p:tgtEl>
                                        <p:attrNameLst>
                                          <p:attrName>ppt_x</p:attrName>
                                        </p:attrNameLst>
                                      </p:cBhvr>
                                      <p:tavLst>
                                        <p:tav tm="0">
                                          <p:val>
                                            <p:strVal val="ppt_x"/>
                                          </p:val>
                                        </p:tav>
                                        <p:tav tm="100000">
                                          <p:val>
                                            <p:strVal val="ppt_x"/>
                                          </p:val>
                                        </p:tav>
                                      </p:tavLst>
                                    </p:anim>
                                    <p:anim calcmode="lin" valueType="num">
                                      <p:cBhvr>
                                        <p:cTn id="328" dur="1000"/>
                                        <p:tgtEl>
                                          <p:spTgt spid="72"/>
                                        </p:tgtEl>
                                        <p:attrNameLst>
                                          <p:attrName>ppt_y</p:attrName>
                                        </p:attrNameLst>
                                      </p:cBhvr>
                                      <p:tavLst>
                                        <p:tav tm="0">
                                          <p:val>
                                            <p:strVal val="ppt_y"/>
                                          </p:val>
                                        </p:tav>
                                        <p:tav tm="100000">
                                          <p:val>
                                            <p:strVal val="ppt_y+.1"/>
                                          </p:val>
                                        </p:tav>
                                      </p:tavLst>
                                    </p:anim>
                                    <p:set>
                                      <p:cBhvr>
                                        <p:cTn id="329" dur="1" fill="hold">
                                          <p:stCondLst>
                                            <p:cond delay="999"/>
                                          </p:stCondLst>
                                        </p:cTn>
                                        <p:tgtEl>
                                          <p:spTgt spid="72"/>
                                        </p:tgtEl>
                                        <p:attrNameLst>
                                          <p:attrName>style.visibility</p:attrName>
                                        </p:attrNameLst>
                                      </p:cBhvr>
                                      <p:to>
                                        <p:strVal val="hidden"/>
                                      </p:to>
                                    </p:set>
                                  </p:childTnLst>
                                </p:cTn>
                              </p:par>
                              <p:par>
                                <p:cTn id="330" presetID="42" presetClass="exit" presetSubtype="0" fill="hold" grpId="0" nodeType="withEffect">
                                  <p:stCondLst>
                                    <p:cond delay="0"/>
                                  </p:stCondLst>
                                  <p:childTnLst>
                                    <p:animEffect transition="out" filter="fade">
                                      <p:cBhvr>
                                        <p:cTn id="331" dur="1000"/>
                                        <p:tgtEl>
                                          <p:spTgt spid="73"/>
                                        </p:tgtEl>
                                      </p:cBhvr>
                                    </p:animEffect>
                                    <p:anim calcmode="lin" valueType="num">
                                      <p:cBhvr>
                                        <p:cTn id="332" dur="1000"/>
                                        <p:tgtEl>
                                          <p:spTgt spid="73"/>
                                        </p:tgtEl>
                                        <p:attrNameLst>
                                          <p:attrName>ppt_x</p:attrName>
                                        </p:attrNameLst>
                                      </p:cBhvr>
                                      <p:tavLst>
                                        <p:tav tm="0">
                                          <p:val>
                                            <p:strVal val="ppt_x"/>
                                          </p:val>
                                        </p:tav>
                                        <p:tav tm="100000">
                                          <p:val>
                                            <p:strVal val="ppt_x"/>
                                          </p:val>
                                        </p:tav>
                                      </p:tavLst>
                                    </p:anim>
                                    <p:anim calcmode="lin" valueType="num">
                                      <p:cBhvr>
                                        <p:cTn id="333" dur="1000"/>
                                        <p:tgtEl>
                                          <p:spTgt spid="73"/>
                                        </p:tgtEl>
                                        <p:attrNameLst>
                                          <p:attrName>ppt_y</p:attrName>
                                        </p:attrNameLst>
                                      </p:cBhvr>
                                      <p:tavLst>
                                        <p:tav tm="0">
                                          <p:val>
                                            <p:strVal val="ppt_y"/>
                                          </p:val>
                                        </p:tav>
                                        <p:tav tm="100000">
                                          <p:val>
                                            <p:strVal val="ppt_y+.1"/>
                                          </p:val>
                                        </p:tav>
                                      </p:tavLst>
                                    </p:anim>
                                    <p:set>
                                      <p:cBhvr>
                                        <p:cTn id="334" dur="1" fill="hold">
                                          <p:stCondLst>
                                            <p:cond delay="999"/>
                                          </p:stCondLst>
                                        </p:cTn>
                                        <p:tgtEl>
                                          <p:spTgt spid="73"/>
                                        </p:tgtEl>
                                        <p:attrNameLst>
                                          <p:attrName>style.visibility</p:attrName>
                                        </p:attrNameLst>
                                      </p:cBhvr>
                                      <p:to>
                                        <p:strVal val="hidden"/>
                                      </p:to>
                                    </p:set>
                                  </p:childTnLst>
                                </p:cTn>
                              </p:par>
                              <p:par>
                                <p:cTn id="335" presetID="42" presetClass="exit" presetSubtype="0" fill="hold" grpId="0" nodeType="withEffect">
                                  <p:stCondLst>
                                    <p:cond delay="0"/>
                                  </p:stCondLst>
                                  <p:childTnLst>
                                    <p:animEffect transition="out" filter="fade">
                                      <p:cBhvr>
                                        <p:cTn id="336" dur="1000"/>
                                        <p:tgtEl>
                                          <p:spTgt spid="74"/>
                                        </p:tgtEl>
                                      </p:cBhvr>
                                    </p:animEffect>
                                    <p:anim calcmode="lin" valueType="num">
                                      <p:cBhvr>
                                        <p:cTn id="337" dur="1000"/>
                                        <p:tgtEl>
                                          <p:spTgt spid="74"/>
                                        </p:tgtEl>
                                        <p:attrNameLst>
                                          <p:attrName>ppt_x</p:attrName>
                                        </p:attrNameLst>
                                      </p:cBhvr>
                                      <p:tavLst>
                                        <p:tav tm="0">
                                          <p:val>
                                            <p:strVal val="ppt_x"/>
                                          </p:val>
                                        </p:tav>
                                        <p:tav tm="100000">
                                          <p:val>
                                            <p:strVal val="ppt_x"/>
                                          </p:val>
                                        </p:tav>
                                      </p:tavLst>
                                    </p:anim>
                                    <p:anim calcmode="lin" valueType="num">
                                      <p:cBhvr>
                                        <p:cTn id="338" dur="1000"/>
                                        <p:tgtEl>
                                          <p:spTgt spid="74"/>
                                        </p:tgtEl>
                                        <p:attrNameLst>
                                          <p:attrName>ppt_y</p:attrName>
                                        </p:attrNameLst>
                                      </p:cBhvr>
                                      <p:tavLst>
                                        <p:tav tm="0">
                                          <p:val>
                                            <p:strVal val="ppt_y"/>
                                          </p:val>
                                        </p:tav>
                                        <p:tav tm="100000">
                                          <p:val>
                                            <p:strVal val="ppt_y+.1"/>
                                          </p:val>
                                        </p:tav>
                                      </p:tavLst>
                                    </p:anim>
                                    <p:set>
                                      <p:cBhvr>
                                        <p:cTn id="339" dur="1" fill="hold">
                                          <p:stCondLst>
                                            <p:cond delay="999"/>
                                          </p:stCondLst>
                                        </p:cTn>
                                        <p:tgtEl>
                                          <p:spTgt spid="74"/>
                                        </p:tgtEl>
                                        <p:attrNameLst>
                                          <p:attrName>style.visibility</p:attrName>
                                        </p:attrNameLst>
                                      </p:cBhvr>
                                      <p:to>
                                        <p:strVal val="hidden"/>
                                      </p:to>
                                    </p:set>
                                  </p:childTnLst>
                                </p:cTn>
                              </p:par>
                              <p:par>
                                <p:cTn id="340" presetID="42" presetClass="exit" presetSubtype="0" fill="hold" grpId="0" nodeType="withEffect">
                                  <p:stCondLst>
                                    <p:cond delay="0"/>
                                  </p:stCondLst>
                                  <p:childTnLst>
                                    <p:animEffect transition="out" filter="fade">
                                      <p:cBhvr>
                                        <p:cTn id="341" dur="1000"/>
                                        <p:tgtEl>
                                          <p:spTgt spid="75"/>
                                        </p:tgtEl>
                                      </p:cBhvr>
                                    </p:animEffect>
                                    <p:anim calcmode="lin" valueType="num">
                                      <p:cBhvr>
                                        <p:cTn id="342" dur="1000"/>
                                        <p:tgtEl>
                                          <p:spTgt spid="75"/>
                                        </p:tgtEl>
                                        <p:attrNameLst>
                                          <p:attrName>ppt_x</p:attrName>
                                        </p:attrNameLst>
                                      </p:cBhvr>
                                      <p:tavLst>
                                        <p:tav tm="0">
                                          <p:val>
                                            <p:strVal val="ppt_x"/>
                                          </p:val>
                                        </p:tav>
                                        <p:tav tm="100000">
                                          <p:val>
                                            <p:strVal val="ppt_x"/>
                                          </p:val>
                                        </p:tav>
                                      </p:tavLst>
                                    </p:anim>
                                    <p:anim calcmode="lin" valueType="num">
                                      <p:cBhvr>
                                        <p:cTn id="343" dur="1000"/>
                                        <p:tgtEl>
                                          <p:spTgt spid="75"/>
                                        </p:tgtEl>
                                        <p:attrNameLst>
                                          <p:attrName>ppt_y</p:attrName>
                                        </p:attrNameLst>
                                      </p:cBhvr>
                                      <p:tavLst>
                                        <p:tav tm="0">
                                          <p:val>
                                            <p:strVal val="ppt_y"/>
                                          </p:val>
                                        </p:tav>
                                        <p:tav tm="100000">
                                          <p:val>
                                            <p:strVal val="ppt_y+.1"/>
                                          </p:val>
                                        </p:tav>
                                      </p:tavLst>
                                    </p:anim>
                                    <p:set>
                                      <p:cBhvr>
                                        <p:cTn id="344" dur="1" fill="hold">
                                          <p:stCondLst>
                                            <p:cond delay="999"/>
                                          </p:stCondLst>
                                        </p:cTn>
                                        <p:tgtEl>
                                          <p:spTgt spid="75"/>
                                        </p:tgtEl>
                                        <p:attrNameLst>
                                          <p:attrName>style.visibility</p:attrName>
                                        </p:attrNameLst>
                                      </p:cBhvr>
                                      <p:to>
                                        <p:strVal val="hidden"/>
                                      </p:to>
                                    </p:set>
                                  </p:childTnLst>
                                </p:cTn>
                              </p:par>
                              <p:par>
                                <p:cTn id="345" presetID="42" presetClass="exit" presetSubtype="0" fill="hold" grpId="0" nodeType="withEffect">
                                  <p:stCondLst>
                                    <p:cond delay="0"/>
                                  </p:stCondLst>
                                  <p:childTnLst>
                                    <p:animEffect transition="out" filter="fade">
                                      <p:cBhvr>
                                        <p:cTn id="346" dur="1000"/>
                                        <p:tgtEl>
                                          <p:spTgt spid="76"/>
                                        </p:tgtEl>
                                      </p:cBhvr>
                                    </p:animEffect>
                                    <p:anim calcmode="lin" valueType="num">
                                      <p:cBhvr>
                                        <p:cTn id="347" dur="1000"/>
                                        <p:tgtEl>
                                          <p:spTgt spid="76"/>
                                        </p:tgtEl>
                                        <p:attrNameLst>
                                          <p:attrName>ppt_x</p:attrName>
                                        </p:attrNameLst>
                                      </p:cBhvr>
                                      <p:tavLst>
                                        <p:tav tm="0">
                                          <p:val>
                                            <p:strVal val="ppt_x"/>
                                          </p:val>
                                        </p:tav>
                                        <p:tav tm="100000">
                                          <p:val>
                                            <p:strVal val="ppt_x"/>
                                          </p:val>
                                        </p:tav>
                                      </p:tavLst>
                                    </p:anim>
                                    <p:anim calcmode="lin" valueType="num">
                                      <p:cBhvr>
                                        <p:cTn id="348" dur="1000"/>
                                        <p:tgtEl>
                                          <p:spTgt spid="76"/>
                                        </p:tgtEl>
                                        <p:attrNameLst>
                                          <p:attrName>ppt_y</p:attrName>
                                        </p:attrNameLst>
                                      </p:cBhvr>
                                      <p:tavLst>
                                        <p:tav tm="0">
                                          <p:val>
                                            <p:strVal val="ppt_y"/>
                                          </p:val>
                                        </p:tav>
                                        <p:tav tm="100000">
                                          <p:val>
                                            <p:strVal val="ppt_y+.1"/>
                                          </p:val>
                                        </p:tav>
                                      </p:tavLst>
                                    </p:anim>
                                    <p:set>
                                      <p:cBhvr>
                                        <p:cTn id="349" dur="1" fill="hold">
                                          <p:stCondLst>
                                            <p:cond delay="999"/>
                                          </p:stCondLst>
                                        </p:cTn>
                                        <p:tgtEl>
                                          <p:spTgt spid="76"/>
                                        </p:tgtEl>
                                        <p:attrNameLst>
                                          <p:attrName>style.visibility</p:attrName>
                                        </p:attrNameLst>
                                      </p:cBhvr>
                                      <p:to>
                                        <p:strVal val="hidden"/>
                                      </p:to>
                                    </p:set>
                                  </p:childTnLst>
                                </p:cTn>
                              </p:par>
                              <p:par>
                                <p:cTn id="350" presetID="42" presetClass="exit" presetSubtype="0" fill="hold" grpId="0" nodeType="withEffect">
                                  <p:stCondLst>
                                    <p:cond delay="0"/>
                                  </p:stCondLst>
                                  <p:childTnLst>
                                    <p:animEffect transition="out" filter="fade">
                                      <p:cBhvr>
                                        <p:cTn id="351" dur="1000"/>
                                        <p:tgtEl>
                                          <p:spTgt spid="77"/>
                                        </p:tgtEl>
                                      </p:cBhvr>
                                    </p:animEffect>
                                    <p:anim calcmode="lin" valueType="num">
                                      <p:cBhvr>
                                        <p:cTn id="352" dur="1000"/>
                                        <p:tgtEl>
                                          <p:spTgt spid="77"/>
                                        </p:tgtEl>
                                        <p:attrNameLst>
                                          <p:attrName>ppt_x</p:attrName>
                                        </p:attrNameLst>
                                      </p:cBhvr>
                                      <p:tavLst>
                                        <p:tav tm="0">
                                          <p:val>
                                            <p:strVal val="ppt_x"/>
                                          </p:val>
                                        </p:tav>
                                        <p:tav tm="100000">
                                          <p:val>
                                            <p:strVal val="ppt_x"/>
                                          </p:val>
                                        </p:tav>
                                      </p:tavLst>
                                    </p:anim>
                                    <p:anim calcmode="lin" valueType="num">
                                      <p:cBhvr>
                                        <p:cTn id="353" dur="1000"/>
                                        <p:tgtEl>
                                          <p:spTgt spid="77"/>
                                        </p:tgtEl>
                                        <p:attrNameLst>
                                          <p:attrName>ppt_y</p:attrName>
                                        </p:attrNameLst>
                                      </p:cBhvr>
                                      <p:tavLst>
                                        <p:tav tm="0">
                                          <p:val>
                                            <p:strVal val="ppt_y"/>
                                          </p:val>
                                        </p:tav>
                                        <p:tav tm="100000">
                                          <p:val>
                                            <p:strVal val="ppt_y+.1"/>
                                          </p:val>
                                        </p:tav>
                                      </p:tavLst>
                                    </p:anim>
                                    <p:set>
                                      <p:cBhvr>
                                        <p:cTn id="354" dur="1" fill="hold">
                                          <p:stCondLst>
                                            <p:cond delay="999"/>
                                          </p:stCondLst>
                                        </p:cTn>
                                        <p:tgtEl>
                                          <p:spTgt spid="77"/>
                                        </p:tgtEl>
                                        <p:attrNameLst>
                                          <p:attrName>style.visibility</p:attrName>
                                        </p:attrNameLst>
                                      </p:cBhvr>
                                      <p:to>
                                        <p:strVal val="hidden"/>
                                      </p:to>
                                    </p:set>
                                  </p:childTnLst>
                                </p:cTn>
                              </p:par>
                              <p:par>
                                <p:cTn id="355" presetID="42" presetClass="exit" presetSubtype="0" fill="hold" grpId="0" nodeType="withEffect">
                                  <p:stCondLst>
                                    <p:cond delay="0"/>
                                  </p:stCondLst>
                                  <p:childTnLst>
                                    <p:animEffect transition="out" filter="fade">
                                      <p:cBhvr>
                                        <p:cTn id="356" dur="1000"/>
                                        <p:tgtEl>
                                          <p:spTgt spid="78"/>
                                        </p:tgtEl>
                                      </p:cBhvr>
                                    </p:animEffect>
                                    <p:anim calcmode="lin" valueType="num">
                                      <p:cBhvr>
                                        <p:cTn id="357" dur="1000"/>
                                        <p:tgtEl>
                                          <p:spTgt spid="78"/>
                                        </p:tgtEl>
                                        <p:attrNameLst>
                                          <p:attrName>ppt_x</p:attrName>
                                        </p:attrNameLst>
                                      </p:cBhvr>
                                      <p:tavLst>
                                        <p:tav tm="0">
                                          <p:val>
                                            <p:strVal val="ppt_x"/>
                                          </p:val>
                                        </p:tav>
                                        <p:tav tm="100000">
                                          <p:val>
                                            <p:strVal val="ppt_x"/>
                                          </p:val>
                                        </p:tav>
                                      </p:tavLst>
                                    </p:anim>
                                    <p:anim calcmode="lin" valueType="num">
                                      <p:cBhvr>
                                        <p:cTn id="358" dur="1000"/>
                                        <p:tgtEl>
                                          <p:spTgt spid="78"/>
                                        </p:tgtEl>
                                        <p:attrNameLst>
                                          <p:attrName>ppt_y</p:attrName>
                                        </p:attrNameLst>
                                      </p:cBhvr>
                                      <p:tavLst>
                                        <p:tav tm="0">
                                          <p:val>
                                            <p:strVal val="ppt_y"/>
                                          </p:val>
                                        </p:tav>
                                        <p:tav tm="100000">
                                          <p:val>
                                            <p:strVal val="ppt_y+.1"/>
                                          </p:val>
                                        </p:tav>
                                      </p:tavLst>
                                    </p:anim>
                                    <p:set>
                                      <p:cBhvr>
                                        <p:cTn id="359" dur="1" fill="hold">
                                          <p:stCondLst>
                                            <p:cond delay="999"/>
                                          </p:stCondLst>
                                        </p:cTn>
                                        <p:tgtEl>
                                          <p:spTgt spid="78"/>
                                        </p:tgtEl>
                                        <p:attrNameLst>
                                          <p:attrName>style.visibility</p:attrName>
                                        </p:attrNameLst>
                                      </p:cBhvr>
                                      <p:to>
                                        <p:strVal val="hidden"/>
                                      </p:to>
                                    </p:set>
                                  </p:childTnLst>
                                </p:cTn>
                              </p:par>
                              <p:par>
                                <p:cTn id="360" presetID="42" presetClass="exit" presetSubtype="0" fill="hold" grpId="0" nodeType="withEffect">
                                  <p:stCondLst>
                                    <p:cond delay="0"/>
                                  </p:stCondLst>
                                  <p:childTnLst>
                                    <p:animEffect transition="out" filter="fade">
                                      <p:cBhvr>
                                        <p:cTn id="361" dur="1000"/>
                                        <p:tgtEl>
                                          <p:spTgt spid="79"/>
                                        </p:tgtEl>
                                      </p:cBhvr>
                                    </p:animEffect>
                                    <p:anim calcmode="lin" valueType="num">
                                      <p:cBhvr>
                                        <p:cTn id="362" dur="1000"/>
                                        <p:tgtEl>
                                          <p:spTgt spid="79"/>
                                        </p:tgtEl>
                                        <p:attrNameLst>
                                          <p:attrName>ppt_x</p:attrName>
                                        </p:attrNameLst>
                                      </p:cBhvr>
                                      <p:tavLst>
                                        <p:tav tm="0">
                                          <p:val>
                                            <p:strVal val="ppt_x"/>
                                          </p:val>
                                        </p:tav>
                                        <p:tav tm="100000">
                                          <p:val>
                                            <p:strVal val="ppt_x"/>
                                          </p:val>
                                        </p:tav>
                                      </p:tavLst>
                                    </p:anim>
                                    <p:anim calcmode="lin" valueType="num">
                                      <p:cBhvr>
                                        <p:cTn id="363" dur="1000"/>
                                        <p:tgtEl>
                                          <p:spTgt spid="79"/>
                                        </p:tgtEl>
                                        <p:attrNameLst>
                                          <p:attrName>ppt_y</p:attrName>
                                        </p:attrNameLst>
                                      </p:cBhvr>
                                      <p:tavLst>
                                        <p:tav tm="0">
                                          <p:val>
                                            <p:strVal val="ppt_y"/>
                                          </p:val>
                                        </p:tav>
                                        <p:tav tm="100000">
                                          <p:val>
                                            <p:strVal val="ppt_y+.1"/>
                                          </p:val>
                                        </p:tav>
                                      </p:tavLst>
                                    </p:anim>
                                    <p:set>
                                      <p:cBhvr>
                                        <p:cTn id="364" dur="1" fill="hold">
                                          <p:stCondLst>
                                            <p:cond delay="999"/>
                                          </p:stCondLst>
                                        </p:cTn>
                                        <p:tgtEl>
                                          <p:spTgt spid="79"/>
                                        </p:tgtEl>
                                        <p:attrNameLst>
                                          <p:attrName>style.visibility</p:attrName>
                                        </p:attrNameLst>
                                      </p:cBhvr>
                                      <p:to>
                                        <p:strVal val="hidden"/>
                                      </p:to>
                                    </p:set>
                                  </p:childTnLst>
                                </p:cTn>
                              </p:par>
                              <p:par>
                                <p:cTn id="365" presetID="42" presetClass="exit" presetSubtype="0" fill="hold" grpId="0" nodeType="withEffect">
                                  <p:stCondLst>
                                    <p:cond delay="0"/>
                                  </p:stCondLst>
                                  <p:childTnLst>
                                    <p:animEffect transition="out" filter="fade">
                                      <p:cBhvr>
                                        <p:cTn id="366" dur="1000"/>
                                        <p:tgtEl>
                                          <p:spTgt spid="80"/>
                                        </p:tgtEl>
                                      </p:cBhvr>
                                    </p:animEffect>
                                    <p:anim calcmode="lin" valueType="num">
                                      <p:cBhvr>
                                        <p:cTn id="367" dur="1000"/>
                                        <p:tgtEl>
                                          <p:spTgt spid="80"/>
                                        </p:tgtEl>
                                        <p:attrNameLst>
                                          <p:attrName>ppt_x</p:attrName>
                                        </p:attrNameLst>
                                      </p:cBhvr>
                                      <p:tavLst>
                                        <p:tav tm="0">
                                          <p:val>
                                            <p:strVal val="ppt_x"/>
                                          </p:val>
                                        </p:tav>
                                        <p:tav tm="100000">
                                          <p:val>
                                            <p:strVal val="ppt_x"/>
                                          </p:val>
                                        </p:tav>
                                      </p:tavLst>
                                    </p:anim>
                                    <p:anim calcmode="lin" valueType="num">
                                      <p:cBhvr>
                                        <p:cTn id="368" dur="1000"/>
                                        <p:tgtEl>
                                          <p:spTgt spid="80"/>
                                        </p:tgtEl>
                                        <p:attrNameLst>
                                          <p:attrName>ppt_y</p:attrName>
                                        </p:attrNameLst>
                                      </p:cBhvr>
                                      <p:tavLst>
                                        <p:tav tm="0">
                                          <p:val>
                                            <p:strVal val="ppt_y"/>
                                          </p:val>
                                        </p:tav>
                                        <p:tav tm="100000">
                                          <p:val>
                                            <p:strVal val="ppt_y+.1"/>
                                          </p:val>
                                        </p:tav>
                                      </p:tavLst>
                                    </p:anim>
                                    <p:set>
                                      <p:cBhvr>
                                        <p:cTn id="369" dur="1" fill="hold">
                                          <p:stCondLst>
                                            <p:cond delay="999"/>
                                          </p:stCondLst>
                                        </p:cTn>
                                        <p:tgtEl>
                                          <p:spTgt spid="80"/>
                                        </p:tgtEl>
                                        <p:attrNameLst>
                                          <p:attrName>style.visibility</p:attrName>
                                        </p:attrNameLst>
                                      </p:cBhvr>
                                      <p:to>
                                        <p:strVal val="hidden"/>
                                      </p:to>
                                    </p:set>
                                  </p:childTnLst>
                                </p:cTn>
                              </p:par>
                              <p:par>
                                <p:cTn id="370" presetID="42" presetClass="exit" presetSubtype="0" fill="hold" grpId="0" nodeType="withEffect">
                                  <p:stCondLst>
                                    <p:cond delay="0"/>
                                  </p:stCondLst>
                                  <p:childTnLst>
                                    <p:animEffect transition="out" filter="fade">
                                      <p:cBhvr>
                                        <p:cTn id="371" dur="1000"/>
                                        <p:tgtEl>
                                          <p:spTgt spid="81"/>
                                        </p:tgtEl>
                                      </p:cBhvr>
                                    </p:animEffect>
                                    <p:anim calcmode="lin" valueType="num">
                                      <p:cBhvr>
                                        <p:cTn id="372" dur="1000"/>
                                        <p:tgtEl>
                                          <p:spTgt spid="81"/>
                                        </p:tgtEl>
                                        <p:attrNameLst>
                                          <p:attrName>ppt_x</p:attrName>
                                        </p:attrNameLst>
                                      </p:cBhvr>
                                      <p:tavLst>
                                        <p:tav tm="0">
                                          <p:val>
                                            <p:strVal val="ppt_x"/>
                                          </p:val>
                                        </p:tav>
                                        <p:tav tm="100000">
                                          <p:val>
                                            <p:strVal val="ppt_x"/>
                                          </p:val>
                                        </p:tav>
                                      </p:tavLst>
                                    </p:anim>
                                    <p:anim calcmode="lin" valueType="num">
                                      <p:cBhvr>
                                        <p:cTn id="373" dur="1000"/>
                                        <p:tgtEl>
                                          <p:spTgt spid="81"/>
                                        </p:tgtEl>
                                        <p:attrNameLst>
                                          <p:attrName>ppt_y</p:attrName>
                                        </p:attrNameLst>
                                      </p:cBhvr>
                                      <p:tavLst>
                                        <p:tav tm="0">
                                          <p:val>
                                            <p:strVal val="ppt_y"/>
                                          </p:val>
                                        </p:tav>
                                        <p:tav tm="100000">
                                          <p:val>
                                            <p:strVal val="ppt_y+.1"/>
                                          </p:val>
                                        </p:tav>
                                      </p:tavLst>
                                    </p:anim>
                                    <p:set>
                                      <p:cBhvr>
                                        <p:cTn id="374" dur="1" fill="hold">
                                          <p:stCondLst>
                                            <p:cond delay="999"/>
                                          </p:stCondLst>
                                        </p:cTn>
                                        <p:tgtEl>
                                          <p:spTgt spid="81"/>
                                        </p:tgtEl>
                                        <p:attrNameLst>
                                          <p:attrName>style.visibility</p:attrName>
                                        </p:attrNameLst>
                                      </p:cBhvr>
                                      <p:to>
                                        <p:strVal val="hidden"/>
                                      </p:to>
                                    </p:set>
                                  </p:childTnLst>
                                </p:cTn>
                              </p:par>
                              <p:par>
                                <p:cTn id="375" presetID="42" presetClass="exit" presetSubtype="0" fill="hold" grpId="0" nodeType="withEffect">
                                  <p:stCondLst>
                                    <p:cond delay="0"/>
                                  </p:stCondLst>
                                  <p:childTnLst>
                                    <p:animEffect transition="out" filter="fade">
                                      <p:cBhvr>
                                        <p:cTn id="376" dur="1000"/>
                                        <p:tgtEl>
                                          <p:spTgt spid="82"/>
                                        </p:tgtEl>
                                      </p:cBhvr>
                                    </p:animEffect>
                                    <p:anim calcmode="lin" valueType="num">
                                      <p:cBhvr>
                                        <p:cTn id="377" dur="1000"/>
                                        <p:tgtEl>
                                          <p:spTgt spid="82"/>
                                        </p:tgtEl>
                                        <p:attrNameLst>
                                          <p:attrName>ppt_x</p:attrName>
                                        </p:attrNameLst>
                                      </p:cBhvr>
                                      <p:tavLst>
                                        <p:tav tm="0">
                                          <p:val>
                                            <p:strVal val="ppt_x"/>
                                          </p:val>
                                        </p:tav>
                                        <p:tav tm="100000">
                                          <p:val>
                                            <p:strVal val="ppt_x"/>
                                          </p:val>
                                        </p:tav>
                                      </p:tavLst>
                                    </p:anim>
                                    <p:anim calcmode="lin" valueType="num">
                                      <p:cBhvr>
                                        <p:cTn id="378" dur="1000"/>
                                        <p:tgtEl>
                                          <p:spTgt spid="82"/>
                                        </p:tgtEl>
                                        <p:attrNameLst>
                                          <p:attrName>ppt_y</p:attrName>
                                        </p:attrNameLst>
                                      </p:cBhvr>
                                      <p:tavLst>
                                        <p:tav tm="0">
                                          <p:val>
                                            <p:strVal val="ppt_y"/>
                                          </p:val>
                                        </p:tav>
                                        <p:tav tm="100000">
                                          <p:val>
                                            <p:strVal val="ppt_y+.1"/>
                                          </p:val>
                                        </p:tav>
                                      </p:tavLst>
                                    </p:anim>
                                    <p:set>
                                      <p:cBhvr>
                                        <p:cTn id="379" dur="1" fill="hold">
                                          <p:stCondLst>
                                            <p:cond delay="999"/>
                                          </p:stCondLst>
                                        </p:cTn>
                                        <p:tgtEl>
                                          <p:spTgt spid="82"/>
                                        </p:tgtEl>
                                        <p:attrNameLst>
                                          <p:attrName>style.visibility</p:attrName>
                                        </p:attrNameLst>
                                      </p:cBhvr>
                                      <p:to>
                                        <p:strVal val="hidden"/>
                                      </p:to>
                                    </p:set>
                                  </p:childTnLst>
                                </p:cTn>
                              </p:par>
                              <p:par>
                                <p:cTn id="380" presetID="42" presetClass="exit" presetSubtype="0" fill="hold" grpId="0" nodeType="withEffect">
                                  <p:stCondLst>
                                    <p:cond delay="0"/>
                                  </p:stCondLst>
                                  <p:childTnLst>
                                    <p:animEffect transition="out" filter="fade">
                                      <p:cBhvr>
                                        <p:cTn id="381" dur="1000"/>
                                        <p:tgtEl>
                                          <p:spTgt spid="83"/>
                                        </p:tgtEl>
                                      </p:cBhvr>
                                    </p:animEffect>
                                    <p:anim calcmode="lin" valueType="num">
                                      <p:cBhvr>
                                        <p:cTn id="382" dur="1000"/>
                                        <p:tgtEl>
                                          <p:spTgt spid="83"/>
                                        </p:tgtEl>
                                        <p:attrNameLst>
                                          <p:attrName>ppt_x</p:attrName>
                                        </p:attrNameLst>
                                      </p:cBhvr>
                                      <p:tavLst>
                                        <p:tav tm="0">
                                          <p:val>
                                            <p:strVal val="ppt_x"/>
                                          </p:val>
                                        </p:tav>
                                        <p:tav tm="100000">
                                          <p:val>
                                            <p:strVal val="ppt_x"/>
                                          </p:val>
                                        </p:tav>
                                      </p:tavLst>
                                    </p:anim>
                                    <p:anim calcmode="lin" valueType="num">
                                      <p:cBhvr>
                                        <p:cTn id="383" dur="1000"/>
                                        <p:tgtEl>
                                          <p:spTgt spid="83"/>
                                        </p:tgtEl>
                                        <p:attrNameLst>
                                          <p:attrName>ppt_y</p:attrName>
                                        </p:attrNameLst>
                                      </p:cBhvr>
                                      <p:tavLst>
                                        <p:tav tm="0">
                                          <p:val>
                                            <p:strVal val="ppt_y"/>
                                          </p:val>
                                        </p:tav>
                                        <p:tav tm="100000">
                                          <p:val>
                                            <p:strVal val="ppt_y+.1"/>
                                          </p:val>
                                        </p:tav>
                                      </p:tavLst>
                                    </p:anim>
                                    <p:set>
                                      <p:cBhvr>
                                        <p:cTn id="384" dur="1" fill="hold">
                                          <p:stCondLst>
                                            <p:cond delay="999"/>
                                          </p:stCondLst>
                                        </p:cTn>
                                        <p:tgtEl>
                                          <p:spTgt spid="83"/>
                                        </p:tgtEl>
                                        <p:attrNameLst>
                                          <p:attrName>style.visibility</p:attrName>
                                        </p:attrNameLst>
                                      </p:cBhvr>
                                      <p:to>
                                        <p:strVal val="hidden"/>
                                      </p:to>
                                    </p:set>
                                  </p:childTnLst>
                                </p:cTn>
                              </p:par>
                              <p:par>
                                <p:cTn id="385" presetID="42" presetClass="exit" presetSubtype="0" fill="hold" grpId="0" nodeType="withEffect">
                                  <p:stCondLst>
                                    <p:cond delay="0"/>
                                  </p:stCondLst>
                                  <p:childTnLst>
                                    <p:animEffect transition="out" filter="fade">
                                      <p:cBhvr>
                                        <p:cTn id="386" dur="1000"/>
                                        <p:tgtEl>
                                          <p:spTgt spid="84"/>
                                        </p:tgtEl>
                                      </p:cBhvr>
                                    </p:animEffect>
                                    <p:anim calcmode="lin" valueType="num">
                                      <p:cBhvr>
                                        <p:cTn id="387" dur="1000"/>
                                        <p:tgtEl>
                                          <p:spTgt spid="84"/>
                                        </p:tgtEl>
                                        <p:attrNameLst>
                                          <p:attrName>ppt_x</p:attrName>
                                        </p:attrNameLst>
                                      </p:cBhvr>
                                      <p:tavLst>
                                        <p:tav tm="0">
                                          <p:val>
                                            <p:strVal val="ppt_x"/>
                                          </p:val>
                                        </p:tav>
                                        <p:tav tm="100000">
                                          <p:val>
                                            <p:strVal val="ppt_x"/>
                                          </p:val>
                                        </p:tav>
                                      </p:tavLst>
                                    </p:anim>
                                    <p:anim calcmode="lin" valueType="num">
                                      <p:cBhvr>
                                        <p:cTn id="388" dur="1000"/>
                                        <p:tgtEl>
                                          <p:spTgt spid="84"/>
                                        </p:tgtEl>
                                        <p:attrNameLst>
                                          <p:attrName>ppt_y</p:attrName>
                                        </p:attrNameLst>
                                      </p:cBhvr>
                                      <p:tavLst>
                                        <p:tav tm="0">
                                          <p:val>
                                            <p:strVal val="ppt_y"/>
                                          </p:val>
                                        </p:tav>
                                        <p:tav tm="100000">
                                          <p:val>
                                            <p:strVal val="ppt_y+.1"/>
                                          </p:val>
                                        </p:tav>
                                      </p:tavLst>
                                    </p:anim>
                                    <p:set>
                                      <p:cBhvr>
                                        <p:cTn id="389" dur="1" fill="hold">
                                          <p:stCondLst>
                                            <p:cond delay="999"/>
                                          </p:stCondLst>
                                        </p:cTn>
                                        <p:tgtEl>
                                          <p:spTgt spid="84"/>
                                        </p:tgtEl>
                                        <p:attrNameLst>
                                          <p:attrName>style.visibility</p:attrName>
                                        </p:attrNameLst>
                                      </p:cBhvr>
                                      <p:to>
                                        <p:strVal val="hidden"/>
                                      </p:to>
                                    </p:set>
                                  </p:childTnLst>
                                </p:cTn>
                              </p:par>
                              <p:par>
                                <p:cTn id="390" presetID="42" presetClass="exit" presetSubtype="0" fill="hold" grpId="0" nodeType="withEffect">
                                  <p:stCondLst>
                                    <p:cond delay="0"/>
                                  </p:stCondLst>
                                  <p:childTnLst>
                                    <p:animEffect transition="out" filter="fade">
                                      <p:cBhvr>
                                        <p:cTn id="391" dur="1000"/>
                                        <p:tgtEl>
                                          <p:spTgt spid="85"/>
                                        </p:tgtEl>
                                      </p:cBhvr>
                                    </p:animEffect>
                                    <p:anim calcmode="lin" valueType="num">
                                      <p:cBhvr>
                                        <p:cTn id="392" dur="1000"/>
                                        <p:tgtEl>
                                          <p:spTgt spid="85"/>
                                        </p:tgtEl>
                                        <p:attrNameLst>
                                          <p:attrName>ppt_x</p:attrName>
                                        </p:attrNameLst>
                                      </p:cBhvr>
                                      <p:tavLst>
                                        <p:tav tm="0">
                                          <p:val>
                                            <p:strVal val="ppt_x"/>
                                          </p:val>
                                        </p:tav>
                                        <p:tav tm="100000">
                                          <p:val>
                                            <p:strVal val="ppt_x"/>
                                          </p:val>
                                        </p:tav>
                                      </p:tavLst>
                                    </p:anim>
                                    <p:anim calcmode="lin" valueType="num">
                                      <p:cBhvr>
                                        <p:cTn id="393" dur="1000"/>
                                        <p:tgtEl>
                                          <p:spTgt spid="85"/>
                                        </p:tgtEl>
                                        <p:attrNameLst>
                                          <p:attrName>ppt_y</p:attrName>
                                        </p:attrNameLst>
                                      </p:cBhvr>
                                      <p:tavLst>
                                        <p:tav tm="0">
                                          <p:val>
                                            <p:strVal val="ppt_y"/>
                                          </p:val>
                                        </p:tav>
                                        <p:tav tm="100000">
                                          <p:val>
                                            <p:strVal val="ppt_y+.1"/>
                                          </p:val>
                                        </p:tav>
                                      </p:tavLst>
                                    </p:anim>
                                    <p:set>
                                      <p:cBhvr>
                                        <p:cTn id="394" dur="1" fill="hold">
                                          <p:stCondLst>
                                            <p:cond delay="999"/>
                                          </p:stCondLst>
                                        </p:cTn>
                                        <p:tgtEl>
                                          <p:spTgt spid="85"/>
                                        </p:tgtEl>
                                        <p:attrNameLst>
                                          <p:attrName>style.visibility</p:attrName>
                                        </p:attrNameLst>
                                      </p:cBhvr>
                                      <p:to>
                                        <p:strVal val="hidden"/>
                                      </p:to>
                                    </p:set>
                                  </p:childTnLst>
                                </p:cTn>
                              </p:par>
                              <p:par>
                                <p:cTn id="395" presetID="42" presetClass="exit" presetSubtype="0" fill="hold" grpId="0" nodeType="withEffect">
                                  <p:stCondLst>
                                    <p:cond delay="0"/>
                                  </p:stCondLst>
                                  <p:childTnLst>
                                    <p:animEffect transition="out" filter="fade">
                                      <p:cBhvr>
                                        <p:cTn id="396" dur="1000"/>
                                        <p:tgtEl>
                                          <p:spTgt spid="86"/>
                                        </p:tgtEl>
                                      </p:cBhvr>
                                    </p:animEffect>
                                    <p:anim calcmode="lin" valueType="num">
                                      <p:cBhvr>
                                        <p:cTn id="397" dur="1000"/>
                                        <p:tgtEl>
                                          <p:spTgt spid="86"/>
                                        </p:tgtEl>
                                        <p:attrNameLst>
                                          <p:attrName>ppt_x</p:attrName>
                                        </p:attrNameLst>
                                      </p:cBhvr>
                                      <p:tavLst>
                                        <p:tav tm="0">
                                          <p:val>
                                            <p:strVal val="ppt_x"/>
                                          </p:val>
                                        </p:tav>
                                        <p:tav tm="100000">
                                          <p:val>
                                            <p:strVal val="ppt_x"/>
                                          </p:val>
                                        </p:tav>
                                      </p:tavLst>
                                    </p:anim>
                                    <p:anim calcmode="lin" valueType="num">
                                      <p:cBhvr>
                                        <p:cTn id="398" dur="1000"/>
                                        <p:tgtEl>
                                          <p:spTgt spid="86"/>
                                        </p:tgtEl>
                                        <p:attrNameLst>
                                          <p:attrName>ppt_y</p:attrName>
                                        </p:attrNameLst>
                                      </p:cBhvr>
                                      <p:tavLst>
                                        <p:tav tm="0">
                                          <p:val>
                                            <p:strVal val="ppt_y"/>
                                          </p:val>
                                        </p:tav>
                                        <p:tav tm="100000">
                                          <p:val>
                                            <p:strVal val="ppt_y+.1"/>
                                          </p:val>
                                        </p:tav>
                                      </p:tavLst>
                                    </p:anim>
                                    <p:set>
                                      <p:cBhvr>
                                        <p:cTn id="399" dur="1" fill="hold">
                                          <p:stCondLst>
                                            <p:cond delay="999"/>
                                          </p:stCondLst>
                                        </p:cTn>
                                        <p:tgtEl>
                                          <p:spTgt spid="86"/>
                                        </p:tgtEl>
                                        <p:attrNameLst>
                                          <p:attrName>style.visibility</p:attrName>
                                        </p:attrNameLst>
                                      </p:cBhvr>
                                      <p:to>
                                        <p:strVal val="hidden"/>
                                      </p:to>
                                    </p:set>
                                  </p:childTnLst>
                                </p:cTn>
                              </p:par>
                              <p:par>
                                <p:cTn id="400" presetID="42" presetClass="exit" presetSubtype="0" fill="hold" grpId="0" nodeType="withEffect">
                                  <p:stCondLst>
                                    <p:cond delay="0"/>
                                  </p:stCondLst>
                                  <p:childTnLst>
                                    <p:animEffect transition="out" filter="fade">
                                      <p:cBhvr>
                                        <p:cTn id="401" dur="1000"/>
                                        <p:tgtEl>
                                          <p:spTgt spid="87"/>
                                        </p:tgtEl>
                                      </p:cBhvr>
                                    </p:animEffect>
                                    <p:anim calcmode="lin" valueType="num">
                                      <p:cBhvr>
                                        <p:cTn id="402" dur="1000"/>
                                        <p:tgtEl>
                                          <p:spTgt spid="87"/>
                                        </p:tgtEl>
                                        <p:attrNameLst>
                                          <p:attrName>ppt_x</p:attrName>
                                        </p:attrNameLst>
                                      </p:cBhvr>
                                      <p:tavLst>
                                        <p:tav tm="0">
                                          <p:val>
                                            <p:strVal val="ppt_x"/>
                                          </p:val>
                                        </p:tav>
                                        <p:tav tm="100000">
                                          <p:val>
                                            <p:strVal val="ppt_x"/>
                                          </p:val>
                                        </p:tav>
                                      </p:tavLst>
                                    </p:anim>
                                    <p:anim calcmode="lin" valueType="num">
                                      <p:cBhvr>
                                        <p:cTn id="403" dur="1000"/>
                                        <p:tgtEl>
                                          <p:spTgt spid="87"/>
                                        </p:tgtEl>
                                        <p:attrNameLst>
                                          <p:attrName>ppt_y</p:attrName>
                                        </p:attrNameLst>
                                      </p:cBhvr>
                                      <p:tavLst>
                                        <p:tav tm="0">
                                          <p:val>
                                            <p:strVal val="ppt_y"/>
                                          </p:val>
                                        </p:tav>
                                        <p:tav tm="100000">
                                          <p:val>
                                            <p:strVal val="ppt_y+.1"/>
                                          </p:val>
                                        </p:tav>
                                      </p:tavLst>
                                    </p:anim>
                                    <p:set>
                                      <p:cBhvr>
                                        <p:cTn id="404" dur="1" fill="hold">
                                          <p:stCondLst>
                                            <p:cond delay="999"/>
                                          </p:stCondLst>
                                        </p:cTn>
                                        <p:tgtEl>
                                          <p:spTgt spid="87"/>
                                        </p:tgtEl>
                                        <p:attrNameLst>
                                          <p:attrName>style.visibility</p:attrName>
                                        </p:attrNameLst>
                                      </p:cBhvr>
                                      <p:to>
                                        <p:strVal val="hidden"/>
                                      </p:to>
                                    </p:set>
                                  </p:childTnLst>
                                </p:cTn>
                              </p:par>
                              <p:par>
                                <p:cTn id="405" presetID="42" presetClass="exit" presetSubtype="0" fill="hold" grpId="0" nodeType="withEffect">
                                  <p:stCondLst>
                                    <p:cond delay="0"/>
                                  </p:stCondLst>
                                  <p:childTnLst>
                                    <p:animEffect transition="out" filter="fade">
                                      <p:cBhvr>
                                        <p:cTn id="406" dur="1000"/>
                                        <p:tgtEl>
                                          <p:spTgt spid="88"/>
                                        </p:tgtEl>
                                      </p:cBhvr>
                                    </p:animEffect>
                                    <p:anim calcmode="lin" valueType="num">
                                      <p:cBhvr>
                                        <p:cTn id="407" dur="1000"/>
                                        <p:tgtEl>
                                          <p:spTgt spid="88"/>
                                        </p:tgtEl>
                                        <p:attrNameLst>
                                          <p:attrName>ppt_x</p:attrName>
                                        </p:attrNameLst>
                                      </p:cBhvr>
                                      <p:tavLst>
                                        <p:tav tm="0">
                                          <p:val>
                                            <p:strVal val="ppt_x"/>
                                          </p:val>
                                        </p:tav>
                                        <p:tav tm="100000">
                                          <p:val>
                                            <p:strVal val="ppt_x"/>
                                          </p:val>
                                        </p:tav>
                                      </p:tavLst>
                                    </p:anim>
                                    <p:anim calcmode="lin" valueType="num">
                                      <p:cBhvr>
                                        <p:cTn id="408" dur="1000"/>
                                        <p:tgtEl>
                                          <p:spTgt spid="88"/>
                                        </p:tgtEl>
                                        <p:attrNameLst>
                                          <p:attrName>ppt_y</p:attrName>
                                        </p:attrNameLst>
                                      </p:cBhvr>
                                      <p:tavLst>
                                        <p:tav tm="0">
                                          <p:val>
                                            <p:strVal val="ppt_y"/>
                                          </p:val>
                                        </p:tav>
                                        <p:tav tm="100000">
                                          <p:val>
                                            <p:strVal val="ppt_y+.1"/>
                                          </p:val>
                                        </p:tav>
                                      </p:tavLst>
                                    </p:anim>
                                    <p:set>
                                      <p:cBhvr>
                                        <p:cTn id="409" dur="1" fill="hold">
                                          <p:stCondLst>
                                            <p:cond delay="999"/>
                                          </p:stCondLst>
                                        </p:cTn>
                                        <p:tgtEl>
                                          <p:spTgt spid="88"/>
                                        </p:tgtEl>
                                        <p:attrNameLst>
                                          <p:attrName>style.visibility</p:attrName>
                                        </p:attrNameLst>
                                      </p:cBhvr>
                                      <p:to>
                                        <p:strVal val="hidden"/>
                                      </p:to>
                                    </p:set>
                                  </p:childTnLst>
                                </p:cTn>
                              </p:par>
                              <p:par>
                                <p:cTn id="410" presetID="42" presetClass="exit" presetSubtype="0" fill="hold" grpId="0" nodeType="withEffect">
                                  <p:stCondLst>
                                    <p:cond delay="0"/>
                                  </p:stCondLst>
                                  <p:childTnLst>
                                    <p:animEffect transition="out" filter="fade">
                                      <p:cBhvr>
                                        <p:cTn id="411" dur="1000"/>
                                        <p:tgtEl>
                                          <p:spTgt spid="89"/>
                                        </p:tgtEl>
                                      </p:cBhvr>
                                    </p:animEffect>
                                    <p:anim calcmode="lin" valueType="num">
                                      <p:cBhvr>
                                        <p:cTn id="412" dur="1000"/>
                                        <p:tgtEl>
                                          <p:spTgt spid="89"/>
                                        </p:tgtEl>
                                        <p:attrNameLst>
                                          <p:attrName>ppt_x</p:attrName>
                                        </p:attrNameLst>
                                      </p:cBhvr>
                                      <p:tavLst>
                                        <p:tav tm="0">
                                          <p:val>
                                            <p:strVal val="ppt_x"/>
                                          </p:val>
                                        </p:tav>
                                        <p:tav tm="100000">
                                          <p:val>
                                            <p:strVal val="ppt_x"/>
                                          </p:val>
                                        </p:tav>
                                      </p:tavLst>
                                    </p:anim>
                                    <p:anim calcmode="lin" valueType="num">
                                      <p:cBhvr>
                                        <p:cTn id="413" dur="1000"/>
                                        <p:tgtEl>
                                          <p:spTgt spid="89"/>
                                        </p:tgtEl>
                                        <p:attrNameLst>
                                          <p:attrName>ppt_y</p:attrName>
                                        </p:attrNameLst>
                                      </p:cBhvr>
                                      <p:tavLst>
                                        <p:tav tm="0">
                                          <p:val>
                                            <p:strVal val="ppt_y"/>
                                          </p:val>
                                        </p:tav>
                                        <p:tav tm="100000">
                                          <p:val>
                                            <p:strVal val="ppt_y+.1"/>
                                          </p:val>
                                        </p:tav>
                                      </p:tavLst>
                                    </p:anim>
                                    <p:set>
                                      <p:cBhvr>
                                        <p:cTn id="414" dur="1" fill="hold">
                                          <p:stCondLst>
                                            <p:cond delay="999"/>
                                          </p:stCondLst>
                                        </p:cTn>
                                        <p:tgtEl>
                                          <p:spTgt spid="89"/>
                                        </p:tgtEl>
                                        <p:attrNameLst>
                                          <p:attrName>style.visibility</p:attrName>
                                        </p:attrNameLst>
                                      </p:cBhvr>
                                      <p:to>
                                        <p:strVal val="hidden"/>
                                      </p:to>
                                    </p:set>
                                  </p:childTnLst>
                                </p:cTn>
                              </p:par>
                              <p:par>
                                <p:cTn id="415" presetID="42" presetClass="exit" presetSubtype="0" fill="hold" grpId="0" nodeType="withEffect">
                                  <p:stCondLst>
                                    <p:cond delay="0"/>
                                  </p:stCondLst>
                                  <p:childTnLst>
                                    <p:animEffect transition="out" filter="fade">
                                      <p:cBhvr>
                                        <p:cTn id="416" dur="1000"/>
                                        <p:tgtEl>
                                          <p:spTgt spid="90"/>
                                        </p:tgtEl>
                                      </p:cBhvr>
                                    </p:animEffect>
                                    <p:anim calcmode="lin" valueType="num">
                                      <p:cBhvr>
                                        <p:cTn id="417" dur="1000"/>
                                        <p:tgtEl>
                                          <p:spTgt spid="90"/>
                                        </p:tgtEl>
                                        <p:attrNameLst>
                                          <p:attrName>ppt_x</p:attrName>
                                        </p:attrNameLst>
                                      </p:cBhvr>
                                      <p:tavLst>
                                        <p:tav tm="0">
                                          <p:val>
                                            <p:strVal val="ppt_x"/>
                                          </p:val>
                                        </p:tav>
                                        <p:tav tm="100000">
                                          <p:val>
                                            <p:strVal val="ppt_x"/>
                                          </p:val>
                                        </p:tav>
                                      </p:tavLst>
                                    </p:anim>
                                    <p:anim calcmode="lin" valueType="num">
                                      <p:cBhvr>
                                        <p:cTn id="418" dur="1000"/>
                                        <p:tgtEl>
                                          <p:spTgt spid="90"/>
                                        </p:tgtEl>
                                        <p:attrNameLst>
                                          <p:attrName>ppt_y</p:attrName>
                                        </p:attrNameLst>
                                      </p:cBhvr>
                                      <p:tavLst>
                                        <p:tav tm="0">
                                          <p:val>
                                            <p:strVal val="ppt_y"/>
                                          </p:val>
                                        </p:tav>
                                        <p:tav tm="100000">
                                          <p:val>
                                            <p:strVal val="ppt_y+.1"/>
                                          </p:val>
                                        </p:tav>
                                      </p:tavLst>
                                    </p:anim>
                                    <p:set>
                                      <p:cBhvr>
                                        <p:cTn id="419" dur="1" fill="hold">
                                          <p:stCondLst>
                                            <p:cond delay="999"/>
                                          </p:stCondLst>
                                        </p:cTn>
                                        <p:tgtEl>
                                          <p:spTgt spid="90"/>
                                        </p:tgtEl>
                                        <p:attrNameLst>
                                          <p:attrName>style.visibility</p:attrName>
                                        </p:attrNameLst>
                                      </p:cBhvr>
                                      <p:to>
                                        <p:strVal val="hidden"/>
                                      </p:to>
                                    </p:set>
                                  </p:childTnLst>
                                </p:cTn>
                              </p:par>
                              <p:par>
                                <p:cTn id="420" presetID="42" presetClass="exit" presetSubtype="0" fill="hold" grpId="0" nodeType="withEffect">
                                  <p:stCondLst>
                                    <p:cond delay="0"/>
                                  </p:stCondLst>
                                  <p:childTnLst>
                                    <p:animEffect transition="out" filter="fade">
                                      <p:cBhvr>
                                        <p:cTn id="421" dur="1000"/>
                                        <p:tgtEl>
                                          <p:spTgt spid="91"/>
                                        </p:tgtEl>
                                      </p:cBhvr>
                                    </p:animEffect>
                                    <p:anim calcmode="lin" valueType="num">
                                      <p:cBhvr>
                                        <p:cTn id="422" dur="1000"/>
                                        <p:tgtEl>
                                          <p:spTgt spid="91"/>
                                        </p:tgtEl>
                                        <p:attrNameLst>
                                          <p:attrName>ppt_x</p:attrName>
                                        </p:attrNameLst>
                                      </p:cBhvr>
                                      <p:tavLst>
                                        <p:tav tm="0">
                                          <p:val>
                                            <p:strVal val="ppt_x"/>
                                          </p:val>
                                        </p:tav>
                                        <p:tav tm="100000">
                                          <p:val>
                                            <p:strVal val="ppt_x"/>
                                          </p:val>
                                        </p:tav>
                                      </p:tavLst>
                                    </p:anim>
                                    <p:anim calcmode="lin" valueType="num">
                                      <p:cBhvr>
                                        <p:cTn id="423" dur="1000"/>
                                        <p:tgtEl>
                                          <p:spTgt spid="91"/>
                                        </p:tgtEl>
                                        <p:attrNameLst>
                                          <p:attrName>ppt_y</p:attrName>
                                        </p:attrNameLst>
                                      </p:cBhvr>
                                      <p:tavLst>
                                        <p:tav tm="0">
                                          <p:val>
                                            <p:strVal val="ppt_y"/>
                                          </p:val>
                                        </p:tav>
                                        <p:tav tm="100000">
                                          <p:val>
                                            <p:strVal val="ppt_y+.1"/>
                                          </p:val>
                                        </p:tav>
                                      </p:tavLst>
                                    </p:anim>
                                    <p:set>
                                      <p:cBhvr>
                                        <p:cTn id="424" dur="1" fill="hold">
                                          <p:stCondLst>
                                            <p:cond delay="999"/>
                                          </p:stCondLst>
                                        </p:cTn>
                                        <p:tgtEl>
                                          <p:spTgt spid="91"/>
                                        </p:tgtEl>
                                        <p:attrNameLst>
                                          <p:attrName>style.visibility</p:attrName>
                                        </p:attrNameLst>
                                      </p:cBhvr>
                                      <p:to>
                                        <p:strVal val="hidden"/>
                                      </p:to>
                                    </p:set>
                                  </p:childTnLst>
                                </p:cTn>
                              </p:par>
                              <p:par>
                                <p:cTn id="425" presetID="42" presetClass="exit" presetSubtype="0" fill="hold" grpId="0" nodeType="withEffect">
                                  <p:stCondLst>
                                    <p:cond delay="0"/>
                                  </p:stCondLst>
                                  <p:childTnLst>
                                    <p:animEffect transition="out" filter="fade">
                                      <p:cBhvr>
                                        <p:cTn id="426" dur="1000"/>
                                        <p:tgtEl>
                                          <p:spTgt spid="92"/>
                                        </p:tgtEl>
                                      </p:cBhvr>
                                    </p:animEffect>
                                    <p:anim calcmode="lin" valueType="num">
                                      <p:cBhvr>
                                        <p:cTn id="427" dur="1000"/>
                                        <p:tgtEl>
                                          <p:spTgt spid="92"/>
                                        </p:tgtEl>
                                        <p:attrNameLst>
                                          <p:attrName>ppt_x</p:attrName>
                                        </p:attrNameLst>
                                      </p:cBhvr>
                                      <p:tavLst>
                                        <p:tav tm="0">
                                          <p:val>
                                            <p:strVal val="ppt_x"/>
                                          </p:val>
                                        </p:tav>
                                        <p:tav tm="100000">
                                          <p:val>
                                            <p:strVal val="ppt_x"/>
                                          </p:val>
                                        </p:tav>
                                      </p:tavLst>
                                    </p:anim>
                                    <p:anim calcmode="lin" valueType="num">
                                      <p:cBhvr>
                                        <p:cTn id="428" dur="1000"/>
                                        <p:tgtEl>
                                          <p:spTgt spid="92"/>
                                        </p:tgtEl>
                                        <p:attrNameLst>
                                          <p:attrName>ppt_y</p:attrName>
                                        </p:attrNameLst>
                                      </p:cBhvr>
                                      <p:tavLst>
                                        <p:tav tm="0">
                                          <p:val>
                                            <p:strVal val="ppt_y"/>
                                          </p:val>
                                        </p:tav>
                                        <p:tav tm="100000">
                                          <p:val>
                                            <p:strVal val="ppt_y+.1"/>
                                          </p:val>
                                        </p:tav>
                                      </p:tavLst>
                                    </p:anim>
                                    <p:set>
                                      <p:cBhvr>
                                        <p:cTn id="429" dur="1" fill="hold">
                                          <p:stCondLst>
                                            <p:cond delay="999"/>
                                          </p:stCondLst>
                                        </p:cTn>
                                        <p:tgtEl>
                                          <p:spTgt spid="92"/>
                                        </p:tgtEl>
                                        <p:attrNameLst>
                                          <p:attrName>style.visibility</p:attrName>
                                        </p:attrNameLst>
                                      </p:cBhvr>
                                      <p:to>
                                        <p:strVal val="hidden"/>
                                      </p:to>
                                    </p:set>
                                  </p:childTnLst>
                                </p:cTn>
                              </p:par>
                              <p:par>
                                <p:cTn id="430" presetID="42" presetClass="exit" presetSubtype="0" fill="hold" grpId="0" nodeType="withEffect">
                                  <p:stCondLst>
                                    <p:cond delay="0"/>
                                  </p:stCondLst>
                                  <p:childTnLst>
                                    <p:animEffect transition="out" filter="fade">
                                      <p:cBhvr>
                                        <p:cTn id="431" dur="1000"/>
                                        <p:tgtEl>
                                          <p:spTgt spid="93"/>
                                        </p:tgtEl>
                                      </p:cBhvr>
                                    </p:animEffect>
                                    <p:anim calcmode="lin" valueType="num">
                                      <p:cBhvr>
                                        <p:cTn id="432" dur="1000"/>
                                        <p:tgtEl>
                                          <p:spTgt spid="93"/>
                                        </p:tgtEl>
                                        <p:attrNameLst>
                                          <p:attrName>ppt_x</p:attrName>
                                        </p:attrNameLst>
                                      </p:cBhvr>
                                      <p:tavLst>
                                        <p:tav tm="0">
                                          <p:val>
                                            <p:strVal val="ppt_x"/>
                                          </p:val>
                                        </p:tav>
                                        <p:tav tm="100000">
                                          <p:val>
                                            <p:strVal val="ppt_x"/>
                                          </p:val>
                                        </p:tav>
                                      </p:tavLst>
                                    </p:anim>
                                    <p:anim calcmode="lin" valueType="num">
                                      <p:cBhvr>
                                        <p:cTn id="433" dur="1000"/>
                                        <p:tgtEl>
                                          <p:spTgt spid="93"/>
                                        </p:tgtEl>
                                        <p:attrNameLst>
                                          <p:attrName>ppt_y</p:attrName>
                                        </p:attrNameLst>
                                      </p:cBhvr>
                                      <p:tavLst>
                                        <p:tav tm="0">
                                          <p:val>
                                            <p:strVal val="ppt_y"/>
                                          </p:val>
                                        </p:tav>
                                        <p:tav tm="100000">
                                          <p:val>
                                            <p:strVal val="ppt_y+.1"/>
                                          </p:val>
                                        </p:tav>
                                      </p:tavLst>
                                    </p:anim>
                                    <p:set>
                                      <p:cBhvr>
                                        <p:cTn id="434" dur="1" fill="hold">
                                          <p:stCondLst>
                                            <p:cond delay="999"/>
                                          </p:stCondLst>
                                        </p:cTn>
                                        <p:tgtEl>
                                          <p:spTgt spid="93"/>
                                        </p:tgtEl>
                                        <p:attrNameLst>
                                          <p:attrName>style.visibility</p:attrName>
                                        </p:attrNameLst>
                                      </p:cBhvr>
                                      <p:to>
                                        <p:strVal val="hidden"/>
                                      </p:to>
                                    </p:set>
                                  </p:childTnLst>
                                </p:cTn>
                              </p:par>
                              <p:par>
                                <p:cTn id="435" presetID="42" presetClass="exit" presetSubtype="0" fill="hold" grpId="0" nodeType="withEffect">
                                  <p:stCondLst>
                                    <p:cond delay="0"/>
                                  </p:stCondLst>
                                  <p:childTnLst>
                                    <p:animEffect transition="out" filter="fade">
                                      <p:cBhvr>
                                        <p:cTn id="436" dur="1000"/>
                                        <p:tgtEl>
                                          <p:spTgt spid="94"/>
                                        </p:tgtEl>
                                      </p:cBhvr>
                                    </p:animEffect>
                                    <p:anim calcmode="lin" valueType="num">
                                      <p:cBhvr>
                                        <p:cTn id="437" dur="1000"/>
                                        <p:tgtEl>
                                          <p:spTgt spid="94"/>
                                        </p:tgtEl>
                                        <p:attrNameLst>
                                          <p:attrName>ppt_x</p:attrName>
                                        </p:attrNameLst>
                                      </p:cBhvr>
                                      <p:tavLst>
                                        <p:tav tm="0">
                                          <p:val>
                                            <p:strVal val="ppt_x"/>
                                          </p:val>
                                        </p:tav>
                                        <p:tav tm="100000">
                                          <p:val>
                                            <p:strVal val="ppt_x"/>
                                          </p:val>
                                        </p:tav>
                                      </p:tavLst>
                                    </p:anim>
                                    <p:anim calcmode="lin" valueType="num">
                                      <p:cBhvr>
                                        <p:cTn id="438" dur="1000"/>
                                        <p:tgtEl>
                                          <p:spTgt spid="94"/>
                                        </p:tgtEl>
                                        <p:attrNameLst>
                                          <p:attrName>ppt_y</p:attrName>
                                        </p:attrNameLst>
                                      </p:cBhvr>
                                      <p:tavLst>
                                        <p:tav tm="0">
                                          <p:val>
                                            <p:strVal val="ppt_y"/>
                                          </p:val>
                                        </p:tav>
                                        <p:tav tm="100000">
                                          <p:val>
                                            <p:strVal val="ppt_y+.1"/>
                                          </p:val>
                                        </p:tav>
                                      </p:tavLst>
                                    </p:anim>
                                    <p:set>
                                      <p:cBhvr>
                                        <p:cTn id="439" dur="1" fill="hold">
                                          <p:stCondLst>
                                            <p:cond delay="999"/>
                                          </p:stCondLst>
                                        </p:cTn>
                                        <p:tgtEl>
                                          <p:spTgt spid="94"/>
                                        </p:tgtEl>
                                        <p:attrNameLst>
                                          <p:attrName>style.visibility</p:attrName>
                                        </p:attrNameLst>
                                      </p:cBhvr>
                                      <p:to>
                                        <p:strVal val="hidden"/>
                                      </p:to>
                                    </p:set>
                                  </p:childTnLst>
                                </p:cTn>
                              </p:par>
                              <p:par>
                                <p:cTn id="440" presetID="42" presetClass="exit" presetSubtype="0" fill="hold" grpId="0" nodeType="withEffect">
                                  <p:stCondLst>
                                    <p:cond delay="0"/>
                                  </p:stCondLst>
                                  <p:childTnLst>
                                    <p:animEffect transition="out" filter="fade">
                                      <p:cBhvr>
                                        <p:cTn id="441" dur="1000"/>
                                        <p:tgtEl>
                                          <p:spTgt spid="95"/>
                                        </p:tgtEl>
                                      </p:cBhvr>
                                    </p:animEffect>
                                    <p:anim calcmode="lin" valueType="num">
                                      <p:cBhvr>
                                        <p:cTn id="442" dur="1000"/>
                                        <p:tgtEl>
                                          <p:spTgt spid="95"/>
                                        </p:tgtEl>
                                        <p:attrNameLst>
                                          <p:attrName>ppt_x</p:attrName>
                                        </p:attrNameLst>
                                      </p:cBhvr>
                                      <p:tavLst>
                                        <p:tav tm="0">
                                          <p:val>
                                            <p:strVal val="ppt_x"/>
                                          </p:val>
                                        </p:tav>
                                        <p:tav tm="100000">
                                          <p:val>
                                            <p:strVal val="ppt_x"/>
                                          </p:val>
                                        </p:tav>
                                      </p:tavLst>
                                    </p:anim>
                                    <p:anim calcmode="lin" valueType="num">
                                      <p:cBhvr>
                                        <p:cTn id="443" dur="1000"/>
                                        <p:tgtEl>
                                          <p:spTgt spid="95"/>
                                        </p:tgtEl>
                                        <p:attrNameLst>
                                          <p:attrName>ppt_y</p:attrName>
                                        </p:attrNameLst>
                                      </p:cBhvr>
                                      <p:tavLst>
                                        <p:tav tm="0">
                                          <p:val>
                                            <p:strVal val="ppt_y"/>
                                          </p:val>
                                        </p:tav>
                                        <p:tav tm="100000">
                                          <p:val>
                                            <p:strVal val="ppt_y+.1"/>
                                          </p:val>
                                        </p:tav>
                                      </p:tavLst>
                                    </p:anim>
                                    <p:set>
                                      <p:cBhvr>
                                        <p:cTn id="444" dur="1" fill="hold">
                                          <p:stCondLst>
                                            <p:cond delay="999"/>
                                          </p:stCondLst>
                                        </p:cTn>
                                        <p:tgtEl>
                                          <p:spTgt spid="95"/>
                                        </p:tgtEl>
                                        <p:attrNameLst>
                                          <p:attrName>style.visibility</p:attrName>
                                        </p:attrNameLst>
                                      </p:cBhvr>
                                      <p:to>
                                        <p:strVal val="hidden"/>
                                      </p:to>
                                    </p:set>
                                  </p:childTnLst>
                                </p:cTn>
                              </p:par>
                              <p:par>
                                <p:cTn id="445" presetID="42" presetClass="exit" presetSubtype="0" fill="hold" grpId="0" nodeType="withEffect">
                                  <p:stCondLst>
                                    <p:cond delay="0"/>
                                  </p:stCondLst>
                                  <p:childTnLst>
                                    <p:animEffect transition="out" filter="fade">
                                      <p:cBhvr>
                                        <p:cTn id="446" dur="1000"/>
                                        <p:tgtEl>
                                          <p:spTgt spid="96"/>
                                        </p:tgtEl>
                                      </p:cBhvr>
                                    </p:animEffect>
                                    <p:anim calcmode="lin" valueType="num">
                                      <p:cBhvr>
                                        <p:cTn id="447" dur="1000"/>
                                        <p:tgtEl>
                                          <p:spTgt spid="96"/>
                                        </p:tgtEl>
                                        <p:attrNameLst>
                                          <p:attrName>ppt_x</p:attrName>
                                        </p:attrNameLst>
                                      </p:cBhvr>
                                      <p:tavLst>
                                        <p:tav tm="0">
                                          <p:val>
                                            <p:strVal val="ppt_x"/>
                                          </p:val>
                                        </p:tav>
                                        <p:tav tm="100000">
                                          <p:val>
                                            <p:strVal val="ppt_x"/>
                                          </p:val>
                                        </p:tav>
                                      </p:tavLst>
                                    </p:anim>
                                    <p:anim calcmode="lin" valueType="num">
                                      <p:cBhvr>
                                        <p:cTn id="448" dur="1000"/>
                                        <p:tgtEl>
                                          <p:spTgt spid="96"/>
                                        </p:tgtEl>
                                        <p:attrNameLst>
                                          <p:attrName>ppt_y</p:attrName>
                                        </p:attrNameLst>
                                      </p:cBhvr>
                                      <p:tavLst>
                                        <p:tav tm="0">
                                          <p:val>
                                            <p:strVal val="ppt_y"/>
                                          </p:val>
                                        </p:tav>
                                        <p:tav tm="100000">
                                          <p:val>
                                            <p:strVal val="ppt_y+.1"/>
                                          </p:val>
                                        </p:tav>
                                      </p:tavLst>
                                    </p:anim>
                                    <p:set>
                                      <p:cBhvr>
                                        <p:cTn id="449" dur="1" fill="hold">
                                          <p:stCondLst>
                                            <p:cond delay="999"/>
                                          </p:stCondLst>
                                        </p:cTn>
                                        <p:tgtEl>
                                          <p:spTgt spid="96"/>
                                        </p:tgtEl>
                                        <p:attrNameLst>
                                          <p:attrName>style.visibility</p:attrName>
                                        </p:attrNameLst>
                                      </p:cBhvr>
                                      <p:to>
                                        <p:strVal val="hidden"/>
                                      </p:to>
                                    </p:set>
                                  </p:childTnLst>
                                </p:cTn>
                              </p:par>
                              <p:par>
                                <p:cTn id="450" presetID="42" presetClass="exit" presetSubtype="0" fill="hold" grpId="0" nodeType="withEffect">
                                  <p:stCondLst>
                                    <p:cond delay="0"/>
                                  </p:stCondLst>
                                  <p:childTnLst>
                                    <p:animEffect transition="out" filter="fade">
                                      <p:cBhvr>
                                        <p:cTn id="451" dur="1000"/>
                                        <p:tgtEl>
                                          <p:spTgt spid="97"/>
                                        </p:tgtEl>
                                      </p:cBhvr>
                                    </p:animEffect>
                                    <p:anim calcmode="lin" valueType="num">
                                      <p:cBhvr>
                                        <p:cTn id="452" dur="1000"/>
                                        <p:tgtEl>
                                          <p:spTgt spid="97"/>
                                        </p:tgtEl>
                                        <p:attrNameLst>
                                          <p:attrName>ppt_x</p:attrName>
                                        </p:attrNameLst>
                                      </p:cBhvr>
                                      <p:tavLst>
                                        <p:tav tm="0">
                                          <p:val>
                                            <p:strVal val="ppt_x"/>
                                          </p:val>
                                        </p:tav>
                                        <p:tav tm="100000">
                                          <p:val>
                                            <p:strVal val="ppt_x"/>
                                          </p:val>
                                        </p:tav>
                                      </p:tavLst>
                                    </p:anim>
                                    <p:anim calcmode="lin" valueType="num">
                                      <p:cBhvr>
                                        <p:cTn id="453" dur="1000"/>
                                        <p:tgtEl>
                                          <p:spTgt spid="97"/>
                                        </p:tgtEl>
                                        <p:attrNameLst>
                                          <p:attrName>ppt_y</p:attrName>
                                        </p:attrNameLst>
                                      </p:cBhvr>
                                      <p:tavLst>
                                        <p:tav tm="0">
                                          <p:val>
                                            <p:strVal val="ppt_y"/>
                                          </p:val>
                                        </p:tav>
                                        <p:tav tm="100000">
                                          <p:val>
                                            <p:strVal val="ppt_y+.1"/>
                                          </p:val>
                                        </p:tav>
                                      </p:tavLst>
                                    </p:anim>
                                    <p:set>
                                      <p:cBhvr>
                                        <p:cTn id="454" dur="1" fill="hold">
                                          <p:stCondLst>
                                            <p:cond delay="999"/>
                                          </p:stCondLst>
                                        </p:cTn>
                                        <p:tgtEl>
                                          <p:spTgt spid="97"/>
                                        </p:tgtEl>
                                        <p:attrNameLst>
                                          <p:attrName>style.visibility</p:attrName>
                                        </p:attrNameLst>
                                      </p:cBhvr>
                                      <p:to>
                                        <p:strVal val="hidden"/>
                                      </p:to>
                                    </p:set>
                                  </p:childTnLst>
                                </p:cTn>
                              </p:par>
                              <p:par>
                                <p:cTn id="455" presetID="42" presetClass="exit" presetSubtype="0" fill="hold" grpId="0" nodeType="withEffect">
                                  <p:stCondLst>
                                    <p:cond delay="0"/>
                                  </p:stCondLst>
                                  <p:childTnLst>
                                    <p:animEffect transition="out" filter="fade">
                                      <p:cBhvr>
                                        <p:cTn id="456" dur="1000"/>
                                        <p:tgtEl>
                                          <p:spTgt spid="98"/>
                                        </p:tgtEl>
                                      </p:cBhvr>
                                    </p:animEffect>
                                    <p:anim calcmode="lin" valueType="num">
                                      <p:cBhvr>
                                        <p:cTn id="457" dur="1000"/>
                                        <p:tgtEl>
                                          <p:spTgt spid="98"/>
                                        </p:tgtEl>
                                        <p:attrNameLst>
                                          <p:attrName>ppt_x</p:attrName>
                                        </p:attrNameLst>
                                      </p:cBhvr>
                                      <p:tavLst>
                                        <p:tav tm="0">
                                          <p:val>
                                            <p:strVal val="ppt_x"/>
                                          </p:val>
                                        </p:tav>
                                        <p:tav tm="100000">
                                          <p:val>
                                            <p:strVal val="ppt_x"/>
                                          </p:val>
                                        </p:tav>
                                      </p:tavLst>
                                    </p:anim>
                                    <p:anim calcmode="lin" valueType="num">
                                      <p:cBhvr>
                                        <p:cTn id="458" dur="1000"/>
                                        <p:tgtEl>
                                          <p:spTgt spid="98"/>
                                        </p:tgtEl>
                                        <p:attrNameLst>
                                          <p:attrName>ppt_y</p:attrName>
                                        </p:attrNameLst>
                                      </p:cBhvr>
                                      <p:tavLst>
                                        <p:tav tm="0">
                                          <p:val>
                                            <p:strVal val="ppt_y"/>
                                          </p:val>
                                        </p:tav>
                                        <p:tav tm="100000">
                                          <p:val>
                                            <p:strVal val="ppt_y+.1"/>
                                          </p:val>
                                        </p:tav>
                                      </p:tavLst>
                                    </p:anim>
                                    <p:set>
                                      <p:cBhvr>
                                        <p:cTn id="459" dur="1" fill="hold">
                                          <p:stCondLst>
                                            <p:cond delay="999"/>
                                          </p:stCondLst>
                                        </p:cTn>
                                        <p:tgtEl>
                                          <p:spTgt spid="98"/>
                                        </p:tgtEl>
                                        <p:attrNameLst>
                                          <p:attrName>style.visibility</p:attrName>
                                        </p:attrNameLst>
                                      </p:cBhvr>
                                      <p:to>
                                        <p:strVal val="hidden"/>
                                      </p:to>
                                    </p:set>
                                  </p:childTnLst>
                                </p:cTn>
                              </p:par>
                              <p:par>
                                <p:cTn id="460" presetID="42" presetClass="exit" presetSubtype="0" fill="hold" grpId="0" nodeType="withEffect">
                                  <p:stCondLst>
                                    <p:cond delay="0"/>
                                  </p:stCondLst>
                                  <p:childTnLst>
                                    <p:animEffect transition="out" filter="fade">
                                      <p:cBhvr>
                                        <p:cTn id="461" dur="1000"/>
                                        <p:tgtEl>
                                          <p:spTgt spid="99"/>
                                        </p:tgtEl>
                                      </p:cBhvr>
                                    </p:animEffect>
                                    <p:anim calcmode="lin" valueType="num">
                                      <p:cBhvr>
                                        <p:cTn id="462" dur="1000"/>
                                        <p:tgtEl>
                                          <p:spTgt spid="99"/>
                                        </p:tgtEl>
                                        <p:attrNameLst>
                                          <p:attrName>ppt_x</p:attrName>
                                        </p:attrNameLst>
                                      </p:cBhvr>
                                      <p:tavLst>
                                        <p:tav tm="0">
                                          <p:val>
                                            <p:strVal val="ppt_x"/>
                                          </p:val>
                                        </p:tav>
                                        <p:tav tm="100000">
                                          <p:val>
                                            <p:strVal val="ppt_x"/>
                                          </p:val>
                                        </p:tav>
                                      </p:tavLst>
                                    </p:anim>
                                    <p:anim calcmode="lin" valueType="num">
                                      <p:cBhvr>
                                        <p:cTn id="463" dur="1000"/>
                                        <p:tgtEl>
                                          <p:spTgt spid="99"/>
                                        </p:tgtEl>
                                        <p:attrNameLst>
                                          <p:attrName>ppt_y</p:attrName>
                                        </p:attrNameLst>
                                      </p:cBhvr>
                                      <p:tavLst>
                                        <p:tav tm="0">
                                          <p:val>
                                            <p:strVal val="ppt_y"/>
                                          </p:val>
                                        </p:tav>
                                        <p:tav tm="100000">
                                          <p:val>
                                            <p:strVal val="ppt_y+.1"/>
                                          </p:val>
                                        </p:tav>
                                      </p:tavLst>
                                    </p:anim>
                                    <p:set>
                                      <p:cBhvr>
                                        <p:cTn id="464" dur="1" fill="hold">
                                          <p:stCondLst>
                                            <p:cond delay="999"/>
                                          </p:stCondLst>
                                        </p:cTn>
                                        <p:tgtEl>
                                          <p:spTgt spid="99"/>
                                        </p:tgtEl>
                                        <p:attrNameLst>
                                          <p:attrName>style.visibility</p:attrName>
                                        </p:attrNameLst>
                                      </p:cBhvr>
                                      <p:to>
                                        <p:strVal val="hidden"/>
                                      </p:to>
                                    </p:set>
                                  </p:childTnLst>
                                </p:cTn>
                              </p:par>
                              <p:par>
                                <p:cTn id="465" presetID="42" presetClass="exit" presetSubtype="0" fill="hold" grpId="0" nodeType="withEffect">
                                  <p:stCondLst>
                                    <p:cond delay="0"/>
                                  </p:stCondLst>
                                  <p:childTnLst>
                                    <p:animEffect transition="out" filter="fade">
                                      <p:cBhvr>
                                        <p:cTn id="466" dur="1000"/>
                                        <p:tgtEl>
                                          <p:spTgt spid="100"/>
                                        </p:tgtEl>
                                      </p:cBhvr>
                                    </p:animEffect>
                                    <p:anim calcmode="lin" valueType="num">
                                      <p:cBhvr>
                                        <p:cTn id="467" dur="1000"/>
                                        <p:tgtEl>
                                          <p:spTgt spid="100"/>
                                        </p:tgtEl>
                                        <p:attrNameLst>
                                          <p:attrName>ppt_x</p:attrName>
                                        </p:attrNameLst>
                                      </p:cBhvr>
                                      <p:tavLst>
                                        <p:tav tm="0">
                                          <p:val>
                                            <p:strVal val="ppt_x"/>
                                          </p:val>
                                        </p:tav>
                                        <p:tav tm="100000">
                                          <p:val>
                                            <p:strVal val="ppt_x"/>
                                          </p:val>
                                        </p:tav>
                                      </p:tavLst>
                                    </p:anim>
                                    <p:anim calcmode="lin" valueType="num">
                                      <p:cBhvr>
                                        <p:cTn id="468" dur="1000"/>
                                        <p:tgtEl>
                                          <p:spTgt spid="100"/>
                                        </p:tgtEl>
                                        <p:attrNameLst>
                                          <p:attrName>ppt_y</p:attrName>
                                        </p:attrNameLst>
                                      </p:cBhvr>
                                      <p:tavLst>
                                        <p:tav tm="0">
                                          <p:val>
                                            <p:strVal val="ppt_y"/>
                                          </p:val>
                                        </p:tav>
                                        <p:tav tm="100000">
                                          <p:val>
                                            <p:strVal val="ppt_y+.1"/>
                                          </p:val>
                                        </p:tav>
                                      </p:tavLst>
                                    </p:anim>
                                    <p:set>
                                      <p:cBhvr>
                                        <p:cTn id="469" dur="1" fill="hold">
                                          <p:stCondLst>
                                            <p:cond delay="999"/>
                                          </p:stCondLst>
                                        </p:cTn>
                                        <p:tgtEl>
                                          <p:spTgt spid="100"/>
                                        </p:tgtEl>
                                        <p:attrNameLst>
                                          <p:attrName>style.visibility</p:attrName>
                                        </p:attrNameLst>
                                      </p:cBhvr>
                                      <p:to>
                                        <p:strVal val="hidden"/>
                                      </p:to>
                                    </p:set>
                                  </p:childTnLst>
                                </p:cTn>
                              </p:par>
                              <p:par>
                                <p:cTn id="470" presetID="42" presetClass="exit" presetSubtype="0" fill="hold" grpId="0" nodeType="withEffect">
                                  <p:stCondLst>
                                    <p:cond delay="0"/>
                                  </p:stCondLst>
                                  <p:childTnLst>
                                    <p:animEffect transition="out" filter="fade">
                                      <p:cBhvr>
                                        <p:cTn id="471" dur="1000"/>
                                        <p:tgtEl>
                                          <p:spTgt spid="101"/>
                                        </p:tgtEl>
                                      </p:cBhvr>
                                    </p:animEffect>
                                    <p:anim calcmode="lin" valueType="num">
                                      <p:cBhvr>
                                        <p:cTn id="472" dur="1000"/>
                                        <p:tgtEl>
                                          <p:spTgt spid="101"/>
                                        </p:tgtEl>
                                        <p:attrNameLst>
                                          <p:attrName>ppt_x</p:attrName>
                                        </p:attrNameLst>
                                      </p:cBhvr>
                                      <p:tavLst>
                                        <p:tav tm="0">
                                          <p:val>
                                            <p:strVal val="ppt_x"/>
                                          </p:val>
                                        </p:tav>
                                        <p:tav tm="100000">
                                          <p:val>
                                            <p:strVal val="ppt_x"/>
                                          </p:val>
                                        </p:tav>
                                      </p:tavLst>
                                    </p:anim>
                                    <p:anim calcmode="lin" valueType="num">
                                      <p:cBhvr>
                                        <p:cTn id="473" dur="1000"/>
                                        <p:tgtEl>
                                          <p:spTgt spid="101"/>
                                        </p:tgtEl>
                                        <p:attrNameLst>
                                          <p:attrName>ppt_y</p:attrName>
                                        </p:attrNameLst>
                                      </p:cBhvr>
                                      <p:tavLst>
                                        <p:tav tm="0">
                                          <p:val>
                                            <p:strVal val="ppt_y"/>
                                          </p:val>
                                        </p:tav>
                                        <p:tav tm="100000">
                                          <p:val>
                                            <p:strVal val="ppt_y+.1"/>
                                          </p:val>
                                        </p:tav>
                                      </p:tavLst>
                                    </p:anim>
                                    <p:set>
                                      <p:cBhvr>
                                        <p:cTn id="474" dur="1" fill="hold">
                                          <p:stCondLst>
                                            <p:cond delay="999"/>
                                          </p:stCondLst>
                                        </p:cTn>
                                        <p:tgtEl>
                                          <p:spTgt spid="101"/>
                                        </p:tgtEl>
                                        <p:attrNameLst>
                                          <p:attrName>style.visibility</p:attrName>
                                        </p:attrNameLst>
                                      </p:cBhvr>
                                      <p:to>
                                        <p:strVal val="hidden"/>
                                      </p:to>
                                    </p:set>
                                  </p:childTnLst>
                                </p:cTn>
                              </p:par>
                              <p:par>
                                <p:cTn id="475" presetID="42" presetClass="exit" presetSubtype="0" fill="hold" grpId="0" nodeType="withEffect">
                                  <p:stCondLst>
                                    <p:cond delay="0"/>
                                  </p:stCondLst>
                                  <p:childTnLst>
                                    <p:animEffect transition="out" filter="fade">
                                      <p:cBhvr>
                                        <p:cTn id="476" dur="1000"/>
                                        <p:tgtEl>
                                          <p:spTgt spid="102"/>
                                        </p:tgtEl>
                                      </p:cBhvr>
                                    </p:animEffect>
                                    <p:anim calcmode="lin" valueType="num">
                                      <p:cBhvr>
                                        <p:cTn id="477" dur="1000"/>
                                        <p:tgtEl>
                                          <p:spTgt spid="102"/>
                                        </p:tgtEl>
                                        <p:attrNameLst>
                                          <p:attrName>ppt_x</p:attrName>
                                        </p:attrNameLst>
                                      </p:cBhvr>
                                      <p:tavLst>
                                        <p:tav tm="0">
                                          <p:val>
                                            <p:strVal val="ppt_x"/>
                                          </p:val>
                                        </p:tav>
                                        <p:tav tm="100000">
                                          <p:val>
                                            <p:strVal val="ppt_x"/>
                                          </p:val>
                                        </p:tav>
                                      </p:tavLst>
                                    </p:anim>
                                    <p:anim calcmode="lin" valueType="num">
                                      <p:cBhvr>
                                        <p:cTn id="478" dur="1000"/>
                                        <p:tgtEl>
                                          <p:spTgt spid="102"/>
                                        </p:tgtEl>
                                        <p:attrNameLst>
                                          <p:attrName>ppt_y</p:attrName>
                                        </p:attrNameLst>
                                      </p:cBhvr>
                                      <p:tavLst>
                                        <p:tav tm="0">
                                          <p:val>
                                            <p:strVal val="ppt_y"/>
                                          </p:val>
                                        </p:tav>
                                        <p:tav tm="100000">
                                          <p:val>
                                            <p:strVal val="ppt_y+.1"/>
                                          </p:val>
                                        </p:tav>
                                      </p:tavLst>
                                    </p:anim>
                                    <p:set>
                                      <p:cBhvr>
                                        <p:cTn id="479" dur="1" fill="hold">
                                          <p:stCondLst>
                                            <p:cond delay="999"/>
                                          </p:stCondLst>
                                        </p:cTn>
                                        <p:tgtEl>
                                          <p:spTgt spid="102"/>
                                        </p:tgtEl>
                                        <p:attrNameLst>
                                          <p:attrName>style.visibility</p:attrName>
                                        </p:attrNameLst>
                                      </p:cBhvr>
                                      <p:to>
                                        <p:strVal val="hidden"/>
                                      </p:to>
                                    </p:set>
                                  </p:childTnLst>
                                </p:cTn>
                              </p:par>
                              <p:par>
                                <p:cTn id="480" presetID="42" presetClass="exit" presetSubtype="0" fill="hold" grpId="0" nodeType="withEffect">
                                  <p:stCondLst>
                                    <p:cond delay="0"/>
                                  </p:stCondLst>
                                  <p:childTnLst>
                                    <p:animEffect transition="out" filter="fade">
                                      <p:cBhvr>
                                        <p:cTn id="481" dur="1000"/>
                                        <p:tgtEl>
                                          <p:spTgt spid="103"/>
                                        </p:tgtEl>
                                      </p:cBhvr>
                                    </p:animEffect>
                                    <p:anim calcmode="lin" valueType="num">
                                      <p:cBhvr>
                                        <p:cTn id="482" dur="1000"/>
                                        <p:tgtEl>
                                          <p:spTgt spid="103"/>
                                        </p:tgtEl>
                                        <p:attrNameLst>
                                          <p:attrName>ppt_x</p:attrName>
                                        </p:attrNameLst>
                                      </p:cBhvr>
                                      <p:tavLst>
                                        <p:tav tm="0">
                                          <p:val>
                                            <p:strVal val="ppt_x"/>
                                          </p:val>
                                        </p:tav>
                                        <p:tav tm="100000">
                                          <p:val>
                                            <p:strVal val="ppt_x"/>
                                          </p:val>
                                        </p:tav>
                                      </p:tavLst>
                                    </p:anim>
                                    <p:anim calcmode="lin" valueType="num">
                                      <p:cBhvr>
                                        <p:cTn id="483" dur="1000"/>
                                        <p:tgtEl>
                                          <p:spTgt spid="103"/>
                                        </p:tgtEl>
                                        <p:attrNameLst>
                                          <p:attrName>ppt_y</p:attrName>
                                        </p:attrNameLst>
                                      </p:cBhvr>
                                      <p:tavLst>
                                        <p:tav tm="0">
                                          <p:val>
                                            <p:strVal val="ppt_y"/>
                                          </p:val>
                                        </p:tav>
                                        <p:tav tm="100000">
                                          <p:val>
                                            <p:strVal val="ppt_y+.1"/>
                                          </p:val>
                                        </p:tav>
                                      </p:tavLst>
                                    </p:anim>
                                    <p:set>
                                      <p:cBhvr>
                                        <p:cTn id="484" dur="1" fill="hold">
                                          <p:stCondLst>
                                            <p:cond delay="999"/>
                                          </p:stCondLst>
                                        </p:cTn>
                                        <p:tgtEl>
                                          <p:spTgt spid="103"/>
                                        </p:tgtEl>
                                        <p:attrNameLst>
                                          <p:attrName>style.visibility</p:attrName>
                                        </p:attrNameLst>
                                      </p:cBhvr>
                                      <p:to>
                                        <p:strVal val="hidden"/>
                                      </p:to>
                                    </p:set>
                                  </p:childTnLst>
                                </p:cTn>
                              </p:par>
                              <p:par>
                                <p:cTn id="485" presetID="42" presetClass="exit" presetSubtype="0" fill="hold" grpId="0" nodeType="withEffect">
                                  <p:stCondLst>
                                    <p:cond delay="0"/>
                                  </p:stCondLst>
                                  <p:childTnLst>
                                    <p:animEffect transition="out" filter="fade">
                                      <p:cBhvr>
                                        <p:cTn id="486" dur="1000"/>
                                        <p:tgtEl>
                                          <p:spTgt spid="104"/>
                                        </p:tgtEl>
                                      </p:cBhvr>
                                    </p:animEffect>
                                    <p:anim calcmode="lin" valueType="num">
                                      <p:cBhvr>
                                        <p:cTn id="487" dur="1000"/>
                                        <p:tgtEl>
                                          <p:spTgt spid="104"/>
                                        </p:tgtEl>
                                        <p:attrNameLst>
                                          <p:attrName>ppt_x</p:attrName>
                                        </p:attrNameLst>
                                      </p:cBhvr>
                                      <p:tavLst>
                                        <p:tav tm="0">
                                          <p:val>
                                            <p:strVal val="ppt_x"/>
                                          </p:val>
                                        </p:tav>
                                        <p:tav tm="100000">
                                          <p:val>
                                            <p:strVal val="ppt_x"/>
                                          </p:val>
                                        </p:tav>
                                      </p:tavLst>
                                    </p:anim>
                                    <p:anim calcmode="lin" valueType="num">
                                      <p:cBhvr>
                                        <p:cTn id="488" dur="1000"/>
                                        <p:tgtEl>
                                          <p:spTgt spid="104"/>
                                        </p:tgtEl>
                                        <p:attrNameLst>
                                          <p:attrName>ppt_y</p:attrName>
                                        </p:attrNameLst>
                                      </p:cBhvr>
                                      <p:tavLst>
                                        <p:tav tm="0">
                                          <p:val>
                                            <p:strVal val="ppt_y"/>
                                          </p:val>
                                        </p:tav>
                                        <p:tav tm="100000">
                                          <p:val>
                                            <p:strVal val="ppt_y+.1"/>
                                          </p:val>
                                        </p:tav>
                                      </p:tavLst>
                                    </p:anim>
                                    <p:set>
                                      <p:cBhvr>
                                        <p:cTn id="489" dur="1" fill="hold">
                                          <p:stCondLst>
                                            <p:cond delay="999"/>
                                          </p:stCondLst>
                                        </p:cTn>
                                        <p:tgtEl>
                                          <p:spTgt spid="104"/>
                                        </p:tgtEl>
                                        <p:attrNameLst>
                                          <p:attrName>style.visibility</p:attrName>
                                        </p:attrNameLst>
                                      </p:cBhvr>
                                      <p:to>
                                        <p:strVal val="hidden"/>
                                      </p:to>
                                    </p:set>
                                  </p:childTnLst>
                                </p:cTn>
                              </p:par>
                              <p:par>
                                <p:cTn id="490" presetID="42" presetClass="exit" presetSubtype="0" fill="hold" grpId="0" nodeType="withEffect">
                                  <p:stCondLst>
                                    <p:cond delay="0"/>
                                  </p:stCondLst>
                                  <p:childTnLst>
                                    <p:animEffect transition="out" filter="fade">
                                      <p:cBhvr>
                                        <p:cTn id="491" dur="1000"/>
                                        <p:tgtEl>
                                          <p:spTgt spid="105"/>
                                        </p:tgtEl>
                                      </p:cBhvr>
                                    </p:animEffect>
                                    <p:anim calcmode="lin" valueType="num">
                                      <p:cBhvr>
                                        <p:cTn id="492" dur="1000"/>
                                        <p:tgtEl>
                                          <p:spTgt spid="105"/>
                                        </p:tgtEl>
                                        <p:attrNameLst>
                                          <p:attrName>ppt_x</p:attrName>
                                        </p:attrNameLst>
                                      </p:cBhvr>
                                      <p:tavLst>
                                        <p:tav tm="0">
                                          <p:val>
                                            <p:strVal val="ppt_x"/>
                                          </p:val>
                                        </p:tav>
                                        <p:tav tm="100000">
                                          <p:val>
                                            <p:strVal val="ppt_x"/>
                                          </p:val>
                                        </p:tav>
                                      </p:tavLst>
                                    </p:anim>
                                    <p:anim calcmode="lin" valueType="num">
                                      <p:cBhvr>
                                        <p:cTn id="493" dur="1000"/>
                                        <p:tgtEl>
                                          <p:spTgt spid="105"/>
                                        </p:tgtEl>
                                        <p:attrNameLst>
                                          <p:attrName>ppt_y</p:attrName>
                                        </p:attrNameLst>
                                      </p:cBhvr>
                                      <p:tavLst>
                                        <p:tav tm="0">
                                          <p:val>
                                            <p:strVal val="ppt_y"/>
                                          </p:val>
                                        </p:tav>
                                        <p:tav tm="100000">
                                          <p:val>
                                            <p:strVal val="ppt_y+.1"/>
                                          </p:val>
                                        </p:tav>
                                      </p:tavLst>
                                    </p:anim>
                                    <p:set>
                                      <p:cBhvr>
                                        <p:cTn id="494" dur="1" fill="hold">
                                          <p:stCondLst>
                                            <p:cond delay="999"/>
                                          </p:stCondLst>
                                        </p:cTn>
                                        <p:tgtEl>
                                          <p:spTgt spid="105"/>
                                        </p:tgtEl>
                                        <p:attrNameLst>
                                          <p:attrName>style.visibility</p:attrName>
                                        </p:attrNameLst>
                                      </p:cBhvr>
                                      <p:to>
                                        <p:strVal val="hidden"/>
                                      </p:to>
                                    </p:set>
                                  </p:childTnLst>
                                </p:cTn>
                              </p:par>
                              <p:par>
                                <p:cTn id="495" presetID="42" presetClass="exit" presetSubtype="0" fill="hold" grpId="0" nodeType="withEffect">
                                  <p:stCondLst>
                                    <p:cond delay="0"/>
                                  </p:stCondLst>
                                  <p:childTnLst>
                                    <p:animEffect transition="out" filter="fade">
                                      <p:cBhvr>
                                        <p:cTn id="496" dur="1000"/>
                                        <p:tgtEl>
                                          <p:spTgt spid="106"/>
                                        </p:tgtEl>
                                      </p:cBhvr>
                                    </p:animEffect>
                                    <p:anim calcmode="lin" valueType="num">
                                      <p:cBhvr>
                                        <p:cTn id="497" dur="1000"/>
                                        <p:tgtEl>
                                          <p:spTgt spid="106"/>
                                        </p:tgtEl>
                                        <p:attrNameLst>
                                          <p:attrName>ppt_x</p:attrName>
                                        </p:attrNameLst>
                                      </p:cBhvr>
                                      <p:tavLst>
                                        <p:tav tm="0">
                                          <p:val>
                                            <p:strVal val="ppt_x"/>
                                          </p:val>
                                        </p:tav>
                                        <p:tav tm="100000">
                                          <p:val>
                                            <p:strVal val="ppt_x"/>
                                          </p:val>
                                        </p:tav>
                                      </p:tavLst>
                                    </p:anim>
                                    <p:anim calcmode="lin" valueType="num">
                                      <p:cBhvr>
                                        <p:cTn id="498" dur="1000"/>
                                        <p:tgtEl>
                                          <p:spTgt spid="106"/>
                                        </p:tgtEl>
                                        <p:attrNameLst>
                                          <p:attrName>ppt_y</p:attrName>
                                        </p:attrNameLst>
                                      </p:cBhvr>
                                      <p:tavLst>
                                        <p:tav tm="0">
                                          <p:val>
                                            <p:strVal val="ppt_y"/>
                                          </p:val>
                                        </p:tav>
                                        <p:tav tm="100000">
                                          <p:val>
                                            <p:strVal val="ppt_y+.1"/>
                                          </p:val>
                                        </p:tav>
                                      </p:tavLst>
                                    </p:anim>
                                    <p:set>
                                      <p:cBhvr>
                                        <p:cTn id="499" dur="1" fill="hold">
                                          <p:stCondLst>
                                            <p:cond delay="999"/>
                                          </p:stCondLst>
                                        </p:cTn>
                                        <p:tgtEl>
                                          <p:spTgt spid="106"/>
                                        </p:tgtEl>
                                        <p:attrNameLst>
                                          <p:attrName>style.visibility</p:attrName>
                                        </p:attrNameLst>
                                      </p:cBhvr>
                                      <p:to>
                                        <p:strVal val="hidden"/>
                                      </p:to>
                                    </p:set>
                                  </p:childTnLst>
                                </p:cTn>
                              </p:par>
                              <p:par>
                                <p:cTn id="500" presetID="42" presetClass="exit" presetSubtype="0" fill="hold" grpId="0" nodeType="withEffect">
                                  <p:stCondLst>
                                    <p:cond delay="0"/>
                                  </p:stCondLst>
                                  <p:childTnLst>
                                    <p:animEffect transition="out" filter="fade">
                                      <p:cBhvr>
                                        <p:cTn id="501" dur="1000"/>
                                        <p:tgtEl>
                                          <p:spTgt spid="107"/>
                                        </p:tgtEl>
                                      </p:cBhvr>
                                    </p:animEffect>
                                    <p:anim calcmode="lin" valueType="num">
                                      <p:cBhvr>
                                        <p:cTn id="502" dur="1000"/>
                                        <p:tgtEl>
                                          <p:spTgt spid="107"/>
                                        </p:tgtEl>
                                        <p:attrNameLst>
                                          <p:attrName>ppt_x</p:attrName>
                                        </p:attrNameLst>
                                      </p:cBhvr>
                                      <p:tavLst>
                                        <p:tav tm="0">
                                          <p:val>
                                            <p:strVal val="ppt_x"/>
                                          </p:val>
                                        </p:tav>
                                        <p:tav tm="100000">
                                          <p:val>
                                            <p:strVal val="ppt_x"/>
                                          </p:val>
                                        </p:tav>
                                      </p:tavLst>
                                    </p:anim>
                                    <p:anim calcmode="lin" valueType="num">
                                      <p:cBhvr>
                                        <p:cTn id="503" dur="1000"/>
                                        <p:tgtEl>
                                          <p:spTgt spid="107"/>
                                        </p:tgtEl>
                                        <p:attrNameLst>
                                          <p:attrName>ppt_y</p:attrName>
                                        </p:attrNameLst>
                                      </p:cBhvr>
                                      <p:tavLst>
                                        <p:tav tm="0">
                                          <p:val>
                                            <p:strVal val="ppt_y"/>
                                          </p:val>
                                        </p:tav>
                                        <p:tav tm="100000">
                                          <p:val>
                                            <p:strVal val="ppt_y+.1"/>
                                          </p:val>
                                        </p:tav>
                                      </p:tavLst>
                                    </p:anim>
                                    <p:set>
                                      <p:cBhvr>
                                        <p:cTn id="504" dur="1" fill="hold">
                                          <p:stCondLst>
                                            <p:cond delay="999"/>
                                          </p:stCondLst>
                                        </p:cTn>
                                        <p:tgtEl>
                                          <p:spTgt spid="107"/>
                                        </p:tgtEl>
                                        <p:attrNameLst>
                                          <p:attrName>style.visibility</p:attrName>
                                        </p:attrNameLst>
                                      </p:cBhvr>
                                      <p:to>
                                        <p:strVal val="hidden"/>
                                      </p:to>
                                    </p:set>
                                  </p:childTnLst>
                                </p:cTn>
                              </p:par>
                              <p:par>
                                <p:cTn id="505" presetID="42" presetClass="exit" presetSubtype="0" fill="hold" grpId="0" nodeType="withEffect">
                                  <p:stCondLst>
                                    <p:cond delay="0"/>
                                  </p:stCondLst>
                                  <p:childTnLst>
                                    <p:animEffect transition="out" filter="fade">
                                      <p:cBhvr>
                                        <p:cTn id="506" dur="1000"/>
                                        <p:tgtEl>
                                          <p:spTgt spid="108"/>
                                        </p:tgtEl>
                                      </p:cBhvr>
                                    </p:animEffect>
                                    <p:anim calcmode="lin" valueType="num">
                                      <p:cBhvr>
                                        <p:cTn id="507" dur="1000"/>
                                        <p:tgtEl>
                                          <p:spTgt spid="108"/>
                                        </p:tgtEl>
                                        <p:attrNameLst>
                                          <p:attrName>ppt_x</p:attrName>
                                        </p:attrNameLst>
                                      </p:cBhvr>
                                      <p:tavLst>
                                        <p:tav tm="0">
                                          <p:val>
                                            <p:strVal val="ppt_x"/>
                                          </p:val>
                                        </p:tav>
                                        <p:tav tm="100000">
                                          <p:val>
                                            <p:strVal val="ppt_x"/>
                                          </p:val>
                                        </p:tav>
                                      </p:tavLst>
                                    </p:anim>
                                    <p:anim calcmode="lin" valueType="num">
                                      <p:cBhvr>
                                        <p:cTn id="508" dur="1000"/>
                                        <p:tgtEl>
                                          <p:spTgt spid="108"/>
                                        </p:tgtEl>
                                        <p:attrNameLst>
                                          <p:attrName>ppt_y</p:attrName>
                                        </p:attrNameLst>
                                      </p:cBhvr>
                                      <p:tavLst>
                                        <p:tav tm="0">
                                          <p:val>
                                            <p:strVal val="ppt_y"/>
                                          </p:val>
                                        </p:tav>
                                        <p:tav tm="100000">
                                          <p:val>
                                            <p:strVal val="ppt_y+.1"/>
                                          </p:val>
                                        </p:tav>
                                      </p:tavLst>
                                    </p:anim>
                                    <p:set>
                                      <p:cBhvr>
                                        <p:cTn id="509" dur="1" fill="hold">
                                          <p:stCondLst>
                                            <p:cond delay="999"/>
                                          </p:stCondLst>
                                        </p:cTn>
                                        <p:tgtEl>
                                          <p:spTgt spid="108"/>
                                        </p:tgtEl>
                                        <p:attrNameLst>
                                          <p:attrName>style.visibility</p:attrName>
                                        </p:attrNameLst>
                                      </p:cBhvr>
                                      <p:to>
                                        <p:strVal val="hidden"/>
                                      </p:to>
                                    </p:set>
                                  </p:childTnLst>
                                </p:cTn>
                              </p:par>
                              <p:par>
                                <p:cTn id="510" presetID="42" presetClass="exit" presetSubtype="0" fill="hold" grpId="0" nodeType="withEffect">
                                  <p:stCondLst>
                                    <p:cond delay="0"/>
                                  </p:stCondLst>
                                  <p:childTnLst>
                                    <p:animEffect transition="out" filter="fade">
                                      <p:cBhvr>
                                        <p:cTn id="511" dur="1000"/>
                                        <p:tgtEl>
                                          <p:spTgt spid="109"/>
                                        </p:tgtEl>
                                      </p:cBhvr>
                                    </p:animEffect>
                                    <p:anim calcmode="lin" valueType="num">
                                      <p:cBhvr>
                                        <p:cTn id="512" dur="1000"/>
                                        <p:tgtEl>
                                          <p:spTgt spid="109"/>
                                        </p:tgtEl>
                                        <p:attrNameLst>
                                          <p:attrName>ppt_x</p:attrName>
                                        </p:attrNameLst>
                                      </p:cBhvr>
                                      <p:tavLst>
                                        <p:tav tm="0">
                                          <p:val>
                                            <p:strVal val="ppt_x"/>
                                          </p:val>
                                        </p:tav>
                                        <p:tav tm="100000">
                                          <p:val>
                                            <p:strVal val="ppt_x"/>
                                          </p:val>
                                        </p:tav>
                                      </p:tavLst>
                                    </p:anim>
                                    <p:anim calcmode="lin" valueType="num">
                                      <p:cBhvr>
                                        <p:cTn id="513" dur="1000"/>
                                        <p:tgtEl>
                                          <p:spTgt spid="109"/>
                                        </p:tgtEl>
                                        <p:attrNameLst>
                                          <p:attrName>ppt_y</p:attrName>
                                        </p:attrNameLst>
                                      </p:cBhvr>
                                      <p:tavLst>
                                        <p:tav tm="0">
                                          <p:val>
                                            <p:strVal val="ppt_y"/>
                                          </p:val>
                                        </p:tav>
                                        <p:tav tm="100000">
                                          <p:val>
                                            <p:strVal val="ppt_y+.1"/>
                                          </p:val>
                                        </p:tav>
                                      </p:tavLst>
                                    </p:anim>
                                    <p:set>
                                      <p:cBhvr>
                                        <p:cTn id="514" dur="1" fill="hold">
                                          <p:stCondLst>
                                            <p:cond delay="999"/>
                                          </p:stCondLst>
                                        </p:cTn>
                                        <p:tgtEl>
                                          <p:spTgt spid="109"/>
                                        </p:tgtEl>
                                        <p:attrNameLst>
                                          <p:attrName>style.visibility</p:attrName>
                                        </p:attrNameLst>
                                      </p:cBhvr>
                                      <p:to>
                                        <p:strVal val="hidden"/>
                                      </p:to>
                                    </p:set>
                                  </p:childTnLst>
                                </p:cTn>
                              </p:par>
                              <p:par>
                                <p:cTn id="515" presetID="42" presetClass="exit" presetSubtype="0" fill="hold" grpId="0" nodeType="withEffect">
                                  <p:stCondLst>
                                    <p:cond delay="0"/>
                                  </p:stCondLst>
                                  <p:childTnLst>
                                    <p:animEffect transition="out" filter="fade">
                                      <p:cBhvr>
                                        <p:cTn id="516" dur="1000"/>
                                        <p:tgtEl>
                                          <p:spTgt spid="110"/>
                                        </p:tgtEl>
                                      </p:cBhvr>
                                    </p:animEffect>
                                    <p:anim calcmode="lin" valueType="num">
                                      <p:cBhvr>
                                        <p:cTn id="517" dur="1000"/>
                                        <p:tgtEl>
                                          <p:spTgt spid="110"/>
                                        </p:tgtEl>
                                        <p:attrNameLst>
                                          <p:attrName>ppt_x</p:attrName>
                                        </p:attrNameLst>
                                      </p:cBhvr>
                                      <p:tavLst>
                                        <p:tav tm="0">
                                          <p:val>
                                            <p:strVal val="ppt_x"/>
                                          </p:val>
                                        </p:tav>
                                        <p:tav tm="100000">
                                          <p:val>
                                            <p:strVal val="ppt_x"/>
                                          </p:val>
                                        </p:tav>
                                      </p:tavLst>
                                    </p:anim>
                                    <p:anim calcmode="lin" valueType="num">
                                      <p:cBhvr>
                                        <p:cTn id="518" dur="1000"/>
                                        <p:tgtEl>
                                          <p:spTgt spid="110"/>
                                        </p:tgtEl>
                                        <p:attrNameLst>
                                          <p:attrName>ppt_y</p:attrName>
                                        </p:attrNameLst>
                                      </p:cBhvr>
                                      <p:tavLst>
                                        <p:tav tm="0">
                                          <p:val>
                                            <p:strVal val="ppt_y"/>
                                          </p:val>
                                        </p:tav>
                                        <p:tav tm="100000">
                                          <p:val>
                                            <p:strVal val="ppt_y+.1"/>
                                          </p:val>
                                        </p:tav>
                                      </p:tavLst>
                                    </p:anim>
                                    <p:set>
                                      <p:cBhvr>
                                        <p:cTn id="519" dur="1" fill="hold">
                                          <p:stCondLst>
                                            <p:cond delay="999"/>
                                          </p:stCondLst>
                                        </p:cTn>
                                        <p:tgtEl>
                                          <p:spTgt spid="110"/>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animBg="1"/>
      <p:bldP spid="9" grpId="0" animBg="1"/>
      <p:bldP spid="10" grpId="0" animBg="1"/>
      <p:bldP spid="11" grpId="0" animBg="1"/>
      <p:bldP spid="12" grpId="0" animBg="1"/>
      <p:bldP spid="13" grpId="0" animBg="1"/>
      <p:bldP spid="14" grpId="0" animBg="1"/>
      <p:bldP spid="15" grpId="0" animBg="1"/>
      <p:bldP spid="16" grpId="0" animBg="1"/>
      <p:bldP spid="17" grpId="0" animBg="1"/>
      <p:bldP spid="18" grpId="0" animBg="1"/>
      <p:bldP spid="19" grpId="0" animBg="1"/>
      <p:bldP spid="20" grpId="0" animBg="1"/>
      <p:bldP spid="21" grpId="0" animBg="1"/>
      <p:bldP spid="22" grpId="0" animBg="1"/>
      <p:bldP spid="23" grpId="0" animBg="1"/>
      <p:bldP spid="24" grpId="0" animBg="1"/>
      <p:bldP spid="25" grpId="0" animBg="1"/>
      <p:bldP spid="26" grpId="0" animBg="1"/>
      <p:bldP spid="27" grpId="0" animBg="1"/>
      <p:bldP spid="28" grpId="0" animBg="1"/>
      <p:bldP spid="29" grpId="0" animBg="1"/>
      <p:bldP spid="30" grpId="0" animBg="1"/>
      <p:bldP spid="31" grpId="0" animBg="1"/>
      <p:bldP spid="32" grpId="0" animBg="1"/>
      <p:bldP spid="33" grpId="0" animBg="1"/>
      <p:bldP spid="34" grpId="0" animBg="1"/>
      <p:bldP spid="35" grpId="0" animBg="1"/>
      <p:bldP spid="36" grpId="0" animBg="1"/>
      <p:bldP spid="37" grpId="0" animBg="1"/>
      <p:bldP spid="38" grpId="0" animBg="1"/>
      <p:bldP spid="39" grpId="0" animBg="1"/>
      <p:bldP spid="40" grpId="0" animBg="1"/>
      <p:bldP spid="41" grpId="0" animBg="1"/>
      <p:bldP spid="42" grpId="0" animBg="1"/>
      <p:bldP spid="43" grpId="0" animBg="1"/>
      <p:bldP spid="44" grpId="0" animBg="1"/>
      <p:bldP spid="45" grpId="0" animBg="1"/>
      <p:bldP spid="46" grpId="0" animBg="1"/>
      <p:bldP spid="47" grpId="0" animBg="1"/>
      <p:bldP spid="48" grpId="0" animBg="1"/>
      <p:bldP spid="49" grpId="0" animBg="1"/>
      <p:bldP spid="50" grpId="0" animBg="1"/>
      <p:bldP spid="51" grpId="0" animBg="1"/>
      <p:bldP spid="52" grpId="0" animBg="1"/>
      <p:bldP spid="53" grpId="0" animBg="1"/>
      <p:bldP spid="54" grpId="0" animBg="1"/>
      <p:bldP spid="55" grpId="0" animBg="1"/>
      <p:bldP spid="56" grpId="0" animBg="1"/>
      <p:bldP spid="57" grpId="0" animBg="1"/>
      <p:bldP spid="58" grpId="0" animBg="1"/>
      <p:bldP spid="59" grpId="0" animBg="1"/>
      <p:bldP spid="60" grpId="0" animBg="1"/>
      <p:bldP spid="61" grpId="0" animBg="1"/>
      <p:bldP spid="62" grpId="0" animBg="1"/>
      <p:bldP spid="63" grpId="0" animBg="1"/>
      <p:bldP spid="64" grpId="0" animBg="1"/>
      <p:bldP spid="65" grpId="0" animBg="1"/>
      <p:bldP spid="66" grpId="0" animBg="1"/>
      <p:bldP spid="67" grpId="0" animBg="1"/>
      <p:bldP spid="68" grpId="0" animBg="1"/>
      <p:bldP spid="69" grpId="0" animBg="1"/>
      <p:bldP spid="70" grpId="0" animBg="1"/>
      <p:bldP spid="71" grpId="0" animBg="1"/>
      <p:bldP spid="72" grpId="0" animBg="1"/>
      <p:bldP spid="73" grpId="0" animBg="1"/>
      <p:bldP spid="74" grpId="0" animBg="1"/>
      <p:bldP spid="75" grpId="0" animBg="1"/>
      <p:bldP spid="76" grpId="0" animBg="1"/>
      <p:bldP spid="77" grpId="0" animBg="1"/>
      <p:bldP spid="78" grpId="0" animBg="1"/>
      <p:bldP spid="79" grpId="0" animBg="1"/>
      <p:bldP spid="80" grpId="0" animBg="1"/>
      <p:bldP spid="81" grpId="0" animBg="1"/>
      <p:bldP spid="82" grpId="0" animBg="1"/>
      <p:bldP spid="83" grpId="0" animBg="1"/>
      <p:bldP spid="84" grpId="0" animBg="1"/>
      <p:bldP spid="85" grpId="0" animBg="1"/>
      <p:bldP spid="86" grpId="0" animBg="1"/>
      <p:bldP spid="87" grpId="0" animBg="1"/>
      <p:bldP spid="88" grpId="0" animBg="1"/>
      <p:bldP spid="89" grpId="0" animBg="1"/>
      <p:bldP spid="90" grpId="0" animBg="1"/>
      <p:bldP spid="91" grpId="0" animBg="1"/>
      <p:bldP spid="92" grpId="0" animBg="1"/>
      <p:bldP spid="93" grpId="0" animBg="1"/>
      <p:bldP spid="94" grpId="0" animBg="1"/>
      <p:bldP spid="95" grpId="0" animBg="1"/>
      <p:bldP spid="96" grpId="0" animBg="1"/>
      <p:bldP spid="97" grpId="0" animBg="1"/>
      <p:bldP spid="98" grpId="0" animBg="1"/>
      <p:bldP spid="99" grpId="0" animBg="1"/>
      <p:bldP spid="100" grpId="0" animBg="1"/>
      <p:bldP spid="101" grpId="0" animBg="1"/>
      <p:bldP spid="102" grpId="0" animBg="1"/>
      <p:bldP spid="103" grpId="0" animBg="1"/>
      <p:bldP spid="104" grpId="0" animBg="1"/>
      <p:bldP spid="105" grpId="0" animBg="1"/>
      <p:bldP spid="106" grpId="0" animBg="1"/>
      <p:bldP spid="107" grpId="0" animBg="1"/>
      <p:bldP spid="108" grpId="0" animBg="1"/>
      <p:bldP spid="109" grpId="0" animBg="1"/>
      <p:bldP spid="110" grpId="0" animBg="1"/>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7"/>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53563" y="1255438"/>
            <a:ext cx="6502837" cy="3690384"/>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4" name="TextBox 3"/>
          <p:cNvSpPr txBox="1"/>
          <p:nvPr/>
        </p:nvSpPr>
        <p:spPr>
          <a:xfrm>
            <a:off x="374332" y="65219"/>
            <a:ext cx="7411925" cy="1181973"/>
          </a:xfrm>
          <a:prstGeom prst="rect">
            <a:avLst/>
          </a:prstGeom>
          <a:noFill/>
        </p:spPr>
        <p:txBody>
          <a:bodyPr wrap="square" lIns="73262" tIns="36631" rIns="73262" bIns="36631" rtlCol="0">
            <a:spAutoFit/>
          </a:bodyPr>
          <a:lstStyle/>
          <a:p>
            <a:pPr algn="r" rtl="1"/>
            <a:r>
              <a:rPr lang="fa-IR" sz="2400" dirty="0" smtClean="0">
                <a:cs typeface="B Nazanin" pitchFamily="2" charset="-78"/>
              </a:rPr>
              <a:t>در این قسمت </a:t>
            </a:r>
            <a:r>
              <a:rPr lang="en-US" sz="2400" dirty="0" smtClean="0">
                <a:cs typeface="B Nazanin" pitchFamily="2" charset="-78"/>
              </a:rPr>
              <a:t>Accept</a:t>
            </a:r>
            <a:r>
              <a:rPr lang="fa-IR" sz="2400" dirty="0">
                <a:cs typeface="B Nazanin" pitchFamily="2" charset="-78"/>
              </a:rPr>
              <a:t>ﻗﺮارداد ﺷﺮﮐﺖ ﺳﺎزﻧﺪه ﻧﺮم اﻓﺰارﺑﺮای ﺣﻖ </a:t>
            </a:r>
            <a:r>
              <a:rPr lang="en-US" sz="2400" dirty="0" err="1" smtClean="0">
                <a:cs typeface="B Nazanin" pitchFamily="2" charset="-78"/>
              </a:rPr>
              <a:t>Copyrigh</a:t>
            </a:r>
            <a:r>
              <a:rPr lang="fa-IR" sz="2400" dirty="0">
                <a:cs typeface="B Nazanin" pitchFamily="2" charset="-78"/>
              </a:rPr>
              <a:t>را ﻣﻮرد ﭘﺬﯾﺮش ﻗﺮار دﻫﯿﺪ</a:t>
            </a:r>
            <a:endParaRPr lang="en-US" sz="2400" dirty="0">
              <a:cs typeface="B Nazanin" pitchFamily="2" charset="-78"/>
            </a:endParaRPr>
          </a:p>
          <a:p>
            <a:pPr algn="r" rtl="1"/>
            <a:endParaRPr lang="en-US" sz="2400" dirty="0">
              <a:cs typeface="B Nazanin" pitchFamily="2" charset="-78"/>
            </a:endParaRPr>
          </a:p>
        </p:txBody>
      </p:sp>
      <p:sp>
        <p:nvSpPr>
          <p:cNvPr id="8" name="object 2"/>
          <p:cNvSpPr/>
          <p:nvPr/>
        </p:nvSpPr>
        <p:spPr>
          <a:xfrm>
            <a:off x="8087591" y="2780515"/>
            <a:ext cx="91005" cy="46392"/>
          </a:xfrm>
          <a:prstGeom prst="rect">
            <a:avLst/>
          </a:prstGeom>
          <a:blipFill>
            <a:blip r:embed="rId3" cstate="print"/>
            <a:stretch>
              <a:fillRect/>
            </a:stretch>
          </a:blipFill>
        </p:spPr>
        <p:txBody>
          <a:bodyPr wrap="square" lIns="0" tIns="0" rIns="0" bIns="0" rtlCol="0">
            <a:noAutofit/>
          </a:bodyPr>
          <a:lstStyle/>
          <a:p>
            <a:endParaRPr/>
          </a:p>
        </p:txBody>
      </p:sp>
      <p:sp>
        <p:nvSpPr>
          <p:cNvPr id="9" name="object 3"/>
          <p:cNvSpPr/>
          <p:nvPr/>
        </p:nvSpPr>
        <p:spPr>
          <a:xfrm>
            <a:off x="8296794" y="2768917"/>
            <a:ext cx="93518" cy="56982"/>
          </a:xfrm>
          <a:prstGeom prst="rect">
            <a:avLst/>
          </a:prstGeom>
          <a:blipFill>
            <a:blip r:embed="rId4" cstate="print"/>
            <a:stretch>
              <a:fillRect/>
            </a:stretch>
          </a:blipFill>
        </p:spPr>
        <p:txBody>
          <a:bodyPr wrap="square" lIns="0" tIns="0" rIns="0" bIns="0" rtlCol="0">
            <a:noAutofit/>
          </a:bodyPr>
          <a:lstStyle/>
          <a:p>
            <a:endParaRPr/>
          </a:p>
        </p:txBody>
      </p:sp>
      <p:sp>
        <p:nvSpPr>
          <p:cNvPr id="10" name="object 4"/>
          <p:cNvSpPr/>
          <p:nvPr/>
        </p:nvSpPr>
        <p:spPr>
          <a:xfrm>
            <a:off x="8210205" y="2696303"/>
            <a:ext cx="184265" cy="128588"/>
          </a:xfrm>
          <a:prstGeom prst="rect">
            <a:avLst/>
          </a:prstGeom>
          <a:blipFill>
            <a:blip r:embed="rId5" cstate="print"/>
            <a:stretch>
              <a:fillRect/>
            </a:stretch>
          </a:blipFill>
        </p:spPr>
        <p:txBody>
          <a:bodyPr wrap="square" lIns="0" tIns="0" rIns="0" bIns="0" rtlCol="0">
            <a:noAutofit/>
          </a:bodyPr>
          <a:lstStyle/>
          <a:p>
            <a:endParaRPr/>
          </a:p>
        </p:txBody>
      </p:sp>
      <p:sp>
        <p:nvSpPr>
          <p:cNvPr id="11" name="object 5"/>
          <p:cNvSpPr/>
          <p:nvPr/>
        </p:nvSpPr>
        <p:spPr>
          <a:xfrm>
            <a:off x="8314114" y="2755807"/>
            <a:ext cx="80167" cy="29752"/>
          </a:xfrm>
          <a:prstGeom prst="rect">
            <a:avLst/>
          </a:prstGeom>
          <a:blipFill>
            <a:blip r:embed="rId6" cstate="print"/>
            <a:stretch>
              <a:fillRect/>
            </a:stretch>
          </a:blipFill>
        </p:spPr>
        <p:txBody>
          <a:bodyPr wrap="square" lIns="0" tIns="0" rIns="0" bIns="0" rtlCol="0">
            <a:noAutofit/>
          </a:bodyPr>
          <a:lstStyle/>
          <a:p>
            <a:endParaRPr/>
          </a:p>
        </p:txBody>
      </p:sp>
      <p:sp>
        <p:nvSpPr>
          <p:cNvPr id="12" name="object 6"/>
          <p:cNvSpPr/>
          <p:nvPr/>
        </p:nvSpPr>
        <p:spPr>
          <a:xfrm>
            <a:off x="8345288" y="2669073"/>
            <a:ext cx="76892" cy="34794"/>
          </a:xfrm>
          <a:prstGeom prst="rect">
            <a:avLst/>
          </a:prstGeom>
          <a:blipFill>
            <a:blip r:embed="rId7" cstate="print"/>
            <a:stretch>
              <a:fillRect/>
            </a:stretch>
          </a:blipFill>
        </p:spPr>
        <p:txBody>
          <a:bodyPr wrap="square" lIns="0" tIns="0" rIns="0" bIns="0" rtlCol="0">
            <a:noAutofit/>
          </a:bodyPr>
          <a:lstStyle/>
          <a:p>
            <a:endParaRPr/>
          </a:p>
        </p:txBody>
      </p:sp>
      <p:sp>
        <p:nvSpPr>
          <p:cNvPr id="13" name="object 7"/>
          <p:cNvSpPr/>
          <p:nvPr/>
        </p:nvSpPr>
        <p:spPr>
          <a:xfrm>
            <a:off x="7956665" y="2652433"/>
            <a:ext cx="283258" cy="151279"/>
          </a:xfrm>
          <a:prstGeom prst="rect">
            <a:avLst/>
          </a:prstGeom>
          <a:blipFill>
            <a:blip r:embed="rId8" cstate="print"/>
            <a:stretch>
              <a:fillRect/>
            </a:stretch>
          </a:blipFill>
        </p:spPr>
        <p:txBody>
          <a:bodyPr wrap="square" lIns="0" tIns="0" rIns="0" bIns="0" rtlCol="0">
            <a:noAutofit/>
          </a:bodyPr>
          <a:lstStyle/>
          <a:p>
            <a:endParaRPr/>
          </a:p>
        </p:txBody>
      </p:sp>
      <p:sp>
        <p:nvSpPr>
          <p:cNvPr id="14" name="object 8"/>
          <p:cNvSpPr/>
          <p:nvPr/>
        </p:nvSpPr>
        <p:spPr>
          <a:xfrm>
            <a:off x="8019705" y="2596963"/>
            <a:ext cx="343965" cy="90768"/>
          </a:xfrm>
          <a:prstGeom prst="rect">
            <a:avLst/>
          </a:prstGeom>
          <a:blipFill>
            <a:blip r:embed="rId9" cstate="print"/>
            <a:stretch>
              <a:fillRect/>
            </a:stretch>
          </a:blipFill>
        </p:spPr>
        <p:txBody>
          <a:bodyPr wrap="square" lIns="0" tIns="0" rIns="0" bIns="0" rtlCol="0">
            <a:noAutofit/>
          </a:bodyPr>
          <a:lstStyle/>
          <a:p>
            <a:endParaRPr/>
          </a:p>
        </p:txBody>
      </p:sp>
      <p:sp>
        <p:nvSpPr>
          <p:cNvPr id="15" name="object 9"/>
          <p:cNvSpPr/>
          <p:nvPr/>
        </p:nvSpPr>
        <p:spPr>
          <a:xfrm>
            <a:off x="8398628" y="2662517"/>
            <a:ext cx="43641" cy="18657"/>
          </a:xfrm>
          <a:prstGeom prst="rect">
            <a:avLst/>
          </a:prstGeom>
          <a:blipFill>
            <a:blip r:embed="rId10" cstate="print"/>
            <a:stretch>
              <a:fillRect/>
            </a:stretch>
          </a:blipFill>
        </p:spPr>
        <p:txBody>
          <a:bodyPr wrap="square" lIns="0" tIns="0" rIns="0" bIns="0" rtlCol="0">
            <a:noAutofit/>
          </a:bodyPr>
          <a:lstStyle/>
          <a:p>
            <a:endParaRPr/>
          </a:p>
        </p:txBody>
      </p:sp>
      <p:sp>
        <p:nvSpPr>
          <p:cNvPr id="16" name="object 10"/>
          <p:cNvSpPr/>
          <p:nvPr/>
        </p:nvSpPr>
        <p:spPr>
          <a:xfrm>
            <a:off x="8226828" y="2597973"/>
            <a:ext cx="231371" cy="69588"/>
          </a:xfrm>
          <a:prstGeom prst="rect">
            <a:avLst/>
          </a:prstGeom>
          <a:blipFill>
            <a:blip r:embed="rId11" cstate="print"/>
            <a:stretch>
              <a:fillRect/>
            </a:stretch>
          </a:blipFill>
        </p:spPr>
        <p:txBody>
          <a:bodyPr wrap="square" lIns="0" tIns="0" rIns="0" bIns="0" rtlCol="0">
            <a:noAutofit/>
          </a:bodyPr>
          <a:lstStyle/>
          <a:p>
            <a:endParaRPr/>
          </a:p>
        </p:txBody>
      </p:sp>
      <p:sp>
        <p:nvSpPr>
          <p:cNvPr id="17" name="object 11"/>
          <p:cNvSpPr/>
          <p:nvPr/>
        </p:nvSpPr>
        <p:spPr>
          <a:xfrm>
            <a:off x="8353597" y="2614109"/>
            <a:ext cx="104371" cy="34793"/>
          </a:xfrm>
          <a:prstGeom prst="rect">
            <a:avLst/>
          </a:prstGeom>
          <a:blipFill>
            <a:blip r:embed="rId12" cstate="print"/>
            <a:stretch>
              <a:fillRect/>
            </a:stretch>
          </a:blipFill>
        </p:spPr>
        <p:txBody>
          <a:bodyPr wrap="square" lIns="0" tIns="0" rIns="0" bIns="0" rtlCol="0">
            <a:noAutofit/>
          </a:bodyPr>
          <a:lstStyle/>
          <a:p>
            <a:endParaRPr/>
          </a:p>
        </p:txBody>
      </p:sp>
      <p:sp>
        <p:nvSpPr>
          <p:cNvPr id="18" name="object 12"/>
          <p:cNvSpPr/>
          <p:nvPr/>
        </p:nvSpPr>
        <p:spPr>
          <a:xfrm>
            <a:off x="8203972" y="2519307"/>
            <a:ext cx="139237" cy="141194"/>
          </a:xfrm>
          <a:prstGeom prst="rect">
            <a:avLst/>
          </a:prstGeom>
          <a:blipFill>
            <a:blip r:embed="rId13" cstate="print"/>
            <a:stretch>
              <a:fillRect/>
            </a:stretch>
          </a:blipFill>
        </p:spPr>
        <p:txBody>
          <a:bodyPr wrap="square" lIns="0" tIns="0" rIns="0" bIns="0" rtlCol="0">
            <a:noAutofit/>
          </a:bodyPr>
          <a:lstStyle/>
          <a:p>
            <a:endParaRPr/>
          </a:p>
        </p:txBody>
      </p:sp>
      <p:sp>
        <p:nvSpPr>
          <p:cNvPr id="19" name="object 13"/>
          <p:cNvSpPr/>
          <p:nvPr/>
        </p:nvSpPr>
        <p:spPr>
          <a:xfrm>
            <a:off x="8023859" y="2530401"/>
            <a:ext cx="108065" cy="69589"/>
          </a:xfrm>
          <a:prstGeom prst="rect">
            <a:avLst/>
          </a:prstGeom>
          <a:blipFill>
            <a:blip r:embed="rId14" cstate="print"/>
            <a:stretch>
              <a:fillRect/>
            </a:stretch>
          </a:blipFill>
        </p:spPr>
        <p:txBody>
          <a:bodyPr wrap="square" lIns="0" tIns="0" rIns="0" bIns="0" rtlCol="0">
            <a:noAutofit/>
          </a:bodyPr>
          <a:lstStyle/>
          <a:p>
            <a:endParaRPr/>
          </a:p>
        </p:txBody>
      </p:sp>
      <p:sp>
        <p:nvSpPr>
          <p:cNvPr id="20" name="object 14"/>
          <p:cNvSpPr/>
          <p:nvPr/>
        </p:nvSpPr>
        <p:spPr>
          <a:xfrm>
            <a:off x="8237913" y="2501153"/>
            <a:ext cx="87976" cy="70092"/>
          </a:xfrm>
          <a:prstGeom prst="rect">
            <a:avLst/>
          </a:prstGeom>
          <a:blipFill>
            <a:blip r:embed="rId15" cstate="print"/>
            <a:stretch>
              <a:fillRect/>
            </a:stretch>
          </a:blipFill>
        </p:spPr>
        <p:txBody>
          <a:bodyPr wrap="square" lIns="0" tIns="0" rIns="0" bIns="0" rtlCol="0">
            <a:noAutofit/>
          </a:bodyPr>
          <a:lstStyle/>
          <a:p>
            <a:endParaRPr/>
          </a:p>
        </p:txBody>
      </p:sp>
      <p:sp>
        <p:nvSpPr>
          <p:cNvPr id="21" name="object 15"/>
          <p:cNvSpPr/>
          <p:nvPr/>
        </p:nvSpPr>
        <p:spPr>
          <a:xfrm>
            <a:off x="8775467" y="1481412"/>
            <a:ext cx="72044" cy="55973"/>
          </a:xfrm>
          <a:prstGeom prst="rect">
            <a:avLst/>
          </a:prstGeom>
          <a:blipFill>
            <a:blip r:embed="rId16" cstate="print"/>
            <a:stretch>
              <a:fillRect/>
            </a:stretch>
          </a:blipFill>
        </p:spPr>
        <p:txBody>
          <a:bodyPr wrap="square" lIns="0" tIns="0" rIns="0" bIns="0" rtlCol="0">
            <a:noAutofit/>
          </a:bodyPr>
          <a:lstStyle/>
          <a:p>
            <a:endParaRPr/>
          </a:p>
        </p:txBody>
      </p:sp>
      <p:sp>
        <p:nvSpPr>
          <p:cNvPr id="22" name="object 16"/>
          <p:cNvSpPr/>
          <p:nvPr/>
        </p:nvSpPr>
        <p:spPr>
          <a:xfrm>
            <a:off x="8751225" y="1407287"/>
            <a:ext cx="114299" cy="109929"/>
          </a:xfrm>
          <a:prstGeom prst="rect">
            <a:avLst/>
          </a:prstGeom>
          <a:blipFill>
            <a:blip r:embed="rId17" cstate="print"/>
            <a:stretch>
              <a:fillRect/>
            </a:stretch>
          </a:blipFill>
        </p:spPr>
        <p:txBody>
          <a:bodyPr wrap="square" lIns="0" tIns="0" rIns="0" bIns="0" rtlCol="0">
            <a:noAutofit/>
          </a:bodyPr>
          <a:lstStyle/>
          <a:p>
            <a:endParaRPr/>
          </a:p>
        </p:txBody>
      </p:sp>
      <p:sp>
        <p:nvSpPr>
          <p:cNvPr id="23" name="object 17"/>
          <p:cNvSpPr/>
          <p:nvPr/>
        </p:nvSpPr>
        <p:spPr>
          <a:xfrm>
            <a:off x="8621682" y="1435525"/>
            <a:ext cx="96982" cy="65051"/>
          </a:xfrm>
          <a:prstGeom prst="rect">
            <a:avLst/>
          </a:prstGeom>
          <a:blipFill>
            <a:blip r:embed="rId18" cstate="print"/>
            <a:stretch>
              <a:fillRect/>
            </a:stretch>
          </a:blipFill>
        </p:spPr>
        <p:txBody>
          <a:bodyPr wrap="square" lIns="0" tIns="0" rIns="0" bIns="0" rtlCol="0">
            <a:noAutofit/>
          </a:bodyPr>
          <a:lstStyle/>
          <a:p>
            <a:endParaRPr/>
          </a:p>
        </p:txBody>
      </p:sp>
      <p:sp>
        <p:nvSpPr>
          <p:cNvPr id="24" name="object 18"/>
          <p:cNvSpPr/>
          <p:nvPr/>
        </p:nvSpPr>
        <p:spPr>
          <a:xfrm>
            <a:off x="8792786" y="1405269"/>
            <a:ext cx="176645" cy="67571"/>
          </a:xfrm>
          <a:prstGeom prst="rect">
            <a:avLst/>
          </a:prstGeom>
          <a:blipFill>
            <a:blip r:embed="rId19" cstate="print"/>
            <a:stretch>
              <a:fillRect/>
            </a:stretch>
          </a:blipFill>
        </p:spPr>
        <p:txBody>
          <a:bodyPr wrap="square" lIns="0" tIns="0" rIns="0" bIns="0" rtlCol="0">
            <a:noAutofit/>
          </a:bodyPr>
          <a:lstStyle/>
          <a:p>
            <a:endParaRPr/>
          </a:p>
        </p:txBody>
      </p:sp>
      <p:sp>
        <p:nvSpPr>
          <p:cNvPr id="25" name="object 19"/>
          <p:cNvSpPr/>
          <p:nvPr/>
        </p:nvSpPr>
        <p:spPr>
          <a:xfrm>
            <a:off x="8884226" y="1393166"/>
            <a:ext cx="77585" cy="30761"/>
          </a:xfrm>
          <a:prstGeom prst="rect">
            <a:avLst/>
          </a:prstGeom>
          <a:blipFill>
            <a:blip r:embed="rId20" cstate="print"/>
            <a:stretch>
              <a:fillRect/>
            </a:stretch>
          </a:blipFill>
        </p:spPr>
        <p:txBody>
          <a:bodyPr wrap="square" lIns="0" tIns="0" rIns="0" bIns="0" rtlCol="0">
            <a:noAutofit/>
          </a:bodyPr>
          <a:lstStyle/>
          <a:p>
            <a:endParaRPr/>
          </a:p>
        </p:txBody>
      </p:sp>
      <p:sp>
        <p:nvSpPr>
          <p:cNvPr id="26" name="object 20"/>
          <p:cNvSpPr/>
          <p:nvPr/>
        </p:nvSpPr>
        <p:spPr>
          <a:xfrm>
            <a:off x="8609907" y="1364425"/>
            <a:ext cx="231925" cy="74631"/>
          </a:xfrm>
          <a:prstGeom prst="rect">
            <a:avLst/>
          </a:prstGeom>
          <a:blipFill>
            <a:blip r:embed="rId21" cstate="print"/>
            <a:stretch>
              <a:fillRect/>
            </a:stretch>
          </a:blipFill>
        </p:spPr>
        <p:txBody>
          <a:bodyPr wrap="square" lIns="0" tIns="0" rIns="0" bIns="0" rtlCol="0">
            <a:noAutofit/>
          </a:bodyPr>
          <a:lstStyle/>
          <a:p>
            <a:endParaRPr/>
          </a:p>
        </p:txBody>
      </p:sp>
      <p:sp>
        <p:nvSpPr>
          <p:cNvPr id="27" name="object 21"/>
          <p:cNvSpPr/>
          <p:nvPr/>
        </p:nvSpPr>
        <p:spPr>
          <a:xfrm>
            <a:off x="8695805" y="1285253"/>
            <a:ext cx="119149" cy="97827"/>
          </a:xfrm>
          <a:prstGeom prst="rect">
            <a:avLst/>
          </a:prstGeom>
          <a:blipFill>
            <a:blip r:embed="rId22" cstate="print"/>
            <a:stretch>
              <a:fillRect/>
            </a:stretch>
          </a:blipFill>
        </p:spPr>
        <p:txBody>
          <a:bodyPr wrap="square" lIns="0" tIns="0" rIns="0" bIns="0" rtlCol="0">
            <a:noAutofit/>
          </a:bodyPr>
          <a:lstStyle/>
          <a:p>
            <a:endParaRPr/>
          </a:p>
        </p:txBody>
      </p:sp>
      <p:sp>
        <p:nvSpPr>
          <p:cNvPr id="28" name="object 22"/>
          <p:cNvSpPr/>
          <p:nvPr/>
        </p:nvSpPr>
        <p:spPr>
          <a:xfrm>
            <a:off x="8788632" y="1287775"/>
            <a:ext cx="150321" cy="93288"/>
          </a:xfrm>
          <a:prstGeom prst="rect">
            <a:avLst/>
          </a:prstGeom>
          <a:blipFill>
            <a:blip r:embed="rId23" cstate="print"/>
            <a:stretch>
              <a:fillRect/>
            </a:stretch>
          </a:blipFill>
        </p:spPr>
        <p:txBody>
          <a:bodyPr wrap="square" lIns="0" tIns="0" rIns="0" bIns="0" rtlCol="0">
            <a:noAutofit/>
          </a:bodyPr>
          <a:lstStyle/>
          <a:p>
            <a:endParaRPr/>
          </a:p>
        </p:txBody>
      </p:sp>
      <p:sp>
        <p:nvSpPr>
          <p:cNvPr id="29" name="object 23"/>
          <p:cNvSpPr/>
          <p:nvPr/>
        </p:nvSpPr>
        <p:spPr>
          <a:xfrm>
            <a:off x="8864831" y="1290296"/>
            <a:ext cx="75507" cy="42863"/>
          </a:xfrm>
          <a:prstGeom prst="rect">
            <a:avLst/>
          </a:prstGeom>
          <a:blipFill>
            <a:blip r:embed="rId24" cstate="print"/>
            <a:stretch>
              <a:fillRect/>
            </a:stretch>
          </a:blipFill>
        </p:spPr>
        <p:txBody>
          <a:bodyPr wrap="square" lIns="0" tIns="0" rIns="0" bIns="0" rtlCol="0">
            <a:noAutofit/>
          </a:bodyPr>
          <a:lstStyle/>
          <a:p>
            <a:endParaRPr/>
          </a:p>
        </p:txBody>
      </p:sp>
      <p:sp>
        <p:nvSpPr>
          <p:cNvPr id="30" name="object 24"/>
          <p:cNvSpPr/>
          <p:nvPr/>
        </p:nvSpPr>
        <p:spPr>
          <a:xfrm>
            <a:off x="8591896" y="1249957"/>
            <a:ext cx="217516" cy="125057"/>
          </a:xfrm>
          <a:prstGeom prst="rect">
            <a:avLst/>
          </a:prstGeom>
          <a:blipFill>
            <a:blip r:embed="rId25" cstate="print"/>
            <a:stretch>
              <a:fillRect/>
            </a:stretch>
          </a:blipFill>
        </p:spPr>
        <p:txBody>
          <a:bodyPr wrap="square" lIns="0" tIns="0" rIns="0" bIns="0" rtlCol="0">
            <a:noAutofit/>
          </a:bodyPr>
          <a:lstStyle/>
          <a:p>
            <a:endParaRPr/>
          </a:p>
        </p:txBody>
      </p:sp>
      <p:sp>
        <p:nvSpPr>
          <p:cNvPr id="31" name="object 26"/>
          <p:cNvSpPr/>
          <p:nvPr/>
        </p:nvSpPr>
        <p:spPr>
          <a:xfrm>
            <a:off x="8111143" y="4259020"/>
            <a:ext cx="76200" cy="54964"/>
          </a:xfrm>
          <a:prstGeom prst="rect">
            <a:avLst/>
          </a:prstGeom>
          <a:blipFill>
            <a:blip r:embed="rId26" cstate="print"/>
            <a:stretch>
              <a:fillRect/>
            </a:stretch>
          </a:blipFill>
        </p:spPr>
        <p:txBody>
          <a:bodyPr wrap="square" lIns="0" tIns="0" rIns="0" bIns="0" rtlCol="0">
            <a:noAutofit/>
          </a:bodyPr>
          <a:lstStyle/>
          <a:p>
            <a:endParaRPr/>
          </a:p>
        </p:txBody>
      </p:sp>
      <p:sp>
        <p:nvSpPr>
          <p:cNvPr id="32" name="object 27"/>
          <p:cNvSpPr/>
          <p:nvPr/>
        </p:nvSpPr>
        <p:spPr>
          <a:xfrm>
            <a:off x="8001000" y="4208594"/>
            <a:ext cx="155478" cy="89759"/>
          </a:xfrm>
          <a:prstGeom prst="rect">
            <a:avLst/>
          </a:prstGeom>
          <a:blipFill>
            <a:blip r:embed="rId27" cstate="print"/>
            <a:stretch>
              <a:fillRect/>
            </a:stretch>
          </a:blipFill>
        </p:spPr>
        <p:txBody>
          <a:bodyPr wrap="square" lIns="0" tIns="0" rIns="0" bIns="0" rtlCol="0">
            <a:noAutofit/>
          </a:bodyPr>
          <a:lstStyle/>
          <a:p>
            <a:endParaRPr/>
          </a:p>
        </p:txBody>
      </p:sp>
      <p:sp>
        <p:nvSpPr>
          <p:cNvPr id="33" name="object 28"/>
          <p:cNvSpPr/>
          <p:nvPr/>
        </p:nvSpPr>
        <p:spPr>
          <a:xfrm>
            <a:off x="8120844" y="4209099"/>
            <a:ext cx="97675" cy="73622"/>
          </a:xfrm>
          <a:prstGeom prst="rect">
            <a:avLst/>
          </a:prstGeom>
          <a:blipFill>
            <a:blip r:embed="rId28" cstate="print"/>
            <a:stretch>
              <a:fillRect/>
            </a:stretch>
          </a:blipFill>
        </p:spPr>
        <p:txBody>
          <a:bodyPr wrap="square" lIns="0" tIns="0" rIns="0" bIns="0" rtlCol="0">
            <a:noAutofit/>
          </a:bodyPr>
          <a:lstStyle/>
          <a:p>
            <a:endParaRPr/>
          </a:p>
        </p:txBody>
      </p:sp>
      <p:sp>
        <p:nvSpPr>
          <p:cNvPr id="34" name="object 29"/>
          <p:cNvSpPr/>
          <p:nvPr/>
        </p:nvSpPr>
        <p:spPr>
          <a:xfrm>
            <a:off x="7980913" y="4060339"/>
            <a:ext cx="175067" cy="201706"/>
          </a:xfrm>
          <a:prstGeom prst="rect">
            <a:avLst/>
          </a:prstGeom>
          <a:blipFill>
            <a:blip r:embed="rId29" cstate="print"/>
            <a:stretch>
              <a:fillRect/>
            </a:stretch>
          </a:blipFill>
        </p:spPr>
        <p:txBody>
          <a:bodyPr wrap="square" lIns="0" tIns="0" rIns="0" bIns="0" rtlCol="0">
            <a:noAutofit/>
          </a:bodyPr>
          <a:lstStyle/>
          <a:p>
            <a:endParaRPr/>
          </a:p>
        </p:txBody>
      </p:sp>
      <p:sp>
        <p:nvSpPr>
          <p:cNvPr id="35" name="object 30"/>
          <p:cNvSpPr/>
          <p:nvPr/>
        </p:nvSpPr>
        <p:spPr>
          <a:xfrm>
            <a:off x="8433957" y="4120853"/>
            <a:ext cx="161405" cy="97322"/>
          </a:xfrm>
          <a:prstGeom prst="rect">
            <a:avLst/>
          </a:prstGeom>
          <a:blipFill>
            <a:blip r:embed="rId30" cstate="print"/>
            <a:stretch>
              <a:fillRect/>
            </a:stretch>
          </a:blipFill>
        </p:spPr>
        <p:txBody>
          <a:bodyPr wrap="square" lIns="0" tIns="0" rIns="0" bIns="0" rtlCol="0">
            <a:noAutofit/>
          </a:bodyPr>
          <a:lstStyle/>
          <a:p>
            <a:endParaRPr/>
          </a:p>
        </p:txBody>
      </p:sp>
      <p:sp>
        <p:nvSpPr>
          <p:cNvPr id="36" name="object 31"/>
          <p:cNvSpPr/>
          <p:nvPr/>
        </p:nvSpPr>
        <p:spPr>
          <a:xfrm>
            <a:off x="8269087" y="4031598"/>
            <a:ext cx="325485" cy="181031"/>
          </a:xfrm>
          <a:prstGeom prst="rect">
            <a:avLst/>
          </a:prstGeom>
          <a:blipFill>
            <a:blip r:embed="rId31" cstate="print"/>
            <a:stretch>
              <a:fillRect/>
            </a:stretch>
          </a:blipFill>
        </p:spPr>
        <p:txBody>
          <a:bodyPr wrap="square" lIns="0" tIns="0" rIns="0" bIns="0" rtlCol="0">
            <a:noAutofit/>
          </a:bodyPr>
          <a:lstStyle/>
          <a:p>
            <a:endParaRPr/>
          </a:p>
        </p:txBody>
      </p:sp>
      <p:sp>
        <p:nvSpPr>
          <p:cNvPr id="37" name="object 32"/>
          <p:cNvSpPr/>
          <p:nvPr/>
        </p:nvSpPr>
        <p:spPr>
          <a:xfrm>
            <a:off x="8490757" y="4152115"/>
            <a:ext cx="95596" cy="44880"/>
          </a:xfrm>
          <a:prstGeom prst="rect">
            <a:avLst/>
          </a:prstGeom>
          <a:blipFill>
            <a:blip r:embed="rId32" cstate="print"/>
            <a:stretch>
              <a:fillRect/>
            </a:stretch>
          </a:blipFill>
        </p:spPr>
        <p:txBody>
          <a:bodyPr wrap="square" lIns="0" tIns="0" rIns="0" bIns="0" rtlCol="0">
            <a:noAutofit/>
          </a:bodyPr>
          <a:lstStyle/>
          <a:p>
            <a:endParaRPr/>
          </a:p>
        </p:txBody>
      </p:sp>
      <p:sp>
        <p:nvSpPr>
          <p:cNvPr id="38" name="object 33"/>
          <p:cNvSpPr/>
          <p:nvPr/>
        </p:nvSpPr>
        <p:spPr>
          <a:xfrm>
            <a:off x="7786257" y="4056810"/>
            <a:ext cx="79330" cy="93289"/>
          </a:xfrm>
          <a:prstGeom prst="rect">
            <a:avLst/>
          </a:prstGeom>
          <a:blipFill>
            <a:blip r:embed="rId33" cstate="print"/>
            <a:stretch>
              <a:fillRect/>
            </a:stretch>
          </a:blipFill>
        </p:spPr>
        <p:txBody>
          <a:bodyPr wrap="square" lIns="0" tIns="0" rIns="0" bIns="0" rtlCol="0">
            <a:noAutofit/>
          </a:bodyPr>
          <a:lstStyle/>
          <a:p>
            <a:endParaRPr/>
          </a:p>
        </p:txBody>
      </p:sp>
      <p:sp>
        <p:nvSpPr>
          <p:cNvPr id="39" name="object 34"/>
          <p:cNvSpPr/>
          <p:nvPr/>
        </p:nvSpPr>
        <p:spPr>
          <a:xfrm>
            <a:off x="7732221" y="4075469"/>
            <a:ext cx="63145" cy="69588"/>
          </a:xfrm>
          <a:prstGeom prst="rect">
            <a:avLst/>
          </a:prstGeom>
          <a:blipFill>
            <a:blip r:embed="rId34" cstate="print"/>
            <a:stretch>
              <a:fillRect/>
            </a:stretch>
          </a:blipFill>
        </p:spPr>
        <p:txBody>
          <a:bodyPr wrap="square" lIns="0" tIns="0" rIns="0" bIns="0" rtlCol="0">
            <a:noAutofit/>
          </a:bodyPr>
          <a:lstStyle/>
          <a:p>
            <a:endParaRPr/>
          </a:p>
        </p:txBody>
      </p:sp>
      <p:sp>
        <p:nvSpPr>
          <p:cNvPr id="40" name="object 35"/>
          <p:cNvSpPr/>
          <p:nvPr/>
        </p:nvSpPr>
        <p:spPr>
          <a:xfrm>
            <a:off x="8154093" y="4060339"/>
            <a:ext cx="80356" cy="50931"/>
          </a:xfrm>
          <a:prstGeom prst="rect">
            <a:avLst/>
          </a:prstGeom>
          <a:blipFill>
            <a:blip r:embed="rId35" cstate="print"/>
            <a:stretch>
              <a:fillRect/>
            </a:stretch>
          </a:blipFill>
        </p:spPr>
        <p:txBody>
          <a:bodyPr wrap="square" lIns="0" tIns="0" rIns="0" bIns="0" rtlCol="0">
            <a:noAutofit/>
          </a:bodyPr>
          <a:lstStyle/>
          <a:p>
            <a:endParaRPr/>
          </a:p>
        </p:txBody>
      </p:sp>
      <p:sp>
        <p:nvSpPr>
          <p:cNvPr id="41" name="object 36"/>
          <p:cNvSpPr/>
          <p:nvPr/>
        </p:nvSpPr>
        <p:spPr>
          <a:xfrm>
            <a:off x="7659487" y="4017980"/>
            <a:ext cx="210165" cy="85221"/>
          </a:xfrm>
          <a:prstGeom prst="rect">
            <a:avLst/>
          </a:prstGeom>
          <a:blipFill>
            <a:blip r:embed="rId36" cstate="print"/>
            <a:stretch>
              <a:fillRect/>
            </a:stretch>
          </a:blipFill>
        </p:spPr>
        <p:txBody>
          <a:bodyPr wrap="square" lIns="0" tIns="0" rIns="0" bIns="0" rtlCol="0">
            <a:noAutofit/>
          </a:bodyPr>
          <a:lstStyle/>
          <a:p>
            <a:endParaRPr/>
          </a:p>
        </p:txBody>
      </p:sp>
      <p:sp>
        <p:nvSpPr>
          <p:cNvPr id="42" name="object 37"/>
          <p:cNvSpPr/>
          <p:nvPr/>
        </p:nvSpPr>
        <p:spPr>
          <a:xfrm>
            <a:off x="8033560" y="4012436"/>
            <a:ext cx="288995" cy="82699"/>
          </a:xfrm>
          <a:prstGeom prst="rect">
            <a:avLst/>
          </a:prstGeom>
          <a:blipFill>
            <a:blip r:embed="rId37" cstate="print"/>
            <a:stretch>
              <a:fillRect/>
            </a:stretch>
          </a:blipFill>
        </p:spPr>
        <p:txBody>
          <a:bodyPr wrap="square" lIns="0" tIns="0" rIns="0" bIns="0" rtlCol="0">
            <a:noAutofit/>
          </a:bodyPr>
          <a:lstStyle/>
          <a:p>
            <a:endParaRPr/>
          </a:p>
        </p:txBody>
      </p:sp>
      <p:sp>
        <p:nvSpPr>
          <p:cNvPr id="43" name="object 38"/>
          <p:cNvSpPr/>
          <p:nvPr/>
        </p:nvSpPr>
        <p:spPr>
          <a:xfrm>
            <a:off x="8415946" y="4074962"/>
            <a:ext cx="178485" cy="44880"/>
          </a:xfrm>
          <a:prstGeom prst="rect">
            <a:avLst/>
          </a:prstGeom>
          <a:blipFill>
            <a:blip r:embed="rId38" cstate="print"/>
            <a:stretch>
              <a:fillRect/>
            </a:stretch>
          </a:blipFill>
        </p:spPr>
        <p:txBody>
          <a:bodyPr wrap="square" lIns="0" tIns="0" rIns="0" bIns="0" rtlCol="0">
            <a:noAutofit/>
          </a:bodyPr>
          <a:lstStyle/>
          <a:p>
            <a:endParaRPr/>
          </a:p>
        </p:txBody>
      </p:sp>
      <p:sp>
        <p:nvSpPr>
          <p:cNvPr id="44" name="object 39"/>
          <p:cNvSpPr/>
          <p:nvPr/>
        </p:nvSpPr>
        <p:spPr>
          <a:xfrm>
            <a:off x="7708668" y="3988734"/>
            <a:ext cx="227245" cy="61520"/>
          </a:xfrm>
          <a:prstGeom prst="rect">
            <a:avLst/>
          </a:prstGeom>
          <a:blipFill>
            <a:blip r:embed="rId39" cstate="print"/>
            <a:stretch>
              <a:fillRect/>
            </a:stretch>
          </a:blipFill>
        </p:spPr>
        <p:txBody>
          <a:bodyPr wrap="square" lIns="0" tIns="0" rIns="0" bIns="0" rtlCol="0">
            <a:noAutofit/>
          </a:bodyPr>
          <a:lstStyle/>
          <a:p>
            <a:endParaRPr/>
          </a:p>
        </p:txBody>
      </p:sp>
      <p:sp>
        <p:nvSpPr>
          <p:cNvPr id="45" name="object 40"/>
          <p:cNvSpPr/>
          <p:nvPr/>
        </p:nvSpPr>
        <p:spPr>
          <a:xfrm>
            <a:off x="7994073" y="4001847"/>
            <a:ext cx="295922" cy="68579"/>
          </a:xfrm>
          <a:prstGeom prst="rect">
            <a:avLst/>
          </a:prstGeom>
          <a:blipFill>
            <a:blip r:embed="rId40" cstate="print"/>
            <a:stretch>
              <a:fillRect/>
            </a:stretch>
          </a:blipFill>
        </p:spPr>
        <p:txBody>
          <a:bodyPr wrap="square" lIns="0" tIns="0" rIns="0" bIns="0" rtlCol="0">
            <a:noAutofit/>
          </a:bodyPr>
          <a:lstStyle/>
          <a:p>
            <a:endParaRPr/>
          </a:p>
        </p:txBody>
      </p:sp>
      <p:sp>
        <p:nvSpPr>
          <p:cNvPr id="46" name="object 41"/>
          <p:cNvSpPr/>
          <p:nvPr/>
        </p:nvSpPr>
        <p:spPr>
          <a:xfrm>
            <a:off x="7855527" y="3935786"/>
            <a:ext cx="261927" cy="92280"/>
          </a:xfrm>
          <a:prstGeom prst="rect">
            <a:avLst/>
          </a:prstGeom>
          <a:blipFill>
            <a:blip r:embed="rId41" cstate="print"/>
            <a:stretch>
              <a:fillRect/>
            </a:stretch>
          </a:blipFill>
        </p:spPr>
        <p:txBody>
          <a:bodyPr wrap="square" lIns="0" tIns="0" rIns="0" bIns="0" rtlCol="0">
            <a:noAutofit/>
          </a:bodyPr>
          <a:lstStyle/>
          <a:p>
            <a:endParaRPr/>
          </a:p>
        </p:txBody>
      </p:sp>
      <p:sp>
        <p:nvSpPr>
          <p:cNvPr id="47" name="object 42"/>
          <p:cNvSpPr/>
          <p:nvPr/>
        </p:nvSpPr>
        <p:spPr>
          <a:xfrm>
            <a:off x="8015547" y="3893933"/>
            <a:ext cx="369224" cy="115981"/>
          </a:xfrm>
          <a:prstGeom prst="rect">
            <a:avLst/>
          </a:prstGeom>
          <a:blipFill>
            <a:blip r:embed="rId42" cstate="print"/>
            <a:stretch>
              <a:fillRect/>
            </a:stretch>
          </a:blipFill>
        </p:spPr>
        <p:txBody>
          <a:bodyPr wrap="square" lIns="0" tIns="0" rIns="0" bIns="0" rtlCol="0">
            <a:noAutofit/>
          </a:bodyPr>
          <a:lstStyle/>
          <a:p>
            <a:endParaRPr/>
          </a:p>
        </p:txBody>
      </p:sp>
      <p:sp>
        <p:nvSpPr>
          <p:cNvPr id="48" name="object 43"/>
          <p:cNvSpPr/>
          <p:nvPr/>
        </p:nvSpPr>
        <p:spPr>
          <a:xfrm>
            <a:off x="7903327" y="3816779"/>
            <a:ext cx="395499" cy="107913"/>
          </a:xfrm>
          <a:prstGeom prst="rect">
            <a:avLst/>
          </a:prstGeom>
          <a:blipFill>
            <a:blip r:embed="rId43" cstate="print"/>
            <a:stretch>
              <a:fillRect/>
            </a:stretch>
          </a:blipFill>
        </p:spPr>
        <p:txBody>
          <a:bodyPr wrap="square" lIns="0" tIns="0" rIns="0" bIns="0" rtlCol="0">
            <a:noAutofit/>
          </a:bodyPr>
          <a:lstStyle/>
          <a:p>
            <a:endParaRPr/>
          </a:p>
        </p:txBody>
      </p:sp>
      <p:sp>
        <p:nvSpPr>
          <p:cNvPr id="49" name="object 44"/>
          <p:cNvSpPr/>
          <p:nvPr/>
        </p:nvSpPr>
        <p:spPr>
          <a:xfrm>
            <a:off x="8460973" y="3875277"/>
            <a:ext cx="150321" cy="39332"/>
          </a:xfrm>
          <a:prstGeom prst="rect">
            <a:avLst/>
          </a:prstGeom>
          <a:blipFill>
            <a:blip r:embed="rId44" cstate="print"/>
            <a:stretch>
              <a:fillRect/>
            </a:stretch>
          </a:blipFill>
        </p:spPr>
        <p:txBody>
          <a:bodyPr wrap="square" lIns="0" tIns="0" rIns="0" bIns="0" rtlCol="0">
            <a:noAutofit/>
          </a:bodyPr>
          <a:lstStyle/>
          <a:p>
            <a:endParaRPr/>
          </a:p>
        </p:txBody>
      </p:sp>
      <p:sp>
        <p:nvSpPr>
          <p:cNvPr id="50" name="object 45"/>
          <p:cNvSpPr/>
          <p:nvPr/>
        </p:nvSpPr>
        <p:spPr>
          <a:xfrm>
            <a:off x="8291948" y="3753243"/>
            <a:ext cx="299817" cy="146741"/>
          </a:xfrm>
          <a:prstGeom prst="rect">
            <a:avLst/>
          </a:prstGeom>
          <a:blipFill>
            <a:blip r:embed="rId45" cstate="print"/>
            <a:stretch>
              <a:fillRect/>
            </a:stretch>
          </a:blipFill>
        </p:spPr>
        <p:txBody>
          <a:bodyPr wrap="square" lIns="0" tIns="0" rIns="0" bIns="0" rtlCol="0">
            <a:noAutofit/>
          </a:bodyPr>
          <a:lstStyle/>
          <a:p>
            <a:endParaRPr/>
          </a:p>
        </p:txBody>
      </p:sp>
      <p:sp>
        <p:nvSpPr>
          <p:cNvPr id="51" name="object 46"/>
          <p:cNvSpPr/>
          <p:nvPr/>
        </p:nvSpPr>
        <p:spPr>
          <a:xfrm>
            <a:off x="8530244" y="3853087"/>
            <a:ext cx="113606" cy="30761"/>
          </a:xfrm>
          <a:prstGeom prst="rect">
            <a:avLst/>
          </a:prstGeom>
          <a:blipFill>
            <a:blip r:embed="rId46" cstate="print"/>
            <a:stretch>
              <a:fillRect/>
            </a:stretch>
          </a:blipFill>
        </p:spPr>
        <p:txBody>
          <a:bodyPr wrap="square" lIns="0" tIns="0" rIns="0" bIns="0" rtlCol="0">
            <a:noAutofit/>
          </a:bodyPr>
          <a:lstStyle/>
          <a:p>
            <a:endParaRPr/>
          </a:p>
        </p:txBody>
      </p:sp>
      <p:sp>
        <p:nvSpPr>
          <p:cNvPr id="52" name="object 47"/>
          <p:cNvSpPr/>
          <p:nvPr/>
        </p:nvSpPr>
        <p:spPr>
          <a:xfrm>
            <a:off x="8041870" y="3810223"/>
            <a:ext cx="283325" cy="77657"/>
          </a:xfrm>
          <a:prstGeom prst="rect">
            <a:avLst/>
          </a:prstGeom>
          <a:blipFill>
            <a:blip r:embed="rId47" cstate="print"/>
            <a:stretch>
              <a:fillRect/>
            </a:stretch>
          </a:blipFill>
        </p:spPr>
        <p:txBody>
          <a:bodyPr wrap="square" lIns="0" tIns="0" rIns="0" bIns="0" rtlCol="0">
            <a:noAutofit/>
          </a:bodyPr>
          <a:lstStyle/>
          <a:p>
            <a:endParaRPr/>
          </a:p>
        </p:txBody>
      </p:sp>
      <p:sp>
        <p:nvSpPr>
          <p:cNvPr id="53" name="object 48"/>
          <p:cNvSpPr/>
          <p:nvPr/>
        </p:nvSpPr>
        <p:spPr>
          <a:xfrm>
            <a:off x="8084822" y="3792575"/>
            <a:ext cx="174366" cy="65554"/>
          </a:xfrm>
          <a:prstGeom prst="rect">
            <a:avLst/>
          </a:prstGeom>
          <a:blipFill>
            <a:blip r:embed="rId48" cstate="print"/>
            <a:stretch>
              <a:fillRect/>
            </a:stretch>
          </a:blipFill>
        </p:spPr>
        <p:txBody>
          <a:bodyPr wrap="square" lIns="0" tIns="0" rIns="0" bIns="0" rtlCol="0">
            <a:noAutofit/>
          </a:bodyPr>
          <a:lstStyle/>
          <a:p>
            <a:endParaRPr/>
          </a:p>
        </p:txBody>
      </p:sp>
      <p:sp>
        <p:nvSpPr>
          <p:cNvPr id="54" name="object 49"/>
          <p:cNvSpPr/>
          <p:nvPr/>
        </p:nvSpPr>
        <p:spPr>
          <a:xfrm>
            <a:off x="8098677" y="3620622"/>
            <a:ext cx="187035" cy="222884"/>
          </a:xfrm>
          <a:prstGeom prst="rect">
            <a:avLst/>
          </a:prstGeom>
          <a:blipFill>
            <a:blip r:embed="rId49" cstate="print"/>
            <a:stretch>
              <a:fillRect/>
            </a:stretch>
          </a:blipFill>
        </p:spPr>
        <p:txBody>
          <a:bodyPr wrap="square" lIns="0" tIns="0" rIns="0" bIns="0" rtlCol="0">
            <a:noAutofit/>
          </a:bodyPr>
          <a:lstStyle/>
          <a:p>
            <a:endParaRPr/>
          </a:p>
        </p:txBody>
      </p:sp>
      <p:sp>
        <p:nvSpPr>
          <p:cNvPr id="55" name="object 50"/>
          <p:cNvSpPr/>
          <p:nvPr/>
        </p:nvSpPr>
        <p:spPr>
          <a:xfrm>
            <a:off x="7744693" y="3784002"/>
            <a:ext cx="206195" cy="44375"/>
          </a:xfrm>
          <a:prstGeom prst="rect">
            <a:avLst/>
          </a:prstGeom>
          <a:blipFill>
            <a:blip r:embed="rId50" cstate="print"/>
            <a:stretch>
              <a:fillRect/>
            </a:stretch>
          </a:blipFill>
        </p:spPr>
        <p:txBody>
          <a:bodyPr wrap="square" lIns="0" tIns="0" rIns="0" bIns="0" rtlCol="0">
            <a:noAutofit/>
          </a:bodyPr>
          <a:lstStyle/>
          <a:p>
            <a:endParaRPr/>
          </a:p>
        </p:txBody>
      </p:sp>
      <p:sp>
        <p:nvSpPr>
          <p:cNvPr id="56" name="object 51"/>
          <p:cNvSpPr/>
          <p:nvPr/>
        </p:nvSpPr>
        <p:spPr>
          <a:xfrm>
            <a:off x="8483831" y="3756772"/>
            <a:ext cx="175952" cy="89759"/>
          </a:xfrm>
          <a:prstGeom prst="rect">
            <a:avLst/>
          </a:prstGeom>
          <a:blipFill>
            <a:blip r:embed="rId51" cstate="print"/>
            <a:stretch>
              <a:fillRect/>
            </a:stretch>
          </a:blipFill>
        </p:spPr>
        <p:txBody>
          <a:bodyPr wrap="square" lIns="0" tIns="0" rIns="0" bIns="0" rtlCol="0">
            <a:noAutofit/>
          </a:bodyPr>
          <a:lstStyle/>
          <a:p>
            <a:endParaRPr/>
          </a:p>
        </p:txBody>
      </p:sp>
      <p:sp>
        <p:nvSpPr>
          <p:cNvPr id="57" name="object 52"/>
          <p:cNvSpPr/>
          <p:nvPr/>
        </p:nvSpPr>
        <p:spPr>
          <a:xfrm>
            <a:off x="7721833" y="3683655"/>
            <a:ext cx="192435" cy="107912"/>
          </a:xfrm>
          <a:prstGeom prst="rect">
            <a:avLst/>
          </a:prstGeom>
          <a:blipFill>
            <a:blip r:embed="rId52" cstate="print"/>
            <a:stretch>
              <a:fillRect/>
            </a:stretch>
          </a:blipFill>
        </p:spPr>
        <p:txBody>
          <a:bodyPr wrap="square" lIns="0" tIns="0" rIns="0" bIns="0" rtlCol="0">
            <a:noAutofit/>
          </a:bodyPr>
          <a:lstStyle/>
          <a:p>
            <a:endParaRPr/>
          </a:p>
        </p:txBody>
      </p:sp>
      <p:sp>
        <p:nvSpPr>
          <p:cNvPr id="58" name="object 53"/>
          <p:cNvSpPr/>
          <p:nvPr/>
        </p:nvSpPr>
        <p:spPr>
          <a:xfrm>
            <a:off x="8223365" y="3641801"/>
            <a:ext cx="112222" cy="52948"/>
          </a:xfrm>
          <a:prstGeom prst="rect">
            <a:avLst/>
          </a:prstGeom>
          <a:blipFill>
            <a:blip r:embed="rId53" cstate="print"/>
            <a:stretch>
              <a:fillRect/>
            </a:stretch>
          </a:blipFill>
        </p:spPr>
        <p:txBody>
          <a:bodyPr wrap="square" lIns="0" tIns="0" rIns="0" bIns="0" rtlCol="0">
            <a:noAutofit/>
          </a:bodyPr>
          <a:lstStyle/>
          <a:p>
            <a:endParaRPr/>
          </a:p>
        </p:txBody>
      </p:sp>
      <p:sp>
        <p:nvSpPr>
          <p:cNvPr id="59" name="object 54"/>
          <p:cNvSpPr/>
          <p:nvPr/>
        </p:nvSpPr>
        <p:spPr>
          <a:xfrm>
            <a:off x="8131928" y="3587844"/>
            <a:ext cx="142105" cy="106399"/>
          </a:xfrm>
          <a:prstGeom prst="rect">
            <a:avLst/>
          </a:prstGeom>
          <a:blipFill>
            <a:blip r:embed="rId54" cstate="print"/>
            <a:stretch>
              <a:fillRect/>
            </a:stretch>
          </a:blipFill>
        </p:spPr>
        <p:txBody>
          <a:bodyPr wrap="square" lIns="0" tIns="0" rIns="0" bIns="0" rtlCol="0">
            <a:noAutofit/>
          </a:bodyPr>
          <a:lstStyle/>
          <a:p>
            <a:endParaRPr/>
          </a:p>
        </p:txBody>
      </p:sp>
      <p:sp>
        <p:nvSpPr>
          <p:cNvPr id="60" name="object 55"/>
          <p:cNvSpPr/>
          <p:nvPr/>
        </p:nvSpPr>
        <p:spPr>
          <a:xfrm>
            <a:off x="8208818" y="3562630"/>
            <a:ext cx="109451" cy="80178"/>
          </a:xfrm>
          <a:prstGeom prst="rect">
            <a:avLst/>
          </a:prstGeom>
          <a:blipFill>
            <a:blip r:embed="rId55" cstate="print"/>
            <a:stretch>
              <a:fillRect/>
            </a:stretch>
          </a:blipFill>
        </p:spPr>
        <p:txBody>
          <a:bodyPr wrap="square" lIns="0" tIns="0" rIns="0" bIns="0" rtlCol="0">
            <a:noAutofit/>
          </a:bodyPr>
          <a:lstStyle/>
          <a:p>
            <a:endParaRPr/>
          </a:p>
        </p:txBody>
      </p:sp>
      <p:sp>
        <p:nvSpPr>
          <p:cNvPr id="61" name="object 56"/>
          <p:cNvSpPr/>
          <p:nvPr/>
        </p:nvSpPr>
        <p:spPr>
          <a:xfrm>
            <a:off x="7871457" y="1179966"/>
            <a:ext cx="40178" cy="53452"/>
          </a:xfrm>
          <a:prstGeom prst="rect">
            <a:avLst/>
          </a:prstGeom>
          <a:blipFill>
            <a:blip r:embed="rId56" cstate="print"/>
            <a:stretch>
              <a:fillRect/>
            </a:stretch>
          </a:blipFill>
        </p:spPr>
        <p:txBody>
          <a:bodyPr wrap="square" lIns="0" tIns="0" rIns="0" bIns="0" rtlCol="0">
            <a:noAutofit/>
          </a:bodyPr>
          <a:lstStyle/>
          <a:p>
            <a:endParaRPr/>
          </a:p>
        </p:txBody>
      </p:sp>
      <p:sp>
        <p:nvSpPr>
          <p:cNvPr id="62" name="object 57"/>
          <p:cNvSpPr/>
          <p:nvPr/>
        </p:nvSpPr>
        <p:spPr>
          <a:xfrm>
            <a:off x="7835436" y="1145172"/>
            <a:ext cx="76587" cy="75135"/>
          </a:xfrm>
          <a:prstGeom prst="rect">
            <a:avLst/>
          </a:prstGeom>
          <a:blipFill>
            <a:blip r:embed="rId57" cstate="print"/>
            <a:stretch>
              <a:fillRect/>
            </a:stretch>
          </a:blipFill>
        </p:spPr>
        <p:txBody>
          <a:bodyPr wrap="square" lIns="0" tIns="0" rIns="0" bIns="0" rtlCol="0">
            <a:noAutofit/>
          </a:bodyPr>
          <a:lstStyle/>
          <a:p>
            <a:endParaRPr/>
          </a:p>
        </p:txBody>
      </p:sp>
      <p:sp>
        <p:nvSpPr>
          <p:cNvPr id="63" name="object 58"/>
          <p:cNvSpPr/>
          <p:nvPr/>
        </p:nvSpPr>
        <p:spPr>
          <a:xfrm>
            <a:off x="7595059" y="1140634"/>
            <a:ext cx="15240" cy="47904"/>
          </a:xfrm>
          <a:prstGeom prst="rect">
            <a:avLst/>
          </a:prstGeom>
          <a:blipFill>
            <a:blip r:embed="rId58" cstate="print"/>
            <a:stretch>
              <a:fillRect/>
            </a:stretch>
          </a:blipFill>
        </p:spPr>
        <p:txBody>
          <a:bodyPr wrap="square" lIns="0" tIns="0" rIns="0" bIns="0" rtlCol="0">
            <a:noAutofit/>
          </a:bodyPr>
          <a:lstStyle/>
          <a:p>
            <a:endParaRPr/>
          </a:p>
        </p:txBody>
      </p:sp>
      <p:sp>
        <p:nvSpPr>
          <p:cNvPr id="64" name="object 59"/>
          <p:cNvSpPr/>
          <p:nvPr/>
        </p:nvSpPr>
        <p:spPr>
          <a:xfrm>
            <a:off x="7795259" y="1035745"/>
            <a:ext cx="160712" cy="165903"/>
          </a:xfrm>
          <a:prstGeom prst="rect">
            <a:avLst/>
          </a:prstGeom>
          <a:blipFill>
            <a:blip r:embed="rId59" cstate="print"/>
            <a:stretch>
              <a:fillRect/>
            </a:stretch>
          </a:blipFill>
        </p:spPr>
        <p:txBody>
          <a:bodyPr wrap="square" lIns="0" tIns="0" rIns="0" bIns="0" rtlCol="0">
            <a:noAutofit/>
          </a:bodyPr>
          <a:lstStyle/>
          <a:p>
            <a:endParaRPr/>
          </a:p>
        </p:txBody>
      </p:sp>
      <p:sp>
        <p:nvSpPr>
          <p:cNvPr id="65" name="object 60"/>
          <p:cNvSpPr/>
          <p:nvPr/>
        </p:nvSpPr>
        <p:spPr>
          <a:xfrm>
            <a:off x="7517475" y="1106342"/>
            <a:ext cx="128154" cy="79170"/>
          </a:xfrm>
          <a:prstGeom prst="rect">
            <a:avLst/>
          </a:prstGeom>
          <a:blipFill>
            <a:blip r:embed="rId60" cstate="print"/>
            <a:stretch>
              <a:fillRect/>
            </a:stretch>
          </a:blipFill>
        </p:spPr>
        <p:txBody>
          <a:bodyPr wrap="square" lIns="0" tIns="0" rIns="0" bIns="0" rtlCol="0">
            <a:noAutofit/>
          </a:bodyPr>
          <a:lstStyle/>
          <a:p>
            <a:endParaRPr/>
          </a:p>
        </p:txBody>
      </p:sp>
      <p:sp>
        <p:nvSpPr>
          <p:cNvPr id="66" name="object 61"/>
          <p:cNvSpPr/>
          <p:nvPr/>
        </p:nvSpPr>
        <p:spPr>
          <a:xfrm>
            <a:off x="7525790" y="1033224"/>
            <a:ext cx="192975" cy="76648"/>
          </a:xfrm>
          <a:prstGeom prst="rect">
            <a:avLst/>
          </a:prstGeom>
          <a:blipFill>
            <a:blip r:embed="rId61" cstate="print"/>
            <a:stretch>
              <a:fillRect/>
            </a:stretch>
          </a:blipFill>
        </p:spPr>
        <p:txBody>
          <a:bodyPr wrap="square" lIns="0" tIns="0" rIns="0" bIns="0" rtlCol="0">
            <a:noAutofit/>
          </a:bodyPr>
          <a:lstStyle/>
          <a:p>
            <a:endParaRPr/>
          </a:p>
        </p:txBody>
      </p:sp>
      <p:sp>
        <p:nvSpPr>
          <p:cNvPr id="67" name="object 62"/>
          <p:cNvSpPr/>
          <p:nvPr/>
        </p:nvSpPr>
        <p:spPr>
          <a:xfrm>
            <a:off x="7865226" y="994395"/>
            <a:ext cx="245917" cy="74631"/>
          </a:xfrm>
          <a:prstGeom prst="rect">
            <a:avLst/>
          </a:prstGeom>
          <a:blipFill>
            <a:blip r:embed="rId62" cstate="print"/>
            <a:stretch>
              <a:fillRect/>
            </a:stretch>
          </a:blipFill>
        </p:spPr>
        <p:txBody>
          <a:bodyPr wrap="square" lIns="0" tIns="0" rIns="0" bIns="0" rtlCol="0">
            <a:noAutofit/>
          </a:bodyPr>
          <a:lstStyle/>
          <a:p>
            <a:endParaRPr/>
          </a:p>
        </p:txBody>
      </p:sp>
      <p:sp>
        <p:nvSpPr>
          <p:cNvPr id="68" name="object 63"/>
          <p:cNvSpPr/>
          <p:nvPr/>
        </p:nvSpPr>
        <p:spPr>
          <a:xfrm>
            <a:off x="7652556" y="964140"/>
            <a:ext cx="190540" cy="93288"/>
          </a:xfrm>
          <a:prstGeom prst="rect">
            <a:avLst/>
          </a:prstGeom>
          <a:blipFill>
            <a:blip r:embed="rId63" cstate="print"/>
            <a:stretch>
              <a:fillRect/>
            </a:stretch>
          </a:blipFill>
        </p:spPr>
        <p:txBody>
          <a:bodyPr wrap="square" lIns="0" tIns="0" rIns="0" bIns="0" rtlCol="0">
            <a:noAutofit/>
          </a:bodyPr>
          <a:lstStyle/>
          <a:p>
            <a:endParaRPr/>
          </a:p>
        </p:txBody>
      </p:sp>
      <p:sp>
        <p:nvSpPr>
          <p:cNvPr id="69" name="object 64"/>
          <p:cNvSpPr/>
          <p:nvPr/>
        </p:nvSpPr>
        <p:spPr>
          <a:xfrm>
            <a:off x="7466215" y="942457"/>
            <a:ext cx="212855" cy="48409"/>
          </a:xfrm>
          <a:prstGeom prst="rect">
            <a:avLst/>
          </a:prstGeom>
          <a:blipFill>
            <a:blip r:embed="rId64" cstate="print"/>
            <a:stretch>
              <a:fillRect/>
            </a:stretch>
          </a:blipFill>
        </p:spPr>
        <p:txBody>
          <a:bodyPr wrap="square" lIns="0" tIns="0" rIns="0" bIns="0" rtlCol="0">
            <a:noAutofit/>
          </a:bodyPr>
          <a:lstStyle/>
          <a:p>
            <a:endParaRPr/>
          </a:p>
        </p:txBody>
      </p:sp>
      <p:sp>
        <p:nvSpPr>
          <p:cNvPr id="70" name="object 65"/>
          <p:cNvSpPr/>
          <p:nvPr/>
        </p:nvSpPr>
        <p:spPr>
          <a:xfrm>
            <a:off x="7778635" y="927516"/>
            <a:ext cx="372686" cy="133442"/>
          </a:xfrm>
          <a:prstGeom prst="rect">
            <a:avLst/>
          </a:prstGeom>
          <a:blipFill>
            <a:blip r:embed="rId65" cstate="print"/>
            <a:stretch>
              <a:fillRect/>
            </a:stretch>
          </a:blipFill>
        </p:spPr>
        <p:txBody>
          <a:bodyPr wrap="square" lIns="0" tIns="0" rIns="0" bIns="0" rtlCol="0">
            <a:noAutofit/>
          </a:bodyPr>
          <a:lstStyle/>
          <a:p>
            <a:endParaRPr/>
          </a:p>
        </p:txBody>
      </p:sp>
      <p:sp>
        <p:nvSpPr>
          <p:cNvPr id="71" name="object 66"/>
          <p:cNvSpPr/>
          <p:nvPr/>
        </p:nvSpPr>
        <p:spPr>
          <a:xfrm>
            <a:off x="7410104" y="919260"/>
            <a:ext cx="316057" cy="54964"/>
          </a:xfrm>
          <a:prstGeom prst="rect">
            <a:avLst/>
          </a:prstGeom>
          <a:blipFill>
            <a:blip r:embed="rId66" cstate="print"/>
            <a:stretch>
              <a:fillRect/>
            </a:stretch>
          </a:blipFill>
        </p:spPr>
        <p:txBody>
          <a:bodyPr wrap="square" lIns="0" tIns="0" rIns="0" bIns="0" rtlCol="0">
            <a:noAutofit/>
          </a:bodyPr>
          <a:lstStyle/>
          <a:p>
            <a:endParaRPr/>
          </a:p>
        </p:txBody>
      </p:sp>
      <p:sp>
        <p:nvSpPr>
          <p:cNvPr id="72" name="object 67"/>
          <p:cNvSpPr/>
          <p:nvPr/>
        </p:nvSpPr>
        <p:spPr>
          <a:xfrm>
            <a:off x="7698277" y="886483"/>
            <a:ext cx="163773" cy="66059"/>
          </a:xfrm>
          <a:prstGeom prst="rect">
            <a:avLst/>
          </a:prstGeom>
          <a:blipFill>
            <a:blip r:embed="rId67" cstate="print"/>
            <a:stretch>
              <a:fillRect/>
            </a:stretch>
          </a:blipFill>
        </p:spPr>
        <p:txBody>
          <a:bodyPr wrap="square" lIns="0" tIns="0" rIns="0" bIns="0" rtlCol="0">
            <a:noAutofit/>
          </a:bodyPr>
          <a:lstStyle/>
          <a:p>
            <a:endParaRPr/>
          </a:p>
        </p:txBody>
      </p:sp>
      <p:sp>
        <p:nvSpPr>
          <p:cNvPr id="73" name="object 68"/>
          <p:cNvSpPr/>
          <p:nvPr/>
        </p:nvSpPr>
        <p:spPr>
          <a:xfrm>
            <a:off x="7454436" y="878415"/>
            <a:ext cx="99138" cy="55973"/>
          </a:xfrm>
          <a:prstGeom prst="rect">
            <a:avLst/>
          </a:prstGeom>
          <a:blipFill>
            <a:blip r:embed="rId68" cstate="print"/>
            <a:stretch>
              <a:fillRect/>
            </a:stretch>
          </a:blipFill>
        </p:spPr>
        <p:txBody>
          <a:bodyPr wrap="square" lIns="0" tIns="0" rIns="0" bIns="0" rtlCol="0">
            <a:noAutofit/>
          </a:bodyPr>
          <a:lstStyle/>
          <a:p>
            <a:endParaRPr/>
          </a:p>
        </p:txBody>
      </p:sp>
      <p:sp>
        <p:nvSpPr>
          <p:cNvPr id="74" name="object 69"/>
          <p:cNvSpPr/>
          <p:nvPr/>
        </p:nvSpPr>
        <p:spPr>
          <a:xfrm>
            <a:off x="7763394" y="908165"/>
            <a:ext cx="26670" cy="1009"/>
          </a:xfrm>
          <a:prstGeom prst="rect">
            <a:avLst/>
          </a:prstGeom>
          <a:blipFill>
            <a:blip r:embed="rId69" cstate="print"/>
            <a:stretch>
              <a:fillRect/>
            </a:stretch>
          </a:blipFill>
        </p:spPr>
        <p:txBody>
          <a:bodyPr wrap="square" lIns="0" tIns="0" rIns="0" bIns="0" rtlCol="0">
            <a:noAutofit/>
          </a:bodyPr>
          <a:lstStyle/>
          <a:p>
            <a:endParaRPr/>
          </a:p>
        </p:txBody>
      </p:sp>
      <p:sp>
        <p:nvSpPr>
          <p:cNvPr id="75" name="object 70"/>
          <p:cNvSpPr/>
          <p:nvPr/>
        </p:nvSpPr>
        <p:spPr>
          <a:xfrm>
            <a:off x="7604760" y="781091"/>
            <a:ext cx="155171" cy="108417"/>
          </a:xfrm>
          <a:prstGeom prst="rect">
            <a:avLst/>
          </a:prstGeom>
          <a:blipFill>
            <a:blip r:embed="rId70" cstate="print"/>
            <a:stretch>
              <a:fillRect/>
            </a:stretch>
          </a:blipFill>
        </p:spPr>
        <p:txBody>
          <a:bodyPr wrap="square" lIns="0" tIns="0" rIns="0" bIns="0" rtlCol="0">
            <a:noAutofit/>
          </a:bodyPr>
          <a:lstStyle/>
          <a:p>
            <a:endParaRPr/>
          </a:p>
        </p:txBody>
      </p:sp>
      <p:sp>
        <p:nvSpPr>
          <p:cNvPr id="76" name="object 71"/>
          <p:cNvSpPr/>
          <p:nvPr/>
        </p:nvSpPr>
        <p:spPr>
          <a:xfrm>
            <a:off x="7829897" y="769493"/>
            <a:ext cx="205046" cy="149767"/>
          </a:xfrm>
          <a:prstGeom prst="rect">
            <a:avLst/>
          </a:prstGeom>
          <a:blipFill>
            <a:blip r:embed="rId71" cstate="print"/>
            <a:stretch>
              <a:fillRect/>
            </a:stretch>
          </a:blipFill>
        </p:spPr>
        <p:txBody>
          <a:bodyPr wrap="square" lIns="0" tIns="0" rIns="0" bIns="0" rtlCol="0">
            <a:noAutofit/>
          </a:bodyPr>
          <a:lstStyle/>
          <a:p>
            <a:endParaRPr/>
          </a:p>
        </p:txBody>
      </p:sp>
      <p:sp>
        <p:nvSpPr>
          <p:cNvPr id="77" name="object 72"/>
          <p:cNvSpPr/>
          <p:nvPr/>
        </p:nvSpPr>
        <p:spPr>
          <a:xfrm>
            <a:off x="7932418" y="758905"/>
            <a:ext cx="110836" cy="75135"/>
          </a:xfrm>
          <a:prstGeom prst="rect">
            <a:avLst/>
          </a:prstGeom>
          <a:blipFill>
            <a:blip r:embed="rId72" cstate="print"/>
            <a:stretch>
              <a:fillRect/>
            </a:stretch>
          </a:blipFill>
        </p:spPr>
        <p:txBody>
          <a:bodyPr wrap="square" lIns="0" tIns="0" rIns="0" bIns="0" rtlCol="0">
            <a:noAutofit/>
          </a:bodyPr>
          <a:lstStyle/>
          <a:p>
            <a:endParaRPr/>
          </a:p>
        </p:txBody>
      </p:sp>
      <p:sp>
        <p:nvSpPr>
          <p:cNvPr id="78" name="object 73"/>
          <p:cNvSpPr/>
          <p:nvPr/>
        </p:nvSpPr>
        <p:spPr>
          <a:xfrm>
            <a:off x="7964977" y="762939"/>
            <a:ext cx="63730" cy="43871"/>
          </a:xfrm>
          <a:prstGeom prst="rect">
            <a:avLst/>
          </a:prstGeom>
          <a:blipFill>
            <a:blip r:embed="rId73" cstate="print"/>
            <a:stretch>
              <a:fillRect/>
            </a:stretch>
          </a:blipFill>
        </p:spPr>
        <p:txBody>
          <a:bodyPr wrap="square" lIns="0" tIns="0" rIns="0" bIns="0" rtlCol="0">
            <a:noAutofit/>
          </a:bodyPr>
          <a:lstStyle/>
          <a:p>
            <a:endParaRPr/>
          </a:p>
        </p:txBody>
      </p:sp>
      <p:sp>
        <p:nvSpPr>
          <p:cNvPr id="79" name="object 74"/>
          <p:cNvSpPr/>
          <p:nvPr/>
        </p:nvSpPr>
        <p:spPr>
          <a:xfrm>
            <a:off x="7609606" y="715537"/>
            <a:ext cx="142702" cy="92784"/>
          </a:xfrm>
          <a:prstGeom prst="rect">
            <a:avLst/>
          </a:prstGeom>
          <a:blipFill>
            <a:blip r:embed="rId74" cstate="print"/>
            <a:stretch>
              <a:fillRect/>
            </a:stretch>
          </a:blipFill>
        </p:spPr>
        <p:txBody>
          <a:bodyPr wrap="square" lIns="0" tIns="0" rIns="0" bIns="0" rtlCol="0">
            <a:noAutofit/>
          </a:bodyPr>
          <a:lstStyle/>
          <a:p>
            <a:endParaRPr/>
          </a:p>
        </p:txBody>
      </p:sp>
      <p:sp>
        <p:nvSpPr>
          <p:cNvPr id="80" name="object 75"/>
          <p:cNvSpPr/>
          <p:nvPr/>
        </p:nvSpPr>
        <p:spPr>
          <a:xfrm>
            <a:off x="7854144" y="3255881"/>
            <a:ext cx="119765" cy="65207"/>
          </a:xfrm>
          <a:prstGeom prst="rect">
            <a:avLst/>
          </a:prstGeom>
          <a:blipFill>
            <a:blip r:embed="rId75" cstate="print"/>
            <a:stretch>
              <a:fillRect/>
            </a:stretch>
          </a:blipFill>
        </p:spPr>
        <p:txBody>
          <a:bodyPr wrap="square" lIns="0" tIns="0" rIns="0" bIns="0" rtlCol="0">
            <a:noAutofit/>
          </a:bodyPr>
          <a:lstStyle/>
          <a:p>
            <a:endParaRPr/>
          </a:p>
        </p:txBody>
      </p:sp>
      <p:sp>
        <p:nvSpPr>
          <p:cNvPr id="81" name="object 76"/>
          <p:cNvSpPr/>
          <p:nvPr/>
        </p:nvSpPr>
        <p:spPr>
          <a:xfrm>
            <a:off x="7836130" y="3237043"/>
            <a:ext cx="58407" cy="48746"/>
          </a:xfrm>
          <a:prstGeom prst="rect">
            <a:avLst/>
          </a:prstGeom>
          <a:blipFill>
            <a:blip r:embed="rId76" cstate="print"/>
            <a:stretch>
              <a:fillRect/>
            </a:stretch>
          </a:blipFill>
        </p:spPr>
        <p:txBody>
          <a:bodyPr wrap="square" lIns="0" tIns="0" rIns="0" bIns="0" rtlCol="0">
            <a:noAutofit/>
          </a:bodyPr>
          <a:lstStyle/>
          <a:p>
            <a:endParaRPr/>
          </a:p>
        </p:txBody>
      </p:sp>
      <p:sp>
        <p:nvSpPr>
          <p:cNvPr id="82" name="object 77"/>
          <p:cNvSpPr/>
          <p:nvPr/>
        </p:nvSpPr>
        <p:spPr>
          <a:xfrm>
            <a:off x="7965375" y="3279907"/>
            <a:ext cx="10687" cy="4202"/>
          </a:xfrm>
          <a:prstGeom prst="rect">
            <a:avLst/>
          </a:prstGeom>
          <a:blipFill>
            <a:blip r:embed="rId77" cstate="print"/>
            <a:stretch>
              <a:fillRect/>
            </a:stretch>
          </a:blipFill>
        </p:spPr>
        <p:txBody>
          <a:bodyPr wrap="square" lIns="0" tIns="0" rIns="0" bIns="0" rtlCol="0">
            <a:noAutofit/>
          </a:bodyPr>
          <a:lstStyle/>
          <a:p>
            <a:endParaRPr/>
          </a:p>
        </p:txBody>
      </p:sp>
      <p:sp>
        <p:nvSpPr>
          <p:cNvPr id="83" name="object 78"/>
          <p:cNvSpPr/>
          <p:nvPr/>
        </p:nvSpPr>
        <p:spPr>
          <a:xfrm>
            <a:off x="7834054" y="3223971"/>
            <a:ext cx="151015" cy="58528"/>
          </a:xfrm>
          <a:prstGeom prst="rect">
            <a:avLst/>
          </a:prstGeom>
          <a:blipFill>
            <a:blip r:embed="rId78" cstate="print"/>
            <a:stretch>
              <a:fillRect/>
            </a:stretch>
          </a:blipFill>
        </p:spPr>
        <p:txBody>
          <a:bodyPr wrap="square" lIns="0" tIns="0" rIns="0" bIns="0" rtlCol="0">
            <a:noAutofit/>
          </a:bodyPr>
          <a:lstStyle/>
          <a:p>
            <a:endParaRPr/>
          </a:p>
        </p:txBody>
      </p:sp>
      <p:sp>
        <p:nvSpPr>
          <p:cNvPr id="84" name="object 79"/>
          <p:cNvSpPr/>
          <p:nvPr/>
        </p:nvSpPr>
        <p:spPr>
          <a:xfrm>
            <a:off x="7599221" y="3127367"/>
            <a:ext cx="385848" cy="130691"/>
          </a:xfrm>
          <a:prstGeom prst="rect">
            <a:avLst/>
          </a:prstGeom>
          <a:blipFill>
            <a:blip r:embed="rId79" cstate="print"/>
            <a:stretch>
              <a:fillRect/>
            </a:stretch>
          </a:blipFill>
        </p:spPr>
        <p:txBody>
          <a:bodyPr wrap="square" lIns="0" tIns="0" rIns="0" bIns="0" rtlCol="0">
            <a:noAutofit/>
          </a:bodyPr>
          <a:lstStyle/>
          <a:p>
            <a:endParaRPr/>
          </a:p>
        </p:txBody>
      </p:sp>
      <p:sp>
        <p:nvSpPr>
          <p:cNvPr id="85" name="object 80"/>
          <p:cNvSpPr/>
          <p:nvPr/>
        </p:nvSpPr>
        <p:spPr>
          <a:xfrm>
            <a:off x="7597833" y="3119381"/>
            <a:ext cx="318204" cy="125226"/>
          </a:xfrm>
          <a:prstGeom prst="rect">
            <a:avLst/>
          </a:prstGeom>
          <a:blipFill>
            <a:blip r:embed="rId80" cstate="print"/>
            <a:stretch>
              <a:fillRect/>
            </a:stretch>
          </a:blipFill>
        </p:spPr>
        <p:txBody>
          <a:bodyPr wrap="square" lIns="0" tIns="0" rIns="0" bIns="0" rtlCol="0">
            <a:noAutofit/>
          </a:bodyPr>
          <a:lstStyle/>
          <a:p>
            <a:endParaRPr/>
          </a:p>
        </p:txBody>
      </p:sp>
      <p:sp>
        <p:nvSpPr>
          <p:cNvPr id="86" name="object 81"/>
          <p:cNvSpPr/>
          <p:nvPr/>
        </p:nvSpPr>
        <p:spPr>
          <a:xfrm>
            <a:off x="7613768" y="3100630"/>
            <a:ext cx="566650" cy="96072"/>
          </a:xfrm>
          <a:prstGeom prst="rect">
            <a:avLst/>
          </a:prstGeom>
          <a:blipFill>
            <a:blip r:embed="rId81" cstate="print"/>
            <a:stretch>
              <a:fillRect/>
            </a:stretch>
          </a:blipFill>
        </p:spPr>
        <p:txBody>
          <a:bodyPr wrap="square" lIns="0" tIns="0" rIns="0" bIns="0" rtlCol="0">
            <a:noAutofit/>
          </a:bodyPr>
          <a:lstStyle/>
          <a:p>
            <a:endParaRPr/>
          </a:p>
        </p:txBody>
      </p:sp>
      <p:sp>
        <p:nvSpPr>
          <p:cNvPr id="87" name="object 82"/>
          <p:cNvSpPr/>
          <p:nvPr/>
        </p:nvSpPr>
        <p:spPr>
          <a:xfrm>
            <a:off x="7579132" y="3034116"/>
            <a:ext cx="586739" cy="89468"/>
          </a:xfrm>
          <a:prstGeom prst="rect">
            <a:avLst/>
          </a:prstGeom>
          <a:blipFill>
            <a:blip r:embed="rId82" cstate="print"/>
            <a:stretch>
              <a:fillRect/>
            </a:stretch>
          </a:blipFill>
        </p:spPr>
        <p:txBody>
          <a:bodyPr wrap="square" lIns="0" tIns="0" rIns="0" bIns="0" rtlCol="0">
            <a:noAutofit/>
          </a:bodyPr>
          <a:lstStyle/>
          <a:p>
            <a:endParaRPr/>
          </a:p>
        </p:txBody>
      </p:sp>
      <p:sp>
        <p:nvSpPr>
          <p:cNvPr id="88" name="object 83"/>
          <p:cNvSpPr/>
          <p:nvPr/>
        </p:nvSpPr>
        <p:spPr>
          <a:xfrm>
            <a:off x="7585364" y="3037018"/>
            <a:ext cx="110066" cy="28575"/>
          </a:xfrm>
          <a:prstGeom prst="rect">
            <a:avLst/>
          </a:prstGeom>
          <a:blipFill>
            <a:blip r:embed="rId83" cstate="print"/>
            <a:stretch>
              <a:fillRect/>
            </a:stretch>
          </a:blipFill>
        </p:spPr>
        <p:txBody>
          <a:bodyPr wrap="square" lIns="0" tIns="0" rIns="0" bIns="0" rtlCol="0">
            <a:noAutofit/>
          </a:bodyPr>
          <a:lstStyle/>
          <a:p>
            <a:endParaRPr/>
          </a:p>
        </p:txBody>
      </p:sp>
      <p:sp>
        <p:nvSpPr>
          <p:cNvPr id="89" name="object 84"/>
          <p:cNvSpPr/>
          <p:nvPr/>
        </p:nvSpPr>
        <p:spPr>
          <a:xfrm>
            <a:off x="7556961" y="2968104"/>
            <a:ext cx="546112" cy="100343"/>
          </a:xfrm>
          <a:prstGeom prst="rect">
            <a:avLst/>
          </a:prstGeom>
          <a:blipFill>
            <a:blip r:embed="rId84" cstate="print"/>
            <a:stretch>
              <a:fillRect/>
            </a:stretch>
          </a:blipFill>
        </p:spPr>
        <p:txBody>
          <a:bodyPr wrap="square" lIns="0" tIns="0" rIns="0" bIns="0" rtlCol="0">
            <a:noAutofit/>
          </a:bodyPr>
          <a:lstStyle/>
          <a:p>
            <a:endParaRPr/>
          </a:p>
        </p:txBody>
      </p:sp>
      <p:sp>
        <p:nvSpPr>
          <p:cNvPr id="90" name="object 85"/>
          <p:cNvSpPr/>
          <p:nvPr/>
        </p:nvSpPr>
        <p:spPr>
          <a:xfrm>
            <a:off x="7541721" y="2990795"/>
            <a:ext cx="90054" cy="40837"/>
          </a:xfrm>
          <a:prstGeom prst="rect">
            <a:avLst/>
          </a:prstGeom>
          <a:blipFill>
            <a:blip r:embed="rId85" cstate="print"/>
            <a:stretch>
              <a:fillRect/>
            </a:stretch>
          </a:blipFill>
        </p:spPr>
        <p:txBody>
          <a:bodyPr wrap="square" lIns="0" tIns="0" rIns="0" bIns="0" rtlCol="0">
            <a:noAutofit/>
          </a:bodyPr>
          <a:lstStyle/>
          <a:p>
            <a:endParaRPr/>
          </a:p>
        </p:txBody>
      </p:sp>
      <p:sp>
        <p:nvSpPr>
          <p:cNvPr id="91" name="object 86"/>
          <p:cNvSpPr/>
          <p:nvPr/>
        </p:nvSpPr>
        <p:spPr>
          <a:xfrm>
            <a:off x="7547956" y="2883491"/>
            <a:ext cx="577042" cy="149326"/>
          </a:xfrm>
          <a:prstGeom prst="rect">
            <a:avLst/>
          </a:prstGeom>
          <a:blipFill>
            <a:blip r:embed="rId86" cstate="print"/>
            <a:stretch>
              <a:fillRect/>
            </a:stretch>
          </a:blipFill>
        </p:spPr>
        <p:txBody>
          <a:bodyPr wrap="square" lIns="0" tIns="0" rIns="0" bIns="0" rtlCol="0">
            <a:noAutofit/>
          </a:bodyPr>
          <a:lstStyle/>
          <a:p>
            <a:endParaRPr/>
          </a:p>
        </p:txBody>
      </p:sp>
      <p:sp>
        <p:nvSpPr>
          <p:cNvPr id="92" name="object 87"/>
          <p:cNvSpPr/>
          <p:nvPr/>
        </p:nvSpPr>
        <p:spPr>
          <a:xfrm>
            <a:off x="8102834" y="2921038"/>
            <a:ext cx="19395" cy="9244"/>
          </a:xfrm>
          <a:prstGeom prst="rect">
            <a:avLst/>
          </a:prstGeom>
          <a:blipFill>
            <a:blip r:embed="rId87" cstate="print"/>
            <a:stretch>
              <a:fillRect/>
            </a:stretch>
          </a:blipFill>
        </p:spPr>
        <p:txBody>
          <a:bodyPr wrap="square" lIns="0" tIns="0" rIns="0" bIns="0" rtlCol="0">
            <a:noAutofit/>
          </a:bodyPr>
          <a:lstStyle/>
          <a:p>
            <a:endParaRPr/>
          </a:p>
        </p:txBody>
      </p:sp>
      <p:sp>
        <p:nvSpPr>
          <p:cNvPr id="93" name="object 88"/>
          <p:cNvSpPr/>
          <p:nvPr/>
        </p:nvSpPr>
        <p:spPr>
          <a:xfrm>
            <a:off x="8011391" y="2910112"/>
            <a:ext cx="51262" cy="9244"/>
          </a:xfrm>
          <a:prstGeom prst="rect">
            <a:avLst/>
          </a:prstGeom>
          <a:blipFill>
            <a:blip r:embed="rId88" cstate="print"/>
            <a:stretch>
              <a:fillRect/>
            </a:stretch>
          </a:blipFill>
        </p:spPr>
        <p:txBody>
          <a:bodyPr wrap="square" lIns="0" tIns="0" rIns="0" bIns="0" rtlCol="0">
            <a:noAutofit/>
          </a:bodyPr>
          <a:lstStyle/>
          <a:p>
            <a:endParaRPr/>
          </a:p>
        </p:txBody>
      </p:sp>
      <p:sp>
        <p:nvSpPr>
          <p:cNvPr id="94" name="object 89"/>
          <p:cNvSpPr/>
          <p:nvPr/>
        </p:nvSpPr>
        <p:spPr>
          <a:xfrm>
            <a:off x="7735685" y="2836994"/>
            <a:ext cx="152400" cy="105028"/>
          </a:xfrm>
          <a:prstGeom prst="rect">
            <a:avLst/>
          </a:prstGeom>
          <a:blipFill>
            <a:blip r:embed="rId89" cstate="print"/>
            <a:stretch>
              <a:fillRect/>
            </a:stretch>
          </a:blipFill>
        </p:spPr>
        <p:txBody>
          <a:bodyPr wrap="square" lIns="0" tIns="0" rIns="0" bIns="0" rtlCol="0">
            <a:noAutofit/>
          </a:bodyPr>
          <a:lstStyle/>
          <a:p>
            <a:endParaRPr/>
          </a:p>
        </p:txBody>
      </p:sp>
      <p:sp>
        <p:nvSpPr>
          <p:cNvPr id="95" name="object 90"/>
          <p:cNvSpPr/>
          <p:nvPr/>
        </p:nvSpPr>
        <p:spPr>
          <a:xfrm>
            <a:off x="7946277" y="1963102"/>
            <a:ext cx="112914" cy="96315"/>
          </a:xfrm>
          <a:prstGeom prst="rect">
            <a:avLst/>
          </a:prstGeom>
          <a:blipFill>
            <a:blip r:embed="rId90" cstate="print"/>
            <a:stretch>
              <a:fillRect/>
            </a:stretch>
          </a:blipFill>
        </p:spPr>
        <p:txBody>
          <a:bodyPr wrap="square" lIns="0" tIns="0" rIns="0" bIns="0" rtlCol="0">
            <a:noAutofit/>
          </a:bodyPr>
          <a:lstStyle/>
          <a:p>
            <a:endParaRPr/>
          </a:p>
        </p:txBody>
      </p:sp>
      <p:sp>
        <p:nvSpPr>
          <p:cNvPr id="96" name="object 91"/>
          <p:cNvSpPr/>
          <p:nvPr/>
        </p:nvSpPr>
        <p:spPr>
          <a:xfrm>
            <a:off x="7904712" y="1960581"/>
            <a:ext cx="114201" cy="59503"/>
          </a:xfrm>
          <a:prstGeom prst="rect">
            <a:avLst/>
          </a:prstGeom>
          <a:blipFill>
            <a:blip r:embed="rId91" cstate="print"/>
            <a:stretch>
              <a:fillRect/>
            </a:stretch>
          </a:blipFill>
        </p:spPr>
        <p:txBody>
          <a:bodyPr wrap="square" lIns="0" tIns="0" rIns="0" bIns="0" rtlCol="0">
            <a:noAutofit/>
          </a:bodyPr>
          <a:lstStyle/>
          <a:p>
            <a:endParaRPr/>
          </a:p>
        </p:txBody>
      </p:sp>
      <p:sp>
        <p:nvSpPr>
          <p:cNvPr id="97" name="object 92"/>
          <p:cNvSpPr/>
          <p:nvPr/>
        </p:nvSpPr>
        <p:spPr>
          <a:xfrm>
            <a:off x="7895013" y="1816867"/>
            <a:ext cx="281120" cy="174979"/>
          </a:xfrm>
          <a:prstGeom prst="rect">
            <a:avLst/>
          </a:prstGeom>
          <a:blipFill>
            <a:blip r:embed="rId92" cstate="print"/>
            <a:stretch>
              <a:fillRect/>
            </a:stretch>
          </a:blipFill>
        </p:spPr>
        <p:txBody>
          <a:bodyPr wrap="square" lIns="0" tIns="0" rIns="0" bIns="0" rtlCol="0">
            <a:noAutofit/>
          </a:bodyPr>
          <a:lstStyle/>
          <a:p>
            <a:endParaRPr/>
          </a:p>
        </p:txBody>
      </p:sp>
      <p:sp>
        <p:nvSpPr>
          <p:cNvPr id="98" name="object 93"/>
          <p:cNvSpPr/>
          <p:nvPr/>
        </p:nvSpPr>
        <p:spPr>
          <a:xfrm>
            <a:off x="8236527" y="1921755"/>
            <a:ext cx="119149" cy="74126"/>
          </a:xfrm>
          <a:prstGeom prst="rect">
            <a:avLst/>
          </a:prstGeom>
          <a:blipFill>
            <a:blip r:embed="rId93" cstate="print"/>
            <a:stretch>
              <a:fillRect/>
            </a:stretch>
          </a:blipFill>
        </p:spPr>
        <p:txBody>
          <a:bodyPr wrap="square" lIns="0" tIns="0" rIns="0" bIns="0" rtlCol="0">
            <a:noAutofit/>
          </a:bodyPr>
          <a:lstStyle/>
          <a:p>
            <a:endParaRPr/>
          </a:p>
        </p:txBody>
      </p:sp>
      <p:sp>
        <p:nvSpPr>
          <p:cNvPr id="99" name="object 94"/>
          <p:cNvSpPr/>
          <p:nvPr/>
        </p:nvSpPr>
        <p:spPr>
          <a:xfrm>
            <a:off x="8102138" y="1844601"/>
            <a:ext cx="243147" cy="142203"/>
          </a:xfrm>
          <a:prstGeom prst="rect">
            <a:avLst/>
          </a:prstGeom>
          <a:blipFill>
            <a:blip r:embed="rId94" cstate="print"/>
            <a:stretch>
              <a:fillRect/>
            </a:stretch>
          </a:blipFill>
        </p:spPr>
        <p:txBody>
          <a:bodyPr wrap="square" lIns="0" tIns="0" rIns="0" bIns="0" rtlCol="0">
            <a:noAutofit/>
          </a:bodyPr>
          <a:lstStyle/>
          <a:p>
            <a:endParaRPr/>
          </a:p>
        </p:txBody>
      </p:sp>
      <p:sp>
        <p:nvSpPr>
          <p:cNvPr id="100" name="object 95"/>
          <p:cNvSpPr/>
          <p:nvPr/>
        </p:nvSpPr>
        <p:spPr>
          <a:xfrm>
            <a:off x="7727374" y="1833002"/>
            <a:ext cx="103247" cy="63537"/>
          </a:xfrm>
          <a:prstGeom prst="rect">
            <a:avLst/>
          </a:prstGeom>
          <a:blipFill>
            <a:blip r:embed="rId95" cstate="print"/>
            <a:stretch>
              <a:fillRect/>
            </a:stretch>
          </a:blipFill>
        </p:spPr>
        <p:txBody>
          <a:bodyPr wrap="square" lIns="0" tIns="0" rIns="0" bIns="0" rtlCol="0">
            <a:noAutofit/>
          </a:bodyPr>
          <a:lstStyle/>
          <a:p>
            <a:endParaRPr/>
          </a:p>
        </p:txBody>
      </p:sp>
      <p:sp>
        <p:nvSpPr>
          <p:cNvPr id="101" name="object 96"/>
          <p:cNvSpPr/>
          <p:nvPr/>
        </p:nvSpPr>
        <p:spPr>
          <a:xfrm>
            <a:off x="7676113" y="1797705"/>
            <a:ext cx="181955" cy="58998"/>
          </a:xfrm>
          <a:prstGeom prst="rect">
            <a:avLst/>
          </a:prstGeom>
          <a:blipFill>
            <a:blip r:embed="rId96" cstate="print"/>
            <a:stretch>
              <a:fillRect/>
            </a:stretch>
          </a:blipFill>
        </p:spPr>
        <p:txBody>
          <a:bodyPr wrap="square" lIns="0" tIns="0" rIns="0" bIns="0" rtlCol="0">
            <a:noAutofit/>
          </a:bodyPr>
          <a:lstStyle/>
          <a:p>
            <a:endParaRPr/>
          </a:p>
        </p:txBody>
      </p:sp>
      <p:sp>
        <p:nvSpPr>
          <p:cNvPr id="102" name="object 97"/>
          <p:cNvSpPr/>
          <p:nvPr/>
        </p:nvSpPr>
        <p:spPr>
          <a:xfrm>
            <a:off x="7728757" y="1777029"/>
            <a:ext cx="299951" cy="47906"/>
          </a:xfrm>
          <a:prstGeom prst="rect">
            <a:avLst/>
          </a:prstGeom>
          <a:blipFill>
            <a:blip r:embed="rId97" cstate="print"/>
            <a:stretch>
              <a:fillRect/>
            </a:stretch>
          </a:blipFill>
        </p:spPr>
        <p:txBody>
          <a:bodyPr wrap="square" lIns="0" tIns="0" rIns="0" bIns="0" rtlCol="0">
            <a:noAutofit/>
          </a:bodyPr>
          <a:lstStyle/>
          <a:p>
            <a:endParaRPr/>
          </a:p>
        </p:txBody>
      </p:sp>
      <p:sp>
        <p:nvSpPr>
          <p:cNvPr id="103" name="object 98"/>
          <p:cNvSpPr/>
          <p:nvPr/>
        </p:nvSpPr>
        <p:spPr>
          <a:xfrm>
            <a:off x="8059372" y="1735060"/>
            <a:ext cx="266477" cy="89128"/>
          </a:xfrm>
          <a:prstGeom prst="rect">
            <a:avLst/>
          </a:prstGeom>
          <a:blipFill>
            <a:blip r:embed="rId98" cstate="print"/>
            <a:stretch>
              <a:fillRect/>
            </a:stretch>
          </a:blipFill>
        </p:spPr>
        <p:txBody>
          <a:bodyPr wrap="square" lIns="0" tIns="0" rIns="0" bIns="0" rtlCol="0">
            <a:noAutofit/>
          </a:bodyPr>
          <a:lstStyle/>
          <a:p>
            <a:endParaRPr/>
          </a:p>
        </p:txBody>
      </p:sp>
      <p:sp>
        <p:nvSpPr>
          <p:cNvPr id="104" name="object 99"/>
          <p:cNvSpPr/>
          <p:nvPr/>
        </p:nvSpPr>
        <p:spPr>
          <a:xfrm>
            <a:off x="7766857" y="1568769"/>
            <a:ext cx="372624" cy="245072"/>
          </a:xfrm>
          <a:prstGeom prst="rect">
            <a:avLst/>
          </a:prstGeom>
          <a:blipFill>
            <a:blip r:embed="rId99" cstate="print"/>
            <a:stretch>
              <a:fillRect/>
            </a:stretch>
          </a:blipFill>
        </p:spPr>
        <p:txBody>
          <a:bodyPr wrap="square" lIns="0" tIns="0" rIns="0" bIns="0" rtlCol="0">
            <a:noAutofit/>
          </a:bodyPr>
          <a:lstStyle/>
          <a:p>
            <a:endParaRPr/>
          </a:p>
        </p:txBody>
      </p:sp>
      <p:sp>
        <p:nvSpPr>
          <p:cNvPr id="105" name="object 100"/>
          <p:cNvSpPr/>
          <p:nvPr/>
        </p:nvSpPr>
        <p:spPr>
          <a:xfrm>
            <a:off x="8299567" y="1733662"/>
            <a:ext cx="124690" cy="47400"/>
          </a:xfrm>
          <a:prstGeom prst="rect">
            <a:avLst/>
          </a:prstGeom>
          <a:blipFill>
            <a:blip r:embed="rId100" cstate="print"/>
            <a:stretch>
              <a:fillRect/>
            </a:stretch>
          </a:blipFill>
        </p:spPr>
        <p:txBody>
          <a:bodyPr wrap="square" lIns="0" tIns="0" rIns="0" bIns="0" rtlCol="0">
            <a:noAutofit/>
          </a:bodyPr>
          <a:lstStyle/>
          <a:p>
            <a:endParaRPr/>
          </a:p>
        </p:txBody>
      </p:sp>
      <p:sp>
        <p:nvSpPr>
          <p:cNvPr id="106" name="object 101"/>
          <p:cNvSpPr/>
          <p:nvPr/>
        </p:nvSpPr>
        <p:spPr>
          <a:xfrm>
            <a:off x="8145782" y="1660544"/>
            <a:ext cx="241739" cy="80178"/>
          </a:xfrm>
          <a:prstGeom prst="rect">
            <a:avLst/>
          </a:prstGeom>
          <a:blipFill>
            <a:blip r:embed="rId101" cstate="print"/>
            <a:stretch>
              <a:fillRect/>
            </a:stretch>
          </a:blipFill>
        </p:spPr>
        <p:txBody>
          <a:bodyPr wrap="square" lIns="0" tIns="0" rIns="0" bIns="0" rtlCol="0">
            <a:noAutofit/>
          </a:bodyPr>
          <a:lstStyle/>
          <a:p>
            <a:endParaRPr/>
          </a:p>
        </p:txBody>
      </p:sp>
      <p:sp>
        <p:nvSpPr>
          <p:cNvPr id="107" name="object 102"/>
          <p:cNvSpPr/>
          <p:nvPr/>
        </p:nvSpPr>
        <p:spPr>
          <a:xfrm>
            <a:off x="8310649" y="1668107"/>
            <a:ext cx="138545" cy="56982"/>
          </a:xfrm>
          <a:prstGeom prst="rect">
            <a:avLst/>
          </a:prstGeom>
          <a:blipFill>
            <a:blip r:embed="rId102" cstate="print"/>
            <a:stretch>
              <a:fillRect/>
            </a:stretch>
          </a:blipFill>
        </p:spPr>
        <p:txBody>
          <a:bodyPr wrap="square" lIns="0" tIns="0" rIns="0" bIns="0" rtlCol="0">
            <a:noAutofit/>
          </a:bodyPr>
          <a:lstStyle/>
          <a:p>
            <a:endParaRPr/>
          </a:p>
        </p:txBody>
      </p:sp>
      <p:sp>
        <p:nvSpPr>
          <p:cNvPr id="108" name="object 103"/>
          <p:cNvSpPr/>
          <p:nvPr/>
        </p:nvSpPr>
        <p:spPr>
          <a:xfrm>
            <a:off x="7847906" y="1562716"/>
            <a:ext cx="53164" cy="74127"/>
          </a:xfrm>
          <a:prstGeom prst="rect">
            <a:avLst/>
          </a:prstGeom>
          <a:blipFill>
            <a:blip r:embed="rId103" cstate="print"/>
            <a:stretch>
              <a:fillRect/>
            </a:stretch>
          </a:blipFill>
        </p:spPr>
        <p:txBody>
          <a:bodyPr wrap="square" lIns="0" tIns="0" rIns="0" bIns="0" rtlCol="0">
            <a:noAutofit/>
          </a:bodyPr>
          <a:lstStyle/>
          <a:p>
            <a:endParaRPr/>
          </a:p>
        </p:txBody>
      </p:sp>
      <p:sp>
        <p:nvSpPr>
          <p:cNvPr id="109" name="object 104"/>
          <p:cNvSpPr/>
          <p:nvPr/>
        </p:nvSpPr>
        <p:spPr>
          <a:xfrm>
            <a:off x="8022476" y="1536999"/>
            <a:ext cx="205739" cy="177501"/>
          </a:xfrm>
          <a:prstGeom prst="rect">
            <a:avLst/>
          </a:prstGeom>
          <a:blipFill>
            <a:blip r:embed="rId104" cstate="print"/>
            <a:stretch>
              <a:fillRect/>
            </a:stretch>
          </a:blipFill>
        </p:spPr>
        <p:txBody>
          <a:bodyPr wrap="square" lIns="0" tIns="0" rIns="0" bIns="0" rtlCol="0">
            <a:noAutofit/>
          </a:bodyPr>
          <a:lstStyle/>
          <a:p>
            <a:endParaRPr/>
          </a:p>
        </p:txBody>
      </p:sp>
      <p:sp>
        <p:nvSpPr>
          <p:cNvPr id="110" name="object 105"/>
          <p:cNvSpPr/>
          <p:nvPr/>
        </p:nvSpPr>
        <p:spPr>
          <a:xfrm>
            <a:off x="8091746" y="1502204"/>
            <a:ext cx="126769" cy="92785"/>
          </a:xfrm>
          <a:prstGeom prst="rect">
            <a:avLst/>
          </a:prstGeom>
          <a:blipFill>
            <a:blip r:embed="rId105" cstate="print"/>
            <a:stretch>
              <a:fillRect/>
            </a:stretch>
          </a:blipFill>
        </p:spPr>
        <p:txBody>
          <a:bodyPr wrap="square" lIns="0" tIns="0" rIns="0" bIns="0" rtlCol="0">
            <a:noAutofit/>
          </a:bodyPr>
          <a:lstStyle/>
          <a:p>
            <a:endParaRPr/>
          </a:p>
        </p:txBody>
      </p:sp>
    </p:spTree>
    <p:extLst>
      <p:ext uri="{BB962C8B-B14F-4D97-AF65-F5344CB8AC3E}">
        <p14:creationId xmlns:p14="http://schemas.microsoft.com/office/powerpoint/2010/main" val="389318440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xit" presetSubtype="0" fill="hold" grpId="0" nodeType="clickEffect">
                                  <p:stCondLst>
                                    <p:cond delay="0"/>
                                  </p:stCondLst>
                                  <p:childTnLst>
                                    <p:animEffect transition="out" filter="fade">
                                      <p:cBhvr>
                                        <p:cTn id="6" dur="1000"/>
                                        <p:tgtEl>
                                          <p:spTgt spid="8"/>
                                        </p:tgtEl>
                                      </p:cBhvr>
                                    </p:animEffect>
                                    <p:anim calcmode="lin" valueType="num">
                                      <p:cBhvr>
                                        <p:cTn id="7" dur="1000"/>
                                        <p:tgtEl>
                                          <p:spTgt spid="8"/>
                                        </p:tgtEl>
                                        <p:attrNameLst>
                                          <p:attrName>ppt_x</p:attrName>
                                        </p:attrNameLst>
                                      </p:cBhvr>
                                      <p:tavLst>
                                        <p:tav tm="0">
                                          <p:val>
                                            <p:strVal val="ppt_x"/>
                                          </p:val>
                                        </p:tav>
                                        <p:tav tm="100000">
                                          <p:val>
                                            <p:strVal val="ppt_x"/>
                                          </p:val>
                                        </p:tav>
                                      </p:tavLst>
                                    </p:anim>
                                    <p:anim calcmode="lin" valueType="num">
                                      <p:cBhvr>
                                        <p:cTn id="8" dur="1000"/>
                                        <p:tgtEl>
                                          <p:spTgt spid="8"/>
                                        </p:tgtEl>
                                        <p:attrNameLst>
                                          <p:attrName>ppt_y</p:attrName>
                                        </p:attrNameLst>
                                      </p:cBhvr>
                                      <p:tavLst>
                                        <p:tav tm="0">
                                          <p:val>
                                            <p:strVal val="ppt_y"/>
                                          </p:val>
                                        </p:tav>
                                        <p:tav tm="100000">
                                          <p:val>
                                            <p:strVal val="ppt_y+.1"/>
                                          </p:val>
                                        </p:tav>
                                      </p:tavLst>
                                    </p:anim>
                                    <p:set>
                                      <p:cBhvr>
                                        <p:cTn id="9" dur="1" fill="hold">
                                          <p:stCondLst>
                                            <p:cond delay="999"/>
                                          </p:stCondLst>
                                        </p:cTn>
                                        <p:tgtEl>
                                          <p:spTgt spid="8"/>
                                        </p:tgtEl>
                                        <p:attrNameLst>
                                          <p:attrName>style.visibility</p:attrName>
                                        </p:attrNameLst>
                                      </p:cBhvr>
                                      <p:to>
                                        <p:strVal val="hidden"/>
                                      </p:to>
                                    </p:set>
                                  </p:childTnLst>
                                </p:cTn>
                              </p:par>
                              <p:par>
                                <p:cTn id="10" presetID="42" presetClass="exit" presetSubtype="0" fill="hold" grpId="0" nodeType="withEffect">
                                  <p:stCondLst>
                                    <p:cond delay="0"/>
                                  </p:stCondLst>
                                  <p:childTnLst>
                                    <p:animEffect transition="out" filter="fade">
                                      <p:cBhvr>
                                        <p:cTn id="11" dur="1000"/>
                                        <p:tgtEl>
                                          <p:spTgt spid="9"/>
                                        </p:tgtEl>
                                      </p:cBhvr>
                                    </p:animEffect>
                                    <p:anim calcmode="lin" valueType="num">
                                      <p:cBhvr>
                                        <p:cTn id="12" dur="1000"/>
                                        <p:tgtEl>
                                          <p:spTgt spid="9"/>
                                        </p:tgtEl>
                                        <p:attrNameLst>
                                          <p:attrName>ppt_x</p:attrName>
                                        </p:attrNameLst>
                                      </p:cBhvr>
                                      <p:tavLst>
                                        <p:tav tm="0">
                                          <p:val>
                                            <p:strVal val="ppt_x"/>
                                          </p:val>
                                        </p:tav>
                                        <p:tav tm="100000">
                                          <p:val>
                                            <p:strVal val="ppt_x"/>
                                          </p:val>
                                        </p:tav>
                                      </p:tavLst>
                                    </p:anim>
                                    <p:anim calcmode="lin" valueType="num">
                                      <p:cBhvr>
                                        <p:cTn id="13" dur="1000"/>
                                        <p:tgtEl>
                                          <p:spTgt spid="9"/>
                                        </p:tgtEl>
                                        <p:attrNameLst>
                                          <p:attrName>ppt_y</p:attrName>
                                        </p:attrNameLst>
                                      </p:cBhvr>
                                      <p:tavLst>
                                        <p:tav tm="0">
                                          <p:val>
                                            <p:strVal val="ppt_y"/>
                                          </p:val>
                                        </p:tav>
                                        <p:tav tm="100000">
                                          <p:val>
                                            <p:strVal val="ppt_y+.1"/>
                                          </p:val>
                                        </p:tav>
                                      </p:tavLst>
                                    </p:anim>
                                    <p:set>
                                      <p:cBhvr>
                                        <p:cTn id="14" dur="1" fill="hold">
                                          <p:stCondLst>
                                            <p:cond delay="999"/>
                                          </p:stCondLst>
                                        </p:cTn>
                                        <p:tgtEl>
                                          <p:spTgt spid="9"/>
                                        </p:tgtEl>
                                        <p:attrNameLst>
                                          <p:attrName>style.visibility</p:attrName>
                                        </p:attrNameLst>
                                      </p:cBhvr>
                                      <p:to>
                                        <p:strVal val="hidden"/>
                                      </p:to>
                                    </p:set>
                                  </p:childTnLst>
                                </p:cTn>
                              </p:par>
                              <p:par>
                                <p:cTn id="15" presetID="42" presetClass="exit" presetSubtype="0" fill="hold" grpId="0" nodeType="withEffect">
                                  <p:stCondLst>
                                    <p:cond delay="0"/>
                                  </p:stCondLst>
                                  <p:childTnLst>
                                    <p:animEffect transition="out" filter="fade">
                                      <p:cBhvr>
                                        <p:cTn id="16" dur="1000"/>
                                        <p:tgtEl>
                                          <p:spTgt spid="10"/>
                                        </p:tgtEl>
                                      </p:cBhvr>
                                    </p:animEffect>
                                    <p:anim calcmode="lin" valueType="num">
                                      <p:cBhvr>
                                        <p:cTn id="17" dur="1000"/>
                                        <p:tgtEl>
                                          <p:spTgt spid="10"/>
                                        </p:tgtEl>
                                        <p:attrNameLst>
                                          <p:attrName>ppt_x</p:attrName>
                                        </p:attrNameLst>
                                      </p:cBhvr>
                                      <p:tavLst>
                                        <p:tav tm="0">
                                          <p:val>
                                            <p:strVal val="ppt_x"/>
                                          </p:val>
                                        </p:tav>
                                        <p:tav tm="100000">
                                          <p:val>
                                            <p:strVal val="ppt_x"/>
                                          </p:val>
                                        </p:tav>
                                      </p:tavLst>
                                    </p:anim>
                                    <p:anim calcmode="lin" valueType="num">
                                      <p:cBhvr>
                                        <p:cTn id="18" dur="1000"/>
                                        <p:tgtEl>
                                          <p:spTgt spid="10"/>
                                        </p:tgtEl>
                                        <p:attrNameLst>
                                          <p:attrName>ppt_y</p:attrName>
                                        </p:attrNameLst>
                                      </p:cBhvr>
                                      <p:tavLst>
                                        <p:tav tm="0">
                                          <p:val>
                                            <p:strVal val="ppt_y"/>
                                          </p:val>
                                        </p:tav>
                                        <p:tav tm="100000">
                                          <p:val>
                                            <p:strVal val="ppt_y+.1"/>
                                          </p:val>
                                        </p:tav>
                                      </p:tavLst>
                                    </p:anim>
                                    <p:set>
                                      <p:cBhvr>
                                        <p:cTn id="19" dur="1" fill="hold">
                                          <p:stCondLst>
                                            <p:cond delay="999"/>
                                          </p:stCondLst>
                                        </p:cTn>
                                        <p:tgtEl>
                                          <p:spTgt spid="10"/>
                                        </p:tgtEl>
                                        <p:attrNameLst>
                                          <p:attrName>style.visibility</p:attrName>
                                        </p:attrNameLst>
                                      </p:cBhvr>
                                      <p:to>
                                        <p:strVal val="hidden"/>
                                      </p:to>
                                    </p:set>
                                  </p:childTnLst>
                                </p:cTn>
                              </p:par>
                              <p:par>
                                <p:cTn id="20" presetID="42" presetClass="exit" presetSubtype="0" fill="hold" grpId="0" nodeType="withEffect">
                                  <p:stCondLst>
                                    <p:cond delay="0"/>
                                  </p:stCondLst>
                                  <p:childTnLst>
                                    <p:animEffect transition="out" filter="fade">
                                      <p:cBhvr>
                                        <p:cTn id="21" dur="1000"/>
                                        <p:tgtEl>
                                          <p:spTgt spid="11"/>
                                        </p:tgtEl>
                                      </p:cBhvr>
                                    </p:animEffect>
                                    <p:anim calcmode="lin" valueType="num">
                                      <p:cBhvr>
                                        <p:cTn id="22" dur="1000"/>
                                        <p:tgtEl>
                                          <p:spTgt spid="11"/>
                                        </p:tgtEl>
                                        <p:attrNameLst>
                                          <p:attrName>ppt_x</p:attrName>
                                        </p:attrNameLst>
                                      </p:cBhvr>
                                      <p:tavLst>
                                        <p:tav tm="0">
                                          <p:val>
                                            <p:strVal val="ppt_x"/>
                                          </p:val>
                                        </p:tav>
                                        <p:tav tm="100000">
                                          <p:val>
                                            <p:strVal val="ppt_x"/>
                                          </p:val>
                                        </p:tav>
                                      </p:tavLst>
                                    </p:anim>
                                    <p:anim calcmode="lin" valueType="num">
                                      <p:cBhvr>
                                        <p:cTn id="23" dur="1000"/>
                                        <p:tgtEl>
                                          <p:spTgt spid="11"/>
                                        </p:tgtEl>
                                        <p:attrNameLst>
                                          <p:attrName>ppt_y</p:attrName>
                                        </p:attrNameLst>
                                      </p:cBhvr>
                                      <p:tavLst>
                                        <p:tav tm="0">
                                          <p:val>
                                            <p:strVal val="ppt_y"/>
                                          </p:val>
                                        </p:tav>
                                        <p:tav tm="100000">
                                          <p:val>
                                            <p:strVal val="ppt_y+.1"/>
                                          </p:val>
                                        </p:tav>
                                      </p:tavLst>
                                    </p:anim>
                                    <p:set>
                                      <p:cBhvr>
                                        <p:cTn id="24" dur="1" fill="hold">
                                          <p:stCondLst>
                                            <p:cond delay="999"/>
                                          </p:stCondLst>
                                        </p:cTn>
                                        <p:tgtEl>
                                          <p:spTgt spid="11"/>
                                        </p:tgtEl>
                                        <p:attrNameLst>
                                          <p:attrName>style.visibility</p:attrName>
                                        </p:attrNameLst>
                                      </p:cBhvr>
                                      <p:to>
                                        <p:strVal val="hidden"/>
                                      </p:to>
                                    </p:set>
                                  </p:childTnLst>
                                </p:cTn>
                              </p:par>
                              <p:par>
                                <p:cTn id="25" presetID="42" presetClass="exit" presetSubtype="0" fill="hold" grpId="0" nodeType="withEffect">
                                  <p:stCondLst>
                                    <p:cond delay="0"/>
                                  </p:stCondLst>
                                  <p:childTnLst>
                                    <p:animEffect transition="out" filter="fade">
                                      <p:cBhvr>
                                        <p:cTn id="26" dur="1000"/>
                                        <p:tgtEl>
                                          <p:spTgt spid="12"/>
                                        </p:tgtEl>
                                      </p:cBhvr>
                                    </p:animEffect>
                                    <p:anim calcmode="lin" valueType="num">
                                      <p:cBhvr>
                                        <p:cTn id="27" dur="1000"/>
                                        <p:tgtEl>
                                          <p:spTgt spid="12"/>
                                        </p:tgtEl>
                                        <p:attrNameLst>
                                          <p:attrName>ppt_x</p:attrName>
                                        </p:attrNameLst>
                                      </p:cBhvr>
                                      <p:tavLst>
                                        <p:tav tm="0">
                                          <p:val>
                                            <p:strVal val="ppt_x"/>
                                          </p:val>
                                        </p:tav>
                                        <p:tav tm="100000">
                                          <p:val>
                                            <p:strVal val="ppt_x"/>
                                          </p:val>
                                        </p:tav>
                                      </p:tavLst>
                                    </p:anim>
                                    <p:anim calcmode="lin" valueType="num">
                                      <p:cBhvr>
                                        <p:cTn id="28" dur="1000"/>
                                        <p:tgtEl>
                                          <p:spTgt spid="12"/>
                                        </p:tgtEl>
                                        <p:attrNameLst>
                                          <p:attrName>ppt_y</p:attrName>
                                        </p:attrNameLst>
                                      </p:cBhvr>
                                      <p:tavLst>
                                        <p:tav tm="0">
                                          <p:val>
                                            <p:strVal val="ppt_y"/>
                                          </p:val>
                                        </p:tav>
                                        <p:tav tm="100000">
                                          <p:val>
                                            <p:strVal val="ppt_y+.1"/>
                                          </p:val>
                                        </p:tav>
                                      </p:tavLst>
                                    </p:anim>
                                    <p:set>
                                      <p:cBhvr>
                                        <p:cTn id="29" dur="1" fill="hold">
                                          <p:stCondLst>
                                            <p:cond delay="999"/>
                                          </p:stCondLst>
                                        </p:cTn>
                                        <p:tgtEl>
                                          <p:spTgt spid="12"/>
                                        </p:tgtEl>
                                        <p:attrNameLst>
                                          <p:attrName>style.visibility</p:attrName>
                                        </p:attrNameLst>
                                      </p:cBhvr>
                                      <p:to>
                                        <p:strVal val="hidden"/>
                                      </p:to>
                                    </p:set>
                                  </p:childTnLst>
                                </p:cTn>
                              </p:par>
                              <p:par>
                                <p:cTn id="30" presetID="42" presetClass="exit" presetSubtype="0" fill="hold" grpId="0" nodeType="withEffect">
                                  <p:stCondLst>
                                    <p:cond delay="0"/>
                                  </p:stCondLst>
                                  <p:childTnLst>
                                    <p:animEffect transition="out" filter="fade">
                                      <p:cBhvr>
                                        <p:cTn id="31" dur="1000"/>
                                        <p:tgtEl>
                                          <p:spTgt spid="13"/>
                                        </p:tgtEl>
                                      </p:cBhvr>
                                    </p:animEffect>
                                    <p:anim calcmode="lin" valueType="num">
                                      <p:cBhvr>
                                        <p:cTn id="32" dur="1000"/>
                                        <p:tgtEl>
                                          <p:spTgt spid="13"/>
                                        </p:tgtEl>
                                        <p:attrNameLst>
                                          <p:attrName>ppt_x</p:attrName>
                                        </p:attrNameLst>
                                      </p:cBhvr>
                                      <p:tavLst>
                                        <p:tav tm="0">
                                          <p:val>
                                            <p:strVal val="ppt_x"/>
                                          </p:val>
                                        </p:tav>
                                        <p:tav tm="100000">
                                          <p:val>
                                            <p:strVal val="ppt_x"/>
                                          </p:val>
                                        </p:tav>
                                      </p:tavLst>
                                    </p:anim>
                                    <p:anim calcmode="lin" valueType="num">
                                      <p:cBhvr>
                                        <p:cTn id="33" dur="1000"/>
                                        <p:tgtEl>
                                          <p:spTgt spid="13"/>
                                        </p:tgtEl>
                                        <p:attrNameLst>
                                          <p:attrName>ppt_y</p:attrName>
                                        </p:attrNameLst>
                                      </p:cBhvr>
                                      <p:tavLst>
                                        <p:tav tm="0">
                                          <p:val>
                                            <p:strVal val="ppt_y"/>
                                          </p:val>
                                        </p:tav>
                                        <p:tav tm="100000">
                                          <p:val>
                                            <p:strVal val="ppt_y+.1"/>
                                          </p:val>
                                        </p:tav>
                                      </p:tavLst>
                                    </p:anim>
                                    <p:set>
                                      <p:cBhvr>
                                        <p:cTn id="34" dur="1" fill="hold">
                                          <p:stCondLst>
                                            <p:cond delay="999"/>
                                          </p:stCondLst>
                                        </p:cTn>
                                        <p:tgtEl>
                                          <p:spTgt spid="13"/>
                                        </p:tgtEl>
                                        <p:attrNameLst>
                                          <p:attrName>style.visibility</p:attrName>
                                        </p:attrNameLst>
                                      </p:cBhvr>
                                      <p:to>
                                        <p:strVal val="hidden"/>
                                      </p:to>
                                    </p:set>
                                  </p:childTnLst>
                                </p:cTn>
                              </p:par>
                              <p:par>
                                <p:cTn id="35" presetID="42" presetClass="exit" presetSubtype="0" fill="hold" grpId="0" nodeType="withEffect">
                                  <p:stCondLst>
                                    <p:cond delay="0"/>
                                  </p:stCondLst>
                                  <p:childTnLst>
                                    <p:animEffect transition="out" filter="fade">
                                      <p:cBhvr>
                                        <p:cTn id="36" dur="1000"/>
                                        <p:tgtEl>
                                          <p:spTgt spid="14"/>
                                        </p:tgtEl>
                                      </p:cBhvr>
                                    </p:animEffect>
                                    <p:anim calcmode="lin" valueType="num">
                                      <p:cBhvr>
                                        <p:cTn id="37" dur="1000"/>
                                        <p:tgtEl>
                                          <p:spTgt spid="14"/>
                                        </p:tgtEl>
                                        <p:attrNameLst>
                                          <p:attrName>ppt_x</p:attrName>
                                        </p:attrNameLst>
                                      </p:cBhvr>
                                      <p:tavLst>
                                        <p:tav tm="0">
                                          <p:val>
                                            <p:strVal val="ppt_x"/>
                                          </p:val>
                                        </p:tav>
                                        <p:tav tm="100000">
                                          <p:val>
                                            <p:strVal val="ppt_x"/>
                                          </p:val>
                                        </p:tav>
                                      </p:tavLst>
                                    </p:anim>
                                    <p:anim calcmode="lin" valueType="num">
                                      <p:cBhvr>
                                        <p:cTn id="38" dur="1000"/>
                                        <p:tgtEl>
                                          <p:spTgt spid="14"/>
                                        </p:tgtEl>
                                        <p:attrNameLst>
                                          <p:attrName>ppt_y</p:attrName>
                                        </p:attrNameLst>
                                      </p:cBhvr>
                                      <p:tavLst>
                                        <p:tav tm="0">
                                          <p:val>
                                            <p:strVal val="ppt_y"/>
                                          </p:val>
                                        </p:tav>
                                        <p:tav tm="100000">
                                          <p:val>
                                            <p:strVal val="ppt_y+.1"/>
                                          </p:val>
                                        </p:tav>
                                      </p:tavLst>
                                    </p:anim>
                                    <p:set>
                                      <p:cBhvr>
                                        <p:cTn id="39" dur="1" fill="hold">
                                          <p:stCondLst>
                                            <p:cond delay="999"/>
                                          </p:stCondLst>
                                        </p:cTn>
                                        <p:tgtEl>
                                          <p:spTgt spid="14"/>
                                        </p:tgtEl>
                                        <p:attrNameLst>
                                          <p:attrName>style.visibility</p:attrName>
                                        </p:attrNameLst>
                                      </p:cBhvr>
                                      <p:to>
                                        <p:strVal val="hidden"/>
                                      </p:to>
                                    </p:set>
                                  </p:childTnLst>
                                </p:cTn>
                              </p:par>
                              <p:par>
                                <p:cTn id="40" presetID="42" presetClass="exit" presetSubtype="0" fill="hold" grpId="0" nodeType="withEffect">
                                  <p:stCondLst>
                                    <p:cond delay="0"/>
                                  </p:stCondLst>
                                  <p:childTnLst>
                                    <p:animEffect transition="out" filter="fade">
                                      <p:cBhvr>
                                        <p:cTn id="41" dur="1000"/>
                                        <p:tgtEl>
                                          <p:spTgt spid="15"/>
                                        </p:tgtEl>
                                      </p:cBhvr>
                                    </p:animEffect>
                                    <p:anim calcmode="lin" valueType="num">
                                      <p:cBhvr>
                                        <p:cTn id="42" dur="1000"/>
                                        <p:tgtEl>
                                          <p:spTgt spid="15"/>
                                        </p:tgtEl>
                                        <p:attrNameLst>
                                          <p:attrName>ppt_x</p:attrName>
                                        </p:attrNameLst>
                                      </p:cBhvr>
                                      <p:tavLst>
                                        <p:tav tm="0">
                                          <p:val>
                                            <p:strVal val="ppt_x"/>
                                          </p:val>
                                        </p:tav>
                                        <p:tav tm="100000">
                                          <p:val>
                                            <p:strVal val="ppt_x"/>
                                          </p:val>
                                        </p:tav>
                                      </p:tavLst>
                                    </p:anim>
                                    <p:anim calcmode="lin" valueType="num">
                                      <p:cBhvr>
                                        <p:cTn id="43" dur="1000"/>
                                        <p:tgtEl>
                                          <p:spTgt spid="15"/>
                                        </p:tgtEl>
                                        <p:attrNameLst>
                                          <p:attrName>ppt_y</p:attrName>
                                        </p:attrNameLst>
                                      </p:cBhvr>
                                      <p:tavLst>
                                        <p:tav tm="0">
                                          <p:val>
                                            <p:strVal val="ppt_y"/>
                                          </p:val>
                                        </p:tav>
                                        <p:tav tm="100000">
                                          <p:val>
                                            <p:strVal val="ppt_y+.1"/>
                                          </p:val>
                                        </p:tav>
                                      </p:tavLst>
                                    </p:anim>
                                    <p:set>
                                      <p:cBhvr>
                                        <p:cTn id="44" dur="1" fill="hold">
                                          <p:stCondLst>
                                            <p:cond delay="999"/>
                                          </p:stCondLst>
                                        </p:cTn>
                                        <p:tgtEl>
                                          <p:spTgt spid="15"/>
                                        </p:tgtEl>
                                        <p:attrNameLst>
                                          <p:attrName>style.visibility</p:attrName>
                                        </p:attrNameLst>
                                      </p:cBhvr>
                                      <p:to>
                                        <p:strVal val="hidden"/>
                                      </p:to>
                                    </p:set>
                                  </p:childTnLst>
                                </p:cTn>
                              </p:par>
                              <p:par>
                                <p:cTn id="45" presetID="42" presetClass="exit" presetSubtype="0" fill="hold" grpId="0" nodeType="withEffect">
                                  <p:stCondLst>
                                    <p:cond delay="0"/>
                                  </p:stCondLst>
                                  <p:childTnLst>
                                    <p:animEffect transition="out" filter="fade">
                                      <p:cBhvr>
                                        <p:cTn id="46" dur="1000"/>
                                        <p:tgtEl>
                                          <p:spTgt spid="16"/>
                                        </p:tgtEl>
                                      </p:cBhvr>
                                    </p:animEffect>
                                    <p:anim calcmode="lin" valueType="num">
                                      <p:cBhvr>
                                        <p:cTn id="47" dur="1000"/>
                                        <p:tgtEl>
                                          <p:spTgt spid="16"/>
                                        </p:tgtEl>
                                        <p:attrNameLst>
                                          <p:attrName>ppt_x</p:attrName>
                                        </p:attrNameLst>
                                      </p:cBhvr>
                                      <p:tavLst>
                                        <p:tav tm="0">
                                          <p:val>
                                            <p:strVal val="ppt_x"/>
                                          </p:val>
                                        </p:tav>
                                        <p:tav tm="100000">
                                          <p:val>
                                            <p:strVal val="ppt_x"/>
                                          </p:val>
                                        </p:tav>
                                      </p:tavLst>
                                    </p:anim>
                                    <p:anim calcmode="lin" valueType="num">
                                      <p:cBhvr>
                                        <p:cTn id="48" dur="1000"/>
                                        <p:tgtEl>
                                          <p:spTgt spid="16"/>
                                        </p:tgtEl>
                                        <p:attrNameLst>
                                          <p:attrName>ppt_y</p:attrName>
                                        </p:attrNameLst>
                                      </p:cBhvr>
                                      <p:tavLst>
                                        <p:tav tm="0">
                                          <p:val>
                                            <p:strVal val="ppt_y"/>
                                          </p:val>
                                        </p:tav>
                                        <p:tav tm="100000">
                                          <p:val>
                                            <p:strVal val="ppt_y+.1"/>
                                          </p:val>
                                        </p:tav>
                                      </p:tavLst>
                                    </p:anim>
                                    <p:set>
                                      <p:cBhvr>
                                        <p:cTn id="49" dur="1" fill="hold">
                                          <p:stCondLst>
                                            <p:cond delay="999"/>
                                          </p:stCondLst>
                                        </p:cTn>
                                        <p:tgtEl>
                                          <p:spTgt spid="16"/>
                                        </p:tgtEl>
                                        <p:attrNameLst>
                                          <p:attrName>style.visibility</p:attrName>
                                        </p:attrNameLst>
                                      </p:cBhvr>
                                      <p:to>
                                        <p:strVal val="hidden"/>
                                      </p:to>
                                    </p:set>
                                  </p:childTnLst>
                                </p:cTn>
                              </p:par>
                              <p:par>
                                <p:cTn id="50" presetID="42" presetClass="exit" presetSubtype="0" fill="hold" grpId="0" nodeType="withEffect">
                                  <p:stCondLst>
                                    <p:cond delay="0"/>
                                  </p:stCondLst>
                                  <p:childTnLst>
                                    <p:animEffect transition="out" filter="fade">
                                      <p:cBhvr>
                                        <p:cTn id="51" dur="1000"/>
                                        <p:tgtEl>
                                          <p:spTgt spid="17"/>
                                        </p:tgtEl>
                                      </p:cBhvr>
                                    </p:animEffect>
                                    <p:anim calcmode="lin" valueType="num">
                                      <p:cBhvr>
                                        <p:cTn id="52" dur="1000"/>
                                        <p:tgtEl>
                                          <p:spTgt spid="17"/>
                                        </p:tgtEl>
                                        <p:attrNameLst>
                                          <p:attrName>ppt_x</p:attrName>
                                        </p:attrNameLst>
                                      </p:cBhvr>
                                      <p:tavLst>
                                        <p:tav tm="0">
                                          <p:val>
                                            <p:strVal val="ppt_x"/>
                                          </p:val>
                                        </p:tav>
                                        <p:tav tm="100000">
                                          <p:val>
                                            <p:strVal val="ppt_x"/>
                                          </p:val>
                                        </p:tav>
                                      </p:tavLst>
                                    </p:anim>
                                    <p:anim calcmode="lin" valueType="num">
                                      <p:cBhvr>
                                        <p:cTn id="53" dur="1000"/>
                                        <p:tgtEl>
                                          <p:spTgt spid="17"/>
                                        </p:tgtEl>
                                        <p:attrNameLst>
                                          <p:attrName>ppt_y</p:attrName>
                                        </p:attrNameLst>
                                      </p:cBhvr>
                                      <p:tavLst>
                                        <p:tav tm="0">
                                          <p:val>
                                            <p:strVal val="ppt_y"/>
                                          </p:val>
                                        </p:tav>
                                        <p:tav tm="100000">
                                          <p:val>
                                            <p:strVal val="ppt_y+.1"/>
                                          </p:val>
                                        </p:tav>
                                      </p:tavLst>
                                    </p:anim>
                                    <p:set>
                                      <p:cBhvr>
                                        <p:cTn id="54" dur="1" fill="hold">
                                          <p:stCondLst>
                                            <p:cond delay="999"/>
                                          </p:stCondLst>
                                        </p:cTn>
                                        <p:tgtEl>
                                          <p:spTgt spid="17"/>
                                        </p:tgtEl>
                                        <p:attrNameLst>
                                          <p:attrName>style.visibility</p:attrName>
                                        </p:attrNameLst>
                                      </p:cBhvr>
                                      <p:to>
                                        <p:strVal val="hidden"/>
                                      </p:to>
                                    </p:set>
                                  </p:childTnLst>
                                </p:cTn>
                              </p:par>
                              <p:par>
                                <p:cTn id="55" presetID="42" presetClass="exit" presetSubtype="0" fill="hold" grpId="0" nodeType="withEffect">
                                  <p:stCondLst>
                                    <p:cond delay="0"/>
                                  </p:stCondLst>
                                  <p:childTnLst>
                                    <p:animEffect transition="out" filter="fade">
                                      <p:cBhvr>
                                        <p:cTn id="56" dur="1000"/>
                                        <p:tgtEl>
                                          <p:spTgt spid="18"/>
                                        </p:tgtEl>
                                      </p:cBhvr>
                                    </p:animEffect>
                                    <p:anim calcmode="lin" valueType="num">
                                      <p:cBhvr>
                                        <p:cTn id="57" dur="1000"/>
                                        <p:tgtEl>
                                          <p:spTgt spid="18"/>
                                        </p:tgtEl>
                                        <p:attrNameLst>
                                          <p:attrName>ppt_x</p:attrName>
                                        </p:attrNameLst>
                                      </p:cBhvr>
                                      <p:tavLst>
                                        <p:tav tm="0">
                                          <p:val>
                                            <p:strVal val="ppt_x"/>
                                          </p:val>
                                        </p:tav>
                                        <p:tav tm="100000">
                                          <p:val>
                                            <p:strVal val="ppt_x"/>
                                          </p:val>
                                        </p:tav>
                                      </p:tavLst>
                                    </p:anim>
                                    <p:anim calcmode="lin" valueType="num">
                                      <p:cBhvr>
                                        <p:cTn id="58" dur="1000"/>
                                        <p:tgtEl>
                                          <p:spTgt spid="18"/>
                                        </p:tgtEl>
                                        <p:attrNameLst>
                                          <p:attrName>ppt_y</p:attrName>
                                        </p:attrNameLst>
                                      </p:cBhvr>
                                      <p:tavLst>
                                        <p:tav tm="0">
                                          <p:val>
                                            <p:strVal val="ppt_y"/>
                                          </p:val>
                                        </p:tav>
                                        <p:tav tm="100000">
                                          <p:val>
                                            <p:strVal val="ppt_y+.1"/>
                                          </p:val>
                                        </p:tav>
                                      </p:tavLst>
                                    </p:anim>
                                    <p:set>
                                      <p:cBhvr>
                                        <p:cTn id="59" dur="1" fill="hold">
                                          <p:stCondLst>
                                            <p:cond delay="999"/>
                                          </p:stCondLst>
                                        </p:cTn>
                                        <p:tgtEl>
                                          <p:spTgt spid="18"/>
                                        </p:tgtEl>
                                        <p:attrNameLst>
                                          <p:attrName>style.visibility</p:attrName>
                                        </p:attrNameLst>
                                      </p:cBhvr>
                                      <p:to>
                                        <p:strVal val="hidden"/>
                                      </p:to>
                                    </p:set>
                                  </p:childTnLst>
                                </p:cTn>
                              </p:par>
                              <p:par>
                                <p:cTn id="60" presetID="42" presetClass="exit" presetSubtype="0" fill="hold" grpId="0" nodeType="withEffect">
                                  <p:stCondLst>
                                    <p:cond delay="0"/>
                                  </p:stCondLst>
                                  <p:childTnLst>
                                    <p:animEffect transition="out" filter="fade">
                                      <p:cBhvr>
                                        <p:cTn id="61" dur="1000"/>
                                        <p:tgtEl>
                                          <p:spTgt spid="19"/>
                                        </p:tgtEl>
                                      </p:cBhvr>
                                    </p:animEffect>
                                    <p:anim calcmode="lin" valueType="num">
                                      <p:cBhvr>
                                        <p:cTn id="62" dur="1000"/>
                                        <p:tgtEl>
                                          <p:spTgt spid="19"/>
                                        </p:tgtEl>
                                        <p:attrNameLst>
                                          <p:attrName>ppt_x</p:attrName>
                                        </p:attrNameLst>
                                      </p:cBhvr>
                                      <p:tavLst>
                                        <p:tav tm="0">
                                          <p:val>
                                            <p:strVal val="ppt_x"/>
                                          </p:val>
                                        </p:tav>
                                        <p:tav tm="100000">
                                          <p:val>
                                            <p:strVal val="ppt_x"/>
                                          </p:val>
                                        </p:tav>
                                      </p:tavLst>
                                    </p:anim>
                                    <p:anim calcmode="lin" valueType="num">
                                      <p:cBhvr>
                                        <p:cTn id="63" dur="1000"/>
                                        <p:tgtEl>
                                          <p:spTgt spid="19"/>
                                        </p:tgtEl>
                                        <p:attrNameLst>
                                          <p:attrName>ppt_y</p:attrName>
                                        </p:attrNameLst>
                                      </p:cBhvr>
                                      <p:tavLst>
                                        <p:tav tm="0">
                                          <p:val>
                                            <p:strVal val="ppt_y"/>
                                          </p:val>
                                        </p:tav>
                                        <p:tav tm="100000">
                                          <p:val>
                                            <p:strVal val="ppt_y+.1"/>
                                          </p:val>
                                        </p:tav>
                                      </p:tavLst>
                                    </p:anim>
                                    <p:set>
                                      <p:cBhvr>
                                        <p:cTn id="64" dur="1" fill="hold">
                                          <p:stCondLst>
                                            <p:cond delay="999"/>
                                          </p:stCondLst>
                                        </p:cTn>
                                        <p:tgtEl>
                                          <p:spTgt spid="19"/>
                                        </p:tgtEl>
                                        <p:attrNameLst>
                                          <p:attrName>style.visibility</p:attrName>
                                        </p:attrNameLst>
                                      </p:cBhvr>
                                      <p:to>
                                        <p:strVal val="hidden"/>
                                      </p:to>
                                    </p:set>
                                  </p:childTnLst>
                                </p:cTn>
                              </p:par>
                              <p:par>
                                <p:cTn id="65" presetID="42" presetClass="exit" presetSubtype="0" fill="hold" grpId="0" nodeType="withEffect">
                                  <p:stCondLst>
                                    <p:cond delay="0"/>
                                  </p:stCondLst>
                                  <p:childTnLst>
                                    <p:animEffect transition="out" filter="fade">
                                      <p:cBhvr>
                                        <p:cTn id="66" dur="1000"/>
                                        <p:tgtEl>
                                          <p:spTgt spid="20"/>
                                        </p:tgtEl>
                                      </p:cBhvr>
                                    </p:animEffect>
                                    <p:anim calcmode="lin" valueType="num">
                                      <p:cBhvr>
                                        <p:cTn id="67" dur="1000"/>
                                        <p:tgtEl>
                                          <p:spTgt spid="20"/>
                                        </p:tgtEl>
                                        <p:attrNameLst>
                                          <p:attrName>ppt_x</p:attrName>
                                        </p:attrNameLst>
                                      </p:cBhvr>
                                      <p:tavLst>
                                        <p:tav tm="0">
                                          <p:val>
                                            <p:strVal val="ppt_x"/>
                                          </p:val>
                                        </p:tav>
                                        <p:tav tm="100000">
                                          <p:val>
                                            <p:strVal val="ppt_x"/>
                                          </p:val>
                                        </p:tav>
                                      </p:tavLst>
                                    </p:anim>
                                    <p:anim calcmode="lin" valueType="num">
                                      <p:cBhvr>
                                        <p:cTn id="68" dur="1000"/>
                                        <p:tgtEl>
                                          <p:spTgt spid="20"/>
                                        </p:tgtEl>
                                        <p:attrNameLst>
                                          <p:attrName>ppt_y</p:attrName>
                                        </p:attrNameLst>
                                      </p:cBhvr>
                                      <p:tavLst>
                                        <p:tav tm="0">
                                          <p:val>
                                            <p:strVal val="ppt_y"/>
                                          </p:val>
                                        </p:tav>
                                        <p:tav tm="100000">
                                          <p:val>
                                            <p:strVal val="ppt_y+.1"/>
                                          </p:val>
                                        </p:tav>
                                      </p:tavLst>
                                    </p:anim>
                                    <p:set>
                                      <p:cBhvr>
                                        <p:cTn id="69" dur="1" fill="hold">
                                          <p:stCondLst>
                                            <p:cond delay="999"/>
                                          </p:stCondLst>
                                        </p:cTn>
                                        <p:tgtEl>
                                          <p:spTgt spid="20"/>
                                        </p:tgtEl>
                                        <p:attrNameLst>
                                          <p:attrName>style.visibility</p:attrName>
                                        </p:attrNameLst>
                                      </p:cBhvr>
                                      <p:to>
                                        <p:strVal val="hidden"/>
                                      </p:to>
                                    </p:set>
                                  </p:childTnLst>
                                </p:cTn>
                              </p:par>
                              <p:par>
                                <p:cTn id="70" presetID="42" presetClass="exit" presetSubtype="0" fill="hold" grpId="0" nodeType="withEffect">
                                  <p:stCondLst>
                                    <p:cond delay="0"/>
                                  </p:stCondLst>
                                  <p:childTnLst>
                                    <p:animEffect transition="out" filter="fade">
                                      <p:cBhvr>
                                        <p:cTn id="71" dur="1000"/>
                                        <p:tgtEl>
                                          <p:spTgt spid="21"/>
                                        </p:tgtEl>
                                      </p:cBhvr>
                                    </p:animEffect>
                                    <p:anim calcmode="lin" valueType="num">
                                      <p:cBhvr>
                                        <p:cTn id="72" dur="1000"/>
                                        <p:tgtEl>
                                          <p:spTgt spid="21"/>
                                        </p:tgtEl>
                                        <p:attrNameLst>
                                          <p:attrName>ppt_x</p:attrName>
                                        </p:attrNameLst>
                                      </p:cBhvr>
                                      <p:tavLst>
                                        <p:tav tm="0">
                                          <p:val>
                                            <p:strVal val="ppt_x"/>
                                          </p:val>
                                        </p:tav>
                                        <p:tav tm="100000">
                                          <p:val>
                                            <p:strVal val="ppt_x"/>
                                          </p:val>
                                        </p:tav>
                                      </p:tavLst>
                                    </p:anim>
                                    <p:anim calcmode="lin" valueType="num">
                                      <p:cBhvr>
                                        <p:cTn id="73" dur="1000"/>
                                        <p:tgtEl>
                                          <p:spTgt spid="21"/>
                                        </p:tgtEl>
                                        <p:attrNameLst>
                                          <p:attrName>ppt_y</p:attrName>
                                        </p:attrNameLst>
                                      </p:cBhvr>
                                      <p:tavLst>
                                        <p:tav tm="0">
                                          <p:val>
                                            <p:strVal val="ppt_y"/>
                                          </p:val>
                                        </p:tav>
                                        <p:tav tm="100000">
                                          <p:val>
                                            <p:strVal val="ppt_y+.1"/>
                                          </p:val>
                                        </p:tav>
                                      </p:tavLst>
                                    </p:anim>
                                    <p:set>
                                      <p:cBhvr>
                                        <p:cTn id="74" dur="1" fill="hold">
                                          <p:stCondLst>
                                            <p:cond delay="999"/>
                                          </p:stCondLst>
                                        </p:cTn>
                                        <p:tgtEl>
                                          <p:spTgt spid="21"/>
                                        </p:tgtEl>
                                        <p:attrNameLst>
                                          <p:attrName>style.visibility</p:attrName>
                                        </p:attrNameLst>
                                      </p:cBhvr>
                                      <p:to>
                                        <p:strVal val="hidden"/>
                                      </p:to>
                                    </p:set>
                                  </p:childTnLst>
                                </p:cTn>
                              </p:par>
                              <p:par>
                                <p:cTn id="75" presetID="42" presetClass="exit" presetSubtype="0" fill="hold" grpId="0" nodeType="withEffect">
                                  <p:stCondLst>
                                    <p:cond delay="0"/>
                                  </p:stCondLst>
                                  <p:childTnLst>
                                    <p:animEffect transition="out" filter="fade">
                                      <p:cBhvr>
                                        <p:cTn id="76" dur="1000"/>
                                        <p:tgtEl>
                                          <p:spTgt spid="22"/>
                                        </p:tgtEl>
                                      </p:cBhvr>
                                    </p:animEffect>
                                    <p:anim calcmode="lin" valueType="num">
                                      <p:cBhvr>
                                        <p:cTn id="77" dur="1000"/>
                                        <p:tgtEl>
                                          <p:spTgt spid="22"/>
                                        </p:tgtEl>
                                        <p:attrNameLst>
                                          <p:attrName>ppt_x</p:attrName>
                                        </p:attrNameLst>
                                      </p:cBhvr>
                                      <p:tavLst>
                                        <p:tav tm="0">
                                          <p:val>
                                            <p:strVal val="ppt_x"/>
                                          </p:val>
                                        </p:tav>
                                        <p:tav tm="100000">
                                          <p:val>
                                            <p:strVal val="ppt_x"/>
                                          </p:val>
                                        </p:tav>
                                      </p:tavLst>
                                    </p:anim>
                                    <p:anim calcmode="lin" valueType="num">
                                      <p:cBhvr>
                                        <p:cTn id="78" dur="1000"/>
                                        <p:tgtEl>
                                          <p:spTgt spid="22"/>
                                        </p:tgtEl>
                                        <p:attrNameLst>
                                          <p:attrName>ppt_y</p:attrName>
                                        </p:attrNameLst>
                                      </p:cBhvr>
                                      <p:tavLst>
                                        <p:tav tm="0">
                                          <p:val>
                                            <p:strVal val="ppt_y"/>
                                          </p:val>
                                        </p:tav>
                                        <p:tav tm="100000">
                                          <p:val>
                                            <p:strVal val="ppt_y+.1"/>
                                          </p:val>
                                        </p:tav>
                                      </p:tavLst>
                                    </p:anim>
                                    <p:set>
                                      <p:cBhvr>
                                        <p:cTn id="79" dur="1" fill="hold">
                                          <p:stCondLst>
                                            <p:cond delay="999"/>
                                          </p:stCondLst>
                                        </p:cTn>
                                        <p:tgtEl>
                                          <p:spTgt spid="22"/>
                                        </p:tgtEl>
                                        <p:attrNameLst>
                                          <p:attrName>style.visibility</p:attrName>
                                        </p:attrNameLst>
                                      </p:cBhvr>
                                      <p:to>
                                        <p:strVal val="hidden"/>
                                      </p:to>
                                    </p:set>
                                  </p:childTnLst>
                                </p:cTn>
                              </p:par>
                              <p:par>
                                <p:cTn id="80" presetID="42" presetClass="exit" presetSubtype="0" fill="hold" grpId="0" nodeType="withEffect">
                                  <p:stCondLst>
                                    <p:cond delay="0"/>
                                  </p:stCondLst>
                                  <p:childTnLst>
                                    <p:animEffect transition="out" filter="fade">
                                      <p:cBhvr>
                                        <p:cTn id="81" dur="1000"/>
                                        <p:tgtEl>
                                          <p:spTgt spid="23"/>
                                        </p:tgtEl>
                                      </p:cBhvr>
                                    </p:animEffect>
                                    <p:anim calcmode="lin" valueType="num">
                                      <p:cBhvr>
                                        <p:cTn id="82" dur="1000"/>
                                        <p:tgtEl>
                                          <p:spTgt spid="23"/>
                                        </p:tgtEl>
                                        <p:attrNameLst>
                                          <p:attrName>ppt_x</p:attrName>
                                        </p:attrNameLst>
                                      </p:cBhvr>
                                      <p:tavLst>
                                        <p:tav tm="0">
                                          <p:val>
                                            <p:strVal val="ppt_x"/>
                                          </p:val>
                                        </p:tav>
                                        <p:tav tm="100000">
                                          <p:val>
                                            <p:strVal val="ppt_x"/>
                                          </p:val>
                                        </p:tav>
                                      </p:tavLst>
                                    </p:anim>
                                    <p:anim calcmode="lin" valueType="num">
                                      <p:cBhvr>
                                        <p:cTn id="83" dur="1000"/>
                                        <p:tgtEl>
                                          <p:spTgt spid="23"/>
                                        </p:tgtEl>
                                        <p:attrNameLst>
                                          <p:attrName>ppt_y</p:attrName>
                                        </p:attrNameLst>
                                      </p:cBhvr>
                                      <p:tavLst>
                                        <p:tav tm="0">
                                          <p:val>
                                            <p:strVal val="ppt_y"/>
                                          </p:val>
                                        </p:tav>
                                        <p:tav tm="100000">
                                          <p:val>
                                            <p:strVal val="ppt_y+.1"/>
                                          </p:val>
                                        </p:tav>
                                      </p:tavLst>
                                    </p:anim>
                                    <p:set>
                                      <p:cBhvr>
                                        <p:cTn id="84" dur="1" fill="hold">
                                          <p:stCondLst>
                                            <p:cond delay="999"/>
                                          </p:stCondLst>
                                        </p:cTn>
                                        <p:tgtEl>
                                          <p:spTgt spid="23"/>
                                        </p:tgtEl>
                                        <p:attrNameLst>
                                          <p:attrName>style.visibility</p:attrName>
                                        </p:attrNameLst>
                                      </p:cBhvr>
                                      <p:to>
                                        <p:strVal val="hidden"/>
                                      </p:to>
                                    </p:set>
                                  </p:childTnLst>
                                </p:cTn>
                              </p:par>
                              <p:par>
                                <p:cTn id="85" presetID="42" presetClass="exit" presetSubtype="0" fill="hold" grpId="0" nodeType="withEffect">
                                  <p:stCondLst>
                                    <p:cond delay="0"/>
                                  </p:stCondLst>
                                  <p:childTnLst>
                                    <p:animEffect transition="out" filter="fade">
                                      <p:cBhvr>
                                        <p:cTn id="86" dur="1000"/>
                                        <p:tgtEl>
                                          <p:spTgt spid="24"/>
                                        </p:tgtEl>
                                      </p:cBhvr>
                                    </p:animEffect>
                                    <p:anim calcmode="lin" valueType="num">
                                      <p:cBhvr>
                                        <p:cTn id="87" dur="1000"/>
                                        <p:tgtEl>
                                          <p:spTgt spid="24"/>
                                        </p:tgtEl>
                                        <p:attrNameLst>
                                          <p:attrName>ppt_x</p:attrName>
                                        </p:attrNameLst>
                                      </p:cBhvr>
                                      <p:tavLst>
                                        <p:tav tm="0">
                                          <p:val>
                                            <p:strVal val="ppt_x"/>
                                          </p:val>
                                        </p:tav>
                                        <p:tav tm="100000">
                                          <p:val>
                                            <p:strVal val="ppt_x"/>
                                          </p:val>
                                        </p:tav>
                                      </p:tavLst>
                                    </p:anim>
                                    <p:anim calcmode="lin" valueType="num">
                                      <p:cBhvr>
                                        <p:cTn id="88" dur="1000"/>
                                        <p:tgtEl>
                                          <p:spTgt spid="24"/>
                                        </p:tgtEl>
                                        <p:attrNameLst>
                                          <p:attrName>ppt_y</p:attrName>
                                        </p:attrNameLst>
                                      </p:cBhvr>
                                      <p:tavLst>
                                        <p:tav tm="0">
                                          <p:val>
                                            <p:strVal val="ppt_y"/>
                                          </p:val>
                                        </p:tav>
                                        <p:tav tm="100000">
                                          <p:val>
                                            <p:strVal val="ppt_y+.1"/>
                                          </p:val>
                                        </p:tav>
                                      </p:tavLst>
                                    </p:anim>
                                    <p:set>
                                      <p:cBhvr>
                                        <p:cTn id="89" dur="1" fill="hold">
                                          <p:stCondLst>
                                            <p:cond delay="999"/>
                                          </p:stCondLst>
                                        </p:cTn>
                                        <p:tgtEl>
                                          <p:spTgt spid="24"/>
                                        </p:tgtEl>
                                        <p:attrNameLst>
                                          <p:attrName>style.visibility</p:attrName>
                                        </p:attrNameLst>
                                      </p:cBhvr>
                                      <p:to>
                                        <p:strVal val="hidden"/>
                                      </p:to>
                                    </p:set>
                                  </p:childTnLst>
                                </p:cTn>
                              </p:par>
                              <p:par>
                                <p:cTn id="90" presetID="42" presetClass="exit" presetSubtype="0" fill="hold" grpId="0" nodeType="withEffect">
                                  <p:stCondLst>
                                    <p:cond delay="0"/>
                                  </p:stCondLst>
                                  <p:childTnLst>
                                    <p:animEffect transition="out" filter="fade">
                                      <p:cBhvr>
                                        <p:cTn id="91" dur="1000"/>
                                        <p:tgtEl>
                                          <p:spTgt spid="25"/>
                                        </p:tgtEl>
                                      </p:cBhvr>
                                    </p:animEffect>
                                    <p:anim calcmode="lin" valueType="num">
                                      <p:cBhvr>
                                        <p:cTn id="92" dur="1000"/>
                                        <p:tgtEl>
                                          <p:spTgt spid="25"/>
                                        </p:tgtEl>
                                        <p:attrNameLst>
                                          <p:attrName>ppt_x</p:attrName>
                                        </p:attrNameLst>
                                      </p:cBhvr>
                                      <p:tavLst>
                                        <p:tav tm="0">
                                          <p:val>
                                            <p:strVal val="ppt_x"/>
                                          </p:val>
                                        </p:tav>
                                        <p:tav tm="100000">
                                          <p:val>
                                            <p:strVal val="ppt_x"/>
                                          </p:val>
                                        </p:tav>
                                      </p:tavLst>
                                    </p:anim>
                                    <p:anim calcmode="lin" valueType="num">
                                      <p:cBhvr>
                                        <p:cTn id="93" dur="1000"/>
                                        <p:tgtEl>
                                          <p:spTgt spid="25"/>
                                        </p:tgtEl>
                                        <p:attrNameLst>
                                          <p:attrName>ppt_y</p:attrName>
                                        </p:attrNameLst>
                                      </p:cBhvr>
                                      <p:tavLst>
                                        <p:tav tm="0">
                                          <p:val>
                                            <p:strVal val="ppt_y"/>
                                          </p:val>
                                        </p:tav>
                                        <p:tav tm="100000">
                                          <p:val>
                                            <p:strVal val="ppt_y+.1"/>
                                          </p:val>
                                        </p:tav>
                                      </p:tavLst>
                                    </p:anim>
                                    <p:set>
                                      <p:cBhvr>
                                        <p:cTn id="94" dur="1" fill="hold">
                                          <p:stCondLst>
                                            <p:cond delay="999"/>
                                          </p:stCondLst>
                                        </p:cTn>
                                        <p:tgtEl>
                                          <p:spTgt spid="25"/>
                                        </p:tgtEl>
                                        <p:attrNameLst>
                                          <p:attrName>style.visibility</p:attrName>
                                        </p:attrNameLst>
                                      </p:cBhvr>
                                      <p:to>
                                        <p:strVal val="hidden"/>
                                      </p:to>
                                    </p:set>
                                  </p:childTnLst>
                                </p:cTn>
                              </p:par>
                              <p:par>
                                <p:cTn id="95" presetID="42" presetClass="exit" presetSubtype="0" fill="hold" grpId="0" nodeType="withEffect">
                                  <p:stCondLst>
                                    <p:cond delay="0"/>
                                  </p:stCondLst>
                                  <p:childTnLst>
                                    <p:animEffect transition="out" filter="fade">
                                      <p:cBhvr>
                                        <p:cTn id="96" dur="1000"/>
                                        <p:tgtEl>
                                          <p:spTgt spid="26"/>
                                        </p:tgtEl>
                                      </p:cBhvr>
                                    </p:animEffect>
                                    <p:anim calcmode="lin" valueType="num">
                                      <p:cBhvr>
                                        <p:cTn id="97" dur="1000"/>
                                        <p:tgtEl>
                                          <p:spTgt spid="26"/>
                                        </p:tgtEl>
                                        <p:attrNameLst>
                                          <p:attrName>ppt_x</p:attrName>
                                        </p:attrNameLst>
                                      </p:cBhvr>
                                      <p:tavLst>
                                        <p:tav tm="0">
                                          <p:val>
                                            <p:strVal val="ppt_x"/>
                                          </p:val>
                                        </p:tav>
                                        <p:tav tm="100000">
                                          <p:val>
                                            <p:strVal val="ppt_x"/>
                                          </p:val>
                                        </p:tav>
                                      </p:tavLst>
                                    </p:anim>
                                    <p:anim calcmode="lin" valueType="num">
                                      <p:cBhvr>
                                        <p:cTn id="98" dur="1000"/>
                                        <p:tgtEl>
                                          <p:spTgt spid="26"/>
                                        </p:tgtEl>
                                        <p:attrNameLst>
                                          <p:attrName>ppt_y</p:attrName>
                                        </p:attrNameLst>
                                      </p:cBhvr>
                                      <p:tavLst>
                                        <p:tav tm="0">
                                          <p:val>
                                            <p:strVal val="ppt_y"/>
                                          </p:val>
                                        </p:tav>
                                        <p:tav tm="100000">
                                          <p:val>
                                            <p:strVal val="ppt_y+.1"/>
                                          </p:val>
                                        </p:tav>
                                      </p:tavLst>
                                    </p:anim>
                                    <p:set>
                                      <p:cBhvr>
                                        <p:cTn id="99" dur="1" fill="hold">
                                          <p:stCondLst>
                                            <p:cond delay="999"/>
                                          </p:stCondLst>
                                        </p:cTn>
                                        <p:tgtEl>
                                          <p:spTgt spid="26"/>
                                        </p:tgtEl>
                                        <p:attrNameLst>
                                          <p:attrName>style.visibility</p:attrName>
                                        </p:attrNameLst>
                                      </p:cBhvr>
                                      <p:to>
                                        <p:strVal val="hidden"/>
                                      </p:to>
                                    </p:set>
                                  </p:childTnLst>
                                </p:cTn>
                              </p:par>
                              <p:par>
                                <p:cTn id="100" presetID="42" presetClass="exit" presetSubtype="0" fill="hold" grpId="0" nodeType="withEffect">
                                  <p:stCondLst>
                                    <p:cond delay="0"/>
                                  </p:stCondLst>
                                  <p:childTnLst>
                                    <p:animEffect transition="out" filter="fade">
                                      <p:cBhvr>
                                        <p:cTn id="101" dur="1000"/>
                                        <p:tgtEl>
                                          <p:spTgt spid="27"/>
                                        </p:tgtEl>
                                      </p:cBhvr>
                                    </p:animEffect>
                                    <p:anim calcmode="lin" valueType="num">
                                      <p:cBhvr>
                                        <p:cTn id="102" dur="1000"/>
                                        <p:tgtEl>
                                          <p:spTgt spid="27"/>
                                        </p:tgtEl>
                                        <p:attrNameLst>
                                          <p:attrName>ppt_x</p:attrName>
                                        </p:attrNameLst>
                                      </p:cBhvr>
                                      <p:tavLst>
                                        <p:tav tm="0">
                                          <p:val>
                                            <p:strVal val="ppt_x"/>
                                          </p:val>
                                        </p:tav>
                                        <p:tav tm="100000">
                                          <p:val>
                                            <p:strVal val="ppt_x"/>
                                          </p:val>
                                        </p:tav>
                                      </p:tavLst>
                                    </p:anim>
                                    <p:anim calcmode="lin" valueType="num">
                                      <p:cBhvr>
                                        <p:cTn id="103" dur="1000"/>
                                        <p:tgtEl>
                                          <p:spTgt spid="27"/>
                                        </p:tgtEl>
                                        <p:attrNameLst>
                                          <p:attrName>ppt_y</p:attrName>
                                        </p:attrNameLst>
                                      </p:cBhvr>
                                      <p:tavLst>
                                        <p:tav tm="0">
                                          <p:val>
                                            <p:strVal val="ppt_y"/>
                                          </p:val>
                                        </p:tav>
                                        <p:tav tm="100000">
                                          <p:val>
                                            <p:strVal val="ppt_y+.1"/>
                                          </p:val>
                                        </p:tav>
                                      </p:tavLst>
                                    </p:anim>
                                    <p:set>
                                      <p:cBhvr>
                                        <p:cTn id="104" dur="1" fill="hold">
                                          <p:stCondLst>
                                            <p:cond delay="999"/>
                                          </p:stCondLst>
                                        </p:cTn>
                                        <p:tgtEl>
                                          <p:spTgt spid="27"/>
                                        </p:tgtEl>
                                        <p:attrNameLst>
                                          <p:attrName>style.visibility</p:attrName>
                                        </p:attrNameLst>
                                      </p:cBhvr>
                                      <p:to>
                                        <p:strVal val="hidden"/>
                                      </p:to>
                                    </p:set>
                                  </p:childTnLst>
                                </p:cTn>
                              </p:par>
                              <p:par>
                                <p:cTn id="105" presetID="42" presetClass="exit" presetSubtype="0" fill="hold" grpId="0" nodeType="withEffect">
                                  <p:stCondLst>
                                    <p:cond delay="0"/>
                                  </p:stCondLst>
                                  <p:childTnLst>
                                    <p:animEffect transition="out" filter="fade">
                                      <p:cBhvr>
                                        <p:cTn id="106" dur="1000"/>
                                        <p:tgtEl>
                                          <p:spTgt spid="28"/>
                                        </p:tgtEl>
                                      </p:cBhvr>
                                    </p:animEffect>
                                    <p:anim calcmode="lin" valueType="num">
                                      <p:cBhvr>
                                        <p:cTn id="107" dur="1000"/>
                                        <p:tgtEl>
                                          <p:spTgt spid="28"/>
                                        </p:tgtEl>
                                        <p:attrNameLst>
                                          <p:attrName>ppt_x</p:attrName>
                                        </p:attrNameLst>
                                      </p:cBhvr>
                                      <p:tavLst>
                                        <p:tav tm="0">
                                          <p:val>
                                            <p:strVal val="ppt_x"/>
                                          </p:val>
                                        </p:tav>
                                        <p:tav tm="100000">
                                          <p:val>
                                            <p:strVal val="ppt_x"/>
                                          </p:val>
                                        </p:tav>
                                      </p:tavLst>
                                    </p:anim>
                                    <p:anim calcmode="lin" valueType="num">
                                      <p:cBhvr>
                                        <p:cTn id="108" dur="1000"/>
                                        <p:tgtEl>
                                          <p:spTgt spid="28"/>
                                        </p:tgtEl>
                                        <p:attrNameLst>
                                          <p:attrName>ppt_y</p:attrName>
                                        </p:attrNameLst>
                                      </p:cBhvr>
                                      <p:tavLst>
                                        <p:tav tm="0">
                                          <p:val>
                                            <p:strVal val="ppt_y"/>
                                          </p:val>
                                        </p:tav>
                                        <p:tav tm="100000">
                                          <p:val>
                                            <p:strVal val="ppt_y+.1"/>
                                          </p:val>
                                        </p:tav>
                                      </p:tavLst>
                                    </p:anim>
                                    <p:set>
                                      <p:cBhvr>
                                        <p:cTn id="109" dur="1" fill="hold">
                                          <p:stCondLst>
                                            <p:cond delay="999"/>
                                          </p:stCondLst>
                                        </p:cTn>
                                        <p:tgtEl>
                                          <p:spTgt spid="28"/>
                                        </p:tgtEl>
                                        <p:attrNameLst>
                                          <p:attrName>style.visibility</p:attrName>
                                        </p:attrNameLst>
                                      </p:cBhvr>
                                      <p:to>
                                        <p:strVal val="hidden"/>
                                      </p:to>
                                    </p:set>
                                  </p:childTnLst>
                                </p:cTn>
                              </p:par>
                              <p:par>
                                <p:cTn id="110" presetID="42" presetClass="exit" presetSubtype="0" fill="hold" grpId="0" nodeType="withEffect">
                                  <p:stCondLst>
                                    <p:cond delay="0"/>
                                  </p:stCondLst>
                                  <p:childTnLst>
                                    <p:animEffect transition="out" filter="fade">
                                      <p:cBhvr>
                                        <p:cTn id="111" dur="1000"/>
                                        <p:tgtEl>
                                          <p:spTgt spid="29"/>
                                        </p:tgtEl>
                                      </p:cBhvr>
                                    </p:animEffect>
                                    <p:anim calcmode="lin" valueType="num">
                                      <p:cBhvr>
                                        <p:cTn id="112" dur="1000"/>
                                        <p:tgtEl>
                                          <p:spTgt spid="29"/>
                                        </p:tgtEl>
                                        <p:attrNameLst>
                                          <p:attrName>ppt_x</p:attrName>
                                        </p:attrNameLst>
                                      </p:cBhvr>
                                      <p:tavLst>
                                        <p:tav tm="0">
                                          <p:val>
                                            <p:strVal val="ppt_x"/>
                                          </p:val>
                                        </p:tav>
                                        <p:tav tm="100000">
                                          <p:val>
                                            <p:strVal val="ppt_x"/>
                                          </p:val>
                                        </p:tav>
                                      </p:tavLst>
                                    </p:anim>
                                    <p:anim calcmode="lin" valueType="num">
                                      <p:cBhvr>
                                        <p:cTn id="113" dur="1000"/>
                                        <p:tgtEl>
                                          <p:spTgt spid="29"/>
                                        </p:tgtEl>
                                        <p:attrNameLst>
                                          <p:attrName>ppt_y</p:attrName>
                                        </p:attrNameLst>
                                      </p:cBhvr>
                                      <p:tavLst>
                                        <p:tav tm="0">
                                          <p:val>
                                            <p:strVal val="ppt_y"/>
                                          </p:val>
                                        </p:tav>
                                        <p:tav tm="100000">
                                          <p:val>
                                            <p:strVal val="ppt_y+.1"/>
                                          </p:val>
                                        </p:tav>
                                      </p:tavLst>
                                    </p:anim>
                                    <p:set>
                                      <p:cBhvr>
                                        <p:cTn id="114" dur="1" fill="hold">
                                          <p:stCondLst>
                                            <p:cond delay="999"/>
                                          </p:stCondLst>
                                        </p:cTn>
                                        <p:tgtEl>
                                          <p:spTgt spid="29"/>
                                        </p:tgtEl>
                                        <p:attrNameLst>
                                          <p:attrName>style.visibility</p:attrName>
                                        </p:attrNameLst>
                                      </p:cBhvr>
                                      <p:to>
                                        <p:strVal val="hidden"/>
                                      </p:to>
                                    </p:set>
                                  </p:childTnLst>
                                </p:cTn>
                              </p:par>
                              <p:par>
                                <p:cTn id="115" presetID="42" presetClass="exit" presetSubtype="0" fill="hold" grpId="0" nodeType="withEffect">
                                  <p:stCondLst>
                                    <p:cond delay="0"/>
                                  </p:stCondLst>
                                  <p:childTnLst>
                                    <p:animEffect transition="out" filter="fade">
                                      <p:cBhvr>
                                        <p:cTn id="116" dur="1000"/>
                                        <p:tgtEl>
                                          <p:spTgt spid="30"/>
                                        </p:tgtEl>
                                      </p:cBhvr>
                                    </p:animEffect>
                                    <p:anim calcmode="lin" valueType="num">
                                      <p:cBhvr>
                                        <p:cTn id="117" dur="1000"/>
                                        <p:tgtEl>
                                          <p:spTgt spid="30"/>
                                        </p:tgtEl>
                                        <p:attrNameLst>
                                          <p:attrName>ppt_x</p:attrName>
                                        </p:attrNameLst>
                                      </p:cBhvr>
                                      <p:tavLst>
                                        <p:tav tm="0">
                                          <p:val>
                                            <p:strVal val="ppt_x"/>
                                          </p:val>
                                        </p:tav>
                                        <p:tav tm="100000">
                                          <p:val>
                                            <p:strVal val="ppt_x"/>
                                          </p:val>
                                        </p:tav>
                                      </p:tavLst>
                                    </p:anim>
                                    <p:anim calcmode="lin" valueType="num">
                                      <p:cBhvr>
                                        <p:cTn id="118" dur="1000"/>
                                        <p:tgtEl>
                                          <p:spTgt spid="30"/>
                                        </p:tgtEl>
                                        <p:attrNameLst>
                                          <p:attrName>ppt_y</p:attrName>
                                        </p:attrNameLst>
                                      </p:cBhvr>
                                      <p:tavLst>
                                        <p:tav tm="0">
                                          <p:val>
                                            <p:strVal val="ppt_y"/>
                                          </p:val>
                                        </p:tav>
                                        <p:tav tm="100000">
                                          <p:val>
                                            <p:strVal val="ppt_y+.1"/>
                                          </p:val>
                                        </p:tav>
                                      </p:tavLst>
                                    </p:anim>
                                    <p:set>
                                      <p:cBhvr>
                                        <p:cTn id="119" dur="1" fill="hold">
                                          <p:stCondLst>
                                            <p:cond delay="999"/>
                                          </p:stCondLst>
                                        </p:cTn>
                                        <p:tgtEl>
                                          <p:spTgt spid="30"/>
                                        </p:tgtEl>
                                        <p:attrNameLst>
                                          <p:attrName>style.visibility</p:attrName>
                                        </p:attrNameLst>
                                      </p:cBhvr>
                                      <p:to>
                                        <p:strVal val="hidden"/>
                                      </p:to>
                                    </p:set>
                                  </p:childTnLst>
                                </p:cTn>
                              </p:par>
                              <p:par>
                                <p:cTn id="120" presetID="42" presetClass="exit" presetSubtype="0" fill="hold" grpId="0" nodeType="withEffect">
                                  <p:stCondLst>
                                    <p:cond delay="0"/>
                                  </p:stCondLst>
                                  <p:childTnLst>
                                    <p:animEffect transition="out" filter="fade">
                                      <p:cBhvr>
                                        <p:cTn id="121" dur="1000"/>
                                        <p:tgtEl>
                                          <p:spTgt spid="31"/>
                                        </p:tgtEl>
                                      </p:cBhvr>
                                    </p:animEffect>
                                    <p:anim calcmode="lin" valueType="num">
                                      <p:cBhvr>
                                        <p:cTn id="122" dur="1000"/>
                                        <p:tgtEl>
                                          <p:spTgt spid="31"/>
                                        </p:tgtEl>
                                        <p:attrNameLst>
                                          <p:attrName>ppt_x</p:attrName>
                                        </p:attrNameLst>
                                      </p:cBhvr>
                                      <p:tavLst>
                                        <p:tav tm="0">
                                          <p:val>
                                            <p:strVal val="ppt_x"/>
                                          </p:val>
                                        </p:tav>
                                        <p:tav tm="100000">
                                          <p:val>
                                            <p:strVal val="ppt_x"/>
                                          </p:val>
                                        </p:tav>
                                      </p:tavLst>
                                    </p:anim>
                                    <p:anim calcmode="lin" valueType="num">
                                      <p:cBhvr>
                                        <p:cTn id="123" dur="1000"/>
                                        <p:tgtEl>
                                          <p:spTgt spid="31"/>
                                        </p:tgtEl>
                                        <p:attrNameLst>
                                          <p:attrName>ppt_y</p:attrName>
                                        </p:attrNameLst>
                                      </p:cBhvr>
                                      <p:tavLst>
                                        <p:tav tm="0">
                                          <p:val>
                                            <p:strVal val="ppt_y"/>
                                          </p:val>
                                        </p:tav>
                                        <p:tav tm="100000">
                                          <p:val>
                                            <p:strVal val="ppt_y+.1"/>
                                          </p:val>
                                        </p:tav>
                                      </p:tavLst>
                                    </p:anim>
                                    <p:set>
                                      <p:cBhvr>
                                        <p:cTn id="124" dur="1" fill="hold">
                                          <p:stCondLst>
                                            <p:cond delay="999"/>
                                          </p:stCondLst>
                                        </p:cTn>
                                        <p:tgtEl>
                                          <p:spTgt spid="31"/>
                                        </p:tgtEl>
                                        <p:attrNameLst>
                                          <p:attrName>style.visibility</p:attrName>
                                        </p:attrNameLst>
                                      </p:cBhvr>
                                      <p:to>
                                        <p:strVal val="hidden"/>
                                      </p:to>
                                    </p:set>
                                  </p:childTnLst>
                                </p:cTn>
                              </p:par>
                              <p:par>
                                <p:cTn id="125" presetID="42" presetClass="exit" presetSubtype="0" fill="hold" grpId="0" nodeType="withEffect">
                                  <p:stCondLst>
                                    <p:cond delay="0"/>
                                  </p:stCondLst>
                                  <p:childTnLst>
                                    <p:animEffect transition="out" filter="fade">
                                      <p:cBhvr>
                                        <p:cTn id="126" dur="1000"/>
                                        <p:tgtEl>
                                          <p:spTgt spid="32"/>
                                        </p:tgtEl>
                                      </p:cBhvr>
                                    </p:animEffect>
                                    <p:anim calcmode="lin" valueType="num">
                                      <p:cBhvr>
                                        <p:cTn id="127" dur="1000"/>
                                        <p:tgtEl>
                                          <p:spTgt spid="32"/>
                                        </p:tgtEl>
                                        <p:attrNameLst>
                                          <p:attrName>ppt_x</p:attrName>
                                        </p:attrNameLst>
                                      </p:cBhvr>
                                      <p:tavLst>
                                        <p:tav tm="0">
                                          <p:val>
                                            <p:strVal val="ppt_x"/>
                                          </p:val>
                                        </p:tav>
                                        <p:tav tm="100000">
                                          <p:val>
                                            <p:strVal val="ppt_x"/>
                                          </p:val>
                                        </p:tav>
                                      </p:tavLst>
                                    </p:anim>
                                    <p:anim calcmode="lin" valueType="num">
                                      <p:cBhvr>
                                        <p:cTn id="128" dur="1000"/>
                                        <p:tgtEl>
                                          <p:spTgt spid="32"/>
                                        </p:tgtEl>
                                        <p:attrNameLst>
                                          <p:attrName>ppt_y</p:attrName>
                                        </p:attrNameLst>
                                      </p:cBhvr>
                                      <p:tavLst>
                                        <p:tav tm="0">
                                          <p:val>
                                            <p:strVal val="ppt_y"/>
                                          </p:val>
                                        </p:tav>
                                        <p:tav tm="100000">
                                          <p:val>
                                            <p:strVal val="ppt_y+.1"/>
                                          </p:val>
                                        </p:tav>
                                      </p:tavLst>
                                    </p:anim>
                                    <p:set>
                                      <p:cBhvr>
                                        <p:cTn id="129" dur="1" fill="hold">
                                          <p:stCondLst>
                                            <p:cond delay="999"/>
                                          </p:stCondLst>
                                        </p:cTn>
                                        <p:tgtEl>
                                          <p:spTgt spid="32"/>
                                        </p:tgtEl>
                                        <p:attrNameLst>
                                          <p:attrName>style.visibility</p:attrName>
                                        </p:attrNameLst>
                                      </p:cBhvr>
                                      <p:to>
                                        <p:strVal val="hidden"/>
                                      </p:to>
                                    </p:set>
                                  </p:childTnLst>
                                </p:cTn>
                              </p:par>
                              <p:par>
                                <p:cTn id="130" presetID="42" presetClass="exit" presetSubtype="0" fill="hold" grpId="0" nodeType="withEffect">
                                  <p:stCondLst>
                                    <p:cond delay="0"/>
                                  </p:stCondLst>
                                  <p:childTnLst>
                                    <p:animEffect transition="out" filter="fade">
                                      <p:cBhvr>
                                        <p:cTn id="131" dur="1000"/>
                                        <p:tgtEl>
                                          <p:spTgt spid="33"/>
                                        </p:tgtEl>
                                      </p:cBhvr>
                                    </p:animEffect>
                                    <p:anim calcmode="lin" valueType="num">
                                      <p:cBhvr>
                                        <p:cTn id="132" dur="1000"/>
                                        <p:tgtEl>
                                          <p:spTgt spid="33"/>
                                        </p:tgtEl>
                                        <p:attrNameLst>
                                          <p:attrName>ppt_x</p:attrName>
                                        </p:attrNameLst>
                                      </p:cBhvr>
                                      <p:tavLst>
                                        <p:tav tm="0">
                                          <p:val>
                                            <p:strVal val="ppt_x"/>
                                          </p:val>
                                        </p:tav>
                                        <p:tav tm="100000">
                                          <p:val>
                                            <p:strVal val="ppt_x"/>
                                          </p:val>
                                        </p:tav>
                                      </p:tavLst>
                                    </p:anim>
                                    <p:anim calcmode="lin" valueType="num">
                                      <p:cBhvr>
                                        <p:cTn id="133" dur="1000"/>
                                        <p:tgtEl>
                                          <p:spTgt spid="33"/>
                                        </p:tgtEl>
                                        <p:attrNameLst>
                                          <p:attrName>ppt_y</p:attrName>
                                        </p:attrNameLst>
                                      </p:cBhvr>
                                      <p:tavLst>
                                        <p:tav tm="0">
                                          <p:val>
                                            <p:strVal val="ppt_y"/>
                                          </p:val>
                                        </p:tav>
                                        <p:tav tm="100000">
                                          <p:val>
                                            <p:strVal val="ppt_y+.1"/>
                                          </p:val>
                                        </p:tav>
                                      </p:tavLst>
                                    </p:anim>
                                    <p:set>
                                      <p:cBhvr>
                                        <p:cTn id="134" dur="1" fill="hold">
                                          <p:stCondLst>
                                            <p:cond delay="999"/>
                                          </p:stCondLst>
                                        </p:cTn>
                                        <p:tgtEl>
                                          <p:spTgt spid="33"/>
                                        </p:tgtEl>
                                        <p:attrNameLst>
                                          <p:attrName>style.visibility</p:attrName>
                                        </p:attrNameLst>
                                      </p:cBhvr>
                                      <p:to>
                                        <p:strVal val="hidden"/>
                                      </p:to>
                                    </p:set>
                                  </p:childTnLst>
                                </p:cTn>
                              </p:par>
                              <p:par>
                                <p:cTn id="135" presetID="42" presetClass="exit" presetSubtype="0" fill="hold" grpId="0" nodeType="withEffect">
                                  <p:stCondLst>
                                    <p:cond delay="0"/>
                                  </p:stCondLst>
                                  <p:childTnLst>
                                    <p:animEffect transition="out" filter="fade">
                                      <p:cBhvr>
                                        <p:cTn id="136" dur="1000"/>
                                        <p:tgtEl>
                                          <p:spTgt spid="34"/>
                                        </p:tgtEl>
                                      </p:cBhvr>
                                    </p:animEffect>
                                    <p:anim calcmode="lin" valueType="num">
                                      <p:cBhvr>
                                        <p:cTn id="137" dur="1000"/>
                                        <p:tgtEl>
                                          <p:spTgt spid="34"/>
                                        </p:tgtEl>
                                        <p:attrNameLst>
                                          <p:attrName>ppt_x</p:attrName>
                                        </p:attrNameLst>
                                      </p:cBhvr>
                                      <p:tavLst>
                                        <p:tav tm="0">
                                          <p:val>
                                            <p:strVal val="ppt_x"/>
                                          </p:val>
                                        </p:tav>
                                        <p:tav tm="100000">
                                          <p:val>
                                            <p:strVal val="ppt_x"/>
                                          </p:val>
                                        </p:tav>
                                      </p:tavLst>
                                    </p:anim>
                                    <p:anim calcmode="lin" valueType="num">
                                      <p:cBhvr>
                                        <p:cTn id="138" dur="1000"/>
                                        <p:tgtEl>
                                          <p:spTgt spid="34"/>
                                        </p:tgtEl>
                                        <p:attrNameLst>
                                          <p:attrName>ppt_y</p:attrName>
                                        </p:attrNameLst>
                                      </p:cBhvr>
                                      <p:tavLst>
                                        <p:tav tm="0">
                                          <p:val>
                                            <p:strVal val="ppt_y"/>
                                          </p:val>
                                        </p:tav>
                                        <p:tav tm="100000">
                                          <p:val>
                                            <p:strVal val="ppt_y+.1"/>
                                          </p:val>
                                        </p:tav>
                                      </p:tavLst>
                                    </p:anim>
                                    <p:set>
                                      <p:cBhvr>
                                        <p:cTn id="139" dur="1" fill="hold">
                                          <p:stCondLst>
                                            <p:cond delay="999"/>
                                          </p:stCondLst>
                                        </p:cTn>
                                        <p:tgtEl>
                                          <p:spTgt spid="34"/>
                                        </p:tgtEl>
                                        <p:attrNameLst>
                                          <p:attrName>style.visibility</p:attrName>
                                        </p:attrNameLst>
                                      </p:cBhvr>
                                      <p:to>
                                        <p:strVal val="hidden"/>
                                      </p:to>
                                    </p:set>
                                  </p:childTnLst>
                                </p:cTn>
                              </p:par>
                              <p:par>
                                <p:cTn id="140" presetID="42" presetClass="exit" presetSubtype="0" fill="hold" grpId="0" nodeType="withEffect">
                                  <p:stCondLst>
                                    <p:cond delay="0"/>
                                  </p:stCondLst>
                                  <p:childTnLst>
                                    <p:animEffect transition="out" filter="fade">
                                      <p:cBhvr>
                                        <p:cTn id="141" dur="1000"/>
                                        <p:tgtEl>
                                          <p:spTgt spid="35"/>
                                        </p:tgtEl>
                                      </p:cBhvr>
                                    </p:animEffect>
                                    <p:anim calcmode="lin" valueType="num">
                                      <p:cBhvr>
                                        <p:cTn id="142" dur="1000"/>
                                        <p:tgtEl>
                                          <p:spTgt spid="35"/>
                                        </p:tgtEl>
                                        <p:attrNameLst>
                                          <p:attrName>ppt_x</p:attrName>
                                        </p:attrNameLst>
                                      </p:cBhvr>
                                      <p:tavLst>
                                        <p:tav tm="0">
                                          <p:val>
                                            <p:strVal val="ppt_x"/>
                                          </p:val>
                                        </p:tav>
                                        <p:tav tm="100000">
                                          <p:val>
                                            <p:strVal val="ppt_x"/>
                                          </p:val>
                                        </p:tav>
                                      </p:tavLst>
                                    </p:anim>
                                    <p:anim calcmode="lin" valueType="num">
                                      <p:cBhvr>
                                        <p:cTn id="143" dur="1000"/>
                                        <p:tgtEl>
                                          <p:spTgt spid="35"/>
                                        </p:tgtEl>
                                        <p:attrNameLst>
                                          <p:attrName>ppt_y</p:attrName>
                                        </p:attrNameLst>
                                      </p:cBhvr>
                                      <p:tavLst>
                                        <p:tav tm="0">
                                          <p:val>
                                            <p:strVal val="ppt_y"/>
                                          </p:val>
                                        </p:tav>
                                        <p:tav tm="100000">
                                          <p:val>
                                            <p:strVal val="ppt_y+.1"/>
                                          </p:val>
                                        </p:tav>
                                      </p:tavLst>
                                    </p:anim>
                                    <p:set>
                                      <p:cBhvr>
                                        <p:cTn id="144" dur="1" fill="hold">
                                          <p:stCondLst>
                                            <p:cond delay="999"/>
                                          </p:stCondLst>
                                        </p:cTn>
                                        <p:tgtEl>
                                          <p:spTgt spid="35"/>
                                        </p:tgtEl>
                                        <p:attrNameLst>
                                          <p:attrName>style.visibility</p:attrName>
                                        </p:attrNameLst>
                                      </p:cBhvr>
                                      <p:to>
                                        <p:strVal val="hidden"/>
                                      </p:to>
                                    </p:set>
                                  </p:childTnLst>
                                </p:cTn>
                              </p:par>
                              <p:par>
                                <p:cTn id="145" presetID="42" presetClass="exit" presetSubtype="0" fill="hold" grpId="0" nodeType="withEffect">
                                  <p:stCondLst>
                                    <p:cond delay="0"/>
                                  </p:stCondLst>
                                  <p:childTnLst>
                                    <p:animEffect transition="out" filter="fade">
                                      <p:cBhvr>
                                        <p:cTn id="146" dur="1000"/>
                                        <p:tgtEl>
                                          <p:spTgt spid="36"/>
                                        </p:tgtEl>
                                      </p:cBhvr>
                                    </p:animEffect>
                                    <p:anim calcmode="lin" valueType="num">
                                      <p:cBhvr>
                                        <p:cTn id="147" dur="1000"/>
                                        <p:tgtEl>
                                          <p:spTgt spid="36"/>
                                        </p:tgtEl>
                                        <p:attrNameLst>
                                          <p:attrName>ppt_x</p:attrName>
                                        </p:attrNameLst>
                                      </p:cBhvr>
                                      <p:tavLst>
                                        <p:tav tm="0">
                                          <p:val>
                                            <p:strVal val="ppt_x"/>
                                          </p:val>
                                        </p:tav>
                                        <p:tav tm="100000">
                                          <p:val>
                                            <p:strVal val="ppt_x"/>
                                          </p:val>
                                        </p:tav>
                                      </p:tavLst>
                                    </p:anim>
                                    <p:anim calcmode="lin" valueType="num">
                                      <p:cBhvr>
                                        <p:cTn id="148" dur="1000"/>
                                        <p:tgtEl>
                                          <p:spTgt spid="36"/>
                                        </p:tgtEl>
                                        <p:attrNameLst>
                                          <p:attrName>ppt_y</p:attrName>
                                        </p:attrNameLst>
                                      </p:cBhvr>
                                      <p:tavLst>
                                        <p:tav tm="0">
                                          <p:val>
                                            <p:strVal val="ppt_y"/>
                                          </p:val>
                                        </p:tav>
                                        <p:tav tm="100000">
                                          <p:val>
                                            <p:strVal val="ppt_y+.1"/>
                                          </p:val>
                                        </p:tav>
                                      </p:tavLst>
                                    </p:anim>
                                    <p:set>
                                      <p:cBhvr>
                                        <p:cTn id="149" dur="1" fill="hold">
                                          <p:stCondLst>
                                            <p:cond delay="999"/>
                                          </p:stCondLst>
                                        </p:cTn>
                                        <p:tgtEl>
                                          <p:spTgt spid="36"/>
                                        </p:tgtEl>
                                        <p:attrNameLst>
                                          <p:attrName>style.visibility</p:attrName>
                                        </p:attrNameLst>
                                      </p:cBhvr>
                                      <p:to>
                                        <p:strVal val="hidden"/>
                                      </p:to>
                                    </p:set>
                                  </p:childTnLst>
                                </p:cTn>
                              </p:par>
                              <p:par>
                                <p:cTn id="150" presetID="42" presetClass="exit" presetSubtype="0" fill="hold" grpId="0" nodeType="withEffect">
                                  <p:stCondLst>
                                    <p:cond delay="0"/>
                                  </p:stCondLst>
                                  <p:childTnLst>
                                    <p:animEffect transition="out" filter="fade">
                                      <p:cBhvr>
                                        <p:cTn id="151" dur="1000"/>
                                        <p:tgtEl>
                                          <p:spTgt spid="37"/>
                                        </p:tgtEl>
                                      </p:cBhvr>
                                    </p:animEffect>
                                    <p:anim calcmode="lin" valueType="num">
                                      <p:cBhvr>
                                        <p:cTn id="152" dur="1000"/>
                                        <p:tgtEl>
                                          <p:spTgt spid="37"/>
                                        </p:tgtEl>
                                        <p:attrNameLst>
                                          <p:attrName>ppt_x</p:attrName>
                                        </p:attrNameLst>
                                      </p:cBhvr>
                                      <p:tavLst>
                                        <p:tav tm="0">
                                          <p:val>
                                            <p:strVal val="ppt_x"/>
                                          </p:val>
                                        </p:tav>
                                        <p:tav tm="100000">
                                          <p:val>
                                            <p:strVal val="ppt_x"/>
                                          </p:val>
                                        </p:tav>
                                      </p:tavLst>
                                    </p:anim>
                                    <p:anim calcmode="lin" valueType="num">
                                      <p:cBhvr>
                                        <p:cTn id="153" dur="1000"/>
                                        <p:tgtEl>
                                          <p:spTgt spid="37"/>
                                        </p:tgtEl>
                                        <p:attrNameLst>
                                          <p:attrName>ppt_y</p:attrName>
                                        </p:attrNameLst>
                                      </p:cBhvr>
                                      <p:tavLst>
                                        <p:tav tm="0">
                                          <p:val>
                                            <p:strVal val="ppt_y"/>
                                          </p:val>
                                        </p:tav>
                                        <p:tav tm="100000">
                                          <p:val>
                                            <p:strVal val="ppt_y+.1"/>
                                          </p:val>
                                        </p:tav>
                                      </p:tavLst>
                                    </p:anim>
                                    <p:set>
                                      <p:cBhvr>
                                        <p:cTn id="154" dur="1" fill="hold">
                                          <p:stCondLst>
                                            <p:cond delay="999"/>
                                          </p:stCondLst>
                                        </p:cTn>
                                        <p:tgtEl>
                                          <p:spTgt spid="37"/>
                                        </p:tgtEl>
                                        <p:attrNameLst>
                                          <p:attrName>style.visibility</p:attrName>
                                        </p:attrNameLst>
                                      </p:cBhvr>
                                      <p:to>
                                        <p:strVal val="hidden"/>
                                      </p:to>
                                    </p:set>
                                  </p:childTnLst>
                                </p:cTn>
                              </p:par>
                              <p:par>
                                <p:cTn id="155" presetID="42" presetClass="exit" presetSubtype="0" fill="hold" grpId="0" nodeType="withEffect">
                                  <p:stCondLst>
                                    <p:cond delay="0"/>
                                  </p:stCondLst>
                                  <p:childTnLst>
                                    <p:animEffect transition="out" filter="fade">
                                      <p:cBhvr>
                                        <p:cTn id="156" dur="1000"/>
                                        <p:tgtEl>
                                          <p:spTgt spid="38"/>
                                        </p:tgtEl>
                                      </p:cBhvr>
                                    </p:animEffect>
                                    <p:anim calcmode="lin" valueType="num">
                                      <p:cBhvr>
                                        <p:cTn id="157" dur="1000"/>
                                        <p:tgtEl>
                                          <p:spTgt spid="38"/>
                                        </p:tgtEl>
                                        <p:attrNameLst>
                                          <p:attrName>ppt_x</p:attrName>
                                        </p:attrNameLst>
                                      </p:cBhvr>
                                      <p:tavLst>
                                        <p:tav tm="0">
                                          <p:val>
                                            <p:strVal val="ppt_x"/>
                                          </p:val>
                                        </p:tav>
                                        <p:tav tm="100000">
                                          <p:val>
                                            <p:strVal val="ppt_x"/>
                                          </p:val>
                                        </p:tav>
                                      </p:tavLst>
                                    </p:anim>
                                    <p:anim calcmode="lin" valueType="num">
                                      <p:cBhvr>
                                        <p:cTn id="158" dur="1000"/>
                                        <p:tgtEl>
                                          <p:spTgt spid="38"/>
                                        </p:tgtEl>
                                        <p:attrNameLst>
                                          <p:attrName>ppt_y</p:attrName>
                                        </p:attrNameLst>
                                      </p:cBhvr>
                                      <p:tavLst>
                                        <p:tav tm="0">
                                          <p:val>
                                            <p:strVal val="ppt_y"/>
                                          </p:val>
                                        </p:tav>
                                        <p:tav tm="100000">
                                          <p:val>
                                            <p:strVal val="ppt_y+.1"/>
                                          </p:val>
                                        </p:tav>
                                      </p:tavLst>
                                    </p:anim>
                                    <p:set>
                                      <p:cBhvr>
                                        <p:cTn id="159" dur="1" fill="hold">
                                          <p:stCondLst>
                                            <p:cond delay="999"/>
                                          </p:stCondLst>
                                        </p:cTn>
                                        <p:tgtEl>
                                          <p:spTgt spid="38"/>
                                        </p:tgtEl>
                                        <p:attrNameLst>
                                          <p:attrName>style.visibility</p:attrName>
                                        </p:attrNameLst>
                                      </p:cBhvr>
                                      <p:to>
                                        <p:strVal val="hidden"/>
                                      </p:to>
                                    </p:set>
                                  </p:childTnLst>
                                </p:cTn>
                              </p:par>
                              <p:par>
                                <p:cTn id="160" presetID="42" presetClass="exit" presetSubtype="0" fill="hold" grpId="0" nodeType="withEffect">
                                  <p:stCondLst>
                                    <p:cond delay="0"/>
                                  </p:stCondLst>
                                  <p:childTnLst>
                                    <p:animEffect transition="out" filter="fade">
                                      <p:cBhvr>
                                        <p:cTn id="161" dur="1000"/>
                                        <p:tgtEl>
                                          <p:spTgt spid="39"/>
                                        </p:tgtEl>
                                      </p:cBhvr>
                                    </p:animEffect>
                                    <p:anim calcmode="lin" valueType="num">
                                      <p:cBhvr>
                                        <p:cTn id="162" dur="1000"/>
                                        <p:tgtEl>
                                          <p:spTgt spid="39"/>
                                        </p:tgtEl>
                                        <p:attrNameLst>
                                          <p:attrName>ppt_x</p:attrName>
                                        </p:attrNameLst>
                                      </p:cBhvr>
                                      <p:tavLst>
                                        <p:tav tm="0">
                                          <p:val>
                                            <p:strVal val="ppt_x"/>
                                          </p:val>
                                        </p:tav>
                                        <p:tav tm="100000">
                                          <p:val>
                                            <p:strVal val="ppt_x"/>
                                          </p:val>
                                        </p:tav>
                                      </p:tavLst>
                                    </p:anim>
                                    <p:anim calcmode="lin" valueType="num">
                                      <p:cBhvr>
                                        <p:cTn id="163" dur="1000"/>
                                        <p:tgtEl>
                                          <p:spTgt spid="39"/>
                                        </p:tgtEl>
                                        <p:attrNameLst>
                                          <p:attrName>ppt_y</p:attrName>
                                        </p:attrNameLst>
                                      </p:cBhvr>
                                      <p:tavLst>
                                        <p:tav tm="0">
                                          <p:val>
                                            <p:strVal val="ppt_y"/>
                                          </p:val>
                                        </p:tav>
                                        <p:tav tm="100000">
                                          <p:val>
                                            <p:strVal val="ppt_y+.1"/>
                                          </p:val>
                                        </p:tav>
                                      </p:tavLst>
                                    </p:anim>
                                    <p:set>
                                      <p:cBhvr>
                                        <p:cTn id="164" dur="1" fill="hold">
                                          <p:stCondLst>
                                            <p:cond delay="999"/>
                                          </p:stCondLst>
                                        </p:cTn>
                                        <p:tgtEl>
                                          <p:spTgt spid="39"/>
                                        </p:tgtEl>
                                        <p:attrNameLst>
                                          <p:attrName>style.visibility</p:attrName>
                                        </p:attrNameLst>
                                      </p:cBhvr>
                                      <p:to>
                                        <p:strVal val="hidden"/>
                                      </p:to>
                                    </p:set>
                                  </p:childTnLst>
                                </p:cTn>
                              </p:par>
                              <p:par>
                                <p:cTn id="165" presetID="42" presetClass="exit" presetSubtype="0" fill="hold" grpId="0" nodeType="withEffect">
                                  <p:stCondLst>
                                    <p:cond delay="0"/>
                                  </p:stCondLst>
                                  <p:childTnLst>
                                    <p:animEffect transition="out" filter="fade">
                                      <p:cBhvr>
                                        <p:cTn id="166" dur="1000"/>
                                        <p:tgtEl>
                                          <p:spTgt spid="40"/>
                                        </p:tgtEl>
                                      </p:cBhvr>
                                    </p:animEffect>
                                    <p:anim calcmode="lin" valueType="num">
                                      <p:cBhvr>
                                        <p:cTn id="167" dur="1000"/>
                                        <p:tgtEl>
                                          <p:spTgt spid="40"/>
                                        </p:tgtEl>
                                        <p:attrNameLst>
                                          <p:attrName>ppt_x</p:attrName>
                                        </p:attrNameLst>
                                      </p:cBhvr>
                                      <p:tavLst>
                                        <p:tav tm="0">
                                          <p:val>
                                            <p:strVal val="ppt_x"/>
                                          </p:val>
                                        </p:tav>
                                        <p:tav tm="100000">
                                          <p:val>
                                            <p:strVal val="ppt_x"/>
                                          </p:val>
                                        </p:tav>
                                      </p:tavLst>
                                    </p:anim>
                                    <p:anim calcmode="lin" valueType="num">
                                      <p:cBhvr>
                                        <p:cTn id="168" dur="1000"/>
                                        <p:tgtEl>
                                          <p:spTgt spid="40"/>
                                        </p:tgtEl>
                                        <p:attrNameLst>
                                          <p:attrName>ppt_y</p:attrName>
                                        </p:attrNameLst>
                                      </p:cBhvr>
                                      <p:tavLst>
                                        <p:tav tm="0">
                                          <p:val>
                                            <p:strVal val="ppt_y"/>
                                          </p:val>
                                        </p:tav>
                                        <p:tav tm="100000">
                                          <p:val>
                                            <p:strVal val="ppt_y+.1"/>
                                          </p:val>
                                        </p:tav>
                                      </p:tavLst>
                                    </p:anim>
                                    <p:set>
                                      <p:cBhvr>
                                        <p:cTn id="169" dur="1" fill="hold">
                                          <p:stCondLst>
                                            <p:cond delay="999"/>
                                          </p:stCondLst>
                                        </p:cTn>
                                        <p:tgtEl>
                                          <p:spTgt spid="40"/>
                                        </p:tgtEl>
                                        <p:attrNameLst>
                                          <p:attrName>style.visibility</p:attrName>
                                        </p:attrNameLst>
                                      </p:cBhvr>
                                      <p:to>
                                        <p:strVal val="hidden"/>
                                      </p:to>
                                    </p:set>
                                  </p:childTnLst>
                                </p:cTn>
                              </p:par>
                              <p:par>
                                <p:cTn id="170" presetID="42" presetClass="exit" presetSubtype="0" fill="hold" grpId="0" nodeType="withEffect">
                                  <p:stCondLst>
                                    <p:cond delay="0"/>
                                  </p:stCondLst>
                                  <p:childTnLst>
                                    <p:animEffect transition="out" filter="fade">
                                      <p:cBhvr>
                                        <p:cTn id="171" dur="1000"/>
                                        <p:tgtEl>
                                          <p:spTgt spid="41"/>
                                        </p:tgtEl>
                                      </p:cBhvr>
                                    </p:animEffect>
                                    <p:anim calcmode="lin" valueType="num">
                                      <p:cBhvr>
                                        <p:cTn id="172" dur="1000"/>
                                        <p:tgtEl>
                                          <p:spTgt spid="41"/>
                                        </p:tgtEl>
                                        <p:attrNameLst>
                                          <p:attrName>ppt_x</p:attrName>
                                        </p:attrNameLst>
                                      </p:cBhvr>
                                      <p:tavLst>
                                        <p:tav tm="0">
                                          <p:val>
                                            <p:strVal val="ppt_x"/>
                                          </p:val>
                                        </p:tav>
                                        <p:tav tm="100000">
                                          <p:val>
                                            <p:strVal val="ppt_x"/>
                                          </p:val>
                                        </p:tav>
                                      </p:tavLst>
                                    </p:anim>
                                    <p:anim calcmode="lin" valueType="num">
                                      <p:cBhvr>
                                        <p:cTn id="173" dur="1000"/>
                                        <p:tgtEl>
                                          <p:spTgt spid="41"/>
                                        </p:tgtEl>
                                        <p:attrNameLst>
                                          <p:attrName>ppt_y</p:attrName>
                                        </p:attrNameLst>
                                      </p:cBhvr>
                                      <p:tavLst>
                                        <p:tav tm="0">
                                          <p:val>
                                            <p:strVal val="ppt_y"/>
                                          </p:val>
                                        </p:tav>
                                        <p:tav tm="100000">
                                          <p:val>
                                            <p:strVal val="ppt_y+.1"/>
                                          </p:val>
                                        </p:tav>
                                      </p:tavLst>
                                    </p:anim>
                                    <p:set>
                                      <p:cBhvr>
                                        <p:cTn id="174" dur="1" fill="hold">
                                          <p:stCondLst>
                                            <p:cond delay="999"/>
                                          </p:stCondLst>
                                        </p:cTn>
                                        <p:tgtEl>
                                          <p:spTgt spid="41"/>
                                        </p:tgtEl>
                                        <p:attrNameLst>
                                          <p:attrName>style.visibility</p:attrName>
                                        </p:attrNameLst>
                                      </p:cBhvr>
                                      <p:to>
                                        <p:strVal val="hidden"/>
                                      </p:to>
                                    </p:set>
                                  </p:childTnLst>
                                </p:cTn>
                              </p:par>
                              <p:par>
                                <p:cTn id="175" presetID="42" presetClass="exit" presetSubtype="0" fill="hold" grpId="0" nodeType="withEffect">
                                  <p:stCondLst>
                                    <p:cond delay="0"/>
                                  </p:stCondLst>
                                  <p:childTnLst>
                                    <p:animEffect transition="out" filter="fade">
                                      <p:cBhvr>
                                        <p:cTn id="176" dur="1000"/>
                                        <p:tgtEl>
                                          <p:spTgt spid="42"/>
                                        </p:tgtEl>
                                      </p:cBhvr>
                                    </p:animEffect>
                                    <p:anim calcmode="lin" valueType="num">
                                      <p:cBhvr>
                                        <p:cTn id="177" dur="1000"/>
                                        <p:tgtEl>
                                          <p:spTgt spid="42"/>
                                        </p:tgtEl>
                                        <p:attrNameLst>
                                          <p:attrName>ppt_x</p:attrName>
                                        </p:attrNameLst>
                                      </p:cBhvr>
                                      <p:tavLst>
                                        <p:tav tm="0">
                                          <p:val>
                                            <p:strVal val="ppt_x"/>
                                          </p:val>
                                        </p:tav>
                                        <p:tav tm="100000">
                                          <p:val>
                                            <p:strVal val="ppt_x"/>
                                          </p:val>
                                        </p:tav>
                                      </p:tavLst>
                                    </p:anim>
                                    <p:anim calcmode="lin" valueType="num">
                                      <p:cBhvr>
                                        <p:cTn id="178" dur="1000"/>
                                        <p:tgtEl>
                                          <p:spTgt spid="42"/>
                                        </p:tgtEl>
                                        <p:attrNameLst>
                                          <p:attrName>ppt_y</p:attrName>
                                        </p:attrNameLst>
                                      </p:cBhvr>
                                      <p:tavLst>
                                        <p:tav tm="0">
                                          <p:val>
                                            <p:strVal val="ppt_y"/>
                                          </p:val>
                                        </p:tav>
                                        <p:tav tm="100000">
                                          <p:val>
                                            <p:strVal val="ppt_y+.1"/>
                                          </p:val>
                                        </p:tav>
                                      </p:tavLst>
                                    </p:anim>
                                    <p:set>
                                      <p:cBhvr>
                                        <p:cTn id="179" dur="1" fill="hold">
                                          <p:stCondLst>
                                            <p:cond delay="999"/>
                                          </p:stCondLst>
                                        </p:cTn>
                                        <p:tgtEl>
                                          <p:spTgt spid="42"/>
                                        </p:tgtEl>
                                        <p:attrNameLst>
                                          <p:attrName>style.visibility</p:attrName>
                                        </p:attrNameLst>
                                      </p:cBhvr>
                                      <p:to>
                                        <p:strVal val="hidden"/>
                                      </p:to>
                                    </p:set>
                                  </p:childTnLst>
                                </p:cTn>
                              </p:par>
                              <p:par>
                                <p:cTn id="180" presetID="42" presetClass="exit" presetSubtype="0" fill="hold" grpId="0" nodeType="withEffect">
                                  <p:stCondLst>
                                    <p:cond delay="0"/>
                                  </p:stCondLst>
                                  <p:childTnLst>
                                    <p:animEffect transition="out" filter="fade">
                                      <p:cBhvr>
                                        <p:cTn id="181" dur="1000"/>
                                        <p:tgtEl>
                                          <p:spTgt spid="43"/>
                                        </p:tgtEl>
                                      </p:cBhvr>
                                    </p:animEffect>
                                    <p:anim calcmode="lin" valueType="num">
                                      <p:cBhvr>
                                        <p:cTn id="182" dur="1000"/>
                                        <p:tgtEl>
                                          <p:spTgt spid="43"/>
                                        </p:tgtEl>
                                        <p:attrNameLst>
                                          <p:attrName>ppt_x</p:attrName>
                                        </p:attrNameLst>
                                      </p:cBhvr>
                                      <p:tavLst>
                                        <p:tav tm="0">
                                          <p:val>
                                            <p:strVal val="ppt_x"/>
                                          </p:val>
                                        </p:tav>
                                        <p:tav tm="100000">
                                          <p:val>
                                            <p:strVal val="ppt_x"/>
                                          </p:val>
                                        </p:tav>
                                      </p:tavLst>
                                    </p:anim>
                                    <p:anim calcmode="lin" valueType="num">
                                      <p:cBhvr>
                                        <p:cTn id="183" dur="1000"/>
                                        <p:tgtEl>
                                          <p:spTgt spid="43"/>
                                        </p:tgtEl>
                                        <p:attrNameLst>
                                          <p:attrName>ppt_y</p:attrName>
                                        </p:attrNameLst>
                                      </p:cBhvr>
                                      <p:tavLst>
                                        <p:tav tm="0">
                                          <p:val>
                                            <p:strVal val="ppt_y"/>
                                          </p:val>
                                        </p:tav>
                                        <p:tav tm="100000">
                                          <p:val>
                                            <p:strVal val="ppt_y+.1"/>
                                          </p:val>
                                        </p:tav>
                                      </p:tavLst>
                                    </p:anim>
                                    <p:set>
                                      <p:cBhvr>
                                        <p:cTn id="184" dur="1" fill="hold">
                                          <p:stCondLst>
                                            <p:cond delay="999"/>
                                          </p:stCondLst>
                                        </p:cTn>
                                        <p:tgtEl>
                                          <p:spTgt spid="43"/>
                                        </p:tgtEl>
                                        <p:attrNameLst>
                                          <p:attrName>style.visibility</p:attrName>
                                        </p:attrNameLst>
                                      </p:cBhvr>
                                      <p:to>
                                        <p:strVal val="hidden"/>
                                      </p:to>
                                    </p:set>
                                  </p:childTnLst>
                                </p:cTn>
                              </p:par>
                              <p:par>
                                <p:cTn id="185" presetID="42" presetClass="exit" presetSubtype="0" fill="hold" grpId="0" nodeType="withEffect">
                                  <p:stCondLst>
                                    <p:cond delay="0"/>
                                  </p:stCondLst>
                                  <p:childTnLst>
                                    <p:animEffect transition="out" filter="fade">
                                      <p:cBhvr>
                                        <p:cTn id="186" dur="1000"/>
                                        <p:tgtEl>
                                          <p:spTgt spid="44"/>
                                        </p:tgtEl>
                                      </p:cBhvr>
                                    </p:animEffect>
                                    <p:anim calcmode="lin" valueType="num">
                                      <p:cBhvr>
                                        <p:cTn id="187" dur="1000"/>
                                        <p:tgtEl>
                                          <p:spTgt spid="44"/>
                                        </p:tgtEl>
                                        <p:attrNameLst>
                                          <p:attrName>ppt_x</p:attrName>
                                        </p:attrNameLst>
                                      </p:cBhvr>
                                      <p:tavLst>
                                        <p:tav tm="0">
                                          <p:val>
                                            <p:strVal val="ppt_x"/>
                                          </p:val>
                                        </p:tav>
                                        <p:tav tm="100000">
                                          <p:val>
                                            <p:strVal val="ppt_x"/>
                                          </p:val>
                                        </p:tav>
                                      </p:tavLst>
                                    </p:anim>
                                    <p:anim calcmode="lin" valueType="num">
                                      <p:cBhvr>
                                        <p:cTn id="188" dur="1000"/>
                                        <p:tgtEl>
                                          <p:spTgt spid="44"/>
                                        </p:tgtEl>
                                        <p:attrNameLst>
                                          <p:attrName>ppt_y</p:attrName>
                                        </p:attrNameLst>
                                      </p:cBhvr>
                                      <p:tavLst>
                                        <p:tav tm="0">
                                          <p:val>
                                            <p:strVal val="ppt_y"/>
                                          </p:val>
                                        </p:tav>
                                        <p:tav tm="100000">
                                          <p:val>
                                            <p:strVal val="ppt_y+.1"/>
                                          </p:val>
                                        </p:tav>
                                      </p:tavLst>
                                    </p:anim>
                                    <p:set>
                                      <p:cBhvr>
                                        <p:cTn id="189" dur="1" fill="hold">
                                          <p:stCondLst>
                                            <p:cond delay="999"/>
                                          </p:stCondLst>
                                        </p:cTn>
                                        <p:tgtEl>
                                          <p:spTgt spid="44"/>
                                        </p:tgtEl>
                                        <p:attrNameLst>
                                          <p:attrName>style.visibility</p:attrName>
                                        </p:attrNameLst>
                                      </p:cBhvr>
                                      <p:to>
                                        <p:strVal val="hidden"/>
                                      </p:to>
                                    </p:set>
                                  </p:childTnLst>
                                </p:cTn>
                              </p:par>
                              <p:par>
                                <p:cTn id="190" presetID="42" presetClass="exit" presetSubtype="0" fill="hold" grpId="0" nodeType="withEffect">
                                  <p:stCondLst>
                                    <p:cond delay="0"/>
                                  </p:stCondLst>
                                  <p:childTnLst>
                                    <p:animEffect transition="out" filter="fade">
                                      <p:cBhvr>
                                        <p:cTn id="191" dur="1000"/>
                                        <p:tgtEl>
                                          <p:spTgt spid="45"/>
                                        </p:tgtEl>
                                      </p:cBhvr>
                                    </p:animEffect>
                                    <p:anim calcmode="lin" valueType="num">
                                      <p:cBhvr>
                                        <p:cTn id="192" dur="1000"/>
                                        <p:tgtEl>
                                          <p:spTgt spid="45"/>
                                        </p:tgtEl>
                                        <p:attrNameLst>
                                          <p:attrName>ppt_x</p:attrName>
                                        </p:attrNameLst>
                                      </p:cBhvr>
                                      <p:tavLst>
                                        <p:tav tm="0">
                                          <p:val>
                                            <p:strVal val="ppt_x"/>
                                          </p:val>
                                        </p:tav>
                                        <p:tav tm="100000">
                                          <p:val>
                                            <p:strVal val="ppt_x"/>
                                          </p:val>
                                        </p:tav>
                                      </p:tavLst>
                                    </p:anim>
                                    <p:anim calcmode="lin" valueType="num">
                                      <p:cBhvr>
                                        <p:cTn id="193" dur="1000"/>
                                        <p:tgtEl>
                                          <p:spTgt spid="45"/>
                                        </p:tgtEl>
                                        <p:attrNameLst>
                                          <p:attrName>ppt_y</p:attrName>
                                        </p:attrNameLst>
                                      </p:cBhvr>
                                      <p:tavLst>
                                        <p:tav tm="0">
                                          <p:val>
                                            <p:strVal val="ppt_y"/>
                                          </p:val>
                                        </p:tav>
                                        <p:tav tm="100000">
                                          <p:val>
                                            <p:strVal val="ppt_y+.1"/>
                                          </p:val>
                                        </p:tav>
                                      </p:tavLst>
                                    </p:anim>
                                    <p:set>
                                      <p:cBhvr>
                                        <p:cTn id="194" dur="1" fill="hold">
                                          <p:stCondLst>
                                            <p:cond delay="999"/>
                                          </p:stCondLst>
                                        </p:cTn>
                                        <p:tgtEl>
                                          <p:spTgt spid="45"/>
                                        </p:tgtEl>
                                        <p:attrNameLst>
                                          <p:attrName>style.visibility</p:attrName>
                                        </p:attrNameLst>
                                      </p:cBhvr>
                                      <p:to>
                                        <p:strVal val="hidden"/>
                                      </p:to>
                                    </p:set>
                                  </p:childTnLst>
                                </p:cTn>
                              </p:par>
                              <p:par>
                                <p:cTn id="195" presetID="42" presetClass="exit" presetSubtype="0" fill="hold" grpId="0" nodeType="withEffect">
                                  <p:stCondLst>
                                    <p:cond delay="0"/>
                                  </p:stCondLst>
                                  <p:childTnLst>
                                    <p:animEffect transition="out" filter="fade">
                                      <p:cBhvr>
                                        <p:cTn id="196" dur="1000"/>
                                        <p:tgtEl>
                                          <p:spTgt spid="46"/>
                                        </p:tgtEl>
                                      </p:cBhvr>
                                    </p:animEffect>
                                    <p:anim calcmode="lin" valueType="num">
                                      <p:cBhvr>
                                        <p:cTn id="197" dur="1000"/>
                                        <p:tgtEl>
                                          <p:spTgt spid="46"/>
                                        </p:tgtEl>
                                        <p:attrNameLst>
                                          <p:attrName>ppt_x</p:attrName>
                                        </p:attrNameLst>
                                      </p:cBhvr>
                                      <p:tavLst>
                                        <p:tav tm="0">
                                          <p:val>
                                            <p:strVal val="ppt_x"/>
                                          </p:val>
                                        </p:tav>
                                        <p:tav tm="100000">
                                          <p:val>
                                            <p:strVal val="ppt_x"/>
                                          </p:val>
                                        </p:tav>
                                      </p:tavLst>
                                    </p:anim>
                                    <p:anim calcmode="lin" valueType="num">
                                      <p:cBhvr>
                                        <p:cTn id="198" dur="1000"/>
                                        <p:tgtEl>
                                          <p:spTgt spid="46"/>
                                        </p:tgtEl>
                                        <p:attrNameLst>
                                          <p:attrName>ppt_y</p:attrName>
                                        </p:attrNameLst>
                                      </p:cBhvr>
                                      <p:tavLst>
                                        <p:tav tm="0">
                                          <p:val>
                                            <p:strVal val="ppt_y"/>
                                          </p:val>
                                        </p:tav>
                                        <p:tav tm="100000">
                                          <p:val>
                                            <p:strVal val="ppt_y+.1"/>
                                          </p:val>
                                        </p:tav>
                                      </p:tavLst>
                                    </p:anim>
                                    <p:set>
                                      <p:cBhvr>
                                        <p:cTn id="199" dur="1" fill="hold">
                                          <p:stCondLst>
                                            <p:cond delay="999"/>
                                          </p:stCondLst>
                                        </p:cTn>
                                        <p:tgtEl>
                                          <p:spTgt spid="46"/>
                                        </p:tgtEl>
                                        <p:attrNameLst>
                                          <p:attrName>style.visibility</p:attrName>
                                        </p:attrNameLst>
                                      </p:cBhvr>
                                      <p:to>
                                        <p:strVal val="hidden"/>
                                      </p:to>
                                    </p:set>
                                  </p:childTnLst>
                                </p:cTn>
                              </p:par>
                              <p:par>
                                <p:cTn id="200" presetID="42" presetClass="exit" presetSubtype="0" fill="hold" grpId="0" nodeType="withEffect">
                                  <p:stCondLst>
                                    <p:cond delay="0"/>
                                  </p:stCondLst>
                                  <p:childTnLst>
                                    <p:animEffect transition="out" filter="fade">
                                      <p:cBhvr>
                                        <p:cTn id="201" dur="1000"/>
                                        <p:tgtEl>
                                          <p:spTgt spid="47"/>
                                        </p:tgtEl>
                                      </p:cBhvr>
                                    </p:animEffect>
                                    <p:anim calcmode="lin" valueType="num">
                                      <p:cBhvr>
                                        <p:cTn id="202" dur="1000"/>
                                        <p:tgtEl>
                                          <p:spTgt spid="47"/>
                                        </p:tgtEl>
                                        <p:attrNameLst>
                                          <p:attrName>ppt_x</p:attrName>
                                        </p:attrNameLst>
                                      </p:cBhvr>
                                      <p:tavLst>
                                        <p:tav tm="0">
                                          <p:val>
                                            <p:strVal val="ppt_x"/>
                                          </p:val>
                                        </p:tav>
                                        <p:tav tm="100000">
                                          <p:val>
                                            <p:strVal val="ppt_x"/>
                                          </p:val>
                                        </p:tav>
                                      </p:tavLst>
                                    </p:anim>
                                    <p:anim calcmode="lin" valueType="num">
                                      <p:cBhvr>
                                        <p:cTn id="203" dur="1000"/>
                                        <p:tgtEl>
                                          <p:spTgt spid="47"/>
                                        </p:tgtEl>
                                        <p:attrNameLst>
                                          <p:attrName>ppt_y</p:attrName>
                                        </p:attrNameLst>
                                      </p:cBhvr>
                                      <p:tavLst>
                                        <p:tav tm="0">
                                          <p:val>
                                            <p:strVal val="ppt_y"/>
                                          </p:val>
                                        </p:tav>
                                        <p:tav tm="100000">
                                          <p:val>
                                            <p:strVal val="ppt_y+.1"/>
                                          </p:val>
                                        </p:tav>
                                      </p:tavLst>
                                    </p:anim>
                                    <p:set>
                                      <p:cBhvr>
                                        <p:cTn id="204" dur="1" fill="hold">
                                          <p:stCondLst>
                                            <p:cond delay="999"/>
                                          </p:stCondLst>
                                        </p:cTn>
                                        <p:tgtEl>
                                          <p:spTgt spid="47"/>
                                        </p:tgtEl>
                                        <p:attrNameLst>
                                          <p:attrName>style.visibility</p:attrName>
                                        </p:attrNameLst>
                                      </p:cBhvr>
                                      <p:to>
                                        <p:strVal val="hidden"/>
                                      </p:to>
                                    </p:set>
                                  </p:childTnLst>
                                </p:cTn>
                              </p:par>
                              <p:par>
                                <p:cTn id="205" presetID="42" presetClass="exit" presetSubtype="0" fill="hold" grpId="0" nodeType="withEffect">
                                  <p:stCondLst>
                                    <p:cond delay="0"/>
                                  </p:stCondLst>
                                  <p:childTnLst>
                                    <p:animEffect transition="out" filter="fade">
                                      <p:cBhvr>
                                        <p:cTn id="206" dur="1000"/>
                                        <p:tgtEl>
                                          <p:spTgt spid="48"/>
                                        </p:tgtEl>
                                      </p:cBhvr>
                                    </p:animEffect>
                                    <p:anim calcmode="lin" valueType="num">
                                      <p:cBhvr>
                                        <p:cTn id="207" dur="1000"/>
                                        <p:tgtEl>
                                          <p:spTgt spid="48"/>
                                        </p:tgtEl>
                                        <p:attrNameLst>
                                          <p:attrName>ppt_x</p:attrName>
                                        </p:attrNameLst>
                                      </p:cBhvr>
                                      <p:tavLst>
                                        <p:tav tm="0">
                                          <p:val>
                                            <p:strVal val="ppt_x"/>
                                          </p:val>
                                        </p:tav>
                                        <p:tav tm="100000">
                                          <p:val>
                                            <p:strVal val="ppt_x"/>
                                          </p:val>
                                        </p:tav>
                                      </p:tavLst>
                                    </p:anim>
                                    <p:anim calcmode="lin" valueType="num">
                                      <p:cBhvr>
                                        <p:cTn id="208" dur="1000"/>
                                        <p:tgtEl>
                                          <p:spTgt spid="48"/>
                                        </p:tgtEl>
                                        <p:attrNameLst>
                                          <p:attrName>ppt_y</p:attrName>
                                        </p:attrNameLst>
                                      </p:cBhvr>
                                      <p:tavLst>
                                        <p:tav tm="0">
                                          <p:val>
                                            <p:strVal val="ppt_y"/>
                                          </p:val>
                                        </p:tav>
                                        <p:tav tm="100000">
                                          <p:val>
                                            <p:strVal val="ppt_y+.1"/>
                                          </p:val>
                                        </p:tav>
                                      </p:tavLst>
                                    </p:anim>
                                    <p:set>
                                      <p:cBhvr>
                                        <p:cTn id="209" dur="1" fill="hold">
                                          <p:stCondLst>
                                            <p:cond delay="999"/>
                                          </p:stCondLst>
                                        </p:cTn>
                                        <p:tgtEl>
                                          <p:spTgt spid="48"/>
                                        </p:tgtEl>
                                        <p:attrNameLst>
                                          <p:attrName>style.visibility</p:attrName>
                                        </p:attrNameLst>
                                      </p:cBhvr>
                                      <p:to>
                                        <p:strVal val="hidden"/>
                                      </p:to>
                                    </p:set>
                                  </p:childTnLst>
                                </p:cTn>
                              </p:par>
                              <p:par>
                                <p:cTn id="210" presetID="42" presetClass="exit" presetSubtype="0" fill="hold" grpId="0" nodeType="withEffect">
                                  <p:stCondLst>
                                    <p:cond delay="0"/>
                                  </p:stCondLst>
                                  <p:childTnLst>
                                    <p:animEffect transition="out" filter="fade">
                                      <p:cBhvr>
                                        <p:cTn id="211" dur="1000"/>
                                        <p:tgtEl>
                                          <p:spTgt spid="49"/>
                                        </p:tgtEl>
                                      </p:cBhvr>
                                    </p:animEffect>
                                    <p:anim calcmode="lin" valueType="num">
                                      <p:cBhvr>
                                        <p:cTn id="212" dur="1000"/>
                                        <p:tgtEl>
                                          <p:spTgt spid="49"/>
                                        </p:tgtEl>
                                        <p:attrNameLst>
                                          <p:attrName>ppt_x</p:attrName>
                                        </p:attrNameLst>
                                      </p:cBhvr>
                                      <p:tavLst>
                                        <p:tav tm="0">
                                          <p:val>
                                            <p:strVal val="ppt_x"/>
                                          </p:val>
                                        </p:tav>
                                        <p:tav tm="100000">
                                          <p:val>
                                            <p:strVal val="ppt_x"/>
                                          </p:val>
                                        </p:tav>
                                      </p:tavLst>
                                    </p:anim>
                                    <p:anim calcmode="lin" valueType="num">
                                      <p:cBhvr>
                                        <p:cTn id="213" dur="1000"/>
                                        <p:tgtEl>
                                          <p:spTgt spid="49"/>
                                        </p:tgtEl>
                                        <p:attrNameLst>
                                          <p:attrName>ppt_y</p:attrName>
                                        </p:attrNameLst>
                                      </p:cBhvr>
                                      <p:tavLst>
                                        <p:tav tm="0">
                                          <p:val>
                                            <p:strVal val="ppt_y"/>
                                          </p:val>
                                        </p:tav>
                                        <p:tav tm="100000">
                                          <p:val>
                                            <p:strVal val="ppt_y+.1"/>
                                          </p:val>
                                        </p:tav>
                                      </p:tavLst>
                                    </p:anim>
                                    <p:set>
                                      <p:cBhvr>
                                        <p:cTn id="214" dur="1" fill="hold">
                                          <p:stCondLst>
                                            <p:cond delay="999"/>
                                          </p:stCondLst>
                                        </p:cTn>
                                        <p:tgtEl>
                                          <p:spTgt spid="49"/>
                                        </p:tgtEl>
                                        <p:attrNameLst>
                                          <p:attrName>style.visibility</p:attrName>
                                        </p:attrNameLst>
                                      </p:cBhvr>
                                      <p:to>
                                        <p:strVal val="hidden"/>
                                      </p:to>
                                    </p:set>
                                  </p:childTnLst>
                                </p:cTn>
                              </p:par>
                              <p:par>
                                <p:cTn id="215" presetID="42" presetClass="exit" presetSubtype="0" fill="hold" grpId="0" nodeType="withEffect">
                                  <p:stCondLst>
                                    <p:cond delay="0"/>
                                  </p:stCondLst>
                                  <p:childTnLst>
                                    <p:animEffect transition="out" filter="fade">
                                      <p:cBhvr>
                                        <p:cTn id="216" dur="1000"/>
                                        <p:tgtEl>
                                          <p:spTgt spid="50"/>
                                        </p:tgtEl>
                                      </p:cBhvr>
                                    </p:animEffect>
                                    <p:anim calcmode="lin" valueType="num">
                                      <p:cBhvr>
                                        <p:cTn id="217" dur="1000"/>
                                        <p:tgtEl>
                                          <p:spTgt spid="50"/>
                                        </p:tgtEl>
                                        <p:attrNameLst>
                                          <p:attrName>ppt_x</p:attrName>
                                        </p:attrNameLst>
                                      </p:cBhvr>
                                      <p:tavLst>
                                        <p:tav tm="0">
                                          <p:val>
                                            <p:strVal val="ppt_x"/>
                                          </p:val>
                                        </p:tav>
                                        <p:tav tm="100000">
                                          <p:val>
                                            <p:strVal val="ppt_x"/>
                                          </p:val>
                                        </p:tav>
                                      </p:tavLst>
                                    </p:anim>
                                    <p:anim calcmode="lin" valueType="num">
                                      <p:cBhvr>
                                        <p:cTn id="218" dur="1000"/>
                                        <p:tgtEl>
                                          <p:spTgt spid="50"/>
                                        </p:tgtEl>
                                        <p:attrNameLst>
                                          <p:attrName>ppt_y</p:attrName>
                                        </p:attrNameLst>
                                      </p:cBhvr>
                                      <p:tavLst>
                                        <p:tav tm="0">
                                          <p:val>
                                            <p:strVal val="ppt_y"/>
                                          </p:val>
                                        </p:tav>
                                        <p:tav tm="100000">
                                          <p:val>
                                            <p:strVal val="ppt_y+.1"/>
                                          </p:val>
                                        </p:tav>
                                      </p:tavLst>
                                    </p:anim>
                                    <p:set>
                                      <p:cBhvr>
                                        <p:cTn id="219" dur="1" fill="hold">
                                          <p:stCondLst>
                                            <p:cond delay="999"/>
                                          </p:stCondLst>
                                        </p:cTn>
                                        <p:tgtEl>
                                          <p:spTgt spid="50"/>
                                        </p:tgtEl>
                                        <p:attrNameLst>
                                          <p:attrName>style.visibility</p:attrName>
                                        </p:attrNameLst>
                                      </p:cBhvr>
                                      <p:to>
                                        <p:strVal val="hidden"/>
                                      </p:to>
                                    </p:set>
                                  </p:childTnLst>
                                </p:cTn>
                              </p:par>
                              <p:par>
                                <p:cTn id="220" presetID="42" presetClass="exit" presetSubtype="0" fill="hold" grpId="0" nodeType="withEffect">
                                  <p:stCondLst>
                                    <p:cond delay="0"/>
                                  </p:stCondLst>
                                  <p:childTnLst>
                                    <p:animEffect transition="out" filter="fade">
                                      <p:cBhvr>
                                        <p:cTn id="221" dur="1000"/>
                                        <p:tgtEl>
                                          <p:spTgt spid="51"/>
                                        </p:tgtEl>
                                      </p:cBhvr>
                                    </p:animEffect>
                                    <p:anim calcmode="lin" valueType="num">
                                      <p:cBhvr>
                                        <p:cTn id="222" dur="1000"/>
                                        <p:tgtEl>
                                          <p:spTgt spid="51"/>
                                        </p:tgtEl>
                                        <p:attrNameLst>
                                          <p:attrName>ppt_x</p:attrName>
                                        </p:attrNameLst>
                                      </p:cBhvr>
                                      <p:tavLst>
                                        <p:tav tm="0">
                                          <p:val>
                                            <p:strVal val="ppt_x"/>
                                          </p:val>
                                        </p:tav>
                                        <p:tav tm="100000">
                                          <p:val>
                                            <p:strVal val="ppt_x"/>
                                          </p:val>
                                        </p:tav>
                                      </p:tavLst>
                                    </p:anim>
                                    <p:anim calcmode="lin" valueType="num">
                                      <p:cBhvr>
                                        <p:cTn id="223" dur="1000"/>
                                        <p:tgtEl>
                                          <p:spTgt spid="51"/>
                                        </p:tgtEl>
                                        <p:attrNameLst>
                                          <p:attrName>ppt_y</p:attrName>
                                        </p:attrNameLst>
                                      </p:cBhvr>
                                      <p:tavLst>
                                        <p:tav tm="0">
                                          <p:val>
                                            <p:strVal val="ppt_y"/>
                                          </p:val>
                                        </p:tav>
                                        <p:tav tm="100000">
                                          <p:val>
                                            <p:strVal val="ppt_y+.1"/>
                                          </p:val>
                                        </p:tav>
                                      </p:tavLst>
                                    </p:anim>
                                    <p:set>
                                      <p:cBhvr>
                                        <p:cTn id="224" dur="1" fill="hold">
                                          <p:stCondLst>
                                            <p:cond delay="999"/>
                                          </p:stCondLst>
                                        </p:cTn>
                                        <p:tgtEl>
                                          <p:spTgt spid="51"/>
                                        </p:tgtEl>
                                        <p:attrNameLst>
                                          <p:attrName>style.visibility</p:attrName>
                                        </p:attrNameLst>
                                      </p:cBhvr>
                                      <p:to>
                                        <p:strVal val="hidden"/>
                                      </p:to>
                                    </p:set>
                                  </p:childTnLst>
                                </p:cTn>
                              </p:par>
                              <p:par>
                                <p:cTn id="225" presetID="42" presetClass="exit" presetSubtype="0" fill="hold" grpId="0" nodeType="withEffect">
                                  <p:stCondLst>
                                    <p:cond delay="0"/>
                                  </p:stCondLst>
                                  <p:childTnLst>
                                    <p:animEffect transition="out" filter="fade">
                                      <p:cBhvr>
                                        <p:cTn id="226" dur="1000"/>
                                        <p:tgtEl>
                                          <p:spTgt spid="52"/>
                                        </p:tgtEl>
                                      </p:cBhvr>
                                    </p:animEffect>
                                    <p:anim calcmode="lin" valueType="num">
                                      <p:cBhvr>
                                        <p:cTn id="227" dur="1000"/>
                                        <p:tgtEl>
                                          <p:spTgt spid="52"/>
                                        </p:tgtEl>
                                        <p:attrNameLst>
                                          <p:attrName>ppt_x</p:attrName>
                                        </p:attrNameLst>
                                      </p:cBhvr>
                                      <p:tavLst>
                                        <p:tav tm="0">
                                          <p:val>
                                            <p:strVal val="ppt_x"/>
                                          </p:val>
                                        </p:tav>
                                        <p:tav tm="100000">
                                          <p:val>
                                            <p:strVal val="ppt_x"/>
                                          </p:val>
                                        </p:tav>
                                      </p:tavLst>
                                    </p:anim>
                                    <p:anim calcmode="lin" valueType="num">
                                      <p:cBhvr>
                                        <p:cTn id="228" dur="1000"/>
                                        <p:tgtEl>
                                          <p:spTgt spid="52"/>
                                        </p:tgtEl>
                                        <p:attrNameLst>
                                          <p:attrName>ppt_y</p:attrName>
                                        </p:attrNameLst>
                                      </p:cBhvr>
                                      <p:tavLst>
                                        <p:tav tm="0">
                                          <p:val>
                                            <p:strVal val="ppt_y"/>
                                          </p:val>
                                        </p:tav>
                                        <p:tav tm="100000">
                                          <p:val>
                                            <p:strVal val="ppt_y+.1"/>
                                          </p:val>
                                        </p:tav>
                                      </p:tavLst>
                                    </p:anim>
                                    <p:set>
                                      <p:cBhvr>
                                        <p:cTn id="229" dur="1" fill="hold">
                                          <p:stCondLst>
                                            <p:cond delay="999"/>
                                          </p:stCondLst>
                                        </p:cTn>
                                        <p:tgtEl>
                                          <p:spTgt spid="52"/>
                                        </p:tgtEl>
                                        <p:attrNameLst>
                                          <p:attrName>style.visibility</p:attrName>
                                        </p:attrNameLst>
                                      </p:cBhvr>
                                      <p:to>
                                        <p:strVal val="hidden"/>
                                      </p:to>
                                    </p:set>
                                  </p:childTnLst>
                                </p:cTn>
                              </p:par>
                              <p:par>
                                <p:cTn id="230" presetID="42" presetClass="exit" presetSubtype="0" fill="hold" grpId="0" nodeType="withEffect">
                                  <p:stCondLst>
                                    <p:cond delay="0"/>
                                  </p:stCondLst>
                                  <p:childTnLst>
                                    <p:animEffect transition="out" filter="fade">
                                      <p:cBhvr>
                                        <p:cTn id="231" dur="1000"/>
                                        <p:tgtEl>
                                          <p:spTgt spid="53"/>
                                        </p:tgtEl>
                                      </p:cBhvr>
                                    </p:animEffect>
                                    <p:anim calcmode="lin" valueType="num">
                                      <p:cBhvr>
                                        <p:cTn id="232" dur="1000"/>
                                        <p:tgtEl>
                                          <p:spTgt spid="53"/>
                                        </p:tgtEl>
                                        <p:attrNameLst>
                                          <p:attrName>ppt_x</p:attrName>
                                        </p:attrNameLst>
                                      </p:cBhvr>
                                      <p:tavLst>
                                        <p:tav tm="0">
                                          <p:val>
                                            <p:strVal val="ppt_x"/>
                                          </p:val>
                                        </p:tav>
                                        <p:tav tm="100000">
                                          <p:val>
                                            <p:strVal val="ppt_x"/>
                                          </p:val>
                                        </p:tav>
                                      </p:tavLst>
                                    </p:anim>
                                    <p:anim calcmode="lin" valueType="num">
                                      <p:cBhvr>
                                        <p:cTn id="233" dur="1000"/>
                                        <p:tgtEl>
                                          <p:spTgt spid="53"/>
                                        </p:tgtEl>
                                        <p:attrNameLst>
                                          <p:attrName>ppt_y</p:attrName>
                                        </p:attrNameLst>
                                      </p:cBhvr>
                                      <p:tavLst>
                                        <p:tav tm="0">
                                          <p:val>
                                            <p:strVal val="ppt_y"/>
                                          </p:val>
                                        </p:tav>
                                        <p:tav tm="100000">
                                          <p:val>
                                            <p:strVal val="ppt_y+.1"/>
                                          </p:val>
                                        </p:tav>
                                      </p:tavLst>
                                    </p:anim>
                                    <p:set>
                                      <p:cBhvr>
                                        <p:cTn id="234" dur="1" fill="hold">
                                          <p:stCondLst>
                                            <p:cond delay="999"/>
                                          </p:stCondLst>
                                        </p:cTn>
                                        <p:tgtEl>
                                          <p:spTgt spid="53"/>
                                        </p:tgtEl>
                                        <p:attrNameLst>
                                          <p:attrName>style.visibility</p:attrName>
                                        </p:attrNameLst>
                                      </p:cBhvr>
                                      <p:to>
                                        <p:strVal val="hidden"/>
                                      </p:to>
                                    </p:set>
                                  </p:childTnLst>
                                </p:cTn>
                              </p:par>
                              <p:par>
                                <p:cTn id="235" presetID="42" presetClass="exit" presetSubtype="0" fill="hold" grpId="0" nodeType="withEffect">
                                  <p:stCondLst>
                                    <p:cond delay="0"/>
                                  </p:stCondLst>
                                  <p:childTnLst>
                                    <p:animEffect transition="out" filter="fade">
                                      <p:cBhvr>
                                        <p:cTn id="236" dur="1000"/>
                                        <p:tgtEl>
                                          <p:spTgt spid="54"/>
                                        </p:tgtEl>
                                      </p:cBhvr>
                                    </p:animEffect>
                                    <p:anim calcmode="lin" valueType="num">
                                      <p:cBhvr>
                                        <p:cTn id="237" dur="1000"/>
                                        <p:tgtEl>
                                          <p:spTgt spid="54"/>
                                        </p:tgtEl>
                                        <p:attrNameLst>
                                          <p:attrName>ppt_x</p:attrName>
                                        </p:attrNameLst>
                                      </p:cBhvr>
                                      <p:tavLst>
                                        <p:tav tm="0">
                                          <p:val>
                                            <p:strVal val="ppt_x"/>
                                          </p:val>
                                        </p:tav>
                                        <p:tav tm="100000">
                                          <p:val>
                                            <p:strVal val="ppt_x"/>
                                          </p:val>
                                        </p:tav>
                                      </p:tavLst>
                                    </p:anim>
                                    <p:anim calcmode="lin" valueType="num">
                                      <p:cBhvr>
                                        <p:cTn id="238" dur="1000"/>
                                        <p:tgtEl>
                                          <p:spTgt spid="54"/>
                                        </p:tgtEl>
                                        <p:attrNameLst>
                                          <p:attrName>ppt_y</p:attrName>
                                        </p:attrNameLst>
                                      </p:cBhvr>
                                      <p:tavLst>
                                        <p:tav tm="0">
                                          <p:val>
                                            <p:strVal val="ppt_y"/>
                                          </p:val>
                                        </p:tav>
                                        <p:tav tm="100000">
                                          <p:val>
                                            <p:strVal val="ppt_y+.1"/>
                                          </p:val>
                                        </p:tav>
                                      </p:tavLst>
                                    </p:anim>
                                    <p:set>
                                      <p:cBhvr>
                                        <p:cTn id="239" dur="1" fill="hold">
                                          <p:stCondLst>
                                            <p:cond delay="999"/>
                                          </p:stCondLst>
                                        </p:cTn>
                                        <p:tgtEl>
                                          <p:spTgt spid="54"/>
                                        </p:tgtEl>
                                        <p:attrNameLst>
                                          <p:attrName>style.visibility</p:attrName>
                                        </p:attrNameLst>
                                      </p:cBhvr>
                                      <p:to>
                                        <p:strVal val="hidden"/>
                                      </p:to>
                                    </p:set>
                                  </p:childTnLst>
                                </p:cTn>
                              </p:par>
                              <p:par>
                                <p:cTn id="240" presetID="42" presetClass="exit" presetSubtype="0" fill="hold" grpId="0" nodeType="withEffect">
                                  <p:stCondLst>
                                    <p:cond delay="0"/>
                                  </p:stCondLst>
                                  <p:childTnLst>
                                    <p:animEffect transition="out" filter="fade">
                                      <p:cBhvr>
                                        <p:cTn id="241" dur="1000"/>
                                        <p:tgtEl>
                                          <p:spTgt spid="55"/>
                                        </p:tgtEl>
                                      </p:cBhvr>
                                    </p:animEffect>
                                    <p:anim calcmode="lin" valueType="num">
                                      <p:cBhvr>
                                        <p:cTn id="242" dur="1000"/>
                                        <p:tgtEl>
                                          <p:spTgt spid="55"/>
                                        </p:tgtEl>
                                        <p:attrNameLst>
                                          <p:attrName>ppt_x</p:attrName>
                                        </p:attrNameLst>
                                      </p:cBhvr>
                                      <p:tavLst>
                                        <p:tav tm="0">
                                          <p:val>
                                            <p:strVal val="ppt_x"/>
                                          </p:val>
                                        </p:tav>
                                        <p:tav tm="100000">
                                          <p:val>
                                            <p:strVal val="ppt_x"/>
                                          </p:val>
                                        </p:tav>
                                      </p:tavLst>
                                    </p:anim>
                                    <p:anim calcmode="lin" valueType="num">
                                      <p:cBhvr>
                                        <p:cTn id="243" dur="1000"/>
                                        <p:tgtEl>
                                          <p:spTgt spid="55"/>
                                        </p:tgtEl>
                                        <p:attrNameLst>
                                          <p:attrName>ppt_y</p:attrName>
                                        </p:attrNameLst>
                                      </p:cBhvr>
                                      <p:tavLst>
                                        <p:tav tm="0">
                                          <p:val>
                                            <p:strVal val="ppt_y"/>
                                          </p:val>
                                        </p:tav>
                                        <p:tav tm="100000">
                                          <p:val>
                                            <p:strVal val="ppt_y+.1"/>
                                          </p:val>
                                        </p:tav>
                                      </p:tavLst>
                                    </p:anim>
                                    <p:set>
                                      <p:cBhvr>
                                        <p:cTn id="244" dur="1" fill="hold">
                                          <p:stCondLst>
                                            <p:cond delay="999"/>
                                          </p:stCondLst>
                                        </p:cTn>
                                        <p:tgtEl>
                                          <p:spTgt spid="55"/>
                                        </p:tgtEl>
                                        <p:attrNameLst>
                                          <p:attrName>style.visibility</p:attrName>
                                        </p:attrNameLst>
                                      </p:cBhvr>
                                      <p:to>
                                        <p:strVal val="hidden"/>
                                      </p:to>
                                    </p:set>
                                  </p:childTnLst>
                                </p:cTn>
                              </p:par>
                              <p:par>
                                <p:cTn id="245" presetID="42" presetClass="exit" presetSubtype="0" fill="hold" grpId="0" nodeType="withEffect">
                                  <p:stCondLst>
                                    <p:cond delay="0"/>
                                  </p:stCondLst>
                                  <p:childTnLst>
                                    <p:animEffect transition="out" filter="fade">
                                      <p:cBhvr>
                                        <p:cTn id="246" dur="1000"/>
                                        <p:tgtEl>
                                          <p:spTgt spid="56"/>
                                        </p:tgtEl>
                                      </p:cBhvr>
                                    </p:animEffect>
                                    <p:anim calcmode="lin" valueType="num">
                                      <p:cBhvr>
                                        <p:cTn id="247" dur="1000"/>
                                        <p:tgtEl>
                                          <p:spTgt spid="56"/>
                                        </p:tgtEl>
                                        <p:attrNameLst>
                                          <p:attrName>ppt_x</p:attrName>
                                        </p:attrNameLst>
                                      </p:cBhvr>
                                      <p:tavLst>
                                        <p:tav tm="0">
                                          <p:val>
                                            <p:strVal val="ppt_x"/>
                                          </p:val>
                                        </p:tav>
                                        <p:tav tm="100000">
                                          <p:val>
                                            <p:strVal val="ppt_x"/>
                                          </p:val>
                                        </p:tav>
                                      </p:tavLst>
                                    </p:anim>
                                    <p:anim calcmode="lin" valueType="num">
                                      <p:cBhvr>
                                        <p:cTn id="248" dur="1000"/>
                                        <p:tgtEl>
                                          <p:spTgt spid="56"/>
                                        </p:tgtEl>
                                        <p:attrNameLst>
                                          <p:attrName>ppt_y</p:attrName>
                                        </p:attrNameLst>
                                      </p:cBhvr>
                                      <p:tavLst>
                                        <p:tav tm="0">
                                          <p:val>
                                            <p:strVal val="ppt_y"/>
                                          </p:val>
                                        </p:tav>
                                        <p:tav tm="100000">
                                          <p:val>
                                            <p:strVal val="ppt_y+.1"/>
                                          </p:val>
                                        </p:tav>
                                      </p:tavLst>
                                    </p:anim>
                                    <p:set>
                                      <p:cBhvr>
                                        <p:cTn id="249" dur="1" fill="hold">
                                          <p:stCondLst>
                                            <p:cond delay="999"/>
                                          </p:stCondLst>
                                        </p:cTn>
                                        <p:tgtEl>
                                          <p:spTgt spid="56"/>
                                        </p:tgtEl>
                                        <p:attrNameLst>
                                          <p:attrName>style.visibility</p:attrName>
                                        </p:attrNameLst>
                                      </p:cBhvr>
                                      <p:to>
                                        <p:strVal val="hidden"/>
                                      </p:to>
                                    </p:set>
                                  </p:childTnLst>
                                </p:cTn>
                              </p:par>
                              <p:par>
                                <p:cTn id="250" presetID="42" presetClass="exit" presetSubtype="0" fill="hold" grpId="0" nodeType="withEffect">
                                  <p:stCondLst>
                                    <p:cond delay="0"/>
                                  </p:stCondLst>
                                  <p:childTnLst>
                                    <p:animEffect transition="out" filter="fade">
                                      <p:cBhvr>
                                        <p:cTn id="251" dur="1000"/>
                                        <p:tgtEl>
                                          <p:spTgt spid="57"/>
                                        </p:tgtEl>
                                      </p:cBhvr>
                                    </p:animEffect>
                                    <p:anim calcmode="lin" valueType="num">
                                      <p:cBhvr>
                                        <p:cTn id="252" dur="1000"/>
                                        <p:tgtEl>
                                          <p:spTgt spid="57"/>
                                        </p:tgtEl>
                                        <p:attrNameLst>
                                          <p:attrName>ppt_x</p:attrName>
                                        </p:attrNameLst>
                                      </p:cBhvr>
                                      <p:tavLst>
                                        <p:tav tm="0">
                                          <p:val>
                                            <p:strVal val="ppt_x"/>
                                          </p:val>
                                        </p:tav>
                                        <p:tav tm="100000">
                                          <p:val>
                                            <p:strVal val="ppt_x"/>
                                          </p:val>
                                        </p:tav>
                                      </p:tavLst>
                                    </p:anim>
                                    <p:anim calcmode="lin" valueType="num">
                                      <p:cBhvr>
                                        <p:cTn id="253" dur="1000"/>
                                        <p:tgtEl>
                                          <p:spTgt spid="57"/>
                                        </p:tgtEl>
                                        <p:attrNameLst>
                                          <p:attrName>ppt_y</p:attrName>
                                        </p:attrNameLst>
                                      </p:cBhvr>
                                      <p:tavLst>
                                        <p:tav tm="0">
                                          <p:val>
                                            <p:strVal val="ppt_y"/>
                                          </p:val>
                                        </p:tav>
                                        <p:tav tm="100000">
                                          <p:val>
                                            <p:strVal val="ppt_y+.1"/>
                                          </p:val>
                                        </p:tav>
                                      </p:tavLst>
                                    </p:anim>
                                    <p:set>
                                      <p:cBhvr>
                                        <p:cTn id="254" dur="1" fill="hold">
                                          <p:stCondLst>
                                            <p:cond delay="999"/>
                                          </p:stCondLst>
                                        </p:cTn>
                                        <p:tgtEl>
                                          <p:spTgt spid="57"/>
                                        </p:tgtEl>
                                        <p:attrNameLst>
                                          <p:attrName>style.visibility</p:attrName>
                                        </p:attrNameLst>
                                      </p:cBhvr>
                                      <p:to>
                                        <p:strVal val="hidden"/>
                                      </p:to>
                                    </p:set>
                                  </p:childTnLst>
                                </p:cTn>
                              </p:par>
                              <p:par>
                                <p:cTn id="255" presetID="42" presetClass="exit" presetSubtype="0" fill="hold" grpId="0" nodeType="withEffect">
                                  <p:stCondLst>
                                    <p:cond delay="0"/>
                                  </p:stCondLst>
                                  <p:childTnLst>
                                    <p:animEffect transition="out" filter="fade">
                                      <p:cBhvr>
                                        <p:cTn id="256" dur="1000"/>
                                        <p:tgtEl>
                                          <p:spTgt spid="58"/>
                                        </p:tgtEl>
                                      </p:cBhvr>
                                    </p:animEffect>
                                    <p:anim calcmode="lin" valueType="num">
                                      <p:cBhvr>
                                        <p:cTn id="257" dur="1000"/>
                                        <p:tgtEl>
                                          <p:spTgt spid="58"/>
                                        </p:tgtEl>
                                        <p:attrNameLst>
                                          <p:attrName>ppt_x</p:attrName>
                                        </p:attrNameLst>
                                      </p:cBhvr>
                                      <p:tavLst>
                                        <p:tav tm="0">
                                          <p:val>
                                            <p:strVal val="ppt_x"/>
                                          </p:val>
                                        </p:tav>
                                        <p:tav tm="100000">
                                          <p:val>
                                            <p:strVal val="ppt_x"/>
                                          </p:val>
                                        </p:tav>
                                      </p:tavLst>
                                    </p:anim>
                                    <p:anim calcmode="lin" valueType="num">
                                      <p:cBhvr>
                                        <p:cTn id="258" dur="1000"/>
                                        <p:tgtEl>
                                          <p:spTgt spid="58"/>
                                        </p:tgtEl>
                                        <p:attrNameLst>
                                          <p:attrName>ppt_y</p:attrName>
                                        </p:attrNameLst>
                                      </p:cBhvr>
                                      <p:tavLst>
                                        <p:tav tm="0">
                                          <p:val>
                                            <p:strVal val="ppt_y"/>
                                          </p:val>
                                        </p:tav>
                                        <p:tav tm="100000">
                                          <p:val>
                                            <p:strVal val="ppt_y+.1"/>
                                          </p:val>
                                        </p:tav>
                                      </p:tavLst>
                                    </p:anim>
                                    <p:set>
                                      <p:cBhvr>
                                        <p:cTn id="259" dur="1" fill="hold">
                                          <p:stCondLst>
                                            <p:cond delay="999"/>
                                          </p:stCondLst>
                                        </p:cTn>
                                        <p:tgtEl>
                                          <p:spTgt spid="58"/>
                                        </p:tgtEl>
                                        <p:attrNameLst>
                                          <p:attrName>style.visibility</p:attrName>
                                        </p:attrNameLst>
                                      </p:cBhvr>
                                      <p:to>
                                        <p:strVal val="hidden"/>
                                      </p:to>
                                    </p:set>
                                  </p:childTnLst>
                                </p:cTn>
                              </p:par>
                              <p:par>
                                <p:cTn id="260" presetID="42" presetClass="exit" presetSubtype="0" fill="hold" grpId="0" nodeType="withEffect">
                                  <p:stCondLst>
                                    <p:cond delay="0"/>
                                  </p:stCondLst>
                                  <p:childTnLst>
                                    <p:animEffect transition="out" filter="fade">
                                      <p:cBhvr>
                                        <p:cTn id="261" dur="1000"/>
                                        <p:tgtEl>
                                          <p:spTgt spid="59"/>
                                        </p:tgtEl>
                                      </p:cBhvr>
                                    </p:animEffect>
                                    <p:anim calcmode="lin" valueType="num">
                                      <p:cBhvr>
                                        <p:cTn id="262" dur="1000"/>
                                        <p:tgtEl>
                                          <p:spTgt spid="59"/>
                                        </p:tgtEl>
                                        <p:attrNameLst>
                                          <p:attrName>ppt_x</p:attrName>
                                        </p:attrNameLst>
                                      </p:cBhvr>
                                      <p:tavLst>
                                        <p:tav tm="0">
                                          <p:val>
                                            <p:strVal val="ppt_x"/>
                                          </p:val>
                                        </p:tav>
                                        <p:tav tm="100000">
                                          <p:val>
                                            <p:strVal val="ppt_x"/>
                                          </p:val>
                                        </p:tav>
                                      </p:tavLst>
                                    </p:anim>
                                    <p:anim calcmode="lin" valueType="num">
                                      <p:cBhvr>
                                        <p:cTn id="263" dur="1000"/>
                                        <p:tgtEl>
                                          <p:spTgt spid="59"/>
                                        </p:tgtEl>
                                        <p:attrNameLst>
                                          <p:attrName>ppt_y</p:attrName>
                                        </p:attrNameLst>
                                      </p:cBhvr>
                                      <p:tavLst>
                                        <p:tav tm="0">
                                          <p:val>
                                            <p:strVal val="ppt_y"/>
                                          </p:val>
                                        </p:tav>
                                        <p:tav tm="100000">
                                          <p:val>
                                            <p:strVal val="ppt_y+.1"/>
                                          </p:val>
                                        </p:tav>
                                      </p:tavLst>
                                    </p:anim>
                                    <p:set>
                                      <p:cBhvr>
                                        <p:cTn id="264" dur="1" fill="hold">
                                          <p:stCondLst>
                                            <p:cond delay="999"/>
                                          </p:stCondLst>
                                        </p:cTn>
                                        <p:tgtEl>
                                          <p:spTgt spid="59"/>
                                        </p:tgtEl>
                                        <p:attrNameLst>
                                          <p:attrName>style.visibility</p:attrName>
                                        </p:attrNameLst>
                                      </p:cBhvr>
                                      <p:to>
                                        <p:strVal val="hidden"/>
                                      </p:to>
                                    </p:set>
                                  </p:childTnLst>
                                </p:cTn>
                              </p:par>
                              <p:par>
                                <p:cTn id="265" presetID="42" presetClass="exit" presetSubtype="0" fill="hold" grpId="0" nodeType="withEffect">
                                  <p:stCondLst>
                                    <p:cond delay="0"/>
                                  </p:stCondLst>
                                  <p:childTnLst>
                                    <p:animEffect transition="out" filter="fade">
                                      <p:cBhvr>
                                        <p:cTn id="266" dur="1000"/>
                                        <p:tgtEl>
                                          <p:spTgt spid="60"/>
                                        </p:tgtEl>
                                      </p:cBhvr>
                                    </p:animEffect>
                                    <p:anim calcmode="lin" valueType="num">
                                      <p:cBhvr>
                                        <p:cTn id="267" dur="1000"/>
                                        <p:tgtEl>
                                          <p:spTgt spid="60"/>
                                        </p:tgtEl>
                                        <p:attrNameLst>
                                          <p:attrName>ppt_x</p:attrName>
                                        </p:attrNameLst>
                                      </p:cBhvr>
                                      <p:tavLst>
                                        <p:tav tm="0">
                                          <p:val>
                                            <p:strVal val="ppt_x"/>
                                          </p:val>
                                        </p:tav>
                                        <p:tav tm="100000">
                                          <p:val>
                                            <p:strVal val="ppt_x"/>
                                          </p:val>
                                        </p:tav>
                                      </p:tavLst>
                                    </p:anim>
                                    <p:anim calcmode="lin" valueType="num">
                                      <p:cBhvr>
                                        <p:cTn id="268" dur="1000"/>
                                        <p:tgtEl>
                                          <p:spTgt spid="60"/>
                                        </p:tgtEl>
                                        <p:attrNameLst>
                                          <p:attrName>ppt_y</p:attrName>
                                        </p:attrNameLst>
                                      </p:cBhvr>
                                      <p:tavLst>
                                        <p:tav tm="0">
                                          <p:val>
                                            <p:strVal val="ppt_y"/>
                                          </p:val>
                                        </p:tav>
                                        <p:tav tm="100000">
                                          <p:val>
                                            <p:strVal val="ppt_y+.1"/>
                                          </p:val>
                                        </p:tav>
                                      </p:tavLst>
                                    </p:anim>
                                    <p:set>
                                      <p:cBhvr>
                                        <p:cTn id="269" dur="1" fill="hold">
                                          <p:stCondLst>
                                            <p:cond delay="999"/>
                                          </p:stCondLst>
                                        </p:cTn>
                                        <p:tgtEl>
                                          <p:spTgt spid="60"/>
                                        </p:tgtEl>
                                        <p:attrNameLst>
                                          <p:attrName>style.visibility</p:attrName>
                                        </p:attrNameLst>
                                      </p:cBhvr>
                                      <p:to>
                                        <p:strVal val="hidden"/>
                                      </p:to>
                                    </p:set>
                                  </p:childTnLst>
                                </p:cTn>
                              </p:par>
                              <p:par>
                                <p:cTn id="270" presetID="42" presetClass="exit" presetSubtype="0" fill="hold" grpId="0" nodeType="withEffect">
                                  <p:stCondLst>
                                    <p:cond delay="0"/>
                                  </p:stCondLst>
                                  <p:childTnLst>
                                    <p:animEffect transition="out" filter="fade">
                                      <p:cBhvr>
                                        <p:cTn id="271" dur="1000"/>
                                        <p:tgtEl>
                                          <p:spTgt spid="61"/>
                                        </p:tgtEl>
                                      </p:cBhvr>
                                    </p:animEffect>
                                    <p:anim calcmode="lin" valueType="num">
                                      <p:cBhvr>
                                        <p:cTn id="272" dur="1000"/>
                                        <p:tgtEl>
                                          <p:spTgt spid="61"/>
                                        </p:tgtEl>
                                        <p:attrNameLst>
                                          <p:attrName>ppt_x</p:attrName>
                                        </p:attrNameLst>
                                      </p:cBhvr>
                                      <p:tavLst>
                                        <p:tav tm="0">
                                          <p:val>
                                            <p:strVal val="ppt_x"/>
                                          </p:val>
                                        </p:tav>
                                        <p:tav tm="100000">
                                          <p:val>
                                            <p:strVal val="ppt_x"/>
                                          </p:val>
                                        </p:tav>
                                      </p:tavLst>
                                    </p:anim>
                                    <p:anim calcmode="lin" valueType="num">
                                      <p:cBhvr>
                                        <p:cTn id="273" dur="1000"/>
                                        <p:tgtEl>
                                          <p:spTgt spid="61"/>
                                        </p:tgtEl>
                                        <p:attrNameLst>
                                          <p:attrName>ppt_y</p:attrName>
                                        </p:attrNameLst>
                                      </p:cBhvr>
                                      <p:tavLst>
                                        <p:tav tm="0">
                                          <p:val>
                                            <p:strVal val="ppt_y"/>
                                          </p:val>
                                        </p:tav>
                                        <p:tav tm="100000">
                                          <p:val>
                                            <p:strVal val="ppt_y+.1"/>
                                          </p:val>
                                        </p:tav>
                                      </p:tavLst>
                                    </p:anim>
                                    <p:set>
                                      <p:cBhvr>
                                        <p:cTn id="274" dur="1" fill="hold">
                                          <p:stCondLst>
                                            <p:cond delay="999"/>
                                          </p:stCondLst>
                                        </p:cTn>
                                        <p:tgtEl>
                                          <p:spTgt spid="61"/>
                                        </p:tgtEl>
                                        <p:attrNameLst>
                                          <p:attrName>style.visibility</p:attrName>
                                        </p:attrNameLst>
                                      </p:cBhvr>
                                      <p:to>
                                        <p:strVal val="hidden"/>
                                      </p:to>
                                    </p:set>
                                  </p:childTnLst>
                                </p:cTn>
                              </p:par>
                              <p:par>
                                <p:cTn id="275" presetID="42" presetClass="exit" presetSubtype="0" fill="hold" grpId="0" nodeType="withEffect">
                                  <p:stCondLst>
                                    <p:cond delay="0"/>
                                  </p:stCondLst>
                                  <p:childTnLst>
                                    <p:animEffect transition="out" filter="fade">
                                      <p:cBhvr>
                                        <p:cTn id="276" dur="1000"/>
                                        <p:tgtEl>
                                          <p:spTgt spid="62"/>
                                        </p:tgtEl>
                                      </p:cBhvr>
                                    </p:animEffect>
                                    <p:anim calcmode="lin" valueType="num">
                                      <p:cBhvr>
                                        <p:cTn id="277" dur="1000"/>
                                        <p:tgtEl>
                                          <p:spTgt spid="62"/>
                                        </p:tgtEl>
                                        <p:attrNameLst>
                                          <p:attrName>ppt_x</p:attrName>
                                        </p:attrNameLst>
                                      </p:cBhvr>
                                      <p:tavLst>
                                        <p:tav tm="0">
                                          <p:val>
                                            <p:strVal val="ppt_x"/>
                                          </p:val>
                                        </p:tav>
                                        <p:tav tm="100000">
                                          <p:val>
                                            <p:strVal val="ppt_x"/>
                                          </p:val>
                                        </p:tav>
                                      </p:tavLst>
                                    </p:anim>
                                    <p:anim calcmode="lin" valueType="num">
                                      <p:cBhvr>
                                        <p:cTn id="278" dur="1000"/>
                                        <p:tgtEl>
                                          <p:spTgt spid="62"/>
                                        </p:tgtEl>
                                        <p:attrNameLst>
                                          <p:attrName>ppt_y</p:attrName>
                                        </p:attrNameLst>
                                      </p:cBhvr>
                                      <p:tavLst>
                                        <p:tav tm="0">
                                          <p:val>
                                            <p:strVal val="ppt_y"/>
                                          </p:val>
                                        </p:tav>
                                        <p:tav tm="100000">
                                          <p:val>
                                            <p:strVal val="ppt_y+.1"/>
                                          </p:val>
                                        </p:tav>
                                      </p:tavLst>
                                    </p:anim>
                                    <p:set>
                                      <p:cBhvr>
                                        <p:cTn id="279" dur="1" fill="hold">
                                          <p:stCondLst>
                                            <p:cond delay="999"/>
                                          </p:stCondLst>
                                        </p:cTn>
                                        <p:tgtEl>
                                          <p:spTgt spid="62"/>
                                        </p:tgtEl>
                                        <p:attrNameLst>
                                          <p:attrName>style.visibility</p:attrName>
                                        </p:attrNameLst>
                                      </p:cBhvr>
                                      <p:to>
                                        <p:strVal val="hidden"/>
                                      </p:to>
                                    </p:set>
                                  </p:childTnLst>
                                </p:cTn>
                              </p:par>
                              <p:par>
                                <p:cTn id="280" presetID="42" presetClass="exit" presetSubtype="0" fill="hold" grpId="0" nodeType="withEffect">
                                  <p:stCondLst>
                                    <p:cond delay="0"/>
                                  </p:stCondLst>
                                  <p:childTnLst>
                                    <p:animEffect transition="out" filter="fade">
                                      <p:cBhvr>
                                        <p:cTn id="281" dur="1000"/>
                                        <p:tgtEl>
                                          <p:spTgt spid="63"/>
                                        </p:tgtEl>
                                      </p:cBhvr>
                                    </p:animEffect>
                                    <p:anim calcmode="lin" valueType="num">
                                      <p:cBhvr>
                                        <p:cTn id="282" dur="1000"/>
                                        <p:tgtEl>
                                          <p:spTgt spid="63"/>
                                        </p:tgtEl>
                                        <p:attrNameLst>
                                          <p:attrName>ppt_x</p:attrName>
                                        </p:attrNameLst>
                                      </p:cBhvr>
                                      <p:tavLst>
                                        <p:tav tm="0">
                                          <p:val>
                                            <p:strVal val="ppt_x"/>
                                          </p:val>
                                        </p:tav>
                                        <p:tav tm="100000">
                                          <p:val>
                                            <p:strVal val="ppt_x"/>
                                          </p:val>
                                        </p:tav>
                                      </p:tavLst>
                                    </p:anim>
                                    <p:anim calcmode="lin" valueType="num">
                                      <p:cBhvr>
                                        <p:cTn id="283" dur="1000"/>
                                        <p:tgtEl>
                                          <p:spTgt spid="63"/>
                                        </p:tgtEl>
                                        <p:attrNameLst>
                                          <p:attrName>ppt_y</p:attrName>
                                        </p:attrNameLst>
                                      </p:cBhvr>
                                      <p:tavLst>
                                        <p:tav tm="0">
                                          <p:val>
                                            <p:strVal val="ppt_y"/>
                                          </p:val>
                                        </p:tav>
                                        <p:tav tm="100000">
                                          <p:val>
                                            <p:strVal val="ppt_y+.1"/>
                                          </p:val>
                                        </p:tav>
                                      </p:tavLst>
                                    </p:anim>
                                    <p:set>
                                      <p:cBhvr>
                                        <p:cTn id="284" dur="1" fill="hold">
                                          <p:stCondLst>
                                            <p:cond delay="999"/>
                                          </p:stCondLst>
                                        </p:cTn>
                                        <p:tgtEl>
                                          <p:spTgt spid="63"/>
                                        </p:tgtEl>
                                        <p:attrNameLst>
                                          <p:attrName>style.visibility</p:attrName>
                                        </p:attrNameLst>
                                      </p:cBhvr>
                                      <p:to>
                                        <p:strVal val="hidden"/>
                                      </p:to>
                                    </p:set>
                                  </p:childTnLst>
                                </p:cTn>
                              </p:par>
                              <p:par>
                                <p:cTn id="285" presetID="42" presetClass="exit" presetSubtype="0" fill="hold" grpId="0" nodeType="withEffect">
                                  <p:stCondLst>
                                    <p:cond delay="0"/>
                                  </p:stCondLst>
                                  <p:childTnLst>
                                    <p:animEffect transition="out" filter="fade">
                                      <p:cBhvr>
                                        <p:cTn id="286" dur="1000"/>
                                        <p:tgtEl>
                                          <p:spTgt spid="64"/>
                                        </p:tgtEl>
                                      </p:cBhvr>
                                    </p:animEffect>
                                    <p:anim calcmode="lin" valueType="num">
                                      <p:cBhvr>
                                        <p:cTn id="287" dur="1000"/>
                                        <p:tgtEl>
                                          <p:spTgt spid="64"/>
                                        </p:tgtEl>
                                        <p:attrNameLst>
                                          <p:attrName>ppt_x</p:attrName>
                                        </p:attrNameLst>
                                      </p:cBhvr>
                                      <p:tavLst>
                                        <p:tav tm="0">
                                          <p:val>
                                            <p:strVal val="ppt_x"/>
                                          </p:val>
                                        </p:tav>
                                        <p:tav tm="100000">
                                          <p:val>
                                            <p:strVal val="ppt_x"/>
                                          </p:val>
                                        </p:tav>
                                      </p:tavLst>
                                    </p:anim>
                                    <p:anim calcmode="lin" valueType="num">
                                      <p:cBhvr>
                                        <p:cTn id="288" dur="1000"/>
                                        <p:tgtEl>
                                          <p:spTgt spid="64"/>
                                        </p:tgtEl>
                                        <p:attrNameLst>
                                          <p:attrName>ppt_y</p:attrName>
                                        </p:attrNameLst>
                                      </p:cBhvr>
                                      <p:tavLst>
                                        <p:tav tm="0">
                                          <p:val>
                                            <p:strVal val="ppt_y"/>
                                          </p:val>
                                        </p:tav>
                                        <p:tav tm="100000">
                                          <p:val>
                                            <p:strVal val="ppt_y+.1"/>
                                          </p:val>
                                        </p:tav>
                                      </p:tavLst>
                                    </p:anim>
                                    <p:set>
                                      <p:cBhvr>
                                        <p:cTn id="289" dur="1" fill="hold">
                                          <p:stCondLst>
                                            <p:cond delay="999"/>
                                          </p:stCondLst>
                                        </p:cTn>
                                        <p:tgtEl>
                                          <p:spTgt spid="64"/>
                                        </p:tgtEl>
                                        <p:attrNameLst>
                                          <p:attrName>style.visibility</p:attrName>
                                        </p:attrNameLst>
                                      </p:cBhvr>
                                      <p:to>
                                        <p:strVal val="hidden"/>
                                      </p:to>
                                    </p:set>
                                  </p:childTnLst>
                                </p:cTn>
                              </p:par>
                              <p:par>
                                <p:cTn id="290" presetID="42" presetClass="exit" presetSubtype="0" fill="hold" grpId="0" nodeType="withEffect">
                                  <p:stCondLst>
                                    <p:cond delay="0"/>
                                  </p:stCondLst>
                                  <p:childTnLst>
                                    <p:animEffect transition="out" filter="fade">
                                      <p:cBhvr>
                                        <p:cTn id="291" dur="1000"/>
                                        <p:tgtEl>
                                          <p:spTgt spid="65"/>
                                        </p:tgtEl>
                                      </p:cBhvr>
                                    </p:animEffect>
                                    <p:anim calcmode="lin" valueType="num">
                                      <p:cBhvr>
                                        <p:cTn id="292" dur="1000"/>
                                        <p:tgtEl>
                                          <p:spTgt spid="65"/>
                                        </p:tgtEl>
                                        <p:attrNameLst>
                                          <p:attrName>ppt_x</p:attrName>
                                        </p:attrNameLst>
                                      </p:cBhvr>
                                      <p:tavLst>
                                        <p:tav tm="0">
                                          <p:val>
                                            <p:strVal val="ppt_x"/>
                                          </p:val>
                                        </p:tav>
                                        <p:tav tm="100000">
                                          <p:val>
                                            <p:strVal val="ppt_x"/>
                                          </p:val>
                                        </p:tav>
                                      </p:tavLst>
                                    </p:anim>
                                    <p:anim calcmode="lin" valueType="num">
                                      <p:cBhvr>
                                        <p:cTn id="293" dur="1000"/>
                                        <p:tgtEl>
                                          <p:spTgt spid="65"/>
                                        </p:tgtEl>
                                        <p:attrNameLst>
                                          <p:attrName>ppt_y</p:attrName>
                                        </p:attrNameLst>
                                      </p:cBhvr>
                                      <p:tavLst>
                                        <p:tav tm="0">
                                          <p:val>
                                            <p:strVal val="ppt_y"/>
                                          </p:val>
                                        </p:tav>
                                        <p:tav tm="100000">
                                          <p:val>
                                            <p:strVal val="ppt_y+.1"/>
                                          </p:val>
                                        </p:tav>
                                      </p:tavLst>
                                    </p:anim>
                                    <p:set>
                                      <p:cBhvr>
                                        <p:cTn id="294" dur="1" fill="hold">
                                          <p:stCondLst>
                                            <p:cond delay="999"/>
                                          </p:stCondLst>
                                        </p:cTn>
                                        <p:tgtEl>
                                          <p:spTgt spid="65"/>
                                        </p:tgtEl>
                                        <p:attrNameLst>
                                          <p:attrName>style.visibility</p:attrName>
                                        </p:attrNameLst>
                                      </p:cBhvr>
                                      <p:to>
                                        <p:strVal val="hidden"/>
                                      </p:to>
                                    </p:set>
                                  </p:childTnLst>
                                </p:cTn>
                              </p:par>
                              <p:par>
                                <p:cTn id="295" presetID="42" presetClass="exit" presetSubtype="0" fill="hold" grpId="0" nodeType="withEffect">
                                  <p:stCondLst>
                                    <p:cond delay="0"/>
                                  </p:stCondLst>
                                  <p:childTnLst>
                                    <p:animEffect transition="out" filter="fade">
                                      <p:cBhvr>
                                        <p:cTn id="296" dur="1000"/>
                                        <p:tgtEl>
                                          <p:spTgt spid="66"/>
                                        </p:tgtEl>
                                      </p:cBhvr>
                                    </p:animEffect>
                                    <p:anim calcmode="lin" valueType="num">
                                      <p:cBhvr>
                                        <p:cTn id="297" dur="1000"/>
                                        <p:tgtEl>
                                          <p:spTgt spid="66"/>
                                        </p:tgtEl>
                                        <p:attrNameLst>
                                          <p:attrName>ppt_x</p:attrName>
                                        </p:attrNameLst>
                                      </p:cBhvr>
                                      <p:tavLst>
                                        <p:tav tm="0">
                                          <p:val>
                                            <p:strVal val="ppt_x"/>
                                          </p:val>
                                        </p:tav>
                                        <p:tav tm="100000">
                                          <p:val>
                                            <p:strVal val="ppt_x"/>
                                          </p:val>
                                        </p:tav>
                                      </p:tavLst>
                                    </p:anim>
                                    <p:anim calcmode="lin" valueType="num">
                                      <p:cBhvr>
                                        <p:cTn id="298" dur="1000"/>
                                        <p:tgtEl>
                                          <p:spTgt spid="66"/>
                                        </p:tgtEl>
                                        <p:attrNameLst>
                                          <p:attrName>ppt_y</p:attrName>
                                        </p:attrNameLst>
                                      </p:cBhvr>
                                      <p:tavLst>
                                        <p:tav tm="0">
                                          <p:val>
                                            <p:strVal val="ppt_y"/>
                                          </p:val>
                                        </p:tav>
                                        <p:tav tm="100000">
                                          <p:val>
                                            <p:strVal val="ppt_y+.1"/>
                                          </p:val>
                                        </p:tav>
                                      </p:tavLst>
                                    </p:anim>
                                    <p:set>
                                      <p:cBhvr>
                                        <p:cTn id="299" dur="1" fill="hold">
                                          <p:stCondLst>
                                            <p:cond delay="999"/>
                                          </p:stCondLst>
                                        </p:cTn>
                                        <p:tgtEl>
                                          <p:spTgt spid="66"/>
                                        </p:tgtEl>
                                        <p:attrNameLst>
                                          <p:attrName>style.visibility</p:attrName>
                                        </p:attrNameLst>
                                      </p:cBhvr>
                                      <p:to>
                                        <p:strVal val="hidden"/>
                                      </p:to>
                                    </p:set>
                                  </p:childTnLst>
                                </p:cTn>
                              </p:par>
                              <p:par>
                                <p:cTn id="300" presetID="42" presetClass="exit" presetSubtype="0" fill="hold" grpId="0" nodeType="withEffect">
                                  <p:stCondLst>
                                    <p:cond delay="0"/>
                                  </p:stCondLst>
                                  <p:childTnLst>
                                    <p:animEffect transition="out" filter="fade">
                                      <p:cBhvr>
                                        <p:cTn id="301" dur="1000"/>
                                        <p:tgtEl>
                                          <p:spTgt spid="67"/>
                                        </p:tgtEl>
                                      </p:cBhvr>
                                    </p:animEffect>
                                    <p:anim calcmode="lin" valueType="num">
                                      <p:cBhvr>
                                        <p:cTn id="302" dur="1000"/>
                                        <p:tgtEl>
                                          <p:spTgt spid="67"/>
                                        </p:tgtEl>
                                        <p:attrNameLst>
                                          <p:attrName>ppt_x</p:attrName>
                                        </p:attrNameLst>
                                      </p:cBhvr>
                                      <p:tavLst>
                                        <p:tav tm="0">
                                          <p:val>
                                            <p:strVal val="ppt_x"/>
                                          </p:val>
                                        </p:tav>
                                        <p:tav tm="100000">
                                          <p:val>
                                            <p:strVal val="ppt_x"/>
                                          </p:val>
                                        </p:tav>
                                      </p:tavLst>
                                    </p:anim>
                                    <p:anim calcmode="lin" valueType="num">
                                      <p:cBhvr>
                                        <p:cTn id="303" dur="1000"/>
                                        <p:tgtEl>
                                          <p:spTgt spid="67"/>
                                        </p:tgtEl>
                                        <p:attrNameLst>
                                          <p:attrName>ppt_y</p:attrName>
                                        </p:attrNameLst>
                                      </p:cBhvr>
                                      <p:tavLst>
                                        <p:tav tm="0">
                                          <p:val>
                                            <p:strVal val="ppt_y"/>
                                          </p:val>
                                        </p:tav>
                                        <p:tav tm="100000">
                                          <p:val>
                                            <p:strVal val="ppt_y+.1"/>
                                          </p:val>
                                        </p:tav>
                                      </p:tavLst>
                                    </p:anim>
                                    <p:set>
                                      <p:cBhvr>
                                        <p:cTn id="304" dur="1" fill="hold">
                                          <p:stCondLst>
                                            <p:cond delay="999"/>
                                          </p:stCondLst>
                                        </p:cTn>
                                        <p:tgtEl>
                                          <p:spTgt spid="67"/>
                                        </p:tgtEl>
                                        <p:attrNameLst>
                                          <p:attrName>style.visibility</p:attrName>
                                        </p:attrNameLst>
                                      </p:cBhvr>
                                      <p:to>
                                        <p:strVal val="hidden"/>
                                      </p:to>
                                    </p:set>
                                  </p:childTnLst>
                                </p:cTn>
                              </p:par>
                              <p:par>
                                <p:cTn id="305" presetID="42" presetClass="exit" presetSubtype="0" fill="hold" grpId="0" nodeType="withEffect">
                                  <p:stCondLst>
                                    <p:cond delay="0"/>
                                  </p:stCondLst>
                                  <p:childTnLst>
                                    <p:animEffect transition="out" filter="fade">
                                      <p:cBhvr>
                                        <p:cTn id="306" dur="1000"/>
                                        <p:tgtEl>
                                          <p:spTgt spid="68"/>
                                        </p:tgtEl>
                                      </p:cBhvr>
                                    </p:animEffect>
                                    <p:anim calcmode="lin" valueType="num">
                                      <p:cBhvr>
                                        <p:cTn id="307" dur="1000"/>
                                        <p:tgtEl>
                                          <p:spTgt spid="68"/>
                                        </p:tgtEl>
                                        <p:attrNameLst>
                                          <p:attrName>ppt_x</p:attrName>
                                        </p:attrNameLst>
                                      </p:cBhvr>
                                      <p:tavLst>
                                        <p:tav tm="0">
                                          <p:val>
                                            <p:strVal val="ppt_x"/>
                                          </p:val>
                                        </p:tav>
                                        <p:tav tm="100000">
                                          <p:val>
                                            <p:strVal val="ppt_x"/>
                                          </p:val>
                                        </p:tav>
                                      </p:tavLst>
                                    </p:anim>
                                    <p:anim calcmode="lin" valueType="num">
                                      <p:cBhvr>
                                        <p:cTn id="308" dur="1000"/>
                                        <p:tgtEl>
                                          <p:spTgt spid="68"/>
                                        </p:tgtEl>
                                        <p:attrNameLst>
                                          <p:attrName>ppt_y</p:attrName>
                                        </p:attrNameLst>
                                      </p:cBhvr>
                                      <p:tavLst>
                                        <p:tav tm="0">
                                          <p:val>
                                            <p:strVal val="ppt_y"/>
                                          </p:val>
                                        </p:tav>
                                        <p:tav tm="100000">
                                          <p:val>
                                            <p:strVal val="ppt_y+.1"/>
                                          </p:val>
                                        </p:tav>
                                      </p:tavLst>
                                    </p:anim>
                                    <p:set>
                                      <p:cBhvr>
                                        <p:cTn id="309" dur="1" fill="hold">
                                          <p:stCondLst>
                                            <p:cond delay="999"/>
                                          </p:stCondLst>
                                        </p:cTn>
                                        <p:tgtEl>
                                          <p:spTgt spid="68"/>
                                        </p:tgtEl>
                                        <p:attrNameLst>
                                          <p:attrName>style.visibility</p:attrName>
                                        </p:attrNameLst>
                                      </p:cBhvr>
                                      <p:to>
                                        <p:strVal val="hidden"/>
                                      </p:to>
                                    </p:set>
                                  </p:childTnLst>
                                </p:cTn>
                              </p:par>
                              <p:par>
                                <p:cTn id="310" presetID="42" presetClass="exit" presetSubtype="0" fill="hold" grpId="0" nodeType="withEffect">
                                  <p:stCondLst>
                                    <p:cond delay="0"/>
                                  </p:stCondLst>
                                  <p:childTnLst>
                                    <p:animEffect transition="out" filter="fade">
                                      <p:cBhvr>
                                        <p:cTn id="311" dur="1000"/>
                                        <p:tgtEl>
                                          <p:spTgt spid="69"/>
                                        </p:tgtEl>
                                      </p:cBhvr>
                                    </p:animEffect>
                                    <p:anim calcmode="lin" valueType="num">
                                      <p:cBhvr>
                                        <p:cTn id="312" dur="1000"/>
                                        <p:tgtEl>
                                          <p:spTgt spid="69"/>
                                        </p:tgtEl>
                                        <p:attrNameLst>
                                          <p:attrName>ppt_x</p:attrName>
                                        </p:attrNameLst>
                                      </p:cBhvr>
                                      <p:tavLst>
                                        <p:tav tm="0">
                                          <p:val>
                                            <p:strVal val="ppt_x"/>
                                          </p:val>
                                        </p:tav>
                                        <p:tav tm="100000">
                                          <p:val>
                                            <p:strVal val="ppt_x"/>
                                          </p:val>
                                        </p:tav>
                                      </p:tavLst>
                                    </p:anim>
                                    <p:anim calcmode="lin" valueType="num">
                                      <p:cBhvr>
                                        <p:cTn id="313" dur="1000"/>
                                        <p:tgtEl>
                                          <p:spTgt spid="69"/>
                                        </p:tgtEl>
                                        <p:attrNameLst>
                                          <p:attrName>ppt_y</p:attrName>
                                        </p:attrNameLst>
                                      </p:cBhvr>
                                      <p:tavLst>
                                        <p:tav tm="0">
                                          <p:val>
                                            <p:strVal val="ppt_y"/>
                                          </p:val>
                                        </p:tav>
                                        <p:tav tm="100000">
                                          <p:val>
                                            <p:strVal val="ppt_y+.1"/>
                                          </p:val>
                                        </p:tav>
                                      </p:tavLst>
                                    </p:anim>
                                    <p:set>
                                      <p:cBhvr>
                                        <p:cTn id="314" dur="1" fill="hold">
                                          <p:stCondLst>
                                            <p:cond delay="999"/>
                                          </p:stCondLst>
                                        </p:cTn>
                                        <p:tgtEl>
                                          <p:spTgt spid="69"/>
                                        </p:tgtEl>
                                        <p:attrNameLst>
                                          <p:attrName>style.visibility</p:attrName>
                                        </p:attrNameLst>
                                      </p:cBhvr>
                                      <p:to>
                                        <p:strVal val="hidden"/>
                                      </p:to>
                                    </p:set>
                                  </p:childTnLst>
                                </p:cTn>
                              </p:par>
                              <p:par>
                                <p:cTn id="315" presetID="42" presetClass="exit" presetSubtype="0" fill="hold" grpId="0" nodeType="withEffect">
                                  <p:stCondLst>
                                    <p:cond delay="0"/>
                                  </p:stCondLst>
                                  <p:childTnLst>
                                    <p:animEffect transition="out" filter="fade">
                                      <p:cBhvr>
                                        <p:cTn id="316" dur="1000"/>
                                        <p:tgtEl>
                                          <p:spTgt spid="70"/>
                                        </p:tgtEl>
                                      </p:cBhvr>
                                    </p:animEffect>
                                    <p:anim calcmode="lin" valueType="num">
                                      <p:cBhvr>
                                        <p:cTn id="317" dur="1000"/>
                                        <p:tgtEl>
                                          <p:spTgt spid="70"/>
                                        </p:tgtEl>
                                        <p:attrNameLst>
                                          <p:attrName>ppt_x</p:attrName>
                                        </p:attrNameLst>
                                      </p:cBhvr>
                                      <p:tavLst>
                                        <p:tav tm="0">
                                          <p:val>
                                            <p:strVal val="ppt_x"/>
                                          </p:val>
                                        </p:tav>
                                        <p:tav tm="100000">
                                          <p:val>
                                            <p:strVal val="ppt_x"/>
                                          </p:val>
                                        </p:tav>
                                      </p:tavLst>
                                    </p:anim>
                                    <p:anim calcmode="lin" valueType="num">
                                      <p:cBhvr>
                                        <p:cTn id="318" dur="1000"/>
                                        <p:tgtEl>
                                          <p:spTgt spid="70"/>
                                        </p:tgtEl>
                                        <p:attrNameLst>
                                          <p:attrName>ppt_y</p:attrName>
                                        </p:attrNameLst>
                                      </p:cBhvr>
                                      <p:tavLst>
                                        <p:tav tm="0">
                                          <p:val>
                                            <p:strVal val="ppt_y"/>
                                          </p:val>
                                        </p:tav>
                                        <p:tav tm="100000">
                                          <p:val>
                                            <p:strVal val="ppt_y+.1"/>
                                          </p:val>
                                        </p:tav>
                                      </p:tavLst>
                                    </p:anim>
                                    <p:set>
                                      <p:cBhvr>
                                        <p:cTn id="319" dur="1" fill="hold">
                                          <p:stCondLst>
                                            <p:cond delay="999"/>
                                          </p:stCondLst>
                                        </p:cTn>
                                        <p:tgtEl>
                                          <p:spTgt spid="70"/>
                                        </p:tgtEl>
                                        <p:attrNameLst>
                                          <p:attrName>style.visibility</p:attrName>
                                        </p:attrNameLst>
                                      </p:cBhvr>
                                      <p:to>
                                        <p:strVal val="hidden"/>
                                      </p:to>
                                    </p:set>
                                  </p:childTnLst>
                                </p:cTn>
                              </p:par>
                              <p:par>
                                <p:cTn id="320" presetID="42" presetClass="exit" presetSubtype="0" fill="hold" grpId="0" nodeType="withEffect">
                                  <p:stCondLst>
                                    <p:cond delay="0"/>
                                  </p:stCondLst>
                                  <p:childTnLst>
                                    <p:animEffect transition="out" filter="fade">
                                      <p:cBhvr>
                                        <p:cTn id="321" dur="1000"/>
                                        <p:tgtEl>
                                          <p:spTgt spid="71"/>
                                        </p:tgtEl>
                                      </p:cBhvr>
                                    </p:animEffect>
                                    <p:anim calcmode="lin" valueType="num">
                                      <p:cBhvr>
                                        <p:cTn id="322" dur="1000"/>
                                        <p:tgtEl>
                                          <p:spTgt spid="71"/>
                                        </p:tgtEl>
                                        <p:attrNameLst>
                                          <p:attrName>ppt_x</p:attrName>
                                        </p:attrNameLst>
                                      </p:cBhvr>
                                      <p:tavLst>
                                        <p:tav tm="0">
                                          <p:val>
                                            <p:strVal val="ppt_x"/>
                                          </p:val>
                                        </p:tav>
                                        <p:tav tm="100000">
                                          <p:val>
                                            <p:strVal val="ppt_x"/>
                                          </p:val>
                                        </p:tav>
                                      </p:tavLst>
                                    </p:anim>
                                    <p:anim calcmode="lin" valueType="num">
                                      <p:cBhvr>
                                        <p:cTn id="323" dur="1000"/>
                                        <p:tgtEl>
                                          <p:spTgt spid="71"/>
                                        </p:tgtEl>
                                        <p:attrNameLst>
                                          <p:attrName>ppt_y</p:attrName>
                                        </p:attrNameLst>
                                      </p:cBhvr>
                                      <p:tavLst>
                                        <p:tav tm="0">
                                          <p:val>
                                            <p:strVal val="ppt_y"/>
                                          </p:val>
                                        </p:tav>
                                        <p:tav tm="100000">
                                          <p:val>
                                            <p:strVal val="ppt_y+.1"/>
                                          </p:val>
                                        </p:tav>
                                      </p:tavLst>
                                    </p:anim>
                                    <p:set>
                                      <p:cBhvr>
                                        <p:cTn id="324" dur="1" fill="hold">
                                          <p:stCondLst>
                                            <p:cond delay="999"/>
                                          </p:stCondLst>
                                        </p:cTn>
                                        <p:tgtEl>
                                          <p:spTgt spid="71"/>
                                        </p:tgtEl>
                                        <p:attrNameLst>
                                          <p:attrName>style.visibility</p:attrName>
                                        </p:attrNameLst>
                                      </p:cBhvr>
                                      <p:to>
                                        <p:strVal val="hidden"/>
                                      </p:to>
                                    </p:set>
                                  </p:childTnLst>
                                </p:cTn>
                              </p:par>
                              <p:par>
                                <p:cTn id="325" presetID="42" presetClass="exit" presetSubtype="0" fill="hold" grpId="0" nodeType="withEffect">
                                  <p:stCondLst>
                                    <p:cond delay="0"/>
                                  </p:stCondLst>
                                  <p:childTnLst>
                                    <p:animEffect transition="out" filter="fade">
                                      <p:cBhvr>
                                        <p:cTn id="326" dur="1000"/>
                                        <p:tgtEl>
                                          <p:spTgt spid="72"/>
                                        </p:tgtEl>
                                      </p:cBhvr>
                                    </p:animEffect>
                                    <p:anim calcmode="lin" valueType="num">
                                      <p:cBhvr>
                                        <p:cTn id="327" dur="1000"/>
                                        <p:tgtEl>
                                          <p:spTgt spid="72"/>
                                        </p:tgtEl>
                                        <p:attrNameLst>
                                          <p:attrName>ppt_x</p:attrName>
                                        </p:attrNameLst>
                                      </p:cBhvr>
                                      <p:tavLst>
                                        <p:tav tm="0">
                                          <p:val>
                                            <p:strVal val="ppt_x"/>
                                          </p:val>
                                        </p:tav>
                                        <p:tav tm="100000">
                                          <p:val>
                                            <p:strVal val="ppt_x"/>
                                          </p:val>
                                        </p:tav>
                                      </p:tavLst>
                                    </p:anim>
                                    <p:anim calcmode="lin" valueType="num">
                                      <p:cBhvr>
                                        <p:cTn id="328" dur="1000"/>
                                        <p:tgtEl>
                                          <p:spTgt spid="72"/>
                                        </p:tgtEl>
                                        <p:attrNameLst>
                                          <p:attrName>ppt_y</p:attrName>
                                        </p:attrNameLst>
                                      </p:cBhvr>
                                      <p:tavLst>
                                        <p:tav tm="0">
                                          <p:val>
                                            <p:strVal val="ppt_y"/>
                                          </p:val>
                                        </p:tav>
                                        <p:tav tm="100000">
                                          <p:val>
                                            <p:strVal val="ppt_y+.1"/>
                                          </p:val>
                                        </p:tav>
                                      </p:tavLst>
                                    </p:anim>
                                    <p:set>
                                      <p:cBhvr>
                                        <p:cTn id="329" dur="1" fill="hold">
                                          <p:stCondLst>
                                            <p:cond delay="999"/>
                                          </p:stCondLst>
                                        </p:cTn>
                                        <p:tgtEl>
                                          <p:spTgt spid="72"/>
                                        </p:tgtEl>
                                        <p:attrNameLst>
                                          <p:attrName>style.visibility</p:attrName>
                                        </p:attrNameLst>
                                      </p:cBhvr>
                                      <p:to>
                                        <p:strVal val="hidden"/>
                                      </p:to>
                                    </p:set>
                                  </p:childTnLst>
                                </p:cTn>
                              </p:par>
                              <p:par>
                                <p:cTn id="330" presetID="42" presetClass="exit" presetSubtype="0" fill="hold" grpId="0" nodeType="withEffect">
                                  <p:stCondLst>
                                    <p:cond delay="0"/>
                                  </p:stCondLst>
                                  <p:childTnLst>
                                    <p:animEffect transition="out" filter="fade">
                                      <p:cBhvr>
                                        <p:cTn id="331" dur="1000"/>
                                        <p:tgtEl>
                                          <p:spTgt spid="73"/>
                                        </p:tgtEl>
                                      </p:cBhvr>
                                    </p:animEffect>
                                    <p:anim calcmode="lin" valueType="num">
                                      <p:cBhvr>
                                        <p:cTn id="332" dur="1000"/>
                                        <p:tgtEl>
                                          <p:spTgt spid="73"/>
                                        </p:tgtEl>
                                        <p:attrNameLst>
                                          <p:attrName>ppt_x</p:attrName>
                                        </p:attrNameLst>
                                      </p:cBhvr>
                                      <p:tavLst>
                                        <p:tav tm="0">
                                          <p:val>
                                            <p:strVal val="ppt_x"/>
                                          </p:val>
                                        </p:tav>
                                        <p:tav tm="100000">
                                          <p:val>
                                            <p:strVal val="ppt_x"/>
                                          </p:val>
                                        </p:tav>
                                      </p:tavLst>
                                    </p:anim>
                                    <p:anim calcmode="lin" valueType="num">
                                      <p:cBhvr>
                                        <p:cTn id="333" dur="1000"/>
                                        <p:tgtEl>
                                          <p:spTgt spid="73"/>
                                        </p:tgtEl>
                                        <p:attrNameLst>
                                          <p:attrName>ppt_y</p:attrName>
                                        </p:attrNameLst>
                                      </p:cBhvr>
                                      <p:tavLst>
                                        <p:tav tm="0">
                                          <p:val>
                                            <p:strVal val="ppt_y"/>
                                          </p:val>
                                        </p:tav>
                                        <p:tav tm="100000">
                                          <p:val>
                                            <p:strVal val="ppt_y+.1"/>
                                          </p:val>
                                        </p:tav>
                                      </p:tavLst>
                                    </p:anim>
                                    <p:set>
                                      <p:cBhvr>
                                        <p:cTn id="334" dur="1" fill="hold">
                                          <p:stCondLst>
                                            <p:cond delay="999"/>
                                          </p:stCondLst>
                                        </p:cTn>
                                        <p:tgtEl>
                                          <p:spTgt spid="73"/>
                                        </p:tgtEl>
                                        <p:attrNameLst>
                                          <p:attrName>style.visibility</p:attrName>
                                        </p:attrNameLst>
                                      </p:cBhvr>
                                      <p:to>
                                        <p:strVal val="hidden"/>
                                      </p:to>
                                    </p:set>
                                  </p:childTnLst>
                                </p:cTn>
                              </p:par>
                              <p:par>
                                <p:cTn id="335" presetID="42" presetClass="exit" presetSubtype="0" fill="hold" grpId="0" nodeType="withEffect">
                                  <p:stCondLst>
                                    <p:cond delay="0"/>
                                  </p:stCondLst>
                                  <p:childTnLst>
                                    <p:animEffect transition="out" filter="fade">
                                      <p:cBhvr>
                                        <p:cTn id="336" dur="1000"/>
                                        <p:tgtEl>
                                          <p:spTgt spid="74"/>
                                        </p:tgtEl>
                                      </p:cBhvr>
                                    </p:animEffect>
                                    <p:anim calcmode="lin" valueType="num">
                                      <p:cBhvr>
                                        <p:cTn id="337" dur="1000"/>
                                        <p:tgtEl>
                                          <p:spTgt spid="74"/>
                                        </p:tgtEl>
                                        <p:attrNameLst>
                                          <p:attrName>ppt_x</p:attrName>
                                        </p:attrNameLst>
                                      </p:cBhvr>
                                      <p:tavLst>
                                        <p:tav tm="0">
                                          <p:val>
                                            <p:strVal val="ppt_x"/>
                                          </p:val>
                                        </p:tav>
                                        <p:tav tm="100000">
                                          <p:val>
                                            <p:strVal val="ppt_x"/>
                                          </p:val>
                                        </p:tav>
                                      </p:tavLst>
                                    </p:anim>
                                    <p:anim calcmode="lin" valueType="num">
                                      <p:cBhvr>
                                        <p:cTn id="338" dur="1000"/>
                                        <p:tgtEl>
                                          <p:spTgt spid="74"/>
                                        </p:tgtEl>
                                        <p:attrNameLst>
                                          <p:attrName>ppt_y</p:attrName>
                                        </p:attrNameLst>
                                      </p:cBhvr>
                                      <p:tavLst>
                                        <p:tav tm="0">
                                          <p:val>
                                            <p:strVal val="ppt_y"/>
                                          </p:val>
                                        </p:tav>
                                        <p:tav tm="100000">
                                          <p:val>
                                            <p:strVal val="ppt_y+.1"/>
                                          </p:val>
                                        </p:tav>
                                      </p:tavLst>
                                    </p:anim>
                                    <p:set>
                                      <p:cBhvr>
                                        <p:cTn id="339" dur="1" fill="hold">
                                          <p:stCondLst>
                                            <p:cond delay="999"/>
                                          </p:stCondLst>
                                        </p:cTn>
                                        <p:tgtEl>
                                          <p:spTgt spid="74"/>
                                        </p:tgtEl>
                                        <p:attrNameLst>
                                          <p:attrName>style.visibility</p:attrName>
                                        </p:attrNameLst>
                                      </p:cBhvr>
                                      <p:to>
                                        <p:strVal val="hidden"/>
                                      </p:to>
                                    </p:set>
                                  </p:childTnLst>
                                </p:cTn>
                              </p:par>
                              <p:par>
                                <p:cTn id="340" presetID="42" presetClass="exit" presetSubtype="0" fill="hold" grpId="0" nodeType="withEffect">
                                  <p:stCondLst>
                                    <p:cond delay="0"/>
                                  </p:stCondLst>
                                  <p:childTnLst>
                                    <p:animEffect transition="out" filter="fade">
                                      <p:cBhvr>
                                        <p:cTn id="341" dur="1000"/>
                                        <p:tgtEl>
                                          <p:spTgt spid="75"/>
                                        </p:tgtEl>
                                      </p:cBhvr>
                                    </p:animEffect>
                                    <p:anim calcmode="lin" valueType="num">
                                      <p:cBhvr>
                                        <p:cTn id="342" dur="1000"/>
                                        <p:tgtEl>
                                          <p:spTgt spid="75"/>
                                        </p:tgtEl>
                                        <p:attrNameLst>
                                          <p:attrName>ppt_x</p:attrName>
                                        </p:attrNameLst>
                                      </p:cBhvr>
                                      <p:tavLst>
                                        <p:tav tm="0">
                                          <p:val>
                                            <p:strVal val="ppt_x"/>
                                          </p:val>
                                        </p:tav>
                                        <p:tav tm="100000">
                                          <p:val>
                                            <p:strVal val="ppt_x"/>
                                          </p:val>
                                        </p:tav>
                                      </p:tavLst>
                                    </p:anim>
                                    <p:anim calcmode="lin" valueType="num">
                                      <p:cBhvr>
                                        <p:cTn id="343" dur="1000"/>
                                        <p:tgtEl>
                                          <p:spTgt spid="75"/>
                                        </p:tgtEl>
                                        <p:attrNameLst>
                                          <p:attrName>ppt_y</p:attrName>
                                        </p:attrNameLst>
                                      </p:cBhvr>
                                      <p:tavLst>
                                        <p:tav tm="0">
                                          <p:val>
                                            <p:strVal val="ppt_y"/>
                                          </p:val>
                                        </p:tav>
                                        <p:tav tm="100000">
                                          <p:val>
                                            <p:strVal val="ppt_y+.1"/>
                                          </p:val>
                                        </p:tav>
                                      </p:tavLst>
                                    </p:anim>
                                    <p:set>
                                      <p:cBhvr>
                                        <p:cTn id="344" dur="1" fill="hold">
                                          <p:stCondLst>
                                            <p:cond delay="999"/>
                                          </p:stCondLst>
                                        </p:cTn>
                                        <p:tgtEl>
                                          <p:spTgt spid="75"/>
                                        </p:tgtEl>
                                        <p:attrNameLst>
                                          <p:attrName>style.visibility</p:attrName>
                                        </p:attrNameLst>
                                      </p:cBhvr>
                                      <p:to>
                                        <p:strVal val="hidden"/>
                                      </p:to>
                                    </p:set>
                                  </p:childTnLst>
                                </p:cTn>
                              </p:par>
                              <p:par>
                                <p:cTn id="345" presetID="42" presetClass="exit" presetSubtype="0" fill="hold" grpId="0" nodeType="withEffect">
                                  <p:stCondLst>
                                    <p:cond delay="0"/>
                                  </p:stCondLst>
                                  <p:childTnLst>
                                    <p:animEffect transition="out" filter="fade">
                                      <p:cBhvr>
                                        <p:cTn id="346" dur="1000"/>
                                        <p:tgtEl>
                                          <p:spTgt spid="76"/>
                                        </p:tgtEl>
                                      </p:cBhvr>
                                    </p:animEffect>
                                    <p:anim calcmode="lin" valueType="num">
                                      <p:cBhvr>
                                        <p:cTn id="347" dur="1000"/>
                                        <p:tgtEl>
                                          <p:spTgt spid="76"/>
                                        </p:tgtEl>
                                        <p:attrNameLst>
                                          <p:attrName>ppt_x</p:attrName>
                                        </p:attrNameLst>
                                      </p:cBhvr>
                                      <p:tavLst>
                                        <p:tav tm="0">
                                          <p:val>
                                            <p:strVal val="ppt_x"/>
                                          </p:val>
                                        </p:tav>
                                        <p:tav tm="100000">
                                          <p:val>
                                            <p:strVal val="ppt_x"/>
                                          </p:val>
                                        </p:tav>
                                      </p:tavLst>
                                    </p:anim>
                                    <p:anim calcmode="lin" valueType="num">
                                      <p:cBhvr>
                                        <p:cTn id="348" dur="1000"/>
                                        <p:tgtEl>
                                          <p:spTgt spid="76"/>
                                        </p:tgtEl>
                                        <p:attrNameLst>
                                          <p:attrName>ppt_y</p:attrName>
                                        </p:attrNameLst>
                                      </p:cBhvr>
                                      <p:tavLst>
                                        <p:tav tm="0">
                                          <p:val>
                                            <p:strVal val="ppt_y"/>
                                          </p:val>
                                        </p:tav>
                                        <p:tav tm="100000">
                                          <p:val>
                                            <p:strVal val="ppt_y+.1"/>
                                          </p:val>
                                        </p:tav>
                                      </p:tavLst>
                                    </p:anim>
                                    <p:set>
                                      <p:cBhvr>
                                        <p:cTn id="349" dur="1" fill="hold">
                                          <p:stCondLst>
                                            <p:cond delay="999"/>
                                          </p:stCondLst>
                                        </p:cTn>
                                        <p:tgtEl>
                                          <p:spTgt spid="76"/>
                                        </p:tgtEl>
                                        <p:attrNameLst>
                                          <p:attrName>style.visibility</p:attrName>
                                        </p:attrNameLst>
                                      </p:cBhvr>
                                      <p:to>
                                        <p:strVal val="hidden"/>
                                      </p:to>
                                    </p:set>
                                  </p:childTnLst>
                                </p:cTn>
                              </p:par>
                              <p:par>
                                <p:cTn id="350" presetID="42" presetClass="exit" presetSubtype="0" fill="hold" grpId="0" nodeType="withEffect">
                                  <p:stCondLst>
                                    <p:cond delay="0"/>
                                  </p:stCondLst>
                                  <p:childTnLst>
                                    <p:animEffect transition="out" filter="fade">
                                      <p:cBhvr>
                                        <p:cTn id="351" dur="1000"/>
                                        <p:tgtEl>
                                          <p:spTgt spid="77"/>
                                        </p:tgtEl>
                                      </p:cBhvr>
                                    </p:animEffect>
                                    <p:anim calcmode="lin" valueType="num">
                                      <p:cBhvr>
                                        <p:cTn id="352" dur="1000"/>
                                        <p:tgtEl>
                                          <p:spTgt spid="77"/>
                                        </p:tgtEl>
                                        <p:attrNameLst>
                                          <p:attrName>ppt_x</p:attrName>
                                        </p:attrNameLst>
                                      </p:cBhvr>
                                      <p:tavLst>
                                        <p:tav tm="0">
                                          <p:val>
                                            <p:strVal val="ppt_x"/>
                                          </p:val>
                                        </p:tav>
                                        <p:tav tm="100000">
                                          <p:val>
                                            <p:strVal val="ppt_x"/>
                                          </p:val>
                                        </p:tav>
                                      </p:tavLst>
                                    </p:anim>
                                    <p:anim calcmode="lin" valueType="num">
                                      <p:cBhvr>
                                        <p:cTn id="353" dur="1000"/>
                                        <p:tgtEl>
                                          <p:spTgt spid="77"/>
                                        </p:tgtEl>
                                        <p:attrNameLst>
                                          <p:attrName>ppt_y</p:attrName>
                                        </p:attrNameLst>
                                      </p:cBhvr>
                                      <p:tavLst>
                                        <p:tav tm="0">
                                          <p:val>
                                            <p:strVal val="ppt_y"/>
                                          </p:val>
                                        </p:tav>
                                        <p:tav tm="100000">
                                          <p:val>
                                            <p:strVal val="ppt_y+.1"/>
                                          </p:val>
                                        </p:tav>
                                      </p:tavLst>
                                    </p:anim>
                                    <p:set>
                                      <p:cBhvr>
                                        <p:cTn id="354" dur="1" fill="hold">
                                          <p:stCondLst>
                                            <p:cond delay="999"/>
                                          </p:stCondLst>
                                        </p:cTn>
                                        <p:tgtEl>
                                          <p:spTgt spid="77"/>
                                        </p:tgtEl>
                                        <p:attrNameLst>
                                          <p:attrName>style.visibility</p:attrName>
                                        </p:attrNameLst>
                                      </p:cBhvr>
                                      <p:to>
                                        <p:strVal val="hidden"/>
                                      </p:to>
                                    </p:set>
                                  </p:childTnLst>
                                </p:cTn>
                              </p:par>
                              <p:par>
                                <p:cTn id="355" presetID="42" presetClass="exit" presetSubtype="0" fill="hold" grpId="0" nodeType="withEffect">
                                  <p:stCondLst>
                                    <p:cond delay="0"/>
                                  </p:stCondLst>
                                  <p:childTnLst>
                                    <p:animEffect transition="out" filter="fade">
                                      <p:cBhvr>
                                        <p:cTn id="356" dur="1000"/>
                                        <p:tgtEl>
                                          <p:spTgt spid="78"/>
                                        </p:tgtEl>
                                      </p:cBhvr>
                                    </p:animEffect>
                                    <p:anim calcmode="lin" valueType="num">
                                      <p:cBhvr>
                                        <p:cTn id="357" dur="1000"/>
                                        <p:tgtEl>
                                          <p:spTgt spid="78"/>
                                        </p:tgtEl>
                                        <p:attrNameLst>
                                          <p:attrName>ppt_x</p:attrName>
                                        </p:attrNameLst>
                                      </p:cBhvr>
                                      <p:tavLst>
                                        <p:tav tm="0">
                                          <p:val>
                                            <p:strVal val="ppt_x"/>
                                          </p:val>
                                        </p:tav>
                                        <p:tav tm="100000">
                                          <p:val>
                                            <p:strVal val="ppt_x"/>
                                          </p:val>
                                        </p:tav>
                                      </p:tavLst>
                                    </p:anim>
                                    <p:anim calcmode="lin" valueType="num">
                                      <p:cBhvr>
                                        <p:cTn id="358" dur="1000"/>
                                        <p:tgtEl>
                                          <p:spTgt spid="78"/>
                                        </p:tgtEl>
                                        <p:attrNameLst>
                                          <p:attrName>ppt_y</p:attrName>
                                        </p:attrNameLst>
                                      </p:cBhvr>
                                      <p:tavLst>
                                        <p:tav tm="0">
                                          <p:val>
                                            <p:strVal val="ppt_y"/>
                                          </p:val>
                                        </p:tav>
                                        <p:tav tm="100000">
                                          <p:val>
                                            <p:strVal val="ppt_y+.1"/>
                                          </p:val>
                                        </p:tav>
                                      </p:tavLst>
                                    </p:anim>
                                    <p:set>
                                      <p:cBhvr>
                                        <p:cTn id="359" dur="1" fill="hold">
                                          <p:stCondLst>
                                            <p:cond delay="999"/>
                                          </p:stCondLst>
                                        </p:cTn>
                                        <p:tgtEl>
                                          <p:spTgt spid="78"/>
                                        </p:tgtEl>
                                        <p:attrNameLst>
                                          <p:attrName>style.visibility</p:attrName>
                                        </p:attrNameLst>
                                      </p:cBhvr>
                                      <p:to>
                                        <p:strVal val="hidden"/>
                                      </p:to>
                                    </p:set>
                                  </p:childTnLst>
                                </p:cTn>
                              </p:par>
                              <p:par>
                                <p:cTn id="360" presetID="42" presetClass="exit" presetSubtype="0" fill="hold" grpId="0" nodeType="withEffect">
                                  <p:stCondLst>
                                    <p:cond delay="0"/>
                                  </p:stCondLst>
                                  <p:childTnLst>
                                    <p:animEffect transition="out" filter="fade">
                                      <p:cBhvr>
                                        <p:cTn id="361" dur="1000"/>
                                        <p:tgtEl>
                                          <p:spTgt spid="79"/>
                                        </p:tgtEl>
                                      </p:cBhvr>
                                    </p:animEffect>
                                    <p:anim calcmode="lin" valueType="num">
                                      <p:cBhvr>
                                        <p:cTn id="362" dur="1000"/>
                                        <p:tgtEl>
                                          <p:spTgt spid="79"/>
                                        </p:tgtEl>
                                        <p:attrNameLst>
                                          <p:attrName>ppt_x</p:attrName>
                                        </p:attrNameLst>
                                      </p:cBhvr>
                                      <p:tavLst>
                                        <p:tav tm="0">
                                          <p:val>
                                            <p:strVal val="ppt_x"/>
                                          </p:val>
                                        </p:tav>
                                        <p:tav tm="100000">
                                          <p:val>
                                            <p:strVal val="ppt_x"/>
                                          </p:val>
                                        </p:tav>
                                      </p:tavLst>
                                    </p:anim>
                                    <p:anim calcmode="lin" valueType="num">
                                      <p:cBhvr>
                                        <p:cTn id="363" dur="1000"/>
                                        <p:tgtEl>
                                          <p:spTgt spid="79"/>
                                        </p:tgtEl>
                                        <p:attrNameLst>
                                          <p:attrName>ppt_y</p:attrName>
                                        </p:attrNameLst>
                                      </p:cBhvr>
                                      <p:tavLst>
                                        <p:tav tm="0">
                                          <p:val>
                                            <p:strVal val="ppt_y"/>
                                          </p:val>
                                        </p:tav>
                                        <p:tav tm="100000">
                                          <p:val>
                                            <p:strVal val="ppt_y+.1"/>
                                          </p:val>
                                        </p:tav>
                                      </p:tavLst>
                                    </p:anim>
                                    <p:set>
                                      <p:cBhvr>
                                        <p:cTn id="364" dur="1" fill="hold">
                                          <p:stCondLst>
                                            <p:cond delay="999"/>
                                          </p:stCondLst>
                                        </p:cTn>
                                        <p:tgtEl>
                                          <p:spTgt spid="79"/>
                                        </p:tgtEl>
                                        <p:attrNameLst>
                                          <p:attrName>style.visibility</p:attrName>
                                        </p:attrNameLst>
                                      </p:cBhvr>
                                      <p:to>
                                        <p:strVal val="hidden"/>
                                      </p:to>
                                    </p:set>
                                  </p:childTnLst>
                                </p:cTn>
                              </p:par>
                              <p:par>
                                <p:cTn id="365" presetID="42" presetClass="exit" presetSubtype="0" fill="hold" grpId="0" nodeType="withEffect">
                                  <p:stCondLst>
                                    <p:cond delay="0"/>
                                  </p:stCondLst>
                                  <p:childTnLst>
                                    <p:animEffect transition="out" filter="fade">
                                      <p:cBhvr>
                                        <p:cTn id="366" dur="1000"/>
                                        <p:tgtEl>
                                          <p:spTgt spid="80"/>
                                        </p:tgtEl>
                                      </p:cBhvr>
                                    </p:animEffect>
                                    <p:anim calcmode="lin" valueType="num">
                                      <p:cBhvr>
                                        <p:cTn id="367" dur="1000"/>
                                        <p:tgtEl>
                                          <p:spTgt spid="80"/>
                                        </p:tgtEl>
                                        <p:attrNameLst>
                                          <p:attrName>ppt_x</p:attrName>
                                        </p:attrNameLst>
                                      </p:cBhvr>
                                      <p:tavLst>
                                        <p:tav tm="0">
                                          <p:val>
                                            <p:strVal val="ppt_x"/>
                                          </p:val>
                                        </p:tav>
                                        <p:tav tm="100000">
                                          <p:val>
                                            <p:strVal val="ppt_x"/>
                                          </p:val>
                                        </p:tav>
                                      </p:tavLst>
                                    </p:anim>
                                    <p:anim calcmode="lin" valueType="num">
                                      <p:cBhvr>
                                        <p:cTn id="368" dur="1000"/>
                                        <p:tgtEl>
                                          <p:spTgt spid="80"/>
                                        </p:tgtEl>
                                        <p:attrNameLst>
                                          <p:attrName>ppt_y</p:attrName>
                                        </p:attrNameLst>
                                      </p:cBhvr>
                                      <p:tavLst>
                                        <p:tav tm="0">
                                          <p:val>
                                            <p:strVal val="ppt_y"/>
                                          </p:val>
                                        </p:tav>
                                        <p:tav tm="100000">
                                          <p:val>
                                            <p:strVal val="ppt_y+.1"/>
                                          </p:val>
                                        </p:tav>
                                      </p:tavLst>
                                    </p:anim>
                                    <p:set>
                                      <p:cBhvr>
                                        <p:cTn id="369" dur="1" fill="hold">
                                          <p:stCondLst>
                                            <p:cond delay="999"/>
                                          </p:stCondLst>
                                        </p:cTn>
                                        <p:tgtEl>
                                          <p:spTgt spid="80"/>
                                        </p:tgtEl>
                                        <p:attrNameLst>
                                          <p:attrName>style.visibility</p:attrName>
                                        </p:attrNameLst>
                                      </p:cBhvr>
                                      <p:to>
                                        <p:strVal val="hidden"/>
                                      </p:to>
                                    </p:set>
                                  </p:childTnLst>
                                </p:cTn>
                              </p:par>
                              <p:par>
                                <p:cTn id="370" presetID="42" presetClass="exit" presetSubtype="0" fill="hold" grpId="0" nodeType="withEffect">
                                  <p:stCondLst>
                                    <p:cond delay="0"/>
                                  </p:stCondLst>
                                  <p:childTnLst>
                                    <p:animEffect transition="out" filter="fade">
                                      <p:cBhvr>
                                        <p:cTn id="371" dur="1000"/>
                                        <p:tgtEl>
                                          <p:spTgt spid="81"/>
                                        </p:tgtEl>
                                      </p:cBhvr>
                                    </p:animEffect>
                                    <p:anim calcmode="lin" valueType="num">
                                      <p:cBhvr>
                                        <p:cTn id="372" dur="1000"/>
                                        <p:tgtEl>
                                          <p:spTgt spid="81"/>
                                        </p:tgtEl>
                                        <p:attrNameLst>
                                          <p:attrName>ppt_x</p:attrName>
                                        </p:attrNameLst>
                                      </p:cBhvr>
                                      <p:tavLst>
                                        <p:tav tm="0">
                                          <p:val>
                                            <p:strVal val="ppt_x"/>
                                          </p:val>
                                        </p:tav>
                                        <p:tav tm="100000">
                                          <p:val>
                                            <p:strVal val="ppt_x"/>
                                          </p:val>
                                        </p:tav>
                                      </p:tavLst>
                                    </p:anim>
                                    <p:anim calcmode="lin" valueType="num">
                                      <p:cBhvr>
                                        <p:cTn id="373" dur="1000"/>
                                        <p:tgtEl>
                                          <p:spTgt spid="81"/>
                                        </p:tgtEl>
                                        <p:attrNameLst>
                                          <p:attrName>ppt_y</p:attrName>
                                        </p:attrNameLst>
                                      </p:cBhvr>
                                      <p:tavLst>
                                        <p:tav tm="0">
                                          <p:val>
                                            <p:strVal val="ppt_y"/>
                                          </p:val>
                                        </p:tav>
                                        <p:tav tm="100000">
                                          <p:val>
                                            <p:strVal val="ppt_y+.1"/>
                                          </p:val>
                                        </p:tav>
                                      </p:tavLst>
                                    </p:anim>
                                    <p:set>
                                      <p:cBhvr>
                                        <p:cTn id="374" dur="1" fill="hold">
                                          <p:stCondLst>
                                            <p:cond delay="999"/>
                                          </p:stCondLst>
                                        </p:cTn>
                                        <p:tgtEl>
                                          <p:spTgt spid="81"/>
                                        </p:tgtEl>
                                        <p:attrNameLst>
                                          <p:attrName>style.visibility</p:attrName>
                                        </p:attrNameLst>
                                      </p:cBhvr>
                                      <p:to>
                                        <p:strVal val="hidden"/>
                                      </p:to>
                                    </p:set>
                                  </p:childTnLst>
                                </p:cTn>
                              </p:par>
                              <p:par>
                                <p:cTn id="375" presetID="42" presetClass="exit" presetSubtype="0" fill="hold" grpId="0" nodeType="withEffect">
                                  <p:stCondLst>
                                    <p:cond delay="0"/>
                                  </p:stCondLst>
                                  <p:childTnLst>
                                    <p:animEffect transition="out" filter="fade">
                                      <p:cBhvr>
                                        <p:cTn id="376" dur="1000"/>
                                        <p:tgtEl>
                                          <p:spTgt spid="82"/>
                                        </p:tgtEl>
                                      </p:cBhvr>
                                    </p:animEffect>
                                    <p:anim calcmode="lin" valueType="num">
                                      <p:cBhvr>
                                        <p:cTn id="377" dur="1000"/>
                                        <p:tgtEl>
                                          <p:spTgt spid="82"/>
                                        </p:tgtEl>
                                        <p:attrNameLst>
                                          <p:attrName>ppt_x</p:attrName>
                                        </p:attrNameLst>
                                      </p:cBhvr>
                                      <p:tavLst>
                                        <p:tav tm="0">
                                          <p:val>
                                            <p:strVal val="ppt_x"/>
                                          </p:val>
                                        </p:tav>
                                        <p:tav tm="100000">
                                          <p:val>
                                            <p:strVal val="ppt_x"/>
                                          </p:val>
                                        </p:tav>
                                      </p:tavLst>
                                    </p:anim>
                                    <p:anim calcmode="lin" valueType="num">
                                      <p:cBhvr>
                                        <p:cTn id="378" dur="1000"/>
                                        <p:tgtEl>
                                          <p:spTgt spid="82"/>
                                        </p:tgtEl>
                                        <p:attrNameLst>
                                          <p:attrName>ppt_y</p:attrName>
                                        </p:attrNameLst>
                                      </p:cBhvr>
                                      <p:tavLst>
                                        <p:tav tm="0">
                                          <p:val>
                                            <p:strVal val="ppt_y"/>
                                          </p:val>
                                        </p:tav>
                                        <p:tav tm="100000">
                                          <p:val>
                                            <p:strVal val="ppt_y+.1"/>
                                          </p:val>
                                        </p:tav>
                                      </p:tavLst>
                                    </p:anim>
                                    <p:set>
                                      <p:cBhvr>
                                        <p:cTn id="379" dur="1" fill="hold">
                                          <p:stCondLst>
                                            <p:cond delay="999"/>
                                          </p:stCondLst>
                                        </p:cTn>
                                        <p:tgtEl>
                                          <p:spTgt spid="82"/>
                                        </p:tgtEl>
                                        <p:attrNameLst>
                                          <p:attrName>style.visibility</p:attrName>
                                        </p:attrNameLst>
                                      </p:cBhvr>
                                      <p:to>
                                        <p:strVal val="hidden"/>
                                      </p:to>
                                    </p:set>
                                  </p:childTnLst>
                                </p:cTn>
                              </p:par>
                              <p:par>
                                <p:cTn id="380" presetID="42" presetClass="exit" presetSubtype="0" fill="hold" grpId="0" nodeType="withEffect">
                                  <p:stCondLst>
                                    <p:cond delay="0"/>
                                  </p:stCondLst>
                                  <p:childTnLst>
                                    <p:animEffect transition="out" filter="fade">
                                      <p:cBhvr>
                                        <p:cTn id="381" dur="1000"/>
                                        <p:tgtEl>
                                          <p:spTgt spid="83"/>
                                        </p:tgtEl>
                                      </p:cBhvr>
                                    </p:animEffect>
                                    <p:anim calcmode="lin" valueType="num">
                                      <p:cBhvr>
                                        <p:cTn id="382" dur="1000"/>
                                        <p:tgtEl>
                                          <p:spTgt spid="83"/>
                                        </p:tgtEl>
                                        <p:attrNameLst>
                                          <p:attrName>ppt_x</p:attrName>
                                        </p:attrNameLst>
                                      </p:cBhvr>
                                      <p:tavLst>
                                        <p:tav tm="0">
                                          <p:val>
                                            <p:strVal val="ppt_x"/>
                                          </p:val>
                                        </p:tav>
                                        <p:tav tm="100000">
                                          <p:val>
                                            <p:strVal val="ppt_x"/>
                                          </p:val>
                                        </p:tav>
                                      </p:tavLst>
                                    </p:anim>
                                    <p:anim calcmode="lin" valueType="num">
                                      <p:cBhvr>
                                        <p:cTn id="383" dur="1000"/>
                                        <p:tgtEl>
                                          <p:spTgt spid="83"/>
                                        </p:tgtEl>
                                        <p:attrNameLst>
                                          <p:attrName>ppt_y</p:attrName>
                                        </p:attrNameLst>
                                      </p:cBhvr>
                                      <p:tavLst>
                                        <p:tav tm="0">
                                          <p:val>
                                            <p:strVal val="ppt_y"/>
                                          </p:val>
                                        </p:tav>
                                        <p:tav tm="100000">
                                          <p:val>
                                            <p:strVal val="ppt_y+.1"/>
                                          </p:val>
                                        </p:tav>
                                      </p:tavLst>
                                    </p:anim>
                                    <p:set>
                                      <p:cBhvr>
                                        <p:cTn id="384" dur="1" fill="hold">
                                          <p:stCondLst>
                                            <p:cond delay="999"/>
                                          </p:stCondLst>
                                        </p:cTn>
                                        <p:tgtEl>
                                          <p:spTgt spid="83"/>
                                        </p:tgtEl>
                                        <p:attrNameLst>
                                          <p:attrName>style.visibility</p:attrName>
                                        </p:attrNameLst>
                                      </p:cBhvr>
                                      <p:to>
                                        <p:strVal val="hidden"/>
                                      </p:to>
                                    </p:set>
                                  </p:childTnLst>
                                </p:cTn>
                              </p:par>
                              <p:par>
                                <p:cTn id="385" presetID="42" presetClass="exit" presetSubtype="0" fill="hold" grpId="0" nodeType="withEffect">
                                  <p:stCondLst>
                                    <p:cond delay="0"/>
                                  </p:stCondLst>
                                  <p:childTnLst>
                                    <p:animEffect transition="out" filter="fade">
                                      <p:cBhvr>
                                        <p:cTn id="386" dur="1000"/>
                                        <p:tgtEl>
                                          <p:spTgt spid="84"/>
                                        </p:tgtEl>
                                      </p:cBhvr>
                                    </p:animEffect>
                                    <p:anim calcmode="lin" valueType="num">
                                      <p:cBhvr>
                                        <p:cTn id="387" dur="1000"/>
                                        <p:tgtEl>
                                          <p:spTgt spid="84"/>
                                        </p:tgtEl>
                                        <p:attrNameLst>
                                          <p:attrName>ppt_x</p:attrName>
                                        </p:attrNameLst>
                                      </p:cBhvr>
                                      <p:tavLst>
                                        <p:tav tm="0">
                                          <p:val>
                                            <p:strVal val="ppt_x"/>
                                          </p:val>
                                        </p:tav>
                                        <p:tav tm="100000">
                                          <p:val>
                                            <p:strVal val="ppt_x"/>
                                          </p:val>
                                        </p:tav>
                                      </p:tavLst>
                                    </p:anim>
                                    <p:anim calcmode="lin" valueType="num">
                                      <p:cBhvr>
                                        <p:cTn id="388" dur="1000"/>
                                        <p:tgtEl>
                                          <p:spTgt spid="84"/>
                                        </p:tgtEl>
                                        <p:attrNameLst>
                                          <p:attrName>ppt_y</p:attrName>
                                        </p:attrNameLst>
                                      </p:cBhvr>
                                      <p:tavLst>
                                        <p:tav tm="0">
                                          <p:val>
                                            <p:strVal val="ppt_y"/>
                                          </p:val>
                                        </p:tav>
                                        <p:tav tm="100000">
                                          <p:val>
                                            <p:strVal val="ppt_y+.1"/>
                                          </p:val>
                                        </p:tav>
                                      </p:tavLst>
                                    </p:anim>
                                    <p:set>
                                      <p:cBhvr>
                                        <p:cTn id="389" dur="1" fill="hold">
                                          <p:stCondLst>
                                            <p:cond delay="999"/>
                                          </p:stCondLst>
                                        </p:cTn>
                                        <p:tgtEl>
                                          <p:spTgt spid="84"/>
                                        </p:tgtEl>
                                        <p:attrNameLst>
                                          <p:attrName>style.visibility</p:attrName>
                                        </p:attrNameLst>
                                      </p:cBhvr>
                                      <p:to>
                                        <p:strVal val="hidden"/>
                                      </p:to>
                                    </p:set>
                                  </p:childTnLst>
                                </p:cTn>
                              </p:par>
                              <p:par>
                                <p:cTn id="390" presetID="42" presetClass="exit" presetSubtype="0" fill="hold" grpId="0" nodeType="withEffect">
                                  <p:stCondLst>
                                    <p:cond delay="0"/>
                                  </p:stCondLst>
                                  <p:childTnLst>
                                    <p:animEffect transition="out" filter="fade">
                                      <p:cBhvr>
                                        <p:cTn id="391" dur="1000"/>
                                        <p:tgtEl>
                                          <p:spTgt spid="85"/>
                                        </p:tgtEl>
                                      </p:cBhvr>
                                    </p:animEffect>
                                    <p:anim calcmode="lin" valueType="num">
                                      <p:cBhvr>
                                        <p:cTn id="392" dur="1000"/>
                                        <p:tgtEl>
                                          <p:spTgt spid="85"/>
                                        </p:tgtEl>
                                        <p:attrNameLst>
                                          <p:attrName>ppt_x</p:attrName>
                                        </p:attrNameLst>
                                      </p:cBhvr>
                                      <p:tavLst>
                                        <p:tav tm="0">
                                          <p:val>
                                            <p:strVal val="ppt_x"/>
                                          </p:val>
                                        </p:tav>
                                        <p:tav tm="100000">
                                          <p:val>
                                            <p:strVal val="ppt_x"/>
                                          </p:val>
                                        </p:tav>
                                      </p:tavLst>
                                    </p:anim>
                                    <p:anim calcmode="lin" valueType="num">
                                      <p:cBhvr>
                                        <p:cTn id="393" dur="1000"/>
                                        <p:tgtEl>
                                          <p:spTgt spid="85"/>
                                        </p:tgtEl>
                                        <p:attrNameLst>
                                          <p:attrName>ppt_y</p:attrName>
                                        </p:attrNameLst>
                                      </p:cBhvr>
                                      <p:tavLst>
                                        <p:tav tm="0">
                                          <p:val>
                                            <p:strVal val="ppt_y"/>
                                          </p:val>
                                        </p:tav>
                                        <p:tav tm="100000">
                                          <p:val>
                                            <p:strVal val="ppt_y+.1"/>
                                          </p:val>
                                        </p:tav>
                                      </p:tavLst>
                                    </p:anim>
                                    <p:set>
                                      <p:cBhvr>
                                        <p:cTn id="394" dur="1" fill="hold">
                                          <p:stCondLst>
                                            <p:cond delay="999"/>
                                          </p:stCondLst>
                                        </p:cTn>
                                        <p:tgtEl>
                                          <p:spTgt spid="85"/>
                                        </p:tgtEl>
                                        <p:attrNameLst>
                                          <p:attrName>style.visibility</p:attrName>
                                        </p:attrNameLst>
                                      </p:cBhvr>
                                      <p:to>
                                        <p:strVal val="hidden"/>
                                      </p:to>
                                    </p:set>
                                  </p:childTnLst>
                                </p:cTn>
                              </p:par>
                              <p:par>
                                <p:cTn id="395" presetID="42" presetClass="exit" presetSubtype="0" fill="hold" grpId="0" nodeType="withEffect">
                                  <p:stCondLst>
                                    <p:cond delay="0"/>
                                  </p:stCondLst>
                                  <p:childTnLst>
                                    <p:animEffect transition="out" filter="fade">
                                      <p:cBhvr>
                                        <p:cTn id="396" dur="1000"/>
                                        <p:tgtEl>
                                          <p:spTgt spid="86"/>
                                        </p:tgtEl>
                                      </p:cBhvr>
                                    </p:animEffect>
                                    <p:anim calcmode="lin" valueType="num">
                                      <p:cBhvr>
                                        <p:cTn id="397" dur="1000"/>
                                        <p:tgtEl>
                                          <p:spTgt spid="86"/>
                                        </p:tgtEl>
                                        <p:attrNameLst>
                                          <p:attrName>ppt_x</p:attrName>
                                        </p:attrNameLst>
                                      </p:cBhvr>
                                      <p:tavLst>
                                        <p:tav tm="0">
                                          <p:val>
                                            <p:strVal val="ppt_x"/>
                                          </p:val>
                                        </p:tav>
                                        <p:tav tm="100000">
                                          <p:val>
                                            <p:strVal val="ppt_x"/>
                                          </p:val>
                                        </p:tav>
                                      </p:tavLst>
                                    </p:anim>
                                    <p:anim calcmode="lin" valueType="num">
                                      <p:cBhvr>
                                        <p:cTn id="398" dur="1000"/>
                                        <p:tgtEl>
                                          <p:spTgt spid="86"/>
                                        </p:tgtEl>
                                        <p:attrNameLst>
                                          <p:attrName>ppt_y</p:attrName>
                                        </p:attrNameLst>
                                      </p:cBhvr>
                                      <p:tavLst>
                                        <p:tav tm="0">
                                          <p:val>
                                            <p:strVal val="ppt_y"/>
                                          </p:val>
                                        </p:tav>
                                        <p:tav tm="100000">
                                          <p:val>
                                            <p:strVal val="ppt_y+.1"/>
                                          </p:val>
                                        </p:tav>
                                      </p:tavLst>
                                    </p:anim>
                                    <p:set>
                                      <p:cBhvr>
                                        <p:cTn id="399" dur="1" fill="hold">
                                          <p:stCondLst>
                                            <p:cond delay="999"/>
                                          </p:stCondLst>
                                        </p:cTn>
                                        <p:tgtEl>
                                          <p:spTgt spid="86"/>
                                        </p:tgtEl>
                                        <p:attrNameLst>
                                          <p:attrName>style.visibility</p:attrName>
                                        </p:attrNameLst>
                                      </p:cBhvr>
                                      <p:to>
                                        <p:strVal val="hidden"/>
                                      </p:to>
                                    </p:set>
                                  </p:childTnLst>
                                </p:cTn>
                              </p:par>
                              <p:par>
                                <p:cTn id="400" presetID="42" presetClass="exit" presetSubtype="0" fill="hold" grpId="0" nodeType="withEffect">
                                  <p:stCondLst>
                                    <p:cond delay="0"/>
                                  </p:stCondLst>
                                  <p:childTnLst>
                                    <p:animEffect transition="out" filter="fade">
                                      <p:cBhvr>
                                        <p:cTn id="401" dur="1000"/>
                                        <p:tgtEl>
                                          <p:spTgt spid="87"/>
                                        </p:tgtEl>
                                      </p:cBhvr>
                                    </p:animEffect>
                                    <p:anim calcmode="lin" valueType="num">
                                      <p:cBhvr>
                                        <p:cTn id="402" dur="1000"/>
                                        <p:tgtEl>
                                          <p:spTgt spid="87"/>
                                        </p:tgtEl>
                                        <p:attrNameLst>
                                          <p:attrName>ppt_x</p:attrName>
                                        </p:attrNameLst>
                                      </p:cBhvr>
                                      <p:tavLst>
                                        <p:tav tm="0">
                                          <p:val>
                                            <p:strVal val="ppt_x"/>
                                          </p:val>
                                        </p:tav>
                                        <p:tav tm="100000">
                                          <p:val>
                                            <p:strVal val="ppt_x"/>
                                          </p:val>
                                        </p:tav>
                                      </p:tavLst>
                                    </p:anim>
                                    <p:anim calcmode="lin" valueType="num">
                                      <p:cBhvr>
                                        <p:cTn id="403" dur="1000"/>
                                        <p:tgtEl>
                                          <p:spTgt spid="87"/>
                                        </p:tgtEl>
                                        <p:attrNameLst>
                                          <p:attrName>ppt_y</p:attrName>
                                        </p:attrNameLst>
                                      </p:cBhvr>
                                      <p:tavLst>
                                        <p:tav tm="0">
                                          <p:val>
                                            <p:strVal val="ppt_y"/>
                                          </p:val>
                                        </p:tav>
                                        <p:tav tm="100000">
                                          <p:val>
                                            <p:strVal val="ppt_y+.1"/>
                                          </p:val>
                                        </p:tav>
                                      </p:tavLst>
                                    </p:anim>
                                    <p:set>
                                      <p:cBhvr>
                                        <p:cTn id="404" dur="1" fill="hold">
                                          <p:stCondLst>
                                            <p:cond delay="999"/>
                                          </p:stCondLst>
                                        </p:cTn>
                                        <p:tgtEl>
                                          <p:spTgt spid="87"/>
                                        </p:tgtEl>
                                        <p:attrNameLst>
                                          <p:attrName>style.visibility</p:attrName>
                                        </p:attrNameLst>
                                      </p:cBhvr>
                                      <p:to>
                                        <p:strVal val="hidden"/>
                                      </p:to>
                                    </p:set>
                                  </p:childTnLst>
                                </p:cTn>
                              </p:par>
                              <p:par>
                                <p:cTn id="405" presetID="42" presetClass="exit" presetSubtype="0" fill="hold" grpId="0" nodeType="withEffect">
                                  <p:stCondLst>
                                    <p:cond delay="0"/>
                                  </p:stCondLst>
                                  <p:childTnLst>
                                    <p:animEffect transition="out" filter="fade">
                                      <p:cBhvr>
                                        <p:cTn id="406" dur="1000"/>
                                        <p:tgtEl>
                                          <p:spTgt spid="88"/>
                                        </p:tgtEl>
                                      </p:cBhvr>
                                    </p:animEffect>
                                    <p:anim calcmode="lin" valueType="num">
                                      <p:cBhvr>
                                        <p:cTn id="407" dur="1000"/>
                                        <p:tgtEl>
                                          <p:spTgt spid="88"/>
                                        </p:tgtEl>
                                        <p:attrNameLst>
                                          <p:attrName>ppt_x</p:attrName>
                                        </p:attrNameLst>
                                      </p:cBhvr>
                                      <p:tavLst>
                                        <p:tav tm="0">
                                          <p:val>
                                            <p:strVal val="ppt_x"/>
                                          </p:val>
                                        </p:tav>
                                        <p:tav tm="100000">
                                          <p:val>
                                            <p:strVal val="ppt_x"/>
                                          </p:val>
                                        </p:tav>
                                      </p:tavLst>
                                    </p:anim>
                                    <p:anim calcmode="lin" valueType="num">
                                      <p:cBhvr>
                                        <p:cTn id="408" dur="1000"/>
                                        <p:tgtEl>
                                          <p:spTgt spid="88"/>
                                        </p:tgtEl>
                                        <p:attrNameLst>
                                          <p:attrName>ppt_y</p:attrName>
                                        </p:attrNameLst>
                                      </p:cBhvr>
                                      <p:tavLst>
                                        <p:tav tm="0">
                                          <p:val>
                                            <p:strVal val="ppt_y"/>
                                          </p:val>
                                        </p:tav>
                                        <p:tav tm="100000">
                                          <p:val>
                                            <p:strVal val="ppt_y+.1"/>
                                          </p:val>
                                        </p:tav>
                                      </p:tavLst>
                                    </p:anim>
                                    <p:set>
                                      <p:cBhvr>
                                        <p:cTn id="409" dur="1" fill="hold">
                                          <p:stCondLst>
                                            <p:cond delay="999"/>
                                          </p:stCondLst>
                                        </p:cTn>
                                        <p:tgtEl>
                                          <p:spTgt spid="88"/>
                                        </p:tgtEl>
                                        <p:attrNameLst>
                                          <p:attrName>style.visibility</p:attrName>
                                        </p:attrNameLst>
                                      </p:cBhvr>
                                      <p:to>
                                        <p:strVal val="hidden"/>
                                      </p:to>
                                    </p:set>
                                  </p:childTnLst>
                                </p:cTn>
                              </p:par>
                              <p:par>
                                <p:cTn id="410" presetID="42" presetClass="exit" presetSubtype="0" fill="hold" grpId="0" nodeType="withEffect">
                                  <p:stCondLst>
                                    <p:cond delay="0"/>
                                  </p:stCondLst>
                                  <p:childTnLst>
                                    <p:animEffect transition="out" filter="fade">
                                      <p:cBhvr>
                                        <p:cTn id="411" dur="1000"/>
                                        <p:tgtEl>
                                          <p:spTgt spid="89"/>
                                        </p:tgtEl>
                                      </p:cBhvr>
                                    </p:animEffect>
                                    <p:anim calcmode="lin" valueType="num">
                                      <p:cBhvr>
                                        <p:cTn id="412" dur="1000"/>
                                        <p:tgtEl>
                                          <p:spTgt spid="89"/>
                                        </p:tgtEl>
                                        <p:attrNameLst>
                                          <p:attrName>ppt_x</p:attrName>
                                        </p:attrNameLst>
                                      </p:cBhvr>
                                      <p:tavLst>
                                        <p:tav tm="0">
                                          <p:val>
                                            <p:strVal val="ppt_x"/>
                                          </p:val>
                                        </p:tav>
                                        <p:tav tm="100000">
                                          <p:val>
                                            <p:strVal val="ppt_x"/>
                                          </p:val>
                                        </p:tav>
                                      </p:tavLst>
                                    </p:anim>
                                    <p:anim calcmode="lin" valueType="num">
                                      <p:cBhvr>
                                        <p:cTn id="413" dur="1000"/>
                                        <p:tgtEl>
                                          <p:spTgt spid="89"/>
                                        </p:tgtEl>
                                        <p:attrNameLst>
                                          <p:attrName>ppt_y</p:attrName>
                                        </p:attrNameLst>
                                      </p:cBhvr>
                                      <p:tavLst>
                                        <p:tav tm="0">
                                          <p:val>
                                            <p:strVal val="ppt_y"/>
                                          </p:val>
                                        </p:tav>
                                        <p:tav tm="100000">
                                          <p:val>
                                            <p:strVal val="ppt_y+.1"/>
                                          </p:val>
                                        </p:tav>
                                      </p:tavLst>
                                    </p:anim>
                                    <p:set>
                                      <p:cBhvr>
                                        <p:cTn id="414" dur="1" fill="hold">
                                          <p:stCondLst>
                                            <p:cond delay="999"/>
                                          </p:stCondLst>
                                        </p:cTn>
                                        <p:tgtEl>
                                          <p:spTgt spid="89"/>
                                        </p:tgtEl>
                                        <p:attrNameLst>
                                          <p:attrName>style.visibility</p:attrName>
                                        </p:attrNameLst>
                                      </p:cBhvr>
                                      <p:to>
                                        <p:strVal val="hidden"/>
                                      </p:to>
                                    </p:set>
                                  </p:childTnLst>
                                </p:cTn>
                              </p:par>
                              <p:par>
                                <p:cTn id="415" presetID="42" presetClass="exit" presetSubtype="0" fill="hold" grpId="0" nodeType="withEffect">
                                  <p:stCondLst>
                                    <p:cond delay="0"/>
                                  </p:stCondLst>
                                  <p:childTnLst>
                                    <p:animEffect transition="out" filter="fade">
                                      <p:cBhvr>
                                        <p:cTn id="416" dur="1000"/>
                                        <p:tgtEl>
                                          <p:spTgt spid="90"/>
                                        </p:tgtEl>
                                      </p:cBhvr>
                                    </p:animEffect>
                                    <p:anim calcmode="lin" valueType="num">
                                      <p:cBhvr>
                                        <p:cTn id="417" dur="1000"/>
                                        <p:tgtEl>
                                          <p:spTgt spid="90"/>
                                        </p:tgtEl>
                                        <p:attrNameLst>
                                          <p:attrName>ppt_x</p:attrName>
                                        </p:attrNameLst>
                                      </p:cBhvr>
                                      <p:tavLst>
                                        <p:tav tm="0">
                                          <p:val>
                                            <p:strVal val="ppt_x"/>
                                          </p:val>
                                        </p:tav>
                                        <p:tav tm="100000">
                                          <p:val>
                                            <p:strVal val="ppt_x"/>
                                          </p:val>
                                        </p:tav>
                                      </p:tavLst>
                                    </p:anim>
                                    <p:anim calcmode="lin" valueType="num">
                                      <p:cBhvr>
                                        <p:cTn id="418" dur="1000"/>
                                        <p:tgtEl>
                                          <p:spTgt spid="90"/>
                                        </p:tgtEl>
                                        <p:attrNameLst>
                                          <p:attrName>ppt_y</p:attrName>
                                        </p:attrNameLst>
                                      </p:cBhvr>
                                      <p:tavLst>
                                        <p:tav tm="0">
                                          <p:val>
                                            <p:strVal val="ppt_y"/>
                                          </p:val>
                                        </p:tav>
                                        <p:tav tm="100000">
                                          <p:val>
                                            <p:strVal val="ppt_y+.1"/>
                                          </p:val>
                                        </p:tav>
                                      </p:tavLst>
                                    </p:anim>
                                    <p:set>
                                      <p:cBhvr>
                                        <p:cTn id="419" dur="1" fill="hold">
                                          <p:stCondLst>
                                            <p:cond delay="999"/>
                                          </p:stCondLst>
                                        </p:cTn>
                                        <p:tgtEl>
                                          <p:spTgt spid="90"/>
                                        </p:tgtEl>
                                        <p:attrNameLst>
                                          <p:attrName>style.visibility</p:attrName>
                                        </p:attrNameLst>
                                      </p:cBhvr>
                                      <p:to>
                                        <p:strVal val="hidden"/>
                                      </p:to>
                                    </p:set>
                                  </p:childTnLst>
                                </p:cTn>
                              </p:par>
                              <p:par>
                                <p:cTn id="420" presetID="42" presetClass="exit" presetSubtype="0" fill="hold" grpId="0" nodeType="withEffect">
                                  <p:stCondLst>
                                    <p:cond delay="0"/>
                                  </p:stCondLst>
                                  <p:childTnLst>
                                    <p:animEffect transition="out" filter="fade">
                                      <p:cBhvr>
                                        <p:cTn id="421" dur="1000"/>
                                        <p:tgtEl>
                                          <p:spTgt spid="91"/>
                                        </p:tgtEl>
                                      </p:cBhvr>
                                    </p:animEffect>
                                    <p:anim calcmode="lin" valueType="num">
                                      <p:cBhvr>
                                        <p:cTn id="422" dur="1000"/>
                                        <p:tgtEl>
                                          <p:spTgt spid="91"/>
                                        </p:tgtEl>
                                        <p:attrNameLst>
                                          <p:attrName>ppt_x</p:attrName>
                                        </p:attrNameLst>
                                      </p:cBhvr>
                                      <p:tavLst>
                                        <p:tav tm="0">
                                          <p:val>
                                            <p:strVal val="ppt_x"/>
                                          </p:val>
                                        </p:tav>
                                        <p:tav tm="100000">
                                          <p:val>
                                            <p:strVal val="ppt_x"/>
                                          </p:val>
                                        </p:tav>
                                      </p:tavLst>
                                    </p:anim>
                                    <p:anim calcmode="lin" valueType="num">
                                      <p:cBhvr>
                                        <p:cTn id="423" dur="1000"/>
                                        <p:tgtEl>
                                          <p:spTgt spid="91"/>
                                        </p:tgtEl>
                                        <p:attrNameLst>
                                          <p:attrName>ppt_y</p:attrName>
                                        </p:attrNameLst>
                                      </p:cBhvr>
                                      <p:tavLst>
                                        <p:tav tm="0">
                                          <p:val>
                                            <p:strVal val="ppt_y"/>
                                          </p:val>
                                        </p:tav>
                                        <p:tav tm="100000">
                                          <p:val>
                                            <p:strVal val="ppt_y+.1"/>
                                          </p:val>
                                        </p:tav>
                                      </p:tavLst>
                                    </p:anim>
                                    <p:set>
                                      <p:cBhvr>
                                        <p:cTn id="424" dur="1" fill="hold">
                                          <p:stCondLst>
                                            <p:cond delay="999"/>
                                          </p:stCondLst>
                                        </p:cTn>
                                        <p:tgtEl>
                                          <p:spTgt spid="91"/>
                                        </p:tgtEl>
                                        <p:attrNameLst>
                                          <p:attrName>style.visibility</p:attrName>
                                        </p:attrNameLst>
                                      </p:cBhvr>
                                      <p:to>
                                        <p:strVal val="hidden"/>
                                      </p:to>
                                    </p:set>
                                  </p:childTnLst>
                                </p:cTn>
                              </p:par>
                              <p:par>
                                <p:cTn id="425" presetID="42" presetClass="exit" presetSubtype="0" fill="hold" grpId="0" nodeType="withEffect">
                                  <p:stCondLst>
                                    <p:cond delay="0"/>
                                  </p:stCondLst>
                                  <p:childTnLst>
                                    <p:animEffect transition="out" filter="fade">
                                      <p:cBhvr>
                                        <p:cTn id="426" dur="1000"/>
                                        <p:tgtEl>
                                          <p:spTgt spid="92"/>
                                        </p:tgtEl>
                                      </p:cBhvr>
                                    </p:animEffect>
                                    <p:anim calcmode="lin" valueType="num">
                                      <p:cBhvr>
                                        <p:cTn id="427" dur="1000"/>
                                        <p:tgtEl>
                                          <p:spTgt spid="92"/>
                                        </p:tgtEl>
                                        <p:attrNameLst>
                                          <p:attrName>ppt_x</p:attrName>
                                        </p:attrNameLst>
                                      </p:cBhvr>
                                      <p:tavLst>
                                        <p:tav tm="0">
                                          <p:val>
                                            <p:strVal val="ppt_x"/>
                                          </p:val>
                                        </p:tav>
                                        <p:tav tm="100000">
                                          <p:val>
                                            <p:strVal val="ppt_x"/>
                                          </p:val>
                                        </p:tav>
                                      </p:tavLst>
                                    </p:anim>
                                    <p:anim calcmode="lin" valueType="num">
                                      <p:cBhvr>
                                        <p:cTn id="428" dur="1000"/>
                                        <p:tgtEl>
                                          <p:spTgt spid="92"/>
                                        </p:tgtEl>
                                        <p:attrNameLst>
                                          <p:attrName>ppt_y</p:attrName>
                                        </p:attrNameLst>
                                      </p:cBhvr>
                                      <p:tavLst>
                                        <p:tav tm="0">
                                          <p:val>
                                            <p:strVal val="ppt_y"/>
                                          </p:val>
                                        </p:tav>
                                        <p:tav tm="100000">
                                          <p:val>
                                            <p:strVal val="ppt_y+.1"/>
                                          </p:val>
                                        </p:tav>
                                      </p:tavLst>
                                    </p:anim>
                                    <p:set>
                                      <p:cBhvr>
                                        <p:cTn id="429" dur="1" fill="hold">
                                          <p:stCondLst>
                                            <p:cond delay="999"/>
                                          </p:stCondLst>
                                        </p:cTn>
                                        <p:tgtEl>
                                          <p:spTgt spid="92"/>
                                        </p:tgtEl>
                                        <p:attrNameLst>
                                          <p:attrName>style.visibility</p:attrName>
                                        </p:attrNameLst>
                                      </p:cBhvr>
                                      <p:to>
                                        <p:strVal val="hidden"/>
                                      </p:to>
                                    </p:set>
                                  </p:childTnLst>
                                </p:cTn>
                              </p:par>
                              <p:par>
                                <p:cTn id="430" presetID="42" presetClass="exit" presetSubtype="0" fill="hold" grpId="0" nodeType="withEffect">
                                  <p:stCondLst>
                                    <p:cond delay="0"/>
                                  </p:stCondLst>
                                  <p:childTnLst>
                                    <p:animEffect transition="out" filter="fade">
                                      <p:cBhvr>
                                        <p:cTn id="431" dur="1000"/>
                                        <p:tgtEl>
                                          <p:spTgt spid="93"/>
                                        </p:tgtEl>
                                      </p:cBhvr>
                                    </p:animEffect>
                                    <p:anim calcmode="lin" valueType="num">
                                      <p:cBhvr>
                                        <p:cTn id="432" dur="1000"/>
                                        <p:tgtEl>
                                          <p:spTgt spid="93"/>
                                        </p:tgtEl>
                                        <p:attrNameLst>
                                          <p:attrName>ppt_x</p:attrName>
                                        </p:attrNameLst>
                                      </p:cBhvr>
                                      <p:tavLst>
                                        <p:tav tm="0">
                                          <p:val>
                                            <p:strVal val="ppt_x"/>
                                          </p:val>
                                        </p:tav>
                                        <p:tav tm="100000">
                                          <p:val>
                                            <p:strVal val="ppt_x"/>
                                          </p:val>
                                        </p:tav>
                                      </p:tavLst>
                                    </p:anim>
                                    <p:anim calcmode="lin" valueType="num">
                                      <p:cBhvr>
                                        <p:cTn id="433" dur="1000"/>
                                        <p:tgtEl>
                                          <p:spTgt spid="93"/>
                                        </p:tgtEl>
                                        <p:attrNameLst>
                                          <p:attrName>ppt_y</p:attrName>
                                        </p:attrNameLst>
                                      </p:cBhvr>
                                      <p:tavLst>
                                        <p:tav tm="0">
                                          <p:val>
                                            <p:strVal val="ppt_y"/>
                                          </p:val>
                                        </p:tav>
                                        <p:tav tm="100000">
                                          <p:val>
                                            <p:strVal val="ppt_y+.1"/>
                                          </p:val>
                                        </p:tav>
                                      </p:tavLst>
                                    </p:anim>
                                    <p:set>
                                      <p:cBhvr>
                                        <p:cTn id="434" dur="1" fill="hold">
                                          <p:stCondLst>
                                            <p:cond delay="999"/>
                                          </p:stCondLst>
                                        </p:cTn>
                                        <p:tgtEl>
                                          <p:spTgt spid="93"/>
                                        </p:tgtEl>
                                        <p:attrNameLst>
                                          <p:attrName>style.visibility</p:attrName>
                                        </p:attrNameLst>
                                      </p:cBhvr>
                                      <p:to>
                                        <p:strVal val="hidden"/>
                                      </p:to>
                                    </p:set>
                                  </p:childTnLst>
                                </p:cTn>
                              </p:par>
                              <p:par>
                                <p:cTn id="435" presetID="42" presetClass="exit" presetSubtype="0" fill="hold" grpId="0" nodeType="withEffect">
                                  <p:stCondLst>
                                    <p:cond delay="0"/>
                                  </p:stCondLst>
                                  <p:childTnLst>
                                    <p:animEffect transition="out" filter="fade">
                                      <p:cBhvr>
                                        <p:cTn id="436" dur="1000"/>
                                        <p:tgtEl>
                                          <p:spTgt spid="94"/>
                                        </p:tgtEl>
                                      </p:cBhvr>
                                    </p:animEffect>
                                    <p:anim calcmode="lin" valueType="num">
                                      <p:cBhvr>
                                        <p:cTn id="437" dur="1000"/>
                                        <p:tgtEl>
                                          <p:spTgt spid="94"/>
                                        </p:tgtEl>
                                        <p:attrNameLst>
                                          <p:attrName>ppt_x</p:attrName>
                                        </p:attrNameLst>
                                      </p:cBhvr>
                                      <p:tavLst>
                                        <p:tav tm="0">
                                          <p:val>
                                            <p:strVal val="ppt_x"/>
                                          </p:val>
                                        </p:tav>
                                        <p:tav tm="100000">
                                          <p:val>
                                            <p:strVal val="ppt_x"/>
                                          </p:val>
                                        </p:tav>
                                      </p:tavLst>
                                    </p:anim>
                                    <p:anim calcmode="lin" valueType="num">
                                      <p:cBhvr>
                                        <p:cTn id="438" dur="1000"/>
                                        <p:tgtEl>
                                          <p:spTgt spid="94"/>
                                        </p:tgtEl>
                                        <p:attrNameLst>
                                          <p:attrName>ppt_y</p:attrName>
                                        </p:attrNameLst>
                                      </p:cBhvr>
                                      <p:tavLst>
                                        <p:tav tm="0">
                                          <p:val>
                                            <p:strVal val="ppt_y"/>
                                          </p:val>
                                        </p:tav>
                                        <p:tav tm="100000">
                                          <p:val>
                                            <p:strVal val="ppt_y+.1"/>
                                          </p:val>
                                        </p:tav>
                                      </p:tavLst>
                                    </p:anim>
                                    <p:set>
                                      <p:cBhvr>
                                        <p:cTn id="439" dur="1" fill="hold">
                                          <p:stCondLst>
                                            <p:cond delay="999"/>
                                          </p:stCondLst>
                                        </p:cTn>
                                        <p:tgtEl>
                                          <p:spTgt spid="94"/>
                                        </p:tgtEl>
                                        <p:attrNameLst>
                                          <p:attrName>style.visibility</p:attrName>
                                        </p:attrNameLst>
                                      </p:cBhvr>
                                      <p:to>
                                        <p:strVal val="hidden"/>
                                      </p:to>
                                    </p:set>
                                  </p:childTnLst>
                                </p:cTn>
                              </p:par>
                              <p:par>
                                <p:cTn id="440" presetID="42" presetClass="exit" presetSubtype="0" fill="hold" grpId="0" nodeType="withEffect">
                                  <p:stCondLst>
                                    <p:cond delay="0"/>
                                  </p:stCondLst>
                                  <p:childTnLst>
                                    <p:animEffect transition="out" filter="fade">
                                      <p:cBhvr>
                                        <p:cTn id="441" dur="1000"/>
                                        <p:tgtEl>
                                          <p:spTgt spid="95"/>
                                        </p:tgtEl>
                                      </p:cBhvr>
                                    </p:animEffect>
                                    <p:anim calcmode="lin" valueType="num">
                                      <p:cBhvr>
                                        <p:cTn id="442" dur="1000"/>
                                        <p:tgtEl>
                                          <p:spTgt spid="95"/>
                                        </p:tgtEl>
                                        <p:attrNameLst>
                                          <p:attrName>ppt_x</p:attrName>
                                        </p:attrNameLst>
                                      </p:cBhvr>
                                      <p:tavLst>
                                        <p:tav tm="0">
                                          <p:val>
                                            <p:strVal val="ppt_x"/>
                                          </p:val>
                                        </p:tav>
                                        <p:tav tm="100000">
                                          <p:val>
                                            <p:strVal val="ppt_x"/>
                                          </p:val>
                                        </p:tav>
                                      </p:tavLst>
                                    </p:anim>
                                    <p:anim calcmode="lin" valueType="num">
                                      <p:cBhvr>
                                        <p:cTn id="443" dur="1000"/>
                                        <p:tgtEl>
                                          <p:spTgt spid="95"/>
                                        </p:tgtEl>
                                        <p:attrNameLst>
                                          <p:attrName>ppt_y</p:attrName>
                                        </p:attrNameLst>
                                      </p:cBhvr>
                                      <p:tavLst>
                                        <p:tav tm="0">
                                          <p:val>
                                            <p:strVal val="ppt_y"/>
                                          </p:val>
                                        </p:tav>
                                        <p:tav tm="100000">
                                          <p:val>
                                            <p:strVal val="ppt_y+.1"/>
                                          </p:val>
                                        </p:tav>
                                      </p:tavLst>
                                    </p:anim>
                                    <p:set>
                                      <p:cBhvr>
                                        <p:cTn id="444" dur="1" fill="hold">
                                          <p:stCondLst>
                                            <p:cond delay="999"/>
                                          </p:stCondLst>
                                        </p:cTn>
                                        <p:tgtEl>
                                          <p:spTgt spid="95"/>
                                        </p:tgtEl>
                                        <p:attrNameLst>
                                          <p:attrName>style.visibility</p:attrName>
                                        </p:attrNameLst>
                                      </p:cBhvr>
                                      <p:to>
                                        <p:strVal val="hidden"/>
                                      </p:to>
                                    </p:set>
                                  </p:childTnLst>
                                </p:cTn>
                              </p:par>
                              <p:par>
                                <p:cTn id="445" presetID="42" presetClass="exit" presetSubtype="0" fill="hold" grpId="0" nodeType="withEffect">
                                  <p:stCondLst>
                                    <p:cond delay="0"/>
                                  </p:stCondLst>
                                  <p:childTnLst>
                                    <p:animEffect transition="out" filter="fade">
                                      <p:cBhvr>
                                        <p:cTn id="446" dur="1000"/>
                                        <p:tgtEl>
                                          <p:spTgt spid="96"/>
                                        </p:tgtEl>
                                      </p:cBhvr>
                                    </p:animEffect>
                                    <p:anim calcmode="lin" valueType="num">
                                      <p:cBhvr>
                                        <p:cTn id="447" dur="1000"/>
                                        <p:tgtEl>
                                          <p:spTgt spid="96"/>
                                        </p:tgtEl>
                                        <p:attrNameLst>
                                          <p:attrName>ppt_x</p:attrName>
                                        </p:attrNameLst>
                                      </p:cBhvr>
                                      <p:tavLst>
                                        <p:tav tm="0">
                                          <p:val>
                                            <p:strVal val="ppt_x"/>
                                          </p:val>
                                        </p:tav>
                                        <p:tav tm="100000">
                                          <p:val>
                                            <p:strVal val="ppt_x"/>
                                          </p:val>
                                        </p:tav>
                                      </p:tavLst>
                                    </p:anim>
                                    <p:anim calcmode="lin" valueType="num">
                                      <p:cBhvr>
                                        <p:cTn id="448" dur="1000"/>
                                        <p:tgtEl>
                                          <p:spTgt spid="96"/>
                                        </p:tgtEl>
                                        <p:attrNameLst>
                                          <p:attrName>ppt_y</p:attrName>
                                        </p:attrNameLst>
                                      </p:cBhvr>
                                      <p:tavLst>
                                        <p:tav tm="0">
                                          <p:val>
                                            <p:strVal val="ppt_y"/>
                                          </p:val>
                                        </p:tav>
                                        <p:tav tm="100000">
                                          <p:val>
                                            <p:strVal val="ppt_y+.1"/>
                                          </p:val>
                                        </p:tav>
                                      </p:tavLst>
                                    </p:anim>
                                    <p:set>
                                      <p:cBhvr>
                                        <p:cTn id="449" dur="1" fill="hold">
                                          <p:stCondLst>
                                            <p:cond delay="999"/>
                                          </p:stCondLst>
                                        </p:cTn>
                                        <p:tgtEl>
                                          <p:spTgt spid="96"/>
                                        </p:tgtEl>
                                        <p:attrNameLst>
                                          <p:attrName>style.visibility</p:attrName>
                                        </p:attrNameLst>
                                      </p:cBhvr>
                                      <p:to>
                                        <p:strVal val="hidden"/>
                                      </p:to>
                                    </p:set>
                                  </p:childTnLst>
                                </p:cTn>
                              </p:par>
                              <p:par>
                                <p:cTn id="450" presetID="42" presetClass="exit" presetSubtype="0" fill="hold" grpId="0" nodeType="withEffect">
                                  <p:stCondLst>
                                    <p:cond delay="0"/>
                                  </p:stCondLst>
                                  <p:childTnLst>
                                    <p:animEffect transition="out" filter="fade">
                                      <p:cBhvr>
                                        <p:cTn id="451" dur="1000"/>
                                        <p:tgtEl>
                                          <p:spTgt spid="97"/>
                                        </p:tgtEl>
                                      </p:cBhvr>
                                    </p:animEffect>
                                    <p:anim calcmode="lin" valueType="num">
                                      <p:cBhvr>
                                        <p:cTn id="452" dur="1000"/>
                                        <p:tgtEl>
                                          <p:spTgt spid="97"/>
                                        </p:tgtEl>
                                        <p:attrNameLst>
                                          <p:attrName>ppt_x</p:attrName>
                                        </p:attrNameLst>
                                      </p:cBhvr>
                                      <p:tavLst>
                                        <p:tav tm="0">
                                          <p:val>
                                            <p:strVal val="ppt_x"/>
                                          </p:val>
                                        </p:tav>
                                        <p:tav tm="100000">
                                          <p:val>
                                            <p:strVal val="ppt_x"/>
                                          </p:val>
                                        </p:tav>
                                      </p:tavLst>
                                    </p:anim>
                                    <p:anim calcmode="lin" valueType="num">
                                      <p:cBhvr>
                                        <p:cTn id="453" dur="1000"/>
                                        <p:tgtEl>
                                          <p:spTgt spid="97"/>
                                        </p:tgtEl>
                                        <p:attrNameLst>
                                          <p:attrName>ppt_y</p:attrName>
                                        </p:attrNameLst>
                                      </p:cBhvr>
                                      <p:tavLst>
                                        <p:tav tm="0">
                                          <p:val>
                                            <p:strVal val="ppt_y"/>
                                          </p:val>
                                        </p:tav>
                                        <p:tav tm="100000">
                                          <p:val>
                                            <p:strVal val="ppt_y+.1"/>
                                          </p:val>
                                        </p:tav>
                                      </p:tavLst>
                                    </p:anim>
                                    <p:set>
                                      <p:cBhvr>
                                        <p:cTn id="454" dur="1" fill="hold">
                                          <p:stCondLst>
                                            <p:cond delay="999"/>
                                          </p:stCondLst>
                                        </p:cTn>
                                        <p:tgtEl>
                                          <p:spTgt spid="97"/>
                                        </p:tgtEl>
                                        <p:attrNameLst>
                                          <p:attrName>style.visibility</p:attrName>
                                        </p:attrNameLst>
                                      </p:cBhvr>
                                      <p:to>
                                        <p:strVal val="hidden"/>
                                      </p:to>
                                    </p:set>
                                  </p:childTnLst>
                                </p:cTn>
                              </p:par>
                              <p:par>
                                <p:cTn id="455" presetID="42" presetClass="exit" presetSubtype="0" fill="hold" grpId="0" nodeType="withEffect">
                                  <p:stCondLst>
                                    <p:cond delay="0"/>
                                  </p:stCondLst>
                                  <p:childTnLst>
                                    <p:animEffect transition="out" filter="fade">
                                      <p:cBhvr>
                                        <p:cTn id="456" dur="1000"/>
                                        <p:tgtEl>
                                          <p:spTgt spid="98"/>
                                        </p:tgtEl>
                                      </p:cBhvr>
                                    </p:animEffect>
                                    <p:anim calcmode="lin" valueType="num">
                                      <p:cBhvr>
                                        <p:cTn id="457" dur="1000"/>
                                        <p:tgtEl>
                                          <p:spTgt spid="98"/>
                                        </p:tgtEl>
                                        <p:attrNameLst>
                                          <p:attrName>ppt_x</p:attrName>
                                        </p:attrNameLst>
                                      </p:cBhvr>
                                      <p:tavLst>
                                        <p:tav tm="0">
                                          <p:val>
                                            <p:strVal val="ppt_x"/>
                                          </p:val>
                                        </p:tav>
                                        <p:tav tm="100000">
                                          <p:val>
                                            <p:strVal val="ppt_x"/>
                                          </p:val>
                                        </p:tav>
                                      </p:tavLst>
                                    </p:anim>
                                    <p:anim calcmode="lin" valueType="num">
                                      <p:cBhvr>
                                        <p:cTn id="458" dur="1000"/>
                                        <p:tgtEl>
                                          <p:spTgt spid="98"/>
                                        </p:tgtEl>
                                        <p:attrNameLst>
                                          <p:attrName>ppt_y</p:attrName>
                                        </p:attrNameLst>
                                      </p:cBhvr>
                                      <p:tavLst>
                                        <p:tav tm="0">
                                          <p:val>
                                            <p:strVal val="ppt_y"/>
                                          </p:val>
                                        </p:tav>
                                        <p:tav tm="100000">
                                          <p:val>
                                            <p:strVal val="ppt_y+.1"/>
                                          </p:val>
                                        </p:tav>
                                      </p:tavLst>
                                    </p:anim>
                                    <p:set>
                                      <p:cBhvr>
                                        <p:cTn id="459" dur="1" fill="hold">
                                          <p:stCondLst>
                                            <p:cond delay="999"/>
                                          </p:stCondLst>
                                        </p:cTn>
                                        <p:tgtEl>
                                          <p:spTgt spid="98"/>
                                        </p:tgtEl>
                                        <p:attrNameLst>
                                          <p:attrName>style.visibility</p:attrName>
                                        </p:attrNameLst>
                                      </p:cBhvr>
                                      <p:to>
                                        <p:strVal val="hidden"/>
                                      </p:to>
                                    </p:set>
                                  </p:childTnLst>
                                </p:cTn>
                              </p:par>
                              <p:par>
                                <p:cTn id="460" presetID="42" presetClass="exit" presetSubtype="0" fill="hold" grpId="0" nodeType="withEffect">
                                  <p:stCondLst>
                                    <p:cond delay="0"/>
                                  </p:stCondLst>
                                  <p:childTnLst>
                                    <p:animEffect transition="out" filter="fade">
                                      <p:cBhvr>
                                        <p:cTn id="461" dur="1000"/>
                                        <p:tgtEl>
                                          <p:spTgt spid="99"/>
                                        </p:tgtEl>
                                      </p:cBhvr>
                                    </p:animEffect>
                                    <p:anim calcmode="lin" valueType="num">
                                      <p:cBhvr>
                                        <p:cTn id="462" dur="1000"/>
                                        <p:tgtEl>
                                          <p:spTgt spid="99"/>
                                        </p:tgtEl>
                                        <p:attrNameLst>
                                          <p:attrName>ppt_x</p:attrName>
                                        </p:attrNameLst>
                                      </p:cBhvr>
                                      <p:tavLst>
                                        <p:tav tm="0">
                                          <p:val>
                                            <p:strVal val="ppt_x"/>
                                          </p:val>
                                        </p:tav>
                                        <p:tav tm="100000">
                                          <p:val>
                                            <p:strVal val="ppt_x"/>
                                          </p:val>
                                        </p:tav>
                                      </p:tavLst>
                                    </p:anim>
                                    <p:anim calcmode="lin" valueType="num">
                                      <p:cBhvr>
                                        <p:cTn id="463" dur="1000"/>
                                        <p:tgtEl>
                                          <p:spTgt spid="99"/>
                                        </p:tgtEl>
                                        <p:attrNameLst>
                                          <p:attrName>ppt_y</p:attrName>
                                        </p:attrNameLst>
                                      </p:cBhvr>
                                      <p:tavLst>
                                        <p:tav tm="0">
                                          <p:val>
                                            <p:strVal val="ppt_y"/>
                                          </p:val>
                                        </p:tav>
                                        <p:tav tm="100000">
                                          <p:val>
                                            <p:strVal val="ppt_y+.1"/>
                                          </p:val>
                                        </p:tav>
                                      </p:tavLst>
                                    </p:anim>
                                    <p:set>
                                      <p:cBhvr>
                                        <p:cTn id="464" dur="1" fill="hold">
                                          <p:stCondLst>
                                            <p:cond delay="999"/>
                                          </p:stCondLst>
                                        </p:cTn>
                                        <p:tgtEl>
                                          <p:spTgt spid="99"/>
                                        </p:tgtEl>
                                        <p:attrNameLst>
                                          <p:attrName>style.visibility</p:attrName>
                                        </p:attrNameLst>
                                      </p:cBhvr>
                                      <p:to>
                                        <p:strVal val="hidden"/>
                                      </p:to>
                                    </p:set>
                                  </p:childTnLst>
                                </p:cTn>
                              </p:par>
                              <p:par>
                                <p:cTn id="465" presetID="42" presetClass="exit" presetSubtype="0" fill="hold" grpId="0" nodeType="withEffect">
                                  <p:stCondLst>
                                    <p:cond delay="0"/>
                                  </p:stCondLst>
                                  <p:childTnLst>
                                    <p:animEffect transition="out" filter="fade">
                                      <p:cBhvr>
                                        <p:cTn id="466" dur="1000"/>
                                        <p:tgtEl>
                                          <p:spTgt spid="100"/>
                                        </p:tgtEl>
                                      </p:cBhvr>
                                    </p:animEffect>
                                    <p:anim calcmode="lin" valueType="num">
                                      <p:cBhvr>
                                        <p:cTn id="467" dur="1000"/>
                                        <p:tgtEl>
                                          <p:spTgt spid="100"/>
                                        </p:tgtEl>
                                        <p:attrNameLst>
                                          <p:attrName>ppt_x</p:attrName>
                                        </p:attrNameLst>
                                      </p:cBhvr>
                                      <p:tavLst>
                                        <p:tav tm="0">
                                          <p:val>
                                            <p:strVal val="ppt_x"/>
                                          </p:val>
                                        </p:tav>
                                        <p:tav tm="100000">
                                          <p:val>
                                            <p:strVal val="ppt_x"/>
                                          </p:val>
                                        </p:tav>
                                      </p:tavLst>
                                    </p:anim>
                                    <p:anim calcmode="lin" valueType="num">
                                      <p:cBhvr>
                                        <p:cTn id="468" dur="1000"/>
                                        <p:tgtEl>
                                          <p:spTgt spid="100"/>
                                        </p:tgtEl>
                                        <p:attrNameLst>
                                          <p:attrName>ppt_y</p:attrName>
                                        </p:attrNameLst>
                                      </p:cBhvr>
                                      <p:tavLst>
                                        <p:tav tm="0">
                                          <p:val>
                                            <p:strVal val="ppt_y"/>
                                          </p:val>
                                        </p:tav>
                                        <p:tav tm="100000">
                                          <p:val>
                                            <p:strVal val="ppt_y+.1"/>
                                          </p:val>
                                        </p:tav>
                                      </p:tavLst>
                                    </p:anim>
                                    <p:set>
                                      <p:cBhvr>
                                        <p:cTn id="469" dur="1" fill="hold">
                                          <p:stCondLst>
                                            <p:cond delay="999"/>
                                          </p:stCondLst>
                                        </p:cTn>
                                        <p:tgtEl>
                                          <p:spTgt spid="100"/>
                                        </p:tgtEl>
                                        <p:attrNameLst>
                                          <p:attrName>style.visibility</p:attrName>
                                        </p:attrNameLst>
                                      </p:cBhvr>
                                      <p:to>
                                        <p:strVal val="hidden"/>
                                      </p:to>
                                    </p:set>
                                  </p:childTnLst>
                                </p:cTn>
                              </p:par>
                              <p:par>
                                <p:cTn id="470" presetID="42" presetClass="exit" presetSubtype="0" fill="hold" grpId="0" nodeType="withEffect">
                                  <p:stCondLst>
                                    <p:cond delay="0"/>
                                  </p:stCondLst>
                                  <p:childTnLst>
                                    <p:animEffect transition="out" filter="fade">
                                      <p:cBhvr>
                                        <p:cTn id="471" dur="1000"/>
                                        <p:tgtEl>
                                          <p:spTgt spid="101"/>
                                        </p:tgtEl>
                                      </p:cBhvr>
                                    </p:animEffect>
                                    <p:anim calcmode="lin" valueType="num">
                                      <p:cBhvr>
                                        <p:cTn id="472" dur="1000"/>
                                        <p:tgtEl>
                                          <p:spTgt spid="101"/>
                                        </p:tgtEl>
                                        <p:attrNameLst>
                                          <p:attrName>ppt_x</p:attrName>
                                        </p:attrNameLst>
                                      </p:cBhvr>
                                      <p:tavLst>
                                        <p:tav tm="0">
                                          <p:val>
                                            <p:strVal val="ppt_x"/>
                                          </p:val>
                                        </p:tav>
                                        <p:tav tm="100000">
                                          <p:val>
                                            <p:strVal val="ppt_x"/>
                                          </p:val>
                                        </p:tav>
                                      </p:tavLst>
                                    </p:anim>
                                    <p:anim calcmode="lin" valueType="num">
                                      <p:cBhvr>
                                        <p:cTn id="473" dur="1000"/>
                                        <p:tgtEl>
                                          <p:spTgt spid="101"/>
                                        </p:tgtEl>
                                        <p:attrNameLst>
                                          <p:attrName>ppt_y</p:attrName>
                                        </p:attrNameLst>
                                      </p:cBhvr>
                                      <p:tavLst>
                                        <p:tav tm="0">
                                          <p:val>
                                            <p:strVal val="ppt_y"/>
                                          </p:val>
                                        </p:tav>
                                        <p:tav tm="100000">
                                          <p:val>
                                            <p:strVal val="ppt_y+.1"/>
                                          </p:val>
                                        </p:tav>
                                      </p:tavLst>
                                    </p:anim>
                                    <p:set>
                                      <p:cBhvr>
                                        <p:cTn id="474" dur="1" fill="hold">
                                          <p:stCondLst>
                                            <p:cond delay="999"/>
                                          </p:stCondLst>
                                        </p:cTn>
                                        <p:tgtEl>
                                          <p:spTgt spid="101"/>
                                        </p:tgtEl>
                                        <p:attrNameLst>
                                          <p:attrName>style.visibility</p:attrName>
                                        </p:attrNameLst>
                                      </p:cBhvr>
                                      <p:to>
                                        <p:strVal val="hidden"/>
                                      </p:to>
                                    </p:set>
                                  </p:childTnLst>
                                </p:cTn>
                              </p:par>
                              <p:par>
                                <p:cTn id="475" presetID="42" presetClass="exit" presetSubtype="0" fill="hold" grpId="0" nodeType="withEffect">
                                  <p:stCondLst>
                                    <p:cond delay="0"/>
                                  </p:stCondLst>
                                  <p:childTnLst>
                                    <p:animEffect transition="out" filter="fade">
                                      <p:cBhvr>
                                        <p:cTn id="476" dur="1000"/>
                                        <p:tgtEl>
                                          <p:spTgt spid="102"/>
                                        </p:tgtEl>
                                      </p:cBhvr>
                                    </p:animEffect>
                                    <p:anim calcmode="lin" valueType="num">
                                      <p:cBhvr>
                                        <p:cTn id="477" dur="1000"/>
                                        <p:tgtEl>
                                          <p:spTgt spid="102"/>
                                        </p:tgtEl>
                                        <p:attrNameLst>
                                          <p:attrName>ppt_x</p:attrName>
                                        </p:attrNameLst>
                                      </p:cBhvr>
                                      <p:tavLst>
                                        <p:tav tm="0">
                                          <p:val>
                                            <p:strVal val="ppt_x"/>
                                          </p:val>
                                        </p:tav>
                                        <p:tav tm="100000">
                                          <p:val>
                                            <p:strVal val="ppt_x"/>
                                          </p:val>
                                        </p:tav>
                                      </p:tavLst>
                                    </p:anim>
                                    <p:anim calcmode="lin" valueType="num">
                                      <p:cBhvr>
                                        <p:cTn id="478" dur="1000"/>
                                        <p:tgtEl>
                                          <p:spTgt spid="102"/>
                                        </p:tgtEl>
                                        <p:attrNameLst>
                                          <p:attrName>ppt_y</p:attrName>
                                        </p:attrNameLst>
                                      </p:cBhvr>
                                      <p:tavLst>
                                        <p:tav tm="0">
                                          <p:val>
                                            <p:strVal val="ppt_y"/>
                                          </p:val>
                                        </p:tav>
                                        <p:tav tm="100000">
                                          <p:val>
                                            <p:strVal val="ppt_y+.1"/>
                                          </p:val>
                                        </p:tav>
                                      </p:tavLst>
                                    </p:anim>
                                    <p:set>
                                      <p:cBhvr>
                                        <p:cTn id="479" dur="1" fill="hold">
                                          <p:stCondLst>
                                            <p:cond delay="999"/>
                                          </p:stCondLst>
                                        </p:cTn>
                                        <p:tgtEl>
                                          <p:spTgt spid="102"/>
                                        </p:tgtEl>
                                        <p:attrNameLst>
                                          <p:attrName>style.visibility</p:attrName>
                                        </p:attrNameLst>
                                      </p:cBhvr>
                                      <p:to>
                                        <p:strVal val="hidden"/>
                                      </p:to>
                                    </p:set>
                                  </p:childTnLst>
                                </p:cTn>
                              </p:par>
                              <p:par>
                                <p:cTn id="480" presetID="42" presetClass="exit" presetSubtype="0" fill="hold" grpId="0" nodeType="withEffect">
                                  <p:stCondLst>
                                    <p:cond delay="0"/>
                                  </p:stCondLst>
                                  <p:childTnLst>
                                    <p:animEffect transition="out" filter="fade">
                                      <p:cBhvr>
                                        <p:cTn id="481" dur="1000"/>
                                        <p:tgtEl>
                                          <p:spTgt spid="103"/>
                                        </p:tgtEl>
                                      </p:cBhvr>
                                    </p:animEffect>
                                    <p:anim calcmode="lin" valueType="num">
                                      <p:cBhvr>
                                        <p:cTn id="482" dur="1000"/>
                                        <p:tgtEl>
                                          <p:spTgt spid="103"/>
                                        </p:tgtEl>
                                        <p:attrNameLst>
                                          <p:attrName>ppt_x</p:attrName>
                                        </p:attrNameLst>
                                      </p:cBhvr>
                                      <p:tavLst>
                                        <p:tav tm="0">
                                          <p:val>
                                            <p:strVal val="ppt_x"/>
                                          </p:val>
                                        </p:tav>
                                        <p:tav tm="100000">
                                          <p:val>
                                            <p:strVal val="ppt_x"/>
                                          </p:val>
                                        </p:tav>
                                      </p:tavLst>
                                    </p:anim>
                                    <p:anim calcmode="lin" valueType="num">
                                      <p:cBhvr>
                                        <p:cTn id="483" dur="1000"/>
                                        <p:tgtEl>
                                          <p:spTgt spid="103"/>
                                        </p:tgtEl>
                                        <p:attrNameLst>
                                          <p:attrName>ppt_y</p:attrName>
                                        </p:attrNameLst>
                                      </p:cBhvr>
                                      <p:tavLst>
                                        <p:tav tm="0">
                                          <p:val>
                                            <p:strVal val="ppt_y"/>
                                          </p:val>
                                        </p:tav>
                                        <p:tav tm="100000">
                                          <p:val>
                                            <p:strVal val="ppt_y+.1"/>
                                          </p:val>
                                        </p:tav>
                                      </p:tavLst>
                                    </p:anim>
                                    <p:set>
                                      <p:cBhvr>
                                        <p:cTn id="484" dur="1" fill="hold">
                                          <p:stCondLst>
                                            <p:cond delay="999"/>
                                          </p:stCondLst>
                                        </p:cTn>
                                        <p:tgtEl>
                                          <p:spTgt spid="103"/>
                                        </p:tgtEl>
                                        <p:attrNameLst>
                                          <p:attrName>style.visibility</p:attrName>
                                        </p:attrNameLst>
                                      </p:cBhvr>
                                      <p:to>
                                        <p:strVal val="hidden"/>
                                      </p:to>
                                    </p:set>
                                  </p:childTnLst>
                                </p:cTn>
                              </p:par>
                              <p:par>
                                <p:cTn id="485" presetID="42" presetClass="exit" presetSubtype="0" fill="hold" grpId="0" nodeType="withEffect">
                                  <p:stCondLst>
                                    <p:cond delay="0"/>
                                  </p:stCondLst>
                                  <p:childTnLst>
                                    <p:animEffect transition="out" filter="fade">
                                      <p:cBhvr>
                                        <p:cTn id="486" dur="1000"/>
                                        <p:tgtEl>
                                          <p:spTgt spid="104"/>
                                        </p:tgtEl>
                                      </p:cBhvr>
                                    </p:animEffect>
                                    <p:anim calcmode="lin" valueType="num">
                                      <p:cBhvr>
                                        <p:cTn id="487" dur="1000"/>
                                        <p:tgtEl>
                                          <p:spTgt spid="104"/>
                                        </p:tgtEl>
                                        <p:attrNameLst>
                                          <p:attrName>ppt_x</p:attrName>
                                        </p:attrNameLst>
                                      </p:cBhvr>
                                      <p:tavLst>
                                        <p:tav tm="0">
                                          <p:val>
                                            <p:strVal val="ppt_x"/>
                                          </p:val>
                                        </p:tav>
                                        <p:tav tm="100000">
                                          <p:val>
                                            <p:strVal val="ppt_x"/>
                                          </p:val>
                                        </p:tav>
                                      </p:tavLst>
                                    </p:anim>
                                    <p:anim calcmode="lin" valueType="num">
                                      <p:cBhvr>
                                        <p:cTn id="488" dur="1000"/>
                                        <p:tgtEl>
                                          <p:spTgt spid="104"/>
                                        </p:tgtEl>
                                        <p:attrNameLst>
                                          <p:attrName>ppt_y</p:attrName>
                                        </p:attrNameLst>
                                      </p:cBhvr>
                                      <p:tavLst>
                                        <p:tav tm="0">
                                          <p:val>
                                            <p:strVal val="ppt_y"/>
                                          </p:val>
                                        </p:tav>
                                        <p:tav tm="100000">
                                          <p:val>
                                            <p:strVal val="ppt_y+.1"/>
                                          </p:val>
                                        </p:tav>
                                      </p:tavLst>
                                    </p:anim>
                                    <p:set>
                                      <p:cBhvr>
                                        <p:cTn id="489" dur="1" fill="hold">
                                          <p:stCondLst>
                                            <p:cond delay="999"/>
                                          </p:stCondLst>
                                        </p:cTn>
                                        <p:tgtEl>
                                          <p:spTgt spid="104"/>
                                        </p:tgtEl>
                                        <p:attrNameLst>
                                          <p:attrName>style.visibility</p:attrName>
                                        </p:attrNameLst>
                                      </p:cBhvr>
                                      <p:to>
                                        <p:strVal val="hidden"/>
                                      </p:to>
                                    </p:set>
                                  </p:childTnLst>
                                </p:cTn>
                              </p:par>
                              <p:par>
                                <p:cTn id="490" presetID="42" presetClass="exit" presetSubtype="0" fill="hold" grpId="0" nodeType="withEffect">
                                  <p:stCondLst>
                                    <p:cond delay="0"/>
                                  </p:stCondLst>
                                  <p:childTnLst>
                                    <p:animEffect transition="out" filter="fade">
                                      <p:cBhvr>
                                        <p:cTn id="491" dur="1000"/>
                                        <p:tgtEl>
                                          <p:spTgt spid="105"/>
                                        </p:tgtEl>
                                      </p:cBhvr>
                                    </p:animEffect>
                                    <p:anim calcmode="lin" valueType="num">
                                      <p:cBhvr>
                                        <p:cTn id="492" dur="1000"/>
                                        <p:tgtEl>
                                          <p:spTgt spid="105"/>
                                        </p:tgtEl>
                                        <p:attrNameLst>
                                          <p:attrName>ppt_x</p:attrName>
                                        </p:attrNameLst>
                                      </p:cBhvr>
                                      <p:tavLst>
                                        <p:tav tm="0">
                                          <p:val>
                                            <p:strVal val="ppt_x"/>
                                          </p:val>
                                        </p:tav>
                                        <p:tav tm="100000">
                                          <p:val>
                                            <p:strVal val="ppt_x"/>
                                          </p:val>
                                        </p:tav>
                                      </p:tavLst>
                                    </p:anim>
                                    <p:anim calcmode="lin" valueType="num">
                                      <p:cBhvr>
                                        <p:cTn id="493" dur="1000"/>
                                        <p:tgtEl>
                                          <p:spTgt spid="105"/>
                                        </p:tgtEl>
                                        <p:attrNameLst>
                                          <p:attrName>ppt_y</p:attrName>
                                        </p:attrNameLst>
                                      </p:cBhvr>
                                      <p:tavLst>
                                        <p:tav tm="0">
                                          <p:val>
                                            <p:strVal val="ppt_y"/>
                                          </p:val>
                                        </p:tav>
                                        <p:tav tm="100000">
                                          <p:val>
                                            <p:strVal val="ppt_y+.1"/>
                                          </p:val>
                                        </p:tav>
                                      </p:tavLst>
                                    </p:anim>
                                    <p:set>
                                      <p:cBhvr>
                                        <p:cTn id="494" dur="1" fill="hold">
                                          <p:stCondLst>
                                            <p:cond delay="999"/>
                                          </p:stCondLst>
                                        </p:cTn>
                                        <p:tgtEl>
                                          <p:spTgt spid="105"/>
                                        </p:tgtEl>
                                        <p:attrNameLst>
                                          <p:attrName>style.visibility</p:attrName>
                                        </p:attrNameLst>
                                      </p:cBhvr>
                                      <p:to>
                                        <p:strVal val="hidden"/>
                                      </p:to>
                                    </p:set>
                                  </p:childTnLst>
                                </p:cTn>
                              </p:par>
                              <p:par>
                                <p:cTn id="495" presetID="42" presetClass="exit" presetSubtype="0" fill="hold" grpId="0" nodeType="withEffect">
                                  <p:stCondLst>
                                    <p:cond delay="0"/>
                                  </p:stCondLst>
                                  <p:childTnLst>
                                    <p:animEffect transition="out" filter="fade">
                                      <p:cBhvr>
                                        <p:cTn id="496" dur="1000"/>
                                        <p:tgtEl>
                                          <p:spTgt spid="106"/>
                                        </p:tgtEl>
                                      </p:cBhvr>
                                    </p:animEffect>
                                    <p:anim calcmode="lin" valueType="num">
                                      <p:cBhvr>
                                        <p:cTn id="497" dur="1000"/>
                                        <p:tgtEl>
                                          <p:spTgt spid="106"/>
                                        </p:tgtEl>
                                        <p:attrNameLst>
                                          <p:attrName>ppt_x</p:attrName>
                                        </p:attrNameLst>
                                      </p:cBhvr>
                                      <p:tavLst>
                                        <p:tav tm="0">
                                          <p:val>
                                            <p:strVal val="ppt_x"/>
                                          </p:val>
                                        </p:tav>
                                        <p:tav tm="100000">
                                          <p:val>
                                            <p:strVal val="ppt_x"/>
                                          </p:val>
                                        </p:tav>
                                      </p:tavLst>
                                    </p:anim>
                                    <p:anim calcmode="lin" valueType="num">
                                      <p:cBhvr>
                                        <p:cTn id="498" dur="1000"/>
                                        <p:tgtEl>
                                          <p:spTgt spid="106"/>
                                        </p:tgtEl>
                                        <p:attrNameLst>
                                          <p:attrName>ppt_y</p:attrName>
                                        </p:attrNameLst>
                                      </p:cBhvr>
                                      <p:tavLst>
                                        <p:tav tm="0">
                                          <p:val>
                                            <p:strVal val="ppt_y"/>
                                          </p:val>
                                        </p:tav>
                                        <p:tav tm="100000">
                                          <p:val>
                                            <p:strVal val="ppt_y+.1"/>
                                          </p:val>
                                        </p:tav>
                                      </p:tavLst>
                                    </p:anim>
                                    <p:set>
                                      <p:cBhvr>
                                        <p:cTn id="499" dur="1" fill="hold">
                                          <p:stCondLst>
                                            <p:cond delay="999"/>
                                          </p:stCondLst>
                                        </p:cTn>
                                        <p:tgtEl>
                                          <p:spTgt spid="106"/>
                                        </p:tgtEl>
                                        <p:attrNameLst>
                                          <p:attrName>style.visibility</p:attrName>
                                        </p:attrNameLst>
                                      </p:cBhvr>
                                      <p:to>
                                        <p:strVal val="hidden"/>
                                      </p:to>
                                    </p:set>
                                  </p:childTnLst>
                                </p:cTn>
                              </p:par>
                              <p:par>
                                <p:cTn id="500" presetID="42" presetClass="exit" presetSubtype="0" fill="hold" grpId="0" nodeType="withEffect">
                                  <p:stCondLst>
                                    <p:cond delay="0"/>
                                  </p:stCondLst>
                                  <p:childTnLst>
                                    <p:animEffect transition="out" filter="fade">
                                      <p:cBhvr>
                                        <p:cTn id="501" dur="1000"/>
                                        <p:tgtEl>
                                          <p:spTgt spid="107"/>
                                        </p:tgtEl>
                                      </p:cBhvr>
                                    </p:animEffect>
                                    <p:anim calcmode="lin" valueType="num">
                                      <p:cBhvr>
                                        <p:cTn id="502" dur="1000"/>
                                        <p:tgtEl>
                                          <p:spTgt spid="107"/>
                                        </p:tgtEl>
                                        <p:attrNameLst>
                                          <p:attrName>ppt_x</p:attrName>
                                        </p:attrNameLst>
                                      </p:cBhvr>
                                      <p:tavLst>
                                        <p:tav tm="0">
                                          <p:val>
                                            <p:strVal val="ppt_x"/>
                                          </p:val>
                                        </p:tav>
                                        <p:tav tm="100000">
                                          <p:val>
                                            <p:strVal val="ppt_x"/>
                                          </p:val>
                                        </p:tav>
                                      </p:tavLst>
                                    </p:anim>
                                    <p:anim calcmode="lin" valueType="num">
                                      <p:cBhvr>
                                        <p:cTn id="503" dur="1000"/>
                                        <p:tgtEl>
                                          <p:spTgt spid="107"/>
                                        </p:tgtEl>
                                        <p:attrNameLst>
                                          <p:attrName>ppt_y</p:attrName>
                                        </p:attrNameLst>
                                      </p:cBhvr>
                                      <p:tavLst>
                                        <p:tav tm="0">
                                          <p:val>
                                            <p:strVal val="ppt_y"/>
                                          </p:val>
                                        </p:tav>
                                        <p:tav tm="100000">
                                          <p:val>
                                            <p:strVal val="ppt_y+.1"/>
                                          </p:val>
                                        </p:tav>
                                      </p:tavLst>
                                    </p:anim>
                                    <p:set>
                                      <p:cBhvr>
                                        <p:cTn id="504" dur="1" fill="hold">
                                          <p:stCondLst>
                                            <p:cond delay="999"/>
                                          </p:stCondLst>
                                        </p:cTn>
                                        <p:tgtEl>
                                          <p:spTgt spid="107"/>
                                        </p:tgtEl>
                                        <p:attrNameLst>
                                          <p:attrName>style.visibility</p:attrName>
                                        </p:attrNameLst>
                                      </p:cBhvr>
                                      <p:to>
                                        <p:strVal val="hidden"/>
                                      </p:to>
                                    </p:set>
                                  </p:childTnLst>
                                </p:cTn>
                              </p:par>
                              <p:par>
                                <p:cTn id="505" presetID="42" presetClass="exit" presetSubtype="0" fill="hold" grpId="0" nodeType="withEffect">
                                  <p:stCondLst>
                                    <p:cond delay="0"/>
                                  </p:stCondLst>
                                  <p:childTnLst>
                                    <p:animEffect transition="out" filter="fade">
                                      <p:cBhvr>
                                        <p:cTn id="506" dur="1000"/>
                                        <p:tgtEl>
                                          <p:spTgt spid="108"/>
                                        </p:tgtEl>
                                      </p:cBhvr>
                                    </p:animEffect>
                                    <p:anim calcmode="lin" valueType="num">
                                      <p:cBhvr>
                                        <p:cTn id="507" dur="1000"/>
                                        <p:tgtEl>
                                          <p:spTgt spid="108"/>
                                        </p:tgtEl>
                                        <p:attrNameLst>
                                          <p:attrName>ppt_x</p:attrName>
                                        </p:attrNameLst>
                                      </p:cBhvr>
                                      <p:tavLst>
                                        <p:tav tm="0">
                                          <p:val>
                                            <p:strVal val="ppt_x"/>
                                          </p:val>
                                        </p:tav>
                                        <p:tav tm="100000">
                                          <p:val>
                                            <p:strVal val="ppt_x"/>
                                          </p:val>
                                        </p:tav>
                                      </p:tavLst>
                                    </p:anim>
                                    <p:anim calcmode="lin" valueType="num">
                                      <p:cBhvr>
                                        <p:cTn id="508" dur="1000"/>
                                        <p:tgtEl>
                                          <p:spTgt spid="108"/>
                                        </p:tgtEl>
                                        <p:attrNameLst>
                                          <p:attrName>ppt_y</p:attrName>
                                        </p:attrNameLst>
                                      </p:cBhvr>
                                      <p:tavLst>
                                        <p:tav tm="0">
                                          <p:val>
                                            <p:strVal val="ppt_y"/>
                                          </p:val>
                                        </p:tav>
                                        <p:tav tm="100000">
                                          <p:val>
                                            <p:strVal val="ppt_y+.1"/>
                                          </p:val>
                                        </p:tav>
                                      </p:tavLst>
                                    </p:anim>
                                    <p:set>
                                      <p:cBhvr>
                                        <p:cTn id="509" dur="1" fill="hold">
                                          <p:stCondLst>
                                            <p:cond delay="999"/>
                                          </p:stCondLst>
                                        </p:cTn>
                                        <p:tgtEl>
                                          <p:spTgt spid="108"/>
                                        </p:tgtEl>
                                        <p:attrNameLst>
                                          <p:attrName>style.visibility</p:attrName>
                                        </p:attrNameLst>
                                      </p:cBhvr>
                                      <p:to>
                                        <p:strVal val="hidden"/>
                                      </p:to>
                                    </p:set>
                                  </p:childTnLst>
                                </p:cTn>
                              </p:par>
                              <p:par>
                                <p:cTn id="510" presetID="42" presetClass="exit" presetSubtype="0" fill="hold" grpId="0" nodeType="withEffect">
                                  <p:stCondLst>
                                    <p:cond delay="0"/>
                                  </p:stCondLst>
                                  <p:childTnLst>
                                    <p:animEffect transition="out" filter="fade">
                                      <p:cBhvr>
                                        <p:cTn id="511" dur="1000"/>
                                        <p:tgtEl>
                                          <p:spTgt spid="109"/>
                                        </p:tgtEl>
                                      </p:cBhvr>
                                    </p:animEffect>
                                    <p:anim calcmode="lin" valueType="num">
                                      <p:cBhvr>
                                        <p:cTn id="512" dur="1000"/>
                                        <p:tgtEl>
                                          <p:spTgt spid="109"/>
                                        </p:tgtEl>
                                        <p:attrNameLst>
                                          <p:attrName>ppt_x</p:attrName>
                                        </p:attrNameLst>
                                      </p:cBhvr>
                                      <p:tavLst>
                                        <p:tav tm="0">
                                          <p:val>
                                            <p:strVal val="ppt_x"/>
                                          </p:val>
                                        </p:tav>
                                        <p:tav tm="100000">
                                          <p:val>
                                            <p:strVal val="ppt_x"/>
                                          </p:val>
                                        </p:tav>
                                      </p:tavLst>
                                    </p:anim>
                                    <p:anim calcmode="lin" valueType="num">
                                      <p:cBhvr>
                                        <p:cTn id="513" dur="1000"/>
                                        <p:tgtEl>
                                          <p:spTgt spid="109"/>
                                        </p:tgtEl>
                                        <p:attrNameLst>
                                          <p:attrName>ppt_y</p:attrName>
                                        </p:attrNameLst>
                                      </p:cBhvr>
                                      <p:tavLst>
                                        <p:tav tm="0">
                                          <p:val>
                                            <p:strVal val="ppt_y"/>
                                          </p:val>
                                        </p:tav>
                                        <p:tav tm="100000">
                                          <p:val>
                                            <p:strVal val="ppt_y+.1"/>
                                          </p:val>
                                        </p:tav>
                                      </p:tavLst>
                                    </p:anim>
                                    <p:set>
                                      <p:cBhvr>
                                        <p:cTn id="514" dur="1" fill="hold">
                                          <p:stCondLst>
                                            <p:cond delay="999"/>
                                          </p:stCondLst>
                                        </p:cTn>
                                        <p:tgtEl>
                                          <p:spTgt spid="109"/>
                                        </p:tgtEl>
                                        <p:attrNameLst>
                                          <p:attrName>style.visibility</p:attrName>
                                        </p:attrNameLst>
                                      </p:cBhvr>
                                      <p:to>
                                        <p:strVal val="hidden"/>
                                      </p:to>
                                    </p:set>
                                  </p:childTnLst>
                                </p:cTn>
                              </p:par>
                              <p:par>
                                <p:cTn id="515" presetID="42" presetClass="exit" presetSubtype="0" fill="hold" grpId="0" nodeType="withEffect">
                                  <p:stCondLst>
                                    <p:cond delay="0"/>
                                  </p:stCondLst>
                                  <p:childTnLst>
                                    <p:animEffect transition="out" filter="fade">
                                      <p:cBhvr>
                                        <p:cTn id="516" dur="1000"/>
                                        <p:tgtEl>
                                          <p:spTgt spid="110"/>
                                        </p:tgtEl>
                                      </p:cBhvr>
                                    </p:animEffect>
                                    <p:anim calcmode="lin" valueType="num">
                                      <p:cBhvr>
                                        <p:cTn id="517" dur="1000"/>
                                        <p:tgtEl>
                                          <p:spTgt spid="110"/>
                                        </p:tgtEl>
                                        <p:attrNameLst>
                                          <p:attrName>ppt_x</p:attrName>
                                        </p:attrNameLst>
                                      </p:cBhvr>
                                      <p:tavLst>
                                        <p:tav tm="0">
                                          <p:val>
                                            <p:strVal val="ppt_x"/>
                                          </p:val>
                                        </p:tav>
                                        <p:tav tm="100000">
                                          <p:val>
                                            <p:strVal val="ppt_x"/>
                                          </p:val>
                                        </p:tav>
                                      </p:tavLst>
                                    </p:anim>
                                    <p:anim calcmode="lin" valueType="num">
                                      <p:cBhvr>
                                        <p:cTn id="518" dur="1000"/>
                                        <p:tgtEl>
                                          <p:spTgt spid="110"/>
                                        </p:tgtEl>
                                        <p:attrNameLst>
                                          <p:attrName>ppt_y</p:attrName>
                                        </p:attrNameLst>
                                      </p:cBhvr>
                                      <p:tavLst>
                                        <p:tav tm="0">
                                          <p:val>
                                            <p:strVal val="ppt_y"/>
                                          </p:val>
                                        </p:tav>
                                        <p:tav tm="100000">
                                          <p:val>
                                            <p:strVal val="ppt_y+.1"/>
                                          </p:val>
                                        </p:tav>
                                      </p:tavLst>
                                    </p:anim>
                                    <p:set>
                                      <p:cBhvr>
                                        <p:cTn id="519" dur="1" fill="hold">
                                          <p:stCondLst>
                                            <p:cond delay="999"/>
                                          </p:stCondLst>
                                        </p:cTn>
                                        <p:tgtEl>
                                          <p:spTgt spid="110"/>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animBg="1"/>
      <p:bldP spid="9" grpId="0" animBg="1"/>
      <p:bldP spid="10" grpId="0" animBg="1"/>
      <p:bldP spid="11" grpId="0" animBg="1"/>
      <p:bldP spid="12" grpId="0" animBg="1"/>
      <p:bldP spid="13" grpId="0" animBg="1"/>
      <p:bldP spid="14" grpId="0" animBg="1"/>
      <p:bldP spid="15" grpId="0" animBg="1"/>
      <p:bldP spid="16" grpId="0" animBg="1"/>
      <p:bldP spid="17" grpId="0" animBg="1"/>
      <p:bldP spid="18" grpId="0" animBg="1"/>
      <p:bldP spid="19" grpId="0" animBg="1"/>
      <p:bldP spid="20" grpId="0" animBg="1"/>
      <p:bldP spid="21" grpId="0" animBg="1"/>
      <p:bldP spid="22" grpId="0" animBg="1"/>
      <p:bldP spid="23" grpId="0" animBg="1"/>
      <p:bldP spid="24" grpId="0" animBg="1"/>
      <p:bldP spid="25" grpId="0" animBg="1"/>
      <p:bldP spid="26" grpId="0" animBg="1"/>
      <p:bldP spid="27" grpId="0" animBg="1"/>
      <p:bldP spid="28" grpId="0" animBg="1"/>
      <p:bldP spid="29" grpId="0" animBg="1"/>
      <p:bldP spid="30" grpId="0" animBg="1"/>
      <p:bldP spid="31" grpId="0" animBg="1"/>
      <p:bldP spid="32" grpId="0" animBg="1"/>
      <p:bldP spid="33" grpId="0" animBg="1"/>
      <p:bldP spid="34" grpId="0" animBg="1"/>
      <p:bldP spid="35" grpId="0" animBg="1"/>
      <p:bldP spid="36" grpId="0" animBg="1"/>
      <p:bldP spid="37" grpId="0" animBg="1"/>
      <p:bldP spid="38" grpId="0" animBg="1"/>
      <p:bldP spid="39" grpId="0" animBg="1"/>
      <p:bldP spid="40" grpId="0" animBg="1"/>
      <p:bldP spid="41" grpId="0" animBg="1"/>
      <p:bldP spid="42" grpId="0" animBg="1"/>
      <p:bldP spid="43" grpId="0" animBg="1"/>
      <p:bldP spid="44" grpId="0" animBg="1"/>
      <p:bldP spid="45" grpId="0" animBg="1"/>
      <p:bldP spid="46" grpId="0" animBg="1"/>
      <p:bldP spid="47" grpId="0" animBg="1"/>
      <p:bldP spid="48" grpId="0" animBg="1"/>
      <p:bldP spid="49" grpId="0" animBg="1"/>
      <p:bldP spid="50" grpId="0" animBg="1"/>
      <p:bldP spid="51" grpId="0" animBg="1"/>
      <p:bldP spid="52" grpId="0" animBg="1"/>
      <p:bldP spid="53" grpId="0" animBg="1"/>
      <p:bldP spid="54" grpId="0" animBg="1"/>
      <p:bldP spid="55" grpId="0" animBg="1"/>
      <p:bldP spid="56" grpId="0" animBg="1"/>
      <p:bldP spid="57" grpId="0" animBg="1"/>
      <p:bldP spid="58" grpId="0" animBg="1"/>
      <p:bldP spid="59" grpId="0" animBg="1"/>
      <p:bldP spid="60" grpId="0" animBg="1"/>
      <p:bldP spid="61" grpId="0" animBg="1"/>
      <p:bldP spid="62" grpId="0" animBg="1"/>
      <p:bldP spid="63" grpId="0" animBg="1"/>
      <p:bldP spid="64" grpId="0" animBg="1"/>
      <p:bldP spid="65" grpId="0" animBg="1"/>
      <p:bldP spid="66" grpId="0" animBg="1"/>
      <p:bldP spid="67" grpId="0" animBg="1"/>
      <p:bldP spid="68" grpId="0" animBg="1"/>
      <p:bldP spid="69" grpId="0" animBg="1"/>
      <p:bldP spid="70" grpId="0" animBg="1"/>
      <p:bldP spid="71" grpId="0" animBg="1"/>
      <p:bldP spid="72" grpId="0" animBg="1"/>
      <p:bldP spid="73" grpId="0" animBg="1"/>
      <p:bldP spid="74" grpId="0" animBg="1"/>
      <p:bldP spid="75" grpId="0" animBg="1"/>
      <p:bldP spid="76" grpId="0" animBg="1"/>
      <p:bldP spid="77" grpId="0" animBg="1"/>
      <p:bldP spid="78" grpId="0" animBg="1"/>
      <p:bldP spid="79" grpId="0" animBg="1"/>
      <p:bldP spid="80" grpId="0" animBg="1"/>
      <p:bldP spid="81" grpId="0" animBg="1"/>
      <p:bldP spid="82" grpId="0" animBg="1"/>
      <p:bldP spid="83" grpId="0" animBg="1"/>
      <p:bldP spid="84" grpId="0" animBg="1"/>
      <p:bldP spid="85" grpId="0" animBg="1"/>
      <p:bldP spid="86" grpId="0" animBg="1"/>
      <p:bldP spid="87" grpId="0" animBg="1"/>
      <p:bldP spid="88" grpId="0" animBg="1"/>
      <p:bldP spid="89" grpId="0" animBg="1"/>
      <p:bldP spid="90" grpId="0" animBg="1"/>
      <p:bldP spid="91" grpId="0" animBg="1"/>
      <p:bldP spid="92" grpId="0" animBg="1"/>
      <p:bldP spid="93" grpId="0" animBg="1"/>
      <p:bldP spid="94" grpId="0" animBg="1"/>
      <p:bldP spid="95" grpId="0" animBg="1"/>
      <p:bldP spid="96" grpId="0" animBg="1"/>
      <p:bldP spid="97" grpId="0" animBg="1"/>
      <p:bldP spid="98" grpId="0" animBg="1"/>
      <p:bldP spid="99" grpId="0" animBg="1"/>
      <p:bldP spid="100" grpId="0" animBg="1"/>
      <p:bldP spid="101" grpId="0" animBg="1"/>
      <p:bldP spid="102" grpId="0" animBg="1"/>
      <p:bldP spid="103" grpId="0" animBg="1"/>
      <p:bldP spid="104" grpId="0" animBg="1"/>
      <p:bldP spid="105" grpId="0" animBg="1"/>
      <p:bldP spid="106" grpId="0" animBg="1"/>
      <p:bldP spid="107" grpId="0" animBg="1"/>
      <p:bldP spid="108" grpId="0" animBg="1"/>
      <p:bldP spid="109" grpId="0" animBg="1"/>
      <p:bldP spid="110" grpId="0" animBg="1"/>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8"/>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42620" y="825566"/>
            <a:ext cx="7342909" cy="379616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5" name="TextBox 4"/>
          <p:cNvSpPr txBox="1"/>
          <p:nvPr/>
        </p:nvSpPr>
        <p:spPr>
          <a:xfrm>
            <a:off x="444160" y="5417"/>
            <a:ext cx="7411925" cy="812641"/>
          </a:xfrm>
          <a:prstGeom prst="rect">
            <a:avLst/>
          </a:prstGeom>
          <a:noFill/>
        </p:spPr>
        <p:txBody>
          <a:bodyPr wrap="square" lIns="73262" tIns="36631" rIns="73262" bIns="36631" rtlCol="0">
            <a:spAutoFit/>
          </a:bodyPr>
          <a:lstStyle/>
          <a:p>
            <a:pPr algn="r" rtl="1"/>
            <a:r>
              <a:rPr lang="fa-IR" sz="2400" dirty="0" smtClean="0">
                <a:cs typeface="B Nazanin" pitchFamily="2" charset="-78"/>
              </a:rPr>
              <a:t>با اﻧﺘﺨﺎب ﻣﺴﯿﺮ ﻧﺼﺐ ﻧﺮم اﻓﺰار و ﺑﺎ ﮐﻠﯿﮏ ﺑﺮ روی دﮐﻤﻪ  </a:t>
            </a:r>
            <a:r>
              <a:rPr lang="en-US" sz="2400" dirty="0" smtClean="0">
                <a:cs typeface="B Nazanin" pitchFamily="2" charset="-78"/>
              </a:rPr>
              <a:t>Install</a:t>
            </a:r>
            <a:r>
              <a:rPr lang="fa-IR" sz="2400" dirty="0" smtClean="0">
                <a:cs typeface="B Nazanin" pitchFamily="2" charset="-78"/>
              </a:rPr>
              <a:t>ﻣﺮاﺣﻞ ﻧﺼﺐ را اداﻣﻪ</a:t>
            </a:r>
            <a:r>
              <a:rPr lang="en-US" sz="2400" dirty="0" smtClean="0">
                <a:cs typeface="B Nazanin" pitchFamily="2" charset="-78"/>
              </a:rPr>
              <a:t> </a:t>
            </a:r>
            <a:r>
              <a:rPr lang="fa-IR" sz="2400" dirty="0" smtClean="0">
                <a:cs typeface="B Nazanin" pitchFamily="2" charset="-78"/>
              </a:rPr>
              <a:t> میدهیم</a:t>
            </a:r>
            <a:endParaRPr lang="en-US" sz="2400" dirty="0">
              <a:cs typeface="B Nazanin" pitchFamily="2" charset="-78"/>
            </a:endParaRPr>
          </a:p>
        </p:txBody>
      </p:sp>
      <p:sp>
        <p:nvSpPr>
          <p:cNvPr id="8" name="object 2"/>
          <p:cNvSpPr/>
          <p:nvPr/>
        </p:nvSpPr>
        <p:spPr>
          <a:xfrm>
            <a:off x="8087591" y="2780515"/>
            <a:ext cx="91005" cy="46392"/>
          </a:xfrm>
          <a:prstGeom prst="rect">
            <a:avLst/>
          </a:prstGeom>
          <a:blipFill>
            <a:blip r:embed="rId3" cstate="print"/>
            <a:stretch>
              <a:fillRect/>
            </a:stretch>
          </a:blipFill>
        </p:spPr>
        <p:txBody>
          <a:bodyPr wrap="square" lIns="0" tIns="0" rIns="0" bIns="0" rtlCol="0">
            <a:noAutofit/>
          </a:bodyPr>
          <a:lstStyle/>
          <a:p>
            <a:endParaRPr/>
          </a:p>
        </p:txBody>
      </p:sp>
      <p:sp>
        <p:nvSpPr>
          <p:cNvPr id="9" name="object 3"/>
          <p:cNvSpPr/>
          <p:nvPr/>
        </p:nvSpPr>
        <p:spPr>
          <a:xfrm>
            <a:off x="8296794" y="2768917"/>
            <a:ext cx="93518" cy="56982"/>
          </a:xfrm>
          <a:prstGeom prst="rect">
            <a:avLst/>
          </a:prstGeom>
          <a:blipFill>
            <a:blip r:embed="rId4" cstate="print"/>
            <a:stretch>
              <a:fillRect/>
            </a:stretch>
          </a:blipFill>
        </p:spPr>
        <p:txBody>
          <a:bodyPr wrap="square" lIns="0" tIns="0" rIns="0" bIns="0" rtlCol="0">
            <a:noAutofit/>
          </a:bodyPr>
          <a:lstStyle/>
          <a:p>
            <a:endParaRPr/>
          </a:p>
        </p:txBody>
      </p:sp>
      <p:sp>
        <p:nvSpPr>
          <p:cNvPr id="10" name="object 4"/>
          <p:cNvSpPr/>
          <p:nvPr/>
        </p:nvSpPr>
        <p:spPr>
          <a:xfrm>
            <a:off x="8210205" y="2696303"/>
            <a:ext cx="184265" cy="128588"/>
          </a:xfrm>
          <a:prstGeom prst="rect">
            <a:avLst/>
          </a:prstGeom>
          <a:blipFill>
            <a:blip r:embed="rId5" cstate="print"/>
            <a:stretch>
              <a:fillRect/>
            </a:stretch>
          </a:blipFill>
        </p:spPr>
        <p:txBody>
          <a:bodyPr wrap="square" lIns="0" tIns="0" rIns="0" bIns="0" rtlCol="0">
            <a:noAutofit/>
          </a:bodyPr>
          <a:lstStyle/>
          <a:p>
            <a:endParaRPr/>
          </a:p>
        </p:txBody>
      </p:sp>
      <p:sp>
        <p:nvSpPr>
          <p:cNvPr id="11" name="object 5"/>
          <p:cNvSpPr/>
          <p:nvPr/>
        </p:nvSpPr>
        <p:spPr>
          <a:xfrm>
            <a:off x="8314114" y="2755807"/>
            <a:ext cx="80167" cy="29752"/>
          </a:xfrm>
          <a:prstGeom prst="rect">
            <a:avLst/>
          </a:prstGeom>
          <a:blipFill>
            <a:blip r:embed="rId6" cstate="print"/>
            <a:stretch>
              <a:fillRect/>
            </a:stretch>
          </a:blipFill>
        </p:spPr>
        <p:txBody>
          <a:bodyPr wrap="square" lIns="0" tIns="0" rIns="0" bIns="0" rtlCol="0">
            <a:noAutofit/>
          </a:bodyPr>
          <a:lstStyle/>
          <a:p>
            <a:endParaRPr/>
          </a:p>
        </p:txBody>
      </p:sp>
      <p:sp>
        <p:nvSpPr>
          <p:cNvPr id="12" name="object 6"/>
          <p:cNvSpPr/>
          <p:nvPr/>
        </p:nvSpPr>
        <p:spPr>
          <a:xfrm>
            <a:off x="8345288" y="2669073"/>
            <a:ext cx="76892" cy="34794"/>
          </a:xfrm>
          <a:prstGeom prst="rect">
            <a:avLst/>
          </a:prstGeom>
          <a:blipFill>
            <a:blip r:embed="rId7" cstate="print"/>
            <a:stretch>
              <a:fillRect/>
            </a:stretch>
          </a:blipFill>
        </p:spPr>
        <p:txBody>
          <a:bodyPr wrap="square" lIns="0" tIns="0" rIns="0" bIns="0" rtlCol="0">
            <a:noAutofit/>
          </a:bodyPr>
          <a:lstStyle/>
          <a:p>
            <a:endParaRPr/>
          </a:p>
        </p:txBody>
      </p:sp>
      <p:sp>
        <p:nvSpPr>
          <p:cNvPr id="13" name="object 7"/>
          <p:cNvSpPr/>
          <p:nvPr/>
        </p:nvSpPr>
        <p:spPr>
          <a:xfrm>
            <a:off x="7956665" y="2652433"/>
            <a:ext cx="283258" cy="151279"/>
          </a:xfrm>
          <a:prstGeom prst="rect">
            <a:avLst/>
          </a:prstGeom>
          <a:blipFill>
            <a:blip r:embed="rId8" cstate="print"/>
            <a:stretch>
              <a:fillRect/>
            </a:stretch>
          </a:blipFill>
        </p:spPr>
        <p:txBody>
          <a:bodyPr wrap="square" lIns="0" tIns="0" rIns="0" bIns="0" rtlCol="0">
            <a:noAutofit/>
          </a:bodyPr>
          <a:lstStyle/>
          <a:p>
            <a:endParaRPr/>
          </a:p>
        </p:txBody>
      </p:sp>
      <p:sp>
        <p:nvSpPr>
          <p:cNvPr id="14" name="object 8"/>
          <p:cNvSpPr/>
          <p:nvPr/>
        </p:nvSpPr>
        <p:spPr>
          <a:xfrm>
            <a:off x="8019705" y="2596963"/>
            <a:ext cx="343965" cy="90768"/>
          </a:xfrm>
          <a:prstGeom prst="rect">
            <a:avLst/>
          </a:prstGeom>
          <a:blipFill>
            <a:blip r:embed="rId9" cstate="print"/>
            <a:stretch>
              <a:fillRect/>
            </a:stretch>
          </a:blipFill>
        </p:spPr>
        <p:txBody>
          <a:bodyPr wrap="square" lIns="0" tIns="0" rIns="0" bIns="0" rtlCol="0">
            <a:noAutofit/>
          </a:bodyPr>
          <a:lstStyle/>
          <a:p>
            <a:endParaRPr/>
          </a:p>
        </p:txBody>
      </p:sp>
      <p:sp>
        <p:nvSpPr>
          <p:cNvPr id="15" name="object 9"/>
          <p:cNvSpPr/>
          <p:nvPr/>
        </p:nvSpPr>
        <p:spPr>
          <a:xfrm>
            <a:off x="8398628" y="2662517"/>
            <a:ext cx="43641" cy="18657"/>
          </a:xfrm>
          <a:prstGeom prst="rect">
            <a:avLst/>
          </a:prstGeom>
          <a:blipFill>
            <a:blip r:embed="rId10" cstate="print"/>
            <a:stretch>
              <a:fillRect/>
            </a:stretch>
          </a:blipFill>
        </p:spPr>
        <p:txBody>
          <a:bodyPr wrap="square" lIns="0" tIns="0" rIns="0" bIns="0" rtlCol="0">
            <a:noAutofit/>
          </a:bodyPr>
          <a:lstStyle/>
          <a:p>
            <a:endParaRPr/>
          </a:p>
        </p:txBody>
      </p:sp>
      <p:sp>
        <p:nvSpPr>
          <p:cNvPr id="16" name="object 10"/>
          <p:cNvSpPr/>
          <p:nvPr/>
        </p:nvSpPr>
        <p:spPr>
          <a:xfrm>
            <a:off x="8226828" y="2597973"/>
            <a:ext cx="231371" cy="69588"/>
          </a:xfrm>
          <a:prstGeom prst="rect">
            <a:avLst/>
          </a:prstGeom>
          <a:blipFill>
            <a:blip r:embed="rId11" cstate="print"/>
            <a:stretch>
              <a:fillRect/>
            </a:stretch>
          </a:blipFill>
        </p:spPr>
        <p:txBody>
          <a:bodyPr wrap="square" lIns="0" tIns="0" rIns="0" bIns="0" rtlCol="0">
            <a:noAutofit/>
          </a:bodyPr>
          <a:lstStyle/>
          <a:p>
            <a:endParaRPr/>
          </a:p>
        </p:txBody>
      </p:sp>
      <p:sp>
        <p:nvSpPr>
          <p:cNvPr id="17" name="object 11"/>
          <p:cNvSpPr/>
          <p:nvPr/>
        </p:nvSpPr>
        <p:spPr>
          <a:xfrm>
            <a:off x="8353597" y="2614109"/>
            <a:ext cx="104371" cy="34793"/>
          </a:xfrm>
          <a:prstGeom prst="rect">
            <a:avLst/>
          </a:prstGeom>
          <a:blipFill>
            <a:blip r:embed="rId12" cstate="print"/>
            <a:stretch>
              <a:fillRect/>
            </a:stretch>
          </a:blipFill>
        </p:spPr>
        <p:txBody>
          <a:bodyPr wrap="square" lIns="0" tIns="0" rIns="0" bIns="0" rtlCol="0">
            <a:noAutofit/>
          </a:bodyPr>
          <a:lstStyle/>
          <a:p>
            <a:endParaRPr/>
          </a:p>
        </p:txBody>
      </p:sp>
      <p:sp>
        <p:nvSpPr>
          <p:cNvPr id="18" name="object 12"/>
          <p:cNvSpPr/>
          <p:nvPr/>
        </p:nvSpPr>
        <p:spPr>
          <a:xfrm>
            <a:off x="8203972" y="2519307"/>
            <a:ext cx="139237" cy="141194"/>
          </a:xfrm>
          <a:prstGeom prst="rect">
            <a:avLst/>
          </a:prstGeom>
          <a:blipFill>
            <a:blip r:embed="rId13" cstate="print"/>
            <a:stretch>
              <a:fillRect/>
            </a:stretch>
          </a:blipFill>
        </p:spPr>
        <p:txBody>
          <a:bodyPr wrap="square" lIns="0" tIns="0" rIns="0" bIns="0" rtlCol="0">
            <a:noAutofit/>
          </a:bodyPr>
          <a:lstStyle/>
          <a:p>
            <a:endParaRPr/>
          </a:p>
        </p:txBody>
      </p:sp>
      <p:sp>
        <p:nvSpPr>
          <p:cNvPr id="19" name="object 13"/>
          <p:cNvSpPr/>
          <p:nvPr/>
        </p:nvSpPr>
        <p:spPr>
          <a:xfrm>
            <a:off x="8023859" y="2530401"/>
            <a:ext cx="108065" cy="69589"/>
          </a:xfrm>
          <a:prstGeom prst="rect">
            <a:avLst/>
          </a:prstGeom>
          <a:blipFill>
            <a:blip r:embed="rId14" cstate="print"/>
            <a:stretch>
              <a:fillRect/>
            </a:stretch>
          </a:blipFill>
        </p:spPr>
        <p:txBody>
          <a:bodyPr wrap="square" lIns="0" tIns="0" rIns="0" bIns="0" rtlCol="0">
            <a:noAutofit/>
          </a:bodyPr>
          <a:lstStyle/>
          <a:p>
            <a:endParaRPr/>
          </a:p>
        </p:txBody>
      </p:sp>
      <p:sp>
        <p:nvSpPr>
          <p:cNvPr id="20" name="object 14"/>
          <p:cNvSpPr/>
          <p:nvPr/>
        </p:nvSpPr>
        <p:spPr>
          <a:xfrm>
            <a:off x="8237913" y="2501153"/>
            <a:ext cx="87976" cy="70092"/>
          </a:xfrm>
          <a:prstGeom prst="rect">
            <a:avLst/>
          </a:prstGeom>
          <a:blipFill>
            <a:blip r:embed="rId15" cstate="print"/>
            <a:stretch>
              <a:fillRect/>
            </a:stretch>
          </a:blipFill>
        </p:spPr>
        <p:txBody>
          <a:bodyPr wrap="square" lIns="0" tIns="0" rIns="0" bIns="0" rtlCol="0">
            <a:noAutofit/>
          </a:bodyPr>
          <a:lstStyle/>
          <a:p>
            <a:endParaRPr/>
          </a:p>
        </p:txBody>
      </p:sp>
      <p:sp>
        <p:nvSpPr>
          <p:cNvPr id="21" name="object 15"/>
          <p:cNvSpPr/>
          <p:nvPr/>
        </p:nvSpPr>
        <p:spPr>
          <a:xfrm>
            <a:off x="8799020" y="1311592"/>
            <a:ext cx="72044" cy="55973"/>
          </a:xfrm>
          <a:prstGeom prst="rect">
            <a:avLst/>
          </a:prstGeom>
          <a:blipFill>
            <a:blip r:embed="rId16" cstate="print"/>
            <a:stretch>
              <a:fillRect/>
            </a:stretch>
          </a:blipFill>
        </p:spPr>
        <p:txBody>
          <a:bodyPr wrap="square" lIns="0" tIns="0" rIns="0" bIns="0" rtlCol="0">
            <a:noAutofit/>
          </a:bodyPr>
          <a:lstStyle/>
          <a:p>
            <a:endParaRPr/>
          </a:p>
        </p:txBody>
      </p:sp>
      <p:sp>
        <p:nvSpPr>
          <p:cNvPr id="22" name="object 16"/>
          <p:cNvSpPr/>
          <p:nvPr/>
        </p:nvSpPr>
        <p:spPr>
          <a:xfrm>
            <a:off x="8774778" y="1237467"/>
            <a:ext cx="114299" cy="109929"/>
          </a:xfrm>
          <a:prstGeom prst="rect">
            <a:avLst/>
          </a:prstGeom>
          <a:blipFill>
            <a:blip r:embed="rId17" cstate="print"/>
            <a:stretch>
              <a:fillRect/>
            </a:stretch>
          </a:blipFill>
        </p:spPr>
        <p:txBody>
          <a:bodyPr wrap="square" lIns="0" tIns="0" rIns="0" bIns="0" rtlCol="0">
            <a:noAutofit/>
          </a:bodyPr>
          <a:lstStyle/>
          <a:p>
            <a:endParaRPr/>
          </a:p>
        </p:txBody>
      </p:sp>
      <p:sp>
        <p:nvSpPr>
          <p:cNvPr id="23" name="object 17"/>
          <p:cNvSpPr/>
          <p:nvPr/>
        </p:nvSpPr>
        <p:spPr>
          <a:xfrm>
            <a:off x="8645234" y="1265705"/>
            <a:ext cx="96982" cy="65051"/>
          </a:xfrm>
          <a:prstGeom prst="rect">
            <a:avLst/>
          </a:prstGeom>
          <a:blipFill>
            <a:blip r:embed="rId18" cstate="print"/>
            <a:stretch>
              <a:fillRect/>
            </a:stretch>
          </a:blipFill>
        </p:spPr>
        <p:txBody>
          <a:bodyPr wrap="square" lIns="0" tIns="0" rIns="0" bIns="0" rtlCol="0">
            <a:noAutofit/>
          </a:bodyPr>
          <a:lstStyle/>
          <a:p>
            <a:endParaRPr/>
          </a:p>
        </p:txBody>
      </p:sp>
      <p:sp>
        <p:nvSpPr>
          <p:cNvPr id="24" name="object 18"/>
          <p:cNvSpPr/>
          <p:nvPr/>
        </p:nvSpPr>
        <p:spPr>
          <a:xfrm>
            <a:off x="8816338" y="1235449"/>
            <a:ext cx="176645" cy="67571"/>
          </a:xfrm>
          <a:prstGeom prst="rect">
            <a:avLst/>
          </a:prstGeom>
          <a:blipFill>
            <a:blip r:embed="rId19" cstate="print"/>
            <a:stretch>
              <a:fillRect/>
            </a:stretch>
          </a:blipFill>
        </p:spPr>
        <p:txBody>
          <a:bodyPr wrap="square" lIns="0" tIns="0" rIns="0" bIns="0" rtlCol="0">
            <a:noAutofit/>
          </a:bodyPr>
          <a:lstStyle/>
          <a:p>
            <a:endParaRPr/>
          </a:p>
        </p:txBody>
      </p:sp>
      <p:sp>
        <p:nvSpPr>
          <p:cNvPr id="25" name="object 19"/>
          <p:cNvSpPr/>
          <p:nvPr/>
        </p:nvSpPr>
        <p:spPr>
          <a:xfrm>
            <a:off x="8907778" y="1223346"/>
            <a:ext cx="77585" cy="30761"/>
          </a:xfrm>
          <a:prstGeom prst="rect">
            <a:avLst/>
          </a:prstGeom>
          <a:blipFill>
            <a:blip r:embed="rId20" cstate="print"/>
            <a:stretch>
              <a:fillRect/>
            </a:stretch>
          </a:blipFill>
        </p:spPr>
        <p:txBody>
          <a:bodyPr wrap="square" lIns="0" tIns="0" rIns="0" bIns="0" rtlCol="0">
            <a:noAutofit/>
          </a:bodyPr>
          <a:lstStyle/>
          <a:p>
            <a:endParaRPr/>
          </a:p>
        </p:txBody>
      </p:sp>
      <p:sp>
        <p:nvSpPr>
          <p:cNvPr id="26" name="object 20"/>
          <p:cNvSpPr/>
          <p:nvPr/>
        </p:nvSpPr>
        <p:spPr>
          <a:xfrm>
            <a:off x="8633459" y="1194605"/>
            <a:ext cx="231925" cy="74631"/>
          </a:xfrm>
          <a:prstGeom prst="rect">
            <a:avLst/>
          </a:prstGeom>
          <a:blipFill>
            <a:blip r:embed="rId21" cstate="print"/>
            <a:stretch>
              <a:fillRect/>
            </a:stretch>
          </a:blipFill>
        </p:spPr>
        <p:txBody>
          <a:bodyPr wrap="square" lIns="0" tIns="0" rIns="0" bIns="0" rtlCol="0">
            <a:noAutofit/>
          </a:bodyPr>
          <a:lstStyle/>
          <a:p>
            <a:endParaRPr/>
          </a:p>
        </p:txBody>
      </p:sp>
      <p:sp>
        <p:nvSpPr>
          <p:cNvPr id="27" name="object 21"/>
          <p:cNvSpPr/>
          <p:nvPr/>
        </p:nvSpPr>
        <p:spPr>
          <a:xfrm>
            <a:off x="8719357" y="1115433"/>
            <a:ext cx="119149" cy="97827"/>
          </a:xfrm>
          <a:prstGeom prst="rect">
            <a:avLst/>
          </a:prstGeom>
          <a:blipFill>
            <a:blip r:embed="rId22" cstate="print"/>
            <a:stretch>
              <a:fillRect/>
            </a:stretch>
          </a:blipFill>
        </p:spPr>
        <p:txBody>
          <a:bodyPr wrap="square" lIns="0" tIns="0" rIns="0" bIns="0" rtlCol="0">
            <a:noAutofit/>
          </a:bodyPr>
          <a:lstStyle/>
          <a:p>
            <a:endParaRPr/>
          </a:p>
        </p:txBody>
      </p:sp>
      <p:sp>
        <p:nvSpPr>
          <p:cNvPr id="28" name="object 22"/>
          <p:cNvSpPr/>
          <p:nvPr/>
        </p:nvSpPr>
        <p:spPr>
          <a:xfrm>
            <a:off x="8812185" y="1117955"/>
            <a:ext cx="150321" cy="93288"/>
          </a:xfrm>
          <a:prstGeom prst="rect">
            <a:avLst/>
          </a:prstGeom>
          <a:blipFill>
            <a:blip r:embed="rId23" cstate="print"/>
            <a:stretch>
              <a:fillRect/>
            </a:stretch>
          </a:blipFill>
        </p:spPr>
        <p:txBody>
          <a:bodyPr wrap="square" lIns="0" tIns="0" rIns="0" bIns="0" rtlCol="0">
            <a:noAutofit/>
          </a:bodyPr>
          <a:lstStyle/>
          <a:p>
            <a:endParaRPr/>
          </a:p>
        </p:txBody>
      </p:sp>
      <p:sp>
        <p:nvSpPr>
          <p:cNvPr id="29" name="object 23"/>
          <p:cNvSpPr/>
          <p:nvPr/>
        </p:nvSpPr>
        <p:spPr>
          <a:xfrm>
            <a:off x="8888384" y="1120476"/>
            <a:ext cx="75507" cy="42863"/>
          </a:xfrm>
          <a:prstGeom prst="rect">
            <a:avLst/>
          </a:prstGeom>
          <a:blipFill>
            <a:blip r:embed="rId24" cstate="print"/>
            <a:stretch>
              <a:fillRect/>
            </a:stretch>
          </a:blipFill>
        </p:spPr>
        <p:txBody>
          <a:bodyPr wrap="square" lIns="0" tIns="0" rIns="0" bIns="0" rtlCol="0">
            <a:noAutofit/>
          </a:bodyPr>
          <a:lstStyle/>
          <a:p>
            <a:endParaRPr/>
          </a:p>
        </p:txBody>
      </p:sp>
      <p:sp>
        <p:nvSpPr>
          <p:cNvPr id="30" name="object 24"/>
          <p:cNvSpPr/>
          <p:nvPr/>
        </p:nvSpPr>
        <p:spPr>
          <a:xfrm>
            <a:off x="8615448" y="1080137"/>
            <a:ext cx="217516" cy="125057"/>
          </a:xfrm>
          <a:prstGeom prst="rect">
            <a:avLst/>
          </a:prstGeom>
          <a:blipFill>
            <a:blip r:embed="rId25" cstate="print"/>
            <a:stretch>
              <a:fillRect/>
            </a:stretch>
          </a:blipFill>
        </p:spPr>
        <p:txBody>
          <a:bodyPr wrap="square" lIns="0" tIns="0" rIns="0" bIns="0" rtlCol="0">
            <a:noAutofit/>
          </a:bodyPr>
          <a:lstStyle/>
          <a:p>
            <a:endParaRPr/>
          </a:p>
        </p:txBody>
      </p:sp>
      <p:sp>
        <p:nvSpPr>
          <p:cNvPr id="31" name="object 26"/>
          <p:cNvSpPr/>
          <p:nvPr/>
        </p:nvSpPr>
        <p:spPr>
          <a:xfrm>
            <a:off x="8111143" y="4259020"/>
            <a:ext cx="76200" cy="54964"/>
          </a:xfrm>
          <a:prstGeom prst="rect">
            <a:avLst/>
          </a:prstGeom>
          <a:blipFill>
            <a:blip r:embed="rId26" cstate="print"/>
            <a:stretch>
              <a:fillRect/>
            </a:stretch>
          </a:blipFill>
        </p:spPr>
        <p:txBody>
          <a:bodyPr wrap="square" lIns="0" tIns="0" rIns="0" bIns="0" rtlCol="0">
            <a:noAutofit/>
          </a:bodyPr>
          <a:lstStyle/>
          <a:p>
            <a:endParaRPr/>
          </a:p>
        </p:txBody>
      </p:sp>
      <p:sp>
        <p:nvSpPr>
          <p:cNvPr id="32" name="object 27"/>
          <p:cNvSpPr/>
          <p:nvPr/>
        </p:nvSpPr>
        <p:spPr>
          <a:xfrm>
            <a:off x="8001000" y="4208594"/>
            <a:ext cx="155478" cy="89759"/>
          </a:xfrm>
          <a:prstGeom prst="rect">
            <a:avLst/>
          </a:prstGeom>
          <a:blipFill>
            <a:blip r:embed="rId27" cstate="print"/>
            <a:stretch>
              <a:fillRect/>
            </a:stretch>
          </a:blipFill>
        </p:spPr>
        <p:txBody>
          <a:bodyPr wrap="square" lIns="0" tIns="0" rIns="0" bIns="0" rtlCol="0">
            <a:noAutofit/>
          </a:bodyPr>
          <a:lstStyle/>
          <a:p>
            <a:endParaRPr/>
          </a:p>
        </p:txBody>
      </p:sp>
      <p:sp>
        <p:nvSpPr>
          <p:cNvPr id="33" name="object 28"/>
          <p:cNvSpPr/>
          <p:nvPr/>
        </p:nvSpPr>
        <p:spPr>
          <a:xfrm>
            <a:off x="8120844" y="4209099"/>
            <a:ext cx="97675" cy="73622"/>
          </a:xfrm>
          <a:prstGeom prst="rect">
            <a:avLst/>
          </a:prstGeom>
          <a:blipFill>
            <a:blip r:embed="rId28" cstate="print"/>
            <a:stretch>
              <a:fillRect/>
            </a:stretch>
          </a:blipFill>
        </p:spPr>
        <p:txBody>
          <a:bodyPr wrap="square" lIns="0" tIns="0" rIns="0" bIns="0" rtlCol="0">
            <a:noAutofit/>
          </a:bodyPr>
          <a:lstStyle/>
          <a:p>
            <a:endParaRPr/>
          </a:p>
        </p:txBody>
      </p:sp>
      <p:sp>
        <p:nvSpPr>
          <p:cNvPr id="34" name="object 29"/>
          <p:cNvSpPr/>
          <p:nvPr/>
        </p:nvSpPr>
        <p:spPr>
          <a:xfrm>
            <a:off x="7980913" y="4060339"/>
            <a:ext cx="175067" cy="201706"/>
          </a:xfrm>
          <a:prstGeom prst="rect">
            <a:avLst/>
          </a:prstGeom>
          <a:blipFill>
            <a:blip r:embed="rId29" cstate="print"/>
            <a:stretch>
              <a:fillRect/>
            </a:stretch>
          </a:blipFill>
        </p:spPr>
        <p:txBody>
          <a:bodyPr wrap="square" lIns="0" tIns="0" rIns="0" bIns="0" rtlCol="0">
            <a:noAutofit/>
          </a:bodyPr>
          <a:lstStyle/>
          <a:p>
            <a:endParaRPr/>
          </a:p>
        </p:txBody>
      </p:sp>
      <p:sp>
        <p:nvSpPr>
          <p:cNvPr id="35" name="object 30"/>
          <p:cNvSpPr/>
          <p:nvPr/>
        </p:nvSpPr>
        <p:spPr>
          <a:xfrm>
            <a:off x="8433957" y="4120853"/>
            <a:ext cx="161405" cy="97322"/>
          </a:xfrm>
          <a:prstGeom prst="rect">
            <a:avLst/>
          </a:prstGeom>
          <a:blipFill>
            <a:blip r:embed="rId30" cstate="print"/>
            <a:stretch>
              <a:fillRect/>
            </a:stretch>
          </a:blipFill>
        </p:spPr>
        <p:txBody>
          <a:bodyPr wrap="square" lIns="0" tIns="0" rIns="0" bIns="0" rtlCol="0">
            <a:noAutofit/>
          </a:bodyPr>
          <a:lstStyle/>
          <a:p>
            <a:endParaRPr/>
          </a:p>
        </p:txBody>
      </p:sp>
      <p:sp>
        <p:nvSpPr>
          <p:cNvPr id="36" name="object 31"/>
          <p:cNvSpPr/>
          <p:nvPr/>
        </p:nvSpPr>
        <p:spPr>
          <a:xfrm>
            <a:off x="8269087" y="4031598"/>
            <a:ext cx="325485" cy="181031"/>
          </a:xfrm>
          <a:prstGeom prst="rect">
            <a:avLst/>
          </a:prstGeom>
          <a:blipFill>
            <a:blip r:embed="rId31" cstate="print"/>
            <a:stretch>
              <a:fillRect/>
            </a:stretch>
          </a:blipFill>
        </p:spPr>
        <p:txBody>
          <a:bodyPr wrap="square" lIns="0" tIns="0" rIns="0" bIns="0" rtlCol="0">
            <a:noAutofit/>
          </a:bodyPr>
          <a:lstStyle/>
          <a:p>
            <a:endParaRPr/>
          </a:p>
        </p:txBody>
      </p:sp>
      <p:sp>
        <p:nvSpPr>
          <p:cNvPr id="37" name="object 32"/>
          <p:cNvSpPr/>
          <p:nvPr/>
        </p:nvSpPr>
        <p:spPr>
          <a:xfrm>
            <a:off x="8490757" y="4152115"/>
            <a:ext cx="95596" cy="44880"/>
          </a:xfrm>
          <a:prstGeom prst="rect">
            <a:avLst/>
          </a:prstGeom>
          <a:blipFill>
            <a:blip r:embed="rId32" cstate="print"/>
            <a:stretch>
              <a:fillRect/>
            </a:stretch>
          </a:blipFill>
        </p:spPr>
        <p:txBody>
          <a:bodyPr wrap="square" lIns="0" tIns="0" rIns="0" bIns="0" rtlCol="0">
            <a:noAutofit/>
          </a:bodyPr>
          <a:lstStyle/>
          <a:p>
            <a:endParaRPr/>
          </a:p>
        </p:txBody>
      </p:sp>
      <p:sp>
        <p:nvSpPr>
          <p:cNvPr id="38" name="object 33"/>
          <p:cNvSpPr/>
          <p:nvPr/>
        </p:nvSpPr>
        <p:spPr>
          <a:xfrm>
            <a:off x="7786257" y="4056810"/>
            <a:ext cx="79330" cy="93289"/>
          </a:xfrm>
          <a:prstGeom prst="rect">
            <a:avLst/>
          </a:prstGeom>
          <a:blipFill>
            <a:blip r:embed="rId33" cstate="print"/>
            <a:stretch>
              <a:fillRect/>
            </a:stretch>
          </a:blipFill>
        </p:spPr>
        <p:txBody>
          <a:bodyPr wrap="square" lIns="0" tIns="0" rIns="0" bIns="0" rtlCol="0">
            <a:noAutofit/>
          </a:bodyPr>
          <a:lstStyle/>
          <a:p>
            <a:endParaRPr/>
          </a:p>
        </p:txBody>
      </p:sp>
      <p:sp>
        <p:nvSpPr>
          <p:cNvPr id="39" name="object 34"/>
          <p:cNvSpPr/>
          <p:nvPr/>
        </p:nvSpPr>
        <p:spPr>
          <a:xfrm>
            <a:off x="7732221" y="4075469"/>
            <a:ext cx="63145" cy="69588"/>
          </a:xfrm>
          <a:prstGeom prst="rect">
            <a:avLst/>
          </a:prstGeom>
          <a:blipFill>
            <a:blip r:embed="rId34" cstate="print"/>
            <a:stretch>
              <a:fillRect/>
            </a:stretch>
          </a:blipFill>
        </p:spPr>
        <p:txBody>
          <a:bodyPr wrap="square" lIns="0" tIns="0" rIns="0" bIns="0" rtlCol="0">
            <a:noAutofit/>
          </a:bodyPr>
          <a:lstStyle/>
          <a:p>
            <a:endParaRPr/>
          </a:p>
        </p:txBody>
      </p:sp>
      <p:sp>
        <p:nvSpPr>
          <p:cNvPr id="40" name="object 35"/>
          <p:cNvSpPr/>
          <p:nvPr/>
        </p:nvSpPr>
        <p:spPr>
          <a:xfrm>
            <a:off x="8154093" y="4060339"/>
            <a:ext cx="80356" cy="50931"/>
          </a:xfrm>
          <a:prstGeom prst="rect">
            <a:avLst/>
          </a:prstGeom>
          <a:blipFill>
            <a:blip r:embed="rId35" cstate="print"/>
            <a:stretch>
              <a:fillRect/>
            </a:stretch>
          </a:blipFill>
        </p:spPr>
        <p:txBody>
          <a:bodyPr wrap="square" lIns="0" tIns="0" rIns="0" bIns="0" rtlCol="0">
            <a:noAutofit/>
          </a:bodyPr>
          <a:lstStyle/>
          <a:p>
            <a:endParaRPr/>
          </a:p>
        </p:txBody>
      </p:sp>
      <p:sp>
        <p:nvSpPr>
          <p:cNvPr id="41" name="object 36"/>
          <p:cNvSpPr/>
          <p:nvPr/>
        </p:nvSpPr>
        <p:spPr>
          <a:xfrm>
            <a:off x="7659487" y="4017980"/>
            <a:ext cx="210165" cy="85221"/>
          </a:xfrm>
          <a:prstGeom prst="rect">
            <a:avLst/>
          </a:prstGeom>
          <a:blipFill>
            <a:blip r:embed="rId36" cstate="print"/>
            <a:stretch>
              <a:fillRect/>
            </a:stretch>
          </a:blipFill>
        </p:spPr>
        <p:txBody>
          <a:bodyPr wrap="square" lIns="0" tIns="0" rIns="0" bIns="0" rtlCol="0">
            <a:noAutofit/>
          </a:bodyPr>
          <a:lstStyle/>
          <a:p>
            <a:endParaRPr/>
          </a:p>
        </p:txBody>
      </p:sp>
      <p:sp>
        <p:nvSpPr>
          <p:cNvPr id="42" name="object 37"/>
          <p:cNvSpPr/>
          <p:nvPr/>
        </p:nvSpPr>
        <p:spPr>
          <a:xfrm>
            <a:off x="8033560" y="4012436"/>
            <a:ext cx="288995" cy="82699"/>
          </a:xfrm>
          <a:prstGeom prst="rect">
            <a:avLst/>
          </a:prstGeom>
          <a:blipFill>
            <a:blip r:embed="rId37" cstate="print"/>
            <a:stretch>
              <a:fillRect/>
            </a:stretch>
          </a:blipFill>
        </p:spPr>
        <p:txBody>
          <a:bodyPr wrap="square" lIns="0" tIns="0" rIns="0" bIns="0" rtlCol="0">
            <a:noAutofit/>
          </a:bodyPr>
          <a:lstStyle/>
          <a:p>
            <a:endParaRPr/>
          </a:p>
        </p:txBody>
      </p:sp>
      <p:sp>
        <p:nvSpPr>
          <p:cNvPr id="43" name="object 38"/>
          <p:cNvSpPr/>
          <p:nvPr/>
        </p:nvSpPr>
        <p:spPr>
          <a:xfrm>
            <a:off x="8415946" y="4074962"/>
            <a:ext cx="178485" cy="44880"/>
          </a:xfrm>
          <a:prstGeom prst="rect">
            <a:avLst/>
          </a:prstGeom>
          <a:blipFill>
            <a:blip r:embed="rId38" cstate="print"/>
            <a:stretch>
              <a:fillRect/>
            </a:stretch>
          </a:blipFill>
        </p:spPr>
        <p:txBody>
          <a:bodyPr wrap="square" lIns="0" tIns="0" rIns="0" bIns="0" rtlCol="0">
            <a:noAutofit/>
          </a:bodyPr>
          <a:lstStyle/>
          <a:p>
            <a:endParaRPr/>
          </a:p>
        </p:txBody>
      </p:sp>
      <p:sp>
        <p:nvSpPr>
          <p:cNvPr id="44" name="object 39"/>
          <p:cNvSpPr/>
          <p:nvPr/>
        </p:nvSpPr>
        <p:spPr>
          <a:xfrm>
            <a:off x="7708668" y="3988734"/>
            <a:ext cx="227245" cy="61520"/>
          </a:xfrm>
          <a:prstGeom prst="rect">
            <a:avLst/>
          </a:prstGeom>
          <a:blipFill>
            <a:blip r:embed="rId39" cstate="print"/>
            <a:stretch>
              <a:fillRect/>
            </a:stretch>
          </a:blipFill>
        </p:spPr>
        <p:txBody>
          <a:bodyPr wrap="square" lIns="0" tIns="0" rIns="0" bIns="0" rtlCol="0">
            <a:noAutofit/>
          </a:bodyPr>
          <a:lstStyle/>
          <a:p>
            <a:endParaRPr/>
          </a:p>
        </p:txBody>
      </p:sp>
      <p:sp>
        <p:nvSpPr>
          <p:cNvPr id="45" name="object 40"/>
          <p:cNvSpPr/>
          <p:nvPr/>
        </p:nvSpPr>
        <p:spPr>
          <a:xfrm>
            <a:off x="7994073" y="4001847"/>
            <a:ext cx="295922" cy="68579"/>
          </a:xfrm>
          <a:prstGeom prst="rect">
            <a:avLst/>
          </a:prstGeom>
          <a:blipFill>
            <a:blip r:embed="rId40" cstate="print"/>
            <a:stretch>
              <a:fillRect/>
            </a:stretch>
          </a:blipFill>
        </p:spPr>
        <p:txBody>
          <a:bodyPr wrap="square" lIns="0" tIns="0" rIns="0" bIns="0" rtlCol="0">
            <a:noAutofit/>
          </a:bodyPr>
          <a:lstStyle/>
          <a:p>
            <a:endParaRPr/>
          </a:p>
        </p:txBody>
      </p:sp>
      <p:sp>
        <p:nvSpPr>
          <p:cNvPr id="46" name="object 41"/>
          <p:cNvSpPr/>
          <p:nvPr/>
        </p:nvSpPr>
        <p:spPr>
          <a:xfrm>
            <a:off x="7855527" y="3935786"/>
            <a:ext cx="261927" cy="92280"/>
          </a:xfrm>
          <a:prstGeom prst="rect">
            <a:avLst/>
          </a:prstGeom>
          <a:blipFill>
            <a:blip r:embed="rId41" cstate="print"/>
            <a:stretch>
              <a:fillRect/>
            </a:stretch>
          </a:blipFill>
        </p:spPr>
        <p:txBody>
          <a:bodyPr wrap="square" lIns="0" tIns="0" rIns="0" bIns="0" rtlCol="0">
            <a:noAutofit/>
          </a:bodyPr>
          <a:lstStyle/>
          <a:p>
            <a:endParaRPr/>
          </a:p>
        </p:txBody>
      </p:sp>
      <p:sp>
        <p:nvSpPr>
          <p:cNvPr id="47" name="object 42"/>
          <p:cNvSpPr/>
          <p:nvPr/>
        </p:nvSpPr>
        <p:spPr>
          <a:xfrm>
            <a:off x="8015547" y="3893933"/>
            <a:ext cx="369224" cy="115981"/>
          </a:xfrm>
          <a:prstGeom prst="rect">
            <a:avLst/>
          </a:prstGeom>
          <a:blipFill>
            <a:blip r:embed="rId42" cstate="print"/>
            <a:stretch>
              <a:fillRect/>
            </a:stretch>
          </a:blipFill>
        </p:spPr>
        <p:txBody>
          <a:bodyPr wrap="square" lIns="0" tIns="0" rIns="0" bIns="0" rtlCol="0">
            <a:noAutofit/>
          </a:bodyPr>
          <a:lstStyle/>
          <a:p>
            <a:endParaRPr/>
          </a:p>
        </p:txBody>
      </p:sp>
      <p:sp>
        <p:nvSpPr>
          <p:cNvPr id="48" name="object 43"/>
          <p:cNvSpPr/>
          <p:nvPr/>
        </p:nvSpPr>
        <p:spPr>
          <a:xfrm>
            <a:off x="7903327" y="3816779"/>
            <a:ext cx="395499" cy="107913"/>
          </a:xfrm>
          <a:prstGeom prst="rect">
            <a:avLst/>
          </a:prstGeom>
          <a:blipFill>
            <a:blip r:embed="rId43" cstate="print"/>
            <a:stretch>
              <a:fillRect/>
            </a:stretch>
          </a:blipFill>
        </p:spPr>
        <p:txBody>
          <a:bodyPr wrap="square" lIns="0" tIns="0" rIns="0" bIns="0" rtlCol="0">
            <a:noAutofit/>
          </a:bodyPr>
          <a:lstStyle/>
          <a:p>
            <a:endParaRPr/>
          </a:p>
        </p:txBody>
      </p:sp>
      <p:sp>
        <p:nvSpPr>
          <p:cNvPr id="49" name="object 44"/>
          <p:cNvSpPr/>
          <p:nvPr/>
        </p:nvSpPr>
        <p:spPr>
          <a:xfrm>
            <a:off x="8460973" y="3875277"/>
            <a:ext cx="150321" cy="39332"/>
          </a:xfrm>
          <a:prstGeom prst="rect">
            <a:avLst/>
          </a:prstGeom>
          <a:blipFill>
            <a:blip r:embed="rId44" cstate="print"/>
            <a:stretch>
              <a:fillRect/>
            </a:stretch>
          </a:blipFill>
        </p:spPr>
        <p:txBody>
          <a:bodyPr wrap="square" lIns="0" tIns="0" rIns="0" bIns="0" rtlCol="0">
            <a:noAutofit/>
          </a:bodyPr>
          <a:lstStyle/>
          <a:p>
            <a:endParaRPr/>
          </a:p>
        </p:txBody>
      </p:sp>
      <p:sp>
        <p:nvSpPr>
          <p:cNvPr id="50" name="object 45"/>
          <p:cNvSpPr/>
          <p:nvPr/>
        </p:nvSpPr>
        <p:spPr>
          <a:xfrm>
            <a:off x="8291948" y="3753243"/>
            <a:ext cx="299817" cy="146741"/>
          </a:xfrm>
          <a:prstGeom prst="rect">
            <a:avLst/>
          </a:prstGeom>
          <a:blipFill>
            <a:blip r:embed="rId45" cstate="print"/>
            <a:stretch>
              <a:fillRect/>
            </a:stretch>
          </a:blipFill>
        </p:spPr>
        <p:txBody>
          <a:bodyPr wrap="square" lIns="0" tIns="0" rIns="0" bIns="0" rtlCol="0">
            <a:noAutofit/>
          </a:bodyPr>
          <a:lstStyle/>
          <a:p>
            <a:endParaRPr/>
          </a:p>
        </p:txBody>
      </p:sp>
      <p:sp>
        <p:nvSpPr>
          <p:cNvPr id="51" name="object 46"/>
          <p:cNvSpPr/>
          <p:nvPr/>
        </p:nvSpPr>
        <p:spPr>
          <a:xfrm>
            <a:off x="8530244" y="3853087"/>
            <a:ext cx="113606" cy="30761"/>
          </a:xfrm>
          <a:prstGeom prst="rect">
            <a:avLst/>
          </a:prstGeom>
          <a:blipFill>
            <a:blip r:embed="rId46" cstate="print"/>
            <a:stretch>
              <a:fillRect/>
            </a:stretch>
          </a:blipFill>
        </p:spPr>
        <p:txBody>
          <a:bodyPr wrap="square" lIns="0" tIns="0" rIns="0" bIns="0" rtlCol="0">
            <a:noAutofit/>
          </a:bodyPr>
          <a:lstStyle/>
          <a:p>
            <a:endParaRPr/>
          </a:p>
        </p:txBody>
      </p:sp>
      <p:sp>
        <p:nvSpPr>
          <p:cNvPr id="52" name="object 47"/>
          <p:cNvSpPr/>
          <p:nvPr/>
        </p:nvSpPr>
        <p:spPr>
          <a:xfrm>
            <a:off x="8041870" y="3810223"/>
            <a:ext cx="283325" cy="77657"/>
          </a:xfrm>
          <a:prstGeom prst="rect">
            <a:avLst/>
          </a:prstGeom>
          <a:blipFill>
            <a:blip r:embed="rId47" cstate="print"/>
            <a:stretch>
              <a:fillRect/>
            </a:stretch>
          </a:blipFill>
        </p:spPr>
        <p:txBody>
          <a:bodyPr wrap="square" lIns="0" tIns="0" rIns="0" bIns="0" rtlCol="0">
            <a:noAutofit/>
          </a:bodyPr>
          <a:lstStyle/>
          <a:p>
            <a:endParaRPr/>
          </a:p>
        </p:txBody>
      </p:sp>
      <p:sp>
        <p:nvSpPr>
          <p:cNvPr id="53" name="object 48"/>
          <p:cNvSpPr/>
          <p:nvPr/>
        </p:nvSpPr>
        <p:spPr>
          <a:xfrm>
            <a:off x="8084822" y="3792575"/>
            <a:ext cx="174366" cy="65554"/>
          </a:xfrm>
          <a:prstGeom prst="rect">
            <a:avLst/>
          </a:prstGeom>
          <a:blipFill>
            <a:blip r:embed="rId48" cstate="print"/>
            <a:stretch>
              <a:fillRect/>
            </a:stretch>
          </a:blipFill>
        </p:spPr>
        <p:txBody>
          <a:bodyPr wrap="square" lIns="0" tIns="0" rIns="0" bIns="0" rtlCol="0">
            <a:noAutofit/>
          </a:bodyPr>
          <a:lstStyle/>
          <a:p>
            <a:endParaRPr/>
          </a:p>
        </p:txBody>
      </p:sp>
      <p:sp>
        <p:nvSpPr>
          <p:cNvPr id="54" name="object 49"/>
          <p:cNvSpPr/>
          <p:nvPr/>
        </p:nvSpPr>
        <p:spPr>
          <a:xfrm>
            <a:off x="8098677" y="3620622"/>
            <a:ext cx="187035" cy="222884"/>
          </a:xfrm>
          <a:prstGeom prst="rect">
            <a:avLst/>
          </a:prstGeom>
          <a:blipFill>
            <a:blip r:embed="rId49" cstate="print"/>
            <a:stretch>
              <a:fillRect/>
            </a:stretch>
          </a:blipFill>
        </p:spPr>
        <p:txBody>
          <a:bodyPr wrap="square" lIns="0" tIns="0" rIns="0" bIns="0" rtlCol="0">
            <a:noAutofit/>
          </a:bodyPr>
          <a:lstStyle/>
          <a:p>
            <a:endParaRPr/>
          </a:p>
        </p:txBody>
      </p:sp>
      <p:sp>
        <p:nvSpPr>
          <p:cNvPr id="55" name="object 50"/>
          <p:cNvSpPr/>
          <p:nvPr/>
        </p:nvSpPr>
        <p:spPr>
          <a:xfrm>
            <a:off x="7744693" y="3784002"/>
            <a:ext cx="206195" cy="44375"/>
          </a:xfrm>
          <a:prstGeom prst="rect">
            <a:avLst/>
          </a:prstGeom>
          <a:blipFill>
            <a:blip r:embed="rId50" cstate="print"/>
            <a:stretch>
              <a:fillRect/>
            </a:stretch>
          </a:blipFill>
        </p:spPr>
        <p:txBody>
          <a:bodyPr wrap="square" lIns="0" tIns="0" rIns="0" bIns="0" rtlCol="0">
            <a:noAutofit/>
          </a:bodyPr>
          <a:lstStyle/>
          <a:p>
            <a:endParaRPr/>
          </a:p>
        </p:txBody>
      </p:sp>
      <p:sp>
        <p:nvSpPr>
          <p:cNvPr id="56" name="object 51"/>
          <p:cNvSpPr/>
          <p:nvPr/>
        </p:nvSpPr>
        <p:spPr>
          <a:xfrm>
            <a:off x="8483831" y="3756772"/>
            <a:ext cx="175952" cy="89759"/>
          </a:xfrm>
          <a:prstGeom prst="rect">
            <a:avLst/>
          </a:prstGeom>
          <a:blipFill>
            <a:blip r:embed="rId51" cstate="print"/>
            <a:stretch>
              <a:fillRect/>
            </a:stretch>
          </a:blipFill>
        </p:spPr>
        <p:txBody>
          <a:bodyPr wrap="square" lIns="0" tIns="0" rIns="0" bIns="0" rtlCol="0">
            <a:noAutofit/>
          </a:bodyPr>
          <a:lstStyle/>
          <a:p>
            <a:endParaRPr/>
          </a:p>
        </p:txBody>
      </p:sp>
      <p:sp>
        <p:nvSpPr>
          <p:cNvPr id="57" name="object 52"/>
          <p:cNvSpPr/>
          <p:nvPr/>
        </p:nvSpPr>
        <p:spPr>
          <a:xfrm>
            <a:off x="7721833" y="3683655"/>
            <a:ext cx="192435" cy="107912"/>
          </a:xfrm>
          <a:prstGeom prst="rect">
            <a:avLst/>
          </a:prstGeom>
          <a:blipFill>
            <a:blip r:embed="rId52" cstate="print"/>
            <a:stretch>
              <a:fillRect/>
            </a:stretch>
          </a:blipFill>
        </p:spPr>
        <p:txBody>
          <a:bodyPr wrap="square" lIns="0" tIns="0" rIns="0" bIns="0" rtlCol="0">
            <a:noAutofit/>
          </a:bodyPr>
          <a:lstStyle/>
          <a:p>
            <a:endParaRPr/>
          </a:p>
        </p:txBody>
      </p:sp>
      <p:sp>
        <p:nvSpPr>
          <p:cNvPr id="58" name="object 53"/>
          <p:cNvSpPr/>
          <p:nvPr/>
        </p:nvSpPr>
        <p:spPr>
          <a:xfrm>
            <a:off x="8223365" y="3641801"/>
            <a:ext cx="112222" cy="52948"/>
          </a:xfrm>
          <a:prstGeom prst="rect">
            <a:avLst/>
          </a:prstGeom>
          <a:blipFill>
            <a:blip r:embed="rId53" cstate="print"/>
            <a:stretch>
              <a:fillRect/>
            </a:stretch>
          </a:blipFill>
        </p:spPr>
        <p:txBody>
          <a:bodyPr wrap="square" lIns="0" tIns="0" rIns="0" bIns="0" rtlCol="0">
            <a:noAutofit/>
          </a:bodyPr>
          <a:lstStyle/>
          <a:p>
            <a:endParaRPr/>
          </a:p>
        </p:txBody>
      </p:sp>
      <p:sp>
        <p:nvSpPr>
          <p:cNvPr id="59" name="object 54"/>
          <p:cNvSpPr/>
          <p:nvPr/>
        </p:nvSpPr>
        <p:spPr>
          <a:xfrm>
            <a:off x="8131928" y="3587844"/>
            <a:ext cx="142105" cy="106399"/>
          </a:xfrm>
          <a:prstGeom prst="rect">
            <a:avLst/>
          </a:prstGeom>
          <a:blipFill>
            <a:blip r:embed="rId54" cstate="print"/>
            <a:stretch>
              <a:fillRect/>
            </a:stretch>
          </a:blipFill>
        </p:spPr>
        <p:txBody>
          <a:bodyPr wrap="square" lIns="0" tIns="0" rIns="0" bIns="0" rtlCol="0">
            <a:noAutofit/>
          </a:bodyPr>
          <a:lstStyle/>
          <a:p>
            <a:endParaRPr/>
          </a:p>
        </p:txBody>
      </p:sp>
      <p:sp>
        <p:nvSpPr>
          <p:cNvPr id="60" name="object 55"/>
          <p:cNvSpPr/>
          <p:nvPr/>
        </p:nvSpPr>
        <p:spPr>
          <a:xfrm>
            <a:off x="8208818" y="3562630"/>
            <a:ext cx="109451" cy="80178"/>
          </a:xfrm>
          <a:prstGeom prst="rect">
            <a:avLst/>
          </a:prstGeom>
          <a:blipFill>
            <a:blip r:embed="rId55" cstate="print"/>
            <a:stretch>
              <a:fillRect/>
            </a:stretch>
          </a:blipFill>
        </p:spPr>
        <p:txBody>
          <a:bodyPr wrap="square" lIns="0" tIns="0" rIns="0" bIns="0" rtlCol="0">
            <a:noAutofit/>
          </a:bodyPr>
          <a:lstStyle/>
          <a:p>
            <a:endParaRPr/>
          </a:p>
        </p:txBody>
      </p:sp>
      <p:sp>
        <p:nvSpPr>
          <p:cNvPr id="61" name="object 56"/>
          <p:cNvSpPr/>
          <p:nvPr/>
        </p:nvSpPr>
        <p:spPr>
          <a:xfrm>
            <a:off x="8030091" y="1159719"/>
            <a:ext cx="40178" cy="53452"/>
          </a:xfrm>
          <a:prstGeom prst="rect">
            <a:avLst/>
          </a:prstGeom>
          <a:blipFill>
            <a:blip r:embed="rId56" cstate="print"/>
            <a:stretch>
              <a:fillRect/>
            </a:stretch>
          </a:blipFill>
        </p:spPr>
        <p:txBody>
          <a:bodyPr wrap="square" lIns="0" tIns="0" rIns="0" bIns="0" rtlCol="0">
            <a:noAutofit/>
          </a:bodyPr>
          <a:lstStyle/>
          <a:p>
            <a:endParaRPr/>
          </a:p>
        </p:txBody>
      </p:sp>
      <p:sp>
        <p:nvSpPr>
          <p:cNvPr id="62" name="object 57"/>
          <p:cNvSpPr/>
          <p:nvPr/>
        </p:nvSpPr>
        <p:spPr>
          <a:xfrm>
            <a:off x="7994069" y="1124925"/>
            <a:ext cx="76587" cy="75135"/>
          </a:xfrm>
          <a:prstGeom prst="rect">
            <a:avLst/>
          </a:prstGeom>
          <a:blipFill>
            <a:blip r:embed="rId57" cstate="print"/>
            <a:stretch>
              <a:fillRect/>
            </a:stretch>
          </a:blipFill>
        </p:spPr>
        <p:txBody>
          <a:bodyPr wrap="square" lIns="0" tIns="0" rIns="0" bIns="0" rtlCol="0">
            <a:noAutofit/>
          </a:bodyPr>
          <a:lstStyle/>
          <a:p>
            <a:endParaRPr/>
          </a:p>
        </p:txBody>
      </p:sp>
      <p:sp>
        <p:nvSpPr>
          <p:cNvPr id="63" name="object 58"/>
          <p:cNvSpPr/>
          <p:nvPr/>
        </p:nvSpPr>
        <p:spPr>
          <a:xfrm>
            <a:off x="7753693" y="1120387"/>
            <a:ext cx="15240" cy="47904"/>
          </a:xfrm>
          <a:prstGeom prst="rect">
            <a:avLst/>
          </a:prstGeom>
          <a:blipFill>
            <a:blip r:embed="rId58" cstate="print"/>
            <a:stretch>
              <a:fillRect/>
            </a:stretch>
          </a:blipFill>
        </p:spPr>
        <p:txBody>
          <a:bodyPr wrap="square" lIns="0" tIns="0" rIns="0" bIns="0" rtlCol="0">
            <a:noAutofit/>
          </a:bodyPr>
          <a:lstStyle/>
          <a:p>
            <a:endParaRPr/>
          </a:p>
        </p:txBody>
      </p:sp>
      <p:sp>
        <p:nvSpPr>
          <p:cNvPr id="64" name="object 59"/>
          <p:cNvSpPr/>
          <p:nvPr/>
        </p:nvSpPr>
        <p:spPr>
          <a:xfrm>
            <a:off x="7953892" y="1015497"/>
            <a:ext cx="160712" cy="165903"/>
          </a:xfrm>
          <a:prstGeom prst="rect">
            <a:avLst/>
          </a:prstGeom>
          <a:blipFill>
            <a:blip r:embed="rId59" cstate="print"/>
            <a:stretch>
              <a:fillRect/>
            </a:stretch>
          </a:blipFill>
        </p:spPr>
        <p:txBody>
          <a:bodyPr wrap="square" lIns="0" tIns="0" rIns="0" bIns="0" rtlCol="0">
            <a:noAutofit/>
          </a:bodyPr>
          <a:lstStyle/>
          <a:p>
            <a:endParaRPr/>
          </a:p>
        </p:txBody>
      </p:sp>
      <p:sp>
        <p:nvSpPr>
          <p:cNvPr id="65" name="object 60"/>
          <p:cNvSpPr/>
          <p:nvPr/>
        </p:nvSpPr>
        <p:spPr>
          <a:xfrm>
            <a:off x="7676108" y="1086095"/>
            <a:ext cx="128154" cy="79170"/>
          </a:xfrm>
          <a:prstGeom prst="rect">
            <a:avLst/>
          </a:prstGeom>
          <a:blipFill>
            <a:blip r:embed="rId60" cstate="print"/>
            <a:stretch>
              <a:fillRect/>
            </a:stretch>
          </a:blipFill>
        </p:spPr>
        <p:txBody>
          <a:bodyPr wrap="square" lIns="0" tIns="0" rIns="0" bIns="0" rtlCol="0">
            <a:noAutofit/>
          </a:bodyPr>
          <a:lstStyle/>
          <a:p>
            <a:endParaRPr/>
          </a:p>
        </p:txBody>
      </p:sp>
      <p:sp>
        <p:nvSpPr>
          <p:cNvPr id="66" name="object 61"/>
          <p:cNvSpPr/>
          <p:nvPr/>
        </p:nvSpPr>
        <p:spPr>
          <a:xfrm>
            <a:off x="7684423" y="1012977"/>
            <a:ext cx="192975" cy="76648"/>
          </a:xfrm>
          <a:prstGeom prst="rect">
            <a:avLst/>
          </a:prstGeom>
          <a:blipFill>
            <a:blip r:embed="rId61" cstate="print"/>
            <a:stretch>
              <a:fillRect/>
            </a:stretch>
          </a:blipFill>
        </p:spPr>
        <p:txBody>
          <a:bodyPr wrap="square" lIns="0" tIns="0" rIns="0" bIns="0" rtlCol="0">
            <a:noAutofit/>
          </a:bodyPr>
          <a:lstStyle/>
          <a:p>
            <a:endParaRPr/>
          </a:p>
        </p:txBody>
      </p:sp>
      <p:sp>
        <p:nvSpPr>
          <p:cNvPr id="67" name="object 62"/>
          <p:cNvSpPr/>
          <p:nvPr/>
        </p:nvSpPr>
        <p:spPr>
          <a:xfrm>
            <a:off x="8023860" y="974148"/>
            <a:ext cx="245917" cy="74631"/>
          </a:xfrm>
          <a:prstGeom prst="rect">
            <a:avLst/>
          </a:prstGeom>
          <a:blipFill>
            <a:blip r:embed="rId62" cstate="print"/>
            <a:stretch>
              <a:fillRect/>
            </a:stretch>
          </a:blipFill>
        </p:spPr>
        <p:txBody>
          <a:bodyPr wrap="square" lIns="0" tIns="0" rIns="0" bIns="0" rtlCol="0">
            <a:noAutofit/>
          </a:bodyPr>
          <a:lstStyle/>
          <a:p>
            <a:endParaRPr/>
          </a:p>
        </p:txBody>
      </p:sp>
      <p:sp>
        <p:nvSpPr>
          <p:cNvPr id="68" name="object 63"/>
          <p:cNvSpPr/>
          <p:nvPr/>
        </p:nvSpPr>
        <p:spPr>
          <a:xfrm>
            <a:off x="7811190" y="943893"/>
            <a:ext cx="190540" cy="93288"/>
          </a:xfrm>
          <a:prstGeom prst="rect">
            <a:avLst/>
          </a:prstGeom>
          <a:blipFill>
            <a:blip r:embed="rId63" cstate="print"/>
            <a:stretch>
              <a:fillRect/>
            </a:stretch>
          </a:blipFill>
        </p:spPr>
        <p:txBody>
          <a:bodyPr wrap="square" lIns="0" tIns="0" rIns="0" bIns="0" rtlCol="0">
            <a:noAutofit/>
          </a:bodyPr>
          <a:lstStyle/>
          <a:p>
            <a:endParaRPr/>
          </a:p>
        </p:txBody>
      </p:sp>
      <p:sp>
        <p:nvSpPr>
          <p:cNvPr id="69" name="object 64"/>
          <p:cNvSpPr/>
          <p:nvPr/>
        </p:nvSpPr>
        <p:spPr>
          <a:xfrm>
            <a:off x="7624849" y="922210"/>
            <a:ext cx="212855" cy="48409"/>
          </a:xfrm>
          <a:prstGeom prst="rect">
            <a:avLst/>
          </a:prstGeom>
          <a:blipFill>
            <a:blip r:embed="rId64" cstate="print"/>
            <a:stretch>
              <a:fillRect/>
            </a:stretch>
          </a:blipFill>
        </p:spPr>
        <p:txBody>
          <a:bodyPr wrap="square" lIns="0" tIns="0" rIns="0" bIns="0" rtlCol="0">
            <a:noAutofit/>
          </a:bodyPr>
          <a:lstStyle/>
          <a:p>
            <a:endParaRPr/>
          </a:p>
        </p:txBody>
      </p:sp>
      <p:sp>
        <p:nvSpPr>
          <p:cNvPr id="70" name="object 65"/>
          <p:cNvSpPr/>
          <p:nvPr/>
        </p:nvSpPr>
        <p:spPr>
          <a:xfrm>
            <a:off x="7937269" y="907269"/>
            <a:ext cx="372686" cy="133442"/>
          </a:xfrm>
          <a:prstGeom prst="rect">
            <a:avLst/>
          </a:prstGeom>
          <a:blipFill>
            <a:blip r:embed="rId65" cstate="print"/>
            <a:stretch>
              <a:fillRect/>
            </a:stretch>
          </a:blipFill>
        </p:spPr>
        <p:txBody>
          <a:bodyPr wrap="square" lIns="0" tIns="0" rIns="0" bIns="0" rtlCol="0">
            <a:noAutofit/>
          </a:bodyPr>
          <a:lstStyle/>
          <a:p>
            <a:endParaRPr/>
          </a:p>
        </p:txBody>
      </p:sp>
      <p:sp>
        <p:nvSpPr>
          <p:cNvPr id="71" name="object 66"/>
          <p:cNvSpPr/>
          <p:nvPr/>
        </p:nvSpPr>
        <p:spPr>
          <a:xfrm>
            <a:off x="7568738" y="899013"/>
            <a:ext cx="316057" cy="54964"/>
          </a:xfrm>
          <a:prstGeom prst="rect">
            <a:avLst/>
          </a:prstGeom>
          <a:blipFill>
            <a:blip r:embed="rId66" cstate="print"/>
            <a:stretch>
              <a:fillRect/>
            </a:stretch>
          </a:blipFill>
        </p:spPr>
        <p:txBody>
          <a:bodyPr wrap="square" lIns="0" tIns="0" rIns="0" bIns="0" rtlCol="0">
            <a:noAutofit/>
          </a:bodyPr>
          <a:lstStyle/>
          <a:p>
            <a:endParaRPr/>
          </a:p>
        </p:txBody>
      </p:sp>
      <p:sp>
        <p:nvSpPr>
          <p:cNvPr id="72" name="object 67"/>
          <p:cNvSpPr/>
          <p:nvPr/>
        </p:nvSpPr>
        <p:spPr>
          <a:xfrm>
            <a:off x="7856911" y="866235"/>
            <a:ext cx="163773" cy="66059"/>
          </a:xfrm>
          <a:prstGeom prst="rect">
            <a:avLst/>
          </a:prstGeom>
          <a:blipFill>
            <a:blip r:embed="rId67" cstate="print"/>
            <a:stretch>
              <a:fillRect/>
            </a:stretch>
          </a:blipFill>
        </p:spPr>
        <p:txBody>
          <a:bodyPr wrap="square" lIns="0" tIns="0" rIns="0" bIns="0" rtlCol="0">
            <a:noAutofit/>
          </a:bodyPr>
          <a:lstStyle/>
          <a:p>
            <a:endParaRPr/>
          </a:p>
        </p:txBody>
      </p:sp>
      <p:sp>
        <p:nvSpPr>
          <p:cNvPr id="73" name="object 68"/>
          <p:cNvSpPr/>
          <p:nvPr/>
        </p:nvSpPr>
        <p:spPr>
          <a:xfrm>
            <a:off x="7613069" y="858167"/>
            <a:ext cx="99138" cy="55973"/>
          </a:xfrm>
          <a:prstGeom prst="rect">
            <a:avLst/>
          </a:prstGeom>
          <a:blipFill>
            <a:blip r:embed="rId68" cstate="print"/>
            <a:stretch>
              <a:fillRect/>
            </a:stretch>
          </a:blipFill>
        </p:spPr>
        <p:txBody>
          <a:bodyPr wrap="square" lIns="0" tIns="0" rIns="0" bIns="0" rtlCol="0">
            <a:noAutofit/>
          </a:bodyPr>
          <a:lstStyle/>
          <a:p>
            <a:endParaRPr/>
          </a:p>
        </p:txBody>
      </p:sp>
      <p:sp>
        <p:nvSpPr>
          <p:cNvPr id="74" name="object 69"/>
          <p:cNvSpPr/>
          <p:nvPr/>
        </p:nvSpPr>
        <p:spPr>
          <a:xfrm>
            <a:off x="7922028" y="887918"/>
            <a:ext cx="26670" cy="1009"/>
          </a:xfrm>
          <a:prstGeom prst="rect">
            <a:avLst/>
          </a:prstGeom>
          <a:blipFill>
            <a:blip r:embed="rId69" cstate="print"/>
            <a:stretch>
              <a:fillRect/>
            </a:stretch>
          </a:blipFill>
        </p:spPr>
        <p:txBody>
          <a:bodyPr wrap="square" lIns="0" tIns="0" rIns="0" bIns="0" rtlCol="0">
            <a:noAutofit/>
          </a:bodyPr>
          <a:lstStyle/>
          <a:p>
            <a:endParaRPr/>
          </a:p>
        </p:txBody>
      </p:sp>
      <p:sp>
        <p:nvSpPr>
          <p:cNvPr id="75" name="object 70"/>
          <p:cNvSpPr/>
          <p:nvPr/>
        </p:nvSpPr>
        <p:spPr>
          <a:xfrm>
            <a:off x="7763394" y="760843"/>
            <a:ext cx="155171" cy="108417"/>
          </a:xfrm>
          <a:prstGeom prst="rect">
            <a:avLst/>
          </a:prstGeom>
          <a:blipFill>
            <a:blip r:embed="rId70" cstate="print"/>
            <a:stretch>
              <a:fillRect/>
            </a:stretch>
          </a:blipFill>
        </p:spPr>
        <p:txBody>
          <a:bodyPr wrap="square" lIns="0" tIns="0" rIns="0" bIns="0" rtlCol="0">
            <a:noAutofit/>
          </a:bodyPr>
          <a:lstStyle/>
          <a:p>
            <a:endParaRPr/>
          </a:p>
        </p:txBody>
      </p:sp>
      <p:sp>
        <p:nvSpPr>
          <p:cNvPr id="76" name="object 71"/>
          <p:cNvSpPr/>
          <p:nvPr/>
        </p:nvSpPr>
        <p:spPr>
          <a:xfrm>
            <a:off x="7988531" y="749246"/>
            <a:ext cx="205046" cy="149767"/>
          </a:xfrm>
          <a:prstGeom prst="rect">
            <a:avLst/>
          </a:prstGeom>
          <a:blipFill>
            <a:blip r:embed="rId71" cstate="print"/>
            <a:stretch>
              <a:fillRect/>
            </a:stretch>
          </a:blipFill>
        </p:spPr>
        <p:txBody>
          <a:bodyPr wrap="square" lIns="0" tIns="0" rIns="0" bIns="0" rtlCol="0">
            <a:noAutofit/>
          </a:bodyPr>
          <a:lstStyle/>
          <a:p>
            <a:endParaRPr/>
          </a:p>
        </p:txBody>
      </p:sp>
      <p:sp>
        <p:nvSpPr>
          <p:cNvPr id="77" name="object 72"/>
          <p:cNvSpPr/>
          <p:nvPr/>
        </p:nvSpPr>
        <p:spPr>
          <a:xfrm>
            <a:off x="8091052" y="738658"/>
            <a:ext cx="110836" cy="75135"/>
          </a:xfrm>
          <a:prstGeom prst="rect">
            <a:avLst/>
          </a:prstGeom>
          <a:blipFill>
            <a:blip r:embed="rId72" cstate="print"/>
            <a:stretch>
              <a:fillRect/>
            </a:stretch>
          </a:blipFill>
        </p:spPr>
        <p:txBody>
          <a:bodyPr wrap="square" lIns="0" tIns="0" rIns="0" bIns="0" rtlCol="0">
            <a:noAutofit/>
          </a:bodyPr>
          <a:lstStyle/>
          <a:p>
            <a:endParaRPr/>
          </a:p>
        </p:txBody>
      </p:sp>
      <p:sp>
        <p:nvSpPr>
          <p:cNvPr id="78" name="object 73"/>
          <p:cNvSpPr/>
          <p:nvPr/>
        </p:nvSpPr>
        <p:spPr>
          <a:xfrm>
            <a:off x="8123610" y="742692"/>
            <a:ext cx="63730" cy="43871"/>
          </a:xfrm>
          <a:prstGeom prst="rect">
            <a:avLst/>
          </a:prstGeom>
          <a:blipFill>
            <a:blip r:embed="rId73" cstate="print"/>
            <a:stretch>
              <a:fillRect/>
            </a:stretch>
          </a:blipFill>
        </p:spPr>
        <p:txBody>
          <a:bodyPr wrap="square" lIns="0" tIns="0" rIns="0" bIns="0" rtlCol="0">
            <a:noAutofit/>
          </a:bodyPr>
          <a:lstStyle/>
          <a:p>
            <a:endParaRPr/>
          </a:p>
        </p:txBody>
      </p:sp>
      <p:sp>
        <p:nvSpPr>
          <p:cNvPr id="79" name="object 74"/>
          <p:cNvSpPr/>
          <p:nvPr/>
        </p:nvSpPr>
        <p:spPr>
          <a:xfrm>
            <a:off x="7768240" y="695289"/>
            <a:ext cx="142702" cy="92784"/>
          </a:xfrm>
          <a:prstGeom prst="rect">
            <a:avLst/>
          </a:prstGeom>
          <a:blipFill>
            <a:blip r:embed="rId74" cstate="print"/>
            <a:stretch>
              <a:fillRect/>
            </a:stretch>
          </a:blipFill>
        </p:spPr>
        <p:txBody>
          <a:bodyPr wrap="square" lIns="0" tIns="0" rIns="0" bIns="0" rtlCol="0">
            <a:noAutofit/>
          </a:bodyPr>
          <a:lstStyle/>
          <a:p>
            <a:endParaRPr/>
          </a:p>
        </p:txBody>
      </p:sp>
      <p:sp>
        <p:nvSpPr>
          <p:cNvPr id="80" name="object 75"/>
          <p:cNvSpPr/>
          <p:nvPr/>
        </p:nvSpPr>
        <p:spPr>
          <a:xfrm>
            <a:off x="7854144" y="3255881"/>
            <a:ext cx="119765" cy="65207"/>
          </a:xfrm>
          <a:prstGeom prst="rect">
            <a:avLst/>
          </a:prstGeom>
          <a:blipFill>
            <a:blip r:embed="rId75" cstate="print"/>
            <a:stretch>
              <a:fillRect/>
            </a:stretch>
          </a:blipFill>
        </p:spPr>
        <p:txBody>
          <a:bodyPr wrap="square" lIns="0" tIns="0" rIns="0" bIns="0" rtlCol="0">
            <a:noAutofit/>
          </a:bodyPr>
          <a:lstStyle/>
          <a:p>
            <a:endParaRPr/>
          </a:p>
        </p:txBody>
      </p:sp>
      <p:sp>
        <p:nvSpPr>
          <p:cNvPr id="81" name="object 76"/>
          <p:cNvSpPr/>
          <p:nvPr/>
        </p:nvSpPr>
        <p:spPr>
          <a:xfrm>
            <a:off x="7836130" y="3237043"/>
            <a:ext cx="58407" cy="48746"/>
          </a:xfrm>
          <a:prstGeom prst="rect">
            <a:avLst/>
          </a:prstGeom>
          <a:blipFill>
            <a:blip r:embed="rId76" cstate="print"/>
            <a:stretch>
              <a:fillRect/>
            </a:stretch>
          </a:blipFill>
        </p:spPr>
        <p:txBody>
          <a:bodyPr wrap="square" lIns="0" tIns="0" rIns="0" bIns="0" rtlCol="0">
            <a:noAutofit/>
          </a:bodyPr>
          <a:lstStyle/>
          <a:p>
            <a:endParaRPr/>
          </a:p>
        </p:txBody>
      </p:sp>
      <p:sp>
        <p:nvSpPr>
          <p:cNvPr id="82" name="object 77"/>
          <p:cNvSpPr/>
          <p:nvPr/>
        </p:nvSpPr>
        <p:spPr>
          <a:xfrm>
            <a:off x="7965375" y="3279907"/>
            <a:ext cx="10687" cy="4202"/>
          </a:xfrm>
          <a:prstGeom prst="rect">
            <a:avLst/>
          </a:prstGeom>
          <a:blipFill>
            <a:blip r:embed="rId77" cstate="print"/>
            <a:stretch>
              <a:fillRect/>
            </a:stretch>
          </a:blipFill>
        </p:spPr>
        <p:txBody>
          <a:bodyPr wrap="square" lIns="0" tIns="0" rIns="0" bIns="0" rtlCol="0">
            <a:noAutofit/>
          </a:bodyPr>
          <a:lstStyle/>
          <a:p>
            <a:endParaRPr/>
          </a:p>
        </p:txBody>
      </p:sp>
      <p:sp>
        <p:nvSpPr>
          <p:cNvPr id="83" name="object 78"/>
          <p:cNvSpPr/>
          <p:nvPr/>
        </p:nvSpPr>
        <p:spPr>
          <a:xfrm>
            <a:off x="7834054" y="3223971"/>
            <a:ext cx="151015" cy="58528"/>
          </a:xfrm>
          <a:prstGeom prst="rect">
            <a:avLst/>
          </a:prstGeom>
          <a:blipFill>
            <a:blip r:embed="rId78" cstate="print"/>
            <a:stretch>
              <a:fillRect/>
            </a:stretch>
          </a:blipFill>
        </p:spPr>
        <p:txBody>
          <a:bodyPr wrap="square" lIns="0" tIns="0" rIns="0" bIns="0" rtlCol="0">
            <a:noAutofit/>
          </a:bodyPr>
          <a:lstStyle/>
          <a:p>
            <a:endParaRPr/>
          </a:p>
        </p:txBody>
      </p:sp>
      <p:sp>
        <p:nvSpPr>
          <p:cNvPr id="84" name="object 79"/>
          <p:cNvSpPr/>
          <p:nvPr/>
        </p:nvSpPr>
        <p:spPr>
          <a:xfrm>
            <a:off x="7599221" y="3127367"/>
            <a:ext cx="385848" cy="130691"/>
          </a:xfrm>
          <a:prstGeom prst="rect">
            <a:avLst/>
          </a:prstGeom>
          <a:blipFill>
            <a:blip r:embed="rId79" cstate="print"/>
            <a:stretch>
              <a:fillRect/>
            </a:stretch>
          </a:blipFill>
        </p:spPr>
        <p:txBody>
          <a:bodyPr wrap="square" lIns="0" tIns="0" rIns="0" bIns="0" rtlCol="0">
            <a:noAutofit/>
          </a:bodyPr>
          <a:lstStyle/>
          <a:p>
            <a:endParaRPr/>
          </a:p>
        </p:txBody>
      </p:sp>
      <p:sp>
        <p:nvSpPr>
          <p:cNvPr id="85" name="object 80"/>
          <p:cNvSpPr/>
          <p:nvPr/>
        </p:nvSpPr>
        <p:spPr>
          <a:xfrm>
            <a:off x="7597833" y="3119381"/>
            <a:ext cx="318204" cy="125226"/>
          </a:xfrm>
          <a:prstGeom prst="rect">
            <a:avLst/>
          </a:prstGeom>
          <a:blipFill>
            <a:blip r:embed="rId80" cstate="print"/>
            <a:stretch>
              <a:fillRect/>
            </a:stretch>
          </a:blipFill>
        </p:spPr>
        <p:txBody>
          <a:bodyPr wrap="square" lIns="0" tIns="0" rIns="0" bIns="0" rtlCol="0">
            <a:noAutofit/>
          </a:bodyPr>
          <a:lstStyle/>
          <a:p>
            <a:endParaRPr/>
          </a:p>
        </p:txBody>
      </p:sp>
      <p:sp>
        <p:nvSpPr>
          <p:cNvPr id="86" name="object 81"/>
          <p:cNvSpPr/>
          <p:nvPr/>
        </p:nvSpPr>
        <p:spPr>
          <a:xfrm>
            <a:off x="7613768" y="3100630"/>
            <a:ext cx="566650" cy="96072"/>
          </a:xfrm>
          <a:prstGeom prst="rect">
            <a:avLst/>
          </a:prstGeom>
          <a:blipFill>
            <a:blip r:embed="rId81" cstate="print"/>
            <a:stretch>
              <a:fillRect/>
            </a:stretch>
          </a:blipFill>
        </p:spPr>
        <p:txBody>
          <a:bodyPr wrap="square" lIns="0" tIns="0" rIns="0" bIns="0" rtlCol="0">
            <a:noAutofit/>
          </a:bodyPr>
          <a:lstStyle/>
          <a:p>
            <a:endParaRPr/>
          </a:p>
        </p:txBody>
      </p:sp>
      <p:sp>
        <p:nvSpPr>
          <p:cNvPr id="87" name="object 82"/>
          <p:cNvSpPr/>
          <p:nvPr/>
        </p:nvSpPr>
        <p:spPr>
          <a:xfrm>
            <a:off x="7579132" y="3034116"/>
            <a:ext cx="586739" cy="89468"/>
          </a:xfrm>
          <a:prstGeom prst="rect">
            <a:avLst/>
          </a:prstGeom>
          <a:blipFill>
            <a:blip r:embed="rId82" cstate="print"/>
            <a:stretch>
              <a:fillRect/>
            </a:stretch>
          </a:blipFill>
        </p:spPr>
        <p:txBody>
          <a:bodyPr wrap="square" lIns="0" tIns="0" rIns="0" bIns="0" rtlCol="0">
            <a:noAutofit/>
          </a:bodyPr>
          <a:lstStyle/>
          <a:p>
            <a:endParaRPr/>
          </a:p>
        </p:txBody>
      </p:sp>
      <p:sp>
        <p:nvSpPr>
          <p:cNvPr id="88" name="object 83"/>
          <p:cNvSpPr/>
          <p:nvPr/>
        </p:nvSpPr>
        <p:spPr>
          <a:xfrm>
            <a:off x="7585364" y="3037018"/>
            <a:ext cx="110066" cy="28575"/>
          </a:xfrm>
          <a:prstGeom prst="rect">
            <a:avLst/>
          </a:prstGeom>
          <a:blipFill>
            <a:blip r:embed="rId83" cstate="print"/>
            <a:stretch>
              <a:fillRect/>
            </a:stretch>
          </a:blipFill>
        </p:spPr>
        <p:txBody>
          <a:bodyPr wrap="square" lIns="0" tIns="0" rIns="0" bIns="0" rtlCol="0">
            <a:noAutofit/>
          </a:bodyPr>
          <a:lstStyle/>
          <a:p>
            <a:endParaRPr/>
          </a:p>
        </p:txBody>
      </p:sp>
      <p:sp>
        <p:nvSpPr>
          <p:cNvPr id="89" name="object 84"/>
          <p:cNvSpPr/>
          <p:nvPr/>
        </p:nvSpPr>
        <p:spPr>
          <a:xfrm>
            <a:off x="7556961" y="2968104"/>
            <a:ext cx="546112" cy="100343"/>
          </a:xfrm>
          <a:prstGeom prst="rect">
            <a:avLst/>
          </a:prstGeom>
          <a:blipFill>
            <a:blip r:embed="rId84" cstate="print"/>
            <a:stretch>
              <a:fillRect/>
            </a:stretch>
          </a:blipFill>
        </p:spPr>
        <p:txBody>
          <a:bodyPr wrap="square" lIns="0" tIns="0" rIns="0" bIns="0" rtlCol="0">
            <a:noAutofit/>
          </a:bodyPr>
          <a:lstStyle/>
          <a:p>
            <a:endParaRPr/>
          </a:p>
        </p:txBody>
      </p:sp>
      <p:sp>
        <p:nvSpPr>
          <p:cNvPr id="90" name="object 85"/>
          <p:cNvSpPr/>
          <p:nvPr/>
        </p:nvSpPr>
        <p:spPr>
          <a:xfrm>
            <a:off x="7541721" y="2990795"/>
            <a:ext cx="90054" cy="40837"/>
          </a:xfrm>
          <a:prstGeom prst="rect">
            <a:avLst/>
          </a:prstGeom>
          <a:blipFill>
            <a:blip r:embed="rId85" cstate="print"/>
            <a:stretch>
              <a:fillRect/>
            </a:stretch>
          </a:blipFill>
        </p:spPr>
        <p:txBody>
          <a:bodyPr wrap="square" lIns="0" tIns="0" rIns="0" bIns="0" rtlCol="0">
            <a:noAutofit/>
          </a:bodyPr>
          <a:lstStyle/>
          <a:p>
            <a:endParaRPr/>
          </a:p>
        </p:txBody>
      </p:sp>
      <p:sp>
        <p:nvSpPr>
          <p:cNvPr id="91" name="object 86"/>
          <p:cNvSpPr/>
          <p:nvPr/>
        </p:nvSpPr>
        <p:spPr>
          <a:xfrm>
            <a:off x="7547956" y="2883491"/>
            <a:ext cx="577042" cy="149326"/>
          </a:xfrm>
          <a:prstGeom prst="rect">
            <a:avLst/>
          </a:prstGeom>
          <a:blipFill>
            <a:blip r:embed="rId86" cstate="print"/>
            <a:stretch>
              <a:fillRect/>
            </a:stretch>
          </a:blipFill>
        </p:spPr>
        <p:txBody>
          <a:bodyPr wrap="square" lIns="0" tIns="0" rIns="0" bIns="0" rtlCol="0">
            <a:noAutofit/>
          </a:bodyPr>
          <a:lstStyle/>
          <a:p>
            <a:endParaRPr/>
          </a:p>
        </p:txBody>
      </p:sp>
      <p:sp>
        <p:nvSpPr>
          <p:cNvPr id="92" name="object 87"/>
          <p:cNvSpPr/>
          <p:nvPr/>
        </p:nvSpPr>
        <p:spPr>
          <a:xfrm>
            <a:off x="8102834" y="2921038"/>
            <a:ext cx="19395" cy="9244"/>
          </a:xfrm>
          <a:prstGeom prst="rect">
            <a:avLst/>
          </a:prstGeom>
          <a:blipFill>
            <a:blip r:embed="rId87" cstate="print"/>
            <a:stretch>
              <a:fillRect/>
            </a:stretch>
          </a:blipFill>
        </p:spPr>
        <p:txBody>
          <a:bodyPr wrap="square" lIns="0" tIns="0" rIns="0" bIns="0" rtlCol="0">
            <a:noAutofit/>
          </a:bodyPr>
          <a:lstStyle/>
          <a:p>
            <a:endParaRPr/>
          </a:p>
        </p:txBody>
      </p:sp>
      <p:sp>
        <p:nvSpPr>
          <p:cNvPr id="93" name="object 88"/>
          <p:cNvSpPr/>
          <p:nvPr/>
        </p:nvSpPr>
        <p:spPr>
          <a:xfrm>
            <a:off x="8011391" y="2910112"/>
            <a:ext cx="51262" cy="9244"/>
          </a:xfrm>
          <a:prstGeom prst="rect">
            <a:avLst/>
          </a:prstGeom>
          <a:blipFill>
            <a:blip r:embed="rId88" cstate="print"/>
            <a:stretch>
              <a:fillRect/>
            </a:stretch>
          </a:blipFill>
        </p:spPr>
        <p:txBody>
          <a:bodyPr wrap="square" lIns="0" tIns="0" rIns="0" bIns="0" rtlCol="0">
            <a:noAutofit/>
          </a:bodyPr>
          <a:lstStyle/>
          <a:p>
            <a:endParaRPr/>
          </a:p>
        </p:txBody>
      </p:sp>
      <p:sp>
        <p:nvSpPr>
          <p:cNvPr id="94" name="object 89"/>
          <p:cNvSpPr/>
          <p:nvPr/>
        </p:nvSpPr>
        <p:spPr>
          <a:xfrm>
            <a:off x="7735685" y="2836994"/>
            <a:ext cx="152400" cy="105028"/>
          </a:xfrm>
          <a:prstGeom prst="rect">
            <a:avLst/>
          </a:prstGeom>
          <a:blipFill>
            <a:blip r:embed="rId89" cstate="print"/>
            <a:stretch>
              <a:fillRect/>
            </a:stretch>
          </a:blipFill>
        </p:spPr>
        <p:txBody>
          <a:bodyPr wrap="square" lIns="0" tIns="0" rIns="0" bIns="0" rtlCol="0">
            <a:noAutofit/>
          </a:bodyPr>
          <a:lstStyle/>
          <a:p>
            <a:endParaRPr/>
          </a:p>
        </p:txBody>
      </p:sp>
      <p:sp>
        <p:nvSpPr>
          <p:cNvPr id="95" name="object 90"/>
          <p:cNvSpPr/>
          <p:nvPr/>
        </p:nvSpPr>
        <p:spPr>
          <a:xfrm>
            <a:off x="7946277" y="1963102"/>
            <a:ext cx="112914" cy="96315"/>
          </a:xfrm>
          <a:prstGeom prst="rect">
            <a:avLst/>
          </a:prstGeom>
          <a:blipFill>
            <a:blip r:embed="rId90" cstate="print"/>
            <a:stretch>
              <a:fillRect/>
            </a:stretch>
          </a:blipFill>
        </p:spPr>
        <p:txBody>
          <a:bodyPr wrap="square" lIns="0" tIns="0" rIns="0" bIns="0" rtlCol="0">
            <a:noAutofit/>
          </a:bodyPr>
          <a:lstStyle/>
          <a:p>
            <a:endParaRPr/>
          </a:p>
        </p:txBody>
      </p:sp>
      <p:sp>
        <p:nvSpPr>
          <p:cNvPr id="96" name="object 91"/>
          <p:cNvSpPr/>
          <p:nvPr/>
        </p:nvSpPr>
        <p:spPr>
          <a:xfrm>
            <a:off x="7904712" y="1960581"/>
            <a:ext cx="114201" cy="59503"/>
          </a:xfrm>
          <a:prstGeom prst="rect">
            <a:avLst/>
          </a:prstGeom>
          <a:blipFill>
            <a:blip r:embed="rId91" cstate="print"/>
            <a:stretch>
              <a:fillRect/>
            </a:stretch>
          </a:blipFill>
        </p:spPr>
        <p:txBody>
          <a:bodyPr wrap="square" lIns="0" tIns="0" rIns="0" bIns="0" rtlCol="0">
            <a:noAutofit/>
          </a:bodyPr>
          <a:lstStyle/>
          <a:p>
            <a:endParaRPr/>
          </a:p>
        </p:txBody>
      </p:sp>
      <p:sp>
        <p:nvSpPr>
          <p:cNvPr id="97" name="object 92"/>
          <p:cNvSpPr/>
          <p:nvPr/>
        </p:nvSpPr>
        <p:spPr>
          <a:xfrm>
            <a:off x="7895013" y="1816867"/>
            <a:ext cx="281120" cy="174979"/>
          </a:xfrm>
          <a:prstGeom prst="rect">
            <a:avLst/>
          </a:prstGeom>
          <a:blipFill>
            <a:blip r:embed="rId92" cstate="print"/>
            <a:stretch>
              <a:fillRect/>
            </a:stretch>
          </a:blipFill>
        </p:spPr>
        <p:txBody>
          <a:bodyPr wrap="square" lIns="0" tIns="0" rIns="0" bIns="0" rtlCol="0">
            <a:noAutofit/>
          </a:bodyPr>
          <a:lstStyle/>
          <a:p>
            <a:endParaRPr/>
          </a:p>
        </p:txBody>
      </p:sp>
      <p:sp>
        <p:nvSpPr>
          <p:cNvPr id="98" name="object 93"/>
          <p:cNvSpPr/>
          <p:nvPr/>
        </p:nvSpPr>
        <p:spPr>
          <a:xfrm>
            <a:off x="8236527" y="1921755"/>
            <a:ext cx="119149" cy="74126"/>
          </a:xfrm>
          <a:prstGeom prst="rect">
            <a:avLst/>
          </a:prstGeom>
          <a:blipFill>
            <a:blip r:embed="rId93" cstate="print"/>
            <a:stretch>
              <a:fillRect/>
            </a:stretch>
          </a:blipFill>
        </p:spPr>
        <p:txBody>
          <a:bodyPr wrap="square" lIns="0" tIns="0" rIns="0" bIns="0" rtlCol="0">
            <a:noAutofit/>
          </a:bodyPr>
          <a:lstStyle/>
          <a:p>
            <a:endParaRPr/>
          </a:p>
        </p:txBody>
      </p:sp>
      <p:sp>
        <p:nvSpPr>
          <p:cNvPr id="99" name="object 94"/>
          <p:cNvSpPr/>
          <p:nvPr/>
        </p:nvSpPr>
        <p:spPr>
          <a:xfrm>
            <a:off x="8102138" y="1844601"/>
            <a:ext cx="243147" cy="142203"/>
          </a:xfrm>
          <a:prstGeom prst="rect">
            <a:avLst/>
          </a:prstGeom>
          <a:blipFill>
            <a:blip r:embed="rId94" cstate="print"/>
            <a:stretch>
              <a:fillRect/>
            </a:stretch>
          </a:blipFill>
        </p:spPr>
        <p:txBody>
          <a:bodyPr wrap="square" lIns="0" tIns="0" rIns="0" bIns="0" rtlCol="0">
            <a:noAutofit/>
          </a:bodyPr>
          <a:lstStyle/>
          <a:p>
            <a:endParaRPr/>
          </a:p>
        </p:txBody>
      </p:sp>
      <p:sp>
        <p:nvSpPr>
          <p:cNvPr id="100" name="object 95"/>
          <p:cNvSpPr/>
          <p:nvPr/>
        </p:nvSpPr>
        <p:spPr>
          <a:xfrm>
            <a:off x="7727374" y="1833002"/>
            <a:ext cx="103247" cy="63537"/>
          </a:xfrm>
          <a:prstGeom prst="rect">
            <a:avLst/>
          </a:prstGeom>
          <a:blipFill>
            <a:blip r:embed="rId95" cstate="print"/>
            <a:stretch>
              <a:fillRect/>
            </a:stretch>
          </a:blipFill>
        </p:spPr>
        <p:txBody>
          <a:bodyPr wrap="square" lIns="0" tIns="0" rIns="0" bIns="0" rtlCol="0">
            <a:noAutofit/>
          </a:bodyPr>
          <a:lstStyle/>
          <a:p>
            <a:endParaRPr/>
          </a:p>
        </p:txBody>
      </p:sp>
      <p:sp>
        <p:nvSpPr>
          <p:cNvPr id="101" name="object 96"/>
          <p:cNvSpPr/>
          <p:nvPr/>
        </p:nvSpPr>
        <p:spPr>
          <a:xfrm>
            <a:off x="7676113" y="1797705"/>
            <a:ext cx="181955" cy="58998"/>
          </a:xfrm>
          <a:prstGeom prst="rect">
            <a:avLst/>
          </a:prstGeom>
          <a:blipFill>
            <a:blip r:embed="rId96" cstate="print"/>
            <a:stretch>
              <a:fillRect/>
            </a:stretch>
          </a:blipFill>
        </p:spPr>
        <p:txBody>
          <a:bodyPr wrap="square" lIns="0" tIns="0" rIns="0" bIns="0" rtlCol="0">
            <a:noAutofit/>
          </a:bodyPr>
          <a:lstStyle/>
          <a:p>
            <a:endParaRPr/>
          </a:p>
        </p:txBody>
      </p:sp>
      <p:sp>
        <p:nvSpPr>
          <p:cNvPr id="102" name="object 97"/>
          <p:cNvSpPr/>
          <p:nvPr/>
        </p:nvSpPr>
        <p:spPr>
          <a:xfrm>
            <a:off x="7728757" y="1777029"/>
            <a:ext cx="299951" cy="47906"/>
          </a:xfrm>
          <a:prstGeom prst="rect">
            <a:avLst/>
          </a:prstGeom>
          <a:blipFill>
            <a:blip r:embed="rId97" cstate="print"/>
            <a:stretch>
              <a:fillRect/>
            </a:stretch>
          </a:blipFill>
        </p:spPr>
        <p:txBody>
          <a:bodyPr wrap="square" lIns="0" tIns="0" rIns="0" bIns="0" rtlCol="0">
            <a:noAutofit/>
          </a:bodyPr>
          <a:lstStyle/>
          <a:p>
            <a:endParaRPr/>
          </a:p>
        </p:txBody>
      </p:sp>
      <p:sp>
        <p:nvSpPr>
          <p:cNvPr id="103" name="object 98"/>
          <p:cNvSpPr/>
          <p:nvPr/>
        </p:nvSpPr>
        <p:spPr>
          <a:xfrm>
            <a:off x="8059372" y="1735060"/>
            <a:ext cx="266477" cy="89128"/>
          </a:xfrm>
          <a:prstGeom prst="rect">
            <a:avLst/>
          </a:prstGeom>
          <a:blipFill>
            <a:blip r:embed="rId98" cstate="print"/>
            <a:stretch>
              <a:fillRect/>
            </a:stretch>
          </a:blipFill>
        </p:spPr>
        <p:txBody>
          <a:bodyPr wrap="square" lIns="0" tIns="0" rIns="0" bIns="0" rtlCol="0">
            <a:noAutofit/>
          </a:bodyPr>
          <a:lstStyle/>
          <a:p>
            <a:endParaRPr/>
          </a:p>
        </p:txBody>
      </p:sp>
      <p:sp>
        <p:nvSpPr>
          <p:cNvPr id="104" name="object 99"/>
          <p:cNvSpPr/>
          <p:nvPr/>
        </p:nvSpPr>
        <p:spPr>
          <a:xfrm>
            <a:off x="7766857" y="1568769"/>
            <a:ext cx="372624" cy="245072"/>
          </a:xfrm>
          <a:prstGeom prst="rect">
            <a:avLst/>
          </a:prstGeom>
          <a:blipFill>
            <a:blip r:embed="rId99" cstate="print"/>
            <a:stretch>
              <a:fillRect/>
            </a:stretch>
          </a:blipFill>
        </p:spPr>
        <p:txBody>
          <a:bodyPr wrap="square" lIns="0" tIns="0" rIns="0" bIns="0" rtlCol="0">
            <a:noAutofit/>
          </a:bodyPr>
          <a:lstStyle/>
          <a:p>
            <a:endParaRPr/>
          </a:p>
        </p:txBody>
      </p:sp>
      <p:sp>
        <p:nvSpPr>
          <p:cNvPr id="105" name="object 100"/>
          <p:cNvSpPr/>
          <p:nvPr/>
        </p:nvSpPr>
        <p:spPr>
          <a:xfrm>
            <a:off x="8299567" y="1733662"/>
            <a:ext cx="124690" cy="47400"/>
          </a:xfrm>
          <a:prstGeom prst="rect">
            <a:avLst/>
          </a:prstGeom>
          <a:blipFill>
            <a:blip r:embed="rId100" cstate="print"/>
            <a:stretch>
              <a:fillRect/>
            </a:stretch>
          </a:blipFill>
        </p:spPr>
        <p:txBody>
          <a:bodyPr wrap="square" lIns="0" tIns="0" rIns="0" bIns="0" rtlCol="0">
            <a:noAutofit/>
          </a:bodyPr>
          <a:lstStyle/>
          <a:p>
            <a:endParaRPr/>
          </a:p>
        </p:txBody>
      </p:sp>
      <p:sp>
        <p:nvSpPr>
          <p:cNvPr id="106" name="object 101"/>
          <p:cNvSpPr/>
          <p:nvPr/>
        </p:nvSpPr>
        <p:spPr>
          <a:xfrm>
            <a:off x="8145782" y="1660544"/>
            <a:ext cx="241739" cy="80178"/>
          </a:xfrm>
          <a:prstGeom prst="rect">
            <a:avLst/>
          </a:prstGeom>
          <a:blipFill>
            <a:blip r:embed="rId101" cstate="print"/>
            <a:stretch>
              <a:fillRect/>
            </a:stretch>
          </a:blipFill>
        </p:spPr>
        <p:txBody>
          <a:bodyPr wrap="square" lIns="0" tIns="0" rIns="0" bIns="0" rtlCol="0">
            <a:noAutofit/>
          </a:bodyPr>
          <a:lstStyle/>
          <a:p>
            <a:endParaRPr/>
          </a:p>
        </p:txBody>
      </p:sp>
      <p:sp>
        <p:nvSpPr>
          <p:cNvPr id="107" name="object 102"/>
          <p:cNvSpPr/>
          <p:nvPr/>
        </p:nvSpPr>
        <p:spPr>
          <a:xfrm>
            <a:off x="8310649" y="1668107"/>
            <a:ext cx="138545" cy="56982"/>
          </a:xfrm>
          <a:prstGeom prst="rect">
            <a:avLst/>
          </a:prstGeom>
          <a:blipFill>
            <a:blip r:embed="rId102" cstate="print"/>
            <a:stretch>
              <a:fillRect/>
            </a:stretch>
          </a:blipFill>
        </p:spPr>
        <p:txBody>
          <a:bodyPr wrap="square" lIns="0" tIns="0" rIns="0" bIns="0" rtlCol="0">
            <a:noAutofit/>
          </a:bodyPr>
          <a:lstStyle/>
          <a:p>
            <a:endParaRPr/>
          </a:p>
        </p:txBody>
      </p:sp>
      <p:sp>
        <p:nvSpPr>
          <p:cNvPr id="108" name="object 103"/>
          <p:cNvSpPr/>
          <p:nvPr/>
        </p:nvSpPr>
        <p:spPr>
          <a:xfrm>
            <a:off x="7847906" y="1562716"/>
            <a:ext cx="53164" cy="74127"/>
          </a:xfrm>
          <a:prstGeom prst="rect">
            <a:avLst/>
          </a:prstGeom>
          <a:blipFill>
            <a:blip r:embed="rId103" cstate="print"/>
            <a:stretch>
              <a:fillRect/>
            </a:stretch>
          </a:blipFill>
        </p:spPr>
        <p:txBody>
          <a:bodyPr wrap="square" lIns="0" tIns="0" rIns="0" bIns="0" rtlCol="0">
            <a:noAutofit/>
          </a:bodyPr>
          <a:lstStyle/>
          <a:p>
            <a:endParaRPr/>
          </a:p>
        </p:txBody>
      </p:sp>
      <p:sp>
        <p:nvSpPr>
          <p:cNvPr id="109" name="object 104"/>
          <p:cNvSpPr/>
          <p:nvPr/>
        </p:nvSpPr>
        <p:spPr>
          <a:xfrm>
            <a:off x="8022476" y="1536999"/>
            <a:ext cx="205739" cy="177501"/>
          </a:xfrm>
          <a:prstGeom prst="rect">
            <a:avLst/>
          </a:prstGeom>
          <a:blipFill>
            <a:blip r:embed="rId104" cstate="print"/>
            <a:stretch>
              <a:fillRect/>
            </a:stretch>
          </a:blipFill>
        </p:spPr>
        <p:txBody>
          <a:bodyPr wrap="square" lIns="0" tIns="0" rIns="0" bIns="0" rtlCol="0">
            <a:noAutofit/>
          </a:bodyPr>
          <a:lstStyle/>
          <a:p>
            <a:endParaRPr/>
          </a:p>
        </p:txBody>
      </p:sp>
      <p:sp>
        <p:nvSpPr>
          <p:cNvPr id="110" name="object 105"/>
          <p:cNvSpPr/>
          <p:nvPr/>
        </p:nvSpPr>
        <p:spPr>
          <a:xfrm>
            <a:off x="8091746" y="1502204"/>
            <a:ext cx="126769" cy="92785"/>
          </a:xfrm>
          <a:prstGeom prst="rect">
            <a:avLst/>
          </a:prstGeom>
          <a:blipFill>
            <a:blip r:embed="rId105" cstate="print"/>
            <a:stretch>
              <a:fillRect/>
            </a:stretch>
          </a:blipFill>
        </p:spPr>
        <p:txBody>
          <a:bodyPr wrap="square" lIns="0" tIns="0" rIns="0" bIns="0" rtlCol="0">
            <a:noAutofit/>
          </a:bodyPr>
          <a:lstStyle/>
          <a:p>
            <a:endParaRPr/>
          </a:p>
        </p:txBody>
      </p:sp>
    </p:spTree>
    <p:extLst>
      <p:ext uri="{BB962C8B-B14F-4D97-AF65-F5344CB8AC3E}">
        <p14:creationId xmlns:p14="http://schemas.microsoft.com/office/powerpoint/2010/main" val="795782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xit" presetSubtype="0" fill="hold" grpId="0" nodeType="clickEffect">
                                  <p:stCondLst>
                                    <p:cond delay="0"/>
                                  </p:stCondLst>
                                  <p:childTnLst>
                                    <p:animEffect transition="out" filter="fade">
                                      <p:cBhvr>
                                        <p:cTn id="6" dur="1000"/>
                                        <p:tgtEl>
                                          <p:spTgt spid="8"/>
                                        </p:tgtEl>
                                      </p:cBhvr>
                                    </p:animEffect>
                                    <p:anim calcmode="lin" valueType="num">
                                      <p:cBhvr>
                                        <p:cTn id="7" dur="1000"/>
                                        <p:tgtEl>
                                          <p:spTgt spid="8"/>
                                        </p:tgtEl>
                                        <p:attrNameLst>
                                          <p:attrName>ppt_x</p:attrName>
                                        </p:attrNameLst>
                                      </p:cBhvr>
                                      <p:tavLst>
                                        <p:tav tm="0">
                                          <p:val>
                                            <p:strVal val="ppt_x"/>
                                          </p:val>
                                        </p:tav>
                                        <p:tav tm="100000">
                                          <p:val>
                                            <p:strVal val="ppt_x"/>
                                          </p:val>
                                        </p:tav>
                                      </p:tavLst>
                                    </p:anim>
                                    <p:anim calcmode="lin" valueType="num">
                                      <p:cBhvr>
                                        <p:cTn id="8" dur="1000"/>
                                        <p:tgtEl>
                                          <p:spTgt spid="8"/>
                                        </p:tgtEl>
                                        <p:attrNameLst>
                                          <p:attrName>ppt_y</p:attrName>
                                        </p:attrNameLst>
                                      </p:cBhvr>
                                      <p:tavLst>
                                        <p:tav tm="0">
                                          <p:val>
                                            <p:strVal val="ppt_y"/>
                                          </p:val>
                                        </p:tav>
                                        <p:tav tm="100000">
                                          <p:val>
                                            <p:strVal val="ppt_y+.1"/>
                                          </p:val>
                                        </p:tav>
                                      </p:tavLst>
                                    </p:anim>
                                    <p:set>
                                      <p:cBhvr>
                                        <p:cTn id="9" dur="1" fill="hold">
                                          <p:stCondLst>
                                            <p:cond delay="999"/>
                                          </p:stCondLst>
                                        </p:cTn>
                                        <p:tgtEl>
                                          <p:spTgt spid="8"/>
                                        </p:tgtEl>
                                        <p:attrNameLst>
                                          <p:attrName>style.visibility</p:attrName>
                                        </p:attrNameLst>
                                      </p:cBhvr>
                                      <p:to>
                                        <p:strVal val="hidden"/>
                                      </p:to>
                                    </p:set>
                                  </p:childTnLst>
                                </p:cTn>
                              </p:par>
                              <p:par>
                                <p:cTn id="10" presetID="42" presetClass="exit" presetSubtype="0" fill="hold" grpId="0" nodeType="withEffect">
                                  <p:stCondLst>
                                    <p:cond delay="0"/>
                                  </p:stCondLst>
                                  <p:childTnLst>
                                    <p:animEffect transition="out" filter="fade">
                                      <p:cBhvr>
                                        <p:cTn id="11" dur="1000"/>
                                        <p:tgtEl>
                                          <p:spTgt spid="9"/>
                                        </p:tgtEl>
                                      </p:cBhvr>
                                    </p:animEffect>
                                    <p:anim calcmode="lin" valueType="num">
                                      <p:cBhvr>
                                        <p:cTn id="12" dur="1000"/>
                                        <p:tgtEl>
                                          <p:spTgt spid="9"/>
                                        </p:tgtEl>
                                        <p:attrNameLst>
                                          <p:attrName>ppt_x</p:attrName>
                                        </p:attrNameLst>
                                      </p:cBhvr>
                                      <p:tavLst>
                                        <p:tav tm="0">
                                          <p:val>
                                            <p:strVal val="ppt_x"/>
                                          </p:val>
                                        </p:tav>
                                        <p:tav tm="100000">
                                          <p:val>
                                            <p:strVal val="ppt_x"/>
                                          </p:val>
                                        </p:tav>
                                      </p:tavLst>
                                    </p:anim>
                                    <p:anim calcmode="lin" valueType="num">
                                      <p:cBhvr>
                                        <p:cTn id="13" dur="1000"/>
                                        <p:tgtEl>
                                          <p:spTgt spid="9"/>
                                        </p:tgtEl>
                                        <p:attrNameLst>
                                          <p:attrName>ppt_y</p:attrName>
                                        </p:attrNameLst>
                                      </p:cBhvr>
                                      <p:tavLst>
                                        <p:tav tm="0">
                                          <p:val>
                                            <p:strVal val="ppt_y"/>
                                          </p:val>
                                        </p:tav>
                                        <p:tav tm="100000">
                                          <p:val>
                                            <p:strVal val="ppt_y+.1"/>
                                          </p:val>
                                        </p:tav>
                                      </p:tavLst>
                                    </p:anim>
                                    <p:set>
                                      <p:cBhvr>
                                        <p:cTn id="14" dur="1" fill="hold">
                                          <p:stCondLst>
                                            <p:cond delay="999"/>
                                          </p:stCondLst>
                                        </p:cTn>
                                        <p:tgtEl>
                                          <p:spTgt spid="9"/>
                                        </p:tgtEl>
                                        <p:attrNameLst>
                                          <p:attrName>style.visibility</p:attrName>
                                        </p:attrNameLst>
                                      </p:cBhvr>
                                      <p:to>
                                        <p:strVal val="hidden"/>
                                      </p:to>
                                    </p:set>
                                  </p:childTnLst>
                                </p:cTn>
                              </p:par>
                              <p:par>
                                <p:cTn id="15" presetID="42" presetClass="exit" presetSubtype="0" fill="hold" grpId="0" nodeType="withEffect">
                                  <p:stCondLst>
                                    <p:cond delay="0"/>
                                  </p:stCondLst>
                                  <p:childTnLst>
                                    <p:animEffect transition="out" filter="fade">
                                      <p:cBhvr>
                                        <p:cTn id="16" dur="1000"/>
                                        <p:tgtEl>
                                          <p:spTgt spid="10"/>
                                        </p:tgtEl>
                                      </p:cBhvr>
                                    </p:animEffect>
                                    <p:anim calcmode="lin" valueType="num">
                                      <p:cBhvr>
                                        <p:cTn id="17" dur="1000"/>
                                        <p:tgtEl>
                                          <p:spTgt spid="10"/>
                                        </p:tgtEl>
                                        <p:attrNameLst>
                                          <p:attrName>ppt_x</p:attrName>
                                        </p:attrNameLst>
                                      </p:cBhvr>
                                      <p:tavLst>
                                        <p:tav tm="0">
                                          <p:val>
                                            <p:strVal val="ppt_x"/>
                                          </p:val>
                                        </p:tav>
                                        <p:tav tm="100000">
                                          <p:val>
                                            <p:strVal val="ppt_x"/>
                                          </p:val>
                                        </p:tav>
                                      </p:tavLst>
                                    </p:anim>
                                    <p:anim calcmode="lin" valueType="num">
                                      <p:cBhvr>
                                        <p:cTn id="18" dur="1000"/>
                                        <p:tgtEl>
                                          <p:spTgt spid="10"/>
                                        </p:tgtEl>
                                        <p:attrNameLst>
                                          <p:attrName>ppt_y</p:attrName>
                                        </p:attrNameLst>
                                      </p:cBhvr>
                                      <p:tavLst>
                                        <p:tav tm="0">
                                          <p:val>
                                            <p:strVal val="ppt_y"/>
                                          </p:val>
                                        </p:tav>
                                        <p:tav tm="100000">
                                          <p:val>
                                            <p:strVal val="ppt_y+.1"/>
                                          </p:val>
                                        </p:tav>
                                      </p:tavLst>
                                    </p:anim>
                                    <p:set>
                                      <p:cBhvr>
                                        <p:cTn id="19" dur="1" fill="hold">
                                          <p:stCondLst>
                                            <p:cond delay="999"/>
                                          </p:stCondLst>
                                        </p:cTn>
                                        <p:tgtEl>
                                          <p:spTgt spid="10"/>
                                        </p:tgtEl>
                                        <p:attrNameLst>
                                          <p:attrName>style.visibility</p:attrName>
                                        </p:attrNameLst>
                                      </p:cBhvr>
                                      <p:to>
                                        <p:strVal val="hidden"/>
                                      </p:to>
                                    </p:set>
                                  </p:childTnLst>
                                </p:cTn>
                              </p:par>
                              <p:par>
                                <p:cTn id="20" presetID="42" presetClass="exit" presetSubtype="0" fill="hold" grpId="0" nodeType="withEffect">
                                  <p:stCondLst>
                                    <p:cond delay="0"/>
                                  </p:stCondLst>
                                  <p:childTnLst>
                                    <p:animEffect transition="out" filter="fade">
                                      <p:cBhvr>
                                        <p:cTn id="21" dur="1000"/>
                                        <p:tgtEl>
                                          <p:spTgt spid="11"/>
                                        </p:tgtEl>
                                      </p:cBhvr>
                                    </p:animEffect>
                                    <p:anim calcmode="lin" valueType="num">
                                      <p:cBhvr>
                                        <p:cTn id="22" dur="1000"/>
                                        <p:tgtEl>
                                          <p:spTgt spid="11"/>
                                        </p:tgtEl>
                                        <p:attrNameLst>
                                          <p:attrName>ppt_x</p:attrName>
                                        </p:attrNameLst>
                                      </p:cBhvr>
                                      <p:tavLst>
                                        <p:tav tm="0">
                                          <p:val>
                                            <p:strVal val="ppt_x"/>
                                          </p:val>
                                        </p:tav>
                                        <p:tav tm="100000">
                                          <p:val>
                                            <p:strVal val="ppt_x"/>
                                          </p:val>
                                        </p:tav>
                                      </p:tavLst>
                                    </p:anim>
                                    <p:anim calcmode="lin" valueType="num">
                                      <p:cBhvr>
                                        <p:cTn id="23" dur="1000"/>
                                        <p:tgtEl>
                                          <p:spTgt spid="11"/>
                                        </p:tgtEl>
                                        <p:attrNameLst>
                                          <p:attrName>ppt_y</p:attrName>
                                        </p:attrNameLst>
                                      </p:cBhvr>
                                      <p:tavLst>
                                        <p:tav tm="0">
                                          <p:val>
                                            <p:strVal val="ppt_y"/>
                                          </p:val>
                                        </p:tav>
                                        <p:tav tm="100000">
                                          <p:val>
                                            <p:strVal val="ppt_y+.1"/>
                                          </p:val>
                                        </p:tav>
                                      </p:tavLst>
                                    </p:anim>
                                    <p:set>
                                      <p:cBhvr>
                                        <p:cTn id="24" dur="1" fill="hold">
                                          <p:stCondLst>
                                            <p:cond delay="999"/>
                                          </p:stCondLst>
                                        </p:cTn>
                                        <p:tgtEl>
                                          <p:spTgt spid="11"/>
                                        </p:tgtEl>
                                        <p:attrNameLst>
                                          <p:attrName>style.visibility</p:attrName>
                                        </p:attrNameLst>
                                      </p:cBhvr>
                                      <p:to>
                                        <p:strVal val="hidden"/>
                                      </p:to>
                                    </p:set>
                                  </p:childTnLst>
                                </p:cTn>
                              </p:par>
                              <p:par>
                                <p:cTn id="25" presetID="42" presetClass="exit" presetSubtype="0" fill="hold" grpId="0" nodeType="withEffect">
                                  <p:stCondLst>
                                    <p:cond delay="0"/>
                                  </p:stCondLst>
                                  <p:childTnLst>
                                    <p:animEffect transition="out" filter="fade">
                                      <p:cBhvr>
                                        <p:cTn id="26" dur="1000"/>
                                        <p:tgtEl>
                                          <p:spTgt spid="12"/>
                                        </p:tgtEl>
                                      </p:cBhvr>
                                    </p:animEffect>
                                    <p:anim calcmode="lin" valueType="num">
                                      <p:cBhvr>
                                        <p:cTn id="27" dur="1000"/>
                                        <p:tgtEl>
                                          <p:spTgt spid="12"/>
                                        </p:tgtEl>
                                        <p:attrNameLst>
                                          <p:attrName>ppt_x</p:attrName>
                                        </p:attrNameLst>
                                      </p:cBhvr>
                                      <p:tavLst>
                                        <p:tav tm="0">
                                          <p:val>
                                            <p:strVal val="ppt_x"/>
                                          </p:val>
                                        </p:tav>
                                        <p:tav tm="100000">
                                          <p:val>
                                            <p:strVal val="ppt_x"/>
                                          </p:val>
                                        </p:tav>
                                      </p:tavLst>
                                    </p:anim>
                                    <p:anim calcmode="lin" valueType="num">
                                      <p:cBhvr>
                                        <p:cTn id="28" dur="1000"/>
                                        <p:tgtEl>
                                          <p:spTgt spid="12"/>
                                        </p:tgtEl>
                                        <p:attrNameLst>
                                          <p:attrName>ppt_y</p:attrName>
                                        </p:attrNameLst>
                                      </p:cBhvr>
                                      <p:tavLst>
                                        <p:tav tm="0">
                                          <p:val>
                                            <p:strVal val="ppt_y"/>
                                          </p:val>
                                        </p:tav>
                                        <p:tav tm="100000">
                                          <p:val>
                                            <p:strVal val="ppt_y+.1"/>
                                          </p:val>
                                        </p:tav>
                                      </p:tavLst>
                                    </p:anim>
                                    <p:set>
                                      <p:cBhvr>
                                        <p:cTn id="29" dur="1" fill="hold">
                                          <p:stCondLst>
                                            <p:cond delay="999"/>
                                          </p:stCondLst>
                                        </p:cTn>
                                        <p:tgtEl>
                                          <p:spTgt spid="12"/>
                                        </p:tgtEl>
                                        <p:attrNameLst>
                                          <p:attrName>style.visibility</p:attrName>
                                        </p:attrNameLst>
                                      </p:cBhvr>
                                      <p:to>
                                        <p:strVal val="hidden"/>
                                      </p:to>
                                    </p:set>
                                  </p:childTnLst>
                                </p:cTn>
                              </p:par>
                              <p:par>
                                <p:cTn id="30" presetID="42" presetClass="exit" presetSubtype="0" fill="hold" grpId="0" nodeType="withEffect">
                                  <p:stCondLst>
                                    <p:cond delay="0"/>
                                  </p:stCondLst>
                                  <p:childTnLst>
                                    <p:animEffect transition="out" filter="fade">
                                      <p:cBhvr>
                                        <p:cTn id="31" dur="1000"/>
                                        <p:tgtEl>
                                          <p:spTgt spid="13"/>
                                        </p:tgtEl>
                                      </p:cBhvr>
                                    </p:animEffect>
                                    <p:anim calcmode="lin" valueType="num">
                                      <p:cBhvr>
                                        <p:cTn id="32" dur="1000"/>
                                        <p:tgtEl>
                                          <p:spTgt spid="13"/>
                                        </p:tgtEl>
                                        <p:attrNameLst>
                                          <p:attrName>ppt_x</p:attrName>
                                        </p:attrNameLst>
                                      </p:cBhvr>
                                      <p:tavLst>
                                        <p:tav tm="0">
                                          <p:val>
                                            <p:strVal val="ppt_x"/>
                                          </p:val>
                                        </p:tav>
                                        <p:tav tm="100000">
                                          <p:val>
                                            <p:strVal val="ppt_x"/>
                                          </p:val>
                                        </p:tav>
                                      </p:tavLst>
                                    </p:anim>
                                    <p:anim calcmode="lin" valueType="num">
                                      <p:cBhvr>
                                        <p:cTn id="33" dur="1000"/>
                                        <p:tgtEl>
                                          <p:spTgt spid="13"/>
                                        </p:tgtEl>
                                        <p:attrNameLst>
                                          <p:attrName>ppt_y</p:attrName>
                                        </p:attrNameLst>
                                      </p:cBhvr>
                                      <p:tavLst>
                                        <p:tav tm="0">
                                          <p:val>
                                            <p:strVal val="ppt_y"/>
                                          </p:val>
                                        </p:tav>
                                        <p:tav tm="100000">
                                          <p:val>
                                            <p:strVal val="ppt_y+.1"/>
                                          </p:val>
                                        </p:tav>
                                      </p:tavLst>
                                    </p:anim>
                                    <p:set>
                                      <p:cBhvr>
                                        <p:cTn id="34" dur="1" fill="hold">
                                          <p:stCondLst>
                                            <p:cond delay="999"/>
                                          </p:stCondLst>
                                        </p:cTn>
                                        <p:tgtEl>
                                          <p:spTgt spid="13"/>
                                        </p:tgtEl>
                                        <p:attrNameLst>
                                          <p:attrName>style.visibility</p:attrName>
                                        </p:attrNameLst>
                                      </p:cBhvr>
                                      <p:to>
                                        <p:strVal val="hidden"/>
                                      </p:to>
                                    </p:set>
                                  </p:childTnLst>
                                </p:cTn>
                              </p:par>
                              <p:par>
                                <p:cTn id="35" presetID="42" presetClass="exit" presetSubtype="0" fill="hold" grpId="0" nodeType="withEffect">
                                  <p:stCondLst>
                                    <p:cond delay="0"/>
                                  </p:stCondLst>
                                  <p:childTnLst>
                                    <p:animEffect transition="out" filter="fade">
                                      <p:cBhvr>
                                        <p:cTn id="36" dur="1000"/>
                                        <p:tgtEl>
                                          <p:spTgt spid="14"/>
                                        </p:tgtEl>
                                      </p:cBhvr>
                                    </p:animEffect>
                                    <p:anim calcmode="lin" valueType="num">
                                      <p:cBhvr>
                                        <p:cTn id="37" dur="1000"/>
                                        <p:tgtEl>
                                          <p:spTgt spid="14"/>
                                        </p:tgtEl>
                                        <p:attrNameLst>
                                          <p:attrName>ppt_x</p:attrName>
                                        </p:attrNameLst>
                                      </p:cBhvr>
                                      <p:tavLst>
                                        <p:tav tm="0">
                                          <p:val>
                                            <p:strVal val="ppt_x"/>
                                          </p:val>
                                        </p:tav>
                                        <p:tav tm="100000">
                                          <p:val>
                                            <p:strVal val="ppt_x"/>
                                          </p:val>
                                        </p:tav>
                                      </p:tavLst>
                                    </p:anim>
                                    <p:anim calcmode="lin" valueType="num">
                                      <p:cBhvr>
                                        <p:cTn id="38" dur="1000"/>
                                        <p:tgtEl>
                                          <p:spTgt spid="14"/>
                                        </p:tgtEl>
                                        <p:attrNameLst>
                                          <p:attrName>ppt_y</p:attrName>
                                        </p:attrNameLst>
                                      </p:cBhvr>
                                      <p:tavLst>
                                        <p:tav tm="0">
                                          <p:val>
                                            <p:strVal val="ppt_y"/>
                                          </p:val>
                                        </p:tav>
                                        <p:tav tm="100000">
                                          <p:val>
                                            <p:strVal val="ppt_y+.1"/>
                                          </p:val>
                                        </p:tav>
                                      </p:tavLst>
                                    </p:anim>
                                    <p:set>
                                      <p:cBhvr>
                                        <p:cTn id="39" dur="1" fill="hold">
                                          <p:stCondLst>
                                            <p:cond delay="999"/>
                                          </p:stCondLst>
                                        </p:cTn>
                                        <p:tgtEl>
                                          <p:spTgt spid="14"/>
                                        </p:tgtEl>
                                        <p:attrNameLst>
                                          <p:attrName>style.visibility</p:attrName>
                                        </p:attrNameLst>
                                      </p:cBhvr>
                                      <p:to>
                                        <p:strVal val="hidden"/>
                                      </p:to>
                                    </p:set>
                                  </p:childTnLst>
                                </p:cTn>
                              </p:par>
                              <p:par>
                                <p:cTn id="40" presetID="42" presetClass="exit" presetSubtype="0" fill="hold" grpId="0" nodeType="withEffect">
                                  <p:stCondLst>
                                    <p:cond delay="0"/>
                                  </p:stCondLst>
                                  <p:childTnLst>
                                    <p:animEffect transition="out" filter="fade">
                                      <p:cBhvr>
                                        <p:cTn id="41" dur="1000"/>
                                        <p:tgtEl>
                                          <p:spTgt spid="15"/>
                                        </p:tgtEl>
                                      </p:cBhvr>
                                    </p:animEffect>
                                    <p:anim calcmode="lin" valueType="num">
                                      <p:cBhvr>
                                        <p:cTn id="42" dur="1000"/>
                                        <p:tgtEl>
                                          <p:spTgt spid="15"/>
                                        </p:tgtEl>
                                        <p:attrNameLst>
                                          <p:attrName>ppt_x</p:attrName>
                                        </p:attrNameLst>
                                      </p:cBhvr>
                                      <p:tavLst>
                                        <p:tav tm="0">
                                          <p:val>
                                            <p:strVal val="ppt_x"/>
                                          </p:val>
                                        </p:tav>
                                        <p:tav tm="100000">
                                          <p:val>
                                            <p:strVal val="ppt_x"/>
                                          </p:val>
                                        </p:tav>
                                      </p:tavLst>
                                    </p:anim>
                                    <p:anim calcmode="lin" valueType="num">
                                      <p:cBhvr>
                                        <p:cTn id="43" dur="1000"/>
                                        <p:tgtEl>
                                          <p:spTgt spid="15"/>
                                        </p:tgtEl>
                                        <p:attrNameLst>
                                          <p:attrName>ppt_y</p:attrName>
                                        </p:attrNameLst>
                                      </p:cBhvr>
                                      <p:tavLst>
                                        <p:tav tm="0">
                                          <p:val>
                                            <p:strVal val="ppt_y"/>
                                          </p:val>
                                        </p:tav>
                                        <p:tav tm="100000">
                                          <p:val>
                                            <p:strVal val="ppt_y+.1"/>
                                          </p:val>
                                        </p:tav>
                                      </p:tavLst>
                                    </p:anim>
                                    <p:set>
                                      <p:cBhvr>
                                        <p:cTn id="44" dur="1" fill="hold">
                                          <p:stCondLst>
                                            <p:cond delay="999"/>
                                          </p:stCondLst>
                                        </p:cTn>
                                        <p:tgtEl>
                                          <p:spTgt spid="15"/>
                                        </p:tgtEl>
                                        <p:attrNameLst>
                                          <p:attrName>style.visibility</p:attrName>
                                        </p:attrNameLst>
                                      </p:cBhvr>
                                      <p:to>
                                        <p:strVal val="hidden"/>
                                      </p:to>
                                    </p:set>
                                  </p:childTnLst>
                                </p:cTn>
                              </p:par>
                              <p:par>
                                <p:cTn id="45" presetID="42" presetClass="exit" presetSubtype="0" fill="hold" grpId="0" nodeType="withEffect">
                                  <p:stCondLst>
                                    <p:cond delay="0"/>
                                  </p:stCondLst>
                                  <p:childTnLst>
                                    <p:animEffect transition="out" filter="fade">
                                      <p:cBhvr>
                                        <p:cTn id="46" dur="1000"/>
                                        <p:tgtEl>
                                          <p:spTgt spid="16"/>
                                        </p:tgtEl>
                                      </p:cBhvr>
                                    </p:animEffect>
                                    <p:anim calcmode="lin" valueType="num">
                                      <p:cBhvr>
                                        <p:cTn id="47" dur="1000"/>
                                        <p:tgtEl>
                                          <p:spTgt spid="16"/>
                                        </p:tgtEl>
                                        <p:attrNameLst>
                                          <p:attrName>ppt_x</p:attrName>
                                        </p:attrNameLst>
                                      </p:cBhvr>
                                      <p:tavLst>
                                        <p:tav tm="0">
                                          <p:val>
                                            <p:strVal val="ppt_x"/>
                                          </p:val>
                                        </p:tav>
                                        <p:tav tm="100000">
                                          <p:val>
                                            <p:strVal val="ppt_x"/>
                                          </p:val>
                                        </p:tav>
                                      </p:tavLst>
                                    </p:anim>
                                    <p:anim calcmode="lin" valueType="num">
                                      <p:cBhvr>
                                        <p:cTn id="48" dur="1000"/>
                                        <p:tgtEl>
                                          <p:spTgt spid="16"/>
                                        </p:tgtEl>
                                        <p:attrNameLst>
                                          <p:attrName>ppt_y</p:attrName>
                                        </p:attrNameLst>
                                      </p:cBhvr>
                                      <p:tavLst>
                                        <p:tav tm="0">
                                          <p:val>
                                            <p:strVal val="ppt_y"/>
                                          </p:val>
                                        </p:tav>
                                        <p:tav tm="100000">
                                          <p:val>
                                            <p:strVal val="ppt_y+.1"/>
                                          </p:val>
                                        </p:tav>
                                      </p:tavLst>
                                    </p:anim>
                                    <p:set>
                                      <p:cBhvr>
                                        <p:cTn id="49" dur="1" fill="hold">
                                          <p:stCondLst>
                                            <p:cond delay="999"/>
                                          </p:stCondLst>
                                        </p:cTn>
                                        <p:tgtEl>
                                          <p:spTgt spid="16"/>
                                        </p:tgtEl>
                                        <p:attrNameLst>
                                          <p:attrName>style.visibility</p:attrName>
                                        </p:attrNameLst>
                                      </p:cBhvr>
                                      <p:to>
                                        <p:strVal val="hidden"/>
                                      </p:to>
                                    </p:set>
                                  </p:childTnLst>
                                </p:cTn>
                              </p:par>
                              <p:par>
                                <p:cTn id="50" presetID="42" presetClass="exit" presetSubtype="0" fill="hold" grpId="0" nodeType="withEffect">
                                  <p:stCondLst>
                                    <p:cond delay="0"/>
                                  </p:stCondLst>
                                  <p:childTnLst>
                                    <p:animEffect transition="out" filter="fade">
                                      <p:cBhvr>
                                        <p:cTn id="51" dur="1000"/>
                                        <p:tgtEl>
                                          <p:spTgt spid="17"/>
                                        </p:tgtEl>
                                      </p:cBhvr>
                                    </p:animEffect>
                                    <p:anim calcmode="lin" valueType="num">
                                      <p:cBhvr>
                                        <p:cTn id="52" dur="1000"/>
                                        <p:tgtEl>
                                          <p:spTgt spid="17"/>
                                        </p:tgtEl>
                                        <p:attrNameLst>
                                          <p:attrName>ppt_x</p:attrName>
                                        </p:attrNameLst>
                                      </p:cBhvr>
                                      <p:tavLst>
                                        <p:tav tm="0">
                                          <p:val>
                                            <p:strVal val="ppt_x"/>
                                          </p:val>
                                        </p:tav>
                                        <p:tav tm="100000">
                                          <p:val>
                                            <p:strVal val="ppt_x"/>
                                          </p:val>
                                        </p:tav>
                                      </p:tavLst>
                                    </p:anim>
                                    <p:anim calcmode="lin" valueType="num">
                                      <p:cBhvr>
                                        <p:cTn id="53" dur="1000"/>
                                        <p:tgtEl>
                                          <p:spTgt spid="17"/>
                                        </p:tgtEl>
                                        <p:attrNameLst>
                                          <p:attrName>ppt_y</p:attrName>
                                        </p:attrNameLst>
                                      </p:cBhvr>
                                      <p:tavLst>
                                        <p:tav tm="0">
                                          <p:val>
                                            <p:strVal val="ppt_y"/>
                                          </p:val>
                                        </p:tav>
                                        <p:tav tm="100000">
                                          <p:val>
                                            <p:strVal val="ppt_y+.1"/>
                                          </p:val>
                                        </p:tav>
                                      </p:tavLst>
                                    </p:anim>
                                    <p:set>
                                      <p:cBhvr>
                                        <p:cTn id="54" dur="1" fill="hold">
                                          <p:stCondLst>
                                            <p:cond delay="999"/>
                                          </p:stCondLst>
                                        </p:cTn>
                                        <p:tgtEl>
                                          <p:spTgt spid="17"/>
                                        </p:tgtEl>
                                        <p:attrNameLst>
                                          <p:attrName>style.visibility</p:attrName>
                                        </p:attrNameLst>
                                      </p:cBhvr>
                                      <p:to>
                                        <p:strVal val="hidden"/>
                                      </p:to>
                                    </p:set>
                                  </p:childTnLst>
                                </p:cTn>
                              </p:par>
                              <p:par>
                                <p:cTn id="55" presetID="42" presetClass="exit" presetSubtype="0" fill="hold" grpId="0" nodeType="withEffect">
                                  <p:stCondLst>
                                    <p:cond delay="0"/>
                                  </p:stCondLst>
                                  <p:childTnLst>
                                    <p:animEffect transition="out" filter="fade">
                                      <p:cBhvr>
                                        <p:cTn id="56" dur="1000"/>
                                        <p:tgtEl>
                                          <p:spTgt spid="18"/>
                                        </p:tgtEl>
                                      </p:cBhvr>
                                    </p:animEffect>
                                    <p:anim calcmode="lin" valueType="num">
                                      <p:cBhvr>
                                        <p:cTn id="57" dur="1000"/>
                                        <p:tgtEl>
                                          <p:spTgt spid="18"/>
                                        </p:tgtEl>
                                        <p:attrNameLst>
                                          <p:attrName>ppt_x</p:attrName>
                                        </p:attrNameLst>
                                      </p:cBhvr>
                                      <p:tavLst>
                                        <p:tav tm="0">
                                          <p:val>
                                            <p:strVal val="ppt_x"/>
                                          </p:val>
                                        </p:tav>
                                        <p:tav tm="100000">
                                          <p:val>
                                            <p:strVal val="ppt_x"/>
                                          </p:val>
                                        </p:tav>
                                      </p:tavLst>
                                    </p:anim>
                                    <p:anim calcmode="lin" valueType="num">
                                      <p:cBhvr>
                                        <p:cTn id="58" dur="1000"/>
                                        <p:tgtEl>
                                          <p:spTgt spid="18"/>
                                        </p:tgtEl>
                                        <p:attrNameLst>
                                          <p:attrName>ppt_y</p:attrName>
                                        </p:attrNameLst>
                                      </p:cBhvr>
                                      <p:tavLst>
                                        <p:tav tm="0">
                                          <p:val>
                                            <p:strVal val="ppt_y"/>
                                          </p:val>
                                        </p:tav>
                                        <p:tav tm="100000">
                                          <p:val>
                                            <p:strVal val="ppt_y+.1"/>
                                          </p:val>
                                        </p:tav>
                                      </p:tavLst>
                                    </p:anim>
                                    <p:set>
                                      <p:cBhvr>
                                        <p:cTn id="59" dur="1" fill="hold">
                                          <p:stCondLst>
                                            <p:cond delay="999"/>
                                          </p:stCondLst>
                                        </p:cTn>
                                        <p:tgtEl>
                                          <p:spTgt spid="18"/>
                                        </p:tgtEl>
                                        <p:attrNameLst>
                                          <p:attrName>style.visibility</p:attrName>
                                        </p:attrNameLst>
                                      </p:cBhvr>
                                      <p:to>
                                        <p:strVal val="hidden"/>
                                      </p:to>
                                    </p:set>
                                  </p:childTnLst>
                                </p:cTn>
                              </p:par>
                              <p:par>
                                <p:cTn id="60" presetID="42" presetClass="exit" presetSubtype="0" fill="hold" grpId="0" nodeType="withEffect">
                                  <p:stCondLst>
                                    <p:cond delay="0"/>
                                  </p:stCondLst>
                                  <p:childTnLst>
                                    <p:animEffect transition="out" filter="fade">
                                      <p:cBhvr>
                                        <p:cTn id="61" dur="1000"/>
                                        <p:tgtEl>
                                          <p:spTgt spid="19"/>
                                        </p:tgtEl>
                                      </p:cBhvr>
                                    </p:animEffect>
                                    <p:anim calcmode="lin" valueType="num">
                                      <p:cBhvr>
                                        <p:cTn id="62" dur="1000"/>
                                        <p:tgtEl>
                                          <p:spTgt spid="19"/>
                                        </p:tgtEl>
                                        <p:attrNameLst>
                                          <p:attrName>ppt_x</p:attrName>
                                        </p:attrNameLst>
                                      </p:cBhvr>
                                      <p:tavLst>
                                        <p:tav tm="0">
                                          <p:val>
                                            <p:strVal val="ppt_x"/>
                                          </p:val>
                                        </p:tav>
                                        <p:tav tm="100000">
                                          <p:val>
                                            <p:strVal val="ppt_x"/>
                                          </p:val>
                                        </p:tav>
                                      </p:tavLst>
                                    </p:anim>
                                    <p:anim calcmode="lin" valueType="num">
                                      <p:cBhvr>
                                        <p:cTn id="63" dur="1000"/>
                                        <p:tgtEl>
                                          <p:spTgt spid="19"/>
                                        </p:tgtEl>
                                        <p:attrNameLst>
                                          <p:attrName>ppt_y</p:attrName>
                                        </p:attrNameLst>
                                      </p:cBhvr>
                                      <p:tavLst>
                                        <p:tav tm="0">
                                          <p:val>
                                            <p:strVal val="ppt_y"/>
                                          </p:val>
                                        </p:tav>
                                        <p:tav tm="100000">
                                          <p:val>
                                            <p:strVal val="ppt_y+.1"/>
                                          </p:val>
                                        </p:tav>
                                      </p:tavLst>
                                    </p:anim>
                                    <p:set>
                                      <p:cBhvr>
                                        <p:cTn id="64" dur="1" fill="hold">
                                          <p:stCondLst>
                                            <p:cond delay="999"/>
                                          </p:stCondLst>
                                        </p:cTn>
                                        <p:tgtEl>
                                          <p:spTgt spid="19"/>
                                        </p:tgtEl>
                                        <p:attrNameLst>
                                          <p:attrName>style.visibility</p:attrName>
                                        </p:attrNameLst>
                                      </p:cBhvr>
                                      <p:to>
                                        <p:strVal val="hidden"/>
                                      </p:to>
                                    </p:set>
                                  </p:childTnLst>
                                </p:cTn>
                              </p:par>
                              <p:par>
                                <p:cTn id="65" presetID="42" presetClass="exit" presetSubtype="0" fill="hold" grpId="0" nodeType="withEffect">
                                  <p:stCondLst>
                                    <p:cond delay="0"/>
                                  </p:stCondLst>
                                  <p:childTnLst>
                                    <p:animEffect transition="out" filter="fade">
                                      <p:cBhvr>
                                        <p:cTn id="66" dur="1000"/>
                                        <p:tgtEl>
                                          <p:spTgt spid="20"/>
                                        </p:tgtEl>
                                      </p:cBhvr>
                                    </p:animEffect>
                                    <p:anim calcmode="lin" valueType="num">
                                      <p:cBhvr>
                                        <p:cTn id="67" dur="1000"/>
                                        <p:tgtEl>
                                          <p:spTgt spid="20"/>
                                        </p:tgtEl>
                                        <p:attrNameLst>
                                          <p:attrName>ppt_x</p:attrName>
                                        </p:attrNameLst>
                                      </p:cBhvr>
                                      <p:tavLst>
                                        <p:tav tm="0">
                                          <p:val>
                                            <p:strVal val="ppt_x"/>
                                          </p:val>
                                        </p:tav>
                                        <p:tav tm="100000">
                                          <p:val>
                                            <p:strVal val="ppt_x"/>
                                          </p:val>
                                        </p:tav>
                                      </p:tavLst>
                                    </p:anim>
                                    <p:anim calcmode="lin" valueType="num">
                                      <p:cBhvr>
                                        <p:cTn id="68" dur="1000"/>
                                        <p:tgtEl>
                                          <p:spTgt spid="20"/>
                                        </p:tgtEl>
                                        <p:attrNameLst>
                                          <p:attrName>ppt_y</p:attrName>
                                        </p:attrNameLst>
                                      </p:cBhvr>
                                      <p:tavLst>
                                        <p:tav tm="0">
                                          <p:val>
                                            <p:strVal val="ppt_y"/>
                                          </p:val>
                                        </p:tav>
                                        <p:tav tm="100000">
                                          <p:val>
                                            <p:strVal val="ppt_y+.1"/>
                                          </p:val>
                                        </p:tav>
                                      </p:tavLst>
                                    </p:anim>
                                    <p:set>
                                      <p:cBhvr>
                                        <p:cTn id="69" dur="1" fill="hold">
                                          <p:stCondLst>
                                            <p:cond delay="999"/>
                                          </p:stCondLst>
                                        </p:cTn>
                                        <p:tgtEl>
                                          <p:spTgt spid="20"/>
                                        </p:tgtEl>
                                        <p:attrNameLst>
                                          <p:attrName>style.visibility</p:attrName>
                                        </p:attrNameLst>
                                      </p:cBhvr>
                                      <p:to>
                                        <p:strVal val="hidden"/>
                                      </p:to>
                                    </p:set>
                                  </p:childTnLst>
                                </p:cTn>
                              </p:par>
                              <p:par>
                                <p:cTn id="70" presetID="42" presetClass="exit" presetSubtype="0" fill="hold" grpId="0" nodeType="withEffect">
                                  <p:stCondLst>
                                    <p:cond delay="0"/>
                                  </p:stCondLst>
                                  <p:childTnLst>
                                    <p:animEffect transition="out" filter="fade">
                                      <p:cBhvr>
                                        <p:cTn id="71" dur="1000"/>
                                        <p:tgtEl>
                                          <p:spTgt spid="21"/>
                                        </p:tgtEl>
                                      </p:cBhvr>
                                    </p:animEffect>
                                    <p:anim calcmode="lin" valueType="num">
                                      <p:cBhvr>
                                        <p:cTn id="72" dur="1000"/>
                                        <p:tgtEl>
                                          <p:spTgt spid="21"/>
                                        </p:tgtEl>
                                        <p:attrNameLst>
                                          <p:attrName>ppt_x</p:attrName>
                                        </p:attrNameLst>
                                      </p:cBhvr>
                                      <p:tavLst>
                                        <p:tav tm="0">
                                          <p:val>
                                            <p:strVal val="ppt_x"/>
                                          </p:val>
                                        </p:tav>
                                        <p:tav tm="100000">
                                          <p:val>
                                            <p:strVal val="ppt_x"/>
                                          </p:val>
                                        </p:tav>
                                      </p:tavLst>
                                    </p:anim>
                                    <p:anim calcmode="lin" valueType="num">
                                      <p:cBhvr>
                                        <p:cTn id="73" dur="1000"/>
                                        <p:tgtEl>
                                          <p:spTgt spid="21"/>
                                        </p:tgtEl>
                                        <p:attrNameLst>
                                          <p:attrName>ppt_y</p:attrName>
                                        </p:attrNameLst>
                                      </p:cBhvr>
                                      <p:tavLst>
                                        <p:tav tm="0">
                                          <p:val>
                                            <p:strVal val="ppt_y"/>
                                          </p:val>
                                        </p:tav>
                                        <p:tav tm="100000">
                                          <p:val>
                                            <p:strVal val="ppt_y+.1"/>
                                          </p:val>
                                        </p:tav>
                                      </p:tavLst>
                                    </p:anim>
                                    <p:set>
                                      <p:cBhvr>
                                        <p:cTn id="74" dur="1" fill="hold">
                                          <p:stCondLst>
                                            <p:cond delay="999"/>
                                          </p:stCondLst>
                                        </p:cTn>
                                        <p:tgtEl>
                                          <p:spTgt spid="21"/>
                                        </p:tgtEl>
                                        <p:attrNameLst>
                                          <p:attrName>style.visibility</p:attrName>
                                        </p:attrNameLst>
                                      </p:cBhvr>
                                      <p:to>
                                        <p:strVal val="hidden"/>
                                      </p:to>
                                    </p:set>
                                  </p:childTnLst>
                                </p:cTn>
                              </p:par>
                              <p:par>
                                <p:cTn id="75" presetID="42" presetClass="exit" presetSubtype="0" fill="hold" grpId="0" nodeType="withEffect">
                                  <p:stCondLst>
                                    <p:cond delay="0"/>
                                  </p:stCondLst>
                                  <p:childTnLst>
                                    <p:animEffect transition="out" filter="fade">
                                      <p:cBhvr>
                                        <p:cTn id="76" dur="1000"/>
                                        <p:tgtEl>
                                          <p:spTgt spid="22"/>
                                        </p:tgtEl>
                                      </p:cBhvr>
                                    </p:animEffect>
                                    <p:anim calcmode="lin" valueType="num">
                                      <p:cBhvr>
                                        <p:cTn id="77" dur="1000"/>
                                        <p:tgtEl>
                                          <p:spTgt spid="22"/>
                                        </p:tgtEl>
                                        <p:attrNameLst>
                                          <p:attrName>ppt_x</p:attrName>
                                        </p:attrNameLst>
                                      </p:cBhvr>
                                      <p:tavLst>
                                        <p:tav tm="0">
                                          <p:val>
                                            <p:strVal val="ppt_x"/>
                                          </p:val>
                                        </p:tav>
                                        <p:tav tm="100000">
                                          <p:val>
                                            <p:strVal val="ppt_x"/>
                                          </p:val>
                                        </p:tav>
                                      </p:tavLst>
                                    </p:anim>
                                    <p:anim calcmode="lin" valueType="num">
                                      <p:cBhvr>
                                        <p:cTn id="78" dur="1000"/>
                                        <p:tgtEl>
                                          <p:spTgt spid="22"/>
                                        </p:tgtEl>
                                        <p:attrNameLst>
                                          <p:attrName>ppt_y</p:attrName>
                                        </p:attrNameLst>
                                      </p:cBhvr>
                                      <p:tavLst>
                                        <p:tav tm="0">
                                          <p:val>
                                            <p:strVal val="ppt_y"/>
                                          </p:val>
                                        </p:tav>
                                        <p:tav tm="100000">
                                          <p:val>
                                            <p:strVal val="ppt_y+.1"/>
                                          </p:val>
                                        </p:tav>
                                      </p:tavLst>
                                    </p:anim>
                                    <p:set>
                                      <p:cBhvr>
                                        <p:cTn id="79" dur="1" fill="hold">
                                          <p:stCondLst>
                                            <p:cond delay="999"/>
                                          </p:stCondLst>
                                        </p:cTn>
                                        <p:tgtEl>
                                          <p:spTgt spid="22"/>
                                        </p:tgtEl>
                                        <p:attrNameLst>
                                          <p:attrName>style.visibility</p:attrName>
                                        </p:attrNameLst>
                                      </p:cBhvr>
                                      <p:to>
                                        <p:strVal val="hidden"/>
                                      </p:to>
                                    </p:set>
                                  </p:childTnLst>
                                </p:cTn>
                              </p:par>
                              <p:par>
                                <p:cTn id="80" presetID="42" presetClass="exit" presetSubtype="0" fill="hold" grpId="0" nodeType="withEffect">
                                  <p:stCondLst>
                                    <p:cond delay="0"/>
                                  </p:stCondLst>
                                  <p:childTnLst>
                                    <p:animEffect transition="out" filter="fade">
                                      <p:cBhvr>
                                        <p:cTn id="81" dur="1000"/>
                                        <p:tgtEl>
                                          <p:spTgt spid="23"/>
                                        </p:tgtEl>
                                      </p:cBhvr>
                                    </p:animEffect>
                                    <p:anim calcmode="lin" valueType="num">
                                      <p:cBhvr>
                                        <p:cTn id="82" dur="1000"/>
                                        <p:tgtEl>
                                          <p:spTgt spid="23"/>
                                        </p:tgtEl>
                                        <p:attrNameLst>
                                          <p:attrName>ppt_x</p:attrName>
                                        </p:attrNameLst>
                                      </p:cBhvr>
                                      <p:tavLst>
                                        <p:tav tm="0">
                                          <p:val>
                                            <p:strVal val="ppt_x"/>
                                          </p:val>
                                        </p:tav>
                                        <p:tav tm="100000">
                                          <p:val>
                                            <p:strVal val="ppt_x"/>
                                          </p:val>
                                        </p:tav>
                                      </p:tavLst>
                                    </p:anim>
                                    <p:anim calcmode="lin" valueType="num">
                                      <p:cBhvr>
                                        <p:cTn id="83" dur="1000"/>
                                        <p:tgtEl>
                                          <p:spTgt spid="23"/>
                                        </p:tgtEl>
                                        <p:attrNameLst>
                                          <p:attrName>ppt_y</p:attrName>
                                        </p:attrNameLst>
                                      </p:cBhvr>
                                      <p:tavLst>
                                        <p:tav tm="0">
                                          <p:val>
                                            <p:strVal val="ppt_y"/>
                                          </p:val>
                                        </p:tav>
                                        <p:tav tm="100000">
                                          <p:val>
                                            <p:strVal val="ppt_y+.1"/>
                                          </p:val>
                                        </p:tav>
                                      </p:tavLst>
                                    </p:anim>
                                    <p:set>
                                      <p:cBhvr>
                                        <p:cTn id="84" dur="1" fill="hold">
                                          <p:stCondLst>
                                            <p:cond delay="999"/>
                                          </p:stCondLst>
                                        </p:cTn>
                                        <p:tgtEl>
                                          <p:spTgt spid="23"/>
                                        </p:tgtEl>
                                        <p:attrNameLst>
                                          <p:attrName>style.visibility</p:attrName>
                                        </p:attrNameLst>
                                      </p:cBhvr>
                                      <p:to>
                                        <p:strVal val="hidden"/>
                                      </p:to>
                                    </p:set>
                                  </p:childTnLst>
                                </p:cTn>
                              </p:par>
                              <p:par>
                                <p:cTn id="85" presetID="42" presetClass="exit" presetSubtype="0" fill="hold" grpId="0" nodeType="withEffect">
                                  <p:stCondLst>
                                    <p:cond delay="0"/>
                                  </p:stCondLst>
                                  <p:childTnLst>
                                    <p:animEffect transition="out" filter="fade">
                                      <p:cBhvr>
                                        <p:cTn id="86" dur="1000"/>
                                        <p:tgtEl>
                                          <p:spTgt spid="24"/>
                                        </p:tgtEl>
                                      </p:cBhvr>
                                    </p:animEffect>
                                    <p:anim calcmode="lin" valueType="num">
                                      <p:cBhvr>
                                        <p:cTn id="87" dur="1000"/>
                                        <p:tgtEl>
                                          <p:spTgt spid="24"/>
                                        </p:tgtEl>
                                        <p:attrNameLst>
                                          <p:attrName>ppt_x</p:attrName>
                                        </p:attrNameLst>
                                      </p:cBhvr>
                                      <p:tavLst>
                                        <p:tav tm="0">
                                          <p:val>
                                            <p:strVal val="ppt_x"/>
                                          </p:val>
                                        </p:tav>
                                        <p:tav tm="100000">
                                          <p:val>
                                            <p:strVal val="ppt_x"/>
                                          </p:val>
                                        </p:tav>
                                      </p:tavLst>
                                    </p:anim>
                                    <p:anim calcmode="lin" valueType="num">
                                      <p:cBhvr>
                                        <p:cTn id="88" dur="1000"/>
                                        <p:tgtEl>
                                          <p:spTgt spid="24"/>
                                        </p:tgtEl>
                                        <p:attrNameLst>
                                          <p:attrName>ppt_y</p:attrName>
                                        </p:attrNameLst>
                                      </p:cBhvr>
                                      <p:tavLst>
                                        <p:tav tm="0">
                                          <p:val>
                                            <p:strVal val="ppt_y"/>
                                          </p:val>
                                        </p:tav>
                                        <p:tav tm="100000">
                                          <p:val>
                                            <p:strVal val="ppt_y+.1"/>
                                          </p:val>
                                        </p:tav>
                                      </p:tavLst>
                                    </p:anim>
                                    <p:set>
                                      <p:cBhvr>
                                        <p:cTn id="89" dur="1" fill="hold">
                                          <p:stCondLst>
                                            <p:cond delay="999"/>
                                          </p:stCondLst>
                                        </p:cTn>
                                        <p:tgtEl>
                                          <p:spTgt spid="24"/>
                                        </p:tgtEl>
                                        <p:attrNameLst>
                                          <p:attrName>style.visibility</p:attrName>
                                        </p:attrNameLst>
                                      </p:cBhvr>
                                      <p:to>
                                        <p:strVal val="hidden"/>
                                      </p:to>
                                    </p:set>
                                  </p:childTnLst>
                                </p:cTn>
                              </p:par>
                              <p:par>
                                <p:cTn id="90" presetID="42" presetClass="exit" presetSubtype="0" fill="hold" grpId="0" nodeType="withEffect">
                                  <p:stCondLst>
                                    <p:cond delay="0"/>
                                  </p:stCondLst>
                                  <p:childTnLst>
                                    <p:animEffect transition="out" filter="fade">
                                      <p:cBhvr>
                                        <p:cTn id="91" dur="1000"/>
                                        <p:tgtEl>
                                          <p:spTgt spid="25"/>
                                        </p:tgtEl>
                                      </p:cBhvr>
                                    </p:animEffect>
                                    <p:anim calcmode="lin" valueType="num">
                                      <p:cBhvr>
                                        <p:cTn id="92" dur="1000"/>
                                        <p:tgtEl>
                                          <p:spTgt spid="25"/>
                                        </p:tgtEl>
                                        <p:attrNameLst>
                                          <p:attrName>ppt_x</p:attrName>
                                        </p:attrNameLst>
                                      </p:cBhvr>
                                      <p:tavLst>
                                        <p:tav tm="0">
                                          <p:val>
                                            <p:strVal val="ppt_x"/>
                                          </p:val>
                                        </p:tav>
                                        <p:tav tm="100000">
                                          <p:val>
                                            <p:strVal val="ppt_x"/>
                                          </p:val>
                                        </p:tav>
                                      </p:tavLst>
                                    </p:anim>
                                    <p:anim calcmode="lin" valueType="num">
                                      <p:cBhvr>
                                        <p:cTn id="93" dur="1000"/>
                                        <p:tgtEl>
                                          <p:spTgt spid="25"/>
                                        </p:tgtEl>
                                        <p:attrNameLst>
                                          <p:attrName>ppt_y</p:attrName>
                                        </p:attrNameLst>
                                      </p:cBhvr>
                                      <p:tavLst>
                                        <p:tav tm="0">
                                          <p:val>
                                            <p:strVal val="ppt_y"/>
                                          </p:val>
                                        </p:tav>
                                        <p:tav tm="100000">
                                          <p:val>
                                            <p:strVal val="ppt_y+.1"/>
                                          </p:val>
                                        </p:tav>
                                      </p:tavLst>
                                    </p:anim>
                                    <p:set>
                                      <p:cBhvr>
                                        <p:cTn id="94" dur="1" fill="hold">
                                          <p:stCondLst>
                                            <p:cond delay="999"/>
                                          </p:stCondLst>
                                        </p:cTn>
                                        <p:tgtEl>
                                          <p:spTgt spid="25"/>
                                        </p:tgtEl>
                                        <p:attrNameLst>
                                          <p:attrName>style.visibility</p:attrName>
                                        </p:attrNameLst>
                                      </p:cBhvr>
                                      <p:to>
                                        <p:strVal val="hidden"/>
                                      </p:to>
                                    </p:set>
                                  </p:childTnLst>
                                </p:cTn>
                              </p:par>
                              <p:par>
                                <p:cTn id="95" presetID="42" presetClass="exit" presetSubtype="0" fill="hold" grpId="0" nodeType="withEffect">
                                  <p:stCondLst>
                                    <p:cond delay="0"/>
                                  </p:stCondLst>
                                  <p:childTnLst>
                                    <p:animEffect transition="out" filter="fade">
                                      <p:cBhvr>
                                        <p:cTn id="96" dur="1000"/>
                                        <p:tgtEl>
                                          <p:spTgt spid="26"/>
                                        </p:tgtEl>
                                      </p:cBhvr>
                                    </p:animEffect>
                                    <p:anim calcmode="lin" valueType="num">
                                      <p:cBhvr>
                                        <p:cTn id="97" dur="1000"/>
                                        <p:tgtEl>
                                          <p:spTgt spid="26"/>
                                        </p:tgtEl>
                                        <p:attrNameLst>
                                          <p:attrName>ppt_x</p:attrName>
                                        </p:attrNameLst>
                                      </p:cBhvr>
                                      <p:tavLst>
                                        <p:tav tm="0">
                                          <p:val>
                                            <p:strVal val="ppt_x"/>
                                          </p:val>
                                        </p:tav>
                                        <p:tav tm="100000">
                                          <p:val>
                                            <p:strVal val="ppt_x"/>
                                          </p:val>
                                        </p:tav>
                                      </p:tavLst>
                                    </p:anim>
                                    <p:anim calcmode="lin" valueType="num">
                                      <p:cBhvr>
                                        <p:cTn id="98" dur="1000"/>
                                        <p:tgtEl>
                                          <p:spTgt spid="26"/>
                                        </p:tgtEl>
                                        <p:attrNameLst>
                                          <p:attrName>ppt_y</p:attrName>
                                        </p:attrNameLst>
                                      </p:cBhvr>
                                      <p:tavLst>
                                        <p:tav tm="0">
                                          <p:val>
                                            <p:strVal val="ppt_y"/>
                                          </p:val>
                                        </p:tav>
                                        <p:tav tm="100000">
                                          <p:val>
                                            <p:strVal val="ppt_y+.1"/>
                                          </p:val>
                                        </p:tav>
                                      </p:tavLst>
                                    </p:anim>
                                    <p:set>
                                      <p:cBhvr>
                                        <p:cTn id="99" dur="1" fill="hold">
                                          <p:stCondLst>
                                            <p:cond delay="999"/>
                                          </p:stCondLst>
                                        </p:cTn>
                                        <p:tgtEl>
                                          <p:spTgt spid="26"/>
                                        </p:tgtEl>
                                        <p:attrNameLst>
                                          <p:attrName>style.visibility</p:attrName>
                                        </p:attrNameLst>
                                      </p:cBhvr>
                                      <p:to>
                                        <p:strVal val="hidden"/>
                                      </p:to>
                                    </p:set>
                                  </p:childTnLst>
                                </p:cTn>
                              </p:par>
                              <p:par>
                                <p:cTn id="100" presetID="42" presetClass="exit" presetSubtype="0" fill="hold" grpId="0" nodeType="withEffect">
                                  <p:stCondLst>
                                    <p:cond delay="0"/>
                                  </p:stCondLst>
                                  <p:childTnLst>
                                    <p:animEffect transition="out" filter="fade">
                                      <p:cBhvr>
                                        <p:cTn id="101" dur="1000"/>
                                        <p:tgtEl>
                                          <p:spTgt spid="27"/>
                                        </p:tgtEl>
                                      </p:cBhvr>
                                    </p:animEffect>
                                    <p:anim calcmode="lin" valueType="num">
                                      <p:cBhvr>
                                        <p:cTn id="102" dur="1000"/>
                                        <p:tgtEl>
                                          <p:spTgt spid="27"/>
                                        </p:tgtEl>
                                        <p:attrNameLst>
                                          <p:attrName>ppt_x</p:attrName>
                                        </p:attrNameLst>
                                      </p:cBhvr>
                                      <p:tavLst>
                                        <p:tav tm="0">
                                          <p:val>
                                            <p:strVal val="ppt_x"/>
                                          </p:val>
                                        </p:tav>
                                        <p:tav tm="100000">
                                          <p:val>
                                            <p:strVal val="ppt_x"/>
                                          </p:val>
                                        </p:tav>
                                      </p:tavLst>
                                    </p:anim>
                                    <p:anim calcmode="lin" valueType="num">
                                      <p:cBhvr>
                                        <p:cTn id="103" dur="1000"/>
                                        <p:tgtEl>
                                          <p:spTgt spid="27"/>
                                        </p:tgtEl>
                                        <p:attrNameLst>
                                          <p:attrName>ppt_y</p:attrName>
                                        </p:attrNameLst>
                                      </p:cBhvr>
                                      <p:tavLst>
                                        <p:tav tm="0">
                                          <p:val>
                                            <p:strVal val="ppt_y"/>
                                          </p:val>
                                        </p:tav>
                                        <p:tav tm="100000">
                                          <p:val>
                                            <p:strVal val="ppt_y+.1"/>
                                          </p:val>
                                        </p:tav>
                                      </p:tavLst>
                                    </p:anim>
                                    <p:set>
                                      <p:cBhvr>
                                        <p:cTn id="104" dur="1" fill="hold">
                                          <p:stCondLst>
                                            <p:cond delay="999"/>
                                          </p:stCondLst>
                                        </p:cTn>
                                        <p:tgtEl>
                                          <p:spTgt spid="27"/>
                                        </p:tgtEl>
                                        <p:attrNameLst>
                                          <p:attrName>style.visibility</p:attrName>
                                        </p:attrNameLst>
                                      </p:cBhvr>
                                      <p:to>
                                        <p:strVal val="hidden"/>
                                      </p:to>
                                    </p:set>
                                  </p:childTnLst>
                                </p:cTn>
                              </p:par>
                              <p:par>
                                <p:cTn id="105" presetID="42" presetClass="exit" presetSubtype="0" fill="hold" grpId="0" nodeType="withEffect">
                                  <p:stCondLst>
                                    <p:cond delay="0"/>
                                  </p:stCondLst>
                                  <p:childTnLst>
                                    <p:animEffect transition="out" filter="fade">
                                      <p:cBhvr>
                                        <p:cTn id="106" dur="1000"/>
                                        <p:tgtEl>
                                          <p:spTgt spid="28"/>
                                        </p:tgtEl>
                                      </p:cBhvr>
                                    </p:animEffect>
                                    <p:anim calcmode="lin" valueType="num">
                                      <p:cBhvr>
                                        <p:cTn id="107" dur="1000"/>
                                        <p:tgtEl>
                                          <p:spTgt spid="28"/>
                                        </p:tgtEl>
                                        <p:attrNameLst>
                                          <p:attrName>ppt_x</p:attrName>
                                        </p:attrNameLst>
                                      </p:cBhvr>
                                      <p:tavLst>
                                        <p:tav tm="0">
                                          <p:val>
                                            <p:strVal val="ppt_x"/>
                                          </p:val>
                                        </p:tav>
                                        <p:tav tm="100000">
                                          <p:val>
                                            <p:strVal val="ppt_x"/>
                                          </p:val>
                                        </p:tav>
                                      </p:tavLst>
                                    </p:anim>
                                    <p:anim calcmode="lin" valueType="num">
                                      <p:cBhvr>
                                        <p:cTn id="108" dur="1000"/>
                                        <p:tgtEl>
                                          <p:spTgt spid="28"/>
                                        </p:tgtEl>
                                        <p:attrNameLst>
                                          <p:attrName>ppt_y</p:attrName>
                                        </p:attrNameLst>
                                      </p:cBhvr>
                                      <p:tavLst>
                                        <p:tav tm="0">
                                          <p:val>
                                            <p:strVal val="ppt_y"/>
                                          </p:val>
                                        </p:tav>
                                        <p:tav tm="100000">
                                          <p:val>
                                            <p:strVal val="ppt_y+.1"/>
                                          </p:val>
                                        </p:tav>
                                      </p:tavLst>
                                    </p:anim>
                                    <p:set>
                                      <p:cBhvr>
                                        <p:cTn id="109" dur="1" fill="hold">
                                          <p:stCondLst>
                                            <p:cond delay="999"/>
                                          </p:stCondLst>
                                        </p:cTn>
                                        <p:tgtEl>
                                          <p:spTgt spid="28"/>
                                        </p:tgtEl>
                                        <p:attrNameLst>
                                          <p:attrName>style.visibility</p:attrName>
                                        </p:attrNameLst>
                                      </p:cBhvr>
                                      <p:to>
                                        <p:strVal val="hidden"/>
                                      </p:to>
                                    </p:set>
                                  </p:childTnLst>
                                </p:cTn>
                              </p:par>
                              <p:par>
                                <p:cTn id="110" presetID="42" presetClass="exit" presetSubtype="0" fill="hold" grpId="0" nodeType="withEffect">
                                  <p:stCondLst>
                                    <p:cond delay="0"/>
                                  </p:stCondLst>
                                  <p:childTnLst>
                                    <p:animEffect transition="out" filter="fade">
                                      <p:cBhvr>
                                        <p:cTn id="111" dur="1000"/>
                                        <p:tgtEl>
                                          <p:spTgt spid="29"/>
                                        </p:tgtEl>
                                      </p:cBhvr>
                                    </p:animEffect>
                                    <p:anim calcmode="lin" valueType="num">
                                      <p:cBhvr>
                                        <p:cTn id="112" dur="1000"/>
                                        <p:tgtEl>
                                          <p:spTgt spid="29"/>
                                        </p:tgtEl>
                                        <p:attrNameLst>
                                          <p:attrName>ppt_x</p:attrName>
                                        </p:attrNameLst>
                                      </p:cBhvr>
                                      <p:tavLst>
                                        <p:tav tm="0">
                                          <p:val>
                                            <p:strVal val="ppt_x"/>
                                          </p:val>
                                        </p:tav>
                                        <p:tav tm="100000">
                                          <p:val>
                                            <p:strVal val="ppt_x"/>
                                          </p:val>
                                        </p:tav>
                                      </p:tavLst>
                                    </p:anim>
                                    <p:anim calcmode="lin" valueType="num">
                                      <p:cBhvr>
                                        <p:cTn id="113" dur="1000"/>
                                        <p:tgtEl>
                                          <p:spTgt spid="29"/>
                                        </p:tgtEl>
                                        <p:attrNameLst>
                                          <p:attrName>ppt_y</p:attrName>
                                        </p:attrNameLst>
                                      </p:cBhvr>
                                      <p:tavLst>
                                        <p:tav tm="0">
                                          <p:val>
                                            <p:strVal val="ppt_y"/>
                                          </p:val>
                                        </p:tav>
                                        <p:tav tm="100000">
                                          <p:val>
                                            <p:strVal val="ppt_y+.1"/>
                                          </p:val>
                                        </p:tav>
                                      </p:tavLst>
                                    </p:anim>
                                    <p:set>
                                      <p:cBhvr>
                                        <p:cTn id="114" dur="1" fill="hold">
                                          <p:stCondLst>
                                            <p:cond delay="999"/>
                                          </p:stCondLst>
                                        </p:cTn>
                                        <p:tgtEl>
                                          <p:spTgt spid="29"/>
                                        </p:tgtEl>
                                        <p:attrNameLst>
                                          <p:attrName>style.visibility</p:attrName>
                                        </p:attrNameLst>
                                      </p:cBhvr>
                                      <p:to>
                                        <p:strVal val="hidden"/>
                                      </p:to>
                                    </p:set>
                                  </p:childTnLst>
                                </p:cTn>
                              </p:par>
                              <p:par>
                                <p:cTn id="115" presetID="42" presetClass="exit" presetSubtype="0" fill="hold" grpId="0" nodeType="withEffect">
                                  <p:stCondLst>
                                    <p:cond delay="0"/>
                                  </p:stCondLst>
                                  <p:childTnLst>
                                    <p:animEffect transition="out" filter="fade">
                                      <p:cBhvr>
                                        <p:cTn id="116" dur="1000"/>
                                        <p:tgtEl>
                                          <p:spTgt spid="30"/>
                                        </p:tgtEl>
                                      </p:cBhvr>
                                    </p:animEffect>
                                    <p:anim calcmode="lin" valueType="num">
                                      <p:cBhvr>
                                        <p:cTn id="117" dur="1000"/>
                                        <p:tgtEl>
                                          <p:spTgt spid="30"/>
                                        </p:tgtEl>
                                        <p:attrNameLst>
                                          <p:attrName>ppt_x</p:attrName>
                                        </p:attrNameLst>
                                      </p:cBhvr>
                                      <p:tavLst>
                                        <p:tav tm="0">
                                          <p:val>
                                            <p:strVal val="ppt_x"/>
                                          </p:val>
                                        </p:tav>
                                        <p:tav tm="100000">
                                          <p:val>
                                            <p:strVal val="ppt_x"/>
                                          </p:val>
                                        </p:tav>
                                      </p:tavLst>
                                    </p:anim>
                                    <p:anim calcmode="lin" valueType="num">
                                      <p:cBhvr>
                                        <p:cTn id="118" dur="1000"/>
                                        <p:tgtEl>
                                          <p:spTgt spid="30"/>
                                        </p:tgtEl>
                                        <p:attrNameLst>
                                          <p:attrName>ppt_y</p:attrName>
                                        </p:attrNameLst>
                                      </p:cBhvr>
                                      <p:tavLst>
                                        <p:tav tm="0">
                                          <p:val>
                                            <p:strVal val="ppt_y"/>
                                          </p:val>
                                        </p:tav>
                                        <p:tav tm="100000">
                                          <p:val>
                                            <p:strVal val="ppt_y+.1"/>
                                          </p:val>
                                        </p:tav>
                                      </p:tavLst>
                                    </p:anim>
                                    <p:set>
                                      <p:cBhvr>
                                        <p:cTn id="119" dur="1" fill="hold">
                                          <p:stCondLst>
                                            <p:cond delay="999"/>
                                          </p:stCondLst>
                                        </p:cTn>
                                        <p:tgtEl>
                                          <p:spTgt spid="30"/>
                                        </p:tgtEl>
                                        <p:attrNameLst>
                                          <p:attrName>style.visibility</p:attrName>
                                        </p:attrNameLst>
                                      </p:cBhvr>
                                      <p:to>
                                        <p:strVal val="hidden"/>
                                      </p:to>
                                    </p:set>
                                  </p:childTnLst>
                                </p:cTn>
                              </p:par>
                              <p:par>
                                <p:cTn id="120" presetID="42" presetClass="exit" presetSubtype="0" fill="hold" grpId="0" nodeType="withEffect">
                                  <p:stCondLst>
                                    <p:cond delay="0"/>
                                  </p:stCondLst>
                                  <p:childTnLst>
                                    <p:animEffect transition="out" filter="fade">
                                      <p:cBhvr>
                                        <p:cTn id="121" dur="1000"/>
                                        <p:tgtEl>
                                          <p:spTgt spid="31"/>
                                        </p:tgtEl>
                                      </p:cBhvr>
                                    </p:animEffect>
                                    <p:anim calcmode="lin" valueType="num">
                                      <p:cBhvr>
                                        <p:cTn id="122" dur="1000"/>
                                        <p:tgtEl>
                                          <p:spTgt spid="31"/>
                                        </p:tgtEl>
                                        <p:attrNameLst>
                                          <p:attrName>ppt_x</p:attrName>
                                        </p:attrNameLst>
                                      </p:cBhvr>
                                      <p:tavLst>
                                        <p:tav tm="0">
                                          <p:val>
                                            <p:strVal val="ppt_x"/>
                                          </p:val>
                                        </p:tav>
                                        <p:tav tm="100000">
                                          <p:val>
                                            <p:strVal val="ppt_x"/>
                                          </p:val>
                                        </p:tav>
                                      </p:tavLst>
                                    </p:anim>
                                    <p:anim calcmode="lin" valueType="num">
                                      <p:cBhvr>
                                        <p:cTn id="123" dur="1000"/>
                                        <p:tgtEl>
                                          <p:spTgt spid="31"/>
                                        </p:tgtEl>
                                        <p:attrNameLst>
                                          <p:attrName>ppt_y</p:attrName>
                                        </p:attrNameLst>
                                      </p:cBhvr>
                                      <p:tavLst>
                                        <p:tav tm="0">
                                          <p:val>
                                            <p:strVal val="ppt_y"/>
                                          </p:val>
                                        </p:tav>
                                        <p:tav tm="100000">
                                          <p:val>
                                            <p:strVal val="ppt_y+.1"/>
                                          </p:val>
                                        </p:tav>
                                      </p:tavLst>
                                    </p:anim>
                                    <p:set>
                                      <p:cBhvr>
                                        <p:cTn id="124" dur="1" fill="hold">
                                          <p:stCondLst>
                                            <p:cond delay="999"/>
                                          </p:stCondLst>
                                        </p:cTn>
                                        <p:tgtEl>
                                          <p:spTgt spid="31"/>
                                        </p:tgtEl>
                                        <p:attrNameLst>
                                          <p:attrName>style.visibility</p:attrName>
                                        </p:attrNameLst>
                                      </p:cBhvr>
                                      <p:to>
                                        <p:strVal val="hidden"/>
                                      </p:to>
                                    </p:set>
                                  </p:childTnLst>
                                </p:cTn>
                              </p:par>
                              <p:par>
                                <p:cTn id="125" presetID="42" presetClass="exit" presetSubtype="0" fill="hold" grpId="0" nodeType="withEffect">
                                  <p:stCondLst>
                                    <p:cond delay="0"/>
                                  </p:stCondLst>
                                  <p:childTnLst>
                                    <p:animEffect transition="out" filter="fade">
                                      <p:cBhvr>
                                        <p:cTn id="126" dur="1000"/>
                                        <p:tgtEl>
                                          <p:spTgt spid="32"/>
                                        </p:tgtEl>
                                      </p:cBhvr>
                                    </p:animEffect>
                                    <p:anim calcmode="lin" valueType="num">
                                      <p:cBhvr>
                                        <p:cTn id="127" dur="1000"/>
                                        <p:tgtEl>
                                          <p:spTgt spid="32"/>
                                        </p:tgtEl>
                                        <p:attrNameLst>
                                          <p:attrName>ppt_x</p:attrName>
                                        </p:attrNameLst>
                                      </p:cBhvr>
                                      <p:tavLst>
                                        <p:tav tm="0">
                                          <p:val>
                                            <p:strVal val="ppt_x"/>
                                          </p:val>
                                        </p:tav>
                                        <p:tav tm="100000">
                                          <p:val>
                                            <p:strVal val="ppt_x"/>
                                          </p:val>
                                        </p:tav>
                                      </p:tavLst>
                                    </p:anim>
                                    <p:anim calcmode="lin" valueType="num">
                                      <p:cBhvr>
                                        <p:cTn id="128" dur="1000"/>
                                        <p:tgtEl>
                                          <p:spTgt spid="32"/>
                                        </p:tgtEl>
                                        <p:attrNameLst>
                                          <p:attrName>ppt_y</p:attrName>
                                        </p:attrNameLst>
                                      </p:cBhvr>
                                      <p:tavLst>
                                        <p:tav tm="0">
                                          <p:val>
                                            <p:strVal val="ppt_y"/>
                                          </p:val>
                                        </p:tav>
                                        <p:tav tm="100000">
                                          <p:val>
                                            <p:strVal val="ppt_y+.1"/>
                                          </p:val>
                                        </p:tav>
                                      </p:tavLst>
                                    </p:anim>
                                    <p:set>
                                      <p:cBhvr>
                                        <p:cTn id="129" dur="1" fill="hold">
                                          <p:stCondLst>
                                            <p:cond delay="999"/>
                                          </p:stCondLst>
                                        </p:cTn>
                                        <p:tgtEl>
                                          <p:spTgt spid="32"/>
                                        </p:tgtEl>
                                        <p:attrNameLst>
                                          <p:attrName>style.visibility</p:attrName>
                                        </p:attrNameLst>
                                      </p:cBhvr>
                                      <p:to>
                                        <p:strVal val="hidden"/>
                                      </p:to>
                                    </p:set>
                                  </p:childTnLst>
                                </p:cTn>
                              </p:par>
                              <p:par>
                                <p:cTn id="130" presetID="42" presetClass="exit" presetSubtype="0" fill="hold" grpId="0" nodeType="withEffect">
                                  <p:stCondLst>
                                    <p:cond delay="0"/>
                                  </p:stCondLst>
                                  <p:childTnLst>
                                    <p:animEffect transition="out" filter="fade">
                                      <p:cBhvr>
                                        <p:cTn id="131" dur="1000"/>
                                        <p:tgtEl>
                                          <p:spTgt spid="33"/>
                                        </p:tgtEl>
                                      </p:cBhvr>
                                    </p:animEffect>
                                    <p:anim calcmode="lin" valueType="num">
                                      <p:cBhvr>
                                        <p:cTn id="132" dur="1000"/>
                                        <p:tgtEl>
                                          <p:spTgt spid="33"/>
                                        </p:tgtEl>
                                        <p:attrNameLst>
                                          <p:attrName>ppt_x</p:attrName>
                                        </p:attrNameLst>
                                      </p:cBhvr>
                                      <p:tavLst>
                                        <p:tav tm="0">
                                          <p:val>
                                            <p:strVal val="ppt_x"/>
                                          </p:val>
                                        </p:tav>
                                        <p:tav tm="100000">
                                          <p:val>
                                            <p:strVal val="ppt_x"/>
                                          </p:val>
                                        </p:tav>
                                      </p:tavLst>
                                    </p:anim>
                                    <p:anim calcmode="lin" valueType="num">
                                      <p:cBhvr>
                                        <p:cTn id="133" dur="1000"/>
                                        <p:tgtEl>
                                          <p:spTgt spid="33"/>
                                        </p:tgtEl>
                                        <p:attrNameLst>
                                          <p:attrName>ppt_y</p:attrName>
                                        </p:attrNameLst>
                                      </p:cBhvr>
                                      <p:tavLst>
                                        <p:tav tm="0">
                                          <p:val>
                                            <p:strVal val="ppt_y"/>
                                          </p:val>
                                        </p:tav>
                                        <p:tav tm="100000">
                                          <p:val>
                                            <p:strVal val="ppt_y+.1"/>
                                          </p:val>
                                        </p:tav>
                                      </p:tavLst>
                                    </p:anim>
                                    <p:set>
                                      <p:cBhvr>
                                        <p:cTn id="134" dur="1" fill="hold">
                                          <p:stCondLst>
                                            <p:cond delay="999"/>
                                          </p:stCondLst>
                                        </p:cTn>
                                        <p:tgtEl>
                                          <p:spTgt spid="33"/>
                                        </p:tgtEl>
                                        <p:attrNameLst>
                                          <p:attrName>style.visibility</p:attrName>
                                        </p:attrNameLst>
                                      </p:cBhvr>
                                      <p:to>
                                        <p:strVal val="hidden"/>
                                      </p:to>
                                    </p:set>
                                  </p:childTnLst>
                                </p:cTn>
                              </p:par>
                              <p:par>
                                <p:cTn id="135" presetID="42" presetClass="exit" presetSubtype="0" fill="hold" grpId="0" nodeType="withEffect">
                                  <p:stCondLst>
                                    <p:cond delay="0"/>
                                  </p:stCondLst>
                                  <p:childTnLst>
                                    <p:animEffect transition="out" filter="fade">
                                      <p:cBhvr>
                                        <p:cTn id="136" dur="1000"/>
                                        <p:tgtEl>
                                          <p:spTgt spid="34"/>
                                        </p:tgtEl>
                                      </p:cBhvr>
                                    </p:animEffect>
                                    <p:anim calcmode="lin" valueType="num">
                                      <p:cBhvr>
                                        <p:cTn id="137" dur="1000"/>
                                        <p:tgtEl>
                                          <p:spTgt spid="34"/>
                                        </p:tgtEl>
                                        <p:attrNameLst>
                                          <p:attrName>ppt_x</p:attrName>
                                        </p:attrNameLst>
                                      </p:cBhvr>
                                      <p:tavLst>
                                        <p:tav tm="0">
                                          <p:val>
                                            <p:strVal val="ppt_x"/>
                                          </p:val>
                                        </p:tav>
                                        <p:tav tm="100000">
                                          <p:val>
                                            <p:strVal val="ppt_x"/>
                                          </p:val>
                                        </p:tav>
                                      </p:tavLst>
                                    </p:anim>
                                    <p:anim calcmode="lin" valueType="num">
                                      <p:cBhvr>
                                        <p:cTn id="138" dur="1000"/>
                                        <p:tgtEl>
                                          <p:spTgt spid="34"/>
                                        </p:tgtEl>
                                        <p:attrNameLst>
                                          <p:attrName>ppt_y</p:attrName>
                                        </p:attrNameLst>
                                      </p:cBhvr>
                                      <p:tavLst>
                                        <p:tav tm="0">
                                          <p:val>
                                            <p:strVal val="ppt_y"/>
                                          </p:val>
                                        </p:tav>
                                        <p:tav tm="100000">
                                          <p:val>
                                            <p:strVal val="ppt_y+.1"/>
                                          </p:val>
                                        </p:tav>
                                      </p:tavLst>
                                    </p:anim>
                                    <p:set>
                                      <p:cBhvr>
                                        <p:cTn id="139" dur="1" fill="hold">
                                          <p:stCondLst>
                                            <p:cond delay="999"/>
                                          </p:stCondLst>
                                        </p:cTn>
                                        <p:tgtEl>
                                          <p:spTgt spid="34"/>
                                        </p:tgtEl>
                                        <p:attrNameLst>
                                          <p:attrName>style.visibility</p:attrName>
                                        </p:attrNameLst>
                                      </p:cBhvr>
                                      <p:to>
                                        <p:strVal val="hidden"/>
                                      </p:to>
                                    </p:set>
                                  </p:childTnLst>
                                </p:cTn>
                              </p:par>
                              <p:par>
                                <p:cTn id="140" presetID="42" presetClass="exit" presetSubtype="0" fill="hold" grpId="0" nodeType="withEffect">
                                  <p:stCondLst>
                                    <p:cond delay="0"/>
                                  </p:stCondLst>
                                  <p:childTnLst>
                                    <p:animEffect transition="out" filter="fade">
                                      <p:cBhvr>
                                        <p:cTn id="141" dur="1000"/>
                                        <p:tgtEl>
                                          <p:spTgt spid="35"/>
                                        </p:tgtEl>
                                      </p:cBhvr>
                                    </p:animEffect>
                                    <p:anim calcmode="lin" valueType="num">
                                      <p:cBhvr>
                                        <p:cTn id="142" dur="1000"/>
                                        <p:tgtEl>
                                          <p:spTgt spid="35"/>
                                        </p:tgtEl>
                                        <p:attrNameLst>
                                          <p:attrName>ppt_x</p:attrName>
                                        </p:attrNameLst>
                                      </p:cBhvr>
                                      <p:tavLst>
                                        <p:tav tm="0">
                                          <p:val>
                                            <p:strVal val="ppt_x"/>
                                          </p:val>
                                        </p:tav>
                                        <p:tav tm="100000">
                                          <p:val>
                                            <p:strVal val="ppt_x"/>
                                          </p:val>
                                        </p:tav>
                                      </p:tavLst>
                                    </p:anim>
                                    <p:anim calcmode="lin" valueType="num">
                                      <p:cBhvr>
                                        <p:cTn id="143" dur="1000"/>
                                        <p:tgtEl>
                                          <p:spTgt spid="35"/>
                                        </p:tgtEl>
                                        <p:attrNameLst>
                                          <p:attrName>ppt_y</p:attrName>
                                        </p:attrNameLst>
                                      </p:cBhvr>
                                      <p:tavLst>
                                        <p:tav tm="0">
                                          <p:val>
                                            <p:strVal val="ppt_y"/>
                                          </p:val>
                                        </p:tav>
                                        <p:tav tm="100000">
                                          <p:val>
                                            <p:strVal val="ppt_y+.1"/>
                                          </p:val>
                                        </p:tav>
                                      </p:tavLst>
                                    </p:anim>
                                    <p:set>
                                      <p:cBhvr>
                                        <p:cTn id="144" dur="1" fill="hold">
                                          <p:stCondLst>
                                            <p:cond delay="999"/>
                                          </p:stCondLst>
                                        </p:cTn>
                                        <p:tgtEl>
                                          <p:spTgt spid="35"/>
                                        </p:tgtEl>
                                        <p:attrNameLst>
                                          <p:attrName>style.visibility</p:attrName>
                                        </p:attrNameLst>
                                      </p:cBhvr>
                                      <p:to>
                                        <p:strVal val="hidden"/>
                                      </p:to>
                                    </p:set>
                                  </p:childTnLst>
                                </p:cTn>
                              </p:par>
                              <p:par>
                                <p:cTn id="145" presetID="42" presetClass="exit" presetSubtype="0" fill="hold" grpId="0" nodeType="withEffect">
                                  <p:stCondLst>
                                    <p:cond delay="0"/>
                                  </p:stCondLst>
                                  <p:childTnLst>
                                    <p:animEffect transition="out" filter="fade">
                                      <p:cBhvr>
                                        <p:cTn id="146" dur="1000"/>
                                        <p:tgtEl>
                                          <p:spTgt spid="36"/>
                                        </p:tgtEl>
                                      </p:cBhvr>
                                    </p:animEffect>
                                    <p:anim calcmode="lin" valueType="num">
                                      <p:cBhvr>
                                        <p:cTn id="147" dur="1000"/>
                                        <p:tgtEl>
                                          <p:spTgt spid="36"/>
                                        </p:tgtEl>
                                        <p:attrNameLst>
                                          <p:attrName>ppt_x</p:attrName>
                                        </p:attrNameLst>
                                      </p:cBhvr>
                                      <p:tavLst>
                                        <p:tav tm="0">
                                          <p:val>
                                            <p:strVal val="ppt_x"/>
                                          </p:val>
                                        </p:tav>
                                        <p:tav tm="100000">
                                          <p:val>
                                            <p:strVal val="ppt_x"/>
                                          </p:val>
                                        </p:tav>
                                      </p:tavLst>
                                    </p:anim>
                                    <p:anim calcmode="lin" valueType="num">
                                      <p:cBhvr>
                                        <p:cTn id="148" dur="1000"/>
                                        <p:tgtEl>
                                          <p:spTgt spid="36"/>
                                        </p:tgtEl>
                                        <p:attrNameLst>
                                          <p:attrName>ppt_y</p:attrName>
                                        </p:attrNameLst>
                                      </p:cBhvr>
                                      <p:tavLst>
                                        <p:tav tm="0">
                                          <p:val>
                                            <p:strVal val="ppt_y"/>
                                          </p:val>
                                        </p:tav>
                                        <p:tav tm="100000">
                                          <p:val>
                                            <p:strVal val="ppt_y+.1"/>
                                          </p:val>
                                        </p:tav>
                                      </p:tavLst>
                                    </p:anim>
                                    <p:set>
                                      <p:cBhvr>
                                        <p:cTn id="149" dur="1" fill="hold">
                                          <p:stCondLst>
                                            <p:cond delay="999"/>
                                          </p:stCondLst>
                                        </p:cTn>
                                        <p:tgtEl>
                                          <p:spTgt spid="36"/>
                                        </p:tgtEl>
                                        <p:attrNameLst>
                                          <p:attrName>style.visibility</p:attrName>
                                        </p:attrNameLst>
                                      </p:cBhvr>
                                      <p:to>
                                        <p:strVal val="hidden"/>
                                      </p:to>
                                    </p:set>
                                  </p:childTnLst>
                                </p:cTn>
                              </p:par>
                              <p:par>
                                <p:cTn id="150" presetID="42" presetClass="exit" presetSubtype="0" fill="hold" grpId="0" nodeType="withEffect">
                                  <p:stCondLst>
                                    <p:cond delay="0"/>
                                  </p:stCondLst>
                                  <p:childTnLst>
                                    <p:animEffect transition="out" filter="fade">
                                      <p:cBhvr>
                                        <p:cTn id="151" dur="1000"/>
                                        <p:tgtEl>
                                          <p:spTgt spid="37"/>
                                        </p:tgtEl>
                                      </p:cBhvr>
                                    </p:animEffect>
                                    <p:anim calcmode="lin" valueType="num">
                                      <p:cBhvr>
                                        <p:cTn id="152" dur="1000"/>
                                        <p:tgtEl>
                                          <p:spTgt spid="37"/>
                                        </p:tgtEl>
                                        <p:attrNameLst>
                                          <p:attrName>ppt_x</p:attrName>
                                        </p:attrNameLst>
                                      </p:cBhvr>
                                      <p:tavLst>
                                        <p:tav tm="0">
                                          <p:val>
                                            <p:strVal val="ppt_x"/>
                                          </p:val>
                                        </p:tav>
                                        <p:tav tm="100000">
                                          <p:val>
                                            <p:strVal val="ppt_x"/>
                                          </p:val>
                                        </p:tav>
                                      </p:tavLst>
                                    </p:anim>
                                    <p:anim calcmode="lin" valueType="num">
                                      <p:cBhvr>
                                        <p:cTn id="153" dur="1000"/>
                                        <p:tgtEl>
                                          <p:spTgt spid="37"/>
                                        </p:tgtEl>
                                        <p:attrNameLst>
                                          <p:attrName>ppt_y</p:attrName>
                                        </p:attrNameLst>
                                      </p:cBhvr>
                                      <p:tavLst>
                                        <p:tav tm="0">
                                          <p:val>
                                            <p:strVal val="ppt_y"/>
                                          </p:val>
                                        </p:tav>
                                        <p:tav tm="100000">
                                          <p:val>
                                            <p:strVal val="ppt_y+.1"/>
                                          </p:val>
                                        </p:tav>
                                      </p:tavLst>
                                    </p:anim>
                                    <p:set>
                                      <p:cBhvr>
                                        <p:cTn id="154" dur="1" fill="hold">
                                          <p:stCondLst>
                                            <p:cond delay="999"/>
                                          </p:stCondLst>
                                        </p:cTn>
                                        <p:tgtEl>
                                          <p:spTgt spid="37"/>
                                        </p:tgtEl>
                                        <p:attrNameLst>
                                          <p:attrName>style.visibility</p:attrName>
                                        </p:attrNameLst>
                                      </p:cBhvr>
                                      <p:to>
                                        <p:strVal val="hidden"/>
                                      </p:to>
                                    </p:set>
                                  </p:childTnLst>
                                </p:cTn>
                              </p:par>
                              <p:par>
                                <p:cTn id="155" presetID="42" presetClass="exit" presetSubtype="0" fill="hold" grpId="0" nodeType="withEffect">
                                  <p:stCondLst>
                                    <p:cond delay="0"/>
                                  </p:stCondLst>
                                  <p:childTnLst>
                                    <p:animEffect transition="out" filter="fade">
                                      <p:cBhvr>
                                        <p:cTn id="156" dur="1000"/>
                                        <p:tgtEl>
                                          <p:spTgt spid="38"/>
                                        </p:tgtEl>
                                      </p:cBhvr>
                                    </p:animEffect>
                                    <p:anim calcmode="lin" valueType="num">
                                      <p:cBhvr>
                                        <p:cTn id="157" dur="1000"/>
                                        <p:tgtEl>
                                          <p:spTgt spid="38"/>
                                        </p:tgtEl>
                                        <p:attrNameLst>
                                          <p:attrName>ppt_x</p:attrName>
                                        </p:attrNameLst>
                                      </p:cBhvr>
                                      <p:tavLst>
                                        <p:tav tm="0">
                                          <p:val>
                                            <p:strVal val="ppt_x"/>
                                          </p:val>
                                        </p:tav>
                                        <p:tav tm="100000">
                                          <p:val>
                                            <p:strVal val="ppt_x"/>
                                          </p:val>
                                        </p:tav>
                                      </p:tavLst>
                                    </p:anim>
                                    <p:anim calcmode="lin" valueType="num">
                                      <p:cBhvr>
                                        <p:cTn id="158" dur="1000"/>
                                        <p:tgtEl>
                                          <p:spTgt spid="38"/>
                                        </p:tgtEl>
                                        <p:attrNameLst>
                                          <p:attrName>ppt_y</p:attrName>
                                        </p:attrNameLst>
                                      </p:cBhvr>
                                      <p:tavLst>
                                        <p:tav tm="0">
                                          <p:val>
                                            <p:strVal val="ppt_y"/>
                                          </p:val>
                                        </p:tav>
                                        <p:tav tm="100000">
                                          <p:val>
                                            <p:strVal val="ppt_y+.1"/>
                                          </p:val>
                                        </p:tav>
                                      </p:tavLst>
                                    </p:anim>
                                    <p:set>
                                      <p:cBhvr>
                                        <p:cTn id="159" dur="1" fill="hold">
                                          <p:stCondLst>
                                            <p:cond delay="999"/>
                                          </p:stCondLst>
                                        </p:cTn>
                                        <p:tgtEl>
                                          <p:spTgt spid="38"/>
                                        </p:tgtEl>
                                        <p:attrNameLst>
                                          <p:attrName>style.visibility</p:attrName>
                                        </p:attrNameLst>
                                      </p:cBhvr>
                                      <p:to>
                                        <p:strVal val="hidden"/>
                                      </p:to>
                                    </p:set>
                                  </p:childTnLst>
                                </p:cTn>
                              </p:par>
                              <p:par>
                                <p:cTn id="160" presetID="42" presetClass="exit" presetSubtype="0" fill="hold" grpId="0" nodeType="withEffect">
                                  <p:stCondLst>
                                    <p:cond delay="0"/>
                                  </p:stCondLst>
                                  <p:childTnLst>
                                    <p:animEffect transition="out" filter="fade">
                                      <p:cBhvr>
                                        <p:cTn id="161" dur="1000"/>
                                        <p:tgtEl>
                                          <p:spTgt spid="39"/>
                                        </p:tgtEl>
                                      </p:cBhvr>
                                    </p:animEffect>
                                    <p:anim calcmode="lin" valueType="num">
                                      <p:cBhvr>
                                        <p:cTn id="162" dur="1000"/>
                                        <p:tgtEl>
                                          <p:spTgt spid="39"/>
                                        </p:tgtEl>
                                        <p:attrNameLst>
                                          <p:attrName>ppt_x</p:attrName>
                                        </p:attrNameLst>
                                      </p:cBhvr>
                                      <p:tavLst>
                                        <p:tav tm="0">
                                          <p:val>
                                            <p:strVal val="ppt_x"/>
                                          </p:val>
                                        </p:tav>
                                        <p:tav tm="100000">
                                          <p:val>
                                            <p:strVal val="ppt_x"/>
                                          </p:val>
                                        </p:tav>
                                      </p:tavLst>
                                    </p:anim>
                                    <p:anim calcmode="lin" valueType="num">
                                      <p:cBhvr>
                                        <p:cTn id="163" dur="1000"/>
                                        <p:tgtEl>
                                          <p:spTgt spid="39"/>
                                        </p:tgtEl>
                                        <p:attrNameLst>
                                          <p:attrName>ppt_y</p:attrName>
                                        </p:attrNameLst>
                                      </p:cBhvr>
                                      <p:tavLst>
                                        <p:tav tm="0">
                                          <p:val>
                                            <p:strVal val="ppt_y"/>
                                          </p:val>
                                        </p:tav>
                                        <p:tav tm="100000">
                                          <p:val>
                                            <p:strVal val="ppt_y+.1"/>
                                          </p:val>
                                        </p:tav>
                                      </p:tavLst>
                                    </p:anim>
                                    <p:set>
                                      <p:cBhvr>
                                        <p:cTn id="164" dur="1" fill="hold">
                                          <p:stCondLst>
                                            <p:cond delay="999"/>
                                          </p:stCondLst>
                                        </p:cTn>
                                        <p:tgtEl>
                                          <p:spTgt spid="39"/>
                                        </p:tgtEl>
                                        <p:attrNameLst>
                                          <p:attrName>style.visibility</p:attrName>
                                        </p:attrNameLst>
                                      </p:cBhvr>
                                      <p:to>
                                        <p:strVal val="hidden"/>
                                      </p:to>
                                    </p:set>
                                  </p:childTnLst>
                                </p:cTn>
                              </p:par>
                              <p:par>
                                <p:cTn id="165" presetID="42" presetClass="exit" presetSubtype="0" fill="hold" grpId="0" nodeType="withEffect">
                                  <p:stCondLst>
                                    <p:cond delay="0"/>
                                  </p:stCondLst>
                                  <p:childTnLst>
                                    <p:animEffect transition="out" filter="fade">
                                      <p:cBhvr>
                                        <p:cTn id="166" dur="1000"/>
                                        <p:tgtEl>
                                          <p:spTgt spid="40"/>
                                        </p:tgtEl>
                                      </p:cBhvr>
                                    </p:animEffect>
                                    <p:anim calcmode="lin" valueType="num">
                                      <p:cBhvr>
                                        <p:cTn id="167" dur="1000"/>
                                        <p:tgtEl>
                                          <p:spTgt spid="40"/>
                                        </p:tgtEl>
                                        <p:attrNameLst>
                                          <p:attrName>ppt_x</p:attrName>
                                        </p:attrNameLst>
                                      </p:cBhvr>
                                      <p:tavLst>
                                        <p:tav tm="0">
                                          <p:val>
                                            <p:strVal val="ppt_x"/>
                                          </p:val>
                                        </p:tav>
                                        <p:tav tm="100000">
                                          <p:val>
                                            <p:strVal val="ppt_x"/>
                                          </p:val>
                                        </p:tav>
                                      </p:tavLst>
                                    </p:anim>
                                    <p:anim calcmode="lin" valueType="num">
                                      <p:cBhvr>
                                        <p:cTn id="168" dur="1000"/>
                                        <p:tgtEl>
                                          <p:spTgt spid="40"/>
                                        </p:tgtEl>
                                        <p:attrNameLst>
                                          <p:attrName>ppt_y</p:attrName>
                                        </p:attrNameLst>
                                      </p:cBhvr>
                                      <p:tavLst>
                                        <p:tav tm="0">
                                          <p:val>
                                            <p:strVal val="ppt_y"/>
                                          </p:val>
                                        </p:tav>
                                        <p:tav tm="100000">
                                          <p:val>
                                            <p:strVal val="ppt_y+.1"/>
                                          </p:val>
                                        </p:tav>
                                      </p:tavLst>
                                    </p:anim>
                                    <p:set>
                                      <p:cBhvr>
                                        <p:cTn id="169" dur="1" fill="hold">
                                          <p:stCondLst>
                                            <p:cond delay="999"/>
                                          </p:stCondLst>
                                        </p:cTn>
                                        <p:tgtEl>
                                          <p:spTgt spid="40"/>
                                        </p:tgtEl>
                                        <p:attrNameLst>
                                          <p:attrName>style.visibility</p:attrName>
                                        </p:attrNameLst>
                                      </p:cBhvr>
                                      <p:to>
                                        <p:strVal val="hidden"/>
                                      </p:to>
                                    </p:set>
                                  </p:childTnLst>
                                </p:cTn>
                              </p:par>
                              <p:par>
                                <p:cTn id="170" presetID="42" presetClass="exit" presetSubtype="0" fill="hold" grpId="0" nodeType="withEffect">
                                  <p:stCondLst>
                                    <p:cond delay="0"/>
                                  </p:stCondLst>
                                  <p:childTnLst>
                                    <p:animEffect transition="out" filter="fade">
                                      <p:cBhvr>
                                        <p:cTn id="171" dur="1000"/>
                                        <p:tgtEl>
                                          <p:spTgt spid="41"/>
                                        </p:tgtEl>
                                      </p:cBhvr>
                                    </p:animEffect>
                                    <p:anim calcmode="lin" valueType="num">
                                      <p:cBhvr>
                                        <p:cTn id="172" dur="1000"/>
                                        <p:tgtEl>
                                          <p:spTgt spid="41"/>
                                        </p:tgtEl>
                                        <p:attrNameLst>
                                          <p:attrName>ppt_x</p:attrName>
                                        </p:attrNameLst>
                                      </p:cBhvr>
                                      <p:tavLst>
                                        <p:tav tm="0">
                                          <p:val>
                                            <p:strVal val="ppt_x"/>
                                          </p:val>
                                        </p:tav>
                                        <p:tav tm="100000">
                                          <p:val>
                                            <p:strVal val="ppt_x"/>
                                          </p:val>
                                        </p:tav>
                                      </p:tavLst>
                                    </p:anim>
                                    <p:anim calcmode="lin" valueType="num">
                                      <p:cBhvr>
                                        <p:cTn id="173" dur="1000"/>
                                        <p:tgtEl>
                                          <p:spTgt spid="41"/>
                                        </p:tgtEl>
                                        <p:attrNameLst>
                                          <p:attrName>ppt_y</p:attrName>
                                        </p:attrNameLst>
                                      </p:cBhvr>
                                      <p:tavLst>
                                        <p:tav tm="0">
                                          <p:val>
                                            <p:strVal val="ppt_y"/>
                                          </p:val>
                                        </p:tav>
                                        <p:tav tm="100000">
                                          <p:val>
                                            <p:strVal val="ppt_y+.1"/>
                                          </p:val>
                                        </p:tav>
                                      </p:tavLst>
                                    </p:anim>
                                    <p:set>
                                      <p:cBhvr>
                                        <p:cTn id="174" dur="1" fill="hold">
                                          <p:stCondLst>
                                            <p:cond delay="999"/>
                                          </p:stCondLst>
                                        </p:cTn>
                                        <p:tgtEl>
                                          <p:spTgt spid="41"/>
                                        </p:tgtEl>
                                        <p:attrNameLst>
                                          <p:attrName>style.visibility</p:attrName>
                                        </p:attrNameLst>
                                      </p:cBhvr>
                                      <p:to>
                                        <p:strVal val="hidden"/>
                                      </p:to>
                                    </p:set>
                                  </p:childTnLst>
                                </p:cTn>
                              </p:par>
                              <p:par>
                                <p:cTn id="175" presetID="42" presetClass="exit" presetSubtype="0" fill="hold" grpId="0" nodeType="withEffect">
                                  <p:stCondLst>
                                    <p:cond delay="0"/>
                                  </p:stCondLst>
                                  <p:childTnLst>
                                    <p:animEffect transition="out" filter="fade">
                                      <p:cBhvr>
                                        <p:cTn id="176" dur="1000"/>
                                        <p:tgtEl>
                                          <p:spTgt spid="42"/>
                                        </p:tgtEl>
                                      </p:cBhvr>
                                    </p:animEffect>
                                    <p:anim calcmode="lin" valueType="num">
                                      <p:cBhvr>
                                        <p:cTn id="177" dur="1000"/>
                                        <p:tgtEl>
                                          <p:spTgt spid="42"/>
                                        </p:tgtEl>
                                        <p:attrNameLst>
                                          <p:attrName>ppt_x</p:attrName>
                                        </p:attrNameLst>
                                      </p:cBhvr>
                                      <p:tavLst>
                                        <p:tav tm="0">
                                          <p:val>
                                            <p:strVal val="ppt_x"/>
                                          </p:val>
                                        </p:tav>
                                        <p:tav tm="100000">
                                          <p:val>
                                            <p:strVal val="ppt_x"/>
                                          </p:val>
                                        </p:tav>
                                      </p:tavLst>
                                    </p:anim>
                                    <p:anim calcmode="lin" valueType="num">
                                      <p:cBhvr>
                                        <p:cTn id="178" dur="1000"/>
                                        <p:tgtEl>
                                          <p:spTgt spid="42"/>
                                        </p:tgtEl>
                                        <p:attrNameLst>
                                          <p:attrName>ppt_y</p:attrName>
                                        </p:attrNameLst>
                                      </p:cBhvr>
                                      <p:tavLst>
                                        <p:tav tm="0">
                                          <p:val>
                                            <p:strVal val="ppt_y"/>
                                          </p:val>
                                        </p:tav>
                                        <p:tav tm="100000">
                                          <p:val>
                                            <p:strVal val="ppt_y+.1"/>
                                          </p:val>
                                        </p:tav>
                                      </p:tavLst>
                                    </p:anim>
                                    <p:set>
                                      <p:cBhvr>
                                        <p:cTn id="179" dur="1" fill="hold">
                                          <p:stCondLst>
                                            <p:cond delay="999"/>
                                          </p:stCondLst>
                                        </p:cTn>
                                        <p:tgtEl>
                                          <p:spTgt spid="42"/>
                                        </p:tgtEl>
                                        <p:attrNameLst>
                                          <p:attrName>style.visibility</p:attrName>
                                        </p:attrNameLst>
                                      </p:cBhvr>
                                      <p:to>
                                        <p:strVal val="hidden"/>
                                      </p:to>
                                    </p:set>
                                  </p:childTnLst>
                                </p:cTn>
                              </p:par>
                              <p:par>
                                <p:cTn id="180" presetID="42" presetClass="exit" presetSubtype="0" fill="hold" grpId="0" nodeType="withEffect">
                                  <p:stCondLst>
                                    <p:cond delay="0"/>
                                  </p:stCondLst>
                                  <p:childTnLst>
                                    <p:animEffect transition="out" filter="fade">
                                      <p:cBhvr>
                                        <p:cTn id="181" dur="1000"/>
                                        <p:tgtEl>
                                          <p:spTgt spid="43"/>
                                        </p:tgtEl>
                                      </p:cBhvr>
                                    </p:animEffect>
                                    <p:anim calcmode="lin" valueType="num">
                                      <p:cBhvr>
                                        <p:cTn id="182" dur="1000"/>
                                        <p:tgtEl>
                                          <p:spTgt spid="43"/>
                                        </p:tgtEl>
                                        <p:attrNameLst>
                                          <p:attrName>ppt_x</p:attrName>
                                        </p:attrNameLst>
                                      </p:cBhvr>
                                      <p:tavLst>
                                        <p:tav tm="0">
                                          <p:val>
                                            <p:strVal val="ppt_x"/>
                                          </p:val>
                                        </p:tav>
                                        <p:tav tm="100000">
                                          <p:val>
                                            <p:strVal val="ppt_x"/>
                                          </p:val>
                                        </p:tav>
                                      </p:tavLst>
                                    </p:anim>
                                    <p:anim calcmode="lin" valueType="num">
                                      <p:cBhvr>
                                        <p:cTn id="183" dur="1000"/>
                                        <p:tgtEl>
                                          <p:spTgt spid="43"/>
                                        </p:tgtEl>
                                        <p:attrNameLst>
                                          <p:attrName>ppt_y</p:attrName>
                                        </p:attrNameLst>
                                      </p:cBhvr>
                                      <p:tavLst>
                                        <p:tav tm="0">
                                          <p:val>
                                            <p:strVal val="ppt_y"/>
                                          </p:val>
                                        </p:tav>
                                        <p:tav tm="100000">
                                          <p:val>
                                            <p:strVal val="ppt_y+.1"/>
                                          </p:val>
                                        </p:tav>
                                      </p:tavLst>
                                    </p:anim>
                                    <p:set>
                                      <p:cBhvr>
                                        <p:cTn id="184" dur="1" fill="hold">
                                          <p:stCondLst>
                                            <p:cond delay="999"/>
                                          </p:stCondLst>
                                        </p:cTn>
                                        <p:tgtEl>
                                          <p:spTgt spid="43"/>
                                        </p:tgtEl>
                                        <p:attrNameLst>
                                          <p:attrName>style.visibility</p:attrName>
                                        </p:attrNameLst>
                                      </p:cBhvr>
                                      <p:to>
                                        <p:strVal val="hidden"/>
                                      </p:to>
                                    </p:set>
                                  </p:childTnLst>
                                </p:cTn>
                              </p:par>
                              <p:par>
                                <p:cTn id="185" presetID="42" presetClass="exit" presetSubtype="0" fill="hold" grpId="0" nodeType="withEffect">
                                  <p:stCondLst>
                                    <p:cond delay="0"/>
                                  </p:stCondLst>
                                  <p:childTnLst>
                                    <p:animEffect transition="out" filter="fade">
                                      <p:cBhvr>
                                        <p:cTn id="186" dur="1000"/>
                                        <p:tgtEl>
                                          <p:spTgt spid="44"/>
                                        </p:tgtEl>
                                      </p:cBhvr>
                                    </p:animEffect>
                                    <p:anim calcmode="lin" valueType="num">
                                      <p:cBhvr>
                                        <p:cTn id="187" dur="1000"/>
                                        <p:tgtEl>
                                          <p:spTgt spid="44"/>
                                        </p:tgtEl>
                                        <p:attrNameLst>
                                          <p:attrName>ppt_x</p:attrName>
                                        </p:attrNameLst>
                                      </p:cBhvr>
                                      <p:tavLst>
                                        <p:tav tm="0">
                                          <p:val>
                                            <p:strVal val="ppt_x"/>
                                          </p:val>
                                        </p:tav>
                                        <p:tav tm="100000">
                                          <p:val>
                                            <p:strVal val="ppt_x"/>
                                          </p:val>
                                        </p:tav>
                                      </p:tavLst>
                                    </p:anim>
                                    <p:anim calcmode="lin" valueType="num">
                                      <p:cBhvr>
                                        <p:cTn id="188" dur="1000"/>
                                        <p:tgtEl>
                                          <p:spTgt spid="44"/>
                                        </p:tgtEl>
                                        <p:attrNameLst>
                                          <p:attrName>ppt_y</p:attrName>
                                        </p:attrNameLst>
                                      </p:cBhvr>
                                      <p:tavLst>
                                        <p:tav tm="0">
                                          <p:val>
                                            <p:strVal val="ppt_y"/>
                                          </p:val>
                                        </p:tav>
                                        <p:tav tm="100000">
                                          <p:val>
                                            <p:strVal val="ppt_y+.1"/>
                                          </p:val>
                                        </p:tav>
                                      </p:tavLst>
                                    </p:anim>
                                    <p:set>
                                      <p:cBhvr>
                                        <p:cTn id="189" dur="1" fill="hold">
                                          <p:stCondLst>
                                            <p:cond delay="999"/>
                                          </p:stCondLst>
                                        </p:cTn>
                                        <p:tgtEl>
                                          <p:spTgt spid="44"/>
                                        </p:tgtEl>
                                        <p:attrNameLst>
                                          <p:attrName>style.visibility</p:attrName>
                                        </p:attrNameLst>
                                      </p:cBhvr>
                                      <p:to>
                                        <p:strVal val="hidden"/>
                                      </p:to>
                                    </p:set>
                                  </p:childTnLst>
                                </p:cTn>
                              </p:par>
                              <p:par>
                                <p:cTn id="190" presetID="42" presetClass="exit" presetSubtype="0" fill="hold" grpId="0" nodeType="withEffect">
                                  <p:stCondLst>
                                    <p:cond delay="0"/>
                                  </p:stCondLst>
                                  <p:childTnLst>
                                    <p:animEffect transition="out" filter="fade">
                                      <p:cBhvr>
                                        <p:cTn id="191" dur="1000"/>
                                        <p:tgtEl>
                                          <p:spTgt spid="45"/>
                                        </p:tgtEl>
                                      </p:cBhvr>
                                    </p:animEffect>
                                    <p:anim calcmode="lin" valueType="num">
                                      <p:cBhvr>
                                        <p:cTn id="192" dur="1000"/>
                                        <p:tgtEl>
                                          <p:spTgt spid="45"/>
                                        </p:tgtEl>
                                        <p:attrNameLst>
                                          <p:attrName>ppt_x</p:attrName>
                                        </p:attrNameLst>
                                      </p:cBhvr>
                                      <p:tavLst>
                                        <p:tav tm="0">
                                          <p:val>
                                            <p:strVal val="ppt_x"/>
                                          </p:val>
                                        </p:tav>
                                        <p:tav tm="100000">
                                          <p:val>
                                            <p:strVal val="ppt_x"/>
                                          </p:val>
                                        </p:tav>
                                      </p:tavLst>
                                    </p:anim>
                                    <p:anim calcmode="lin" valueType="num">
                                      <p:cBhvr>
                                        <p:cTn id="193" dur="1000"/>
                                        <p:tgtEl>
                                          <p:spTgt spid="45"/>
                                        </p:tgtEl>
                                        <p:attrNameLst>
                                          <p:attrName>ppt_y</p:attrName>
                                        </p:attrNameLst>
                                      </p:cBhvr>
                                      <p:tavLst>
                                        <p:tav tm="0">
                                          <p:val>
                                            <p:strVal val="ppt_y"/>
                                          </p:val>
                                        </p:tav>
                                        <p:tav tm="100000">
                                          <p:val>
                                            <p:strVal val="ppt_y+.1"/>
                                          </p:val>
                                        </p:tav>
                                      </p:tavLst>
                                    </p:anim>
                                    <p:set>
                                      <p:cBhvr>
                                        <p:cTn id="194" dur="1" fill="hold">
                                          <p:stCondLst>
                                            <p:cond delay="999"/>
                                          </p:stCondLst>
                                        </p:cTn>
                                        <p:tgtEl>
                                          <p:spTgt spid="45"/>
                                        </p:tgtEl>
                                        <p:attrNameLst>
                                          <p:attrName>style.visibility</p:attrName>
                                        </p:attrNameLst>
                                      </p:cBhvr>
                                      <p:to>
                                        <p:strVal val="hidden"/>
                                      </p:to>
                                    </p:set>
                                  </p:childTnLst>
                                </p:cTn>
                              </p:par>
                              <p:par>
                                <p:cTn id="195" presetID="42" presetClass="exit" presetSubtype="0" fill="hold" grpId="0" nodeType="withEffect">
                                  <p:stCondLst>
                                    <p:cond delay="0"/>
                                  </p:stCondLst>
                                  <p:childTnLst>
                                    <p:animEffect transition="out" filter="fade">
                                      <p:cBhvr>
                                        <p:cTn id="196" dur="1000"/>
                                        <p:tgtEl>
                                          <p:spTgt spid="46"/>
                                        </p:tgtEl>
                                      </p:cBhvr>
                                    </p:animEffect>
                                    <p:anim calcmode="lin" valueType="num">
                                      <p:cBhvr>
                                        <p:cTn id="197" dur="1000"/>
                                        <p:tgtEl>
                                          <p:spTgt spid="46"/>
                                        </p:tgtEl>
                                        <p:attrNameLst>
                                          <p:attrName>ppt_x</p:attrName>
                                        </p:attrNameLst>
                                      </p:cBhvr>
                                      <p:tavLst>
                                        <p:tav tm="0">
                                          <p:val>
                                            <p:strVal val="ppt_x"/>
                                          </p:val>
                                        </p:tav>
                                        <p:tav tm="100000">
                                          <p:val>
                                            <p:strVal val="ppt_x"/>
                                          </p:val>
                                        </p:tav>
                                      </p:tavLst>
                                    </p:anim>
                                    <p:anim calcmode="lin" valueType="num">
                                      <p:cBhvr>
                                        <p:cTn id="198" dur="1000"/>
                                        <p:tgtEl>
                                          <p:spTgt spid="46"/>
                                        </p:tgtEl>
                                        <p:attrNameLst>
                                          <p:attrName>ppt_y</p:attrName>
                                        </p:attrNameLst>
                                      </p:cBhvr>
                                      <p:tavLst>
                                        <p:tav tm="0">
                                          <p:val>
                                            <p:strVal val="ppt_y"/>
                                          </p:val>
                                        </p:tav>
                                        <p:tav tm="100000">
                                          <p:val>
                                            <p:strVal val="ppt_y+.1"/>
                                          </p:val>
                                        </p:tav>
                                      </p:tavLst>
                                    </p:anim>
                                    <p:set>
                                      <p:cBhvr>
                                        <p:cTn id="199" dur="1" fill="hold">
                                          <p:stCondLst>
                                            <p:cond delay="999"/>
                                          </p:stCondLst>
                                        </p:cTn>
                                        <p:tgtEl>
                                          <p:spTgt spid="46"/>
                                        </p:tgtEl>
                                        <p:attrNameLst>
                                          <p:attrName>style.visibility</p:attrName>
                                        </p:attrNameLst>
                                      </p:cBhvr>
                                      <p:to>
                                        <p:strVal val="hidden"/>
                                      </p:to>
                                    </p:set>
                                  </p:childTnLst>
                                </p:cTn>
                              </p:par>
                              <p:par>
                                <p:cTn id="200" presetID="42" presetClass="exit" presetSubtype="0" fill="hold" grpId="0" nodeType="withEffect">
                                  <p:stCondLst>
                                    <p:cond delay="0"/>
                                  </p:stCondLst>
                                  <p:childTnLst>
                                    <p:animEffect transition="out" filter="fade">
                                      <p:cBhvr>
                                        <p:cTn id="201" dur="1000"/>
                                        <p:tgtEl>
                                          <p:spTgt spid="47"/>
                                        </p:tgtEl>
                                      </p:cBhvr>
                                    </p:animEffect>
                                    <p:anim calcmode="lin" valueType="num">
                                      <p:cBhvr>
                                        <p:cTn id="202" dur="1000"/>
                                        <p:tgtEl>
                                          <p:spTgt spid="47"/>
                                        </p:tgtEl>
                                        <p:attrNameLst>
                                          <p:attrName>ppt_x</p:attrName>
                                        </p:attrNameLst>
                                      </p:cBhvr>
                                      <p:tavLst>
                                        <p:tav tm="0">
                                          <p:val>
                                            <p:strVal val="ppt_x"/>
                                          </p:val>
                                        </p:tav>
                                        <p:tav tm="100000">
                                          <p:val>
                                            <p:strVal val="ppt_x"/>
                                          </p:val>
                                        </p:tav>
                                      </p:tavLst>
                                    </p:anim>
                                    <p:anim calcmode="lin" valueType="num">
                                      <p:cBhvr>
                                        <p:cTn id="203" dur="1000"/>
                                        <p:tgtEl>
                                          <p:spTgt spid="47"/>
                                        </p:tgtEl>
                                        <p:attrNameLst>
                                          <p:attrName>ppt_y</p:attrName>
                                        </p:attrNameLst>
                                      </p:cBhvr>
                                      <p:tavLst>
                                        <p:tav tm="0">
                                          <p:val>
                                            <p:strVal val="ppt_y"/>
                                          </p:val>
                                        </p:tav>
                                        <p:tav tm="100000">
                                          <p:val>
                                            <p:strVal val="ppt_y+.1"/>
                                          </p:val>
                                        </p:tav>
                                      </p:tavLst>
                                    </p:anim>
                                    <p:set>
                                      <p:cBhvr>
                                        <p:cTn id="204" dur="1" fill="hold">
                                          <p:stCondLst>
                                            <p:cond delay="999"/>
                                          </p:stCondLst>
                                        </p:cTn>
                                        <p:tgtEl>
                                          <p:spTgt spid="47"/>
                                        </p:tgtEl>
                                        <p:attrNameLst>
                                          <p:attrName>style.visibility</p:attrName>
                                        </p:attrNameLst>
                                      </p:cBhvr>
                                      <p:to>
                                        <p:strVal val="hidden"/>
                                      </p:to>
                                    </p:set>
                                  </p:childTnLst>
                                </p:cTn>
                              </p:par>
                              <p:par>
                                <p:cTn id="205" presetID="42" presetClass="exit" presetSubtype="0" fill="hold" grpId="0" nodeType="withEffect">
                                  <p:stCondLst>
                                    <p:cond delay="0"/>
                                  </p:stCondLst>
                                  <p:childTnLst>
                                    <p:animEffect transition="out" filter="fade">
                                      <p:cBhvr>
                                        <p:cTn id="206" dur="1000"/>
                                        <p:tgtEl>
                                          <p:spTgt spid="48"/>
                                        </p:tgtEl>
                                      </p:cBhvr>
                                    </p:animEffect>
                                    <p:anim calcmode="lin" valueType="num">
                                      <p:cBhvr>
                                        <p:cTn id="207" dur="1000"/>
                                        <p:tgtEl>
                                          <p:spTgt spid="48"/>
                                        </p:tgtEl>
                                        <p:attrNameLst>
                                          <p:attrName>ppt_x</p:attrName>
                                        </p:attrNameLst>
                                      </p:cBhvr>
                                      <p:tavLst>
                                        <p:tav tm="0">
                                          <p:val>
                                            <p:strVal val="ppt_x"/>
                                          </p:val>
                                        </p:tav>
                                        <p:tav tm="100000">
                                          <p:val>
                                            <p:strVal val="ppt_x"/>
                                          </p:val>
                                        </p:tav>
                                      </p:tavLst>
                                    </p:anim>
                                    <p:anim calcmode="lin" valueType="num">
                                      <p:cBhvr>
                                        <p:cTn id="208" dur="1000"/>
                                        <p:tgtEl>
                                          <p:spTgt spid="48"/>
                                        </p:tgtEl>
                                        <p:attrNameLst>
                                          <p:attrName>ppt_y</p:attrName>
                                        </p:attrNameLst>
                                      </p:cBhvr>
                                      <p:tavLst>
                                        <p:tav tm="0">
                                          <p:val>
                                            <p:strVal val="ppt_y"/>
                                          </p:val>
                                        </p:tav>
                                        <p:tav tm="100000">
                                          <p:val>
                                            <p:strVal val="ppt_y+.1"/>
                                          </p:val>
                                        </p:tav>
                                      </p:tavLst>
                                    </p:anim>
                                    <p:set>
                                      <p:cBhvr>
                                        <p:cTn id="209" dur="1" fill="hold">
                                          <p:stCondLst>
                                            <p:cond delay="999"/>
                                          </p:stCondLst>
                                        </p:cTn>
                                        <p:tgtEl>
                                          <p:spTgt spid="48"/>
                                        </p:tgtEl>
                                        <p:attrNameLst>
                                          <p:attrName>style.visibility</p:attrName>
                                        </p:attrNameLst>
                                      </p:cBhvr>
                                      <p:to>
                                        <p:strVal val="hidden"/>
                                      </p:to>
                                    </p:set>
                                  </p:childTnLst>
                                </p:cTn>
                              </p:par>
                              <p:par>
                                <p:cTn id="210" presetID="42" presetClass="exit" presetSubtype="0" fill="hold" grpId="0" nodeType="withEffect">
                                  <p:stCondLst>
                                    <p:cond delay="0"/>
                                  </p:stCondLst>
                                  <p:childTnLst>
                                    <p:animEffect transition="out" filter="fade">
                                      <p:cBhvr>
                                        <p:cTn id="211" dur="1000"/>
                                        <p:tgtEl>
                                          <p:spTgt spid="49"/>
                                        </p:tgtEl>
                                      </p:cBhvr>
                                    </p:animEffect>
                                    <p:anim calcmode="lin" valueType="num">
                                      <p:cBhvr>
                                        <p:cTn id="212" dur="1000"/>
                                        <p:tgtEl>
                                          <p:spTgt spid="49"/>
                                        </p:tgtEl>
                                        <p:attrNameLst>
                                          <p:attrName>ppt_x</p:attrName>
                                        </p:attrNameLst>
                                      </p:cBhvr>
                                      <p:tavLst>
                                        <p:tav tm="0">
                                          <p:val>
                                            <p:strVal val="ppt_x"/>
                                          </p:val>
                                        </p:tav>
                                        <p:tav tm="100000">
                                          <p:val>
                                            <p:strVal val="ppt_x"/>
                                          </p:val>
                                        </p:tav>
                                      </p:tavLst>
                                    </p:anim>
                                    <p:anim calcmode="lin" valueType="num">
                                      <p:cBhvr>
                                        <p:cTn id="213" dur="1000"/>
                                        <p:tgtEl>
                                          <p:spTgt spid="49"/>
                                        </p:tgtEl>
                                        <p:attrNameLst>
                                          <p:attrName>ppt_y</p:attrName>
                                        </p:attrNameLst>
                                      </p:cBhvr>
                                      <p:tavLst>
                                        <p:tav tm="0">
                                          <p:val>
                                            <p:strVal val="ppt_y"/>
                                          </p:val>
                                        </p:tav>
                                        <p:tav tm="100000">
                                          <p:val>
                                            <p:strVal val="ppt_y+.1"/>
                                          </p:val>
                                        </p:tav>
                                      </p:tavLst>
                                    </p:anim>
                                    <p:set>
                                      <p:cBhvr>
                                        <p:cTn id="214" dur="1" fill="hold">
                                          <p:stCondLst>
                                            <p:cond delay="999"/>
                                          </p:stCondLst>
                                        </p:cTn>
                                        <p:tgtEl>
                                          <p:spTgt spid="49"/>
                                        </p:tgtEl>
                                        <p:attrNameLst>
                                          <p:attrName>style.visibility</p:attrName>
                                        </p:attrNameLst>
                                      </p:cBhvr>
                                      <p:to>
                                        <p:strVal val="hidden"/>
                                      </p:to>
                                    </p:set>
                                  </p:childTnLst>
                                </p:cTn>
                              </p:par>
                              <p:par>
                                <p:cTn id="215" presetID="42" presetClass="exit" presetSubtype="0" fill="hold" grpId="0" nodeType="withEffect">
                                  <p:stCondLst>
                                    <p:cond delay="0"/>
                                  </p:stCondLst>
                                  <p:childTnLst>
                                    <p:animEffect transition="out" filter="fade">
                                      <p:cBhvr>
                                        <p:cTn id="216" dur="1000"/>
                                        <p:tgtEl>
                                          <p:spTgt spid="50"/>
                                        </p:tgtEl>
                                      </p:cBhvr>
                                    </p:animEffect>
                                    <p:anim calcmode="lin" valueType="num">
                                      <p:cBhvr>
                                        <p:cTn id="217" dur="1000"/>
                                        <p:tgtEl>
                                          <p:spTgt spid="50"/>
                                        </p:tgtEl>
                                        <p:attrNameLst>
                                          <p:attrName>ppt_x</p:attrName>
                                        </p:attrNameLst>
                                      </p:cBhvr>
                                      <p:tavLst>
                                        <p:tav tm="0">
                                          <p:val>
                                            <p:strVal val="ppt_x"/>
                                          </p:val>
                                        </p:tav>
                                        <p:tav tm="100000">
                                          <p:val>
                                            <p:strVal val="ppt_x"/>
                                          </p:val>
                                        </p:tav>
                                      </p:tavLst>
                                    </p:anim>
                                    <p:anim calcmode="lin" valueType="num">
                                      <p:cBhvr>
                                        <p:cTn id="218" dur="1000"/>
                                        <p:tgtEl>
                                          <p:spTgt spid="50"/>
                                        </p:tgtEl>
                                        <p:attrNameLst>
                                          <p:attrName>ppt_y</p:attrName>
                                        </p:attrNameLst>
                                      </p:cBhvr>
                                      <p:tavLst>
                                        <p:tav tm="0">
                                          <p:val>
                                            <p:strVal val="ppt_y"/>
                                          </p:val>
                                        </p:tav>
                                        <p:tav tm="100000">
                                          <p:val>
                                            <p:strVal val="ppt_y+.1"/>
                                          </p:val>
                                        </p:tav>
                                      </p:tavLst>
                                    </p:anim>
                                    <p:set>
                                      <p:cBhvr>
                                        <p:cTn id="219" dur="1" fill="hold">
                                          <p:stCondLst>
                                            <p:cond delay="999"/>
                                          </p:stCondLst>
                                        </p:cTn>
                                        <p:tgtEl>
                                          <p:spTgt spid="50"/>
                                        </p:tgtEl>
                                        <p:attrNameLst>
                                          <p:attrName>style.visibility</p:attrName>
                                        </p:attrNameLst>
                                      </p:cBhvr>
                                      <p:to>
                                        <p:strVal val="hidden"/>
                                      </p:to>
                                    </p:set>
                                  </p:childTnLst>
                                </p:cTn>
                              </p:par>
                              <p:par>
                                <p:cTn id="220" presetID="42" presetClass="exit" presetSubtype="0" fill="hold" grpId="0" nodeType="withEffect">
                                  <p:stCondLst>
                                    <p:cond delay="0"/>
                                  </p:stCondLst>
                                  <p:childTnLst>
                                    <p:animEffect transition="out" filter="fade">
                                      <p:cBhvr>
                                        <p:cTn id="221" dur="1000"/>
                                        <p:tgtEl>
                                          <p:spTgt spid="51"/>
                                        </p:tgtEl>
                                      </p:cBhvr>
                                    </p:animEffect>
                                    <p:anim calcmode="lin" valueType="num">
                                      <p:cBhvr>
                                        <p:cTn id="222" dur="1000"/>
                                        <p:tgtEl>
                                          <p:spTgt spid="51"/>
                                        </p:tgtEl>
                                        <p:attrNameLst>
                                          <p:attrName>ppt_x</p:attrName>
                                        </p:attrNameLst>
                                      </p:cBhvr>
                                      <p:tavLst>
                                        <p:tav tm="0">
                                          <p:val>
                                            <p:strVal val="ppt_x"/>
                                          </p:val>
                                        </p:tav>
                                        <p:tav tm="100000">
                                          <p:val>
                                            <p:strVal val="ppt_x"/>
                                          </p:val>
                                        </p:tav>
                                      </p:tavLst>
                                    </p:anim>
                                    <p:anim calcmode="lin" valueType="num">
                                      <p:cBhvr>
                                        <p:cTn id="223" dur="1000"/>
                                        <p:tgtEl>
                                          <p:spTgt spid="51"/>
                                        </p:tgtEl>
                                        <p:attrNameLst>
                                          <p:attrName>ppt_y</p:attrName>
                                        </p:attrNameLst>
                                      </p:cBhvr>
                                      <p:tavLst>
                                        <p:tav tm="0">
                                          <p:val>
                                            <p:strVal val="ppt_y"/>
                                          </p:val>
                                        </p:tav>
                                        <p:tav tm="100000">
                                          <p:val>
                                            <p:strVal val="ppt_y+.1"/>
                                          </p:val>
                                        </p:tav>
                                      </p:tavLst>
                                    </p:anim>
                                    <p:set>
                                      <p:cBhvr>
                                        <p:cTn id="224" dur="1" fill="hold">
                                          <p:stCondLst>
                                            <p:cond delay="999"/>
                                          </p:stCondLst>
                                        </p:cTn>
                                        <p:tgtEl>
                                          <p:spTgt spid="51"/>
                                        </p:tgtEl>
                                        <p:attrNameLst>
                                          <p:attrName>style.visibility</p:attrName>
                                        </p:attrNameLst>
                                      </p:cBhvr>
                                      <p:to>
                                        <p:strVal val="hidden"/>
                                      </p:to>
                                    </p:set>
                                  </p:childTnLst>
                                </p:cTn>
                              </p:par>
                              <p:par>
                                <p:cTn id="225" presetID="42" presetClass="exit" presetSubtype="0" fill="hold" grpId="0" nodeType="withEffect">
                                  <p:stCondLst>
                                    <p:cond delay="0"/>
                                  </p:stCondLst>
                                  <p:childTnLst>
                                    <p:animEffect transition="out" filter="fade">
                                      <p:cBhvr>
                                        <p:cTn id="226" dur="1000"/>
                                        <p:tgtEl>
                                          <p:spTgt spid="52"/>
                                        </p:tgtEl>
                                      </p:cBhvr>
                                    </p:animEffect>
                                    <p:anim calcmode="lin" valueType="num">
                                      <p:cBhvr>
                                        <p:cTn id="227" dur="1000"/>
                                        <p:tgtEl>
                                          <p:spTgt spid="52"/>
                                        </p:tgtEl>
                                        <p:attrNameLst>
                                          <p:attrName>ppt_x</p:attrName>
                                        </p:attrNameLst>
                                      </p:cBhvr>
                                      <p:tavLst>
                                        <p:tav tm="0">
                                          <p:val>
                                            <p:strVal val="ppt_x"/>
                                          </p:val>
                                        </p:tav>
                                        <p:tav tm="100000">
                                          <p:val>
                                            <p:strVal val="ppt_x"/>
                                          </p:val>
                                        </p:tav>
                                      </p:tavLst>
                                    </p:anim>
                                    <p:anim calcmode="lin" valueType="num">
                                      <p:cBhvr>
                                        <p:cTn id="228" dur="1000"/>
                                        <p:tgtEl>
                                          <p:spTgt spid="52"/>
                                        </p:tgtEl>
                                        <p:attrNameLst>
                                          <p:attrName>ppt_y</p:attrName>
                                        </p:attrNameLst>
                                      </p:cBhvr>
                                      <p:tavLst>
                                        <p:tav tm="0">
                                          <p:val>
                                            <p:strVal val="ppt_y"/>
                                          </p:val>
                                        </p:tav>
                                        <p:tav tm="100000">
                                          <p:val>
                                            <p:strVal val="ppt_y+.1"/>
                                          </p:val>
                                        </p:tav>
                                      </p:tavLst>
                                    </p:anim>
                                    <p:set>
                                      <p:cBhvr>
                                        <p:cTn id="229" dur="1" fill="hold">
                                          <p:stCondLst>
                                            <p:cond delay="999"/>
                                          </p:stCondLst>
                                        </p:cTn>
                                        <p:tgtEl>
                                          <p:spTgt spid="52"/>
                                        </p:tgtEl>
                                        <p:attrNameLst>
                                          <p:attrName>style.visibility</p:attrName>
                                        </p:attrNameLst>
                                      </p:cBhvr>
                                      <p:to>
                                        <p:strVal val="hidden"/>
                                      </p:to>
                                    </p:set>
                                  </p:childTnLst>
                                </p:cTn>
                              </p:par>
                              <p:par>
                                <p:cTn id="230" presetID="42" presetClass="exit" presetSubtype="0" fill="hold" grpId="0" nodeType="withEffect">
                                  <p:stCondLst>
                                    <p:cond delay="0"/>
                                  </p:stCondLst>
                                  <p:childTnLst>
                                    <p:animEffect transition="out" filter="fade">
                                      <p:cBhvr>
                                        <p:cTn id="231" dur="1000"/>
                                        <p:tgtEl>
                                          <p:spTgt spid="53"/>
                                        </p:tgtEl>
                                      </p:cBhvr>
                                    </p:animEffect>
                                    <p:anim calcmode="lin" valueType="num">
                                      <p:cBhvr>
                                        <p:cTn id="232" dur="1000"/>
                                        <p:tgtEl>
                                          <p:spTgt spid="53"/>
                                        </p:tgtEl>
                                        <p:attrNameLst>
                                          <p:attrName>ppt_x</p:attrName>
                                        </p:attrNameLst>
                                      </p:cBhvr>
                                      <p:tavLst>
                                        <p:tav tm="0">
                                          <p:val>
                                            <p:strVal val="ppt_x"/>
                                          </p:val>
                                        </p:tav>
                                        <p:tav tm="100000">
                                          <p:val>
                                            <p:strVal val="ppt_x"/>
                                          </p:val>
                                        </p:tav>
                                      </p:tavLst>
                                    </p:anim>
                                    <p:anim calcmode="lin" valueType="num">
                                      <p:cBhvr>
                                        <p:cTn id="233" dur="1000"/>
                                        <p:tgtEl>
                                          <p:spTgt spid="53"/>
                                        </p:tgtEl>
                                        <p:attrNameLst>
                                          <p:attrName>ppt_y</p:attrName>
                                        </p:attrNameLst>
                                      </p:cBhvr>
                                      <p:tavLst>
                                        <p:tav tm="0">
                                          <p:val>
                                            <p:strVal val="ppt_y"/>
                                          </p:val>
                                        </p:tav>
                                        <p:tav tm="100000">
                                          <p:val>
                                            <p:strVal val="ppt_y+.1"/>
                                          </p:val>
                                        </p:tav>
                                      </p:tavLst>
                                    </p:anim>
                                    <p:set>
                                      <p:cBhvr>
                                        <p:cTn id="234" dur="1" fill="hold">
                                          <p:stCondLst>
                                            <p:cond delay="999"/>
                                          </p:stCondLst>
                                        </p:cTn>
                                        <p:tgtEl>
                                          <p:spTgt spid="53"/>
                                        </p:tgtEl>
                                        <p:attrNameLst>
                                          <p:attrName>style.visibility</p:attrName>
                                        </p:attrNameLst>
                                      </p:cBhvr>
                                      <p:to>
                                        <p:strVal val="hidden"/>
                                      </p:to>
                                    </p:set>
                                  </p:childTnLst>
                                </p:cTn>
                              </p:par>
                              <p:par>
                                <p:cTn id="235" presetID="42" presetClass="exit" presetSubtype="0" fill="hold" grpId="0" nodeType="withEffect">
                                  <p:stCondLst>
                                    <p:cond delay="0"/>
                                  </p:stCondLst>
                                  <p:childTnLst>
                                    <p:animEffect transition="out" filter="fade">
                                      <p:cBhvr>
                                        <p:cTn id="236" dur="1000"/>
                                        <p:tgtEl>
                                          <p:spTgt spid="54"/>
                                        </p:tgtEl>
                                      </p:cBhvr>
                                    </p:animEffect>
                                    <p:anim calcmode="lin" valueType="num">
                                      <p:cBhvr>
                                        <p:cTn id="237" dur="1000"/>
                                        <p:tgtEl>
                                          <p:spTgt spid="54"/>
                                        </p:tgtEl>
                                        <p:attrNameLst>
                                          <p:attrName>ppt_x</p:attrName>
                                        </p:attrNameLst>
                                      </p:cBhvr>
                                      <p:tavLst>
                                        <p:tav tm="0">
                                          <p:val>
                                            <p:strVal val="ppt_x"/>
                                          </p:val>
                                        </p:tav>
                                        <p:tav tm="100000">
                                          <p:val>
                                            <p:strVal val="ppt_x"/>
                                          </p:val>
                                        </p:tav>
                                      </p:tavLst>
                                    </p:anim>
                                    <p:anim calcmode="lin" valueType="num">
                                      <p:cBhvr>
                                        <p:cTn id="238" dur="1000"/>
                                        <p:tgtEl>
                                          <p:spTgt spid="54"/>
                                        </p:tgtEl>
                                        <p:attrNameLst>
                                          <p:attrName>ppt_y</p:attrName>
                                        </p:attrNameLst>
                                      </p:cBhvr>
                                      <p:tavLst>
                                        <p:tav tm="0">
                                          <p:val>
                                            <p:strVal val="ppt_y"/>
                                          </p:val>
                                        </p:tav>
                                        <p:tav tm="100000">
                                          <p:val>
                                            <p:strVal val="ppt_y+.1"/>
                                          </p:val>
                                        </p:tav>
                                      </p:tavLst>
                                    </p:anim>
                                    <p:set>
                                      <p:cBhvr>
                                        <p:cTn id="239" dur="1" fill="hold">
                                          <p:stCondLst>
                                            <p:cond delay="999"/>
                                          </p:stCondLst>
                                        </p:cTn>
                                        <p:tgtEl>
                                          <p:spTgt spid="54"/>
                                        </p:tgtEl>
                                        <p:attrNameLst>
                                          <p:attrName>style.visibility</p:attrName>
                                        </p:attrNameLst>
                                      </p:cBhvr>
                                      <p:to>
                                        <p:strVal val="hidden"/>
                                      </p:to>
                                    </p:set>
                                  </p:childTnLst>
                                </p:cTn>
                              </p:par>
                              <p:par>
                                <p:cTn id="240" presetID="42" presetClass="exit" presetSubtype="0" fill="hold" grpId="0" nodeType="withEffect">
                                  <p:stCondLst>
                                    <p:cond delay="0"/>
                                  </p:stCondLst>
                                  <p:childTnLst>
                                    <p:animEffect transition="out" filter="fade">
                                      <p:cBhvr>
                                        <p:cTn id="241" dur="1000"/>
                                        <p:tgtEl>
                                          <p:spTgt spid="55"/>
                                        </p:tgtEl>
                                      </p:cBhvr>
                                    </p:animEffect>
                                    <p:anim calcmode="lin" valueType="num">
                                      <p:cBhvr>
                                        <p:cTn id="242" dur="1000"/>
                                        <p:tgtEl>
                                          <p:spTgt spid="55"/>
                                        </p:tgtEl>
                                        <p:attrNameLst>
                                          <p:attrName>ppt_x</p:attrName>
                                        </p:attrNameLst>
                                      </p:cBhvr>
                                      <p:tavLst>
                                        <p:tav tm="0">
                                          <p:val>
                                            <p:strVal val="ppt_x"/>
                                          </p:val>
                                        </p:tav>
                                        <p:tav tm="100000">
                                          <p:val>
                                            <p:strVal val="ppt_x"/>
                                          </p:val>
                                        </p:tav>
                                      </p:tavLst>
                                    </p:anim>
                                    <p:anim calcmode="lin" valueType="num">
                                      <p:cBhvr>
                                        <p:cTn id="243" dur="1000"/>
                                        <p:tgtEl>
                                          <p:spTgt spid="55"/>
                                        </p:tgtEl>
                                        <p:attrNameLst>
                                          <p:attrName>ppt_y</p:attrName>
                                        </p:attrNameLst>
                                      </p:cBhvr>
                                      <p:tavLst>
                                        <p:tav tm="0">
                                          <p:val>
                                            <p:strVal val="ppt_y"/>
                                          </p:val>
                                        </p:tav>
                                        <p:tav tm="100000">
                                          <p:val>
                                            <p:strVal val="ppt_y+.1"/>
                                          </p:val>
                                        </p:tav>
                                      </p:tavLst>
                                    </p:anim>
                                    <p:set>
                                      <p:cBhvr>
                                        <p:cTn id="244" dur="1" fill="hold">
                                          <p:stCondLst>
                                            <p:cond delay="999"/>
                                          </p:stCondLst>
                                        </p:cTn>
                                        <p:tgtEl>
                                          <p:spTgt spid="55"/>
                                        </p:tgtEl>
                                        <p:attrNameLst>
                                          <p:attrName>style.visibility</p:attrName>
                                        </p:attrNameLst>
                                      </p:cBhvr>
                                      <p:to>
                                        <p:strVal val="hidden"/>
                                      </p:to>
                                    </p:set>
                                  </p:childTnLst>
                                </p:cTn>
                              </p:par>
                              <p:par>
                                <p:cTn id="245" presetID="42" presetClass="exit" presetSubtype="0" fill="hold" grpId="0" nodeType="withEffect">
                                  <p:stCondLst>
                                    <p:cond delay="0"/>
                                  </p:stCondLst>
                                  <p:childTnLst>
                                    <p:animEffect transition="out" filter="fade">
                                      <p:cBhvr>
                                        <p:cTn id="246" dur="1000"/>
                                        <p:tgtEl>
                                          <p:spTgt spid="56"/>
                                        </p:tgtEl>
                                      </p:cBhvr>
                                    </p:animEffect>
                                    <p:anim calcmode="lin" valueType="num">
                                      <p:cBhvr>
                                        <p:cTn id="247" dur="1000"/>
                                        <p:tgtEl>
                                          <p:spTgt spid="56"/>
                                        </p:tgtEl>
                                        <p:attrNameLst>
                                          <p:attrName>ppt_x</p:attrName>
                                        </p:attrNameLst>
                                      </p:cBhvr>
                                      <p:tavLst>
                                        <p:tav tm="0">
                                          <p:val>
                                            <p:strVal val="ppt_x"/>
                                          </p:val>
                                        </p:tav>
                                        <p:tav tm="100000">
                                          <p:val>
                                            <p:strVal val="ppt_x"/>
                                          </p:val>
                                        </p:tav>
                                      </p:tavLst>
                                    </p:anim>
                                    <p:anim calcmode="lin" valueType="num">
                                      <p:cBhvr>
                                        <p:cTn id="248" dur="1000"/>
                                        <p:tgtEl>
                                          <p:spTgt spid="56"/>
                                        </p:tgtEl>
                                        <p:attrNameLst>
                                          <p:attrName>ppt_y</p:attrName>
                                        </p:attrNameLst>
                                      </p:cBhvr>
                                      <p:tavLst>
                                        <p:tav tm="0">
                                          <p:val>
                                            <p:strVal val="ppt_y"/>
                                          </p:val>
                                        </p:tav>
                                        <p:tav tm="100000">
                                          <p:val>
                                            <p:strVal val="ppt_y+.1"/>
                                          </p:val>
                                        </p:tav>
                                      </p:tavLst>
                                    </p:anim>
                                    <p:set>
                                      <p:cBhvr>
                                        <p:cTn id="249" dur="1" fill="hold">
                                          <p:stCondLst>
                                            <p:cond delay="999"/>
                                          </p:stCondLst>
                                        </p:cTn>
                                        <p:tgtEl>
                                          <p:spTgt spid="56"/>
                                        </p:tgtEl>
                                        <p:attrNameLst>
                                          <p:attrName>style.visibility</p:attrName>
                                        </p:attrNameLst>
                                      </p:cBhvr>
                                      <p:to>
                                        <p:strVal val="hidden"/>
                                      </p:to>
                                    </p:set>
                                  </p:childTnLst>
                                </p:cTn>
                              </p:par>
                              <p:par>
                                <p:cTn id="250" presetID="42" presetClass="exit" presetSubtype="0" fill="hold" grpId="0" nodeType="withEffect">
                                  <p:stCondLst>
                                    <p:cond delay="0"/>
                                  </p:stCondLst>
                                  <p:childTnLst>
                                    <p:animEffect transition="out" filter="fade">
                                      <p:cBhvr>
                                        <p:cTn id="251" dur="1000"/>
                                        <p:tgtEl>
                                          <p:spTgt spid="57"/>
                                        </p:tgtEl>
                                      </p:cBhvr>
                                    </p:animEffect>
                                    <p:anim calcmode="lin" valueType="num">
                                      <p:cBhvr>
                                        <p:cTn id="252" dur="1000"/>
                                        <p:tgtEl>
                                          <p:spTgt spid="57"/>
                                        </p:tgtEl>
                                        <p:attrNameLst>
                                          <p:attrName>ppt_x</p:attrName>
                                        </p:attrNameLst>
                                      </p:cBhvr>
                                      <p:tavLst>
                                        <p:tav tm="0">
                                          <p:val>
                                            <p:strVal val="ppt_x"/>
                                          </p:val>
                                        </p:tav>
                                        <p:tav tm="100000">
                                          <p:val>
                                            <p:strVal val="ppt_x"/>
                                          </p:val>
                                        </p:tav>
                                      </p:tavLst>
                                    </p:anim>
                                    <p:anim calcmode="lin" valueType="num">
                                      <p:cBhvr>
                                        <p:cTn id="253" dur="1000"/>
                                        <p:tgtEl>
                                          <p:spTgt spid="57"/>
                                        </p:tgtEl>
                                        <p:attrNameLst>
                                          <p:attrName>ppt_y</p:attrName>
                                        </p:attrNameLst>
                                      </p:cBhvr>
                                      <p:tavLst>
                                        <p:tav tm="0">
                                          <p:val>
                                            <p:strVal val="ppt_y"/>
                                          </p:val>
                                        </p:tav>
                                        <p:tav tm="100000">
                                          <p:val>
                                            <p:strVal val="ppt_y+.1"/>
                                          </p:val>
                                        </p:tav>
                                      </p:tavLst>
                                    </p:anim>
                                    <p:set>
                                      <p:cBhvr>
                                        <p:cTn id="254" dur="1" fill="hold">
                                          <p:stCondLst>
                                            <p:cond delay="999"/>
                                          </p:stCondLst>
                                        </p:cTn>
                                        <p:tgtEl>
                                          <p:spTgt spid="57"/>
                                        </p:tgtEl>
                                        <p:attrNameLst>
                                          <p:attrName>style.visibility</p:attrName>
                                        </p:attrNameLst>
                                      </p:cBhvr>
                                      <p:to>
                                        <p:strVal val="hidden"/>
                                      </p:to>
                                    </p:set>
                                  </p:childTnLst>
                                </p:cTn>
                              </p:par>
                              <p:par>
                                <p:cTn id="255" presetID="42" presetClass="exit" presetSubtype="0" fill="hold" grpId="0" nodeType="withEffect">
                                  <p:stCondLst>
                                    <p:cond delay="0"/>
                                  </p:stCondLst>
                                  <p:childTnLst>
                                    <p:animEffect transition="out" filter="fade">
                                      <p:cBhvr>
                                        <p:cTn id="256" dur="1000"/>
                                        <p:tgtEl>
                                          <p:spTgt spid="58"/>
                                        </p:tgtEl>
                                      </p:cBhvr>
                                    </p:animEffect>
                                    <p:anim calcmode="lin" valueType="num">
                                      <p:cBhvr>
                                        <p:cTn id="257" dur="1000"/>
                                        <p:tgtEl>
                                          <p:spTgt spid="58"/>
                                        </p:tgtEl>
                                        <p:attrNameLst>
                                          <p:attrName>ppt_x</p:attrName>
                                        </p:attrNameLst>
                                      </p:cBhvr>
                                      <p:tavLst>
                                        <p:tav tm="0">
                                          <p:val>
                                            <p:strVal val="ppt_x"/>
                                          </p:val>
                                        </p:tav>
                                        <p:tav tm="100000">
                                          <p:val>
                                            <p:strVal val="ppt_x"/>
                                          </p:val>
                                        </p:tav>
                                      </p:tavLst>
                                    </p:anim>
                                    <p:anim calcmode="lin" valueType="num">
                                      <p:cBhvr>
                                        <p:cTn id="258" dur="1000"/>
                                        <p:tgtEl>
                                          <p:spTgt spid="58"/>
                                        </p:tgtEl>
                                        <p:attrNameLst>
                                          <p:attrName>ppt_y</p:attrName>
                                        </p:attrNameLst>
                                      </p:cBhvr>
                                      <p:tavLst>
                                        <p:tav tm="0">
                                          <p:val>
                                            <p:strVal val="ppt_y"/>
                                          </p:val>
                                        </p:tav>
                                        <p:tav tm="100000">
                                          <p:val>
                                            <p:strVal val="ppt_y+.1"/>
                                          </p:val>
                                        </p:tav>
                                      </p:tavLst>
                                    </p:anim>
                                    <p:set>
                                      <p:cBhvr>
                                        <p:cTn id="259" dur="1" fill="hold">
                                          <p:stCondLst>
                                            <p:cond delay="999"/>
                                          </p:stCondLst>
                                        </p:cTn>
                                        <p:tgtEl>
                                          <p:spTgt spid="58"/>
                                        </p:tgtEl>
                                        <p:attrNameLst>
                                          <p:attrName>style.visibility</p:attrName>
                                        </p:attrNameLst>
                                      </p:cBhvr>
                                      <p:to>
                                        <p:strVal val="hidden"/>
                                      </p:to>
                                    </p:set>
                                  </p:childTnLst>
                                </p:cTn>
                              </p:par>
                              <p:par>
                                <p:cTn id="260" presetID="42" presetClass="exit" presetSubtype="0" fill="hold" grpId="0" nodeType="withEffect">
                                  <p:stCondLst>
                                    <p:cond delay="0"/>
                                  </p:stCondLst>
                                  <p:childTnLst>
                                    <p:animEffect transition="out" filter="fade">
                                      <p:cBhvr>
                                        <p:cTn id="261" dur="1000"/>
                                        <p:tgtEl>
                                          <p:spTgt spid="59"/>
                                        </p:tgtEl>
                                      </p:cBhvr>
                                    </p:animEffect>
                                    <p:anim calcmode="lin" valueType="num">
                                      <p:cBhvr>
                                        <p:cTn id="262" dur="1000"/>
                                        <p:tgtEl>
                                          <p:spTgt spid="59"/>
                                        </p:tgtEl>
                                        <p:attrNameLst>
                                          <p:attrName>ppt_x</p:attrName>
                                        </p:attrNameLst>
                                      </p:cBhvr>
                                      <p:tavLst>
                                        <p:tav tm="0">
                                          <p:val>
                                            <p:strVal val="ppt_x"/>
                                          </p:val>
                                        </p:tav>
                                        <p:tav tm="100000">
                                          <p:val>
                                            <p:strVal val="ppt_x"/>
                                          </p:val>
                                        </p:tav>
                                      </p:tavLst>
                                    </p:anim>
                                    <p:anim calcmode="lin" valueType="num">
                                      <p:cBhvr>
                                        <p:cTn id="263" dur="1000"/>
                                        <p:tgtEl>
                                          <p:spTgt spid="59"/>
                                        </p:tgtEl>
                                        <p:attrNameLst>
                                          <p:attrName>ppt_y</p:attrName>
                                        </p:attrNameLst>
                                      </p:cBhvr>
                                      <p:tavLst>
                                        <p:tav tm="0">
                                          <p:val>
                                            <p:strVal val="ppt_y"/>
                                          </p:val>
                                        </p:tav>
                                        <p:tav tm="100000">
                                          <p:val>
                                            <p:strVal val="ppt_y+.1"/>
                                          </p:val>
                                        </p:tav>
                                      </p:tavLst>
                                    </p:anim>
                                    <p:set>
                                      <p:cBhvr>
                                        <p:cTn id="264" dur="1" fill="hold">
                                          <p:stCondLst>
                                            <p:cond delay="999"/>
                                          </p:stCondLst>
                                        </p:cTn>
                                        <p:tgtEl>
                                          <p:spTgt spid="59"/>
                                        </p:tgtEl>
                                        <p:attrNameLst>
                                          <p:attrName>style.visibility</p:attrName>
                                        </p:attrNameLst>
                                      </p:cBhvr>
                                      <p:to>
                                        <p:strVal val="hidden"/>
                                      </p:to>
                                    </p:set>
                                  </p:childTnLst>
                                </p:cTn>
                              </p:par>
                              <p:par>
                                <p:cTn id="265" presetID="42" presetClass="exit" presetSubtype="0" fill="hold" grpId="0" nodeType="withEffect">
                                  <p:stCondLst>
                                    <p:cond delay="0"/>
                                  </p:stCondLst>
                                  <p:childTnLst>
                                    <p:animEffect transition="out" filter="fade">
                                      <p:cBhvr>
                                        <p:cTn id="266" dur="1000"/>
                                        <p:tgtEl>
                                          <p:spTgt spid="60"/>
                                        </p:tgtEl>
                                      </p:cBhvr>
                                    </p:animEffect>
                                    <p:anim calcmode="lin" valueType="num">
                                      <p:cBhvr>
                                        <p:cTn id="267" dur="1000"/>
                                        <p:tgtEl>
                                          <p:spTgt spid="60"/>
                                        </p:tgtEl>
                                        <p:attrNameLst>
                                          <p:attrName>ppt_x</p:attrName>
                                        </p:attrNameLst>
                                      </p:cBhvr>
                                      <p:tavLst>
                                        <p:tav tm="0">
                                          <p:val>
                                            <p:strVal val="ppt_x"/>
                                          </p:val>
                                        </p:tav>
                                        <p:tav tm="100000">
                                          <p:val>
                                            <p:strVal val="ppt_x"/>
                                          </p:val>
                                        </p:tav>
                                      </p:tavLst>
                                    </p:anim>
                                    <p:anim calcmode="lin" valueType="num">
                                      <p:cBhvr>
                                        <p:cTn id="268" dur="1000"/>
                                        <p:tgtEl>
                                          <p:spTgt spid="60"/>
                                        </p:tgtEl>
                                        <p:attrNameLst>
                                          <p:attrName>ppt_y</p:attrName>
                                        </p:attrNameLst>
                                      </p:cBhvr>
                                      <p:tavLst>
                                        <p:tav tm="0">
                                          <p:val>
                                            <p:strVal val="ppt_y"/>
                                          </p:val>
                                        </p:tav>
                                        <p:tav tm="100000">
                                          <p:val>
                                            <p:strVal val="ppt_y+.1"/>
                                          </p:val>
                                        </p:tav>
                                      </p:tavLst>
                                    </p:anim>
                                    <p:set>
                                      <p:cBhvr>
                                        <p:cTn id="269" dur="1" fill="hold">
                                          <p:stCondLst>
                                            <p:cond delay="999"/>
                                          </p:stCondLst>
                                        </p:cTn>
                                        <p:tgtEl>
                                          <p:spTgt spid="60"/>
                                        </p:tgtEl>
                                        <p:attrNameLst>
                                          <p:attrName>style.visibility</p:attrName>
                                        </p:attrNameLst>
                                      </p:cBhvr>
                                      <p:to>
                                        <p:strVal val="hidden"/>
                                      </p:to>
                                    </p:set>
                                  </p:childTnLst>
                                </p:cTn>
                              </p:par>
                              <p:par>
                                <p:cTn id="270" presetID="42" presetClass="exit" presetSubtype="0" fill="hold" grpId="0" nodeType="withEffect">
                                  <p:stCondLst>
                                    <p:cond delay="0"/>
                                  </p:stCondLst>
                                  <p:childTnLst>
                                    <p:animEffect transition="out" filter="fade">
                                      <p:cBhvr>
                                        <p:cTn id="271" dur="1000"/>
                                        <p:tgtEl>
                                          <p:spTgt spid="61"/>
                                        </p:tgtEl>
                                      </p:cBhvr>
                                    </p:animEffect>
                                    <p:anim calcmode="lin" valueType="num">
                                      <p:cBhvr>
                                        <p:cTn id="272" dur="1000"/>
                                        <p:tgtEl>
                                          <p:spTgt spid="61"/>
                                        </p:tgtEl>
                                        <p:attrNameLst>
                                          <p:attrName>ppt_x</p:attrName>
                                        </p:attrNameLst>
                                      </p:cBhvr>
                                      <p:tavLst>
                                        <p:tav tm="0">
                                          <p:val>
                                            <p:strVal val="ppt_x"/>
                                          </p:val>
                                        </p:tav>
                                        <p:tav tm="100000">
                                          <p:val>
                                            <p:strVal val="ppt_x"/>
                                          </p:val>
                                        </p:tav>
                                      </p:tavLst>
                                    </p:anim>
                                    <p:anim calcmode="lin" valueType="num">
                                      <p:cBhvr>
                                        <p:cTn id="273" dur="1000"/>
                                        <p:tgtEl>
                                          <p:spTgt spid="61"/>
                                        </p:tgtEl>
                                        <p:attrNameLst>
                                          <p:attrName>ppt_y</p:attrName>
                                        </p:attrNameLst>
                                      </p:cBhvr>
                                      <p:tavLst>
                                        <p:tav tm="0">
                                          <p:val>
                                            <p:strVal val="ppt_y"/>
                                          </p:val>
                                        </p:tav>
                                        <p:tav tm="100000">
                                          <p:val>
                                            <p:strVal val="ppt_y+.1"/>
                                          </p:val>
                                        </p:tav>
                                      </p:tavLst>
                                    </p:anim>
                                    <p:set>
                                      <p:cBhvr>
                                        <p:cTn id="274" dur="1" fill="hold">
                                          <p:stCondLst>
                                            <p:cond delay="999"/>
                                          </p:stCondLst>
                                        </p:cTn>
                                        <p:tgtEl>
                                          <p:spTgt spid="61"/>
                                        </p:tgtEl>
                                        <p:attrNameLst>
                                          <p:attrName>style.visibility</p:attrName>
                                        </p:attrNameLst>
                                      </p:cBhvr>
                                      <p:to>
                                        <p:strVal val="hidden"/>
                                      </p:to>
                                    </p:set>
                                  </p:childTnLst>
                                </p:cTn>
                              </p:par>
                              <p:par>
                                <p:cTn id="275" presetID="42" presetClass="exit" presetSubtype="0" fill="hold" grpId="0" nodeType="withEffect">
                                  <p:stCondLst>
                                    <p:cond delay="0"/>
                                  </p:stCondLst>
                                  <p:childTnLst>
                                    <p:animEffect transition="out" filter="fade">
                                      <p:cBhvr>
                                        <p:cTn id="276" dur="1000"/>
                                        <p:tgtEl>
                                          <p:spTgt spid="62"/>
                                        </p:tgtEl>
                                      </p:cBhvr>
                                    </p:animEffect>
                                    <p:anim calcmode="lin" valueType="num">
                                      <p:cBhvr>
                                        <p:cTn id="277" dur="1000"/>
                                        <p:tgtEl>
                                          <p:spTgt spid="62"/>
                                        </p:tgtEl>
                                        <p:attrNameLst>
                                          <p:attrName>ppt_x</p:attrName>
                                        </p:attrNameLst>
                                      </p:cBhvr>
                                      <p:tavLst>
                                        <p:tav tm="0">
                                          <p:val>
                                            <p:strVal val="ppt_x"/>
                                          </p:val>
                                        </p:tav>
                                        <p:tav tm="100000">
                                          <p:val>
                                            <p:strVal val="ppt_x"/>
                                          </p:val>
                                        </p:tav>
                                      </p:tavLst>
                                    </p:anim>
                                    <p:anim calcmode="lin" valueType="num">
                                      <p:cBhvr>
                                        <p:cTn id="278" dur="1000"/>
                                        <p:tgtEl>
                                          <p:spTgt spid="62"/>
                                        </p:tgtEl>
                                        <p:attrNameLst>
                                          <p:attrName>ppt_y</p:attrName>
                                        </p:attrNameLst>
                                      </p:cBhvr>
                                      <p:tavLst>
                                        <p:tav tm="0">
                                          <p:val>
                                            <p:strVal val="ppt_y"/>
                                          </p:val>
                                        </p:tav>
                                        <p:tav tm="100000">
                                          <p:val>
                                            <p:strVal val="ppt_y+.1"/>
                                          </p:val>
                                        </p:tav>
                                      </p:tavLst>
                                    </p:anim>
                                    <p:set>
                                      <p:cBhvr>
                                        <p:cTn id="279" dur="1" fill="hold">
                                          <p:stCondLst>
                                            <p:cond delay="999"/>
                                          </p:stCondLst>
                                        </p:cTn>
                                        <p:tgtEl>
                                          <p:spTgt spid="62"/>
                                        </p:tgtEl>
                                        <p:attrNameLst>
                                          <p:attrName>style.visibility</p:attrName>
                                        </p:attrNameLst>
                                      </p:cBhvr>
                                      <p:to>
                                        <p:strVal val="hidden"/>
                                      </p:to>
                                    </p:set>
                                  </p:childTnLst>
                                </p:cTn>
                              </p:par>
                              <p:par>
                                <p:cTn id="280" presetID="42" presetClass="exit" presetSubtype="0" fill="hold" grpId="0" nodeType="withEffect">
                                  <p:stCondLst>
                                    <p:cond delay="0"/>
                                  </p:stCondLst>
                                  <p:childTnLst>
                                    <p:animEffect transition="out" filter="fade">
                                      <p:cBhvr>
                                        <p:cTn id="281" dur="1000"/>
                                        <p:tgtEl>
                                          <p:spTgt spid="63"/>
                                        </p:tgtEl>
                                      </p:cBhvr>
                                    </p:animEffect>
                                    <p:anim calcmode="lin" valueType="num">
                                      <p:cBhvr>
                                        <p:cTn id="282" dur="1000"/>
                                        <p:tgtEl>
                                          <p:spTgt spid="63"/>
                                        </p:tgtEl>
                                        <p:attrNameLst>
                                          <p:attrName>ppt_x</p:attrName>
                                        </p:attrNameLst>
                                      </p:cBhvr>
                                      <p:tavLst>
                                        <p:tav tm="0">
                                          <p:val>
                                            <p:strVal val="ppt_x"/>
                                          </p:val>
                                        </p:tav>
                                        <p:tav tm="100000">
                                          <p:val>
                                            <p:strVal val="ppt_x"/>
                                          </p:val>
                                        </p:tav>
                                      </p:tavLst>
                                    </p:anim>
                                    <p:anim calcmode="lin" valueType="num">
                                      <p:cBhvr>
                                        <p:cTn id="283" dur="1000"/>
                                        <p:tgtEl>
                                          <p:spTgt spid="63"/>
                                        </p:tgtEl>
                                        <p:attrNameLst>
                                          <p:attrName>ppt_y</p:attrName>
                                        </p:attrNameLst>
                                      </p:cBhvr>
                                      <p:tavLst>
                                        <p:tav tm="0">
                                          <p:val>
                                            <p:strVal val="ppt_y"/>
                                          </p:val>
                                        </p:tav>
                                        <p:tav tm="100000">
                                          <p:val>
                                            <p:strVal val="ppt_y+.1"/>
                                          </p:val>
                                        </p:tav>
                                      </p:tavLst>
                                    </p:anim>
                                    <p:set>
                                      <p:cBhvr>
                                        <p:cTn id="284" dur="1" fill="hold">
                                          <p:stCondLst>
                                            <p:cond delay="999"/>
                                          </p:stCondLst>
                                        </p:cTn>
                                        <p:tgtEl>
                                          <p:spTgt spid="63"/>
                                        </p:tgtEl>
                                        <p:attrNameLst>
                                          <p:attrName>style.visibility</p:attrName>
                                        </p:attrNameLst>
                                      </p:cBhvr>
                                      <p:to>
                                        <p:strVal val="hidden"/>
                                      </p:to>
                                    </p:set>
                                  </p:childTnLst>
                                </p:cTn>
                              </p:par>
                              <p:par>
                                <p:cTn id="285" presetID="42" presetClass="exit" presetSubtype="0" fill="hold" grpId="0" nodeType="withEffect">
                                  <p:stCondLst>
                                    <p:cond delay="0"/>
                                  </p:stCondLst>
                                  <p:childTnLst>
                                    <p:animEffect transition="out" filter="fade">
                                      <p:cBhvr>
                                        <p:cTn id="286" dur="1000"/>
                                        <p:tgtEl>
                                          <p:spTgt spid="64"/>
                                        </p:tgtEl>
                                      </p:cBhvr>
                                    </p:animEffect>
                                    <p:anim calcmode="lin" valueType="num">
                                      <p:cBhvr>
                                        <p:cTn id="287" dur="1000"/>
                                        <p:tgtEl>
                                          <p:spTgt spid="64"/>
                                        </p:tgtEl>
                                        <p:attrNameLst>
                                          <p:attrName>ppt_x</p:attrName>
                                        </p:attrNameLst>
                                      </p:cBhvr>
                                      <p:tavLst>
                                        <p:tav tm="0">
                                          <p:val>
                                            <p:strVal val="ppt_x"/>
                                          </p:val>
                                        </p:tav>
                                        <p:tav tm="100000">
                                          <p:val>
                                            <p:strVal val="ppt_x"/>
                                          </p:val>
                                        </p:tav>
                                      </p:tavLst>
                                    </p:anim>
                                    <p:anim calcmode="lin" valueType="num">
                                      <p:cBhvr>
                                        <p:cTn id="288" dur="1000"/>
                                        <p:tgtEl>
                                          <p:spTgt spid="64"/>
                                        </p:tgtEl>
                                        <p:attrNameLst>
                                          <p:attrName>ppt_y</p:attrName>
                                        </p:attrNameLst>
                                      </p:cBhvr>
                                      <p:tavLst>
                                        <p:tav tm="0">
                                          <p:val>
                                            <p:strVal val="ppt_y"/>
                                          </p:val>
                                        </p:tav>
                                        <p:tav tm="100000">
                                          <p:val>
                                            <p:strVal val="ppt_y+.1"/>
                                          </p:val>
                                        </p:tav>
                                      </p:tavLst>
                                    </p:anim>
                                    <p:set>
                                      <p:cBhvr>
                                        <p:cTn id="289" dur="1" fill="hold">
                                          <p:stCondLst>
                                            <p:cond delay="999"/>
                                          </p:stCondLst>
                                        </p:cTn>
                                        <p:tgtEl>
                                          <p:spTgt spid="64"/>
                                        </p:tgtEl>
                                        <p:attrNameLst>
                                          <p:attrName>style.visibility</p:attrName>
                                        </p:attrNameLst>
                                      </p:cBhvr>
                                      <p:to>
                                        <p:strVal val="hidden"/>
                                      </p:to>
                                    </p:set>
                                  </p:childTnLst>
                                </p:cTn>
                              </p:par>
                              <p:par>
                                <p:cTn id="290" presetID="42" presetClass="exit" presetSubtype="0" fill="hold" grpId="0" nodeType="withEffect">
                                  <p:stCondLst>
                                    <p:cond delay="0"/>
                                  </p:stCondLst>
                                  <p:childTnLst>
                                    <p:animEffect transition="out" filter="fade">
                                      <p:cBhvr>
                                        <p:cTn id="291" dur="1000"/>
                                        <p:tgtEl>
                                          <p:spTgt spid="65"/>
                                        </p:tgtEl>
                                      </p:cBhvr>
                                    </p:animEffect>
                                    <p:anim calcmode="lin" valueType="num">
                                      <p:cBhvr>
                                        <p:cTn id="292" dur="1000"/>
                                        <p:tgtEl>
                                          <p:spTgt spid="65"/>
                                        </p:tgtEl>
                                        <p:attrNameLst>
                                          <p:attrName>ppt_x</p:attrName>
                                        </p:attrNameLst>
                                      </p:cBhvr>
                                      <p:tavLst>
                                        <p:tav tm="0">
                                          <p:val>
                                            <p:strVal val="ppt_x"/>
                                          </p:val>
                                        </p:tav>
                                        <p:tav tm="100000">
                                          <p:val>
                                            <p:strVal val="ppt_x"/>
                                          </p:val>
                                        </p:tav>
                                      </p:tavLst>
                                    </p:anim>
                                    <p:anim calcmode="lin" valueType="num">
                                      <p:cBhvr>
                                        <p:cTn id="293" dur="1000"/>
                                        <p:tgtEl>
                                          <p:spTgt spid="65"/>
                                        </p:tgtEl>
                                        <p:attrNameLst>
                                          <p:attrName>ppt_y</p:attrName>
                                        </p:attrNameLst>
                                      </p:cBhvr>
                                      <p:tavLst>
                                        <p:tav tm="0">
                                          <p:val>
                                            <p:strVal val="ppt_y"/>
                                          </p:val>
                                        </p:tav>
                                        <p:tav tm="100000">
                                          <p:val>
                                            <p:strVal val="ppt_y+.1"/>
                                          </p:val>
                                        </p:tav>
                                      </p:tavLst>
                                    </p:anim>
                                    <p:set>
                                      <p:cBhvr>
                                        <p:cTn id="294" dur="1" fill="hold">
                                          <p:stCondLst>
                                            <p:cond delay="999"/>
                                          </p:stCondLst>
                                        </p:cTn>
                                        <p:tgtEl>
                                          <p:spTgt spid="65"/>
                                        </p:tgtEl>
                                        <p:attrNameLst>
                                          <p:attrName>style.visibility</p:attrName>
                                        </p:attrNameLst>
                                      </p:cBhvr>
                                      <p:to>
                                        <p:strVal val="hidden"/>
                                      </p:to>
                                    </p:set>
                                  </p:childTnLst>
                                </p:cTn>
                              </p:par>
                              <p:par>
                                <p:cTn id="295" presetID="42" presetClass="exit" presetSubtype="0" fill="hold" grpId="0" nodeType="withEffect">
                                  <p:stCondLst>
                                    <p:cond delay="0"/>
                                  </p:stCondLst>
                                  <p:childTnLst>
                                    <p:animEffect transition="out" filter="fade">
                                      <p:cBhvr>
                                        <p:cTn id="296" dur="1000"/>
                                        <p:tgtEl>
                                          <p:spTgt spid="66"/>
                                        </p:tgtEl>
                                      </p:cBhvr>
                                    </p:animEffect>
                                    <p:anim calcmode="lin" valueType="num">
                                      <p:cBhvr>
                                        <p:cTn id="297" dur="1000"/>
                                        <p:tgtEl>
                                          <p:spTgt spid="66"/>
                                        </p:tgtEl>
                                        <p:attrNameLst>
                                          <p:attrName>ppt_x</p:attrName>
                                        </p:attrNameLst>
                                      </p:cBhvr>
                                      <p:tavLst>
                                        <p:tav tm="0">
                                          <p:val>
                                            <p:strVal val="ppt_x"/>
                                          </p:val>
                                        </p:tav>
                                        <p:tav tm="100000">
                                          <p:val>
                                            <p:strVal val="ppt_x"/>
                                          </p:val>
                                        </p:tav>
                                      </p:tavLst>
                                    </p:anim>
                                    <p:anim calcmode="lin" valueType="num">
                                      <p:cBhvr>
                                        <p:cTn id="298" dur="1000"/>
                                        <p:tgtEl>
                                          <p:spTgt spid="66"/>
                                        </p:tgtEl>
                                        <p:attrNameLst>
                                          <p:attrName>ppt_y</p:attrName>
                                        </p:attrNameLst>
                                      </p:cBhvr>
                                      <p:tavLst>
                                        <p:tav tm="0">
                                          <p:val>
                                            <p:strVal val="ppt_y"/>
                                          </p:val>
                                        </p:tav>
                                        <p:tav tm="100000">
                                          <p:val>
                                            <p:strVal val="ppt_y+.1"/>
                                          </p:val>
                                        </p:tav>
                                      </p:tavLst>
                                    </p:anim>
                                    <p:set>
                                      <p:cBhvr>
                                        <p:cTn id="299" dur="1" fill="hold">
                                          <p:stCondLst>
                                            <p:cond delay="999"/>
                                          </p:stCondLst>
                                        </p:cTn>
                                        <p:tgtEl>
                                          <p:spTgt spid="66"/>
                                        </p:tgtEl>
                                        <p:attrNameLst>
                                          <p:attrName>style.visibility</p:attrName>
                                        </p:attrNameLst>
                                      </p:cBhvr>
                                      <p:to>
                                        <p:strVal val="hidden"/>
                                      </p:to>
                                    </p:set>
                                  </p:childTnLst>
                                </p:cTn>
                              </p:par>
                              <p:par>
                                <p:cTn id="300" presetID="42" presetClass="exit" presetSubtype="0" fill="hold" grpId="0" nodeType="withEffect">
                                  <p:stCondLst>
                                    <p:cond delay="0"/>
                                  </p:stCondLst>
                                  <p:childTnLst>
                                    <p:animEffect transition="out" filter="fade">
                                      <p:cBhvr>
                                        <p:cTn id="301" dur="1000"/>
                                        <p:tgtEl>
                                          <p:spTgt spid="67"/>
                                        </p:tgtEl>
                                      </p:cBhvr>
                                    </p:animEffect>
                                    <p:anim calcmode="lin" valueType="num">
                                      <p:cBhvr>
                                        <p:cTn id="302" dur="1000"/>
                                        <p:tgtEl>
                                          <p:spTgt spid="67"/>
                                        </p:tgtEl>
                                        <p:attrNameLst>
                                          <p:attrName>ppt_x</p:attrName>
                                        </p:attrNameLst>
                                      </p:cBhvr>
                                      <p:tavLst>
                                        <p:tav tm="0">
                                          <p:val>
                                            <p:strVal val="ppt_x"/>
                                          </p:val>
                                        </p:tav>
                                        <p:tav tm="100000">
                                          <p:val>
                                            <p:strVal val="ppt_x"/>
                                          </p:val>
                                        </p:tav>
                                      </p:tavLst>
                                    </p:anim>
                                    <p:anim calcmode="lin" valueType="num">
                                      <p:cBhvr>
                                        <p:cTn id="303" dur="1000"/>
                                        <p:tgtEl>
                                          <p:spTgt spid="67"/>
                                        </p:tgtEl>
                                        <p:attrNameLst>
                                          <p:attrName>ppt_y</p:attrName>
                                        </p:attrNameLst>
                                      </p:cBhvr>
                                      <p:tavLst>
                                        <p:tav tm="0">
                                          <p:val>
                                            <p:strVal val="ppt_y"/>
                                          </p:val>
                                        </p:tav>
                                        <p:tav tm="100000">
                                          <p:val>
                                            <p:strVal val="ppt_y+.1"/>
                                          </p:val>
                                        </p:tav>
                                      </p:tavLst>
                                    </p:anim>
                                    <p:set>
                                      <p:cBhvr>
                                        <p:cTn id="304" dur="1" fill="hold">
                                          <p:stCondLst>
                                            <p:cond delay="999"/>
                                          </p:stCondLst>
                                        </p:cTn>
                                        <p:tgtEl>
                                          <p:spTgt spid="67"/>
                                        </p:tgtEl>
                                        <p:attrNameLst>
                                          <p:attrName>style.visibility</p:attrName>
                                        </p:attrNameLst>
                                      </p:cBhvr>
                                      <p:to>
                                        <p:strVal val="hidden"/>
                                      </p:to>
                                    </p:set>
                                  </p:childTnLst>
                                </p:cTn>
                              </p:par>
                              <p:par>
                                <p:cTn id="305" presetID="42" presetClass="exit" presetSubtype="0" fill="hold" grpId="0" nodeType="withEffect">
                                  <p:stCondLst>
                                    <p:cond delay="0"/>
                                  </p:stCondLst>
                                  <p:childTnLst>
                                    <p:animEffect transition="out" filter="fade">
                                      <p:cBhvr>
                                        <p:cTn id="306" dur="1000"/>
                                        <p:tgtEl>
                                          <p:spTgt spid="68"/>
                                        </p:tgtEl>
                                      </p:cBhvr>
                                    </p:animEffect>
                                    <p:anim calcmode="lin" valueType="num">
                                      <p:cBhvr>
                                        <p:cTn id="307" dur="1000"/>
                                        <p:tgtEl>
                                          <p:spTgt spid="68"/>
                                        </p:tgtEl>
                                        <p:attrNameLst>
                                          <p:attrName>ppt_x</p:attrName>
                                        </p:attrNameLst>
                                      </p:cBhvr>
                                      <p:tavLst>
                                        <p:tav tm="0">
                                          <p:val>
                                            <p:strVal val="ppt_x"/>
                                          </p:val>
                                        </p:tav>
                                        <p:tav tm="100000">
                                          <p:val>
                                            <p:strVal val="ppt_x"/>
                                          </p:val>
                                        </p:tav>
                                      </p:tavLst>
                                    </p:anim>
                                    <p:anim calcmode="lin" valueType="num">
                                      <p:cBhvr>
                                        <p:cTn id="308" dur="1000"/>
                                        <p:tgtEl>
                                          <p:spTgt spid="68"/>
                                        </p:tgtEl>
                                        <p:attrNameLst>
                                          <p:attrName>ppt_y</p:attrName>
                                        </p:attrNameLst>
                                      </p:cBhvr>
                                      <p:tavLst>
                                        <p:tav tm="0">
                                          <p:val>
                                            <p:strVal val="ppt_y"/>
                                          </p:val>
                                        </p:tav>
                                        <p:tav tm="100000">
                                          <p:val>
                                            <p:strVal val="ppt_y+.1"/>
                                          </p:val>
                                        </p:tav>
                                      </p:tavLst>
                                    </p:anim>
                                    <p:set>
                                      <p:cBhvr>
                                        <p:cTn id="309" dur="1" fill="hold">
                                          <p:stCondLst>
                                            <p:cond delay="999"/>
                                          </p:stCondLst>
                                        </p:cTn>
                                        <p:tgtEl>
                                          <p:spTgt spid="68"/>
                                        </p:tgtEl>
                                        <p:attrNameLst>
                                          <p:attrName>style.visibility</p:attrName>
                                        </p:attrNameLst>
                                      </p:cBhvr>
                                      <p:to>
                                        <p:strVal val="hidden"/>
                                      </p:to>
                                    </p:set>
                                  </p:childTnLst>
                                </p:cTn>
                              </p:par>
                              <p:par>
                                <p:cTn id="310" presetID="42" presetClass="exit" presetSubtype="0" fill="hold" grpId="0" nodeType="withEffect">
                                  <p:stCondLst>
                                    <p:cond delay="0"/>
                                  </p:stCondLst>
                                  <p:childTnLst>
                                    <p:animEffect transition="out" filter="fade">
                                      <p:cBhvr>
                                        <p:cTn id="311" dur="1000"/>
                                        <p:tgtEl>
                                          <p:spTgt spid="69"/>
                                        </p:tgtEl>
                                      </p:cBhvr>
                                    </p:animEffect>
                                    <p:anim calcmode="lin" valueType="num">
                                      <p:cBhvr>
                                        <p:cTn id="312" dur="1000"/>
                                        <p:tgtEl>
                                          <p:spTgt spid="69"/>
                                        </p:tgtEl>
                                        <p:attrNameLst>
                                          <p:attrName>ppt_x</p:attrName>
                                        </p:attrNameLst>
                                      </p:cBhvr>
                                      <p:tavLst>
                                        <p:tav tm="0">
                                          <p:val>
                                            <p:strVal val="ppt_x"/>
                                          </p:val>
                                        </p:tav>
                                        <p:tav tm="100000">
                                          <p:val>
                                            <p:strVal val="ppt_x"/>
                                          </p:val>
                                        </p:tav>
                                      </p:tavLst>
                                    </p:anim>
                                    <p:anim calcmode="lin" valueType="num">
                                      <p:cBhvr>
                                        <p:cTn id="313" dur="1000"/>
                                        <p:tgtEl>
                                          <p:spTgt spid="69"/>
                                        </p:tgtEl>
                                        <p:attrNameLst>
                                          <p:attrName>ppt_y</p:attrName>
                                        </p:attrNameLst>
                                      </p:cBhvr>
                                      <p:tavLst>
                                        <p:tav tm="0">
                                          <p:val>
                                            <p:strVal val="ppt_y"/>
                                          </p:val>
                                        </p:tav>
                                        <p:tav tm="100000">
                                          <p:val>
                                            <p:strVal val="ppt_y+.1"/>
                                          </p:val>
                                        </p:tav>
                                      </p:tavLst>
                                    </p:anim>
                                    <p:set>
                                      <p:cBhvr>
                                        <p:cTn id="314" dur="1" fill="hold">
                                          <p:stCondLst>
                                            <p:cond delay="999"/>
                                          </p:stCondLst>
                                        </p:cTn>
                                        <p:tgtEl>
                                          <p:spTgt spid="69"/>
                                        </p:tgtEl>
                                        <p:attrNameLst>
                                          <p:attrName>style.visibility</p:attrName>
                                        </p:attrNameLst>
                                      </p:cBhvr>
                                      <p:to>
                                        <p:strVal val="hidden"/>
                                      </p:to>
                                    </p:set>
                                  </p:childTnLst>
                                </p:cTn>
                              </p:par>
                              <p:par>
                                <p:cTn id="315" presetID="42" presetClass="exit" presetSubtype="0" fill="hold" grpId="0" nodeType="withEffect">
                                  <p:stCondLst>
                                    <p:cond delay="0"/>
                                  </p:stCondLst>
                                  <p:childTnLst>
                                    <p:animEffect transition="out" filter="fade">
                                      <p:cBhvr>
                                        <p:cTn id="316" dur="1000"/>
                                        <p:tgtEl>
                                          <p:spTgt spid="70"/>
                                        </p:tgtEl>
                                      </p:cBhvr>
                                    </p:animEffect>
                                    <p:anim calcmode="lin" valueType="num">
                                      <p:cBhvr>
                                        <p:cTn id="317" dur="1000"/>
                                        <p:tgtEl>
                                          <p:spTgt spid="70"/>
                                        </p:tgtEl>
                                        <p:attrNameLst>
                                          <p:attrName>ppt_x</p:attrName>
                                        </p:attrNameLst>
                                      </p:cBhvr>
                                      <p:tavLst>
                                        <p:tav tm="0">
                                          <p:val>
                                            <p:strVal val="ppt_x"/>
                                          </p:val>
                                        </p:tav>
                                        <p:tav tm="100000">
                                          <p:val>
                                            <p:strVal val="ppt_x"/>
                                          </p:val>
                                        </p:tav>
                                      </p:tavLst>
                                    </p:anim>
                                    <p:anim calcmode="lin" valueType="num">
                                      <p:cBhvr>
                                        <p:cTn id="318" dur="1000"/>
                                        <p:tgtEl>
                                          <p:spTgt spid="70"/>
                                        </p:tgtEl>
                                        <p:attrNameLst>
                                          <p:attrName>ppt_y</p:attrName>
                                        </p:attrNameLst>
                                      </p:cBhvr>
                                      <p:tavLst>
                                        <p:tav tm="0">
                                          <p:val>
                                            <p:strVal val="ppt_y"/>
                                          </p:val>
                                        </p:tav>
                                        <p:tav tm="100000">
                                          <p:val>
                                            <p:strVal val="ppt_y+.1"/>
                                          </p:val>
                                        </p:tav>
                                      </p:tavLst>
                                    </p:anim>
                                    <p:set>
                                      <p:cBhvr>
                                        <p:cTn id="319" dur="1" fill="hold">
                                          <p:stCondLst>
                                            <p:cond delay="999"/>
                                          </p:stCondLst>
                                        </p:cTn>
                                        <p:tgtEl>
                                          <p:spTgt spid="70"/>
                                        </p:tgtEl>
                                        <p:attrNameLst>
                                          <p:attrName>style.visibility</p:attrName>
                                        </p:attrNameLst>
                                      </p:cBhvr>
                                      <p:to>
                                        <p:strVal val="hidden"/>
                                      </p:to>
                                    </p:set>
                                  </p:childTnLst>
                                </p:cTn>
                              </p:par>
                              <p:par>
                                <p:cTn id="320" presetID="42" presetClass="exit" presetSubtype="0" fill="hold" grpId="0" nodeType="withEffect">
                                  <p:stCondLst>
                                    <p:cond delay="0"/>
                                  </p:stCondLst>
                                  <p:childTnLst>
                                    <p:animEffect transition="out" filter="fade">
                                      <p:cBhvr>
                                        <p:cTn id="321" dur="1000"/>
                                        <p:tgtEl>
                                          <p:spTgt spid="71"/>
                                        </p:tgtEl>
                                      </p:cBhvr>
                                    </p:animEffect>
                                    <p:anim calcmode="lin" valueType="num">
                                      <p:cBhvr>
                                        <p:cTn id="322" dur="1000"/>
                                        <p:tgtEl>
                                          <p:spTgt spid="71"/>
                                        </p:tgtEl>
                                        <p:attrNameLst>
                                          <p:attrName>ppt_x</p:attrName>
                                        </p:attrNameLst>
                                      </p:cBhvr>
                                      <p:tavLst>
                                        <p:tav tm="0">
                                          <p:val>
                                            <p:strVal val="ppt_x"/>
                                          </p:val>
                                        </p:tav>
                                        <p:tav tm="100000">
                                          <p:val>
                                            <p:strVal val="ppt_x"/>
                                          </p:val>
                                        </p:tav>
                                      </p:tavLst>
                                    </p:anim>
                                    <p:anim calcmode="lin" valueType="num">
                                      <p:cBhvr>
                                        <p:cTn id="323" dur="1000"/>
                                        <p:tgtEl>
                                          <p:spTgt spid="71"/>
                                        </p:tgtEl>
                                        <p:attrNameLst>
                                          <p:attrName>ppt_y</p:attrName>
                                        </p:attrNameLst>
                                      </p:cBhvr>
                                      <p:tavLst>
                                        <p:tav tm="0">
                                          <p:val>
                                            <p:strVal val="ppt_y"/>
                                          </p:val>
                                        </p:tav>
                                        <p:tav tm="100000">
                                          <p:val>
                                            <p:strVal val="ppt_y+.1"/>
                                          </p:val>
                                        </p:tav>
                                      </p:tavLst>
                                    </p:anim>
                                    <p:set>
                                      <p:cBhvr>
                                        <p:cTn id="324" dur="1" fill="hold">
                                          <p:stCondLst>
                                            <p:cond delay="999"/>
                                          </p:stCondLst>
                                        </p:cTn>
                                        <p:tgtEl>
                                          <p:spTgt spid="71"/>
                                        </p:tgtEl>
                                        <p:attrNameLst>
                                          <p:attrName>style.visibility</p:attrName>
                                        </p:attrNameLst>
                                      </p:cBhvr>
                                      <p:to>
                                        <p:strVal val="hidden"/>
                                      </p:to>
                                    </p:set>
                                  </p:childTnLst>
                                </p:cTn>
                              </p:par>
                              <p:par>
                                <p:cTn id="325" presetID="42" presetClass="exit" presetSubtype="0" fill="hold" grpId="0" nodeType="withEffect">
                                  <p:stCondLst>
                                    <p:cond delay="0"/>
                                  </p:stCondLst>
                                  <p:childTnLst>
                                    <p:animEffect transition="out" filter="fade">
                                      <p:cBhvr>
                                        <p:cTn id="326" dur="1000"/>
                                        <p:tgtEl>
                                          <p:spTgt spid="72"/>
                                        </p:tgtEl>
                                      </p:cBhvr>
                                    </p:animEffect>
                                    <p:anim calcmode="lin" valueType="num">
                                      <p:cBhvr>
                                        <p:cTn id="327" dur="1000"/>
                                        <p:tgtEl>
                                          <p:spTgt spid="72"/>
                                        </p:tgtEl>
                                        <p:attrNameLst>
                                          <p:attrName>ppt_x</p:attrName>
                                        </p:attrNameLst>
                                      </p:cBhvr>
                                      <p:tavLst>
                                        <p:tav tm="0">
                                          <p:val>
                                            <p:strVal val="ppt_x"/>
                                          </p:val>
                                        </p:tav>
                                        <p:tav tm="100000">
                                          <p:val>
                                            <p:strVal val="ppt_x"/>
                                          </p:val>
                                        </p:tav>
                                      </p:tavLst>
                                    </p:anim>
                                    <p:anim calcmode="lin" valueType="num">
                                      <p:cBhvr>
                                        <p:cTn id="328" dur="1000"/>
                                        <p:tgtEl>
                                          <p:spTgt spid="72"/>
                                        </p:tgtEl>
                                        <p:attrNameLst>
                                          <p:attrName>ppt_y</p:attrName>
                                        </p:attrNameLst>
                                      </p:cBhvr>
                                      <p:tavLst>
                                        <p:tav tm="0">
                                          <p:val>
                                            <p:strVal val="ppt_y"/>
                                          </p:val>
                                        </p:tav>
                                        <p:tav tm="100000">
                                          <p:val>
                                            <p:strVal val="ppt_y+.1"/>
                                          </p:val>
                                        </p:tav>
                                      </p:tavLst>
                                    </p:anim>
                                    <p:set>
                                      <p:cBhvr>
                                        <p:cTn id="329" dur="1" fill="hold">
                                          <p:stCondLst>
                                            <p:cond delay="999"/>
                                          </p:stCondLst>
                                        </p:cTn>
                                        <p:tgtEl>
                                          <p:spTgt spid="72"/>
                                        </p:tgtEl>
                                        <p:attrNameLst>
                                          <p:attrName>style.visibility</p:attrName>
                                        </p:attrNameLst>
                                      </p:cBhvr>
                                      <p:to>
                                        <p:strVal val="hidden"/>
                                      </p:to>
                                    </p:set>
                                  </p:childTnLst>
                                </p:cTn>
                              </p:par>
                              <p:par>
                                <p:cTn id="330" presetID="42" presetClass="exit" presetSubtype="0" fill="hold" grpId="0" nodeType="withEffect">
                                  <p:stCondLst>
                                    <p:cond delay="0"/>
                                  </p:stCondLst>
                                  <p:childTnLst>
                                    <p:animEffect transition="out" filter="fade">
                                      <p:cBhvr>
                                        <p:cTn id="331" dur="1000"/>
                                        <p:tgtEl>
                                          <p:spTgt spid="73"/>
                                        </p:tgtEl>
                                      </p:cBhvr>
                                    </p:animEffect>
                                    <p:anim calcmode="lin" valueType="num">
                                      <p:cBhvr>
                                        <p:cTn id="332" dur="1000"/>
                                        <p:tgtEl>
                                          <p:spTgt spid="73"/>
                                        </p:tgtEl>
                                        <p:attrNameLst>
                                          <p:attrName>ppt_x</p:attrName>
                                        </p:attrNameLst>
                                      </p:cBhvr>
                                      <p:tavLst>
                                        <p:tav tm="0">
                                          <p:val>
                                            <p:strVal val="ppt_x"/>
                                          </p:val>
                                        </p:tav>
                                        <p:tav tm="100000">
                                          <p:val>
                                            <p:strVal val="ppt_x"/>
                                          </p:val>
                                        </p:tav>
                                      </p:tavLst>
                                    </p:anim>
                                    <p:anim calcmode="lin" valueType="num">
                                      <p:cBhvr>
                                        <p:cTn id="333" dur="1000"/>
                                        <p:tgtEl>
                                          <p:spTgt spid="73"/>
                                        </p:tgtEl>
                                        <p:attrNameLst>
                                          <p:attrName>ppt_y</p:attrName>
                                        </p:attrNameLst>
                                      </p:cBhvr>
                                      <p:tavLst>
                                        <p:tav tm="0">
                                          <p:val>
                                            <p:strVal val="ppt_y"/>
                                          </p:val>
                                        </p:tav>
                                        <p:tav tm="100000">
                                          <p:val>
                                            <p:strVal val="ppt_y+.1"/>
                                          </p:val>
                                        </p:tav>
                                      </p:tavLst>
                                    </p:anim>
                                    <p:set>
                                      <p:cBhvr>
                                        <p:cTn id="334" dur="1" fill="hold">
                                          <p:stCondLst>
                                            <p:cond delay="999"/>
                                          </p:stCondLst>
                                        </p:cTn>
                                        <p:tgtEl>
                                          <p:spTgt spid="73"/>
                                        </p:tgtEl>
                                        <p:attrNameLst>
                                          <p:attrName>style.visibility</p:attrName>
                                        </p:attrNameLst>
                                      </p:cBhvr>
                                      <p:to>
                                        <p:strVal val="hidden"/>
                                      </p:to>
                                    </p:set>
                                  </p:childTnLst>
                                </p:cTn>
                              </p:par>
                              <p:par>
                                <p:cTn id="335" presetID="42" presetClass="exit" presetSubtype="0" fill="hold" grpId="0" nodeType="withEffect">
                                  <p:stCondLst>
                                    <p:cond delay="0"/>
                                  </p:stCondLst>
                                  <p:childTnLst>
                                    <p:animEffect transition="out" filter="fade">
                                      <p:cBhvr>
                                        <p:cTn id="336" dur="1000"/>
                                        <p:tgtEl>
                                          <p:spTgt spid="74"/>
                                        </p:tgtEl>
                                      </p:cBhvr>
                                    </p:animEffect>
                                    <p:anim calcmode="lin" valueType="num">
                                      <p:cBhvr>
                                        <p:cTn id="337" dur="1000"/>
                                        <p:tgtEl>
                                          <p:spTgt spid="74"/>
                                        </p:tgtEl>
                                        <p:attrNameLst>
                                          <p:attrName>ppt_x</p:attrName>
                                        </p:attrNameLst>
                                      </p:cBhvr>
                                      <p:tavLst>
                                        <p:tav tm="0">
                                          <p:val>
                                            <p:strVal val="ppt_x"/>
                                          </p:val>
                                        </p:tav>
                                        <p:tav tm="100000">
                                          <p:val>
                                            <p:strVal val="ppt_x"/>
                                          </p:val>
                                        </p:tav>
                                      </p:tavLst>
                                    </p:anim>
                                    <p:anim calcmode="lin" valueType="num">
                                      <p:cBhvr>
                                        <p:cTn id="338" dur="1000"/>
                                        <p:tgtEl>
                                          <p:spTgt spid="74"/>
                                        </p:tgtEl>
                                        <p:attrNameLst>
                                          <p:attrName>ppt_y</p:attrName>
                                        </p:attrNameLst>
                                      </p:cBhvr>
                                      <p:tavLst>
                                        <p:tav tm="0">
                                          <p:val>
                                            <p:strVal val="ppt_y"/>
                                          </p:val>
                                        </p:tav>
                                        <p:tav tm="100000">
                                          <p:val>
                                            <p:strVal val="ppt_y+.1"/>
                                          </p:val>
                                        </p:tav>
                                      </p:tavLst>
                                    </p:anim>
                                    <p:set>
                                      <p:cBhvr>
                                        <p:cTn id="339" dur="1" fill="hold">
                                          <p:stCondLst>
                                            <p:cond delay="999"/>
                                          </p:stCondLst>
                                        </p:cTn>
                                        <p:tgtEl>
                                          <p:spTgt spid="74"/>
                                        </p:tgtEl>
                                        <p:attrNameLst>
                                          <p:attrName>style.visibility</p:attrName>
                                        </p:attrNameLst>
                                      </p:cBhvr>
                                      <p:to>
                                        <p:strVal val="hidden"/>
                                      </p:to>
                                    </p:set>
                                  </p:childTnLst>
                                </p:cTn>
                              </p:par>
                              <p:par>
                                <p:cTn id="340" presetID="42" presetClass="exit" presetSubtype="0" fill="hold" grpId="0" nodeType="withEffect">
                                  <p:stCondLst>
                                    <p:cond delay="0"/>
                                  </p:stCondLst>
                                  <p:childTnLst>
                                    <p:animEffect transition="out" filter="fade">
                                      <p:cBhvr>
                                        <p:cTn id="341" dur="1000"/>
                                        <p:tgtEl>
                                          <p:spTgt spid="75"/>
                                        </p:tgtEl>
                                      </p:cBhvr>
                                    </p:animEffect>
                                    <p:anim calcmode="lin" valueType="num">
                                      <p:cBhvr>
                                        <p:cTn id="342" dur="1000"/>
                                        <p:tgtEl>
                                          <p:spTgt spid="75"/>
                                        </p:tgtEl>
                                        <p:attrNameLst>
                                          <p:attrName>ppt_x</p:attrName>
                                        </p:attrNameLst>
                                      </p:cBhvr>
                                      <p:tavLst>
                                        <p:tav tm="0">
                                          <p:val>
                                            <p:strVal val="ppt_x"/>
                                          </p:val>
                                        </p:tav>
                                        <p:tav tm="100000">
                                          <p:val>
                                            <p:strVal val="ppt_x"/>
                                          </p:val>
                                        </p:tav>
                                      </p:tavLst>
                                    </p:anim>
                                    <p:anim calcmode="lin" valueType="num">
                                      <p:cBhvr>
                                        <p:cTn id="343" dur="1000"/>
                                        <p:tgtEl>
                                          <p:spTgt spid="75"/>
                                        </p:tgtEl>
                                        <p:attrNameLst>
                                          <p:attrName>ppt_y</p:attrName>
                                        </p:attrNameLst>
                                      </p:cBhvr>
                                      <p:tavLst>
                                        <p:tav tm="0">
                                          <p:val>
                                            <p:strVal val="ppt_y"/>
                                          </p:val>
                                        </p:tav>
                                        <p:tav tm="100000">
                                          <p:val>
                                            <p:strVal val="ppt_y+.1"/>
                                          </p:val>
                                        </p:tav>
                                      </p:tavLst>
                                    </p:anim>
                                    <p:set>
                                      <p:cBhvr>
                                        <p:cTn id="344" dur="1" fill="hold">
                                          <p:stCondLst>
                                            <p:cond delay="999"/>
                                          </p:stCondLst>
                                        </p:cTn>
                                        <p:tgtEl>
                                          <p:spTgt spid="75"/>
                                        </p:tgtEl>
                                        <p:attrNameLst>
                                          <p:attrName>style.visibility</p:attrName>
                                        </p:attrNameLst>
                                      </p:cBhvr>
                                      <p:to>
                                        <p:strVal val="hidden"/>
                                      </p:to>
                                    </p:set>
                                  </p:childTnLst>
                                </p:cTn>
                              </p:par>
                              <p:par>
                                <p:cTn id="345" presetID="42" presetClass="exit" presetSubtype="0" fill="hold" grpId="0" nodeType="withEffect">
                                  <p:stCondLst>
                                    <p:cond delay="0"/>
                                  </p:stCondLst>
                                  <p:childTnLst>
                                    <p:animEffect transition="out" filter="fade">
                                      <p:cBhvr>
                                        <p:cTn id="346" dur="1000"/>
                                        <p:tgtEl>
                                          <p:spTgt spid="76"/>
                                        </p:tgtEl>
                                      </p:cBhvr>
                                    </p:animEffect>
                                    <p:anim calcmode="lin" valueType="num">
                                      <p:cBhvr>
                                        <p:cTn id="347" dur="1000"/>
                                        <p:tgtEl>
                                          <p:spTgt spid="76"/>
                                        </p:tgtEl>
                                        <p:attrNameLst>
                                          <p:attrName>ppt_x</p:attrName>
                                        </p:attrNameLst>
                                      </p:cBhvr>
                                      <p:tavLst>
                                        <p:tav tm="0">
                                          <p:val>
                                            <p:strVal val="ppt_x"/>
                                          </p:val>
                                        </p:tav>
                                        <p:tav tm="100000">
                                          <p:val>
                                            <p:strVal val="ppt_x"/>
                                          </p:val>
                                        </p:tav>
                                      </p:tavLst>
                                    </p:anim>
                                    <p:anim calcmode="lin" valueType="num">
                                      <p:cBhvr>
                                        <p:cTn id="348" dur="1000"/>
                                        <p:tgtEl>
                                          <p:spTgt spid="76"/>
                                        </p:tgtEl>
                                        <p:attrNameLst>
                                          <p:attrName>ppt_y</p:attrName>
                                        </p:attrNameLst>
                                      </p:cBhvr>
                                      <p:tavLst>
                                        <p:tav tm="0">
                                          <p:val>
                                            <p:strVal val="ppt_y"/>
                                          </p:val>
                                        </p:tav>
                                        <p:tav tm="100000">
                                          <p:val>
                                            <p:strVal val="ppt_y+.1"/>
                                          </p:val>
                                        </p:tav>
                                      </p:tavLst>
                                    </p:anim>
                                    <p:set>
                                      <p:cBhvr>
                                        <p:cTn id="349" dur="1" fill="hold">
                                          <p:stCondLst>
                                            <p:cond delay="999"/>
                                          </p:stCondLst>
                                        </p:cTn>
                                        <p:tgtEl>
                                          <p:spTgt spid="76"/>
                                        </p:tgtEl>
                                        <p:attrNameLst>
                                          <p:attrName>style.visibility</p:attrName>
                                        </p:attrNameLst>
                                      </p:cBhvr>
                                      <p:to>
                                        <p:strVal val="hidden"/>
                                      </p:to>
                                    </p:set>
                                  </p:childTnLst>
                                </p:cTn>
                              </p:par>
                              <p:par>
                                <p:cTn id="350" presetID="42" presetClass="exit" presetSubtype="0" fill="hold" grpId="0" nodeType="withEffect">
                                  <p:stCondLst>
                                    <p:cond delay="0"/>
                                  </p:stCondLst>
                                  <p:childTnLst>
                                    <p:animEffect transition="out" filter="fade">
                                      <p:cBhvr>
                                        <p:cTn id="351" dur="1000"/>
                                        <p:tgtEl>
                                          <p:spTgt spid="77"/>
                                        </p:tgtEl>
                                      </p:cBhvr>
                                    </p:animEffect>
                                    <p:anim calcmode="lin" valueType="num">
                                      <p:cBhvr>
                                        <p:cTn id="352" dur="1000"/>
                                        <p:tgtEl>
                                          <p:spTgt spid="77"/>
                                        </p:tgtEl>
                                        <p:attrNameLst>
                                          <p:attrName>ppt_x</p:attrName>
                                        </p:attrNameLst>
                                      </p:cBhvr>
                                      <p:tavLst>
                                        <p:tav tm="0">
                                          <p:val>
                                            <p:strVal val="ppt_x"/>
                                          </p:val>
                                        </p:tav>
                                        <p:tav tm="100000">
                                          <p:val>
                                            <p:strVal val="ppt_x"/>
                                          </p:val>
                                        </p:tav>
                                      </p:tavLst>
                                    </p:anim>
                                    <p:anim calcmode="lin" valueType="num">
                                      <p:cBhvr>
                                        <p:cTn id="353" dur="1000"/>
                                        <p:tgtEl>
                                          <p:spTgt spid="77"/>
                                        </p:tgtEl>
                                        <p:attrNameLst>
                                          <p:attrName>ppt_y</p:attrName>
                                        </p:attrNameLst>
                                      </p:cBhvr>
                                      <p:tavLst>
                                        <p:tav tm="0">
                                          <p:val>
                                            <p:strVal val="ppt_y"/>
                                          </p:val>
                                        </p:tav>
                                        <p:tav tm="100000">
                                          <p:val>
                                            <p:strVal val="ppt_y+.1"/>
                                          </p:val>
                                        </p:tav>
                                      </p:tavLst>
                                    </p:anim>
                                    <p:set>
                                      <p:cBhvr>
                                        <p:cTn id="354" dur="1" fill="hold">
                                          <p:stCondLst>
                                            <p:cond delay="999"/>
                                          </p:stCondLst>
                                        </p:cTn>
                                        <p:tgtEl>
                                          <p:spTgt spid="77"/>
                                        </p:tgtEl>
                                        <p:attrNameLst>
                                          <p:attrName>style.visibility</p:attrName>
                                        </p:attrNameLst>
                                      </p:cBhvr>
                                      <p:to>
                                        <p:strVal val="hidden"/>
                                      </p:to>
                                    </p:set>
                                  </p:childTnLst>
                                </p:cTn>
                              </p:par>
                              <p:par>
                                <p:cTn id="355" presetID="42" presetClass="exit" presetSubtype="0" fill="hold" grpId="0" nodeType="withEffect">
                                  <p:stCondLst>
                                    <p:cond delay="0"/>
                                  </p:stCondLst>
                                  <p:childTnLst>
                                    <p:animEffect transition="out" filter="fade">
                                      <p:cBhvr>
                                        <p:cTn id="356" dur="1000"/>
                                        <p:tgtEl>
                                          <p:spTgt spid="78"/>
                                        </p:tgtEl>
                                      </p:cBhvr>
                                    </p:animEffect>
                                    <p:anim calcmode="lin" valueType="num">
                                      <p:cBhvr>
                                        <p:cTn id="357" dur="1000"/>
                                        <p:tgtEl>
                                          <p:spTgt spid="78"/>
                                        </p:tgtEl>
                                        <p:attrNameLst>
                                          <p:attrName>ppt_x</p:attrName>
                                        </p:attrNameLst>
                                      </p:cBhvr>
                                      <p:tavLst>
                                        <p:tav tm="0">
                                          <p:val>
                                            <p:strVal val="ppt_x"/>
                                          </p:val>
                                        </p:tav>
                                        <p:tav tm="100000">
                                          <p:val>
                                            <p:strVal val="ppt_x"/>
                                          </p:val>
                                        </p:tav>
                                      </p:tavLst>
                                    </p:anim>
                                    <p:anim calcmode="lin" valueType="num">
                                      <p:cBhvr>
                                        <p:cTn id="358" dur="1000"/>
                                        <p:tgtEl>
                                          <p:spTgt spid="78"/>
                                        </p:tgtEl>
                                        <p:attrNameLst>
                                          <p:attrName>ppt_y</p:attrName>
                                        </p:attrNameLst>
                                      </p:cBhvr>
                                      <p:tavLst>
                                        <p:tav tm="0">
                                          <p:val>
                                            <p:strVal val="ppt_y"/>
                                          </p:val>
                                        </p:tav>
                                        <p:tav tm="100000">
                                          <p:val>
                                            <p:strVal val="ppt_y+.1"/>
                                          </p:val>
                                        </p:tav>
                                      </p:tavLst>
                                    </p:anim>
                                    <p:set>
                                      <p:cBhvr>
                                        <p:cTn id="359" dur="1" fill="hold">
                                          <p:stCondLst>
                                            <p:cond delay="999"/>
                                          </p:stCondLst>
                                        </p:cTn>
                                        <p:tgtEl>
                                          <p:spTgt spid="78"/>
                                        </p:tgtEl>
                                        <p:attrNameLst>
                                          <p:attrName>style.visibility</p:attrName>
                                        </p:attrNameLst>
                                      </p:cBhvr>
                                      <p:to>
                                        <p:strVal val="hidden"/>
                                      </p:to>
                                    </p:set>
                                  </p:childTnLst>
                                </p:cTn>
                              </p:par>
                              <p:par>
                                <p:cTn id="360" presetID="42" presetClass="exit" presetSubtype="0" fill="hold" grpId="0" nodeType="withEffect">
                                  <p:stCondLst>
                                    <p:cond delay="0"/>
                                  </p:stCondLst>
                                  <p:childTnLst>
                                    <p:animEffect transition="out" filter="fade">
                                      <p:cBhvr>
                                        <p:cTn id="361" dur="1000"/>
                                        <p:tgtEl>
                                          <p:spTgt spid="79"/>
                                        </p:tgtEl>
                                      </p:cBhvr>
                                    </p:animEffect>
                                    <p:anim calcmode="lin" valueType="num">
                                      <p:cBhvr>
                                        <p:cTn id="362" dur="1000"/>
                                        <p:tgtEl>
                                          <p:spTgt spid="79"/>
                                        </p:tgtEl>
                                        <p:attrNameLst>
                                          <p:attrName>ppt_x</p:attrName>
                                        </p:attrNameLst>
                                      </p:cBhvr>
                                      <p:tavLst>
                                        <p:tav tm="0">
                                          <p:val>
                                            <p:strVal val="ppt_x"/>
                                          </p:val>
                                        </p:tav>
                                        <p:tav tm="100000">
                                          <p:val>
                                            <p:strVal val="ppt_x"/>
                                          </p:val>
                                        </p:tav>
                                      </p:tavLst>
                                    </p:anim>
                                    <p:anim calcmode="lin" valueType="num">
                                      <p:cBhvr>
                                        <p:cTn id="363" dur="1000"/>
                                        <p:tgtEl>
                                          <p:spTgt spid="79"/>
                                        </p:tgtEl>
                                        <p:attrNameLst>
                                          <p:attrName>ppt_y</p:attrName>
                                        </p:attrNameLst>
                                      </p:cBhvr>
                                      <p:tavLst>
                                        <p:tav tm="0">
                                          <p:val>
                                            <p:strVal val="ppt_y"/>
                                          </p:val>
                                        </p:tav>
                                        <p:tav tm="100000">
                                          <p:val>
                                            <p:strVal val="ppt_y+.1"/>
                                          </p:val>
                                        </p:tav>
                                      </p:tavLst>
                                    </p:anim>
                                    <p:set>
                                      <p:cBhvr>
                                        <p:cTn id="364" dur="1" fill="hold">
                                          <p:stCondLst>
                                            <p:cond delay="999"/>
                                          </p:stCondLst>
                                        </p:cTn>
                                        <p:tgtEl>
                                          <p:spTgt spid="79"/>
                                        </p:tgtEl>
                                        <p:attrNameLst>
                                          <p:attrName>style.visibility</p:attrName>
                                        </p:attrNameLst>
                                      </p:cBhvr>
                                      <p:to>
                                        <p:strVal val="hidden"/>
                                      </p:to>
                                    </p:set>
                                  </p:childTnLst>
                                </p:cTn>
                              </p:par>
                              <p:par>
                                <p:cTn id="365" presetID="42" presetClass="exit" presetSubtype="0" fill="hold" grpId="0" nodeType="withEffect">
                                  <p:stCondLst>
                                    <p:cond delay="0"/>
                                  </p:stCondLst>
                                  <p:childTnLst>
                                    <p:animEffect transition="out" filter="fade">
                                      <p:cBhvr>
                                        <p:cTn id="366" dur="1000"/>
                                        <p:tgtEl>
                                          <p:spTgt spid="80"/>
                                        </p:tgtEl>
                                      </p:cBhvr>
                                    </p:animEffect>
                                    <p:anim calcmode="lin" valueType="num">
                                      <p:cBhvr>
                                        <p:cTn id="367" dur="1000"/>
                                        <p:tgtEl>
                                          <p:spTgt spid="80"/>
                                        </p:tgtEl>
                                        <p:attrNameLst>
                                          <p:attrName>ppt_x</p:attrName>
                                        </p:attrNameLst>
                                      </p:cBhvr>
                                      <p:tavLst>
                                        <p:tav tm="0">
                                          <p:val>
                                            <p:strVal val="ppt_x"/>
                                          </p:val>
                                        </p:tav>
                                        <p:tav tm="100000">
                                          <p:val>
                                            <p:strVal val="ppt_x"/>
                                          </p:val>
                                        </p:tav>
                                      </p:tavLst>
                                    </p:anim>
                                    <p:anim calcmode="lin" valueType="num">
                                      <p:cBhvr>
                                        <p:cTn id="368" dur="1000"/>
                                        <p:tgtEl>
                                          <p:spTgt spid="80"/>
                                        </p:tgtEl>
                                        <p:attrNameLst>
                                          <p:attrName>ppt_y</p:attrName>
                                        </p:attrNameLst>
                                      </p:cBhvr>
                                      <p:tavLst>
                                        <p:tav tm="0">
                                          <p:val>
                                            <p:strVal val="ppt_y"/>
                                          </p:val>
                                        </p:tav>
                                        <p:tav tm="100000">
                                          <p:val>
                                            <p:strVal val="ppt_y+.1"/>
                                          </p:val>
                                        </p:tav>
                                      </p:tavLst>
                                    </p:anim>
                                    <p:set>
                                      <p:cBhvr>
                                        <p:cTn id="369" dur="1" fill="hold">
                                          <p:stCondLst>
                                            <p:cond delay="999"/>
                                          </p:stCondLst>
                                        </p:cTn>
                                        <p:tgtEl>
                                          <p:spTgt spid="80"/>
                                        </p:tgtEl>
                                        <p:attrNameLst>
                                          <p:attrName>style.visibility</p:attrName>
                                        </p:attrNameLst>
                                      </p:cBhvr>
                                      <p:to>
                                        <p:strVal val="hidden"/>
                                      </p:to>
                                    </p:set>
                                  </p:childTnLst>
                                </p:cTn>
                              </p:par>
                              <p:par>
                                <p:cTn id="370" presetID="42" presetClass="exit" presetSubtype="0" fill="hold" grpId="0" nodeType="withEffect">
                                  <p:stCondLst>
                                    <p:cond delay="0"/>
                                  </p:stCondLst>
                                  <p:childTnLst>
                                    <p:animEffect transition="out" filter="fade">
                                      <p:cBhvr>
                                        <p:cTn id="371" dur="1000"/>
                                        <p:tgtEl>
                                          <p:spTgt spid="81"/>
                                        </p:tgtEl>
                                      </p:cBhvr>
                                    </p:animEffect>
                                    <p:anim calcmode="lin" valueType="num">
                                      <p:cBhvr>
                                        <p:cTn id="372" dur="1000"/>
                                        <p:tgtEl>
                                          <p:spTgt spid="81"/>
                                        </p:tgtEl>
                                        <p:attrNameLst>
                                          <p:attrName>ppt_x</p:attrName>
                                        </p:attrNameLst>
                                      </p:cBhvr>
                                      <p:tavLst>
                                        <p:tav tm="0">
                                          <p:val>
                                            <p:strVal val="ppt_x"/>
                                          </p:val>
                                        </p:tav>
                                        <p:tav tm="100000">
                                          <p:val>
                                            <p:strVal val="ppt_x"/>
                                          </p:val>
                                        </p:tav>
                                      </p:tavLst>
                                    </p:anim>
                                    <p:anim calcmode="lin" valueType="num">
                                      <p:cBhvr>
                                        <p:cTn id="373" dur="1000"/>
                                        <p:tgtEl>
                                          <p:spTgt spid="81"/>
                                        </p:tgtEl>
                                        <p:attrNameLst>
                                          <p:attrName>ppt_y</p:attrName>
                                        </p:attrNameLst>
                                      </p:cBhvr>
                                      <p:tavLst>
                                        <p:tav tm="0">
                                          <p:val>
                                            <p:strVal val="ppt_y"/>
                                          </p:val>
                                        </p:tav>
                                        <p:tav tm="100000">
                                          <p:val>
                                            <p:strVal val="ppt_y+.1"/>
                                          </p:val>
                                        </p:tav>
                                      </p:tavLst>
                                    </p:anim>
                                    <p:set>
                                      <p:cBhvr>
                                        <p:cTn id="374" dur="1" fill="hold">
                                          <p:stCondLst>
                                            <p:cond delay="999"/>
                                          </p:stCondLst>
                                        </p:cTn>
                                        <p:tgtEl>
                                          <p:spTgt spid="81"/>
                                        </p:tgtEl>
                                        <p:attrNameLst>
                                          <p:attrName>style.visibility</p:attrName>
                                        </p:attrNameLst>
                                      </p:cBhvr>
                                      <p:to>
                                        <p:strVal val="hidden"/>
                                      </p:to>
                                    </p:set>
                                  </p:childTnLst>
                                </p:cTn>
                              </p:par>
                              <p:par>
                                <p:cTn id="375" presetID="42" presetClass="exit" presetSubtype="0" fill="hold" grpId="0" nodeType="withEffect">
                                  <p:stCondLst>
                                    <p:cond delay="0"/>
                                  </p:stCondLst>
                                  <p:childTnLst>
                                    <p:animEffect transition="out" filter="fade">
                                      <p:cBhvr>
                                        <p:cTn id="376" dur="1000"/>
                                        <p:tgtEl>
                                          <p:spTgt spid="82"/>
                                        </p:tgtEl>
                                      </p:cBhvr>
                                    </p:animEffect>
                                    <p:anim calcmode="lin" valueType="num">
                                      <p:cBhvr>
                                        <p:cTn id="377" dur="1000"/>
                                        <p:tgtEl>
                                          <p:spTgt spid="82"/>
                                        </p:tgtEl>
                                        <p:attrNameLst>
                                          <p:attrName>ppt_x</p:attrName>
                                        </p:attrNameLst>
                                      </p:cBhvr>
                                      <p:tavLst>
                                        <p:tav tm="0">
                                          <p:val>
                                            <p:strVal val="ppt_x"/>
                                          </p:val>
                                        </p:tav>
                                        <p:tav tm="100000">
                                          <p:val>
                                            <p:strVal val="ppt_x"/>
                                          </p:val>
                                        </p:tav>
                                      </p:tavLst>
                                    </p:anim>
                                    <p:anim calcmode="lin" valueType="num">
                                      <p:cBhvr>
                                        <p:cTn id="378" dur="1000"/>
                                        <p:tgtEl>
                                          <p:spTgt spid="82"/>
                                        </p:tgtEl>
                                        <p:attrNameLst>
                                          <p:attrName>ppt_y</p:attrName>
                                        </p:attrNameLst>
                                      </p:cBhvr>
                                      <p:tavLst>
                                        <p:tav tm="0">
                                          <p:val>
                                            <p:strVal val="ppt_y"/>
                                          </p:val>
                                        </p:tav>
                                        <p:tav tm="100000">
                                          <p:val>
                                            <p:strVal val="ppt_y+.1"/>
                                          </p:val>
                                        </p:tav>
                                      </p:tavLst>
                                    </p:anim>
                                    <p:set>
                                      <p:cBhvr>
                                        <p:cTn id="379" dur="1" fill="hold">
                                          <p:stCondLst>
                                            <p:cond delay="999"/>
                                          </p:stCondLst>
                                        </p:cTn>
                                        <p:tgtEl>
                                          <p:spTgt spid="82"/>
                                        </p:tgtEl>
                                        <p:attrNameLst>
                                          <p:attrName>style.visibility</p:attrName>
                                        </p:attrNameLst>
                                      </p:cBhvr>
                                      <p:to>
                                        <p:strVal val="hidden"/>
                                      </p:to>
                                    </p:set>
                                  </p:childTnLst>
                                </p:cTn>
                              </p:par>
                              <p:par>
                                <p:cTn id="380" presetID="42" presetClass="exit" presetSubtype="0" fill="hold" grpId="0" nodeType="withEffect">
                                  <p:stCondLst>
                                    <p:cond delay="0"/>
                                  </p:stCondLst>
                                  <p:childTnLst>
                                    <p:animEffect transition="out" filter="fade">
                                      <p:cBhvr>
                                        <p:cTn id="381" dur="1000"/>
                                        <p:tgtEl>
                                          <p:spTgt spid="83"/>
                                        </p:tgtEl>
                                      </p:cBhvr>
                                    </p:animEffect>
                                    <p:anim calcmode="lin" valueType="num">
                                      <p:cBhvr>
                                        <p:cTn id="382" dur="1000"/>
                                        <p:tgtEl>
                                          <p:spTgt spid="83"/>
                                        </p:tgtEl>
                                        <p:attrNameLst>
                                          <p:attrName>ppt_x</p:attrName>
                                        </p:attrNameLst>
                                      </p:cBhvr>
                                      <p:tavLst>
                                        <p:tav tm="0">
                                          <p:val>
                                            <p:strVal val="ppt_x"/>
                                          </p:val>
                                        </p:tav>
                                        <p:tav tm="100000">
                                          <p:val>
                                            <p:strVal val="ppt_x"/>
                                          </p:val>
                                        </p:tav>
                                      </p:tavLst>
                                    </p:anim>
                                    <p:anim calcmode="lin" valueType="num">
                                      <p:cBhvr>
                                        <p:cTn id="383" dur="1000"/>
                                        <p:tgtEl>
                                          <p:spTgt spid="83"/>
                                        </p:tgtEl>
                                        <p:attrNameLst>
                                          <p:attrName>ppt_y</p:attrName>
                                        </p:attrNameLst>
                                      </p:cBhvr>
                                      <p:tavLst>
                                        <p:tav tm="0">
                                          <p:val>
                                            <p:strVal val="ppt_y"/>
                                          </p:val>
                                        </p:tav>
                                        <p:tav tm="100000">
                                          <p:val>
                                            <p:strVal val="ppt_y+.1"/>
                                          </p:val>
                                        </p:tav>
                                      </p:tavLst>
                                    </p:anim>
                                    <p:set>
                                      <p:cBhvr>
                                        <p:cTn id="384" dur="1" fill="hold">
                                          <p:stCondLst>
                                            <p:cond delay="999"/>
                                          </p:stCondLst>
                                        </p:cTn>
                                        <p:tgtEl>
                                          <p:spTgt spid="83"/>
                                        </p:tgtEl>
                                        <p:attrNameLst>
                                          <p:attrName>style.visibility</p:attrName>
                                        </p:attrNameLst>
                                      </p:cBhvr>
                                      <p:to>
                                        <p:strVal val="hidden"/>
                                      </p:to>
                                    </p:set>
                                  </p:childTnLst>
                                </p:cTn>
                              </p:par>
                              <p:par>
                                <p:cTn id="385" presetID="42" presetClass="exit" presetSubtype="0" fill="hold" grpId="0" nodeType="withEffect">
                                  <p:stCondLst>
                                    <p:cond delay="0"/>
                                  </p:stCondLst>
                                  <p:childTnLst>
                                    <p:animEffect transition="out" filter="fade">
                                      <p:cBhvr>
                                        <p:cTn id="386" dur="1000"/>
                                        <p:tgtEl>
                                          <p:spTgt spid="84"/>
                                        </p:tgtEl>
                                      </p:cBhvr>
                                    </p:animEffect>
                                    <p:anim calcmode="lin" valueType="num">
                                      <p:cBhvr>
                                        <p:cTn id="387" dur="1000"/>
                                        <p:tgtEl>
                                          <p:spTgt spid="84"/>
                                        </p:tgtEl>
                                        <p:attrNameLst>
                                          <p:attrName>ppt_x</p:attrName>
                                        </p:attrNameLst>
                                      </p:cBhvr>
                                      <p:tavLst>
                                        <p:tav tm="0">
                                          <p:val>
                                            <p:strVal val="ppt_x"/>
                                          </p:val>
                                        </p:tav>
                                        <p:tav tm="100000">
                                          <p:val>
                                            <p:strVal val="ppt_x"/>
                                          </p:val>
                                        </p:tav>
                                      </p:tavLst>
                                    </p:anim>
                                    <p:anim calcmode="lin" valueType="num">
                                      <p:cBhvr>
                                        <p:cTn id="388" dur="1000"/>
                                        <p:tgtEl>
                                          <p:spTgt spid="84"/>
                                        </p:tgtEl>
                                        <p:attrNameLst>
                                          <p:attrName>ppt_y</p:attrName>
                                        </p:attrNameLst>
                                      </p:cBhvr>
                                      <p:tavLst>
                                        <p:tav tm="0">
                                          <p:val>
                                            <p:strVal val="ppt_y"/>
                                          </p:val>
                                        </p:tav>
                                        <p:tav tm="100000">
                                          <p:val>
                                            <p:strVal val="ppt_y+.1"/>
                                          </p:val>
                                        </p:tav>
                                      </p:tavLst>
                                    </p:anim>
                                    <p:set>
                                      <p:cBhvr>
                                        <p:cTn id="389" dur="1" fill="hold">
                                          <p:stCondLst>
                                            <p:cond delay="999"/>
                                          </p:stCondLst>
                                        </p:cTn>
                                        <p:tgtEl>
                                          <p:spTgt spid="84"/>
                                        </p:tgtEl>
                                        <p:attrNameLst>
                                          <p:attrName>style.visibility</p:attrName>
                                        </p:attrNameLst>
                                      </p:cBhvr>
                                      <p:to>
                                        <p:strVal val="hidden"/>
                                      </p:to>
                                    </p:set>
                                  </p:childTnLst>
                                </p:cTn>
                              </p:par>
                              <p:par>
                                <p:cTn id="390" presetID="42" presetClass="exit" presetSubtype="0" fill="hold" grpId="0" nodeType="withEffect">
                                  <p:stCondLst>
                                    <p:cond delay="0"/>
                                  </p:stCondLst>
                                  <p:childTnLst>
                                    <p:animEffect transition="out" filter="fade">
                                      <p:cBhvr>
                                        <p:cTn id="391" dur="1000"/>
                                        <p:tgtEl>
                                          <p:spTgt spid="85"/>
                                        </p:tgtEl>
                                      </p:cBhvr>
                                    </p:animEffect>
                                    <p:anim calcmode="lin" valueType="num">
                                      <p:cBhvr>
                                        <p:cTn id="392" dur="1000"/>
                                        <p:tgtEl>
                                          <p:spTgt spid="85"/>
                                        </p:tgtEl>
                                        <p:attrNameLst>
                                          <p:attrName>ppt_x</p:attrName>
                                        </p:attrNameLst>
                                      </p:cBhvr>
                                      <p:tavLst>
                                        <p:tav tm="0">
                                          <p:val>
                                            <p:strVal val="ppt_x"/>
                                          </p:val>
                                        </p:tav>
                                        <p:tav tm="100000">
                                          <p:val>
                                            <p:strVal val="ppt_x"/>
                                          </p:val>
                                        </p:tav>
                                      </p:tavLst>
                                    </p:anim>
                                    <p:anim calcmode="lin" valueType="num">
                                      <p:cBhvr>
                                        <p:cTn id="393" dur="1000"/>
                                        <p:tgtEl>
                                          <p:spTgt spid="85"/>
                                        </p:tgtEl>
                                        <p:attrNameLst>
                                          <p:attrName>ppt_y</p:attrName>
                                        </p:attrNameLst>
                                      </p:cBhvr>
                                      <p:tavLst>
                                        <p:tav tm="0">
                                          <p:val>
                                            <p:strVal val="ppt_y"/>
                                          </p:val>
                                        </p:tav>
                                        <p:tav tm="100000">
                                          <p:val>
                                            <p:strVal val="ppt_y+.1"/>
                                          </p:val>
                                        </p:tav>
                                      </p:tavLst>
                                    </p:anim>
                                    <p:set>
                                      <p:cBhvr>
                                        <p:cTn id="394" dur="1" fill="hold">
                                          <p:stCondLst>
                                            <p:cond delay="999"/>
                                          </p:stCondLst>
                                        </p:cTn>
                                        <p:tgtEl>
                                          <p:spTgt spid="85"/>
                                        </p:tgtEl>
                                        <p:attrNameLst>
                                          <p:attrName>style.visibility</p:attrName>
                                        </p:attrNameLst>
                                      </p:cBhvr>
                                      <p:to>
                                        <p:strVal val="hidden"/>
                                      </p:to>
                                    </p:set>
                                  </p:childTnLst>
                                </p:cTn>
                              </p:par>
                              <p:par>
                                <p:cTn id="395" presetID="42" presetClass="exit" presetSubtype="0" fill="hold" grpId="0" nodeType="withEffect">
                                  <p:stCondLst>
                                    <p:cond delay="0"/>
                                  </p:stCondLst>
                                  <p:childTnLst>
                                    <p:animEffect transition="out" filter="fade">
                                      <p:cBhvr>
                                        <p:cTn id="396" dur="1000"/>
                                        <p:tgtEl>
                                          <p:spTgt spid="86"/>
                                        </p:tgtEl>
                                      </p:cBhvr>
                                    </p:animEffect>
                                    <p:anim calcmode="lin" valueType="num">
                                      <p:cBhvr>
                                        <p:cTn id="397" dur="1000"/>
                                        <p:tgtEl>
                                          <p:spTgt spid="86"/>
                                        </p:tgtEl>
                                        <p:attrNameLst>
                                          <p:attrName>ppt_x</p:attrName>
                                        </p:attrNameLst>
                                      </p:cBhvr>
                                      <p:tavLst>
                                        <p:tav tm="0">
                                          <p:val>
                                            <p:strVal val="ppt_x"/>
                                          </p:val>
                                        </p:tav>
                                        <p:tav tm="100000">
                                          <p:val>
                                            <p:strVal val="ppt_x"/>
                                          </p:val>
                                        </p:tav>
                                      </p:tavLst>
                                    </p:anim>
                                    <p:anim calcmode="lin" valueType="num">
                                      <p:cBhvr>
                                        <p:cTn id="398" dur="1000"/>
                                        <p:tgtEl>
                                          <p:spTgt spid="86"/>
                                        </p:tgtEl>
                                        <p:attrNameLst>
                                          <p:attrName>ppt_y</p:attrName>
                                        </p:attrNameLst>
                                      </p:cBhvr>
                                      <p:tavLst>
                                        <p:tav tm="0">
                                          <p:val>
                                            <p:strVal val="ppt_y"/>
                                          </p:val>
                                        </p:tav>
                                        <p:tav tm="100000">
                                          <p:val>
                                            <p:strVal val="ppt_y+.1"/>
                                          </p:val>
                                        </p:tav>
                                      </p:tavLst>
                                    </p:anim>
                                    <p:set>
                                      <p:cBhvr>
                                        <p:cTn id="399" dur="1" fill="hold">
                                          <p:stCondLst>
                                            <p:cond delay="999"/>
                                          </p:stCondLst>
                                        </p:cTn>
                                        <p:tgtEl>
                                          <p:spTgt spid="86"/>
                                        </p:tgtEl>
                                        <p:attrNameLst>
                                          <p:attrName>style.visibility</p:attrName>
                                        </p:attrNameLst>
                                      </p:cBhvr>
                                      <p:to>
                                        <p:strVal val="hidden"/>
                                      </p:to>
                                    </p:set>
                                  </p:childTnLst>
                                </p:cTn>
                              </p:par>
                              <p:par>
                                <p:cTn id="400" presetID="42" presetClass="exit" presetSubtype="0" fill="hold" grpId="0" nodeType="withEffect">
                                  <p:stCondLst>
                                    <p:cond delay="0"/>
                                  </p:stCondLst>
                                  <p:childTnLst>
                                    <p:animEffect transition="out" filter="fade">
                                      <p:cBhvr>
                                        <p:cTn id="401" dur="1000"/>
                                        <p:tgtEl>
                                          <p:spTgt spid="87"/>
                                        </p:tgtEl>
                                      </p:cBhvr>
                                    </p:animEffect>
                                    <p:anim calcmode="lin" valueType="num">
                                      <p:cBhvr>
                                        <p:cTn id="402" dur="1000"/>
                                        <p:tgtEl>
                                          <p:spTgt spid="87"/>
                                        </p:tgtEl>
                                        <p:attrNameLst>
                                          <p:attrName>ppt_x</p:attrName>
                                        </p:attrNameLst>
                                      </p:cBhvr>
                                      <p:tavLst>
                                        <p:tav tm="0">
                                          <p:val>
                                            <p:strVal val="ppt_x"/>
                                          </p:val>
                                        </p:tav>
                                        <p:tav tm="100000">
                                          <p:val>
                                            <p:strVal val="ppt_x"/>
                                          </p:val>
                                        </p:tav>
                                      </p:tavLst>
                                    </p:anim>
                                    <p:anim calcmode="lin" valueType="num">
                                      <p:cBhvr>
                                        <p:cTn id="403" dur="1000"/>
                                        <p:tgtEl>
                                          <p:spTgt spid="87"/>
                                        </p:tgtEl>
                                        <p:attrNameLst>
                                          <p:attrName>ppt_y</p:attrName>
                                        </p:attrNameLst>
                                      </p:cBhvr>
                                      <p:tavLst>
                                        <p:tav tm="0">
                                          <p:val>
                                            <p:strVal val="ppt_y"/>
                                          </p:val>
                                        </p:tav>
                                        <p:tav tm="100000">
                                          <p:val>
                                            <p:strVal val="ppt_y+.1"/>
                                          </p:val>
                                        </p:tav>
                                      </p:tavLst>
                                    </p:anim>
                                    <p:set>
                                      <p:cBhvr>
                                        <p:cTn id="404" dur="1" fill="hold">
                                          <p:stCondLst>
                                            <p:cond delay="999"/>
                                          </p:stCondLst>
                                        </p:cTn>
                                        <p:tgtEl>
                                          <p:spTgt spid="87"/>
                                        </p:tgtEl>
                                        <p:attrNameLst>
                                          <p:attrName>style.visibility</p:attrName>
                                        </p:attrNameLst>
                                      </p:cBhvr>
                                      <p:to>
                                        <p:strVal val="hidden"/>
                                      </p:to>
                                    </p:set>
                                  </p:childTnLst>
                                </p:cTn>
                              </p:par>
                              <p:par>
                                <p:cTn id="405" presetID="42" presetClass="exit" presetSubtype="0" fill="hold" grpId="0" nodeType="withEffect">
                                  <p:stCondLst>
                                    <p:cond delay="0"/>
                                  </p:stCondLst>
                                  <p:childTnLst>
                                    <p:animEffect transition="out" filter="fade">
                                      <p:cBhvr>
                                        <p:cTn id="406" dur="1000"/>
                                        <p:tgtEl>
                                          <p:spTgt spid="88"/>
                                        </p:tgtEl>
                                      </p:cBhvr>
                                    </p:animEffect>
                                    <p:anim calcmode="lin" valueType="num">
                                      <p:cBhvr>
                                        <p:cTn id="407" dur="1000"/>
                                        <p:tgtEl>
                                          <p:spTgt spid="88"/>
                                        </p:tgtEl>
                                        <p:attrNameLst>
                                          <p:attrName>ppt_x</p:attrName>
                                        </p:attrNameLst>
                                      </p:cBhvr>
                                      <p:tavLst>
                                        <p:tav tm="0">
                                          <p:val>
                                            <p:strVal val="ppt_x"/>
                                          </p:val>
                                        </p:tav>
                                        <p:tav tm="100000">
                                          <p:val>
                                            <p:strVal val="ppt_x"/>
                                          </p:val>
                                        </p:tav>
                                      </p:tavLst>
                                    </p:anim>
                                    <p:anim calcmode="lin" valueType="num">
                                      <p:cBhvr>
                                        <p:cTn id="408" dur="1000"/>
                                        <p:tgtEl>
                                          <p:spTgt spid="88"/>
                                        </p:tgtEl>
                                        <p:attrNameLst>
                                          <p:attrName>ppt_y</p:attrName>
                                        </p:attrNameLst>
                                      </p:cBhvr>
                                      <p:tavLst>
                                        <p:tav tm="0">
                                          <p:val>
                                            <p:strVal val="ppt_y"/>
                                          </p:val>
                                        </p:tav>
                                        <p:tav tm="100000">
                                          <p:val>
                                            <p:strVal val="ppt_y+.1"/>
                                          </p:val>
                                        </p:tav>
                                      </p:tavLst>
                                    </p:anim>
                                    <p:set>
                                      <p:cBhvr>
                                        <p:cTn id="409" dur="1" fill="hold">
                                          <p:stCondLst>
                                            <p:cond delay="999"/>
                                          </p:stCondLst>
                                        </p:cTn>
                                        <p:tgtEl>
                                          <p:spTgt spid="88"/>
                                        </p:tgtEl>
                                        <p:attrNameLst>
                                          <p:attrName>style.visibility</p:attrName>
                                        </p:attrNameLst>
                                      </p:cBhvr>
                                      <p:to>
                                        <p:strVal val="hidden"/>
                                      </p:to>
                                    </p:set>
                                  </p:childTnLst>
                                </p:cTn>
                              </p:par>
                              <p:par>
                                <p:cTn id="410" presetID="42" presetClass="exit" presetSubtype="0" fill="hold" grpId="0" nodeType="withEffect">
                                  <p:stCondLst>
                                    <p:cond delay="0"/>
                                  </p:stCondLst>
                                  <p:childTnLst>
                                    <p:animEffect transition="out" filter="fade">
                                      <p:cBhvr>
                                        <p:cTn id="411" dur="1000"/>
                                        <p:tgtEl>
                                          <p:spTgt spid="89"/>
                                        </p:tgtEl>
                                      </p:cBhvr>
                                    </p:animEffect>
                                    <p:anim calcmode="lin" valueType="num">
                                      <p:cBhvr>
                                        <p:cTn id="412" dur="1000"/>
                                        <p:tgtEl>
                                          <p:spTgt spid="89"/>
                                        </p:tgtEl>
                                        <p:attrNameLst>
                                          <p:attrName>ppt_x</p:attrName>
                                        </p:attrNameLst>
                                      </p:cBhvr>
                                      <p:tavLst>
                                        <p:tav tm="0">
                                          <p:val>
                                            <p:strVal val="ppt_x"/>
                                          </p:val>
                                        </p:tav>
                                        <p:tav tm="100000">
                                          <p:val>
                                            <p:strVal val="ppt_x"/>
                                          </p:val>
                                        </p:tav>
                                      </p:tavLst>
                                    </p:anim>
                                    <p:anim calcmode="lin" valueType="num">
                                      <p:cBhvr>
                                        <p:cTn id="413" dur="1000"/>
                                        <p:tgtEl>
                                          <p:spTgt spid="89"/>
                                        </p:tgtEl>
                                        <p:attrNameLst>
                                          <p:attrName>ppt_y</p:attrName>
                                        </p:attrNameLst>
                                      </p:cBhvr>
                                      <p:tavLst>
                                        <p:tav tm="0">
                                          <p:val>
                                            <p:strVal val="ppt_y"/>
                                          </p:val>
                                        </p:tav>
                                        <p:tav tm="100000">
                                          <p:val>
                                            <p:strVal val="ppt_y+.1"/>
                                          </p:val>
                                        </p:tav>
                                      </p:tavLst>
                                    </p:anim>
                                    <p:set>
                                      <p:cBhvr>
                                        <p:cTn id="414" dur="1" fill="hold">
                                          <p:stCondLst>
                                            <p:cond delay="999"/>
                                          </p:stCondLst>
                                        </p:cTn>
                                        <p:tgtEl>
                                          <p:spTgt spid="89"/>
                                        </p:tgtEl>
                                        <p:attrNameLst>
                                          <p:attrName>style.visibility</p:attrName>
                                        </p:attrNameLst>
                                      </p:cBhvr>
                                      <p:to>
                                        <p:strVal val="hidden"/>
                                      </p:to>
                                    </p:set>
                                  </p:childTnLst>
                                </p:cTn>
                              </p:par>
                              <p:par>
                                <p:cTn id="415" presetID="42" presetClass="exit" presetSubtype="0" fill="hold" grpId="0" nodeType="withEffect">
                                  <p:stCondLst>
                                    <p:cond delay="0"/>
                                  </p:stCondLst>
                                  <p:childTnLst>
                                    <p:animEffect transition="out" filter="fade">
                                      <p:cBhvr>
                                        <p:cTn id="416" dur="1000"/>
                                        <p:tgtEl>
                                          <p:spTgt spid="90"/>
                                        </p:tgtEl>
                                      </p:cBhvr>
                                    </p:animEffect>
                                    <p:anim calcmode="lin" valueType="num">
                                      <p:cBhvr>
                                        <p:cTn id="417" dur="1000"/>
                                        <p:tgtEl>
                                          <p:spTgt spid="90"/>
                                        </p:tgtEl>
                                        <p:attrNameLst>
                                          <p:attrName>ppt_x</p:attrName>
                                        </p:attrNameLst>
                                      </p:cBhvr>
                                      <p:tavLst>
                                        <p:tav tm="0">
                                          <p:val>
                                            <p:strVal val="ppt_x"/>
                                          </p:val>
                                        </p:tav>
                                        <p:tav tm="100000">
                                          <p:val>
                                            <p:strVal val="ppt_x"/>
                                          </p:val>
                                        </p:tav>
                                      </p:tavLst>
                                    </p:anim>
                                    <p:anim calcmode="lin" valueType="num">
                                      <p:cBhvr>
                                        <p:cTn id="418" dur="1000"/>
                                        <p:tgtEl>
                                          <p:spTgt spid="90"/>
                                        </p:tgtEl>
                                        <p:attrNameLst>
                                          <p:attrName>ppt_y</p:attrName>
                                        </p:attrNameLst>
                                      </p:cBhvr>
                                      <p:tavLst>
                                        <p:tav tm="0">
                                          <p:val>
                                            <p:strVal val="ppt_y"/>
                                          </p:val>
                                        </p:tav>
                                        <p:tav tm="100000">
                                          <p:val>
                                            <p:strVal val="ppt_y+.1"/>
                                          </p:val>
                                        </p:tav>
                                      </p:tavLst>
                                    </p:anim>
                                    <p:set>
                                      <p:cBhvr>
                                        <p:cTn id="419" dur="1" fill="hold">
                                          <p:stCondLst>
                                            <p:cond delay="999"/>
                                          </p:stCondLst>
                                        </p:cTn>
                                        <p:tgtEl>
                                          <p:spTgt spid="90"/>
                                        </p:tgtEl>
                                        <p:attrNameLst>
                                          <p:attrName>style.visibility</p:attrName>
                                        </p:attrNameLst>
                                      </p:cBhvr>
                                      <p:to>
                                        <p:strVal val="hidden"/>
                                      </p:to>
                                    </p:set>
                                  </p:childTnLst>
                                </p:cTn>
                              </p:par>
                              <p:par>
                                <p:cTn id="420" presetID="42" presetClass="exit" presetSubtype="0" fill="hold" grpId="0" nodeType="withEffect">
                                  <p:stCondLst>
                                    <p:cond delay="0"/>
                                  </p:stCondLst>
                                  <p:childTnLst>
                                    <p:animEffect transition="out" filter="fade">
                                      <p:cBhvr>
                                        <p:cTn id="421" dur="1000"/>
                                        <p:tgtEl>
                                          <p:spTgt spid="91"/>
                                        </p:tgtEl>
                                      </p:cBhvr>
                                    </p:animEffect>
                                    <p:anim calcmode="lin" valueType="num">
                                      <p:cBhvr>
                                        <p:cTn id="422" dur="1000"/>
                                        <p:tgtEl>
                                          <p:spTgt spid="91"/>
                                        </p:tgtEl>
                                        <p:attrNameLst>
                                          <p:attrName>ppt_x</p:attrName>
                                        </p:attrNameLst>
                                      </p:cBhvr>
                                      <p:tavLst>
                                        <p:tav tm="0">
                                          <p:val>
                                            <p:strVal val="ppt_x"/>
                                          </p:val>
                                        </p:tav>
                                        <p:tav tm="100000">
                                          <p:val>
                                            <p:strVal val="ppt_x"/>
                                          </p:val>
                                        </p:tav>
                                      </p:tavLst>
                                    </p:anim>
                                    <p:anim calcmode="lin" valueType="num">
                                      <p:cBhvr>
                                        <p:cTn id="423" dur="1000"/>
                                        <p:tgtEl>
                                          <p:spTgt spid="91"/>
                                        </p:tgtEl>
                                        <p:attrNameLst>
                                          <p:attrName>ppt_y</p:attrName>
                                        </p:attrNameLst>
                                      </p:cBhvr>
                                      <p:tavLst>
                                        <p:tav tm="0">
                                          <p:val>
                                            <p:strVal val="ppt_y"/>
                                          </p:val>
                                        </p:tav>
                                        <p:tav tm="100000">
                                          <p:val>
                                            <p:strVal val="ppt_y+.1"/>
                                          </p:val>
                                        </p:tav>
                                      </p:tavLst>
                                    </p:anim>
                                    <p:set>
                                      <p:cBhvr>
                                        <p:cTn id="424" dur="1" fill="hold">
                                          <p:stCondLst>
                                            <p:cond delay="999"/>
                                          </p:stCondLst>
                                        </p:cTn>
                                        <p:tgtEl>
                                          <p:spTgt spid="91"/>
                                        </p:tgtEl>
                                        <p:attrNameLst>
                                          <p:attrName>style.visibility</p:attrName>
                                        </p:attrNameLst>
                                      </p:cBhvr>
                                      <p:to>
                                        <p:strVal val="hidden"/>
                                      </p:to>
                                    </p:set>
                                  </p:childTnLst>
                                </p:cTn>
                              </p:par>
                              <p:par>
                                <p:cTn id="425" presetID="42" presetClass="exit" presetSubtype="0" fill="hold" grpId="0" nodeType="withEffect">
                                  <p:stCondLst>
                                    <p:cond delay="0"/>
                                  </p:stCondLst>
                                  <p:childTnLst>
                                    <p:animEffect transition="out" filter="fade">
                                      <p:cBhvr>
                                        <p:cTn id="426" dur="1000"/>
                                        <p:tgtEl>
                                          <p:spTgt spid="92"/>
                                        </p:tgtEl>
                                      </p:cBhvr>
                                    </p:animEffect>
                                    <p:anim calcmode="lin" valueType="num">
                                      <p:cBhvr>
                                        <p:cTn id="427" dur="1000"/>
                                        <p:tgtEl>
                                          <p:spTgt spid="92"/>
                                        </p:tgtEl>
                                        <p:attrNameLst>
                                          <p:attrName>ppt_x</p:attrName>
                                        </p:attrNameLst>
                                      </p:cBhvr>
                                      <p:tavLst>
                                        <p:tav tm="0">
                                          <p:val>
                                            <p:strVal val="ppt_x"/>
                                          </p:val>
                                        </p:tav>
                                        <p:tav tm="100000">
                                          <p:val>
                                            <p:strVal val="ppt_x"/>
                                          </p:val>
                                        </p:tav>
                                      </p:tavLst>
                                    </p:anim>
                                    <p:anim calcmode="lin" valueType="num">
                                      <p:cBhvr>
                                        <p:cTn id="428" dur="1000"/>
                                        <p:tgtEl>
                                          <p:spTgt spid="92"/>
                                        </p:tgtEl>
                                        <p:attrNameLst>
                                          <p:attrName>ppt_y</p:attrName>
                                        </p:attrNameLst>
                                      </p:cBhvr>
                                      <p:tavLst>
                                        <p:tav tm="0">
                                          <p:val>
                                            <p:strVal val="ppt_y"/>
                                          </p:val>
                                        </p:tav>
                                        <p:tav tm="100000">
                                          <p:val>
                                            <p:strVal val="ppt_y+.1"/>
                                          </p:val>
                                        </p:tav>
                                      </p:tavLst>
                                    </p:anim>
                                    <p:set>
                                      <p:cBhvr>
                                        <p:cTn id="429" dur="1" fill="hold">
                                          <p:stCondLst>
                                            <p:cond delay="999"/>
                                          </p:stCondLst>
                                        </p:cTn>
                                        <p:tgtEl>
                                          <p:spTgt spid="92"/>
                                        </p:tgtEl>
                                        <p:attrNameLst>
                                          <p:attrName>style.visibility</p:attrName>
                                        </p:attrNameLst>
                                      </p:cBhvr>
                                      <p:to>
                                        <p:strVal val="hidden"/>
                                      </p:to>
                                    </p:set>
                                  </p:childTnLst>
                                </p:cTn>
                              </p:par>
                              <p:par>
                                <p:cTn id="430" presetID="42" presetClass="exit" presetSubtype="0" fill="hold" grpId="0" nodeType="withEffect">
                                  <p:stCondLst>
                                    <p:cond delay="0"/>
                                  </p:stCondLst>
                                  <p:childTnLst>
                                    <p:animEffect transition="out" filter="fade">
                                      <p:cBhvr>
                                        <p:cTn id="431" dur="1000"/>
                                        <p:tgtEl>
                                          <p:spTgt spid="93"/>
                                        </p:tgtEl>
                                      </p:cBhvr>
                                    </p:animEffect>
                                    <p:anim calcmode="lin" valueType="num">
                                      <p:cBhvr>
                                        <p:cTn id="432" dur="1000"/>
                                        <p:tgtEl>
                                          <p:spTgt spid="93"/>
                                        </p:tgtEl>
                                        <p:attrNameLst>
                                          <p:attrName>ppt_x</p:attrName>
                                        </p:attrNameLst>
                                      </p:cBhvr>
                                      <p:tavLst>
                                        <p:tav tm="0">
                                          <p:val>
                                            <p:strVal val="ppt_x"/>
                                          </p:val>
                                        </p:tav>
                                        <p:tav tm="100000">
                                          <p:val>
                                            <p:strVal val="ppt_x"/>
                                          </p:val>
                                        </p:tav>
                                      </p:tavLst>
                                    </p:anim>
                                    <p:anim calcmode="lin" valueType="num">
                                      <p:cBhvr>
                                        <p:cTn id="433" dur="1000"/>
                                        <p:tgtEl>
                                          <p:spTgt spid="93"/>
                                        </p:tgtEl>
                                        <p:attrNameLst>
                                          <p:attrName>ppt_y</p:attrName>
                                        </p:attrNameLst>
                                      </p:cBhvr>
                                      <p:tavLst>
                                        <p:tav tm="0">
                                          <p:val>
                                            <p:strVal val="ppt_y"/>
                                          </p:val>
                                        </p:tav>
                                        <p:tav tm="100000">
                                          <p:val>
                                            <p:strVal val="ppt_y+.1"/>
                                          </p:val>
                                        </p:tav>
                                      </p:tavLst>
                                    </p:anim>
                                    <p:set>
                                      <p:cBhvr>
                                        <p:cTn id="434" dur="1" fill="hold">
                                          <p:stCondLst>
                                            <p:cond delay="999"/>
                                          </p:stCondLst>
                                        </p:cTn>
                                        <p:tgtEl>
                                          <p:spTgt spid="93"/>
                                        </p:tgtEl>
                                        <p:attrNameLst>
                                          <p:attrName>style.visibility</p:attrName>
                                        </p:attrNameLst>
                                      </p:cBhvr>
                                      <p:to>
                                        <p:strVal val="hidden"/>
                                      </p:to>
                                    </p:set>
                                  </p:childTnLst>
                                </p:cTn>
                              </p:par>
                              <p:par>
                                <p:cTn id="435" presetID="42" presetClass="exit" presetSubtype="0" fill="hold" grpId="0" nodeType="withEffect">
                                  <p:stCondLst>
                                    <p:cond delay="0"/>
                                  </p:stCondLst>
                                  <p:childTnLst>
                                    <p:animEffect transition="out" filter="fade">
                                      <p:cBhvr>
                                        <p:cTn id="436" dur="1000"/>
                                        <p:tgtEl>
                                          <p:spTgt spid="94"/>
                                        </p:tgtEl>
                                      </p:cBhvr>
                                    </p:animEffect>
                                    <p:anim calcmode="lin" valueType="num">
                                      <p:cBhvr>
                                        <p:cTn id="437" dur="1000"/>
                                        <p:tgtEl>
                                          <p:spTgt spid="94"/>
                                        </p:tgtEl>
                                        <p:attrNameLst>
                                          <p:attrName>ppt_x</p:attrName>
                                        </p:attrNameLst>
                                      </p:cBhvr>
                                      <p:tavLst>
                                        <p:tav tm="0">
                                          <p:val>
                                            <p:strVal val="ppt_x"/>
                                          </p:val>
                                        </p:tav>
                                        <p:tav tm="100000">
                                          <p:val>
                                            <p:strVal val="ppt_x"/>
                                          </p:val>
                                        </p:tav>
                                      </p:tavLst>
                                    </p:anim>
                                    <p:anim calcmode="lin" valueType="num">
                                      <p:cBhvr>
                                        <p:cTn id="438" dur="1000"/>
                                        <p:tgtEl>
                                          <p:spTgt spid="94"/>
                                        </p:tgtEl>
                                        <p:attrNameLst>
                                          <p:attrName>ppt_y</p:attrName>
                                        </p:attrNameLst>
                                      </p:cBhvr>
                                      <p:tavLst>
                                        <p:tav tm="0">
                                          <p:val>
                                            <p:strVal val="ppt_y"/>
                                          </p:val>
                                        </p:tav>
                                        <p:tav tm="100000">
                                          <p:val>
                                            <p:strVal val="ppt_y+.1"/>
                                          </p:val>
                                        </p:tav>
                                      </p:tavLst>
                                    </p:anim>
                                    <p:set>
                                      <p:cBhvr>
                                        <p:cTn id="439" dur="1" fill="hold">
                                          <p:stCondLst>
                                            <p:cond delay="999"/>
                                          </p:stCondLst>
                                        </p:cTn>
                                        <p:tgtEl>
                                          <p:spTgt spid="94"/>
                                        </p:tgtEl>
                                        <p:attrNameLst>
                                          <p:attrName>style.visibility</p:attrName>
                                        </p:attrNameLst>
                                      </p:cBhvr>
                                      <p:to>
                                        <p:strVal val="hidden"/>
                                      </p:to>
                                    </p:set>
                                  </p:childTnLst>
                                </p:cTn>
                              </p:par>
                              <p:par>
                                <p:cTn id="440" presetID="42" presetClass="exit" presetSubtype="0" fill="hold" grpId="0" nodeType="withEffect">
                                  <p:stCondLst>
                                    <p:cond delay="0"/>
                                  </p:stCondLst>
                                  <p:childTnLst>
                                    <p:animEffect transition="out" filter="fade">
                                      <p:cBhvr>
                                        <p:cTn id="441" dur="1000"/>
                                        <p:tgtEl>
                                          <p:spTgt spid="95"/>
                                        </p:tgtEl>
                                      </p:cBhvr>
                                    </p:animEffect>
                                    <p:anim calcmode="lin" valueType="num">
                                      <p:cBhvr>
                                        <p:cTn id="442" dur="1000"/>
                                        <p:tgtEl>
                                          <p:spTgt spid="95"/>
                                        </p:tgtEl>
                                        <p:attrNameLst>
                                          <p:attrName>ppt_x</p:attrName>
                                        </p:attrNameLst>
                                      </p:cBhvr>
                                      <p:tavLst>
                                        <p:tav tm="0">
                                          <p:val>
                                            <p:strVal val="ppt_x"/>
                                          </p:val>
                                        </p:tav>
                                        <p:tav tm="100000">
                                          <p:val>
                                            <p:strVal val="ppt_x"/>
                                          </p:val>
                                        </p:tav>
                                      </p:tavLst>
                                    </p:anim>
                                    <p:anim calcmode="lin" valueType="num">
                                      <p:cBhvr>
                                        <p:cTn id="443" dur="1000"/>
                                        <p:tgtEl>
                                          <p:spTgt spid="95"/>
                                        </p:tgtEl>
                                        <p:attrNameLst>
                                          <p:attrName>ppt_y</p:attrName>
                                        </p:attrNameLst>
                                      </p:cBhvr>
                                      <p:tavLst>
                                        <p:tav tm="0">
                                          <p:val>
                                            <p:strVal val="ppt_y"/>
                                          </p:val>
                                        </p:tav>
                                        <p:tav tm="100000">
                                          <p:val>
                                            <p:strVal val="ppt_y+.1"/>
                                          </p:val>
                                        </p:tav>
                                      </p:tavLst>
                                    </p:anim>
                                    <p:set>
                                      <p:cBhvr>
                                        <p:cTn id="444" dur="1" fill="hold">
                                          <p:stCondLst>
                                            <p:cond delay="999"/>
                                          </p:stCondLst>
                                        </p:cTn>
                                        <p:tgtEl>
                                          <p:spTgt spid="95"/>
                                        </p:tgtEl>
                                        <p:attrNameLst>
                                          <p:attrName>style.visibility</p:attrName>
                                        </p:attrNameLst>
                                      </p:cBhvr>
                                      <p:to>
                                        <p:strVal val="hidden"/>
                                      </p:to>
                                    </p:set>
                                  </p:childTnLst>
                                </p:cTn>
                              </p:par>
                              <p:par>
                                <p:cTn id="445" presetID="42" presetClass="exit" presetSubtype="0" fill="hold" grpId="0" nodeType="withEffect">
                                  <p:stCondLst>
                                    <p:cond delay="0"/>
                                  </p:stCondLst>
                                  <p:childTnLst>
                                    <p:animEffect transition="out" filter="fade">
                                      <p:cBhvr>
                                        <p:cTn id="446" dur="1000"/>
                                        <p:tgtEl>
                                          <p:spTgt spid="96"/>
                                        </p:tgtEl>
                                      </p:cBhvr>
                                    </p:animEffect>
                                    <p:anim calcmode="lin" valueType="num">
                                      <p:cBhvr>
                                        <p:cTn id="447" dur="1000"/>
                                        <p:tgtEl>
                                          <p:spTgt spid="96"/>
                                        </p:tgtEl>
                                        <p:attrNameLst>
                                          <p:attrName>ppt_x</p:attrName>
                                        </p:attrNameLst>
                                      </p:cBhvr>
                                      <p:tavLst>
                                        <p:tav tm="0">
                                          <p:val>
                                            <p:strVal val="ppt_x"/>
                                          </p:val>
                                        </p:tav>
                                        <p:tav tm="100000">
                                          <p:val>
                                            <p:strVal val="ppt_x"/>
                                          </p:val>
                                        </p:tav>
                                      </p:tavLst>
                                    </p:anim>
                                    <p:anim calcmode="lin" valueType="num">
                                      <p:cBhvr>
                                        <p:cTn id="448" dur="1000"/>
                                        <p:tgtEl>
                                          <p:spTgt spid="96"/>
                                        </p:tgtEl>
                                        <p:attrNameLst>
                                          <p:attrName>ppt_y</p:attrName>
                                        </p:attrNameLst>
                                      </p:cBhvr>
                                      <p:tavLst>
                                        <p:tav tm="0">
                                          <p:val>
                                            <p:strVal val="ppt_y"/>
                                          </p:val>
                                        </p:tav>
                                        <p:tav tm="100000">
                                          <p:val>
                                            <p:strVal val="ppt_y+.1"/>
                                          </p:val>
                                        </p:tav>
                                      </p:tavLst>
                                    </p:anim>
                                    <p:set>
                                      <p:cBhvr>
                                        <p:cTn id="449" dur="1" fill="hold">
                                          <p:stCondLst>
                                            <p:cond delay="999"/>
                                          </p:stCondLst>
                                        </p:cTn>
                                        <p:tgtEl>
                                          <p:spTgt spid="96"/>
                                        </p:tgtEl>
                                        <p:attrNameLst>
                                          <p:attrName>style.visibility</p:attrName>
                                        </p:attrNameLst>
                                      </p:cBhvr>
                                      <p:to>
                                        <p:strVal val="hidden"/>
                                      </p:to>
                                    </p:set>
                                  </p:childTnLst>
                                </p:cTn>
                              </p:par>
                              <p:par>
                                <p:cTn id="450" presetID="42" presetClass="exit" presetSubtype="0" fill="hold" grpId="0" nodeType="withEffect">
                                  <p:stCondLst>
                                    <p:cond delay="0"/>
                                  </p:stCondLst>
                                  <p:childTnLst>
                                    <p:animEffect transition="out" filter="fade">
                                      <p:cBhvr>
                                        <p:cTn id="451" dur="1000"/>
                                        <p:tgtEl>
                                          <p:spTgt spid="97"/>
                                        </p:tgtEl>
                                      </p:cBhvr>
                                    </p:animEffect>
                                    <p:anim calcmode="lin" valueType="num">
                                      <p:cBhvr>
                                        <p:cTn id="452" dur="1000"/>
                                        <p:tgtEl>
                                          <p:spTgt spid="97"/>
                                        </p:tgtEl>
                                        <p:attrNameLst>
                                          <p:attrName>ppt_x</p:attrName>
                                        </p:attrNameLst>
                                      </p:cBhvr>
                                      <p:tavLst>
                                        <p:tav tm="0">
                                          <p:val>
                                            <p:strVal val="ppt_x"/>
                                          </p:val>
                                        </p:tav>
                                        <p:tav tm="100000">
                                          <p:val>
                                            <p:strVal val="ppt_x"/>
                                          </p:val>
                                        </p:tav>
                                      </p:tavLst>
                                    </p:anim>
                                    <p:anim calcmode="lin" valueType="num">
                                      <p:cBhvr>
                                        <p:cTn id="453" dur="1000"/>
                                        <p:tgtEl>
                                          <p:spTgt spid="97"/>
                                        </p:tgtEl>
                                        <p:attrNameLst>
                                          <p:attrName>ppt_y</p:attrName>
                                        </p:attrNameLst>
                                      </p:cBhvr>
                                      <p:tavLst>
                                        <p:tav tm="0">
                                          <p:val>
                                            <p:strVal val="ppt_y"/>
                                          </p:val>
                                        </p:tav>
                                        <p:tav tm="100000">
                                          <p:val>
                                            <p:strVal val="ppt_y+.1"/>
                                          </p:val>
                                        </p:tav>
                                      </p:tavLst>
                                    </p:anim>
                                    <p:set>
                                      <p:cBhvr>
                                        <p:cTn id="454" dur="1" fill="hold">
                                          <p:stCondLst>
                                            <p:cond delay="999"/>
                                          </p:stCondLst>
                                        </p:cTn>
                                        <p:tgtEl>
                                          <p:spTgt spid="97"/>
                                        </p:tgtEl>
                                        <p:attrNameLst>
                                          <p:attrName>style.visibility</p:attrName>
                                        </p:attrNameLst>
                                      </p:cBhvr>
                                      <p:to>
                                        <p:strVal val="hidden"/>
                                      </p:to>
                                    </p:set>
                                  </p:childTnLst>
                                </p:cTn>
                              </p:par>
                              <p:par>
                                <p:cTn id="455" presetID="42" presetClass="exit" presetSubtype="0" fill="hold" grpId="0" nodeType="withEffect">
                                  <p:stCondLst>
                                    <p:cond delay="0"/>
                                  </p:stCondLst>
                                  <p:childTnLst>
                                    <p:animEffect transition="out" filter="fade">
                                      <p:cBhvr>
                                        <p:cTn id="456" dur="1000"/>
                                        <p:tgtEl>
                                          <p:spTgt spid="98"/>
                                        </p:tgtEl>
                                      </p:cBhvr>
                                    </p:animEffect>
                                    <p:anim calcmode="lin" valueType="num">
                                      <p:cBhvr>
                                        <p:cTn id="457" dur="1000"/>
                                        <p:tgtEl>
                                          <p:spTgt spid="98"/>
                                        </p:tgtEl>
                                        <p:attrNameLst>
                                          <p:attrName>ppt_x</p:attrName>
                                        </p:attrNameLst>
                                      </p:cBhvr>
                                      <p:tavLst>
                                        <p:tav tm="0">
                                          <p:val>
                                            <p:strVal val="ppt_x"/>
                                          </p:val>
                                        </p:tav>
                                        <p:tav tm="100000">
                                          <p:val>
                                            <p:strVal val="ppt_x"/>
                                          </p:val>
                                        </p:tav>
                                      </p:tavLst>
                                    </p:anim>
                                    <p:anim calcmode="lin" valueType="num">
                                      <p:cBhvr>
                                        <p:cTn id="458" dur="1000"/>
                                        <p:tgtEl>
                                          <p:spTgt spid="98"/>
                                        </p:tgtEl>
                                        <p:attrNameLst>
                                          <p:attrName>ppt_y</p:attrName>
                                        </p:attrNameLst>
                                      </p:cBhvr>
                                      <p:tavLst>
                                        <p:tav tm="0">
                                          <p:val>
                                            <p:strVal val="ppt_y"/>
                                          </p:val>
                                        </p:tav>
                                        <p:tav tm="100000">
                                          <p:val>
                                            <p:strVal val="ppt_y+.1"/>
                                          </p:val>
                                        </p:tav>
                                      </p:tavLst>
                                    </p:anim>
                                    <p:set>
                                      <p:cBhvr>
                                        <p:cTn id="459" dur="1" fill="hold">
                                          <p:stCondLst>
                                            <p:cond delay="999"/>
                                          </p:stCondLst>
                                        </p:cTn>
                                        <p:tgtEl>
                                          <p:spTgt spid="98"/>
                                        </p:tgtEl>
                                        <p:attrNameLst>
                                          <p:attrName>style.visibility</p:attrName>
                                        </p:attrNameLst>
                                      </p:cBhvr>
                                      <p:to>
                                        <p:strVal val="hidden"/>
                                      </p:to>
                                    </p:set>
                                  </p:childTnLst>
                                </p:cTn>
                              </p:par>
                              <p:par>
                                <p:cTn id="460" presetID="42" presetClass="exit" presetSubtype="0" fill="hold" grpId="0" nodeType="withEffect">
                                  <p:stCondLst>
                                    <p:cond delay="0"/>
                                  </p:stCondLst>
                                  <p:childTnLst>
                                    <p:animEffect transition="out" filter="fade">
                                      <p:cBhvr>
                                        <p:cTn id="461" dur="1000"/>
                                        <p:tgtEl>
                                          <p:spTgt spid="99"/>
                                        </p:tgtEl>
                                      </p:cBhvr>
                                    </p:animEffect>
                                    <p:anim calcmode="lin" valueType="num">
                                      <p:cBhvr>
                                        <p:cTn id="462" dur="1000"/>
                                        <p:tgtEl>
                                          <p:spTgt spid="99"/>
                                        </p:tgtEl>
                                        <p:attrNameLst>
                                          <p:attrName>ppt_x</p:attrName>
                                        </p:attrNameLst>
                                      </p:cBhvr>
                                      <p:tavLst>
                                        <p:tav tm="0">
                                          <p:val>
                                            <p:strVal val="ppt_x"/>
                                          </p:val>
                                        </p:tav>
                                        <p:tav tm="100000">
                                          <p:val>
                                            <p:strVal val="ppt_x"/>
                                          </p:val>
                                        </p:tav>
                                      </p:tavLst>
                                    </p:anim>
                                    <p:anim calcmode="lin" valueType="num">
                                      <p:cBhvr>
                                        <p:cTn id="463" dur="1000"/>
                                        <p:tgtEl>
                                          <p:spTgt spid="99"/>
                                        </p:tgtEl>
                                        <p:attrNameLst>
                                          <p:attrName>ppt_y</p:attrName>
                                        </p:attrNameLst>
                                      </p:cBhvr>
                                      <p:tavLst>
                                        <p:tav tm="0">
                                          <p:val>
                                            <p:strVal val="ppt_y"/>
                                          </p:val>
                                        </p:tav>
                                        <p:tav tm="100000">
                                          <p:val>
                                            <p:strVal val="ppt_y+.1"/>
                                          </p:val>
                                        </p:tav>
                                      </p:tavLst>
                                    </p:anim>
                                    <p:set>
                                      <p:cBhvr>
                                        <p:cTn id="464" dur="1" fill="hold">
                                          <p:stCondLst>
                                            <p:cond delay="999"/>
                                          </p:stCondLst>
                                        </p:cTn>
                                        <p:tgtEl>
                                          <p:spTgt spid="99"/>
                                        </p:tgtEl>
                                        <p:attrNameLst>
                                          <p:attrName>style.visibility</p:attrName>
                                        </p:attrNameLst>
                                      </p:cBhvr>
                                      <p:to>
                                        <p:strVal val="hidden"/>
                                      </p:to>
                                    </p:set>
                                  </p:childTnLst>
                                </p:cTn>
                              </p:par>
                              <p:par>
                                <p:cTn id="465" presetID="42" presetClass="exit" presetSubtype="0" fill="hold" grpId="0" nodeType="withEffect">
                                  <p:stCondLst>
                                    <p:cond delay="0"/>
                                  </p:stCondLst>
                                  <p:childTnLst>
                                    <p:animEffect transition="out" filter="fade">
                                      <p:cBhvr>
                                        <p:cTn id="466" dur="1000"/>
                                        <p:tgtEl>
                                          <p:spTgt spid="100"/>
                                        </p:tgtEl>
                                      </p:cBhvr>
                                    </p:animEffect>
                                    <p:anim calcmode="lin" valueType="num">
                                      <p:cBhvr>
                                        <p:cTn id="467" dur="1000"/>
                                        <p:tgtEl>
                                          <p:spTgt spid="100"/>
                                        </p:tgtEl>
                                        <p:attrNameLst>
                                          <p:attrName>ppt_x</p:attrName>
                                        </p:attrNameLst>
                                      </p:cBhvr>
                                      <p:tavLst>
                                        <p:tav tm="0">
                                          <p:val>
                                            <p:strVal val="ppt_x"/>
                                          </p:val>
                                        </p:tav>
                                        <p:tav tm="100000">
                                          <p:val>
                                            <p:strVal val="ppt_x"/>
                                          </p:val>
                                        </p:tav>
                                      </p:tavLst>
                                    </p:anim>
                                    <p:anim calcmode="lin" valueType="num">
                                      <p:cBhvr>
                                        <p:cTn id="468" dur="1000"/>
                                        <p:tgtEl>
                                          <p:spTgt spid="100"/>
                                        </p:tgtEl>
                                        <p:attrNameLst>
                                          <p:attrName>ppt_y</p:attrName>
                                        </p:attrNameLst>
                                      </p:cBhvr>
                                      <p:tavLst>
                                        <p:tav tm="0">
                                          <p:val>
                                            <p:strVal val="ppt_y"/>
                                          </p:val>
                                        </p:tav>
                                        <p:tav tm="100000">
                                          <p:val>
                                            <p:strVal val="ppt_y+.1"/>
                                          </p:val>
                                        </p:tav>
                                      </p:tavLst>
                                    </p:anim>
                                    <p:set>
                                      <p:cBhvr>
                                        <p:cTn id="469" dur="1" fill="hold">
                                          <p:stCondLst>
                                            <p:cond delay="999"/>
                                          </p:stCondLst>
                                        </p:cTn>
                                        <p:tgtEl>
                                          <p:spTgt spid="100"/>
                                        </p:tgtEl>
                                        <p:attrNameLst>
                                          <p:attrName>style.visibility</p:attrName>
                                        </p:attrNameLst>
                                      </p:cBhvr>
                                      <p:to>
                                        <p:strVal val="hidden"/>
                                      </p:to>
                                    </p:set>
                                  </p:childTnLst>
                                </p:cTn>
                              </p:par>
                              <p:par>
                                <p:cTn id="470" presetID="42" presetClass="exit" presetSubtype="0" fill="hold" grpId="0" nodeType="withEffect">
                                  <p:stCondLst>
                                    <p:cond delay="0"/>
                                  </p:stCondLst>
                                  <p:childTnLst>
                                    <p:animEffect transition="out" filter="fade">
                                      <p:cBhvr>
                                        <p:cTn id="471" dur="1000"/>
                                        <p:tgtEl>
                                          <p:spTgt spid="101"/>
                                        </p:tgtEl>
                                      </p:cBhvr>
                                    </p:animEffect>
                                    <p:anim calcmode="lin" valueType="num">
                                      <p:cBhvr>
                                        <p:cTn id="472" dur="1000"/>
                                        <p:tgtEl>
                                          <p:spTgt spid="101"/>
                                        </p:tgtEl>
                                        <p:attrNameLst>
                                          <p:attrName>ppt_x</p:attrName>
                                        </p:attrNameLst>
                                      </p:cBhvr>
                                      <p:tavLst>
                                        <p:tav tm="0">
                                          <p:val>
                                            <p:strVal val="ppt_x"/>
                                          </p:val>
                                        </p:tav>
                                        <p:tav tm="100000">
                                          <p:val>
                                            <p:strVal val="ppt_x"/>
                                          </p:val>
                                        </p:tav>
                                      </p:tavLst>
                                    </p:anim>
                                    <p:anim calcmode="lin" valueType="num">
                                      <p:cBhvr>
                                        <p:cTn id="473" dur="1000"/>
                                        <p:tgtEl>
                                          <p:spTgt spid="101"/>
                                        </p:tgtEl>
                                        <p:attrNameLst>
                                          <p:attrName>ppt_y</p:attrName>
                                        </p:attrNameLst>
                                      </p:cBhvr>
                                      <p:tavLst>
                                        <p:tav tm="0">
                                          <p:val>
                                            <p:strVal val="ppt_y"/>
                                          </p:val>
                                        </p:tav>
                                        <p:tav tm="100000">
                                          <p:val>
                                            <p:strVal val="ppt_y+.1"/>
                                          </p:val>
                                        </p:tav>
                                      </p:tavLst>
                                    </p:anim>
                                    <p:set>
                                      <p:cBhvr>
                                        <p:cTn id="474" dur="1" fill="hold">
                                          <p:stCondLst>
                                            <p:cond delay="999"/>
                                          </p:stCondLst>
                                        </p:cTn>
                                        <p:tgtEl>
                                          <p:spTgt spid="101"/>
                                        </p:tgtEl>
                                        <p:attrNameLst>
                                          <p:attrName>style.visibility</p:attrName>
                                        </p:attrNameLst>
                                      </p:cBhvr>
                                      <p:to>
                                        <p:strVal val="hidden"/>
                                      </p:to>
                                    </p:set>
                                  </p:childTnLst>
                                </p:cTn>
                              </p:par>
                              <p:par>
                                <p:cTn id="475" presetID="42" presetClass="exit" presetSubtype="0" fill="hold" grpId="0" nodeType="withEffect">
                                  <p:stCondLst>
                                    <p:cond delay="0"/>
                                  </p:stCondLst>
                                  <p:childTnLst>
                                    <p:animEffect transition="out" filter="fade">
                                      <p:cBhvr>
                                        <p:cTn id="476" dur="1000"/>
                                        <p:tgtEl>
                                          <p:spTgt spid="102"/>
                                        </p:tgtEl>
                                      </p:cBhvr>
                                    </p:animEffect>
                                    <p:anim calcmode="lin" valueType="num">
                                      <p:cBhvr>
                                        <p:cTn id="477" dur="1000"/>
                                        <p:tgtEl>
                                          <p:spTgt spid="102"/>
                                        </p:tgtEl>
                                        <p:attrNameLst>
                                          <p:attrName>ppt_x</p:attrName>
                                        </p:attrNameLst>
                                      </p:cBhvr>
                                      <p:tavLst>
                                        <p:tav tm="0">
                                          <p:val>
                                            <p:strVal val="ppt_x"/>
                                          </p:val>
                                        </p:tav>
                                        <p:tav tm="100000">
                                          <p:val>
                                            <p:strVal val="ppt_x"/>
                                          </p:val>
                                        </p:tav>
                                      </p:tavLst>
                                    </p:anim>
                                    <p:anim calcmode="lin" valueType="num">
                                      <p:cBhvr>
                                        <p:cTn id="478" dur="1000"/>
                                        <p:tgtEl>
                                          <p:spTgt spid="102"/>
                                        </p:tgtEl>
                                        <p:attrNameLst>
                                          <p:attrName>ppt_y</p:attrName>
                                        </p:attrNameLst>
                                      </p:cBhvr>
                                      <p:tavLst>
                                        <p:tav tm="0">
                                          <p:val>
                                            <p:strVal val="ppt_y"/>
                                          </p:val>
                                        </p:tav>
                                        <p:tav tm="100000">
                                          <p:val>
                                            <p:strVal val="ppt_y+.1"/>
                                          </p:val>
                                        </p:tav>
                                      </p:tavLst>
                                    </p:anim>
                                    <p:set>
                                      <p:cBhvr>
                                        <p:cTn id="479" dur="1" fill="hold">
                                          <p:stCondLst>
                                            <p:cond delay="999"/>
                                          </p:stCondLst>
                                        </p:cTn>
                                        <p:tgtEl>
                                          <p:spTgt spid="102"/>
                                        </p:tgtEl>
                                        <p:attrNameLst>
                                          <p:attrName>style.visibility</p:attrName>
                                        </p:attrNameLst>
                                      </p:cBhvr>
                                      <p:to>
                                        <p:strVal val="hidden"/>
                                      </p:to>
                                    </p:set>
                                  </p:childTnLst>
                                </p:cTn>
                              </p:par>
                              <p:par>
                                <p:cTn id="480" presetID="42" presetClass="exit" presetSubtype="0" fill="hold" grpId="0" nodeType="withEffect">
                                  <p:stCondLst>
                                    <p:cond delay="0"/>
                                  </p:stCondLst>
                                  <p:childTnLst>
                                    <p:animEffect transition="out" filter="fade">
                                      <p:cBhvr>
                                        <p:cTn id="481" dur="1000"/>
                                        <p:tgtEl>
                                          <p:spTgt spid="103"/>
                                        </p:tgtEl>
                                      </p:cBhvr>
                                    </p:animEffect>
                                    <p:anim calcmode="lin" valueType="num">
                                      <p:cBhvr>
                                        <p:cTn id="482" dur="1000"/>
                                        <p:tgtEl>
                                          <p:spTgt spid="103"/>
                                        </p:tgtEl>
                                        <p:attrNameLst>
                                          <p:attrName>ppt_x</p:attrName>
                                        </p:attrNameLst>
                                      </p:cBhvr>
                                      <p:tavLst>
                                        <p:tav tm="0">
                                          <p:val>
                                            <p:strVal val="ppt_x"/>
                                          </p:val>
                                        </p:tav>
                                        <p:tav tm="100000">
                                          <p:val>
                                            <p:strVal val="ppt_x"/>
                                          </p:val>
                                        </p:tav>
                                      </p:tavLst>
                                    </p:anim>
                                    <p:anim calcmode="lin" valueType="num">
                                      <p:cBhvr>
                                        <p:cTn id="483" dur="1000"/>
                                        <p:tgtEl>
                                          <p:spTgt spid="103"/>
                                        </p:tgtEl>
                                        <p:attrNameLst>
                                          <p:attrName>ppt_y</p:attrName>
                                        </p:attrNameLst>
                                      </p:cBhvr>
                                      <p:tavLst>
                                        <p:tav tm="0">
                                          <p:val>
                                            <p:strVal val="ppt_y"/>
                                          </p:val>
                                        </p:tav>
                                        <p:tav tm="100000">
                                          <p:val>
                                            <p:strVal val="ppt_y+.1"/>
                                          </p:val>
                                        </p:tav>
                                      </p:tavLst>
                                    </p:anim>
                                    <p:set>
                                      <p:cBhvr>
                                        <p:cTn id="484" dur="1" fill="hold">
                                          <p:stCondLst>
                                            <p:cond delay="999"/>
                                          </p:stCondLst>
                                        </p:cTn>
                                        <p:tgtEl>
                                          <p:spTgt spid="103"/>
                                        </p:tgtEl>
                                        <p:attrNameLst>
                                          <p:attrName>style.visibility</p:attrName>
                                        </p:attrNameLst>
                                      </p:cBhvr>
                                      <p:to>
                                        <p:strVal val="hidden"/>
                                      </p:to>
                                    </p:set>
                                  </p:childTnLst>
                                </p:cTn>
                              </p:par>
                              <p:par>
                                <p:cTn id="485" presetID="42" presetClass="exit" presetSubtype="0" fill="hold" grpId="0" nodeType="withEffect">
                                  <p:stCondLst>
                                    <p:cond delay="0"/>
                                  </p:stCondLst>
                                  <p:childTnLst>
                                    <p:animEffect transition="out" filter="fade">
                                      <p:cBhvr>
                                        <p:cTn id="486" dur="1000"/>
                                        <p:tgtEl>
                                          <p:spTgt spid="104"/>
                                        </p:tgtEl>
                                      </p:cBhvr>
                                    </p:animEffect>
                                    <p:anim calcmode="lin" valueType="num">
                                      <p:cBhvr>
                                        <p:cTn id="487" dur="1000"/>
                                        <p:tgtEl>
                                          <p:spTgt spid="104"/>
                                        </p:tgtEl>
                                        <p:attrNameLst>
                                          <p:attrName>ppt_x</p:attrName>
                                        </p:attrNameLst>
                                      </p:cBhvr>
                                      <p:tavLst>
                                        <p:tav tm="0">
                                          <p:val>
                                            <p:strVal val="ppt_x"/>
                                          </p:val>
                                        </p:tav>
                                        <p:tav tm="100000">
                                          <p:val>
                                            <p:strVal val="ppt_x"/>
                                          </p:val>
                                        </p:tav>
                                      </p:tavLst>
                                    </p:anim>
                                    <p:anim calcmode="lin" valueType="num">
                                      <p:cBhvr>
                                        <p:cTn id="488" dur="1000"/>
                                        <p:tgtEl>
                                          <p:spTgt spid="104"/>
                                        </p:tgtEl>
                                        <p:attrNameLst>
                                          <p:attrName>ppt_y</p:attrName>
                                        </p:attrNameLst>
                                      </p:cBhvr>
                                      <p:tavLst>
                                        <p:tav tm="0">
                                          <p:val>
                                            <p:strVal val="ppt_y"/>
                                          </p:val>
                                        </p:tav>
                                        <p:tav tm="100000">
                                          <p:val>
                                            <p:strVal val="ppt_y+.1"/>
                                          </p:val>
                                        </p:tav>
                                      </p:tavLst>
                                    </p:anim>
                                    <p:set>
                                      <p:cBhvr>
                                        <p:cTn id="489" dur="1" fill="hold">
                                          <p:stCondLst>
                                            <p:cond delay="999"/>
                                          </p:stCondLst>
                                        </p:cTn>
                                        <p:tgtEl>
                                          <p:spTgt spid="104"/>
                                        </p:tgtEl>
                                        <p:attrNameLst>
                                          <p:attrName>style.visibility</p:attrName>
                                        </p:attrNameLst>
                                      </p:cBhvr>
                                      <p:to>
                                        <p:strVal val="hidden"/>
                                      </p:to>
                                    </p:set>
                                  </p:childTnLst>
                                </p:cTn>
                              </p:par>
                              <p:par>
                                <p:cTn id="490" presetID="42" presetClass="exit" presetSubtype="0" fill="hold" grpId="0" nodeType="withEffect">
                                  <p:stCondLst>
                                    <p:cond delay="0"/>
                                  </p:stCondLst>
                                  <p:childTnLst>
                                    <p:animEffect transition="out" filter="fade">
                                      <p:cBhvr>
                                        <p:cTn id="491" dur="1000"/>
                                        <p:tgtEl>
                                          <p:spTgt spid="105"/>
                                        </p:tgtEl>
                                      </p:cBhvr>
                                    </p:animEffect>
                                    <p:anim calcmode="lin" valueType="num">
                                      <p:cBhvr>
                                        <p:cTn id="492" dur="1000"/>
                                        <p:tgtEl>
                                          <p:spTgt spid="105"/>
                                        </p:tgtEl>
                                        <p:attrNameLst>
                                          <p:attrName>ppt_x</p:attrName>
                                        </p:attrNameLst>
                                      </p:cBhvr>
                                      <p:tavLst>
                                        <p:tav tm="0">
                                          <p:val>
                                            <p:strVal val="ppt_x"/>
                                          </p:val>
                                        </p:tav>
                                        <p:tav tm="100000">
                                          <p:val>
                                            <p:strVal val="ppt_x"/>
                                          </p:val>
                                        </p:tav>
                                      </p:tavLst>
                                    </p:anim>
                                    <p:anim calcmode="lin" valueType="num">
                                      <p:cBhvr>
                                        <p:cTn id="493" dur="1000"/>
                                        <p:tgtEl>
                                          <p:spTgt spid="105"/>
                                        </p:tgtEl>
                                        <p:attrNameLst>
                                          <p:attrName>ppt_y</p:attrName>
                                        </p:attrNameLst>
                                      </p:cBhvr>
                                      <p:tavLst>
                                        <p:tav tm="0">
                                          <p:val>
                                            <p:strVal val="ppt_y"/>
                                          </p:val>
                                        </p:tav>
                                        <p:tav tm="100000">
                                          <p:val>
                                            <p:strVal val="ppt_y+.1"/>
                                          </p:val>
                                        </p:tav>
                                      </p:tavLst>
                                    </p:anim>
                                    <p:set>
                                      <p:cBhvr>
                                        <p:cTn id="494" dur="1" fill="hold">
                                          <p:stCondLst>
                                            <p:cond delay="999"/>
                                          </p:stCondLst>
                                        </p:cTn>
                                        <p:tgtEl>
                                          <p:spTgt spid="105"/>
                                        </p:tgtEl>
                                        <p:attrNameLst>
                                          <p:attrName>style.visibility</p:attrName>
                                        </p:attrNameLst>
                                      </p:cBhvr>
                                      <p:to>
                                        <p:strVal val="hidden"/>
                                      </p:to>
                                    </p:set>
                                  </p:childTnLst>
                                </p:cTn>
                              </p:par>
                              <p:par>
                                <p:cTn id="495" presetID="42" presetClass="exit" presetSubtype="0" fill="hold" grpId="0" nodeType="withEffect">
                                  <p:stCondLst>
                                    <p:cond delay="0"/>
                                  </p:stCondLst>
                                  <p:childTnLst>
                                    <p:animEffect transition="out" filter="fade">
                                      <p:cBhvr>
                                        <p:cTn id="496" dur="1000"/>
                                        <p:tgtEl>
                                          <p:spTgt spid="106"/>
                                        </p:tgtEl>
                                      </p:cBhvr>
                                    </p:animEffect>
                                    <p:anim calcmode="lin" valueType="num">
                                      <p:cBhvr>
                                        <p:cTn id="497" dur="1000"/>
                                        <p:tgtEl>
                                          <p:spTgt spid="106"/>
                                        </p:tgtEl>
                                        <p:attrNameLst>
                                          <p:attrName>ppt_x</p:attrName>
                                        </p:attrNameLst>
                                      </p:cBhvr>
                                      <p:tavLst>
                                        <p:tav tm="0">
                                          <p:val>
                                            <p:strVal val="ppt_x"/>
                                          </p:val>
                                        </p:tav>
                                        <p:tav tm="100000">
                                          <p:val>
                                            <p:strVal val="ppt_x"/>
                                          </p:val>
                                        </p:tav>
                                      </p:tavLst>
                                    </p:anim>
                                    <p:anim calcmode="lin" valueType="num">
                                      <p:cBhvr>
                                        <p:cTn id="498" dur="1000"/>
                                        <p:tgtEl>
                                          <p:spTgt spid="106"/>
                                        </p:tgtEl>
                                        <p:attrNameLst>
                                          <p:attrName>ppt_y</p:attrName>
                                        </p:attrNameLst>
                                      </p:cBhvr>
                                      <p:tavLst>
                                        <p:tav tm="0">
                                          <p:val>
                                            <p:strVal val="ppt_y"/>
                                          </p:val>
                                        </p:tav>
                                        <p:tav tm="100000">
                                          <p:val>
                                            <p:strVal val="ppt_y+.1"/>
                                          </p:val>
                                        </p:tav>
                                      </p:tavLst>
                                    </p:anim>
                                    <p:set>
                                      <p:cBhvr>
                                        <p:cTn id="499" dur="1" fill="hold">
                                          <p:stCondLst>
                                            <p:cond delay="999"/>
                                          </p:stCondLst>
                                        </p:cTn>
                                        <p:tgtEl>
                                          <p:spTgt spid="106"/>
                                        </p:tgtEl>
                                        <p:attrNameLst>
                                          <p:attrName>style.visibility</p:attrName>
                                        </p:attrNameLst>
                                      </p:cBhvr>
                                      <p:to>
                                        <p:strVal val="hidden"/>
                                      </p:to>
                                    </p:set>
                                  </p:childTnLst>
                                </p:cTn>
                              </p:par>
                              <p:par>
                                <p:cTn id="500" presetID="42" presetClass="exit" presetSubtype="0" fill="hold" grpId="0" nodeType="withEffect">
                                  <p:stCondLst>
                                    <p:cond delay="0"/>
                                  </p:stCondLst>
                                  <p:childTnLst>
                                    <p:animEffect transition="out" filter="fade">
                                      <p:cBhvr>
                                        <p:cTn id="501" dur="1000"/>
                                        <p:tgtEl>
                                          <p:spTgt spid="107"/>
                                        </p:tgtEl>
                                      </p:cBhvr>
                                    </p:animEffect>
                                    <p:anim calcmode="lin" valueType="num">
                                      <p:cBhvr>
                                        <p:cTn id="502" dur="1000"/>
                                        <p:tgtEl>
                                          <p:spTgt spid="107"/>
                                        </p:tgtEl>
                                        <p:attrNameLst>
                                          <p:attrName>ppt_x</p:attrName>
                                        </p:attrNameLst>
                                      </p:cBhvr>
                                      <p:tavLst>
                                        <p:tav tm="0">
                                          <p:val>
                                            <p:strVal val="ppt_x"/>
                                          </p:val>
                                        </p:tav>
                                        <p:tav tm="100000">
                                          <p:val>
                                            <p:strVal val="ppt_x"/>
                                          </p:val>
                                        </p:tav>
                                      </p:tavLst>
                                    </p:anim>
                                    <p:anim calcmode="lin" valueType="num">
                                      <p:cBhvr>
                                        <p:cTn id="503" dur="1000"/>
                                        <p:tgtEl>
                                          <p:spTgt spid="107"/>
                                        </p:tgtEl>
                                        <p:attrNameLst>
                                          <p:attrName>ppt_y</p:attrName>
                                        </p:attrNameLst>
                                      </p:cBhvr>
                                      <p:tavLst>
                                        <p:tav tm="0">
                                          <p:val>
                                            <p:strVal val="ppt_y"/>
                                          </p:val>
                                        </p:tav>
                                        <p:tav tm="100000">
                                          <p:val>
                                            <p:strVal val="ppt_y+.1"/>
                                          </p:val>
                                        </p:tav>
                                      </p:tavLst>
                                    </p:anim>
                                    <p:set>
                                      <p:cBhvr>
                                        <p:cTn id="504" dur="1" fill="hold">
                                          <p:stCondLst>
                                            <p:cond delay="999"/>
                                          </p:stCondLst>
                                        </p:cTn>
                                        <p:tgtEl>
                                          <p:spTgt spid="107"/>
                                        </p:tgtEl>
                                        <p:attrNameLst>
                                          <p:attrName>style.visibility</p:attrName>
                                        </p:attrNameLst>
                                      </p:cBhvr>
                                      <p:to>
                                        <p:strVal val="hidden"/>
                                      </p:to>
                                    </p:set>
                                  </p:childTnLst>
                                </p:cTn>
                              </p:par>
                              <p:par>
                                <p:cTn id="505" presetID="42" presetClass="exit" presetSubtype="0" fill="hold" grpId="0" nodeType="withEffect">
                                  <p:stCondLst>
                                    <p:cond delay="0"/>
                                  </p:stCondLst>
                                  <p:childTnLst>
                                    <p:animEffect transition="out" filter="fade">
                                      <p:cBhvr>
                                        <p:cTn id="506" dur="1000"/>
                                        <p:tgtEl>
                                          <p:spTgt spid="108"/>
                                        </p:tgtEl>
                                      </p:cBhvr>
                                    </p:animEffect>
                                    <p:anim calcmode="lin" valueType="num">
                                      <p:cBhvr>
                                        <p:cTn id="507" dur="1000"/>
                                        <p:tgtEl>
                                          <p:spTgt spid="108"/>
                                        </p:tgtEl>
                                        <p:attrNameLst>
                                          <p:attrName>ppt_x</p:attrName>
                                        </p:attrNameLst>
                                      </p:cBhvr>
                                      <p:tavLst>
                                        <p:tav tm="0">
                                          <p:val>
                                            <p:strVal val="ppt_x"/>
                                          </p:val>
                                        </p:tav>
                                        <p:tav tm="100000">
                                          <p:val>
                                            <p:strVal val="ppt_x"/>
                                          </p:val>
                                        </p:tav>
                                      </p:tavLst>
                                    </p:anim>
                                    <p:anim calcmode="lin" valueType="num">
                                      <p:cBhvr>
                                        <p:cTn id="508" dur="1000"/>
                                        <p:tgtEl>
                                          <p:spTgt spid="108"/>
                                        </p:tgtEl>
                                        <p:attrNameLst>
                                          <p:attrName>ppt_y</p:attrName>
                                        </p:attrNameLst>
                                      </p:cBhvr>
                                      <p:tavLst>
                                        <p:tav tm="0">
                                          <p:val>
                                            <p:strVal val="ppt_y"/>
                                          </p:val>
                                        </p:tav>
                                        <p:tav tm="100000">
                                          <p:val>
                                            <p:strVal val="ppt_y+.1"/>
                                          </p:val>
                                        </p:tav>
                                      </p:tavLst>
                                    </p:anim>
                                    <p:set>
                                      <p:cBhvr>
                                        <p:cTn id="509" dur="1" fill="hold">
                                          <p:stCondLst>
                                            <p:cond delay="999"/>
                                          </p:stCondLst>
                                        </p:cTn>
                                        <p:tgtEl>
                                          <p:spTgt spid="108"/>
                                        </p:tgtEl>
                                        <p:attrNameLst>
                                          <p:attrName>style.visibility</p:attrName>
                                        </p:attrNameLst>
                                      </p:cBhvr>
                                      <p:to>
                                        <p:strVal val="hidden"/>
                                      </p:to>
                                    </p:set>
                                  </p:childTnLst>
                                </p:cTn>
                              </p:par>
                              <p:par>
                                <p:cTn id="510" presetID="42" presetClass="exit" presetSubtype="0" fill="hold" grpId="0" nodeType="withEffect">
                                  <p:stCondLst>
                                    <p:cond delay="0"/>
                                  </p:stCondLst>
                                  <p:childTnLst>
                                    <p:animEffect transition="out" filter="fade">
                                      <p:cBhvr>
                                        <p:cTn id="511" dur="1000"/>
                                        <p:tgtEl>
                                          <p:spTgt spid="109"/>
                                        </p:tgtEl>
                                      </p:cBhvr>
                                    </p:animEffect>
                                    <p:anim calcmode="lin" valueType="num">
                                      <p:cBhvr>
                                        <p:cTn id="512" dur="1000"/>
                                        <p:tgtEl>
                                          <p:spTgt spid="109"/>
                                        </p:tgtEl>
                                        <p:attrNameLst>
                                          <p:attrName>ppt_x</p:attrName>
                                        </p:attrNameLst>
                                      </p:cBhvr>
                                      <p:tavLst>
                                        <p:tav tm="0">
                                          <p:val>
                                            <p:strVal val="ppt_x"/>
                                          </p:val>
                                        </p:tav>
                                        <p:tav tm="100000">
                                          <p:val>
                                            <p:strVal val="ppt_x"/>
                                          </p:val>
                                        </p:tav>
                                      </p:tavLst>
                                    </p:anim>
                                    <p:anim calcmode="lin" valueType="num">
                                      <p:cBhvr>
                                        <p:cTn id="513" dur="1000"/>
                                        <p:tgtEl>
                                          <p:spTgt spid="109"/>
                                        </p:tgtEl>
                                        <p:attrNameLst>
                                          <p:attrName>ppt_y</p:attrName>
                                        </p:attrNameLst>
                                      </p:cBhvr>
                                      <p:tavLst>
                                        <p:tav tm="0">
                                          <p:val>
                                            <p:strVal val="ppt_y"/>
                                          </p:val>
                                        </p:tav>
                                        <p:tav tm="100000">
                                          <p:val>
                                            <p:strVal val="ppt_y+.1"/>
                                          </p:val>
                                        </p:tav>
                                      </p:tavLst>
                                    </p:anim>
                                    <p:set>
                                      <p:cBhvr>
                                        <p:cTn id="514" dur="1" fill="hold">
                                          <p:stCondLst>
                                            <p:cond delay="999"/>
                                          </p:stCondLst>
                                        </p:cTn>
                                        <p:tgtEl>
                                          <p:spTgt spid="109"/>
                                        </p:tgtEl>
                                        <p:attrNameLst>
                                          <p:attrName>style.visibility</p:attrName>
                                        </p:attrNameLst>
                                      </p:cBhvr>
                                      <p:to>
                                        <p:strVal val="hidden"/>
                                      </p:to>
                                    </p:set>
                                  </p:childTnLst>
                                </p:cTn>
                              </p:par>
                              <p:par>
                                <p:cTn id="515" presetID="42" presetClass="exit" presetSubtype="0" fill="hold" grpId="0" nodeType="withEffect">
                                  <p:stCondLst>
                                    <p:cond delay="0"/>
                                  </p:stCondLst>
                                  <p:childTnLst>
                                    <p:animEffect transition="out" filter="fade">
                                      <p:cBhvr>
                                        <p:cTn id="516" dur="1000"/>
                                        <p:tgtEl>
                                          <p:spTgt spid="110"/>
                                        </p:tgtEl>
                                      </p:cBhvr>
                                    </p:animEffect>
                                    <p:anim calcmode="lin" valueType="num">
                                      <p:cBhvr>
                                        <p:cTn id="517" dur="1000"/>
                                        <p:tgtEl>
                                          <p:spTgt spid="110"/>
                                        </p:tgtEl>
                                        <p:attrNameLst>
                                          <p:attrName>ppt_x</p:attrName>
                                        </p:attrNameLst>
                                      </p:cBhvr>
                                      <p:tavLst>
                                        <p:tav tm="0">
                                          <p:val>
                                            <p:strVal val="ppt_x"/>
                                          </p:val>
                                        </p:tav>
                                        <p:tav tm="100000">
                                          <p:val>
                                            <p:strVal val="ppt_x"/>
                                          </p:val>
                                        </p:tav>
                                      </p:tavLst>
                                    </p:anim>
                                    <p:anim calcmode="lin" valueType="num">
                                      <p:cBhvr>
                                        <p:cTn id="518" dur="1000"/>
                                        <p:tgtEl>
                                          <p:spTgt spid="110"/>
                                        </p:tgtEl>
                                        <p:attrNameLst>
                                          <p:attrName>ppt_y</p:attrName>
                                        </p:attrNameLst>
                                      </p:cBhvr>
                                      <p:tavLst>
                                        <p:tav tm="0">
                                          <p:val>
                                            <p:strVal val="ppt_y"/>
                                          </p:val>
                                        </p:tav>
                                        <p:tav tm="100000">
                                          <p:val>
                                            <p:strVal val="ppt_y+.1"/>
                                          </p:val>
                                        </p:tav>
                                      </p:tavLst>
                                    </p:anim>
                                    <p:set>
                                      <p:cBhvr>
                                        <p:cTn id="519" dur="1" fill="hold">
                                          <p:stCondLst>
                                            <p:cond delay="999"/>
                                          </p:stCondLst>
                                        </p:cTn>
                                        <p:tgtEl>
                                          <p:spTgt spid="110"/>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animBg="1"/>
      <p:bldP spid="9" grpId="0" animBg="1"/>
      <p:bldP spid="10" grpId="0" animBg="1"/>
      <p:bldP spid="11" grpId="0" animBg="1"/>
      <p:bldP spid="12" grpId="0" animBg="1"/>
      <p:bldP spid="13" grpId="0" animBg="1"/>
      <p:bldP spid="14" grpId="0" animBg="1"/>
      <p:bldP spid="15" grpId="0" animBg="1"/>
      <p:bldP spid="16" grpId="0" animBg="1"/>
      <p:bldP spid="17" grpId="0" animBg="1"/>
      <p:bldP spid="18" grpId="0" animBg="1"/>
      <p:bldP spid="19" grpId="0" animBg="1"/>
      <p:bldP spid="20" grpId="0" animBg="1"/>
      <p:bldP spid="21" grpId="0" animBg="1"/>
      <p:bldP spid="22" grpId="0" animBg="1"/>
      <p:bldP spid="23" grpId="0" animBg="1"/>
      <p:bldP spid="24" grpId="0" animBg="1"/>
      <p:bldP spid="25" grpId="0" animBg="1"/>
      <p:bldP spid="26" grpId="0" animBg="1"/>
      <p:bldP spid="27" grpId="0" animBg="1"/>
      <p:bldP spid="28" grpId="0" animBg="1"/>
      <p:bldP spid="29" grpId="0" animBg="1"/>
      <p:bldP spid="30" grpId="0" animBg="1"/>
      <p:bldP spid="31" grpId="0" animBg="1"/>
      <p:bldP spid="32" grpId="0" animBg="1"/>
      <p:bldP spid="33" grpId="0" animBg="1"/>
      <p:bldP spid="34" grpId="0" animBg="1"/>
      <p:bldP spid="35" grpId="0" animBg="1"/>
      <p:bldP spid="36" grpId="0" animBg="1"/>
      <p:bldP spid="37" grpId="0" animBg="1"/>
      <p:bldP spid="38" grpId="0" animBg="1"/>
      <p:bldP spid="39" grpId="0" animBg="1"/>
      <p:bldP spid="40" grpId="0" animBg="1"/>
      <p:bldP spid="41" grpId="0" animBg="1"/>
      <p:bldP spid="42" grpId="0" animBg="1"/>
      <p:bldP spid="43" grpId="0" animBg="1"/>
      <p:bldP spid="44" grpId="0" animBg="1"/>
      <p:bldP spid="45" grpId="0" animBg="1"/>
      <p:bldP spid="46" grpId="0" animBg="1"/>
      <p:bldP spid="47" grpId="0" animBg="1"/>
      <p:bldP spid="48" grpId="0" animBg="1"/>
      <p:bldP spid="49" grpId="0" animBg="1"/>
      <p:bldP spid="50" grpId="0" animBg="1"/>
      <p:bldP spid="51" grpId="0" animBg="1"/>
      <p:bldP spid="52" grpId="0" animBg="1"/>
      <p:bldP spid="53" grpId="0" animBg="1"/>
      <p:bldP spid="54" grpId="0" animBg="1"/>
      <p:bldP spid="55" grpId="0" animBg="1"/>
      <p:bldP spid="56" grpId="0" animBg="1"/>
      <p:bldP spid="57" grpId="0" animBg="1"/>
      <p:bldP spid="58" grpId="0" animBg="1"/>
      <p:bldP spid="59" grpId="0" animBg="1"/>
      <p:bldP spid="60" grpId="0" animBg="1"/>
      <p:bldP spid="61" grpId="0" animBg="1"/>
      <p:bldP spid="62" grpId="0" animBg="1"/>
      <p:bldP spid="63" grpId="0" animBg="1"/>
      <p:bldP spid="64" grpId="0" animBg="1"/>
      <p:bldP spid="65" grpId="0" animBg="1"/>
      <p:bldP spid="66" grpId="0" animBg="1"/>
      <p:bldP spid="67" grpId="0" animBg="1"/>
      <p:bldP spid="68" grpId="0" animBg="1"/>
      <p:bldP spid="69" grpId="0" animBg="1"/>
      <p:bldP spid="70" grpId="0" animBg="1"/>
      <p:bldP spid="71" grpId="0" animBg="1"/>
      <p:bldP spid="72" grpId="0" animBg="1"/>
      <p:bldP spid="73" grpId="0" animBg="1"/>
      <p:bldP spid="74" grpId="0" animBg="1"/>
      <p:bldP spid="75" grpId="0" animBg="1"/>
      <p:bldP spid="76" grpId="0" animBg="1"/>
      <p:bldP spid="77" grpId="0" animBg="1"/>
      <p:bldP spid="78" grpId="0" animBg="1"/>
      <p:bldP spid="79" grpId="0" animBg="1"/>
      <p:bldP spid="80" grpId="0" animBg="1"/>
      <p:bldP spid="81" grpId="0" animBg="1"/>
      <p:bldP spid="82" grpId="0" animBg="1"/>
      <p:bldP spid="83" grpId="0" animBg="1"/>
      <p:bldP spid="84" grpId="0" animBg="1"/>
      <p:bldP spid="85" grpId="0" animBg="1"/>
      <p:bldP spid="86" grpId="0" animBg="1"/>
      <p:bldP spid="87" grpId="0" animBg="1"/>
      <p:bldP spid="88" grpId="0" animBg="1"/>
      <p:bldP spid="89" grpId="0" animBg="1"/>
      <p:bldP spid="90" grpId="0" animBg="1"/>
      <p:bldP spid="91" grpId="0" animBg="1"/>
      <p:bldP spid="92" grpId="0" animBg="1"/>
      <p:bldP spid="93" grpId="0" animBg="1"/>
      <p:bldP spid="94" grpId="0" animBg="1"/>
      <p:bldP spid="95" grpId="0" animBg="1"/>
      <p:bldP spid="96" grpId="0" animBg="1"/>
      <p:bldP spid="97" grpId="0" animBg="1"/>
      <p:bldP spid="98" grpId="0" animBg="1"/>
      <p:bldP spid="99" grpId="0" animBg="1"/>
      <p:bldP spid="100" grpId="0" animBg="1"/>
      <p:bldP spid="101" grpId="0" animBg="1"/>
      <p:bldP spid="102" grpId="0" animBg="1"/>
      <p:bldP spid="103" grpId="0" animBg="1"/>
      <p:bldP spid="104" grpId="0" animBg="1"/>
      <p:bldP spid="105" grpId="0" animBg="1"/>
      <p:bldP spid="106" grpId="0" animBg="1"/>
      <p:bldP spid="107" grpId="0" animBg="1"/>
      <p:bldP spid="108" grpId="0" animBg="1"/>
      <p:bldP spid="109" grpId="0" animBg="1"/>
      <p:bldP spid="110" grpId="0" animBg="1"/>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object 2"/>
          <p:cNvSpPr/>
          <p:nvPr/>
        </p:nvSpPr>
        <p:spPr>
          <a:xfrm>
            <a:off x="8087591" y="2780515"/>
            <a:ext cx="91005" cy="46392"/>
          </a:xfrm>
          <a:prstGeom prst="rect">
            <a:avLst/>
          </a:prstGeom>
          <a:blipFill>
            <a:blip r:embed="rId2" cstate="print"/>
            <a:stretch>
              <a:fillRect/>
            </a:stretch>
          </a:blipFill>
        </p:spPr>
        <p:txBody>
          <a:bodyPr wrap="square" lIns="0" tIns="0" rIns="0" bIns="0" rtlCol="0">
            <a:noAutofit/>
          </a:bodyPr>
          <a:lstStyle/>
          <a:p>
            <a:endParaRPr/>
          </a:p>
        </p:txBody>
      </p:sp>
      <p:sp>
        <p:nvSpPr>
          <p:cNvPr id="9" name="object 3"/>
          <p:cNvSpPr/>
          <p:nvPr/>
        </p:nvSpPr>
        <p:spPr>
          <a:xfrm>
            <a:off x="8296794" y="2768917"/>
            <a:ext cx="93518" cy="56982"/>
          </a:xfrm>
          <a:prstGeom prst="rect">
            <a:avLst/>
          </a:prstGeom>
          <a:blipFill>
            <a:blip r:embed="rId3" cstate="print"/>
            <a:stretch>
              <a:fillRect/>
            </a:stretch>
          </a:blipFill>
        </p:spPr>
        <p:txBody>
          <a:bodyPr wrap="square" lIns="0" tIns="0" rIns="0" bIns="0" rtlCol="0">
            <a:noAutofit/>
          </a:bodyPr>
          <a:lstStyle/>
          <a:p>
            <a:endParaRPr/>
          </a:p>
        </p:txBody>
      </p:sp>
      <p:sp>
        <p:nvSpPr>
          <p:cNvPr id="10" name="object 4"/>
          <p:cNvSpPr/>
          <p:nvPr/>
        </p:nvSpPr>
        <p:spPr>
          <a:xfrm>
            <a:off x="8210205" y="2696303"/>
            <a:ext cx="184265" cy="128588"/>
          </a:xfrm>
          <a:prstGeom prst="rect">
            <a:avLst/>
          </a:prstGeom>
          <a:blipFill>
            <a:blip r:embed="rId4" cstate="print"/>
            <a:stretch>
              <a:fillRect/>
            </a:stretch>
          </a:blipFill>
        </p:spPr>
        <p:txBody>
          <a:bodyPr wrap="square" lIns="0" tIns="0" rIns="0" bIns="0" rtlCol="0">
            <a:noAutofit/>
          </a:bodyPr>
          <a:lstStyle/>
          <a:p>
            <a:endParaRPr/>
          </a:p>
        </p:txBody>
      </p:sp>
      <p:sp>
        <p:nvSpPr>
          <p:cNvPr id="11" name="object 5"/>
          <p:cNvSpPr/>
          <p:nvPr/>
        </p:nvSpPr>
        <p:spPr>
          <a:xfrm>
            <a:off x="8314114" y="2755807"/>
            <a:ext cx="80167" cy="29752"/>
          </a:xfrm>
          <a:prstGeom prst="rect">
            <a:avLst/>
          </a:prstGeom>
          <a:blipFill>
            <a:blip r:embed="rId5" cstate="print"/>
            <a:stretch>
              <a:fillRect/>
            </a:stretch>
          </a:blipFill>
        </p:spPr>
        <p:txBody>
          <a:bodyPr wrap="square" lIns="0" tIns="0" rIns="0" bIns="0" rtlCol="0">
            <a:noAutofit/>
          </a:bodyPr>
          <a:lstStyle/>
          <a:p>
            <a:endParaRPr/>
          </a:p>
        </p:txBody>
      </p:sp>
      <p:sp>
        <p:nvSpPr>
          <p:cNvPr id="12" name="object 6"/>
          <p:cNvSpPr/>
          <p:nvPr/>
        </p:nvSpPr>
        <p:spPr>
          <a:xfrm>
            <a:off x="8345288" y="2669073"/>
            <a:ext cx="76892" cy="34794"/>
          </a:xfrm>
          <a:prstGeom prst="rect">
            <a:avLst/>
          </a:prstGeom>
          <a:blipFill>
            <a:blip r:embed="rId6" cstate="print"/>
            <a:stretch>
              <a:fillRect/>
            </a:stretch>
          </a:blipFill>
        </p:spPr>
        <p:txBody>
          <a:bodyPr wrap="square" lIns="0" tIns="0" rIns="0" bIns="0" rtlCol="0">
            <a:noAutofit/>
          </a:bodyPr>
          <a:lstStyle/>
          <a:p>
            <a:endParaRPr/>
          </a:p>
        </p:txBody>
      </p:sp>
      <p:sp>
        <p:nvSpPr>
          <p:cNvPr id="13" name="object 7"/>
          <p:cNvSpPr/>
          <p:nvPr/>
        </p:nvSpPr>
        <p:spPr>
          <a:xfrm>
            <a:off x="7956665" y="2652433"/>
            <a:ext cx="283258" cy="151279"/>
          </a:xfrm>
          <a:prstGeom prst="rect">
            <a:avLst/>
          </a:prstGeom>
          <a:blipFill>
            <a:blip r:embed="rId7" cstate="print"/>
            <a:stretch>
              <a:fillRect/>
            </a:stretch>
          </a:blipFill>
        </p:spPr>
        <p:txBody>
          <a:bodyPr wrap="square" lIns="0" tIns="0" rIns="0" bIns="0" rtlCol="0">
            <a:noAutofit/>
          </a:bodyPr>
          <a:lstStyle/>
          <a:p>
            <a:endParaRPr/>
          </a:p>
        </p:txBody>
      </p:sp>
      <p:sp>
        <p:nvSpPr>
          <p:cNvPr id="14" name="object 8"/>
          <p:cNvSpPr/>
          <p:nvPr/>
        </p:nvSpPr>
        <p:spPr>
          <a:xfrm>
            <a:off x="8019705" y="2596963"/>
            <a:ext cx="343965" cy="90768"/>
          </a:xfrm>
          <a:prstGeom prst="rect">
            <a:avLst/>
          </a:prstGeom>
          <a:blipFill>
            <a:blip r:embed="rId8" cstate="print"/>
            <a:stretch>
              <a:fillRect/>
            </a:stretch>
          </a:blipFill>
        </p:spPr>
        <p:txBody>
          <a:bodyPr wrap="square" lIns="0" tIns="0" rIns="0" bIns="0" rtlCol="0">
            <a:noAutofit/>
          </a:bodyPr>
          <a:lstStyle/>
          <a:p>
            <a:endParaRPr/>
          </a:p>
        </p:txBody>
      </p:sp>
      <p:sp>
        <p:nvSpPr>
          <p:cNvPr id="15" name="object 9"/>
          <p:cNvSpPr/>
          <p:nvPr/>
        </p:nvSpPr>
        <p:spPr>
          <a:xfrm>
            <a:off x="8398628" y="2662517"/>
            <a:ext cx="43641" cy="18657"/>
          </a:xfrm>
          <a:prstGeom prst="rect">
            <a:avLst/>
          </a:prstGeom>
          <a:blipFill>
            <a:blip r:embed="rId9" cstate="print"/>
            <a:stretch>
              <a:fillRect/>
            </a:stretch>
          </a:blipFill>
        </p:spPr>
        <p:txBody>
          <a:bodyPr wrap="square" lIns="0" tIns="0" rIns="0" bIns="0" rtlCol="0">
            <a:noAutofit/>
          </a:bodyPr>
          <a:lstStyle/>
          <a:p>
            <a:endParaRPr/>
          </a:p>
        </p:txBody>
      </p:sp>
      <p:sp>
        <p:nvSpPr>
          <p:cNvPr id="16" name="object 10"/>
          <p:cNvSpPr/>
          <p:nvPr/>
        </p:nvSpPr>
        <p:spPr>
          <a:xfrm>
            <a:off x="8226828" y="2597973"/>
            <a:ext cx="231371" cy="69588"/>
          </a:xfrm>
          <a:prstGeom prst="rect">
            <a:avLst/>
          </a:prstGeom>
          <a:blipFill>
            <a:blip r:embed="rId10" cstate="print"/>
            <a:stretch>
              <a:fillRect/>
            </a:stretch>
          </a:blipFill>
        </p:spPr>
        <p:txBody>
          <a:bodyPr wrap="square" lIns="0" tIns="0" rIns="0" bIns="0" rtlCol="0">
            <a:noAutofit/>
          </a:bodyPr>
          <a:lstStyle/>
          <a:p>
            <a:endParaRPr/>
          </a:p>
        </p:txBody>
      </p:sp>
      <p:sp>
        <p:nvSpPr>
          <p:cNvPr id="17" name="object 11"/>
          <p:cNvSpPr/>
          <p:nvPr/>
        </p:nvSpPr>
        <p:spPr>
          <a:xfrm>
            <a:off x="8353597" y="2614109"/>
            <a:ext cx="104371" cy="34793"/>
          </a:xfrm>
          <a:prstGeom prst="rect">
            <a:avLst/>
          </a:prstGeom>
          <a:blipFill>
            <a:blip r:embed="rId11" cstate="print"/>
            <a:stretch>
              <a:fillRect/>
            </a:stretch>
          </a:blipFill>
        </p:spPr>
        <p:txBody>
          <a:bodyPr wrap="square" lIns="0" tIns="0" rIns="0" bIns="0" rtlCol="0">
            <a:noAutofit/>
          </a:bodyPr>
          <a:lstStyle/>
          <a:p>
            <a:endParaRPr/>
          </a:p>
        </p:txBody>
      </p:sp>
      <p:sp>
        <p:nvSpPr>
          <p:cNvPr id="18" name="object 12"/>
          <p:cNvSpPr/>
          <p:nvPr/>
        </p:nvSpPr>
        <p:spPr>
          <a:xfrm>
            <a:off x="8203972" y="2519307"/>
            <a:ext cx="139237" cy="141194"/>
          </a:xfrm>
          <a:prstGeom prst="rect">
            <a:avLst/>
          </a:prstGeom>
          <a:blipFill>
            <a:blip r:embed="rId12" cstate="print"/>
            <a:stretch>
              <a:fillRect/>
            </a:stretch>
          </a:blipFill>
        </p:spPr>
        <p:txBody>
          <a:bodyPr wrap="square" lIns="0" tIns="0" rIns="0" bIns="0" rtlCol="0">
            <a:noAutofit/>
          </a:bodyPr>
          <a:lstStyle/>
          <a:p>
            <a:endParaRPr/>
          </a:p>
        </p:txBody>
      </p:sp>
      <p:sp>
        <p:nvSpPr>
          <p:cNvPr id="19" name="object 13"/>
          <p:cNvSpPr/>
          <p:nvPr/>
        </p:nvSpPr>
        <p:spPr>
          <a:xfrm>
            <a:off x="8023859" y="2530401"/>
            <a:ext cx="108065" cy="69589"/>
          </a:xfrm>
          <a:prstGeom prst="rect">
            <a:avLst/>
          </a:prstGeom>
          <a:blipFill>
            <a:blip r:embed="rId13" cstate="print"/>
            <a:stretch>
              <a:fillRect/>
            </a:stretch>
          </a:blipFill>
        </p:spPr>
        <p:txBody>
          <a:bodyPr wrap="square" lIns="0" tIns="0" rIns="0" bIns="0" rtlCol="0">
            <a:noAutofit/>
          </a:bodyPr>
          <a:lstStyle/>
          <a:p>
            <a:endParaRPr/>
          </a:p>
        </p:txBody>
      </p:sp>
      <p:sp>
        <p:nvSpPr>
          <p:cNvPr id="20" name="object 14"/>
          <p:cNvSpPr/>
          <p:nvPr/>
        </p:nvSpPr>
        <p:spPr>
          <a:xfrm>
            <a:off x="8237913" y="2501153"/>
            <a:ext cx="87976" cy="70092"/>
          </a:xfrm>
          <a:prstGeom prst="rect">
            <a:avLst/>
          </a:prstGeom>
          <a:blipFill>
            <a:blip r:embed="rId14" cstate="print"/>
            <a:stretch>
              <a:fillRect/>
            </a:stretch>
          </a:blipFill>
        </p:spPr>
        <p:txBody>
          <a:bodyPr wrap="square" lIns="0" tIns="0" rIns="0" bIns="0" rtlCol="0">
            <a:noAutofit/>
          </a:bodyPr>
          <a:lstStyle/>
          <a:p>
            <a:endParaRPr/>
          </a:p>
        </p:txBody>
      </p:sp>
      <p:sp>
        <p:nvSpPr>
          <p:cNvPr id="21" name="object 15"/>
          <p:cNvSpPr/>
          <p:nvPr/>
        </p:nvSpPr>
        <p:spPr>
          <a:xfrm>
            <a:off x="8799020" y="1311592"/>
            <a:ext cx="72044" cy="55973"/>
          </a:xfrm>
          <a:prstGeom prst="rect">
            <a:avLst/>
          </a:prstGeom>
          <a:blipFill>
            <a:blip r:embed="rId15" cstate="print"/>
            <a:stretch>
              <a:fillRect/>
            </a:stretch>
          </a:blipFill>
        </p:spPr>
        <p:txBody>
          <a:bodyPr wrap="square" lIns="0" tIns="0" rIns="0" bIns="0" rtlCol="0">
            <a:noAutofit/>
          </a:bodyPr>
          <a:lstStyle/>
          <a:p>
            <a:endParaRPr/>
          </a:p>
        </p:txBody>
      </p:sp>
      <p:sp>
        <p:nvSpPr>
          <p:cNvPr id="22" name="object 16"/>
          <p:cNvSpPr/>
          <p:nvPr/>
        </p:nvSpPr>
        <p:spPr>
          <a:xfrm>
            <a:off x="8774778" y="1237467"/>
            <a:ext cx="114299" cy="109929"/>
          </a:xfrm>
          <a:prstGeom prst="rect">
            <a:avLst/>
          </a:prstGeom>
          <a:blipFill>
            <a:blip r:embed="rId16" cstate="print"/>
            <a:stretch>
              <a:fillRect/>
            </a:stretch>
          </a:blipFill>
        </p:spPr>
        <p:txBody>
          <a:bodyPr wrap="square" lIns="0" tIns="0" rIns="0" bIns="0" rtlCol="0">
            <a:noAutofit/>
          </a:bodyPr>
          <a:lstStyle/>
          <a:p>
            <a:endParaRPr/>
          </a:p>
        </p:txBody>
      </p:sp>
      <p:sp>
        <p:nvSpPr>
          <p:cNvPr id="23" name="object 17"/>
          <p:cNvSpPr/>
          <p:nvPr/>
        </p:nvSpPr>
        <p:spPr>
          <a:xfrm>
            <a:off x="8645234" y="1265705"/>
            <a:ext cx="96982" cy="65051"/>
          </a:xfrm>
          <a:prstGeom prst="rect">
            <a:avLst/>
          </a:prstGeom>
          <a:blipFill>
            <a:blip r:embed="rId17" cstate="print"/>
            <a:stretch>
              <a:fillRect/>
            </a:stretch>
          </a:blipFill>
        </p:spPr>
        <p:txBody>
          <a:bodyPr wrap="square" lIns="0" tIns="0" rIns="0" bIns="0" rtlCol="0">
            <a:noAutofit/>
          </a:bodyPr>
          <a:lstStyle/>
          <a:p>
            <a:endParaRPr/>
          </a:p>
        </p:txBody>
      </p:sp>
      <p:sp>
        <p:nvSpPr>
          <p:cNvPr id="24" name="object 18"/>
          <p:cNvSpPr/>
          <p:nvPr/>
        </p:nvSpPr>
        <p:spPr>
          <a:xfrm>
            <a:off x="8816338" y="1235449"/>
            <a:ext cx="176645" cy="67571"/>
          </a:xfrm>
          <a:prstGeom prst="rect">
            <a:avLst/>
          </a:prstGeom>
          <a:blipFill>
            <a:blip r:embed="rId18" cstate="print"/>
            <a:stretch>
              <a:fillRect/>
            </a:stretch>
          </a:blipFill>
        </p:spPr>
        <p:txBody>
          <a:bodyPr wrap="square" lIns="0" tIns="0" rIns="0" bIns="0" rtlCol="0">
            <a:noAutofit/>
          </a:bodyPr>
          <a:lstStyle/>
          <a:p>
            <a:endParaRPr/>
          </a:p>
        </p:txBody>
      </p:sp>
      <p:sp>
        <p:nvSpPr>
          <p:cNvPr id="25" name="object 19"/>
          <p:cNvSpPr/>
          <p:nvPr/>
        </p:nvSpPr>
        <p:spPr>
          <a:xfrm>
            <a:off x="8907778" y="1223346"/>
            <a:ext cx="77585" cy="30761"/>
          </a:xfrm>
          <a:prstGeom prst="rect">
            <a:avLst/>
          </a:prstGeom>
          <a:blipFill>
            <a:blip r:embed="rId19" cstate="print"/>
            <a:stretch>
              <a:fillRect/>
            </a:stretch>
          </a:blipFill>
        </p:spPr>
        <p:txBody>
          <a:bodyPr wrap="square" lIns="0" tIns="0" rIns="0" bIns="0" rtlCol="0">
            <a:noAutofit/>
          </a:bodyPr>
          <a:lstStyle/>
          <a:p>
            <a:endParaRPr/>
          </a:p>
        </p:txBody>
      </p:sp>
      <p:sp>
        <p:nvSpPr>
          <p:cNvPr id="26" name="object 20"/>
          <p:cNvSpPr/>
          <p:nvPr/>
        </p:nvSpPr>
        <p:spPr>
          <a:xfrm>
            <a:off x="8633459" y="1194605"/>
            <a:ext cx="231925" cy="74631"/>
          </a:xfrm>
          <a:prstGeom prst="rect">
            <a:avLst/>
          </a:prstGeom>
          <a:blipFill>
            <a:blip r:embed="rId20" cstate="print"/>
            <a:stretch>
              <a:fillRect/>
            </a:stretch>
          </a:blipFill>
        </p:spPr>
        <p:txBody>
          <a:bodyPr wrap="square" lIns="0" tIns="0" rIns="0" bIns="0" rtlCol="0">
            <a:noAutofit/>
          </a:bodyPr>
          <a:lstStyle/>
          <a:p>
            <a:endParaRPr/>
          </a:p>
        </p:txBody>
      </p:sp>
      <p:sp>
        <p:nvSpPr>
          <p:cNvPr id="27" name="object 21"/>
          <p:cNvSpPr/>
          <p:nvPr/>
        </p:nvSpPr>
        <p:spPr>
          <a:xfrm>
            <a:off x="8719357" y="1115433"/>
            <a:ext cx="119149" cy="97827"/>
          </a:xfrm>
          <a:prstGeom prst="rect">
            <a:avLst/>
          </a:prstGeom>
          <a:blipFill>
            <a:blip r:embed="rId21" cstate="print"/>
            <a:stretch>
              <a:fillRect/>
            </a:stretch>
          </a:blipFill>
        </p:spPr>
        <p:txBody>
          <a:bodyPr wrap="square" lIns="0" tIns="0" rIns="0" bIns="0" rtlCol="0">
            <a:noAutofit/>
          </a:bodyPr>
          <a:lstStyle/>
          <a:p>
            <a:endParaRPr/>
          </a:p>
        </p:txBody>
      </p:sp>
      <p:sp>
        <p:nvSpPr>
          <p:cNvPr id="28" name="object 22"/>
          <p:cNvSpPr/>
          <p:nvPr/>
        </p:nvSpPr>
        <p:spPr>
          <a:xfrm>
            <a:off x="8812185" y="1117955"/>
            <a:ext cx="150321" cy="93288"/>
          </a:xfrm>
          <a:prstGeom prst="rect">
            <a:avLst/>
          </a:prstGeom>
          <a:blipFill>
            <a:blip r:embed="rId22" cstate="print"/>
            <a:stretch>
              <a:fillRect/>
            </a:stretch>
          </a:blipFill>
        </p:spPr>
        <p:txBody>
          <a:bodyPr wrap="square" lIns="0" tIns="0" rIns="0" bIns="0" rtlCol="0">
            <a:noAutofit/>
          </a:bodyPr>
          <a:lstStyle/>
          <a:p>
            <a:endParaRPr/>
          </a:p>
        </p:txBody>
      </p:sp>
      <p:sp>
        <p:nvSpPr>
          <p:cNvPr id="29" name="object 23"/>
          <p:cNvSpPr/>
          <p:nvPr/>
        </p:nvSpPr>
        <p:spPr>
          <a:xfrm>
            <a:off x="8888384" y="1120476"/>
            <a:ext cx="75507" cy="42863"/>
          </a:xfrm>
          <a:prstGeom prst="rect">
            <a:avLst/>
          </a:prstGeom>
          <a:blipFill>
            <a:blip r:embed="rId23" cstate="print"/>
            <a:stretch>
              <a:fillRect/>
            </a:stretch>
          </a:blipFill>
        </p:spPr>
        <p:txBody>
          <a:bodyPr wrap="square" lIns="0" tIns="0" rIns="0" bIns="0" rtlCol="0">
            <a:noAutofit/>
          </a:bodyPr>
          <a:lstStyle/>
          <a:p>
            <a:endParaRPr/>
          </a:p>
        </p:txBody>
      </p:sp>
      <p:sp>
        <p:nvSpPr>
          <p:cNvPr id="30" name="object 24"/>
          <p:cNvSpPr/>
          <p:nvPr/>
        </p:nvSpPr>
        <p:spPr>
          <a:xfrm>
            <a:off x="8615448" y="1080137"/>
            <a:ext cx="217516" cy="125057"/>
          </a:xfrm>
          <a:prstGeom prst="rect">
            <a:avLst/>
          </a:prstGeom>
          <a:blipFill>
            <a:blip r:embed="rId24" cstate="print"/>
            <a:stretch>
              <a:fillRect/>
            </a:stretch>
          </a:blipFill>
        </p:spPr>
        <p:txBody>
          <a:bodyPr wrap="square" lIns="0" tIns="0" rIns="0" bIns="0" rtlCol="0">
            <a:noAutofit/>
          </a:bodyPr>
          <a:lstStyle/>
          <a:p>
            <a:endParaRPr/>
          </a:p>
        </p:txBody>
      </p:sp>
      <p:sp>
        <p:nvSpPr>
          <p:cNvPr id="31" name="object 26"/>
          <p:cNvSpPr/>
          <p:nvPr/>
        </p:nvSpPr>
        <p:spPr>
          <a:xfrm>
            <a:off x="8111143" y="4259020"/>
            <a:ext cx="76200" cy="54964"/>
          </a:xfrm>
          <a:prstGeom prst="rect">
            <a:avLst/>
          </a:prstGeom>
          <a:blipFill>
            <a:blip r:embed="rId25" cstate="print"/>
            <a:stretch>
              <a:fillRect/>
            </a:stretch>
          </a:blipFill>
        </p:spPr>
        <p:txBody>
          <a:bodyPr wrap="square" lIns="0" tIns="0" rIns="0" bIns="0" rtlCol="0">
            <a:noAutofit/>
          </a:bodyPr>
          <a:lstStyle/>
          <a:p>
            <a:endParaRPr/>
          </a:p>
        </p:txBody>
      </p:sp>
      <p:sp>
        <p:nvSpPr>
          <p:cNvPr id="32" name="object 27"/>
          <p:cNvSpPr/>
          <p:nvPr/>
        </p:nvSpPr>
        <p:spPr>
          <a:xfrm>
            <a:off x="8001000" y="4208594"/>
            <a:ext cx="155478" cy="89759"/>
          </a:xfrm>
          <a:prstGeom prst="rect">
            <a:avLst/>
          </a:prstGeom>
          <a:blipFill>
            <a:blip r:embed="rId26" cstate="print"/>
            <a:stretch>
              <a:fillRect/>
            </a:stretch>
          </a:blipFill>
        </p:spPr>
        <p:txBody>
          <a:bodyPr wrap="square" lIns="0" tIns="0" rIns="0" bIns="0" rtlCol="0">
            <a:noAutofit/>
          </a:bodyPr>
          <a:lstStyle/>
          <a:p>
            <a:endParaRPr/>
          </a:p>
        </p:txBody>
      </p:sp>
      <p:sp>
        <p:nvSpPr>
          <p:cNvPr id="33" name="object 28"/>
          <p:cNvSpPr/>
          <p:nvPr/>
        </p:nvSpPr>
        <p:spPr>
          <a:xfrm>
            <a:off x="8120844" y="4209099"/>
            <a:ext cx="97675" cy="73622"/>
          </a:xfrm>
          <a:prstGeom prst="rect">
            <a:avLst/>
          </a:prstGeom>
          <a:blipFill>
            <a:blip r:embed="rId27" cstate="print"/>
            <a:stretch>
              <a:fillRect/>
            </a:stretch>
          </a:blipFill>
        </p:spPr>
        <p:txBody>
          <a:bodyPr wrap="square" lIns="0" tIns="0" rIns="0" bIns="0" rtlCol="0">
            <a:noAutofit/>
          </a:bodyPr>
          <a:lstStyle/>
          <a:p>
            <a:endParaRPr/>
          </a:p>
        </p:txBody>
      </p:sp>
      <p:sp>
        <p:nvSpPr>
          <p:cNvPr id="34" name="object 29"/>
          <p:cNvSpPr/>
          <p:nvPr/>
        </p:nvSpPr>
        <p:spPr>
          <a:xfrm>
            <a:off x="7980913" y="4060339"/>
            <a:ext cx="175067" cy="201706"/>
          </a:xfrm>
          <a:prstGeom prst="rect">
            <a:avLst/>
          </a:prstGeom>
          <a:blipFill>
            <a:blip r:embed="rId28" cstate="print"/>
            <a:stretch>
              <a:fillRect/>
            </a:stretch>
          </a:blipFill>
        </p:spPr>
        <p:txBody>
          <a:bodyPr wrap="square" lIns="0" tIns="0" rIns="0" bIns="0" rtlCol="0">
            <a:noAutofit/>
          </a:bodyPr>
          <a:lstStyle/>
          <a:p>
            <a:endParaRPr/>
          </a:p>
        </p:txBody>
      </p:sp>
      <p:sp>
        <p:nvSpPr>
          <p:cNvPr id="35" name="object 30"/>
          <p:cNvSpPr/>
          <p:nvPr/>
        </p:nvSpPr>
        <p:spPr>
          <a:xfrm>
            <a:off x="8433957" y="4120853"/>
            <a:ext cx="161405" cy="97322"/>
          </a:xfrm>
          <a:prstGeom prst="rect">
            <a:avLst/>
          </a:prstGeom>
          <a:blipFill>
            <a:blip r:embed="rId29" cstate="print"/>
            <a:stretch>
              <a:fillRect/>
            </a:stretch>
          </a:blipFill>
        </p:spPr>
        <p:txBody>
          <a:bodyPr wrap="square" lIns="0" tIns="0" rIns="0" bIns="0" rtlCol="0">
            <a:noAutofit/>
          </a:bodyPr>
          <a:lstStyle/>
          <a:p>
            <a:endParaRPr/>
          </a:p>
        </p:txBody>
      </p:sp>
      <p:sp>
        <p:nvSpPr>
          <p:cNvPr id="36" name="object 31"/>
          <p:cNvSpPr/>
          <p:nvPr/>
        </p:nvSpPr>
        <p:spPr>
          <a:xfrm>
            <a:off x="8269087" y="4031598"/>
            <a:ext cx="325485" cy="181031"/>
          </a:xfrm>
          <a:prstGeom prst="rect">
            <a:avLst/>
          </a:prstGeom>
          <a:blipFill>
            <a:blip r:embed="rId30" cstate="print"/>
            <a:stretch>
              <a:fillRect/>
            </a:stretch>
          </a:blipFill>
        </p:spPr>
        <p:txBody>
          <a:bodyPr wrap="square" lIns="0" tIns="0" rIns="0" bIns="0" rtlCol="0">
            <a:noAutofit/>
          </a:bodyPr>
          <a:lstStyle/>
          <a:p>
            <a:endParaRPr/>
          </a:p>
        </p:txBody>
      </p:sp>
      <p:sp>
        <p:nvSpPr>
          <p:cNvPr id="37" name="object 32"/>
          <p:cNvSpPr/>
          <p:nvPr/>
        </p:nvSpPr>
        <p:spPr>
          <a:xfrm>
            <a:off x="8490757" y="4152115"/>
            <a:ext cx="95596" cy="44880"/>
          </a:xfrm>
          <a:prstGeom prst="rect">
            <a:avLst/>
          </a:prstGeom>
          <a:blipFill>
            <a:blip r:embed="rId31" cstate="print"/>
            <a:stretch>
              <a:fillRect/>
            </a:stretch>
          </a:blipFill>
        </p:spPr>
        <p:txBody>
          <a:bodyPr wrap="square" lIns="0" tIns="0" rIns="0" bIns="0" rtlCol="0">
            <a:noAutofit/>
          </a:bodyPr>
          <a:lstStyle/>
          <a:p>
            <a:endParaRPr/>
          </a:p>
        </p:txBody>
      </p:sp>
      <p:sp>
        <p:nvSpPr>
          <p:cNvPr id="38" name="object 33"/>
          <p:cNvSpPr/>
          <p:nvPr/>
        </p:nvSpPr>
        <p:spPr>
          <a:xfrm>
            <a:off x="7786257" y="4056810"/>
            <a:ext cx="79330" cy="93289"/>
          </a:xfrm>
          <a:prstGeom prst="rect">
            <a:avLst/>
          </a:prstGeom>
          <a:blipFill>
            <a:blip r:embed="rId32" cstate="print"/>
            <a:stretch>
              <a:fillRect/>
            </a:stretch>
          </a:blipFill>
        </p:spPr>
        <p:txBody>
          <a:bodyPr wrap="square" lIns="0" tIns="0" rIns="0" bIns="0" rtlCol="0">
            <a:noAutofit/>
          </a:bodyPr>
          <a:lstStyle/>
          <a:p>
            <a:endParaRPr/>
          </a:p>
        </p:txBody>
      </p:sp>
      <p:sp>
        <p:nvSpPr>
          <p:cNvPr id="39" name="object 34"/>
          <p:cNvSpPr/>
          <p:nvPr/>
        </p:nvSpPr>
        <p:spPr>
          <a:xfrm>
            <a:off x="7732221" y="4075469"/>
            <a:ext cx="63145" cy="69588"/>
          </a:xfrm>
          <a:prstGeom prst="rect">
            <a:avLst/>
          </a:prstGeom>
          <a:blipFill>
            <a:blip r:embed="rId33" cstate="print"/>
            <a:stretch>
              <a:fillRect/>
            </a:stretch>
          </a:blipFill>
        </p:spPr>
        <p:txBody>
          <a:bodyPr wrap="square" lIns="0" tIns="0" rIns="0" bIns="0" rtlCol="0">
            <a:noAutofit/>
          </a:bodyPr>
          <a:lstStyle/>
          <a:p>
            <a:endParaRPr/>
          </a:p>
        </p:txBody>
      </p:sp>
      <p:sp>
        <p:nvSpPr>
          <p:cNvPr id="40" name="object 35"/>
          <p:cNvSpPr/>
          <p:nvPr/>
        </p:nvSpPr>
        <p:spPr>
          <a:xfrm>
            <a:off x="8154093" y="4060339"/>
            <a:ext cx="80356" cy="50931"/>
          </a:xfrm>
          <a:prstGeom prst="rect">
            <a:avLst/>
          </a:prstGeom>
          <a:blipFill>
            <a:blip r:embed="rId34" cstate="print"/>
            <a:stretch>
              <a:fillRect/>
            </a:stretch>
          </a:blipFill>
        </p:spPr>
        <p:txBody>
          <a:bodyPr wrap="square" lIns="0" tIns="0" rIns="0" bIns="0" rtlCol="0">
            <a:noAutofit/>
          </a:bodyPr>
          <a:lstStyle/>
          <a:p>
            <a:endParaRPr/>
          </a:p>
        </p:txBody>
      </p:sp>
      <p:sp>
        <p:nvSpPr>
          <p:cNvPr id="41" name="object 36"/>
          <p:cNvSpPr/>
          <p:nvPr/>
        </p:nvSpPr>
        <p:spPr>
          <a:xfrm>
            <a:off x="7659487" y="4017980"/>
            <a:ext cx="210165" cy="85221"/>
          </a:xfrm>
          <a:prstGeom prst="rect">
            <a:avLst/>
          </a:prstGeom>
          <a:blipFill>
            <a:blip r:embed="rId35" cstate="print"/>
            <a:stretch>
              <a:fillRect/>
            </a:stretch>
          </a:blipFill>
        </p:spPr>
        <p:txBody>
          <a:bodyPr wrap="square" lIns="0" tIns="0" rIns="0" bIns="0" rtlCol="0">
            <a:noAutofit/>
          </a:bodyPr>
          <a:lstStyle/>
          <a:p>
            <a:endParaRPr/>
          </a:p>
        </p:txBody>
      </p:sp>
      <p:sp>
        <p:nvSpPr>
          <p:cNvPr id="42" name="object 37"/>
          <p:cNvSpPr/>
          <p:nvPr/>
        </p:nvSpPr>
        <p:spPr>
          <a:xfrm>
            <a:off x="8033560" y="4012436"/>
            <a:ext cx="288995" cy="82699"/>
          </a:xfrm>
          <a:prstGeom prst="rect">
            <a:avLst/>
          </a:prstGeom>
          <a:blipFill>
            <a:blip r:embed="rId36" cstate="print"/>
            <a:stretch>
              <a:fillRect/>
            </a:stretch>
          </a:blipFill>
        </p:spPr>
        <p:txBody>
          <a:bodyPr wrap="square" lIns="0" tIns="0" rIns="0" bIns="0" rtlCol="0">
            <a:noAutofit/>
          </a:bodyPr>
          <a:lstStyle/>
          <a:p>
            <a:endParaRPr/>
          </a:p>
        </p:txBody>
      </p:sp>
      <p:sp>
        <p:nvSpPr>
          <p:cNvPr id="43" name="object 38"/>
          <p:cNvSpPr/>
          <p:nvPr/>
        </p:nvSpPr>
        <p:spPr>
          <a:xfrm>
            <a:off x="8415946" y="4074962"/>
            <a:ext cx="178485" cy="44880"/>
          </a:xfrm>
          <a:prstGeom prst="rect">
            <a:avLst/>
          </a:prstGeom>
          <a:blipFill>
            <a:blip r:embed="rId37" cstate="print"/>
            <a:stretch>
              <a:fillRect/>
            </a:stretch>
          </a:blipFill>
        </p:spPr>
        <p:txBody>
          <a:bodyPr wrap="square" lIns="0" tIns="0" rIns="0" bIns="0" rtlCol="0">
            <a:noAutofit/>
          </a:bodyPr>
          <a:lstStyle/>
          <a:p>
            <a:endParaRPr/>
          </a:p>
        </p:txBody>
      </p:sp>
      <p:sp>
        <p:nvSpPr>
          <p:cNvPr id="44" name="object 39"/>
          <p:cNvSpPr/>
          <p:nvPr/>
        </p:nvSpPr>
        <p:spPr>
          <a:xfrm>
            <a:off x="7708668" y="3988734"/>
            <a:ext cx="227245" cy="61520"/>
          </a:xfrm>
          <a:prstGeom prst="rect">
            <a:avLst/>
          </a:prstGeom>
          <a:blipFill>
            <a:blip r:embed="rId38" cstate="print"/>
            <a:stretch>
              <a:fillRect/>
            </a:stretch>
          </a:blipFill>
        </p:spPr>
        <p:txBody>
          <a:bodyPr wrap="square" lIns="0" tIns="0" rIns="0" bIns="0" rtlCol="0">
            <a:noAutofit/>
          </a:bodyPr>
          <a:lstStyle/>
          <a:p>
            <a:endParaRPr/>
          </a:p>
        </p:txBody>
      </p:sp>
      <p:sp>
        <p:nvSpPr>
          <p:cNvPr id="45" name="object 40"/>
          <p:cNvSpPr/>
          <p:nvPr/>
        </p:nvSpPr>
        <p:spPr>
          <a:xfrm>
            <a:off x="7994073" y="4001847"/>
            <a:ext cx="295922" cy="68579"/>
          </a:xfrm>
          <a:prstGeom prst="rect">
            <a:avLst/>
          </a:prstGeom>
          <a:blipFill>
            <a:blip r:embed="rId39" cstate="print"/>
            <a:stretch>
              <a:fillRect/>
            </a:stretch>
          </a:blipFill>
        </p:spPr>
        <p:txBody>
          <a:bodyPr wrap="square" lIns="0" tIns="0" rIns="0" bIns="0" rtlCol="0">
            <a:noAutofit/>
          </a:bodyPr>
          <a:lstStyle/>
          <a:p>
            <a:endParaRPr/>
          </a:p>
        </p:txBody>
      </p:sp>
      <p:sp>
        <p:nvSpPr>
          <p:cNvPr id="46" name="object 41"/>
          <p:cNvSpPr/>
          <p:nvPr/>
        </p:nvSpPr>
        <p:spPr>
          <a:xfrm>
            <a:off x="7855527" y="3935786"/>
            <a:ext cx="261927" cy="92280"/>
          </a:xfrm>
          <a:prstGeom prst="rect">
            <a:avLst/>
          </a:prstGeom>
          <a:blipFill>
            <a:blip r:embed="rId40" cstate="print"/>
            <a:stretch>
              <a:fillRect/>
            </a:stretch>
          </a:blipFill>
        </p:spPr>
        <p:txBody>
          <a:bodyPr wrap="square" lIns="0" tIns="0" rIns="0" bIns="0" rtlCol="0">
            <a:noAutofit/>
          </a:bodyPr>
          <a:lstStyle/>
          <a:p>
            <a:endParaRPr/>
          </a:p>
        </p:txBody>
      </p:sp>
      <p:sp>
        <p:nvSpPr>
          <p:cNvPr id="47" name="object 42"/>
          <p:cNvSpPr/>
          <p:nvPr/>
        </p:nvSpPr>
        <p:spPr>
          <a:xfrm>
            <a:off x="8015547" y="3893933"/>
            <a:ext cx="369224" cy="115981"/>
          </a:xfrm>
          <a:prstGeom prst="rect">
            <a:avLst/>
          </a:prstGeom>
          <a:blipFill>
            <a:blip r:embed="rId41" cstate="print"/>
            <a:stretch>
              <a:fillRect/>
            </a:stretch>
          </a:blipFill>
        </p:spPr>
        <p:txBody>
          <a:bodyPr wrap="square" lIns="0" tIns="0" rIns="0" bIns="0" rtlCol="0">
            <a:noAutofit/>
          </a:bodyPr>
          <a:lstStyle/>
          <a:p>
            <a:endParaRPr/>
          </a:p>
        </p:txBody>
      </p:sp>
      <p:sp>
        <p:nvSpPr>
          <p:cNvPr id="48" name="object 43"/>
          <p:cNvSpPr/>
          <p:nvPr/>
        </p:nvSpPr>
        <p:spPr>
          <a:xfrm>
            <a:off x="7903327" y="3816779"/>
            <a:ext cx="395499" cy="107913"/>
          </a:xfrm>
          <a:prstGeom prst="rect">
            <a:avLst/>
          </a:prstGeom>
          <a:blipFill>
            <a:blip r:embed="rId42" cstate="print"/>
            <a:stretch>
              <a:fillRect/>
            </a:stretch>
          </a:blipFill>
        </p:spPr>
        <p:txBody>
          <a:bodyPr wrap="square" lIns="0" tIns="0" rIns="0" bIns="0" rtlCol="0">
            <a:noAutofit/>
          </a:bodyPr>
          <a:lstStyle/>
          <a:p>
            <a:endParaRPr/>
          </a:p>
        </p:txBody>
      </p:sp>
      <p:sp>
        <p:nvSpPr>
          <p:cNvPr id="49" name="object 44"/>
          <p:cNvSpPr/>
          <p:nvPr/>
        </p:nvSpPr>
        <p:spPr>
          <a:xfrm>
            <a:off x="8460973" y="3875277"/>
            <a:ext cx="150321" cy="39332"/>
          </a:xfrm>
          <a:prstGeom prst="rect">
            <a:avLst/>
          </a:prstGeom>
          <a:blipFill>
            <a:blip r:embed="rId43" cstate="print"/>
            <a:stretch>
              <a:fillRect/>
            </a:stretch>
          </a:blipFill>
        </p:spPr>
        <p:txBody>
          <a:bodyPr wrap="square" lIns="0" tIns="0" rIns="0" bIns="0" rtlCol="0">
            <a:noAutofit/>
          </a:bodyPr>
          <a:lstStyle/>
          <a:p>
            <a:endParaRPr/>
          </a:p>
        </p:txBody>
      </p:sp>
      <p:sp>
        <p:nvSpPr>
          <p:cNvPr id="50" name="object 45"/>
          <p:cNvSpPr/>
          <p:nvPr/>
        </p:nvSpPr>
        <p:spPr>
          <a:xfrm>
            <a:off x="8291948" y="3753243"/>
            <a:ext cx="299817" cy="146741"/>
          </a:xfrm>
          <a:prstGeom prst="rect">
            <a:avLst/>
          </a:prstGeom>
          <a:blipFill>
            <a:blip r:embed="rId44" cstate="print"/>
            <a:stretch>
              <a:fillRect/>
            </a:stretch>
          </a:blipFill>
        </p:spPr>
        <p:txBody>
          <a:bodyPr wrap="square" lIns="0" tIns="0" rIns="0" bIns="0" rtlCol="0">
            <a:noAutofit/>
          </a:bodyPr>
          <a:lstStyle/>
          <a:p>
            <a:endParaRPr/>
          </a:p>
        </p:txBody>
      </p:sp>
      <p:sp>
        <p:nvSpPr>
          <p:cNvPr id="51" name="object 46"/>
          <p:cNvSpPr/>
          <p:nvPr/>
        </p:nvSpPr>
        <p:spPr>
          <a:xfrm>
            <a:off x="8530244" y="3853087"/>
            <a:ext cx="113606" cy="30761"/>
          </a:xfrm>
          <a:prstGeom prst="rect">
            <a:avLst/>
          </a:prstGeom>
          <a:blipFill>
            <a:blip r:embed="rId45" cstate="print"/>
            <a:stretch>
              <a:fillRect/>
            </a:stretch>
          </a:blipFill>
        </p:spPr>
        <p:txBody>
          <a:bodyPr wrap="square" lIns="0" tIns="0" rIns="0" bIns="0" rtlCol="0">
            <a:noAutofit/>
          </a:bodyPr>
          <a:lstStyle/>
          <a:p>
            <a:endParaRPr/>
          </a:p>
        </p:txBody>
      </p:sp>
      <p:sp>
        <p:nvSpPr>
          <p:cNvPr id="52" name="object 47"/>
          <p:cNvSpPr/>
          <p:nvPr/>
        </p:nvSpPr>
        <p:spPr>
          <a:xfrm>
            <a:off x="8041870" y="3810223"/>
            <a:ext cx="283325" cy="77657"/>
          </a:xfrm>
          <a:prstGeom prst="rect">
            <a:avLst/>
          </a:prstGeom>
          <a:blipFill>
            <a:blip r:embed="rId46" cstate="print"/>
            <a:stretch>
              <a:fillRect/>
            </a:stretch>
          </a:blipFill>
        </p:spPr>
        <p:txBody>
          <a:bodyPr wrap="square" lIns="0" tIns="0" rIns="0" bIns="0" rtlCol="0">
            <a:noAutofit/>
          </a:bodyPr>
          <a:lstStyle/>
          <a:p>
            <a:endParaRPr/>
          </a:p>
        </p:txBody>
      </p:sp>
      <p:sp>
        <p:nvSpPr>
          <p:cNvPr id="53" name="object 48"/>
          <p:cNvSpPr/>
          <p:nvPr/>
        </p:nvSpPr>
        <p:spPr>
          <a:xfrm>
            <a:off x="8084822" y="3792575"/>
            <a:ext cx="174366" cy="65554"/>
          </a:xfrm>
          <a:prstGeom prst="rect">
            <a:avLst/>
          </a:prstGeom>
          <a:blipFill>
            <a:blip r:embed="rId47" cstate="print"/>
            <a:stretch>
              <a:fillRect/>
            </a:stretch>
          </a:blipFill>
        </p:spPr>
        <p:txBody>
          <a:bodyPr wrap="square" lIns="0" tIns="0" rIns="0" bIns="0" rtlCol="0">
            <a:noAutofit/>
          </a:bodyPr>
          <a:lstStyle/>
          <a:p>
            <a:endParaRPr/>
          </a:p>
        </p:txBody>
      </p:sp>
      <p:sp>
        <p:nvSpPr>
          <p:cNvPr id="54" name="object 49"/>
          <p:cNvSpPr/>
          <p:nvPr/>
        </p:nvSpPr>
        <p:spPr>
          <a:xfrm>
            <a:off x="8098677" y="3620622"/>
            <a:ext cx="187035" cy="222884"/>
          </a:xfrm>
          <a:prstGeom prst="rect">
            <a:avLst/>
          </a:prstGeom>
          <a:blipFill>
            <a:blip r:embed="rId48" cstate="print"/>
            <a:stretch>
              <a:fillRect/>
            </a:stretch>
          </a:blipFill>
        </p:spPr>
        <p:txBody>
          <a:bodyPr wrap="square" lIns="0" tIns="0" rIns="0" bIns="0" rtlCol="0">
            <a:noAutofit/>
          </a:bodyPr>
          <a:lstStyle/>
          <a:p>
            <a:endParaRPr/>
          </a:p>
        </p:txBody>
      </p:sp>
      <p:sp>
        <p:nvSpPr>
          <p:cNvPr id="55" name="object 50"/>
          <p:cNvSpPr/>
          <p:nvPr/>
        </p:nvSpPr>
        <p:spPr>
          <a:xfrm>
            <a:off x="7744693" y="3784002"/>
            <a:ext cx="206195" cy="44375"/>
          </a:xfrm>
          <a:prstGeom prst="rect">
            <a:avLst/>
          </a:prstGeom>
          <a:blipFill>
            <a:blip r:embed="rId49" cstate="print"/>
            <a:stretch>
              <a:fillRect/>
            </a:stretch>
          </a:blipFill>
        </p:spPr>
        <p:txBody>
          <a:bodyPr wrap="square" lIns="0" tIns="0" rIns="0" bIns="0" rtlCol="0">
            <a:noAutofit/>
          </a:bodyPr>
          <a:lstStyle/>
          <a:p>
            <a:endParaRPr/>
          </a:p>
        </p:txBody>
      </p:sp>
      <p:sp>
        <p:nvSpPr>
          <p:cNvPr id="56" name="object 51"/>
          <p:cNvSpPr/>
          <p:nvPr/>
        </p:nvSpPr>
        <p:spPr>
          <a:xfrm>
            <a:off x="8483831" y="3756772"/>
            <a:ext cx="175952" cy="89759"/>
          </a:xfrm>
          <a:prstGeom prst="rect">
            <a:avLst/>
          </a:prstGeom>
          <a:blipFill>
            <a:blip r:embed="rId50" cstate="print"/>
            <a:stretch>
              <a:fillRect/>
            </a:stretch>
          </a:blipFill>
        </p:spPr>
        <p:txBody>
          <a:bodyPr wrap="square" lIns="0" tIns="0" rIns="0" bIns="0" rtlCol="0">
            <a:noAutofit/>
          </a:bodyPr>
          <a:lstStyle/>
          <a:p>
            <a:endParaRPr/>
          </a:p>
        </p:txBody>
      </p:sp>
      <p:sp>
        <p:nvSpPr>
          <p:cNvPr id="57" name="object 52"/>
          <p:cNvSpPr/>
          <p:nvPr/>
        </p:nvSpPr>
        <p:spPr>
          <a:xfrm>
            <a:off x="7721833" y="3683655"/>
            <a:ext cx="192435" cy="107912"/>
          </a:xfrm>
          <a:prstGeom prst="rect">
            <a:avLst/>
          </a:prstGeom>
          <a:blipFill>
            <a:blip r:embed="rId51" cstate="print"/>
            <a:stretch>
              <a:fillRect/>
            </a:stretch>
          </a:blipFill>
        </p:spPr>
        <p:txBody>
          <a:bodyPr wrap="square" lIns="0" tIns="0" rIns="0" bIns="0" rtlCol="0">
            <a:noAutofit/>
          </a:bodyPr>
          <a:lstStyle/>
          <a:p>
            <a:endParaRPr/>
          </a:p>
        </p:txBody>
      </p:sp>
      <p:sp>
        <p:nvSpPr>
          <p:cNvPr id="58" name="object 53"/>
          <p:cNvSpPr/>
          <p:nvPr/>
        </p:nvSpPr>
        <p:spPr>
          <a:xfrm>
            <a:off x="8223365" y="3641801"/>
            <a:ext cx="112222" cy="52948"/>
          </a:xfrm>
          <a:prstGeom prst="rect">
            <a:avLst/>
          </a:prstGeom>
          <a:blipFill>
            <a:blip r:embed="rId52" cstate="print"/>
            <a:stretch>
              <a:fillRect/>
            </a:stretch>
          </a:blipFill>
        </p:spPr>
        <p:txBody>
          <a:bodyPr wrap="square" lIns="0" tIns="0" rIns="0" bIns="0" rtlCol="0">
            <a:noAutofit/>
          </a:bodyPr>
          <a:lstStyle/>
          <a:p>
            <a:endParaRPr/>
          </a:p>
        </p:txBody>
      </p:sp>
      <p:sp>
        <p:nvSpPr>
          <p:cNvPr id="59" name="object 54"/>
          <p:cNvSpPr/>
          <p:nvPr/>
        </p:nvSpPr>
        <p:spPr>
          <a:xfrm>
            <a:off x="8131928" y="3587844"/>
            <a:ext cx="142105" cy="106399"/>
          </a:xfrm>
          <a:prstGeom prst="rect">
            <a:avLst/>
          </a:prstGeom>
          <a:blipFill>
            <a:blip r:embed="rId53" cstate="print"/>
            <a:stretch>
              <a:fillRect/>
            </a:stretch>
          </a:blipFill>
        </p:spPr>
        <p:txBody>
          <a:bodyPr wrap="square" lIns="0" tIns="0" rIns="0" bIns="0" rtlCol="0">
            <a:noAutofit/>
          </a:bodyPr>
          <a:lstStyle/>
          <a:p>
            <a:endParaRPr/>
          </a:p>
        </p:txBody>
      </p:sp>
      <p:sp>
        <p:nvSpPr>
          <p:cNvPr id="60" name="object 55"/>
          <p:cNvSpPr/>
          <p:nvPr/>
        </p:nvSpPr>
        <p:spPr>
          <a:xfrm>
            <a:off x="8208818" y="3562630"/>
            <a:ext cx="109451" cy="80178"/>
          </a:xfrm>
          <a:prstGeom prst="rect">
            <a:avLst/>
          </a:prstGeom>
          <a:blipFill>
            <a:blip r:embed="rId54" cstate="print"/>
            <a:stretch>
              <a:fillRect/>
            </a:stretch>
          </a:blipFill>
        </p:spPr>
        <p:txBody>
          <a:bodyPr wrap="square" lIns="0" tIns="0" rIns="0" bIns="0" rtlCol="0">
            <a:noAutofit/>
          </a:bodyPr>
          <a:lstStyle/>
          <a:p>
            <a:endParaRPr/>
          </a:p>
        </p:txBody>
      </p:sp>
      <p:sp>
        <p:nvSpPr>
          <p:cNvPr id="61" name="object 56"/>
          <p:cNvSpPr/>
          <p:nvPr/>
        </p:nvSpPr>
        <p:spPr>
          <a:xfrm>
            <a:off x="8030091" y="1159719"/>
            <a:ext cx="40178" cy="53452"/>
          </a:xfrm>
          <a:prstGeom prst="rect">
            <a:avLst/>
          </a:prstGeom>
          <a:blipFill>
            <a:blip r:embed="rId55" cstate="print"/>
            <a:stretch>
              <a:fillRect/>
            </a:stretch>
          </a:blipFill>
        </p:spPr>
        <p:txBody>
          <a:bodyPr wrap="square" lIns="0" tIns="0" rIns="0" bIns="0" rtlCol="0">
            <a:noAutofit/>
          </a:bodyPr>
          <a:lstStyle/>
          <a:p>
            <a:endParaRPr/>
          </a:p>
        </p:txBody>
      </p:sp>
      <p:sp>
        <p:nvSpPr>
          <p:cNvPr id="62" name="object 57"/>
          <p:cNvSpPr/>
          <p:nvPr/>
        </p:nvSpPr>
        <p:spPr>
          <a:xfrm>
            <a:off x="7994069" y="1124925"/>
            <a:ext cx="76587" cy="75135"/>
          </a:xfrm>
          <a:prstGeom prst="rect">
            <a:avLst/>
          </a:prstGeom>
          <a:blipFill>
            <a:blip r:embed="rId56" cstate="print"/>
            <a:stretch>
              <a:fillRect/>
            </a:stretch>
          </a:blipFill>
        </p:spPr>
        <p:txBody>
          <a:bodyPr wrap="square" lIns="0" tIns="0" rIns="0" bIns="0" rtlCol="0">
            <a:noAutofit/>
          </a:bodyPr>
          <a:lstStyle/>
          <a:p>
            <a:endParaRPr/>
          </a:p>
        </p:txBody>
      </p:sp>
      <p:sp>
        <p:nvSpPr>
          <p:cNvPr id="63" name="object 58"/>
          <p:cNvSpPr/>
          <p:nvPr/>
        </p:nvSpPr>
        <p:spPr>
          <a:xfrm>
            <a:off x="7753693" y="1120387"/>
            <a:ext cx="15240" cy="47904"/>
          </a:xfrm>
          <a:prstGeom prst="rect">
            <a:avLst/>
          </a:prstGeom>
          <a:blipFill>
            <a:blip r:embed="rId57" cstate="print"/>
            <a:stretch>
              <a:fillRect/>
            </a:stretch>
          </a:blipFill>
        </p:spPr>
        <p:txBody>
          <a:bodyPr wrap="square" lIns="0" tIns="0" rIns="0" bIns="0" rtlCol="0">
            <a:noAutofit/>
          </a:bodyPr>
          <a:lstStyle/>
          <a:p>
            <a:endParaRPr/>
          </a:p>
        </p:txBody>
      </p:sp>
      <p:sp>
        <p:nvSpPr>
          <p:cNvPr id="64" name="object 59"/>
          <p:cNvSpPr/>
          <p:nvPr/>
        </p:nvSpPr>
        <p:spPr>
          <a:xfrm>
            <a:off x="7953892" y="1015497"/>
            <a:ext cx="160712" cy="165903"/>
          </a:xfrm>
          <a:prstGeom prst="rect">
            <a:avLst/>
          </a:prstGeom>
          <a:blipFill>
            <a:blip r:embed="rId58" cstate="print"/>
            <a:stretch>
              <a:fillRect/>
            </a:stretch>
          </a:blipFill>
        </p:spPr>
        <p:txBody>
          <a:bodyPr wrap="square" lIns="0" tIns="0" rIns="0" bIns="0" rtlCol="0">
            <a:noAutofit/>
          </a:bodyPr>
          <a:lstStyle/>
          <a:p>
            <a:endParaRPr/>
          </a:p>
        </p:txBody>
      </p:sp>
      <p:sp>
        <p:nvSpPr>
          <p:cNvPr id="65" name="object 60"/>
          <p:cNvSpPr/>
          <p:nvPr/>
        </p:nvSpPr>
        <p:spPr>
          <a:xfrm>
            <a:off x="7676108" y="1086095"/>
            <a:ext cx="128154" cy="79170"/>
          </a:xfrm>
          <a:prstGeom prst="rect">
            <a:avLst/>
          </a:prstGeom>
          <a:blipFill>
            <a:blip r:embed="rId59" cstate="print"/>
            <a:stretch>
              <a:fillRect/>
            </a:stretch>
          </a:blipFill>
        </p:spPr>
        <p:txBody>
          <a:bodyPr wrap="square" lIns="0" tIns="0" rIns="0" bIns="0" rtlCol="0">
            <a:noAutofit/>
          </a:bodyPr>
          <a:lstStyle/>
          <a:p>
            <a:endParaRPr/>
          </a:p>
        </p:txBody>
      </p:sp>
      <p:sp>
        <p:nvSpPr>
          <p:cNvPr id="66" name="object 61"/>
          <p:cNvSpPr/>
          <p:nvPr/>
        </p:nvSpPr>
        <p:spPr>
          <a:xfrm>
            <a:off x="7684423" y="1012977"/>
            <a:ext cx="192975" cy="76648"/>
          </a:xfrm>
          <a:prstGeom prst="rect">
            <a:avLst/>
          </a:prstGeom>
          <a:blipFill>
            <a:blip r:embed="rId60" cstate="print"/>
            <a:stretch>
              <a:fillRect/>
            </a:stretch>
          </a:blipFill>
        </p:spPr>
        <p:txBody>
          <a:bodyPr wrap="square" lIns="0" tIns="0" rIns="0" bIns="0" rtlCol="0">
            <a:noAutofit/>
          </a:bodyPr>
          <a:lstStyle/>
          <a:p>
            <a:endParaRPr/>
          </a:p>
        </p:txBody>
      </p:sp>
      <p:sp>
        <p:nvSpPr>
          <p:cNvPr id="67" name="object 62"/>
          <p:cNvSpPr/>
          <p:nvPr/>
        </p:nvSpPr>
        <p:spPr>
          <a:xfrm>
            <a:off x="8023860" y="974148"/>
            <a:ext cx="245917" cy="74631"/>
          </a:xfrm>
          <a:prstGeom prst="rect">
            <a:avLst/>
          </a:prstGeom>
          <a:blipFill>
            <a:blip r:embed="rId61" cstate="print"/>
            <a:stretch>
              <a:fillRect/>
            </a:stretch>
          </a:blipFill>
        </p:spPr>
        <p:txBody>
          <a:bodyPr wrap="square" lIns="0" tIns="0" rIns="0" bIns="0" rtlCol="0">
            <a:noAutofit/>
          </a:bodyPr>
          <a:lstStyle/>
          <a:p>
            <a:endParaRPr/>
          </a:p>
        </p:txBody>
      </p:sp>
      <p:sp>
        <p:nvSpPr>
          <p:cNvPr id="68" name="object 63"/>
          <p:cNvSpPr/>
          <p:nvPr/>
        </p:nvSpPr>
        <p:spPr>
          <a:xfrm>
            <a:off x="7811190" y="943893"/>
            <a:ext cx="190540" cy="93288"/>
          </a:xfrm>
          <a:prstGeom prst="rect">
            <a:avLst/>
          </a:prstGeom>
          <a:blipFill>
            <a:blip r:embed="rId62" cstate="print"/>
            <a:stretch>
              <a:fillRect/>
            </a:stretch>
          </a:blipFill>
        </p:spPr>
        <p:txBody>
          <a:bodyPr wrap="square" lIns="0" tIns="0" rIns="0" bIns="0" rtlCol="0">
            <a:noAutofit/>
          </a:bodyPr>
          <a:lstStyle/>
          <a:p>
            <a:endParaRPr/>
          </a:p>
        </p:txBody>
      </p:sp>
      <p:sp>
        <p:nvSpPr>
          <p:cNvPr id="69" name="object 64"/>
          <p:cNvSpPr/>
          <p:nvPr/>
        </p:nvSpPr>
        <p:spPr>
          <a:xfrm>
            <a:off x="7624849" y="922210"/>
            <a:ext cx="212855" cy="48409"/>
          </a:xfrm>
          <a:prstGeom prst="rect">
            <a:avLst/>
          </a:prstGeom>
          <a:blipFill>
            <a:blip r:embed="rId63" cstate="print"/>
            <a:stretch>
              <a:fillRect/>
            </a:stretch>
          </a:blipFill>
        </p:spPr>
        <p:txBody>
          <a:bodyPr wrap="square" lIns="0" tIns="0" rIns="0" bIns="0" rtlCol="0">
            <a:noAutofit/>
          </a:bodyPr>
          <a:lstStyle/>
          <a:p>
            <a:endParaRPr/>
          </a:p>
        </p:txBody>
      </p:sp>
      <p:sp>
        <p:nvSpPr>
          <p:cNvPr id="70" name="object 65"/>
          <p:cNvSpPr/>
          <p:nvPr/>
        </p:nvSpPr>
        <p:spPr>
          <a:xfrm>
            <a:off x="7937269" y="907269"/>
            <a:ext cx="372686" cy="133442"/>
          </a:xfrm>
          <a:prstGeom prst="rect">
            <a:avLst/>
          </a:prstGeom>
          <a:blipFill>
            <a:blip r:embed="rId64" cstate="print"/>
            <a:stretch>
              <a:fillRect/>
            </a:stretch>
          </a:blipFill>
        </p:spPr>
        <p:txBody>
          <a:bodyPr wrap="square" lIns="0" tIns="0" rIns="0" bIns="0" rtlCol="0">
            <a:noAutofit/>
          </a:bodyPr>
          <a:lstStyle/>
          <a:p>
            <a:endParaRPr/>
          </a:p>
        </p:txBody>
      </p:sp>
      <p:sp>
        <p:nvSpPr>
          <p:cNvPr id="71" name="object 66"/>
          <p:cNvSpPr/>
          <p:nvPr/>
        </p:nvSpPr>
        <p:spPr>
          <a:xfrm>
            <a:off x="7568738" y="899013"/>
            <a:ext cx="316057" cy="54964"/>
          </a:xfrm>
          <a:prstGeom prst="rect">
            <a:avLst/>
          </a:prstGeom>
          <a:blipFill>
            <a:blip r:embed="rId65" cstate="print"/>
            <a:stretch>
              <a:fillRect/>
            </a:stretch>
          </a:blipFill>
        </p:spPr>
        <p:txBody>
          <a:bodyPr wrap="square" lIns="0" tIns="0" rIns="0" bIns="0" rtlCol="0">
            <a:noAutofit/>
          </a:bodyPr>
          <a:lstStyle/>
          <a:p>
            <a:endParaRPr/>
          </a:p>
        </p:txBody>
      </p:sp>
      <p:sp>
        <p:nvSpPr>
          <p:cNvPr id="72" name="object 67"/>
          <p:cNvSpPr/>
          <p:nvPr/>
        </p:nvSpPr>
        <p:spPr>
          <a:xfrm>
            <a:off x="7856911" y="866235"/>
            <a:ext cx="163773" cy="66059"/>
          </a:xfrm>
          <a:prstGeom prst="rect">
            <a:avLst/>
          </a:prstGeom>
          <a:blipFill>
            <a:blip r:embed="rId66" cstate="print"/>
            <a:stretch>
              <a:fillRect/>
            </a:stretch>
          </a:blipFill>
        </p:spPr>
        <p:txBody>
          <a:bodyPr wrap="square" lIns="0" tIns="0" rIns="0" bIns="0" rtlCol="0">
            <a:noAutofit/>
          </a:bodyPr>
          <a:lstStyle/>
          <a:p>
            <a:endParaRPr/>
          </a:p>
        </p:txBody>
      </p:sp>
      <p:sp>
        <p:nvSpPr>
          <p:cNvPr id="73" name="object 68"/>
          <p:cNvSpPr/>
          <p:nvPr/>
        </p:nvSpPr>
        <p:spPr>
          <a:xfrm>
            <a:off x="7613069" y="858167"/>
            <a:ext cx="99138" cy="55973"/>
          </a:xfrm>
          <a:prstGeom prst="rect">
            <a:avLst/>
          </a:prstGeom>
          <a:blipFill>
            <a:blip r:embed="rId67" cstate="print"/>
            <a:stretch>
              <a:fillRect/>
            </a:stretch>
          </a:blipFill>
        </p:spPr>
        <p:txBody>
          <a:bodyPr wrap="square" lIns="0" tIns="0" rIns="0" bIns="0" rtlCol="0">
            <a:noAutofit/>
          </a:bodyPr>
          <a:lstStyle/>
          <a:p>
            <a:endParaRPr/>
          </a:p>
        </p:txBody>
      </p:sp>
      <p:sp>
        <p:nvSpPr>
          <p:cNvPr id="74" name="object 69"/>
          <p:cNvSpPr/>
          <p:nvPr/>
        </p:nvSpPr>
        <p:spPr>
          <a:xfrm>
            <a:off x="7922028" y="887918"/>
            <a:ext cx="26670" cy="1009"/>
          </a:xfrm>
          <a:prstGeom prst="rect">
            <a:avLst/>
          </a:prstGeom>
          <a:blipFill>
            <a:blip r:embed="rId68" cstate="print"/>
            <a:stretch>
              <a:fillRect/>
            </a:stretch>
          </a:blipFill>
        </p:spPr>
        <p:txBody>
          <a:bodyPr wrap="square" lIns="0" tIns="0" rIns="0" bIns="0" rtlCol="0">
            <a:noAutofit/>
          </a:bodyPr>
          <a:lstStyle/>
          <a:p>
            <a:endParaRPr/>
          </a:p>
        </p:txBody>
      </p:sp>
      <p:sp>
        <p:nvSpPr>
          <p:cNvPr id="75" name="object 70"/>
          <p:cNvSpPr/>
          <p:nvPr/>
        </p:nvSpPr>
        <p:spPr>
          <a:xfrm>
            <a:off x="7763394" y="760843"/>
            <a:ext cx="155171" cy="108417"/>
          </a:xfrm>
          <a:prstGeom prst="rect">
            <a:avLst/>
          </a:prstGeom>
          <a:blipFill>
            <a:blip r:embed="rId69" cstate="print"/>
            <a:stretch>
              <a:fillRect/>
            </a:stretch>
          </a:blipFill>
        </p:spPr>
        <p:txBody>
          <a:bodyPr wrap="square" lIns="0" tIns="0" rIns="0" bIns="0" rtlCol="0">
            <a:noAutofit/>
          </a:bodyPr>
          <a:lstStyle/>
          <a:p>
            <a:endParaRPr/>
          </a:p>
        </p:txBody>
      </p:sp>
      <p:sp>
        <p:nvSpPr>
          <p:cNvPr id="76" name="object 71"/>
          <p:cNvSpPr/>
          <p:nvPr/>
        </p:nvSpPr>
        <p:spPr>
          <a:xfrm>
            <a:off x="7988531" y="749246"/>
            <a:ext cx="205046" cy="149767"/>
          </a:xfrm>
          <a:prstGeom prst="rect">
            <a:avLst/>
          </a:prstGeom>
          <a:blipFill>
            <a:blip r:embed="rId70" cstate="print"/>
            <a:stretch>
              <a:fillRect/>
            </a:stretch>
          </a:blipFill>
        </p:spPr>
        <p:txBody>
          <a:bodyPr wrap="square" lIns="0" tIns="0" rIns="0" bIns="0" rtlCol="0">
            <a:noAutofit/>
          </a:bodyPr>
          <a:lstStyle/>
          <a:p>
            <a:endParaRPr/>
          </a:p>
        </p:txBody>
      </p:sp>
      <p:sp>
        <p:nvSpPr>
          <p:cNvPr id="77" name="object 72"/>
          <p:cNvSpPr/>
          <p:nvPr/>
        </p:nvSpPr>
        <p:spPr>
          <a:xfrm>
            <a:off x="8091052" y="738658"/>
            <a:ext cx="110836" cy="75135"/>
          </a:xfrm>
          <a:prstGeom prst="rect">
            <a:avLst/>
          </a:prstGeom>
          <a:blipFill>
            <a:blip r:embed="rId71" cstate="print"/>
            <a:stretch>
              <a:fillRect/>
            </a:stretch>
          </a:blipFill>
        </p:spPr>
        <p:txBody>
          <a:bodyPr wrap="square" lIns="0" tIns="0" rIns="0" bIns="0" rtlCol="0">
            <a:noAutofit/>
          </a:bodyPr>
          <a:lstStyle/>
          <a:p>
            <a:endParaRPr/>
          </a:p>
        </p:txBody>
      </p:sp>
      <p:sp>
        <p:nvSpPr>
          <p:cNvPr id="78" name="object 73"/>
          <p:cNvSpPr/>
          <p:nvPr/>
        </p:nvSpPr>
        <p:spPr>
          <a:xfrm>
            <a:off x="8123610" y="742692"/>
            <a:ext cx="63730" cy="43871"/>
          </a:xfrm>
          <a:prstGeom prst="rect">
            <a:avLst/>
          </a:prstGeom>
          <a:blipFill>
            <a:blip r:embed="rId72" cstate="print"/>
            <a:stretch>
              <a:fillRect/>
            </a:stretch>
          </a:blipFill>
        </p:spPr>
        <p:txBody>
          <a:bodyPr wrap="square" lIns="0" tIns="0" rIns="0" bIns="0" rtlCol="0">
            <a:noAutofit/>
          </a:bodyPr>
          <a:lstStyle/>
          <a:p>
            <a:endParaRPr/>
          </a:p>
        </p:txBody>
      </p:sp>
      <p:sp>
        <p:nvSpPr>
          <p:cNvPr id="79" name="object 74"/>
          <p:cNvSpPr/>
          <p:nvPr/>
        </p:nvSpPr>
        <p:spPr>
          <a:xfrm>
            <a:off x="7768240" y="695289"/>
            <a:ext cx="142702" cy="92784"/>
          </a:xfrm>
          <a:prstGeom prst="rect">
            <a:avLst/>
          </a:prstGeom>
          <a:blipFill>
            <a:blip r:embed="rId73" cstate="print"/>
            <a:stretch>
              <a:fillRect/>
            </a:stretch>
          </a:blipFill>
        </p:spPr>
        <p:txBody>
          <a:bodyPr wrap="square" lIns="0" tIns="0" rIns="0" bIns="0" rtlCol="0">
            <a:noAutofit/>
          </a:bodyPr>
          <a:lstStyle/>
          <a:p>
            <a:endParaRPr/>
          </a:p>
        </p:txBody>
      </p:sp>
      <p:sp>
        <p:nvSpPr>
          <p:cNvPr id="80" name="object 75"/>
          <p:cNvSpPr/>
          <p:nvPr/>
        </p:nvSpPr>
        <p:spPr>
          <a:xfrm>
            <a:off x="7854144" y="3255881"/>
            <a:ext cx="119765" cy="65207"/>
          </a:xfrm>
          <a:prstGeom prst="rect">
            <a:avLst/>
          </a:prstGeom>
          <a:blipFill>
            <a:blip r:embed="rId74" cstate="print"/>
            <a:stretch>
              <a:fillRect/>
            </a:stretch>
          </a:blipFill>
        </p:spPr>
        <p:txBody>
          <a:bodyPr wrap="square" lIns="0" tIns="0" rIns="0" bIns="0" rtlCol="0">
            <a:noAutofit/>
          </a:bodyPr>
          <a:lstStyle/>
          <a:p>
            <a:endParaRPr/>
          </a:p>
        </p:txBody>
      </p:sp>
      <p:sp>
        <p:nvSpPr>
          <p:cNvPr id="81" name="object 76"/>
          <p:cNvSpPr/>
          <p:nvPr/>
        </p:nvSpPr>
        <p:spPr>
          <a:xfrm>
            <a:off x="7836130" y="3237043"/>
            <a:ext cx="58407" cy="48746"/>
          </a:xfrm>
          <a:prstGeom prst="rect">
            <a:avLst/>
          </a:prstGeom>
          <a:blipFill>
            <a:blip r:embed="rId75" cstate="print"/>
            <a:stretch>
              <a:fillRect/>
            </a:stretch>
          </a:blipFill>
        </p:spPr>
        <p:txBody>
          <a:bodyPr wrap="square" lIns="0" tIns="0" rIns="0" bIns="0" rtlCol="0">
            <a:noAutofit/>
          </a:bodyPr>
          <a:lstStyle/>
          <a:p>
            <a:endParaRPr/>
          </a:p>
        </p:txBody>
      </p:sp>
      <p:sp>
        <p:nvSpPr>
          <p:cNvPr id="82" name="object 77"/>
          <p:cNvSpPr/>
          <p:nvPr/>
        </p:nvSpPr>
        <p:spPr>
          <a:xfrm>
            <a:off x="7965375" y="3279907"/>
            <a:ext cx="10687" cy="4202"/>
          </a:xfrm>
          <a:prstGeom prst="rect">
            <a:avLst/>
          </a:prstGeom>
          <a:blipFill>
            <a:blip r:embed="rId76" cstate="print"/>
            <a:stretch>
              <a:fillRect/>
            </a:stretch>
          </a:blipFill>
        </p:spPr>
        <p:txBody>
          <a:bodyPr wrap="square" lIns="0" tIns="0" rIns="0" bIns="0" rtlCol="0">
            <a:noAutofit/>
          </a:bodyPr>
          <a:lstStyle/>
          <a:p>
            <a:endParaRPr/>
          </a:p>
        </p:txBody>
      </p:sp>
      <p:sp>
        <p:nvSpPr>
          <p:cNvPr id="83" name="object 78"/>
          <p:cNvSpPr/>
          <p:nvPr/>
        </p:nvSpPr>
        <p:spPr>
          <a:xfrm>
            <a:off x="7834054" y="3223971"/>
            <a:ext cx="151015" cy="58528"/>
          </a:xfrm>
          <a:prstGeom prst="rect">
            <a:avLst/>
          </a:prstGeom>
          <a:blipFill>
            <a:blip r:embed="rId77" cstate="print"/>
            <a:stretch>
              <a:fillRect/>
            </a:stretch>
          </a:blipFill>
        </p:spPr>
        <p:txBody>
          <a:bodyPr wrap="square" lIns="0" tIns="0" rIns="0" bIns="0" rtlCol="0">
            <a:noAutofit/>
          </a:bodyPr>
          <a:lstStyle/>
          <a:p>
            <a:endParaRPr/>
          </a:p>
        </p:txBody>
      </p:sp>
      <p:sp>
        <p:nvSpPr>
          <p:cNvPr id="84" name="object 79"/>
          <p:cNvSpPr/>
          <p:nvPr/>
        </p:nvSpPr>
        <p:spPr>
          <a:xfrm>
            <a:off x="7599221" y="3127367"/>
            <a:ext cx="385848" cy="130691"/>
          </a:xfrm>
          <a:prstGeom prst="rect">
            <a:avLst/>
          </a:prstGeom>
          <a:blipFill>
            <a:blip r:embed="rId78" cstate="print"/>
            <a:stretch>
              <a:fillRect/>
            </a:stretch>
          </a:blipFill>
        </p:spPr>
        <p:txBody>
          <a:bodyPr wrap="square" lIns="0" tIns="0" rIns="0" bIns="0" rtlCol="0">
            <a:noAutofit/>
          </a:bodyPr>
          <a:lstStyle/>
          <a:p>
            <a:endParaRPr/>
          </a:p>
        </p:txBody>
      </p:sp>
      <p:sp>
        <p:nvSpPr>
          <p:cNvPr id="85" name="object 80"/>
          <p:cNvSpPr/>
          <p:nvPr/>
        </p:nvSpPr>
        <p:spPr>
          <a:xfrm>
            <a:off x="7597833" y="3119381"/>
            <a:ext cx="318204" cy="125226"/>
          </a:xfrm>
          <a:prstGeom prst="rect">
            <a:avLst/>
          </a:prstGeom>
          <a:blipFill>
            <a:blip r:embed="rId79" cstate="print"/>
            <a:stretch>
              <a:fillRect/>
            </a:stretch>
          </a:blipFill>
        </p:spPr>
        <p:txBody>
          <a:bodyPr wrap="square" lIns="0" tIns="0" rIns="0" bIns="0" rtlCol="0">
            <a:noAutofit/>
          </a:bodyPr>
          <a:lstStyle/>
          <a:p>
            <a:endParaRPr/>
          </a:p>
        </p:txBody>
      </p:sp>
      <p:sp>
        <p:nvSpPr>
          <p:cNvPr id="86" name="object 81"/>
          <p:cNvSpPr/>
          <p:nvPr/>
        </p:nvSpPr>
        <p:spPr>
          <a:xfrm>
            <a:off x="7613768" y="3100630"/>
            <a:ext cx="566650" cy="96072"/>
          </a:xfrm>
          <a:prstGeom prst="rect">
            <a:avLst/>
          </a:prstGeom>
          <a:blipFill>
            <a:blip r:embed="rId80" cstate="print"/>
            <a:stretch>
              <a:fillRect/>
            </a:stretch>
          </a:blipFill>
        </p:spPr>
        <p:txBody>
          <a:bodyPr wrap="square" lIns="0" tIns="0" rIns="0" bIns="0" rtlCol="0">
            <a:noAutofit/>
          </a:bodyPr>
          <a:lstStyle/>
          <a:p>
            <a:endParaRPr/>
          </a:p>
        </p:txBody>
      </p:sp>
      <p:sp>
        <p:nvSpPr>
          <p:cNvPr id="87" name="object 82"/>
          <p:cNvSpPr/>
          <p:nvPr/>
        </p:nvSpPr>
        <p:spPr>
          <a:xfrm>
            <a:off x="7579132" y="3034116"/>
            <a:ext cx="586739" cy="89468"/>
          </a:xfrm>
          <a:prstGeom prst="rect">
            <a:avLst/>
          </a:prstGeom>
          <a:blipFill>
            <a:blip r:embed="rId81" cstate="print"/>
            <a:stretch>
              <a:fillRect/>
            </a:stretch>
          </a:blipFill>
        </p:spPr>
        <p:txBody>
          <a:bodyPr wrap="square" lIns="0" tIns="0" rIns="0" bIns="0" rtlCol="0">
            <a:noAutofit/>
          </a:bodyPr>
          <a:lstStyle/>
          <a:p>
            <a:endParaRPr/>
          </a:p>
        </p:txBody>
      </p:sp>
      <p:sp>
        <p:nvSpPr>
          <p:cNvPr id="88" name="object 83"/>
          <p:cNvSpPr/>
          <p:nvPr/>
        </p:nvSpPr>
        <p:spPr>
          <a:xfrm>
            <a:off x="7585364" y="3037018"/>
            <a:ext cx="110066" cy="28575"/>
          </a:xfrm>
          <a:prstGeom prst="rect">
            <a:avLst/>
          </a:prstGeom>
          <a:blipFill>
            <a:blip r:embed="rId82" cstate="print"/>
            <a:stretch>
              <a:fillRect/>
            </a:stretch>
          </a:blipFill>
        </p:spPr>
        <p:txBody>
          <a:bodyPr wrap="square" lIns="0" tIns="0" rIns="0" bIns="0" rtlCol="0">
            <a:noAutofit/>
          </a:bodyPr>
          <a:lstStyle/>
          <a:p>
            <a:endParaRPr/>
          </a:p>
        </p:txBody>
      </p:sp>
      <p:sp>
        <p:nvSpPr>
          <p:cNvPr id="89" name="object 84"/>
          <p:cNvSpPr/>
          <p:nvPr/>
        </p:nvSpPr>
        <p:spPr>
          <a:xfrm>
            <a:off x="7556961" y="2968104"/>
            <a:ext cx="546112" cy="100343"/>
          </a:xfrm>
          <a:prstGeom prst="rect">
            <a:avLst/>
          </a:prstGeom>
          <a:blipFill>
            <a:blip r:embed="rId83" cstate="print"/>
            <a:stretch>
              <a:fillRect/>
            </a:stretch>
          </a:blipFill>
        </p:spPr>
        <p:txBody>
          <a:bodyPr wrap="square" lIns="0" tIns="0" rIns="0" bIns="0" rtlCol="0">
            <a:noAutofit/>
          </a:bodyPr>
          <a:lstStyle/>
          <a:p>
            <a:endParaRPr/>
          </a:p>
        </p:txBody>
      </p:sp>
      <p:sp>
        <p:nvSpPr>
          <p:cNvPr id="90" name="object 85"/>
          <p:cNvSpPr/>
          <p:nvPr/>
        </p:nvSpPr>
        <p:spPr>
          <a:xfrm>
            <a:off x="7541721" y="2990795"/>
            <a:ext cx="90054" cy="40837"/>
          </a:xfrm>
          <a:prstGeom prst="rect">
            <a:avLst/>
          </a:prstGeom>
          <a:blipFill>
            <a:blip r:embed="rId84" cstate="print"/>
            <a:stretch>
              <a:fillRect/>
            </a:stretch>
          </a:blipFill>
        </p:spPr>
        <p:txBody>
          <a:bodyPr wrap="square" lIns="0" tIns="0" rIns="0" bIns="0" rtlCol="0">
            <a:noAutofit/>
          </a:bodyPr>
          <a:lstStyle/>
          <a:p>
            <a:endParaRPr/>
          </a:p>
        </p:txBody>
      </p:sp>
      <p:sp>
        <p:nvSpPr>
          <p:cNvPr id="91" name="object 86"/>
          <p:cNvSpPr/>
          <p:nvPr/>
        </p:nvSpPr>
        <p:spPr>
          <a:xfrm>
            <a:off x="7547956" y="2883491"/>
            <a:ext cx="577042" cy="149326"/>
          </a:xfrm>
          <a:prstGeom prst="rect">
            <a:avLst/>
          </a:prstGeom>
          <a:blipFill>
            <a:blip r:embed="rId85" cstate="print"/>
            <a:stretch>
              <a:fillRect/>
            </a:stretch>
          </a:blipFill>
        </p:spPr>
        <p:txBody>
          <a:bodyPr wrap="square" lIns="0" tIns="0" rIns="0" bIns="0" rtlCol="0">
            <a:noAutofit/>
          </a:bodyPr>
          <a:lstStyle/>
          <a:p>
            <a:endParaRPr/>
          </a:p>
        </p:txBody>
      </p:sp>
      <p:sp>
        <p:nvSpPr>
          <p:cNvPr id="92" name="object 87"/>
          <p:cNvSpPr/>
          <p:nvPr/>
        </p:nvSpPr>
        <p:spPr>
          <a:xfrm>
            <a:off x="8102834" y="2921038"/>
            <a:ext cx="19395" cy="9244"/>
          </a:xfrm>
          <a:prstGeom prst="rect">
            <a:avLst/>
          </a:prstGeom>
          <a:blipFill>
            <a:blip r:embed="rId86" cstate="print"/>
            <a:stretch>
              <a:fillRect/>
            </a:stretch>
          </a:blipFill>
        </p:spPr>
        <p:txBody>
          <a:bodyPr wrap="square" lIns="0" tIns="0" rIns="0" bIns="0" rtlCol="0">
            <a:noAutofit/>
          </a:bodyPr>
          <a:lstStyle/>
          <a:p>
            <a:endParaRPr/>
          </a:p>
        </p:txBody>
      </p:sp>
      <p:sp>
        <p:nvSpPr>
          <p:cNvPr id="93" name="object 88"/>
          <p:cNvSpPr/>
          <p:nvPr/>
        </p:nvSpPr>
        <p:spPr>
          <a:xfrm>
            <a:off x="8011391" y="2910112"/>
            <a:ext cx="51262" cy="9244"/>
          </a:xfrm>
          <a:prstGeom prst="rect">
            <a:avLst/>
          </a:prstGeom>
          <a:blipFill>
            <a:blip r:embed="rId87" cstate="print"/>
            <a:stretch>
              <a:fillRect/>
            </a:stretch>
          </a:blipFill>
        </p:spPr>
        <p:txBody>
          <a:bodyPr wrap="square" lIns="0" tIns="0" rIns="0" bIns="0" rtlCol="0">
            <a:noAutofit/>
          </a:bodyPr>
          <a:lstStyle/>
          <a:p>
            <a:endParaRPr/>
          </a:p>
        </p:txBody>
      </p:sp>
      <p:sp>
        <p:nvSpPr>
          <p:cNvPr id="94" name="object 89"/>
          <p:cNvSpPr/>
          <p:nvPr/>
        </p:nvSpPr>
        <p:spPr>
          <a:xfrm>
            <a:off x="7735685" y="2836994"/>
            <a:ext cx="152400" cy="105028"/>
          </a:xfrm>
          <a:prstGeom prst="rect">
            <a:avLst/>
          </a:prstGeom>
          <a:blipFill>
            <a:blip r:embed="rId88" cstate="print"/>
            <a:stretch>
              <a:fillRect/>
            </a:stretch>
          </a:blipFill>
        </p:spPr>
        <p:txBody>
          <a:bodyPr wrap="square" lIns="0" tIns="0" rIns="0" bIns="0" rtlCol="0">
            <a:noAutofit/>
          </a:bodyPr>
          <a:lstStyle/>
          <a:p>
            <a:endParaRPr/>
          </a:p>
        </p:txBody>
      </p:sp>
      <p:sp>
        <p:nvSpPr>
          <p:cNvPr id="95" name="object 90"/>
          <p:cNvSpPr/>
          <p:nvPr/>
        </p:nvSpPr>
        <p:spPr>
          <a:xfrm>
            <a:off x="7946277" y="1963102"/>
            <a:ext cx="112914" cy="96315"/>
          </a:xfrm>
          <a:prstGeom prst="rect">
            <a:avLst/>
          </a:prstGeom>
          <a:blipFill>
            <a:blip r:embed="rId89" cstate="print"/>
            <a:stretch>
              <a:fillRect/>
            </a:stretch>
          </a:blipFill>
        </p:spPr>
        <p:txBody>
          <a:bodyPr wrap="square" lIns="0" tIns="0" rIns="0" bIns="0" rtlCol="0">
            <a:noAutofit/>
          </a:bodyPr>
          <a:lstStyle/>
          <a:p>
            <a:endParaRPr/>
          </a:p>
        </p:txBody>
      </p:sp>
      <p:sp>
        <p:nvSpPr>
          <p:cNvPr id="96" name="object 91"/>
          <p:cNvSpPr/>
          <p:nvPr/>
        </p:nvSpPr>
        <p:spPr>
          <a:xfrm>
            <a:off x="7904712" y="1960581"/>
            <a:ext cx="114201" cy="59503"/>
          </a:xfrm>
          <a:prstGeom prst="rect">
            <a:avLst/>
          </a:prstGeom>
          <a:blipFill>
            <a:blip r:embed="rId90" cstate="print"/>
            <a:stretch>
              <a:fillRect/>
            </a:stretch>
          </a:blipFill>
        </p:spPr>
        <p:txBody>
          <a:bodyPr wrap="square" lIns="0" tIns="0" rIns="0" bIns="0" rtlCol="0">
            <a:noAutofit/>
          </a:bodyPr>
          <a:lstStyle/>
          <a:p>
            <a:endParaRPr/>
          </a:p>
        </p:txBody>
      </p:sp>
      <p:sp>
        <p:nvSpPr>
          <p:cNvPr id="97" name="object 92"/>
          <p:cNvSpPr/>
          <p:nvPr/>
        </p:nvSpPr>
        <p:spPr>
          <a:xfrm>
            <a:off x="7895013" y="1816867"/>
            <a:ext cx="281120" cy="174979"/>
          </a:xfrm>
          <a:prstGeom prst="rect">
            <a:avLst/>
          </a:prstGeom>
          <a:blipFill>
            <a:blip r:embed="rId91" cstate="print"/>
            <a:stretch>
              <a:fillRect/>
            </a:stretch>
          </a:blipFill>
        </p:spPr>
        <p:txBody>
          <a:bodyPr wrap="square" lIns="0" tIns="0" rIns="0" bIns="0" rtlCol="0">
            <a:noAutofit/>
          </a:bodyPr>
          <a:lstStyle/>
          <a:p>
            <a:endParaRPr/>
          </a:p>
        </p:txBody>
      </p:sp>
      <p:sp>
        <p:nvSpPr>
          <p:cNvPr id="98" name="object 93"/>
          <p:cNvSpPr/>
          <p:nvPr/>
        </p:nvSpPr>
        <p:spPr>
          <a:xfrm>
            <a:off x="8236527" y="1921755"/>
            <a:ext cx="119149" cy="74126"/>
          </a:xfrm>
          <a:prstGeom prst="rect">
            <a:avLst/>
          </a:prstGeom>
          <a:blipFill>
            <a:blip r:embed="rId92" cstate="print"/>
            <a:stretch>
              <a:fillRect/>
            </a:stretch>
          </a:blipFill>
        </p:spPr>
        <p:txBody>
          <a:bodyPr wrap="square" lIns="0" tIns="0" rIns="0" bIns="0" rtlCol="0">
            <a:noAutofit/>
          </a:bodyPr>
          <a:lstStyle/>
          <a:p>
            <a:endParaRPr/>
          </a:p>
        </p:txBody>
      </p:sp>
      <p:sp>
        <p:nvSpPr>
          <p:cNvPr id="99" name="object 94"/>
          <p:cNvSpPr/>
          <p:nvPr/>
        </p:nvSpPr>
        <p:spPr>
          <a:xfrm>
            <a:off x="8102138" y="1844601"/>
            <a:ext cx="243147" cy="142203"/>
          </a:xfrm>
          <a:prstGeom prst="rect">
            <a:avLst/>
          </a:prstGeom>
          <a:blipFill>
            <a:blip r:embed="rId93" cstate="print"/>
            <a:stretch>
              <a:fillRect/>
            </a:stretch>
          </a:blipFill>
        </p:spPr>
        <p:txBody>
          <a:bodyPr wrap="square" lIns="0" tIns="0" rIns="0" bIns="0" rtlCol="0">
            <a:noAutofit/>
          </a:bodyPr>
          <a:lstStyle/>
          <a:p>
            <a:endParaRPr/>
          </a:p>
        </p:txBody>
      </p:sp>
      <p:sp>
        <p:nvSpPr>
          <p:cNvPr id="100" name="object 95"/>
          <p:cNvSpPr/>
          <p:nvPr/>
        </p:nvSpPr>
        <p:spPr>
          <a:xfrm>
            <a:off x="7727374" y="1833002"/>
            <a:ext cx="103247" cy="63537"/>
          </a:xfrm>
          <a:prstGeom prst="rect">
            <a:avLst/>
          </a:prstGeom>
          <a:blipFill>
            <a:blip r:embed="rId94" cstate="print"/>
            <a:stretch>
              <a:fillRect/>
            </a:stretch>
          </a:blipFill>
        </p:spPr>
        <p:txBody>
          <a:bodyPr wrap="square" lIns="0" tIns="0" rIns="0" bIns="0" rtlCol="0">
            <a:noAutofit/>
          </a:bodyPr>
          <a:lstStyle/>
          <a:p>
            <a:endParaRPr/>
          </a:p>
        </p:txBody>
      </p:sp>
      <p:sp>
        <p:nvSpPr>
          <p:cNvPr id="101" name="object 96"/>
          <p:cNvSpPr/>
          <p:nvPr/>
        </p:nvSpPr>
        <p:spPr>
          <a:xfrm>
            <a:off x="7676113" y="1797705"/>
            <a:ext cx="181955" cy="58998"/>
          </a:xfrm>
          <a:prstGeom prst="rect">
            <a:avLst/>
          </a:prstGeom>
          <a:blipFill>
            <a:blip r:embed="rId95" cstate="print"/>
            <a:stretch>
              <a:fillRect/>
            </a:stretch>
          </a:blipFill>
        </p:spPr>
        <p:txBody>
          <a:bodyPr wrap="square" lIns="0" tIns="0" rIns="0" bIns="0" rtlCol="0">
            <a:noAutofit/>
          </a:bodyPr>
          <a:lstStyle/>
          <a:p>
            <a:endParaRPr/>
          </a:p>
        </p:txBody>
      </p:sp>
      <p:sp>
        <p:nvSpPr>
          <p:cNvPr id="102" name="object 97"/>
          <p:cNvSpPr/>
          <p:nvPr/>
        </p:nvSpPr>
        <p:spPr>
          <a:xfrm>
            <a:off x="7728757" y="1777029"/>
            <a:ext cx="299951" cy="47906"/>
          </a:xfrm>
          <a:prstGeom prst="rect">
            <a:avLst/>
          </a:prstGeom>
          <a:blipFill>
            <a:blip r:embed="rId96" cstate="print"/>
            <a:stretch>
              <a:fillRect/>
            </a:stretch>
          </a:blipFill>
        </p:spPr>
        <p:txBody>
          <a:bodyPr wrap="square" lIns="0" tIns="0" rIns="0" bIns="0" rtlCol="0">
            <a:noAutofit/>
          </a:bodyPr>
          <a:lstStyle/>
          <a:p>
            <a:endParaRPr/>
          </a:p>
        </p:txBody>
      </p:sp>
      <p:sp>
        <p:nvSpPr>
          <p:cNvPr id="103" name="object 98"/>
          <p:cNvSpPr/>
          <p:nvPr/>
        </p:nvSpPr>
        <p:spPr>
          <a:xfrm>
            <a:off x="8059372" y="1735060"/>
            <a:ext cx="266477" cy="89128"/>
          </a:xfrm>
          <a:prstGeom prst="rect">
            <a:avLst/>
          </a:prstGeom>
          <a:blipFill>
            <a:blip r:embed="rId97" cstate="print"/>
            <a:stretch>
              <a:fillRect/>
            </a:stretch>
          </a:blipFill>
        </p:spPr>
        <p:txBody>
          <a:bodyPr wrap="square" lIns="0" tIns="0" rIns="0" bIns="0" rtlCol="0">
            <a:noAutofit/>
          </a:bodyPr>
          <a:lstStyle/>
          <a:p>
            <a:endParaRPr/>
          </a:p>
        </p:txBody>
      </p:sp>
      <p:sp>
        <p:nvSpPr>
          <p:cNvPr id="104" name="object 99"/>
          <p:cNvSpPr/>
          <p:nvPr/>
        </p:nvSpPr>
        <p:spPr>
          <a:xfrm>
            <a:off x="7766857" y="1568769"/>
            <a:ext cx="372624" cy="245072"/>
          </a:xfrm>
          <a:prstGeom prst="rect">
            <a:avLst/>
          </a:prstGeom>
          <a:blipFill>
            <a:blip r:embed="rId98" cstate="print"/>
            <a:stretch>
              <a:fillRect/>
            </a:stretch>
          </a:blipFill>
        </p:spPr>
        <p:txBody>
          <a:bodyPr wrap="square" lIns="0" tIns="0" rIns="0" bIns="0" rtlCol="0">
            <a:noAutofit/>
          </a:bodyPr>
          <a:lstStyle/>
          <a:p>
            <a:endParaRPr/>
          </a:p>
        </p:txBody>
      </p:sp>
      <p:sp>
        <p:nvSpPr>
          <p:cNvPr id="105" name="object 100"/>
          <p:cNvSpPr/>
          <p:nvPr/>
        </p:nvSpPr>
        <p:spPr>
          <a:xfrm>
            <a:off x="8299567" y="1733662"/>
            <a:ext cx="124690" cy="47400"/>
          </a:xfrm>
          <a:prstGeom prst="rect">
            <a:avLst/>
          </a:prstGeom>
          <a:blipFill>
            <a:blip r:embed="rId99" cstate="print"/>
            <a:stretch>
              <a:fillRect/>
            </a:stretch>
          </a:blipFill>
        </p:spPr>
        <p:txBody>
          <a:bodyPr wrap="square" lIns="0" tIns="0" rIns="0" bIns="0" rtlCol="0">
            <a:noAutofit/>
          </a:bodyPr>
          <a:lstStyle/>
          <a:p>
            <a:endParaRPr/>
          </a:p>
        </p:txBody>
      </p:sp>
      <p:sp>
        <p:nvSpPr>
          <p:cNvPr id="106" name="object 101"/>
          <p:cNvSpPr/>
          <p:nvPr/>
        </p:nvSpPr>
        <p:spPr>
          <a:xfrm>
            <a:off x="8145782" y="1660544"/>
            <a:ext cx="241739" cy="80178"/>
          </a:xfrm>
          <a:prstGeom prst="rect">
            <a:avLst/>
          </a:prstGeom>
          <a:blipFill>
            <a:blip r:embed="rId100" cstate="print"/>
            <a:stretch>
              <a:fillRect/>
            </a:stretch>
          </a:blipFill>
        </p:spPr>
        <p:txBody>
          <a:bodyPr wrap="square" lIns="0" tIns="0" rIns="0" bIns="0" rtlCol="0">
            <a:noAutofit/>
          </a:bodyPr>
          <a:lstStyle/>
          <a:p>
            <a:endParaRPr/>
          </a:p>
        </p:txBody>
      </p:sp>
      <p:sp>
        <p:nvSpPr>
          <p:cNvPr id="107" name="object 102"/>
          <p:cNvSpPr/>
          <p:nvPr/>
        </p:nvSpPr>
        <p:spPr>
          <a:xfrm>
            <a:off x="8310649" y="1668107"/>
            <a:ext cx="138545" cy="56982"/>
          </a:xfrm>
          <a:prstGeom prst="rect">
            <a:avLst/>
          </a:prstGeom>
          <a:blipFill>
            <a:blip r:embed="rId101" cstate="print"/>
            <a:stretch>
              <a:fillRect/>
            </a:stretch>
          </a:blipFill>
        </p:spPr>
        <p:txBody>
          <a:bodyPr wrap="square" lIns="0" tIns="0" rIns="0" bIns="0" rtlCol="0">
            <a:noAutofit/>
          </a:bodyPr>
          <a:lstStyle/>
          <a:p>
            <a:endParaRPr/>
          </a:p>
        </p:txBody>
      </p:sp>
      <p:sp>
        <p:nvSpPr>
          <p:cNvPr id="108" name="object 103"/>
          <p:cNvSpPr/>
          <p:nvPr/>
        </p:nvSpPr>
        <p:spPr>
          <a:xfrm>
            <a:off x="7847906" y="1562716"/>
            <a:ext cx="53164" cy="74127"/>
          </a:xfrm>
          <a:prstGeom prst="rect">
            <a:avLst/>
          </a:prstGeom>
          <a:blipFill>
            <a:blip r:embed="rId102" cstate="print"/>
            <a:stretch>
              <a:fillRect/>
            </a:stretch>
          </a:blipFill>
        </p:spPr>
        <p:txBody>
          <a:bodyPr wrap="square" lIns="0" tIns="0" rIns="0" bIns="0" rtlCol="0">
            <a:noAutofit/>
          </a:bodyPr>
          <a:lstStyle/>
          <a:p>
            <a:endParaRPr/>
          </a:p>
        </p:txBody>
      </p:sp>
      <p:sp>
        <p:nvSpPr>
          <p:cNvPr id="109" name="object 104"/>
          <p:cNvSpPr/>
          <p:nvPr/>
        </p:nvSpPr>
        <p:spPr>
          <a:xfrm>
            <a:off x="8022476" y="1536999"/>
            <a:ext cx="205739" cy="177501"/>
          </a:xfrm>
          <a:prstGeom prst="rect">
            <a:avLst/>
          </a:prstGeom>
          <a:blipFill>
            <a:blip r:embed="rId103" cstate="print"/>
            <a:stretch>
              <a:fillRect/>
            </a:stretch>
          </a:blipFill>
        </p:spPr>
        <p:txBody>
          <a:bodyPr wrap="square" lIns="0" tIns="0" rIns="0" bIns="0" rtlCol="0">
            <a:noAutofit/>
          </a:bodyPr>
          <a:lstStyle/>
          <a:p>
            <a:endParaRPr/>
          </a:p>
        </p:txBody>
      </p:sp>
      <p:sp>
        <p:nvSpPr>
          <p:cNvPr id="110" name="object 105"/>
          <p:cNvSpPr/>
          <p:nvPr/>
        </p:nvSpPr>
        <p:spPr>
          <a:xfrm>
            <a:off x="8091746" y="1502204"/>
            <a:ext cx="126769" cy="92785"/>
          </a:xfrm>
          <a:prstGeom prst="rect">
            <a:avLst/>
          </a:prstGeom>
          <a:blipFill>
            <a:blip r:embed="rId104" cstate="print"/>
            <a:stretch>
              <a:fillRect/>
            </a:stretch>
          </a:blipFill>
        </p:spPr>
        <p:txBody>
          <a:bodyPr wrap="square" lIns="0" tIns="0" rIns="0" bIns="0" rtlCol="0">
            <a:noAutofit/>
          </a:bodyPr>
          <a:lstStyle/>
          <a:p>
            <a:endParaRPr/>
          </a:p>
        </p:txBody>
      </p:sp>
      <p:sp>
        <p:nvSpPr>
          <p:cNvPr id="111" name="Rectangle 110"/>
          <p:cNvSpPr/>
          <p:nvPr/>
        </p:nvSpPr>
        <p:spPr>
          <a:xfrm>
            <a:off x="2438400" y="179924"/>
            <a:ext cx="4572000" cy="830997"/>
          </a:xfrm>
          <a:prstGeom prst="rect">
            <a:avLst/>
          </a:prstGeom>
        </p:spPr>
        <p:txBody>
          <a:bodyPr>
            <a:spAutoFit/>
          </a:bodyPr>
          <a:lstStyle/>
          <a:p>
            <a:pPr algn="r" rtl="1"/>
            <a:r>
              <a:rPr lang="fa-IR" sz="2400" dirty="0">
                <a:cs typeface="B Nazanin" pitchFamily="2" charset="-78"/>
              </a:rPr>
              <a:t>در اﯾﻦ ﻣﺮﺣﻠﻪ ﻋﻤﻠﯿﺎت ﻧﺼﺐ ﻧﺮم اﻓﺰار و ﮐﭙﯽ ﻓﺎﯾﻞ ﻫﺎی ﻣﻮرد ﻧﯿﺎز ﻧﺼﺐ ﺑﺮ روی دﯾﺴﮏ ﺳﺨﺖ </a:t>
            </a:r>
            <a:endParaRPr lang="en-US" sz="2400" dirty="0">
              <a:cs typeface="B Nazanin" pitchFamily="2" charset="-78"/>
            </a:endParaRPr>
          </a:p>
        </p:txBody>
      </p:sp>
      <p:pic>
        <p:nvPicPr>
          <p:cNvPr id="4098" name="Picture 2" descr="C:\Users\afshin_1377631\Documents\Bluetooth Folder\20151116_202040.jpg"/>
          <p:cNvPicPr>
            <a:picLocks noChangeAspect="1" noChangeArrowheads="1"/>
          </p:cNvPicPr>
          <p:nvPr/>
        </p:nvPicPr>
        <p:blipFill>
          <a:blip r:embed="rId105" cstate="print">
            <a:extLst>
              <a:ext uri="{28A0092B-C50C-407E-A947-70E740481C1C}">
                <a14:useLocalDpi xmlns:a14="http://schemas.microsoft.com/office/drawing/2010/main" val="0"/>
              </a:ext>
            </a:extLst>
          </a:blip>
          <a:srcRect/>
          <a:stretch>
            <a:fillRect/>
          </a:stretch>
        </p:blipFill>
        <p:spPr bwMode="auto">
          <a:xfrm>
            <a:off x="93133" y="1086095"/>
            <a:ext cx="6917267" cy="400025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66124772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xit" presetSubtype="0" fill="hold" grpId="0" nodeType="clickEffect">
                                  <p:stCondLst>
                                    <p:cond delay="0"/>
                                  </p:stCondLst>
                                  <p:childTnLst>
                                    <p:animEffect transition="out" filter="fade">
                                      <p:cBhvr>
                                        <p:cTn id="6" dur="1000"/>
                                        <p:tgtEl>
                                          <p:spTgt spid="8"/>
                                        </p:tgtEl>
                                      </p:cBhvr>
                                    </p:animEffect>
                                    <p:anim calcmode="lin" valueType="num">
                                      <p:cBhvr>
                                        <p:cTn id="7" dur="1000"/>
                                        <p:tgtEl>
                                          <p:spTgt spid="8"/>
                                        </p:tgtEl>
                                        <p:attrNameLst>
                                          <p:attrName>ppt_x</p:attrName>
                                        </p:attrNameLst>
                                      </p:cBhvr>
                                      <p:tavLst>
                                        <p:tav tm="0">
                                          <p:val>
                                            <p:strVal val="ppt_x"/>
                                          </p:val>
                                        </p:tav>
                                        <p:tav tm="100000">
                                          <p:val>
                                            <p:strVal val="ppt_x"/>
                                          </p:val>
                                        </p:tav>
                                      </p:tavLst>
                                    </p:anim>
                                    <p:anim calcmode="lin" valueType="num">
                                      <p:cBhvr>
                                        <p:cTn id="8" dur="1000"/>
                                        <p:tgtEl>
                                          <p:spTgt spid="8"/>
                                        </p:tgtEl>
                                        <p:attrNameLst>
                                          <p:attrName>ppt_y</p:attrName>
                                        </p:attrNameLst>
                                      </p:cBhvr>
                                      <p:tavLst>
                                        <p:tav tm="0">
                                          <p:val>
                                            <p:strVal val="ppt_y"/>
                                          </p:val>
                                        </p:tav>
                                        <p:tav tm="100000">
                                          <p:val>
                                            <p:strVal val="ppt_y+.1"/>
                                          </p:val>
                                        </p:tav>
                                      </p:tavLst>
                                    </p:anim>
                                    <p:set>
                                      <p:cBhvr>
                                        <p:cTn id="9" dur="1" fill="hold">
                                          <p:stCondLst>
                                            <p:cond delay="999"/>
                                          </p:stCondLst>
                                        </p:cTn>
                                        <p:tgtEl>
                                          <p:spTgt spid="8"/>
                                        </p:tgtEl>
                                        <p:attrNameLst>
                                          <p:attrName>style.visibility</p:attrName>
                                        </p:attrNameLst>
                                      </p:cBhvr>
                                      <p:to>
                                        <p:strVal val="hidden"/>
                                      </p:to>
                                    </p:set>
                                  </p:childTnLst>
                                </p:cTn>
                              </p:par>
                              <p:par>
                                <p:cTn id="10" presetID="42" presetClass="exit" presetSubtype="0" fill="hold" grpId="0" nodeType="withEffect">
                                  <p:stCondLst>
                                    <p:cond delay="0"/>
                                  </p:stCondLst>
                                  <p:childTnLst>
                                    <p:animEffect transition="out" filter="fade">
                                      <p:cBhvr>
                                        <p:cTn id="11" dur="1000"/>
                                        <p:tgtEl>
                                          <p:spTgt spid="9"/>
                                        </p:tgtEl>
                                      </p:cBhvr>
                                    </p:animEffect>
                                    <p:anim calcmode="lin" valueType="num">
                                      <p:cBhvr>
                                        <p:cTn id="12" dur="1000"/>
                                        <p:tgtEl>
                                          <p:spTgt spid="9"/>
                                        </p:tgtEl>
                                        <p:attrNameLst>
                                          <p:attrName>ppt_x</p:attrName>
                                        </p:attrNameLst>
                                      </p:cBhvr>
                                      <p:tavLst>
                                        <p:tav tm="0">
                                          <p:val>
                                            <p:strVal val="ppt_x"/>
                                          </p:val>
                                        </p:tav>
                                        <p:tav tm="100000">
                                          <p:val>
                                            <p:strVal val="ppt_x"/>
                                          </p:val>
                                        </p:tav>
                                      </p:tavLst>
                                    </p:anim>
                                    <p:anim calcmode="lin" valueType="num">
                                      <p:cBhvr>
                                        <p:cTn id="13" dur="1000"/>
                                        <p:tgtEl>
                                          <p:spTgt spid="9"/>
                                        </p:tgtEl>
                                        <p:attrNameLst>
                                          <p:attrName>ppt_y</p:attrName>
                                        </p:attrNameLst>
                                      </p:cBhvr>
                                      <p:tavLst>
                                        <p:tav tm="0">
                                          <p:val>
                                            <p:strVal val="ppt_y"/>
                                          </p:val>
                                        </p:tav>
                                        <p:tav tm="100000">
                                          <p:val>
                                            <p:strVal val="ppt_y+.1"/>
                                          </p:val>
                                        </p:tav>
                                      </p:tavLst>
                                    </p:anim>
                                    <p:set>
                                      <p:cBhvr>
                                        <p:cTn id="14" dur="1" fill="hold">
                                          <p:stCondLst>
                                            <p:cond delay="999"/>
                                          </p:stCondLst>
                                        </p:cTn>
                                        <p:tgtEl>
                                          <p:spTgt spid="9"/>
                                        </p:tgtEl>
                                        <p:attrNameLst>
                                          <p:attrName>style.visibility</p:attrName>
                                        </p:attrNameLst>
                                      </p:cBhvr>
                                      <p:to>
                                        <p:strVal val="hidden"/>
                                      </p:to>
                                    </p:set>
                                  </p:childTnLst>
                                </p:cTn>
                              </p:par>
                              <p:par>
                                <p:cTn id="15" presetID="42" presetClass="exit" presetSubtype="0" fill="hold" grpId="0" nodeType="withEffect">
                                  <p:stCondLst>
                                    <p:cond delay="0"/>
                                  </p:stCondLst>
                                  <p:childTnLst>
                                    <p:animEffect transition="out" filter="fade">
                                      <p:cBhvr>
                                        <p:cTn id="16" dur="1000"/>
                                        <p:tgtEl>
                                          <p:spTgt spid="10"/>
                                        </p:tgtEl>
                                      </p:cBhvr>
                                    </p:animEffect>
                                    <p:anim calcmode="lin" valueType="num">
                                      <p:cBhvr>
                                        <p:cTn id="17" dur="1000"/>
                                        <p:tgtEl>
                                          <p:spTgt spid="10"/>
                                        </p:tgtEl>
                                        <p:attrNameLst>
                                          <p:attrName>ppt_x</p:attrName>
                                        </p:attrNameLst>
                                      </p:cBhvr>
                                      <p:tavLst>
                                        <p:tav tm="0">
                                          <p:val>
                                            <p:strVal val="ppt_x"/>
                                          </p:val>
                                        </p:tav>
                                        <p:tav tm="100000">
                                          <p:val>
                                            <p:strVal val="ppt_x"/>
                                          </p:val>
                                        </p:tav>
                                      </p:tavLst>
                                    </p:anim>
                                    <p:anim calcmode="lin" valueType="num">
                                      <p:cBhvr>
                                        <p:cTn id="18" dur="1000"/>
                                        <p:tgtEl>
                                          <p:spTgt spid="10"/>
                                        </p:tgtEl>
                                        <p:attrNameLst>
                                          <p:attrName>ppt_y</p:attrName>
                                        </p:attrNameLst>
                                      </p:cBhvr>
                                      <p:tavLst>
                                        <p:tav tm="0">
                                          <p:val>
                                            <p:strVal val="ppt_y"/>
                                          </p:val>
                                        </p:tav>
                                        <p:tav tm="100000">
                                          <p:val>
                                            <p:strVal val="ppt_y+.1"/>
                                          </p:val>
                                        </p:tav>
                                      </p:tavLst>
                                    </p:anim>
                                    <p:set>
                                      <p:cBhvr>
                                        <p:cTn id="19" dur="1" fill="hold">
                                          <p:stCondLst>
                                            <p:cond delay="999"/>
                                          </p:stCondLst>
                                        </p:cTn>
                                        <p:tgtEl>
                                          <p:spTgt spid="10"/>
                                        </p:tgtEl>
                                        <p:attrNameLst>
                                          <p:attrName>style.visibility</p:attrName>
                                        </p:attrNameLst>
                                      </p:cBhvr>
                                      <p:to>
                                        <p:strVal val="hidden"/>
                                      </p:to>
                                    </p:set>
                                  </p:childTnLst>
                                </p:cTn>
                              </p:par>
                              <p:par>
                                <p:cTn id="20" presetID="42" presetClass="exit" presetSubtype="0" fill="hold" grpId="0" nodeType="withEffect">
                                  <p:stCondLst>
                                    <p:cond delay="0"/>
                                  </p:stCondLst>
                                  <p:childTnLst>
                                    <p:animEffect transition="out" filter="fade">
                                      <p:cBhvr>
                                        <p:cTn id="21" dur="1000"/>
                                        <p:tgtEl>
                                          <p:spTgt spid="11"/>
                                        </p:tgtEl>
                                      </p:cBhvr>
                                    </p:animEffect>
                                    <p:anim calcmode="lin" valueType="num">
                                      <p:cBhvr>
                                        <p:cTn id="22" dur="1000"/>
                                        <p:tgtEl>
                                          <p:spTgt spid="11"/>
                                        </p:tgtEl>
                                        <p:attrNameLst>
                                          <p:attrName>ppt_x</p:attrName>
                                        </p:attrNameLst>
                                      </p:cBhvr>
                                      <p:tavLst>
                                        <p:tav tm="0">
                                          <p:val>
                                            <p:strVal val="ppt_x"/>
                                          </p:val>
                                        </p:tav>
                                        <p:tav tm="100000">
                                          <p:val>
                                            <p:strVal val="ppt_x"/>
                                          </p:val>
                                        </p:tav>
                                      </p:tavLst>
                                    </p:anim>
                                    <p:anim calcmode="lin" valueType="num">
                                      <p:cBhvr>
                                        <p:cTn id="23" dur="1000"/>
                                        <p:tgtEl>
                                          <p:spTgt spid="11"/>
                                        </p:tgtEl>
                                        <p:attrNameLst>
                                          <p:attrName>ppt_y</p:attrName>
                                        </p:attrNameLst>
                                      </p:cBhvr>
                                      <p:tavLst>
                                        <p:tav tm="0">
                                          <p:val>
                                            <p:strVal val="ppt_y"/>
                                          </p:val>
                                        </p:tav>
                                        <p:tav tm="100000">
                                          <p:val>
                                            <p:strVal val="ppt_y+.1"/>
                                          </p:val>
                                        </p:tav>
                                      </p:tavLst>
                                    </p:anim>
                                    <p:set>
                                      <p:cBhvr>
                                        <p:cTn id="24" dur="1" fill="hold">
                                          <p:stCondLst>
                                            <p:cond delay="999"/>
                                          </p:stCondLst>
                                        </p:cTn>
                                        <p:tgtEl>
                                          <p:spTgt spid="11"/>
                                        </p:tgtEl>
                                        <p:attrNameLst>
                                          <p:attrName>style.visibility</p:attrName>
                                        </p:attrNameLst>
                                      </p:cBhvr>
                                      <p:to>
                                        <p:strVal val="hidden"/>
                                      </p:to>
                                    </p:set>
                                  </p:childTnLst>
                                </p:cTn>
                              </p:par>
                              <p:par>
                                <p:cTn id="25" presetID="42" presetClass="exit" presetSubtype="0" fill="hold" grpId="0" nodeType="withEffect">
                                  <p:stCondLst>
                                    <p:cond delay="0"/>
                                  </p:stCondLst>
                                  <p:childTnLst>
                                    <p:animEffect transition="out" filter="fade">
                                      <p:cBhvr>
                                        <p:cTn id="26" dur="1000"/>
                                        <p:tgtEl>
                                          <p:spTgt spid="12"/>
                                        </p:tgtEl>
                                      </p:cBhvr>
                                    </p:animEffect>
                                    <p:anim calcmode="lin" valueType="num">
                                      <p:cBhvr>
                                        <p:cTn id="27" dur="1000"/>
                                        <p:tgtEl>
                                          <p:spTgt spid="12"/>
                                        </p:tgtEl>
                                        <p:attrNameLst>
                                          <p:attrName>ppt_x</p:attrName>
                                        </p:attrNameLst>
                                      </p:cBhvr>
                                      <p:tavLst>
                                        <p:tav tm="0">
                                          <p:val>
                                            <p:strVal val="ppt_x"/>
                                          </p:val>
                                        </p:tav>
                                        <p:tav tm="100000">
                                          <p:val>
                                            <p:strVal val="ppt_x"/>
                                          </p:val>
                                        </p:tav>
                                      </p:tavLst>
                                    </p:anim>
                                    <p:anim calcmode="lin" valueType="num">
                                      <p:cBhvr>
                                        <p:cTn id="28" dur="1000"/>
                                        <p:tgtEl>
                                          <p:spTgt spid="12"/>
                                        </p:tgtEl>
                                        <p:attrNameLst>
                                          <p:attrName>ppt_y</p:attrName>
                                        </p:attrNameLst>
                                      </p:cBhvr>
                                      <p:tavLst>
                                        <p:tav tm="0">
                                          <p:val>
                                            <p:strVal val="ppt_y"/>
                                          </p:val>
                                        </p:tav>
                                        <p:tav tm="100000">
                                          <p:val>
                                            <p:strVal val="ppt_y+.1"/>
                                          </p:val>
                                        </p:tav>
                                      </p:tavLst>
                                    </p:anim>
                                    <p:set>
                                      <p:cBhvr>
                                        <p:cTn id="29" dur="1" fill="hold">
                                          <p:stCondLst>
                                            <p:cond delay="999"/>
                                          </p:stCondLst>
                                        </p:cTn>
                                        <p:tgtEl>
                                          <p:spTgt spid="12"/>
                                        </p:tgtEl>
                                        <p:attrNameLst>
                                          <p:attrName>style.visibility</p:attrName>
                                        </p:attrNameLst>
                                      </p:cBhvr>
                                      <p:to>
                                        <p:strVal val="hidden"/>
                                      </p:to>
                                    </p:set>
                                  </p:childTnLst>
                                </p:cTn>
                              </p:par>
                              <p:par>
                                <p:cTn id="30" presetID="42" presetClass="exit" presetSubtype="0" fill="hold" grpId="0" nodeType="withEffect">
                                  <p:stCondLst>
                                    <p:cond delay="0"/>
                                  </p:stCondLst>
                                  <p:childTnLst>
                                    <p:animEffect transition="out" filter="fade">
                                      <p:cBhvr>
                                        <p:cTn id="31" dur="1000"/>
                                        <p:tgtEl>
                                          <p:spTgt spid="13"/>
                                        </p:tgtEl>
                                      </p:cBhvr>
                                    </p:animEffect>
                                    <p:anim calcmode="lin" valueType="num">
                                      <p:cBhvr>
                                        <p:cTn id="32" dur="1000"/>
                                        <p:tgtEl>
                                          <p:spTgt spid="13"/>
                                        </p:tgtEl>
                                        <p:attrNameLst>
                                          <p:attrName>ppt_x</p:attrName>
                                        </p:attrNameLst>
                                      </p:cBhvr>
                                      <p:tavLst>
                                        <p:tav tm="0">
                                          <p:val>
                                            <p:strVal val="ppt_x"/>
                                          </p:val>
                                        </p:tav>
                                        <p:tav tm="100000">
                                          <p:val>
                                            <p:strVal val="ppt_x"/>
                                          </p:val>
                                        </p:tav>
                                      </p:tavLst>
                                    </p:anim>
                                    <p:anim calcmode="lin" valueType="num">
                                      <p:cBhvr>
                                        <p:cTn id="33" dur="1000"/>
                                        <p:tgtEl>
                                          <p:spTgt spid="13"/>
                                        </p:tgtEl>
                                        <p:attrNameLst>
                                          <p:attrName>ppt_y</p:attrName>
                                        </p:attrNameLst>
                                      </p:cBhvr>
                                      <p:tavLst>
                                        <p:tav tm="0">
                                          <p:val>
                                            <p:strVal val="ppt_y"/>
                                          </p:val>
                                        </p:tav>
                                        <p:tav tm="100000">
                                          <p:val>
                                            <p:strVal val="ppt_y+.1"/>
                                          </p:val>
                                        </p:tav>
                                      </p:tavLst>
                                    </p:anim>
                                    <p:set>
                                      <p:cBhvr>
                                        <p:cTn id="34" dur="1" fill="hold">
                                          <p:stCondLst>
                                            <p:cond delay="999"/>
                                          </p:stCondLst>
                                        </p:cTn>
                                        <p:tgtEl>
                                          <p:spTgt spid="13"/>
                                        </p:tgtEl>
                                        <p:attrNameLst>
                                          <p:attrName>style.visibility</p:attrName>
                                        </p:attrNameLst>
                                      </p:cBhvr>
                                      <p:to>
                                        <p:strVal val="hidden"/>
                                      </p:to>
                                    </p:set>
                                  </p:childTnLst>
                                </p:cTn>
                              </p:par>
                              <p:par>
                                <p:cTn id="35" presetID="42" presetClass="exit" presetSubtype="0" fill="hold" grpId="0" nodeType="withEffect">
                                  <p:stCondLst>
                                    <p:cond delay="0"/>
                                  </p:stCondLst>
                                  <p:childTnLst>
                                    <p:animEffect transition="out" filter="fade">
                                      <p:cBhvr>
                                        <p:cTn id="36" dur="1000"/>
                                        <p:tgtEl>
                                          <p:spTgt spid="14"/>
                                        </p:tgtEl>
                                      </p:cBhvr>
                                    </p:animEffect>
                                    <p:anim calcmode="lin" valueType="num">
                                      <p:cBhvr>
                                        <p:cTn id="37" dur="1000"/>
                                        <p:tgtEl>
                                          <p:spTgt spid="14"/>
                                        </p:tgtEl>
                                        <p:attrNameLst>
                                          <p:attrName>ppt_x</p:attrName>
                                        </p:attrNameLst>
                                      </p:cBhvr>
                                      <p:tavLst>
                                        <p:tav tm="0">
                                          <p:val>
                                            <p:strVal val="ppt_x"/>
                                          </p:val>
                                        </p:tav>
                                        <p:tav tm="100000">
                                          <p:val>
                                            <p:strVal val="ppt_x"/>
                                          </p:val>
                                        </p:tav>
                                      </p:tavLst>
                                    </p:anim>
                                    <p:anim calcmode="lin" valueType="num">
                                      <p:cBhvr>
                                        <p:cTn id="38" dur="1000"/>
                                        <p:tgtEl>
                                          <p:spTgt spid="14"/>
                                        </p:tgtEl>
                                        <p:attrNameLst>
                                          <p:attrName>ppt_y</p:attrName>
                                        </p:attrNameLst>
                                      </p:cBhvr>
                                      <p:tavLst>
                                        <p:tav tm="0">
                                          <p:val>
                                            <p:strVal val="ppt_y"/>
                                          </p:val>
                                        </p:tav>
                                        <p:tav tm="100000">
                                          <p:val>
                                            <p:strVal val="ppt_y+.1"/>
                                          </p:val>
                                        </p:tav>
                                      </p:tavLst>
                                    </p:anim>
                                    <p:set>
                                      <p:cBhvr>
                                        <p:cTn id="39" dur="1" fill="hold">
                                          <p:stCondLst>
                                            <p:cond delay="999"/>
                                          </p:stCondLst>
                                        </p:cTn>
                                        <p:tgtEl>
                                          <p:spTgt spid="14"/>
                                        </p:tgtEl>
                                        <p:attrNameLst>
                                          <p:attrName>style.visibility</p:attrName>
                                        </p:attrNameLst>
                                      </p:cBhvr>
                                      <p:to>
                                        <p:strVal val="hidden"/>
                                      </p:to>
                                    </p:set>
                                  </p:childTnLst>
                                </p:cTn>
                              </p:par>
                              <p:par>
                                <p:cTn id="40" presetID="42" presetClass="exit" presetSubtype="0" fill="hold" grpId="0" nodeType="withEffect">
                                  <p:stCondLst>
                                    <p:cond delay="0"/>
                                  </p:stCondLst>
                                  <p:childTnLst>
                                    <p:animEffect transition="out" filter="fade">
                                      <p:cBhvr>
                                        <p:cTn id="41" dur="1000"/>
                                        <p:tgtEl>
                                          <p:spTgt spid="15"/>
                                        </p:tgtEl>
                                      </p:cBhvr>
                                    </p:animEffect>
                                    <p:anim calcmode="lin" valueType="num">
                                      <p:cBhvr>
                                        <p:cTn id="42" dur="1000"/>
                                        <p:tgtEl>
                                          <p:spTgt spid="15"/>
                                        </p:tgtEl>
                                        <p:attrNameLst>
                                          <p:attrName>ppt_x</p:attrName>
                                        </p:attrNameLst>
                                      </p:cBhvr>
                                      <p:tavLst>
                                        <p:tav tm="0">
                                          <p:val>
                                            <p:strVal val="ppt_x"/>
                                          </p:val>
                                        </p:tav>
                                        <p:tav tm="100000">
                                          <p:val>
                                            <p:strVal val="ppt_x"/>
                                          </p:val>
                                        </p:tav>
                                      </p:tavLst>
                                    </p:anim>
                                    <p:anim calcmode="lin" valueType="num">
                                      <p:cBhvr>
                                        <p:cTn id="43" dur="1000"/>
                                        <p:tgtEl>
                                          <p:spTgt spid="15"/>
                                        </p:tgtEl>
                                        <p:attrNameLst>
                                          <p:attrName>ppt_y</p:attrName>
                                        </p:attrNameLst>
                                      </p:cBhvr>
                                      <p:tavLst>
                                        <p:tav tm="0">
                                          <p:val>
                                            <p:strVal val="ppt_y"/>
                                          </p:val>
                                        </p:tav>
                                        <p:tav tm="100000">
                                          <p:val>
                                            <p:strVal val="ppt_y+.1"/>
                                          </p:val>
                                        </p:tav>
                                      </p:tavLst>
                                    </p:anim>
                                    <p:set>
                                      <p:cBhvr>
                                        <p:cTn id="44" dur="1" fill="hold">
                                          <p:stCondLst>
                                            <p:cond delay="999"/>
                                          </p:stCondLst>
                                        </p:cTn>
                                        <p:tgtEl>
                                          <p:spTgt spid="15"/>
                                        </p:tgtEl>
                                        <p:attrNameLst>
                                          <p:attrName>style.visibility</p:attrName>
                                        </p:attrNameLst>
                                      </p:cBhvr>
                                      <p:to>
                                        <p:strVal val="hidden"/>
                                      </p:to>
                                    </p:set>
                                  </p:childTnLst>
                                </p:cTn>
                              </p:par>
                              <p:par>
                                <p:cTn id="45" presetID="42" presetClass="exit" presetSubtype="0" fill="hold" grpId="0" nodeType="withEffect">
                                  <p:stCondLst>
                                    <p:cond delay="0"/>
                                  </p:stCondLst>
                                  <p:childTnLst>
                                    <p:animEffect transition="out" filter="fade">
                                      <p:cBhvr>
                                        <p:cTn id="46" dur="1000"/>
                                        <p:tgtEl>
                                          <p:spTgt spid="16"/>
                                        </p:tgtEl>
                                      </p:cBhvr>
                                    </p:animEffect>
                                    <p:anim calcmode="lin" valueType="num">
                                      <p:cBhvr>
                                        <p:cTn id="47" dur="1000"/>
                                        <p:tgtEl>
                                          <p:spTgt spid="16"/>
                                        </p:tgtEl>
                                        <p:attrNameLst>
                                          <p:attrName>ppt_x</p:attrName>
                                        </p:attrNameLst>
                                      </p:cBhvr>
                                      <p:tavLst>
                                        <p:tav tm="0">
                                          <p:val>
                                            <p:strVal val="ppt_x"/>
                                          </p:val>
                                        </p:tav>
                                        <p:tav tm="100000">
                                          <p:val>
                                            <p:strVal val="ppt_x"/>
                                          </p:val>
                                        </p:tav>
                                      </p:tavLst>
                                    </p:anim>
                                    <p:anim calcmode="lin" valueType="num">
                                      <p:cBhvr>
                                        <p:cTn id="48" dur="1000"/>
                                        <p:tgtEl>
                                          <p:spTgt spid="16"/>
                                        </p:tgtEl>
                                        <p:attrNameLst>
                                          <p:attrName>ppt_y</p:attrName>
                                        </p:attrNameLst>
                                      </p:cBhvr>
                                      <p:tavLst>
                                        <p:tav tm="0">
                                          <p:val>
                                            <p:strVal val="ppt_y"/>
                                          </p:val>
                                        </p:tav>
                                        <p:tav tm="100000">
                                          <p:val>
                                            <p:strVal val="ppt_y+.1"/>
                                          </p:val>
                                        </p:tav>
                                      </p:tavLst>
                                    </p:anim>
                                    <p:set>
                                      <p:cBhvr>
                                        <p:cTn id="49" dur="1" fill="hold">
                                          <p:stCondLst>
                                            <p:cond delay="999"/>
                                          </p:stCondLst>
                                        </p:cTn>
                                        <p:tgtEl>
                                          <p:spTgt spid="16"/>
                                        </p:tgtEl>
                                        <p:attrNameLst>
                                          <p:attrName>style.visibility</p:attrName>
                                        </p:attrNameLst>
                                      </p:cBhvr>
                                      <p:to>
                                        <p:strVal val="hidden"/>
                                      </p:to>
                                    </p:set>
                                  </p:childTnLst>
                                </p:cTn>
                              </p:par>
                              <p:par>
                                <p:cTn id="50" presetID="42" presetClass="exit" presetSubtype="0" fill="hold" grpId="0" nodeType="withEffect">
                                  <p:stCondLst>
                                    <p:cond delay="0"/>
                                  </p:stCondLst>
                                  <p:childTnLst>
                                    <p:animEffect transition="out" filter="fade">
                                      <p:cBhvr>
                                        <p:cTn id="51" dur="1000"/>
                                        <p:tgtEl>
                                          <p:spTgt spid="17"/>
                                        </p:tgtEl>
                                      </p:cBhvr>
                                    </p:animEffect>
                                    <p:anim calcmode="lin" valueType="num">
                                      <p:cBhvr>
                                        <p:cTn id="52" dur="1000"/>
                                        <p:tgtEl>
                                          <p:spTgt spid="17"/>
                                        </p:tgtEl>
                                        <p:attrNameLst>
                                          <p:attrName>ppt_x</p:attrName>
                                        </p:attrNameLst>
                                      </p:cBhvr>
                                      <p:tavLst>
                                        <p:tav tm="0">
                                          <p:val>
                                            <p:strVal val="ppt_x"/>
                                          </p:val>
                                        </p:tav>
                                        <p:tav tm="100000">
                                          <p:val>
                                            <p:strVal val="ppt_x"/>
                                          </p:val>
                                        </p:tav>
                                      </p:tavLst>
                                    </p:anim>
                                    <p:anim calcmode="lin" valueType="num">
                                      <p:cBhvr>
                                        <p:cTn id="53" dur="1000"/>
                                        <p:tgtEl>
                                          <p:spTgt spid="17"/>
                                        </p:tgtEl>
                                        <p:attrNameLst>
                                          <p:attrName>ppt_y</p:attrName>
                                        </p:attrNameLst>
                                      </p:cBhvr>
                                      <p:tavLst>
                                        <p:tav tm="0">
                                          <p:val>
                                            <p:strVal val="ppt_y"/>
                                          </p:val>
                                        </p:tav>
                                        <p:tav tm="100000">
                                          <p:val>
                                            <p:strVal val="ppt_y+.1"/>
                                          </p:val>
                                        </p:tav>
                                      </p:tavLst>
                                    </p:anim>
                                    <p:set>
                                      <p:cBhvr>
                                        <p:cTn id="54" dur="1" fill="hold">
                                          <p:stCondLst>
                                            <p:cond delay="999"/>
                                          </p:stCondLst>
                                        </p:cTn>
                                        <p:tgtEl>
                                          <p:spTgt spid="17"/>
                                        </p:tgtEl>
                                        <p:attrNameLst>
                                          <p:attrName>style.visibility</p:attrName>
                                        </p:attrNameLst>
                                      </p:cBhvr>
                                      <p:to>
                                        <p:strVal val="hidden"/>
                                      </p:to>
                                    </p:set>
                                  </p:childTnLst>
                                </p:cTn>
                              </p:par>
                              <p:par>
                                <p:cTn id="55" presetID="42" presetClass="exit" presetSubtype="0" fill="hold" grpId="0" nodeType="withEffect">
                                  <p:stCondLst>
                                    <p:cond delay="0"/>
                                  </p:stCondLst>
                                  <p:childTnLst>
                                    <p:animEffect transition="out" filter="fade">
                                      <p:cBhvr>
                                        <p:cTn id="56" dur="1000"/>
                                        <p:tgtEl>
                                          <p:spTgt spid="18"/>
                                        </p:tgtEl>
                                      </p:cBhvr>
                                    </p:animEffect>
                                    <p:anim calcmode="lin" valueType="num">
                                      <p:cBhvr>
                                        <p:cTn id="57" dur="1000"/>
                                        <p:tgtEl>
                                          <p:spTgt spid="18"/>
                                        </p:tgtEl>
                                        <p:attrNameLst>
                                          <p:attrName>ppt_x</p:attrName>
                                        </p:attrNameLst>
                                      </p:cBhvr>
                                      <p:tavLst>
                                        <p:tav tm="0">
                                          <p:val>
                                            <p:strVal val="ppt_x"/>
                                          </p:val>
                                        </p:tav>
                                        <p:tav tm="100000">
                                          <p:val>
                                            <p:strVal val="ppt_x"/>
                                          </p:val>
                                        </p:tav>
                                      </p:tavLst>
                                    </p:anim>
                                    <p:anim calcmode="lin" valueType="num">
                                      <p:cBhvr>
                                        <p:cTn id="58" dur="1000"/>
                                        <p:tgtEl>
                                          <p:spTgt spid="18"/>
                                        </p:tgtEl>
                                        <p:attrNameLst>
                                          <p:attrName>ppt_y</p:attrName>
                                        </p:attrNameLst>
                                      </p:cBhvr>
                                      <p:tavLst>
                                        <p:tav tm="0">
                                          <p:val>
                                            <p:strVal val="ppt_y"/>
                                          </p:val>
                                        </p:tav>
                                        <p:tav tm="100000">
                                          <p:val>
                                            <p:strVal val="ppt_y+.1"/>
                                          </p:val>
                                        </p:tav>
                                      </p:tavLst>
                                    </p:anim>
                                    <p:set>
                                      <p:cBhvr>
                                        <p:cTn id="59" dur="1" fill="hold">
                                          <p:stCondLst>
                                            <p:cond delay="999"/>
                                          </p:stCondLst>
                                        </p:cTn>
                                        <p:tgtEl>
                                          <p:spTgt spid="18"/>
                                        </p:tgtEl>
                                        <p:attrNameLst>
                                          <p:attrName>style.visibility</p:attrName>
                                        </p:attrNameLst>
                                      </p:cBhvr>
                                      <p:to>
                                        <p:strVal val="hidden"/>
                                      </p:to>
                                    </p:set>
                                  </p:childTnLst>
                                </p:cTn>
                              </p:par>
                              <p:par>
                                <p:cTn id="60" presetID="42" presetClass="exit" presetSubtype="0" fill="hold" grpId="0" nodeType="withEffect">
                                  <p:stCondLst>
                                    <p:cond delay="0"/>
                                  </p:stCondLst>
                                  <p:childTnLst>
                                    <p:animEffect transition="out" filter="fade">
                                      <p:cBhvr>
                                        <p:cTn id="61" dur="1000"/>
                                        <p:tgtEl>
                                          <p:spTgt spid="19"/>
                                        </p:tgtEl>
                                      </p:cBhvr>
                                    </p:animEffect>
                                    <p:anim calcmode="lin" valueType="num">
                                      <p:cBhvr>
                                        <p:cTn id="62" dur="1000"/>
                                        <p:tgtEl>
                                          <p:spTgt spid="19"/>
                                        </p:tgtEl>
                                        <p:attrNameLst>
                                          <p:attrName>ppt_x</p:attrName>
                                        </p:attrNameLst>
                                      </p:cBhvr>
                                      <p:tavLst>
                                        <p:tav tm="0">
                                          <p:val>
                                            <p:strVal val="ppt_x"/>
                                          </p:val>
                                        </p:tav>
                                        <p:tav tm="100000">
                                          <p:val>
                                            <p:strVal val="ppt_x"/>
                                          </p:val>
                                        </p:tav>
                                      </p:tavLst>
                                    </p:anim>
                                    <p:anim calcmode="lin" valueType="num">
                                      <p:cBhvr>
                                        <p:cTn id="63" dur="1000"/>
                                        <p:tgtEl>
                                          <p:spTgt spid="19"/>
                                        </p:tgtEl>
                                        <p:attrNameLst>
                                          <p:attrName>ppt_y</p:attrName>
                                        </p:attrNameLst>
                                      </p:cBhvr>
                                      <p:tavLst>
                                        <p:tav tm="0">
                                          <p:val>
                                            <p:strVal val="ppt_y"/>
                                          </p:val>
                                        </p:tav>
                                        <p:tav tm="100000">
                                          <p:val>
                                            <p:strVal val="ppt_y+.1"/>
                                          </p:val>
                                        </p:tav>
                                      </p:tavLst>
                                    </p:anim>
                                    <p:set>
                                      <p:cBhvr>
                                        <p:cTn id="64" dur="1" fill="hold">
                                          <p:stCondLst>
                                            <p:cond delay="999"/>
                                          </p:stCondLst>
                                        </p:cTn>
                                        <p:tgtEl>
                                          <p:spTgt spid="19"/>
                                        </p:tgtEl>
                                        <p:attrNameLst>
                                          <p:attrName>style.visibility</p:attrName>
                                        </p:attrNameLst>
                                      </p:cBhvr>
                                      <p:to>
                                        <p:strVal val="hidden"/>
                                      </p:to>
                                    </p:set>
                                  </p:childTnLst>
                                </p:cTn>
                              </p:par>
                              <p:par>
                                <p:cTn id="65" presetID="42" presetClass="exit" presetSubtype="0" fill="hold" grpId="0" nodeType="withEffect">
                                  <p:stCondLst>
                                    <p:cond delay="0"/>
                                  </p:stCondLst>
                                  <p:childTnLst>
                                    <p:animEffect transition="out" filter="fade">
                                      <p:cBhvr>
                                        <p:cTn id="66" dur="1000"/>
                                        <p:tgtEl>
                                          <p:spTgt spid="20"/>
                                        </p:tgtEl>
                                      </p:cBhvr>
                                    </p:animEffect>
                                    <p:anim calcmode="lin" valueType="num">
                                      <p:cBhvr>
                                        <p:cTn id="67" dur="1000"/>
                                        <p:tgtEl>
                                          <p:spTgt spid="20"/>
                                        </p:tgtEl>
                                        <p:attrNameLst>
                                          <p:attrName>ppt_x</p:attrName>
                                        </p:attrNameLst>
                                      </p:cBhvr>
                                      <p:tavLst>
                                        <p:tav tm="0">
                                          <p:val>
                                            <p:strVal val="ppt_x"/>
                                          </p:val>
                                        </p:tav>
                                        <p:tav tm="100000">
                                          <p:val>
                                            <p:strVal val="ppt_x"/>
                                          </p:val>
                                        </p:tav>
                                      </p:tavLst>
                                    </p:anim>
                                    <p:anim calcmode="lin" valueType="num">
                                      <p:cBhvr>
                                        <p:cTn id="68" dur="1000"/>
                                        <p:tgtEl>
                                          <p:spTgt spid="20"/>
                                        </p:tgtEl>
                                        <p:attrNameLst>
                                          <p:attrName>ppt_y</p:attrName>
                                        </p:attrNameLst>
                                      </p:cBhvr>
                                      <p:tavLst>
                                        <p:tav tm="0">
                                          <p:val>
                                            <p:strVal val="ppt_y"/>
                                          </p:val>
                                        </p:tav>
                                        <p:tav tm="100000">
                                          <p:val>
                                            <p:strVal val="ppt_y+.1"/>
                                          </p:val>
                                        </p:tav>
                                      </p:tavLst>
                                    </p:anim>
                                    <p:set>
                                      <p:cBhvr>
                                        <p:cTn id="69" dur="1" fill="hold">
                                          <p:stCondLst>
                                            <p:cond delay="999"/>
                                          </p:stCondLst>
                                        </p:cTn>
                                        <p:tgtEl>
                                          <p:spTgt spid="20"/>
                                        </p:tgtEl>
                                        <p:attrNameLst>
                                          <p:attrName>style.visibility</p:attrName>
                                        </p:attrNameLst>
                                      </p:cBhvr>
                                      <p:to>
                                        <p:strVal val="hidden"/>
                                      </p:to>
                                    </p:set>
                                  </p:childTnLst>
                                </p:cTn>
                              </p:par>
                              <p:par>
                                <p:cTn id="70" presetID="42" presetClass="exit" presetSubtype="0" fill="hold" grpId="0" nodeType="withEffect">
                                  <p:stCondLst>
                                    <p:cond delay="0"/>
                                  </p:stCondLst>
                                  <p:childTnLst>
                                    <p:animEffect transition="out" filter="fade">
                                      <p:cBhvr>
                                        <p:cTn id="71" dur="1000"/>
                                        <p:tgtEl>
                                          <p:spTgt spid="21"/>
                                        </p:tgtEl>
                                      </p:cBhvr>
                                    </p:animEffect>
                                    <p:anim calcmode="lin" valueType="num">
                                      <p:cBhvr>
                                        <p:cTn id="72" dur="1000"/>
                                        <p:tgtEl>
                                          <p:spTgt spid="21"/>
                                        </p:tgtEl>
                                        <p:attrNameLst>
                                          <p:attrName>ppt_x</p:attrName>
                                        </p:attrNameLst>
                                      </p:cBhvr>
                                      <p:tavLst>
                                        <p:tav tm="0">
                                          <p:val>
                                            <p:strVal val="ppt_x"/>
                                          </p:val>
                                        </p:tav>
                                        <p:tav tm="100000">
                                          <p:val>
                                            <p:strVal val="ppt_x"/>
                                          </p:val>
                                        </p:tav>
                                      </p:tavLst>
                                    </p:anim>
                                    <p:anim calcmode="lin" valueType="num">
                                      <p:cBhvr>
                                        <p:cTn id="73" dur="1000"/>
                                        <p:tgtEl>
                                          <p:spTgt spid="21"/>
                                        </p:tgtEl>
                                        <p:attrNameLst>
                                          <p:attrName>ppt_y</p:attrName>
                                        </p:attrNameLst>
                                      </p:cBhvr>
                                      <p:tavLst>
                                        <p:tav tm="0">
                                          <p:val>
                                            <p:strVal val="ppt_y"/>
                                          </p:val>
                                        </p:tav>
                                        <p:tav tm="100000">
                                          <p:val>
                                            <p:strVal val="ppt_y+.1"/>
                                          </p:val>
                                        </p:tav>
                                      </p:tavLst>
                                    </p:anim>
                                    <p:set>
                                      <p:cBhvr>
                                        <p:cTn id="74" dur="1" fill="hold">
                                          <p:stCondLst>
                                            <p:cond delay="999"/>
                                          </p:stCondLst>
                                        </p:cTn>
                                        <p:tgtEl>
                                          <p:spTgt spid="21"/>
                                        </p:tgtEl>
                                        <p:attrNameLst>
                                          <p:attrName>style.visibility</p:attrName>
                                        </p:attrNameLst>
                                      </p:cBhvr>
                                      <p:to>
                                        <p:strVal val="hidden"/>
                                      </p:to>
                                    </p:set>
                                  </p:childTnLst>
                                </p:cTn>
                              </p:par>
                              <p:par>
                                <p:cTn id="75" presetID="42" presetClass="exit" presetSubtype="0" fill="hold" grpId="0" nodeType="withEffect">
                                  <p:stCondLst>
                                    <p:cond delay="0"/>
                                  </p:stCondLst>
                                  <p:childTnLst>
                                    <p:animEffect transition="out" filter="fade">
                                      <p:cBhvr>
                                        <p:cTn id="76" dur="1000"/>
                                        <p:tgtEl>
                                          <p:spTgt spid="22"/>
                                        </p:tgtEl>
                                      </p:cBhvr>
                                    </p:animEffect>
                                    <p:anim calcmode="lin" valueType="num">
                                      <p:cBhvr>
                                        <p:cTn id="77" dur="1000"/>
                                        <p:tgtEl>
                                          <p:spTgt spid="22"/>
                                        </p:tgtEl>
                                        <p:attrNameLst>
                                          <p:attrName>ppt_x</p:attrName>
                                        </p:attrNameLst>
                                      </p:cBhvr>
                                      <p:tavLst>
                                        <p:tav tm="0">
                                          <p:val>
                                            <p:strVal val="ppt_x"/>
                                          </p:val>
                                        </p:tav>
                                        <p:tav tm="100000">
                                          <p:val>
                                            <p:strVal val="ppt_x"/>
                                          </p:val>
                                        </p:tav>
                                      </p:tavLst>
                                    </p:anim>
                                    <p:anim calcmode="lin" valueType="num">
                                      <p:cBhvr>
                                        <p:cTn id="78" dur="1000"/>
                                        <p:tgtEl>
                                          <p:spTgt spid="22"/>
                                        </p:tgtEl>
                                        <p:attrNameLst>
                                          <p:attrName>ppt_y</p:attrName>
                                        </p:attrNameLst>
                                      </p:cBhvr>
                                      <p:tavLst>
                                        <p:tav tm="0">
                                          <p:val>
                                            <p:strVal val="ppt_y"/>
                                          </p:val>
                                        </p:tav>
                                        <p:tav tm="100000">
                                          <p:val>
                                            <p:strVal val="ppt_y+.1"/>
                                          </p:val>
                                        </p:tav>
                                      </p:tavLst>
                                    </p:anim>
                                    <p:set>
                                      <p:cBhvr>
                                        <p:cTn id="79" dur="1" fill="hold">
                                          <p:stCondLst>
                                            <p:cond delay="999"/>
                                          </p:stCondLst>
                                        </p:cTn>
                                        <p:tgtEl>
                                          <p:spTgt spid="22"/>
                                        </p:tgtEl>
                                        <p:attrNameLst>
                                          <p:attrName>style.visibility</p:attrName>
                                        </p:attrNameLst>
                                      </p:cBhvr>
                                      <p:to>
                                        <p:strVal val="hidden"/>
                                      </p:to>
                                    </p:set>
                                  </p:childTnLst>
                                </p:cTn>
                              </p:par>
                              <p:par>
                                <p:cTn id="80" presetID="42" presetClass="exit" presetSubtype="0" fill="hold" grpId="0" nodeType="withEffect">
                                  <p:stCondLst>
                                    <p:cond delay="0"/>
                                  </p:stCondLst>
                                  <p:childTnLst>
                                    <p:animEffect transition="out" filter="fade">
                                      <p:cBhvr>
                                        <p:cTn id="81" dur="1000"/>
                                        <p:tgtEl>
                                          <p:spTgt spid="23"/>
                                        </p:tgtEl>
                                      </p:cBhvr>
                                    </p:animEffect>
                                    <p:anim calcmode="lin" valueType="num">
                                      <p:cBhvr>
                                        <p:cTn id="82" dur="1000"/>
                                        <p:tgtEl>
                                          <p:spTgt spid="23"/>
                                        </p:tgtEl>
                                        <p:attrNameLst>
                                          <p:attrName>ppt_x</p:attrName>
                                        </p:attrNameLst>
                                      </p:cBhvr>
                                      <p:tavLst>
                                        <p:tav tm="0">
                                          <p:val>
                                            <p:strVal val="ppt_x"/>
                                          </p:val>
                                        </p:tav>
                                        <p:tav tm="100000">
                                          <p:val>
                                            <p:strVal val="ppt_x"/>
                                          </p:val>
                                        </p:tav>
                                      </p:tavLst>
                                    </p:anim>
                                    <p:anim calcmode="lin" valueType="num">
                                      <p:cBhvr>
                                        <p:cTn id="83" dur="1000"/>
                                        <p:tgtEl>
                                          <p:spTgt spid="23"/>
                                        </p:tgtEl>
                                        <p:attrNameLst>
                                          <p:attrName>ppt_y</p:attrName>
                                        </p:attrNameLst>
                                      </p:cBhvr>
                                      <p:tavLst>
                                        <p:tav tm="0">
                                          <p:val>
                                            <p:strVal val="ppt_y"/>
                                          </p:val>
                                        </p:tav>
                                        <p:tav tm="100000">
                                          <p:val>
                                            <p:strVal val="ppt_y+.1"/>
                                          </p:val>
                                        </p:tav>
                                      </p:tavLst>
                                    </p:anim>
                                    <p:set>
                                      <p:cBhvr>
                                        <p:cTn id="84" dur="1" fill="hold">
                                          <p:stCondLst>
                                            <p:cond delay="999"/>
                                          </p:stCondLst>
                                        </p:cTn>
                                        <p:tgtEl>
                                          <p:spTgt spid="23"/>
                                        </p:tgtEl>
                                        <p:attrNameLst>
                                          <p:attrName>style.visibility</p:attrName>
                                        </p:attrNameLst>
                                      </p:cBhvr>
                                      <p:to>
                                        <p:strVal val="hidden"/>
                                      </p:to>
                                    </p:set>
                                  </p:childTnLst>
                                </p:cTn>
                              </p:par>
                              <p:par>
                                <p:cTn id="85" presetID="42" presetClass="exit" presetSubtype="0" fill="hold" grpId="0" nodeType="withEffect">
                                  <p:stCondLst>
                                    <p:cond delay="0"/>
                                  </p:stCondLst>
                                  <p:childTnLst>
                                    <p:animEffect transition="out" filter="fade">
                                      <p:cBhvr>
                                        <p:cTn id="86" dur="1000"/>
                                        <p:tgtEl>
                                          <p:spTgt spid="24"/>
                                        </p:tgtEl>
                                      </p:cBhvr>
                                    </p:animEffect>
                                    <p:anim calcmode="lin" valueType="num">
                                      <p:cBhvr>
                                        <p:cTn id="87" dur="1000"/>
                                        <p:tgtEl>
                                          <p:spTgt spid="24"/>
                                        </p:tgtEl>
                                        <p:attrNameLst>
                                          <p:attrName>ppt_x</p:attrName>
                                        </p:attrNameLst>
                                      </p:cBhvr>
                                      <p:tavLst>
                                        <p:tav tm="0">
                                          <p:val>
                                            <p:strVal val="ppt_x"/>
                                          </p:val>
                                        </p:tav>
                                        <p:tav tm="100000">
                                          <p:val>
                                            <p:strVal val="ppt_x"/>
                                          </p:val>
                                        </p:tav>
                                      </p:tavLst>
                                    </p:anim>
                                    <p:anim calcmode="lin" valueType="num">
                                      <p:cBhvr>
                                        <p:cTn id="88" dur="1000"/>
                                        <p:tgtEl>
                                          <p:spTgt spid="24"/>
                                        </p:tgtEl>
                                        <p:attrNameLst>
                                          <p:attrName>ppt_y</p:attrName>
                                        </p:attrNameLst>
                                      </p:cBhvr>
                                      <p:tavLst>
                                        <p:tav tm="0">
                                          <p:val>
                                            <p:strVal val="ppt_y"/>
                                          </p:val>
                                        </p:tav>
                                        <p:tav tm="100000">
                                          <p:val>
                                            <p:strVal val="ppt_y+.1"/>
                                          </p:val>
                                        </p:tav>
                                      </p:tavLst>
                                    </p:anim>
                                    <p:set>
                                      <p:cBhvr>
                                        <p:cTn id="89" dur="1" fill="hold">
                                          <p:stCondLst>
                                            <p:cond delay="999"/>
                                          </p:stCondLst>
                                        </p:cTn>
                                        <p:tgtEl>
                                          <p:spTgt spid="24"/>
                                        </p:tgtEl>
                                        <p:attrNameLst>
                                          <p:attrName>style.visibility</p:attrName>
                                        </p:attrNameLst>
                                      </p:cBhvr>
                                      <p:to>
                                        <p:strVal val="hidden"/>
                                      </p:to>
                                    </p:set>
                                  </p:childTnLst>
                                </p:cTn>
                              </p:par>
                              <p:par>
                                <p:cTn id="90" presetID="42" presetClass="exit" presetSubtype="0" fill="hold" grpId="0" nodeType="withEffect">
                                  <p:stCondLst>
                                    <p:cond delay="0"/>
                                  </p:stCondLst>
                                  <p:childTnLst>
                                    <p:animEffect transition="out" filter="fade">
                                      <p:cBhvr>
                                        <p:cTn id="91" dur="1000"/>
                                        <p:tgtEl>
                                          <p:spTgt spid="25"/>
                                        </p:tgtEl>
                                      </p:cBhvr>
                                    </p:animEffect>
                                    <p:anim calcmode="lin" valueType="num">
                                      <p:cBhvr>
                                        <p:cTn id="92" dur="1000"/>
                                        <p:tgtEl>
                                          <p:spTgt spid="25"/>
                                        </p:tgtEl>
                                        <p:attrNameLst>
                                          <p:attrName>ppt_x</p:attrName>
                                        </p:attrNameLst>
                                      </p:cBhvr>
                                      <p:tavLst>
                                        <p:tav tm="0">
                                          <p:val>
                                            <p:strVal val="ppt_x"/>
                                          </p:val>
                                        </p:tav>
                                        <p:tav tm="100000">
                                          <p:val>
                                            <p:strVal val="ppt_x"/>
                                          </p:val>
                                        </p:tav>
                                      </p:tavLst>
                                    </p:anim>
                                    <p:anim calcmode="lin" valueType="num">
                                      <p:cBhvr>
                                        <p:cTn id="93" dur="1000"/>
                                        <p:tgtEl>
                                          <p:spTgt spid="25"/>
                                        </p:tgtEl>
                                        <p:attrNameLst>
                                          <p:attrName>ppt_y</p:attrName>
                                        </p:attrNameLst>
                                      </p:cBhvr>
                                      <p:tavLst>
                                        <p:tav tm="0">
                                          <p:val>
                                            <p:strVal val="ppt_y"/>
                                          </p:val>
                                        </p:tav>
                                        <p:tav tm="100000">
                                          <p:val>
                                            <p:strVal val="ppt_y+.1"/>
                                          </p:val>
                                        </p:tav>
                                      </p:tavLst>
                                    </p:anim>
                                    <p:set>
                                      <p:cBhvr>
                                        <p:cTn id="94" dur="1" fill="hold">
                                          <p:stCondLst>
                                            <p:cond delay="999"/>
                                          </p:stCondLst>
                                        </p:cTn>
                                        <p:tgtEl>
                                          <p:spTgt spid="25"/>
                                        </p:tgtEl>
                                        <p:attrNameLst>
                                          <p:attrName>style.visibility</p:attrName>
                                        </p:attrNameLst>
                                      </p:cBhvr>
                                      <p:to>
                                        <p:strVal val="hidden"/>
                                      </p:to>
                                    </p:set>
                                  </p:childTnLst>
                                </p:cTn>
                              </p:par>
                              <p:par>
                                <p:cTn id="95" presetID="42" presetClass="exit" presetSubtype="0" fill="hold" grpId="0" nodeType="withEffect">
                                  <p:stCondLst>
                                    <p:cond delay="0"/>
                                  </p:stCondLst>
                                  <p:childTnLst>
                                    <p:animEffect transition="out" filter="fade">
                                      <p:cBhvr>
                                        <p:cTn id="96" dur="1000"/>
                                        <p:tgtEl>
                                          <p:spTgt spid="26"/>
                                        </p:tgtEl>
                                      </p:cBhvr>
                                    </p:animEffect>
                                    <p:anim calcmode="lin" valueType="num">
                                      <p:cBhvr>
                                        <p:cTn id="97" dur="1000"/>
                                        <p:tgtEl>
                                          <p:spTgt spid="26"/>
                                        </p:tgtEl>
                                        <p:attrNameLst>
                                          <p:attrName>ppt_x</p:attrName>
                                        </p:attrNameLst>
                                      </p:cBhvr>
                                      <p:tavLst>
                                        <p:tav tm="0">
                                          <p:val>
                                            <p:strVal val="ppt_x"/>
                                          </p:val>
                                        </p:tav>
                                        <p:tav tm="100000">
                                          <p:val>
                                            <p:strVal val="ppt_x"/>
                                          </p:val>
                                        </p:tav>
                                      </p:tavLst>
                                    </p:anim>
                                    <p:anim calcmode="lin" valueType="num">
                                      <p:cBhvr>
                                        <p:cTn id="98" dur="1000"/>
                                        <p:tgtEl>
                                          <p:spTgt spid="26"/>
                                        </p:tgtEl>
                                        <p:attrNameLst>
                                          <p:attrName>ppt_y</p:attrName>
                                        </p:attrNameLst>
                                      </p:cBhvr>
                                      <p:tavLst>
                                        <p:tav tm="0">
                                          <p:val>
                                            <p:strVal val="ppt_y"/>
                                          </p:val>
                                        </p:tav>
                                        <p:tav tm="100000">
                                          <p:val>
                                            <p:strVal val="ppt_y+.1"/>
                                          </p:val>
                                        </p:tav>
                                      </p:tavLst>
                                    </p:anim>
                                    <p:set>
                                      <p:cBhvr>
                                        <p:cTn id="99" dur="1" fill="hold">
                                          <p:stCondLst>
                                            <p:cond delay="999"/>
                                          </p:stCondLst>
                                        </p:cTn>
                                        <p:tgtEl>
                                          <p:spTgt spid="26"/>
                                        </p:tgtEl>
                                        <p:attrNameLst>
                                          <p:attrName>style.visibility</p:attrName>
                                        </p:attrNameLst>
                                      </p:cBhvr>
                                      <p:to>
                                        <p:strVal val="hidden"/>
                                      </p:to>
                                    </p:set>
                                  </p:childTnLst>
                                </p:cTn>
                              </p:par>
                              <p:par>
                                <p:cTn id="100" presetID="42" presetClass="exit" presetSubtype="0" fill="hold" grpId="0" nodeType="withEffect">
                                  <p:stCondLst>
                                    <p:cond delay="0"/>
                                  </p:stCondLst>
                                  <p:childTnLst>
                                    <p:animEffect transition="out" filter="fade">
                                      <p:cBhvr>
                                        <p:cTn id="101" dur="1000"/>
                                        <p:tgtEl>
                                          <p:spTgt spid="27"/>
                                        </p:tgtEl>
                                      </p:cBhvr>
                                    </p:animEffect>
                                    <p:anim calcmode="lin" valueType="num">
                                      <p:cBhvr>
                                        <p:cTn id="102" dur="1000"/>
                                        <p:tgtEl>
                                          <p:spTgt spid="27"/>
                                        </p:tgtEl>
                                        <p:attrNameLst>
                                          <p:attrName>ppt_x</p:attrName>
                                        </p:attrNameLst>
                                      </p:cBhvr>
                                      <p:tavLst>
                                        <p:tav tm="0">
                                          <p:val>
                                            <p:strVal val="ppt_x"/>
                                          </p:val>
                                        </p:tav>
                                        <p:tav tm="100000">
                                          <p:val>
                                            <p:strVal val="ppt_x"/>
                                          </p:val>
                                        </p:tav>
                                      </p:tavLst>
                                    </p:anim>
                                    <p:anim calcmode="lin" valueType="num">
                                      <p:cBhvr>
                                        <p:cTn id="103" dur="1000"/>
                                        <p:tgtEl>
                                          <p:spTgt spid="27"/>
                                        </p:tgtEl>
                                        <p:attrNameLst>
                                          <p:attrName>ppt_y</p:attrName>
                                        </p:attrNameLst>
                                      </p:cBhvr>
                                      <p:tavLst>
                                        <p:tav tm="0">
                                          <p:val>
                                            <p:strVal val="ppt_y"/>
                                          </p:val>
                                        </p:tav>
                                        <p:tav tm="100000">
                                          <p:val>
                                            <p:strVal val="ppt_y+.1"/>
                                          </p:val>
                                        </p:tav>
                                      </p:tavLst>
                                    </p:anim>
                                    <p:set>
                                      <p:cBhvr>
                                        <p:cTn id="104" dur="1" fill="hold">
                                          <p:stCondLst>
                                            <p:cond delay="999"/>
                                          </p:stCondLst>
                                        </p:cTn>
                                        <p:tgtEl>
                                          <p:spTgt spid="27"/>
                                        </p:tgtEl>
                                        <p:attrNameLst>
                                          <p:attrName>style.visibility</p:attrName>
                                        </p:attrNameLst>
                                      </p:cBhvr>
                                      <p:to>
                                        <p:strVal val="hidden"/>
                                      </p:to>
                                    </p:set>
                                  </p:childTnLst>
                                </p:cTn>
                              </p:par>
                              <p:par>
                                <p:cTn id="105" presetID="42" presetClass="exit" presetSubtype="0" fill="hold" grpId="0" nodeType="withEffect">
                                  <p:stCondLst>
                                    <p:cond delay="0"/>
                                  </p:stCondLst>
                                  <p:childTnLst>
                                    <p:animEffect transition="out" filter="fade">
                                      <p:cBhvr>
                                        <p:cTn id="106" dur="1000"/>
                                        <p:tgtEl>
                                          <p:spTgt spid="28"/>
                                        </p:tgtEl>
                                      </p:cBhvr>
                                    </p:animEffect>
                                    <p:anim calcmode="lin" valueType="num">
                                      <p:cBhvr>
                                        <p:cTn id="107" dur="1000"/>
                                        <p:tgtEl>
                                          <p:spTgt spid="28"/>
                                        </p:tgtEl>
                                        <p:attrNameLst>
                                          <p:attrName>ppt_x</p:attrName>
                                        </p:attrNameLst>
                                      </p:cBhvr>
                                      <p:tavLst>
                                        <p:tav tm="0">
                                          <p:val>
                                            <p:strVal val="ppt_x"/>
                                          </p:val>
                                        </p:tav>
                                        <p:tav tm="100000">
                                          <p:val>
                                            <p:strVal val="ppt_x"/>
                                          </p:val>
                                        </p:tav>
                                      </p:tavLst>
                                    </p:anim>
                                    <p:anim calcmode="lin" valueType="num">
                                      <p:cBhvr>
                                        <p:cTn id="108" dur="1000"/>
                                        <p:tgtEl>
                                          <p:spTgt spid="28"/>
                                        </p:tgtEl>
                                        <p:attrNameLst>
                                          <p:attrName>ppt_y</p:attrName>
                                        </p:attrNameLst>
                                      </p:cBhvr>
                                      <p:tavLst>
                                        <p:tav tm="0">
                                          <p:val>
                                            <p:strVal val="ppt_y"/>
                                          </p:val>
                                        </p:tav>
                                        <p:tav tm="100000">
                                          <p:val>
                                            <p:strVal val="ppt_y+.1"/>
                                          </p:val>
                                        </p:tav>
                                      </p:tavLst>
                                    </p:anim>
                                    <p:set>
                                      <p:cBhvr>
                                        <p:cTn id="109" dur="1" fill="hold">
                                          <p:stCondLst>
                                            <p:cond delay="999"/>
                                          </p:stCondLst>
                                        </p:cTn>
                                        <p:tgtEl>
                                          <p:spTgt spid="28"/>
                                        </p:tgtEl>
                                        <p:attrNameLst>
                                          <p:attrName>style.visibility</p:attrName>
                                        </p:attrNameLst>
                                      </p:cBhvr>
                                      <p:to>
                                        <p:strVal val="hidden"/>
                                      </p:to>
                                    </p:set>
                                  </p:childTnLst>
                                </p:cTn>
                              </p:par>
                              <p:par>
                                <p:cTn id="110" presetID="42" presetClass="exit" presetSubtype="0" fill="hold" grpId="0" nodeType="withEffect">
                                  <p:stCondLst>
                                    <p:cond delay="0"/>
                                  </p:stCondLst>
                                  <p:childTnLst>
                                    <p:animEffect transition="out" filter="fade">
                                      <p:cBhvr>
                                        <p:cTn id="111" dur="1000"/>
                                        <p:tgtEl>
                                          <p:spTgt spid="29"/>
                                        </p:tgtEl>
                                      </p:cBhvr>
                                    </p:animEffect>
                                    <p:anim calcmode="lin" valueType="num">
                                      <p:cBhvr>
                                        <p:cTn id="112" dur="1000"/>
                                        <p:tgtEl>
                                          <p:spTgt spid="29"/>
                                        </p:tgtEl>
                                        <p:attrNameLst>
                                          <p:attrName>ppt_x</p:attrName>
                                        </p:attrNameLst>
                                      </p:cBhvr>
                                      <p:tavLst>
                                        <p:tav tm="0">
                                          <p:val>
                                            <p:strVal val="ppt_x"/>
                                          </p:val>
                                        </p:tav>
                                        <p:tav tm="100000">
                                          <p:val>
                                            <p:strVal val="ppt_x"/>
                                          </p:val>
                                        </p:tav>
                                      </p:tavLst>
                                    </p:anim>
                                    <p:anim calcmode="lin" valueType="num">
                                      <p:cBhvr>
                                        <p:cTn id="113" dur="1000"/>
                                        <p:tgtEl>
                                          <p:spTgt spid="29"/>
                                        </p:tgtEl>
                                        <p:attrNameLst>
                                          <p:attrName>ppt_y</p:attrName>
                                        </p:attrNameLst>
                                      </p:cBhvr>
                                      <p:tavLst>
                                        <p:tav tm="0">
                                          <p:val>
                                            <p:strVal val="ppt_y"/>
                                          </p:val>
                                        </p:tav>
                                        <p:tav tm="100000">
                                          <p:val>
                                            <p:strVal val="ppt_y+.1"/>
                                          </p:val>
                                        </p:tav>
                                      </p:tavLst>
                                    </p:anim>
                                    <p:set>
                                      <p:cBhvr>
                                        <p:cTn id="114" dur="1" fill="hold">
                                          <p:stCondLst>
                                            <p:cond delay="999"/>
                                          </p:stCondLst>
                                        </p:cTn>
                                        <p:tgtEl>
                                          <p:spTgt spid="29"/>
                                        </p:tgtEl>
                                        <p:attrNameLst>
                                          <p:attrName>style.visibility</p:attrName>
                                        </p:attrNameLst>
                                      </p:cBhvr>
                                      <p:to>
                                        <p:strVal val="hidden"/>
                                      </p:to>
                                    </p:set>
                                  </p:childTnLst>
                                </p:cTn>
                              </p:par>
                              <p:par>
                                <p:cTn id="115" presetID="42" presetClass="exit" presetSubtype="0" fill="hold" grpId="0" nodeType="withEffect">
                                  <p:stCondLst>
                                    <p:cond delay="0"/>
                                  </p:stCondLst>
                                  <p:childTnLst>
                                    <p:animEffect transition="out" filter="fade">
                                      <p:cBhvr>
                                        <p:cTn id="116" dur="1000"/>
                                        <p:tgtEl>
                                          <p:spTgt spid="30"/>
                                        </p:tgtEl>
                                      </p:cBhvr>
                                    </p:animEffect>
                                    <p:anim calcmode="lin" valueType="num">
                                      <p:cBhvr>
                                        <p:cTn id="117" dur="1000"/>
                                        <p:tgtEl>
                                          <p:spTgt spid="30"/>
                                        </p:tgtEl>
                                        <p:attrNameLst>
                                          <p:attrName>ppt_x</p:attrName>
                                        </p:attrNameLst>
                                      </p:cBhvr>
                                      <p:tavLst>
                                        <p:tav tm="0">
                                          <p:val>
                                            <p:strVal val="ppt_x"/>
                                          </p:val>
                                        </p:tav>
                                        <p:tav tm="100000">
                                          <p:val>
                                            <p:strVal val="ppt_x"/>
                                          </p:val>
                                        </p:tav>
                                      </p:tavLst>
                                    </p:anim>
                                    <p:anim calcmode="lin" valueType="num">
                                      <p:cBhvr>
                                        <p:cTn id="118" dur="1000"/>
                                        <p:tgtEl>
                                          <p:spTgt spid="30"/>
                                        </p:tgtEl>
                                        <p:attrNameLst>
                                          <p:attrName>ppt_y</p:attrName>
                                        </p:attrNameLst>
                                      </p:cBhvr>
                                      <p:tavLst>
                                        <p:tav tm="0">
                                          <p:val>
                                            <p:strVal val="ppt_y"/>
                                          </p:val>
                                        </p:tav>
                                        <p:tav tm="100000">
                                          <p:val>
                                            <p:strVal val="ppt_y+.1"/>
                                          </p:val>
                                        </p:tav>
                                      </p:tavLst>
                                    </p:anim>
                                    <p:set>
                                      <p:cBhvr>
                                        <p:cTn id="119" dur="1" fill="hold">
                                          <p:stCondLst>
                                            <p:cond delay="999"/>
                                          </p:stCondLst>
                                        </p:cTn>
                                        <p:tgtEl>
                                          <p:spTgt spid="30"/>
                                        </p:tgtEl>
                                        <p:attrNameLst>
                                          <p:attrName>style.visibility</p:attrName>
                                        </p:attrNameLst>
                                      </p:cBhvr>
                                      <p:to>
                                        <p:strVal val="hidden"/>
                                      </p:to>
                                    </p:set>
                                  </p:childTnLst>
                                </p:cTn>
                              </p:par>
                              <p:par>
                                <p:cTn id="120" presetID="42" presetClass="exit" presetSubtype="0" fill="hold" grpId="0" nodeType="withEffect">
                                  <p:stCondLst>
                                    <p:cond delay="0"/>
                                  </p:stCondLst>
                                  <p:childTnLst>
                                    <p:animEffect transition="out" filter="fade">
                                      <p:cBhvr>
                                        <p:cTn id="121" dur="1000"/>
                                        <p:tgtEl>
                                          <p:spTgt spid="31"/>
                                        </p:tgtEl>
                                      </p:cBhvr>
                                    </p:animEffect>
                                    <p:anim calcmode="lin" valueType="num">
                                      <p:cBhvr>
                                        <p:cTn id="122" dur="1000"/>
                                        <p:tgtEl>
                                          <p:spTgt spid="31"/>
                                        </p:tgtEl>
                                        <p:attrNameLst>
                                          <p:attrName>ppt_x</p:attrName>
                                        </p:attrNameLst>
                                      </p:cBhvr>
                                      <p:tavLst>
                                        <p:tav tm="0">
                                          <p:val>
                                            <p:strVal val="ppt_x"/>
                                          </p:val>
                                        </p:tav>
                                        <p:tav tm="100000">
                                          <p:val>
                                            <p:strVal val="ppt_x"/>
                                          </p:val>
                                        </p:tav>
                                      </p:tavLst>
                                    </p:anim>
                                    <p:anim calcmode="lin" valueType="num">
                                      <p:cBhvr>
                                        <p:cTn id="123" dur="1000"/>
                                        <p:tgtEl>
                                          <p:spTgt spid="31"/>
                                        </p:tgtEl>
                                        <p:attrNameLst>
                                          <p:attrName>ppt_y</p:attrName>
                                        </p:attrNameLst>
                                      </p:cBhvr>
                                      <p:tavLst>
                                        <p:tav tm="0">
                                          <p:val>
                                            <p:strVal val="ppt_y"/>
                                          </p:val>
                                        </p:tav>
                                        <p:tav tm="100000">
                                          <p:val>
                                            <p:strVal val="ppt_y+.1"/>
                                          </p:val>
                                        </p:tav>
                                      </p:tavLst>
                                    </p:anim>
                                    <p:set>
                                      <p:cBhvr>
                                        <p:cTn id="124" dur="1" fill="hold">
                                          <p:stCondLst>
                                            <p:cond delay="999"/>
                                          </p:stCondLst>
                                        </p:cTn>
                                        <p:tgtEl>
                                          <p:spTgt spid="31"/>
                                        </p:tgtEl>
                                        <p:attrNameLst>
                                          <p:attrName>style.visibility</p:attrName>
                                        </p:attrNameLst>
                                      </p:cBhvr>
                                      <p:to>
                                        <p:strVal val="hidden"/>
                                      </p:to>
                                    </p:set>
                                  </p:childTnLst>
                                </p:cTn>
                              </p:par>
                              <p:par>
                                <p:cTn id="125" presetID="42" presetClass="exit" presetSubtype="0" fill="hold" grpId="0" nodeType="withEffect">
                                  <p:stCondLst>
                                    <p:cond delay="0"/>
                                  </p:stCondLst>
                                  <p:childTnLst>
                                    <p:animEffect transition="out" filter="fade">
                                      <p:cBhvr>
                                        <p:cTn id="126" dur="1000"/>
                                        <p:tgtEl>
                                          <p:spTgt spid="32"/>
                                        </p:tgtEl>
                                      </p:cBhvr>
                                    </p:animEffect>
                                    <p:anim calcmode="lin" valueType="num">
                                      <p:cBhvr>
                                        <p:cTn id="127" dur="1000"/>
                                        <p:tgtEl>
                                          <p:spTgt spid="32"/>
                                        </p:tgtEl>
                                        <p:attrNameLst>
                                          <p:attrName>ppt_x</p:attrName>
                                        </p:attrNameLst>
                                      </p:cBhvr>
                                      <p:tavLst>
                                        <p:tav tm="0">
                                          <p:val>
                                            <p:strVal val="ppt_x"/>
                                          </p:val>
                                        </p:tav>
                                        <p:tav tm="100000">
                                          <p:val>
                                            <p:strVal val="ppt_x"/>
                                          </p:val>
                                        </p:tav>
                                      </p:tavLst>
                                    </p:anim>
                                    <p:anim calcmode="lin" valueType="num">
                                      <p:cBhvr>
                                        <p:cTn id="128" dur="1000"/>
                                        <p:tgtEl>
                                          <p:spTgt spid="32"/>
                                        </p:tgtEl>
                                        <p:attrNameLst>
                                          <p:attrName>ppt_y</p:attrName>
                                        </p:attrNameLst>
                                      </p:cBhvr>
                                      <p:tavLst>
                                        <p:tav tm="0">
                                          <p:val>
                                            <p:strVal val="ppt_y"/>
                                          </p:val>
                                        </p:tav>
                                        <p:tav tm="100000">
                                          <p:val>
                                            <p:strVal val="ppt_y+.1"/>
                                          </p:val>
                                        </p:tav>
                                      </p:tavLst>
                                    </p:anim>
                                    <p:set>
                                      <p:cBhvr>
                                        <p:cTn id="129" dur="1" fill="hold">
                                          <p:stCondLst>
                                            <p:cond delay="999"/>
                                          </p:stCondLst>
                                        </p:cTn>
                                        <p:tgtEl>
                                          <p:spTgt spid="32"/>
                                        </p:tgtEl>
                                        <p:attrNameLst>
                                          <p:attrName>style.visibility</p:attrName>
                                        </p:attrNameLst>
                                      </p:cBhvr>
                                      <p:to>
                                        <p:strVal val="hidden"/>
                                      </p:to>
                                    </p:set>
                                  </p:childTnLst>
                                </p:cTn>
                              </p:par>
                              <p:par>
                                <p:cTn id="130" presetID="42" presetClass="exit" presetSubtype="0" fill="hold" grpId="0" nodeType="withEffect">
                                  <p:stCondLst>
                                    <p:cond delay="0"/>
                                  </p:stCondLst>
                                  <p:childTnLst>
                                    <p:animEffect transition="out" filter="fade">
                                      <p:cBhvr>
                                        <p:cTn id="131" dur="1000"/>
                                        <p:tgtEl>
                                          <p:spTgt spid="33"/>
                                        </p:tgtEl>
                                      </p:cBhvr>
                                    </p:animEffect>
                                    <p:anim calcmode="lin" valueType="num">
                                      <p:cBhvr>
                                        <p:cTn id="132" dur="1000"/>
                                        <p:tgtEl>
                                          <p:spTgt spid="33"/>
                                        </p:tgtEl>
                                        <p:attrNameLst>
                                          <p:attrName>ppt_x</p:attrName>
                                        </p:attrNameLst>
                                      </p:cBhvr>
                                      <p:tavLst>
                                        <p:tav tm="0">
                                          <p:val>
                                            <p:strVal val="ppt_x"/>
                                          </p:val>
                                        </p:tav>
                                        <p:tav tm="100000">
                                          <p:val>
                                            <p:strVal val="ppt_x"/>
                                          </p:val>
                                        </p:tav>
                                      </p:tavLst>
                                    </p:anim>
                                    <p:anim calcmode="lin" valueType="num">
                                      <p:cBhvr>
                                        <p:cTn id="133" dur="1000"/>
                                        <p:tgtEl>
                                          <p:spTgt spid="33"/>
                                        </p:tgtEl>
                                        <p:attrNameLst>
                                          <p:attrName>ppt_y</p:attrName>
                                        </p:attrNameLst>
                                      </p:cBhvr>
                                      <p:tavLst>
                                        <p:tav tm="0">
                                          <p:val>
                                            <p:strVal val="ppt_y"/>
                                          </p:val>
                                        </p:tav>
                                        <p:tav tm="100000">
                                          <p:val>
                                            <p:strVal val="ppt_y+.1"/>
                                          </p:val>
                                        </p:tav>
                                      </p:tavLst>
                                    </p:anim>
                                    <p:set>
                                      <p:cBhvr>
                                        <p:cTn id="134" dur="1" fill="hold">
                                          <p:stCondLst>
                                            <p:cond delay="999"/>
                                          </p:stCondLst>
                                        </p:cTn>
                                        <p:tgtEl>
                                          <p:spTgt spid="33"/>
                                        </p:tgtEl>
                                        <p:attrNameLst>
                                          <p:attrName>style.visibility</p:attrName>
                                        </p:attrNameLst>
                                      </p:cBhvr>
                                      <p:to>
                                        <p:strVal val="hidden"/>
                                      </p:to>
                                    </p:set>
                                  </p:childTnLst>
                                </p:cTn>
                              </p:par>
                              <p:par>
                                <p:cTn id="135" presetID="42" presetClass="exit" presetSubtype="0" fill="hold" grpId="0" nodeType="withEffect">
                                  <p:stCondLst>
                                    <p:cond delay="0"/>
                                  </p:stCondLst>
                                  <p:childTnLst>
                                    <p:animEffect transition="out" filter="fade">
                                      <p:cBhvr>
                                        <p:cTn id="136" dur="1000"/>
                                        <p:tgtEl>
                                          <p:spTgt spid="34"/>
                                        </p:tgtEl>
                                      </p:cBhvr>
                                    </p:animEffect>
                                    <p:anim calcmode="lin" valueType="num">
                                      <p:cBhvr>
                                        <p:cTn id="137" dur="1000"/>
                                        <p:tgtEl>
                                          <p:spTgt spid="34"/>
                                        </p:tgtEl>
                                        <p:attrNameLst>
                                          <p:attrName>ppt_x</p:attrName>
                                        </p:attrNameLst>
                                      </p:cBhvr>
                                      <p:tavLst>
                                        <p:tav tm="0">
                                          <p:val>
                                            <p:strVal val="ppt_x"/>
                                          </p:val>
                                        </p:tav>
                                        <p:tav tm="100000">
                                          <p:val>
                                            <p:strVal val="ppt_x"/>
                                          </p:val>
                                        </p:tav>
                                      </p:tavLst>
                                    </p:anim>
                                    <p:anim calcmode="lin" valueType="num">
                                      <p:cBhvr>
                                        <p:cTn id="138" dur="1000"/>
                                        <p:tgtEl>
                                          <p:spTgt spid="34"/>
                                        </p:tgtEl>
                                        <p:attrNameLst>
                                          <p:attrName>ppt_y</p:attrName>
                                        </p:attrNameLst>
                                      </p:cBhvr>
                                      <p:tavLst>
                                        <p:tav tm="0">
                                          <p:val>
                                            <p:strVal val="ppt_y"/>
                                          </p:val>
                                        </p:tav>
                                        <p:tav tm="100000">
                                          <p:val>
                                            <p:strVal val="ppt_y+.1"/>
                                          </p:val>
                                        </p:tav>
                                      </p:tavLst>
                                    </p:anim>
                                    <p:set>
                                      <p:cBhvr>
                                        <p:cTn id="139" dur="1" fill="hold">
                                          <p:stCondLst>
                                            <p:cond delay="999"/>
                                          </p:stCondLst>
                                        </p:cTn>
                                        <p:tgtEl>
                                          <p:spTgt spid="34"/>
                                        </p:tgtEl>
                                        <p:attrNameLst>
                                          <p:attrName>style.visibility</p:attrName>
                                        </p:attrNameLst>
                                      </p:cBhvr>
                                      <p:to>
                                        <p:strVal val="hidden"/>
                                      </p:to>
                                    </p:set>
                                  </p:childTnLst>
                                </p:cTn>
                              </p:par>
                              <p:par>
                                <p:cTn id="140" presetID="42" presetClass="exit" presetSubtype="0" fill="hold" grpId="0" nodeType="withEffect">
                                  <p:stCondLst>
                                    <p:cond delay="0"/>
                                  </p:stCondLst>
                                  <p:childTnLst>
                                    <p:animEffect transition="out" filter="fade">
                                      <p:cBhvr>
                                        <p:cTn id="141" dur="1000"/>
                                        <p:tgtEl>
                                          <p:spTgt spid="35"/>
                                        </p:tgtEl>
                                      </p:cBhvr>
                                    </p:animEffect>
                                    <p:anim calcmode="lin" valueType="num">
                                      <p:cBhvr>
                                        <p:cTn id="142" dur="1000"/>
                                        <p:tgtEl>
                                          <p:spTgt spid="35"/>
                                        </p:tgtEl>
                                        <p:attrNameLst>
                                          <p:attrName>ppt_x</p:attrName>
                                        </p:attrNameLst>
                                      </p:cBhvr>
                                      <p:tavLst>
                                        <p:tav tm="0">
                                          <p:val>
                                            <p:strVal val="ppt_x"/>
                                          </p:val>
                                        </p:tav>
                                        <p:tav tm="100000">
                                          <p:val>
                                            <p:strVal val="ppt_x"/>
                                          </p:val>
                                        </p:tav>
                                      </p:tavLst>
                                    </p:anim>
                                    <p:anim calcmode="lin" valueType="num">
                                      <p:cBhvr>
                                        <p:cTn id="143" dur="1000"/>
                                        <p:tgtEl>
                                          <p:spTgt spid="35"/>
                                        </p:tgtEl>
                                        <p:attrNameLst>
                                          <p:attrName>ppt_y</p:attrName>
                                        </p:attrNameLst>
                                      </p:cBhvr>
                                      <p:tavLst>
                                        <p:tav tm="0">
                                          <p:val>
                                            <p:strVal val="ppt_y"/>
                                          </p:val>
                                        </p:tav>
                                        <p:tav tm="100000">
                                          <p:val>
                                            <p:strVal val="ppt_y+.1"/>
                                          </p:val>
                                        </p:tav>
                                      </p:tavLst>
                                    </p:anim>
                                    <p:set>
                                      <p:cBhvr>
                                        <p:cTn id="144" dur="1" fill="hold">
                                          <p:stCondLst>
                                            <p:cond delay="999"/>
                                          </p:stCondLst>
                                        </p:cTn>
                                        <p:tgtEl>
                                          <p:spTgt spid="35"/>
                                        </p:tgtEl>
                                        <p:attrNameLst>
                                          <p:attrName>style.visibility</p:attrName>
                                        </p:attrNameLst>
                                      </p:cBhvr>
                                      <p:to>
                                        <p:strVal val="hidden"/>
                                      </p:to>
                                    </p:set>
                                  </p:childTnLst>
                                </p:cTn>
                              </p:par>
                              <p:par>
                                <p:cTn id="145" presetID="42" presetClass="exit" presetSubtype="0" fill="hold" grpId="0" nodeType="withEffect">
                                  <p:stCondLst>
                                    <p:cond delay="0"/>
                                  </p:stCondLst>
                                  <p:childTnLst>
                                    <p:animEffect transition="out" filter="fade">
                                      <p:cBhvr>
                                        <p:cTn id="146" dur="1000"/>
                                        <p:tgtEl>
                                          <p:spTgt spid="36"/>
                                        </p:tgtEl>
                                      </p:cBhvr>
                                    </p:animEffect>
                                    <p:anim calcmode="lin" valueType="num">
                                      <p:cBhvr>
                                        <p:cTn id="147" dur="1000"/>
                                        <p:tgtEl>
                                          <p:spTgt spid="36"/>
                                        </p:tgtEl>
                                        <p:attrNameLst>
                                          <p:attrName>ppt_x</p:attrName>
                                        </p:attrNameLst>
                                      </p:cBhvr>
                                      <p:tavLst>
                                        <p:tav tm="0">
                                          <p:val>
                                            <p:strVal val="ppt_x"/>
                                          </p:val>
                                        </p:tav>
                                        <p:tav tm="100000">
                                          <p:val>
                                            <p:strVal val="ppt_x"/>
                                          </p:val>
                                        </p:tav>
                                      </p:tavLst>
                                    </p:anim>
                                    <p:anim calcmode="lin" valueType="num">
                                      <p:cBhvr>
                                        <p:cTn id="148" dur="1000"/>
                                        <p:tgtEl>
                                          <p:spTgt spid="36"/>
                                        </p:tgtEl>
                                        <p:attrNameLst>
                                          <p:attrName>ppt_y</p:attrName>
                                        </p:attrNameLst>
                                      </p:cBhvr>
                                      <p:tavLst>
                                        <p:tav tm="0">
                                          <p:val>
                                            <p:strVal val="ppt_y"/>
                                          </p:val>
                                        </p:tav>
                                        <p:tav tm="100000">
                                          <p:val>
                                            <p:strVal val="ppt_y+.1"/>
                                          </p:val>
                                        </p:tav>
                                      </p:tavLst>
                                    </p:anim>
                                    <p:set>
                                      <p:cBhvr>
                                        <p:cTn id="149" dur="1" fill="hold">
                                          <p:stCondLst>
                                            <p:cond delay="999"/>
                                          </p:stCondLst>
                                        </p:cTn>
                                        <p:tgtEl>
                                          <p:spTgt spid="36"/>
                                        </p:tgtEl>
                                        <p:attrNameLst>
                                          <p:attrName>style.visibility</p:attrName>
                                        </p:attrNameLst>
                                      </p:cBhvr>
                                      <p:to>
                                        <p:strVal val="hidden"/>
                                      </p:to>
                                    </p:set>
                                  </p:childTnLst>
                                </p:cTn>
                              </p:par>
                              <p:par>
                                <p:cTn id="150" presetID="42" presetClass="exit" presetSubtype="0" fill="hold" grpId="0" nodeType="withEffect">
                                  <p:stCondLst>
                                    <p:cond delay="0"/>
                                  </p:stCondLst>
                                  <p:childTnLst>
                                    <p:animEffect transition="out" filter="fade">
                                      <p:cBhvr>
                                        <p:cTn id="151" dur="1000"/>
                                        <p:tgtEl>
                                          <p:spTgt spid="37"/>
                                        </p:tgtEl>
                                      </p:cBhvr>
                                    </p:animEffect>
                                    <p:anim calcmode="lin" valueType="num">
                                      <p:cBhvr>
                                        <p:cTn id="152" dur="1000"/>
                                        <p:tgtEl>
                                          <p:spTgt spid="37"/>
                                        </p:tgtEl>
                                        <p:attrNameLst>
                                          <p:attrName>ppt_x</p:attrName>
                                        </p:attrNameLst>
                                      </p:cBhvr>
                                      <p:tavLst>
                                        <p:tav tm="0">
                                          <p:val>
                                            <p:strVal val="ppt_x"/>
                                          </p:val>
                                        </p:tav>
                                        <p:tav tm="100000">
                                          <p:val>
                                            <p:strVal val="ppt_x"/>
                                          </p:val>
                                        </p:tav>
                                      </p:tavLst>
                                    </p:anim>
                                    <p:anim calcmode="lin" valueType="num">
                                      <p:cBhvr>
                                        <p:cTn id="153" dur="1000"/>
                                        <p:tgtEl>
                                          <p:spTgt spid="37"/>
                                        </p:tgtEl>
                                        <p:attrNameLst>
                                          <p:attrName>ppt_y</p:attrName>
                                        </p:attrNameLst>
                                      </p:cBhvr>
                                      <p:tavLst>
                                        <p:tav tm="0">
                                          <p:val>
                                            <p:strVal val="ppt_y"/>
                                          </p:val>
                                        </p:tav>
                                        <p:tav tm="100000">
                                          <p:val>
                                            <p:strVal val="ppt_y+.1"/>
                                          </p:val>
                                        </p:tav>
                                      </p:tavLst>
                                    </p:anim>
                                    <p:set>
                                      <p:cBhvr>
                                        <p:cTn id="154" dur="1" fill="hold">
                                          <p:stCondLst>
                                            <p:cond delay="999"/>
                                          </p:stCondLst>
                                        </p:cTn>
                                        <p:tgtEl>
                                          <p:spTgt spid="37"/>
                                        </p:tgtEl>
                                        <p:attrNameLst>
                                          <p:attrName>style.visibility</p:attrName>
                                        </p:attrNameLst>
                                      </p:cBhvr>
                                      <p:to>
                                        <p:strVal val="hidden"/>
                                      </p:to>
                                    </p:set>
                                  </p:childTnLst>
                                </p:cTn>
                              </p:par>
                              <p:par>
                                <p:cTn id="155" presetID="42" presetClass="exit" presetSubtype="0" fill="hold" grpId="0" nodeType="withEffect">
                                  <p:stCondLst>
                                    <p:cond delay="0"/>
                                  </p:stCondLst>
                                  <p:childTnLst>
                                    <p:animEffect transition="out" filter="fade">
                                      <p:cBhvr>
                                        <p:cTn id="156" dur="1000"/>
                                        <p:tgtEl>
                                          <p:spTgt spid="38"/>
                                        </p:tgtEl>
                                      </p:cBhvr>
                                    </p:animEffect>
                                    <p:anim calcmode="lin" valueType="num">
                                      <p:cBhvr>
                                        <p:cTn id="157" dur="1000"/>
                                        <p:tgtEl>
                                          <p:spTgt spid="38"/>
                                        </p:tgtEl>
                                        <p:attrNameLst>
                                          <p:attrName>ppt_x</p:attrName>
                                        </p:attrNameLst>
                                      </p:cBhvr>
                                      <p:tavLst>
                                        <p:tav tm="0">
                                          <p:val>
                                            <p:strVal val="ppt_x"/>
                                          </p:val>
                                        </p:tav>
                                        <p:tav tm="100000">
                                          <p:val>
                                            <p:strVal val="ppt_x"/>
                                          </p:val>
                                        </p:tav>
                                      </p:tavLst>
                                    </p:anim>
                                    <p:anim calcmode="lin" valueType="num">
                                      <p:cBhvr>
                                        <p:cTn id="158" dur="1000"/>
                                        <p:tgtEl>
                                          <p:spTgt spid="38"/>
                                        </p:tgtEl>
                                        <p:attrNameLst>
                                          <p:attrName>ppt_y</p:attrName>
                                        </p:attrNameLst>
                                      </p:cBhvr>
                                      <p:tavLst>
                                        <p:tav tm="0">
                                          <p:val>
                                            <p:strVal val="ppt_y"/>
                                          </p:val>
                                        </p:tav>
                                        <p:tav tm="100000">
                                          <p:val>
                                            <p:strVal val="ppt_y+.1"/>
                                          </p:val>
                                        </p:tav>
                                      </p:tavLst>
                                    </p:anim>
                                    <p:set>
                                      <p:cBhvr>
                                        <p:cTn id="159" dur="1" fill="hold">
                                          <p:stCondLst>
                                            <p:cond delay="999"/>
                                          </p:stCondLst>
                                        </p:cTn>
                                        <p:tgtEl>
                                          <p:spTgt spid="38"/>
                                        </p:tgtEl>
                                        <p:attrNameLst>
                                          <p:attrName>style.visibility</p:attrName>
                                        </p:attrNameLst>
                                      </p:cBhvr>
                                      <p:to>
                                        <p:strVal val="hidden"/>
                                      </p:to>
                                    </p:set>
                                  </p:childTnLst>
                                </p:cTn>
                              </p:par>
                              <p:par>
                                <p:cTn id="160" presetID="42" presetClass="exit" presetSubtype="0" fill="hold" grpId="0" nodeType="withEffect">
                                  <p:stCondLst>
                                    <p:cond delay="0"/>
                                  </p:stCondLst>
                                  <p:childTnLst>
                                    <p:animEffect transition="out" filter="fade">
                                      <p:cBhvr>
                                        <p:cTn id="161" dur="1000"/>
                                        <p:tgtEl>
                                          <p:spTgt spid="39"/>
                                        </p:tgtEl>
                                      </p:cBhvr>
                                    </p:animEffect>
                                    <p:anim calcmode="lin" valueType="num">
                                      <p:cBhvr>
                                        <p:cTn id="162" dur="1000"/>
                                        <p:tgtEl>
                                          <p:spTgt spid="39"/>
                                        </p:tgtEl>
                                        <p:attrNameLst>
                                          <p:attrName>ppt_x</p:attrName>
                                        </p:attrNameLst>
                                      </p:cBhvr>
                                      <p:tavLst>
                                        <p:tav tm="0">
                                          <p:val>
                                            <p:strVal val="ppt_x"/>
                                          </p:val>
                                        </p:tav>
                                        <p:tav tm="100000">
                                          <p:val>
                                            <p:strVal val="ppt_x"/>
                                          </p:val>
                                        </p:tav>
                                      </p:tavLst>
                                    </p:anim>
                                    <p:anim calcmode="lin" valueType="num">
                                      <p:cBhvr>
                                        <p:cTn id="163" dur="1000"/>
                                        <p:tgtEl>
                                          <p:spTgt spid="39"/>
                                        </p:tgtEl>
                                        <p:attrNameLst>
                                          <p:attrName>ppt_y</p:attrName>
                                        </p:attrNameLst>
                                      </p:cBhvr>
                                      <p:tavLst>
                                        <p:tav tm="0">
                                          <p:val>
                                            <p:strVal val="ppt_y"/>
                                          </p:val>
                                        </p:tav>
                                        <p:tav tm="100000">
                                          <p:val>
                                            <p:strVal val="ppt_y+.1"/>
                                          </p:val>
                                        </p:tav>
                                      </p:tavLst>
                                    </p:anim>
                                    <p:set>
                                      <p:cBhvr>
                                        <p:cTn id="164" dur="1" fill="hold">
                                          <p:stCondLst>
                                            <p:cond delay="999"/>
                                          </p:stCondLst>
                                        </p:cTn>
                                        <p:tgtEl>
                                          <p:spTgt spid="39"/>
                                        </p:tgtEl>
                                        <p:attrNameLst>
                                          <p:attrName>style.visibility</p:attrName>
                                        </p:attrNameLst>
                                      </p:cBhvr>
                                      <p:to>
                                        <p:strVal val="hidden"/>
                                      </p:to>
                                    </p:set>
                                  </p:childTnLst>
                                </p:cTn>
                              </p:par>
                              <p:par>
                                <p:cTn id="165" presetID="42" presetClass="exit" presetSubtype="0" fill="hold" grpId="0" nodeType="withEffect">
                                  <p:stCondLst>
                                    <p:cond delay="0"/>
                                  </p:stCondLst>
                                  <p:childTnLst>
                                    <p:animEffect transition="out" filter="fade">
                                      <p:cBhvr>
                                        <p:cTn id="166" dur="1000"/>
                                        <p:tgtEl>
                                          <p:spTgt spid="40"/>
                                        </p:tgtEl>
                                      </p:cBhvr>
                                    </p:animEffect>
                                    <p:anim calcmode="lin" valueType="num">
                                      <p:cBhvr>
                                        <p:cTn id="167" dur="1000"/>
                                        <p:tgtEl>
                                          <p:spTgt spid="40"/>
                                        </p:tgtEl>
                                        <p:attrNameLst>
                                          <p:attrName>ppt_x</p:attrName>
                                        </p:attrNameLst>
                                      </p:cBhvr>
                                      <p:tavLst>
                                        <p:tav tm="0">
                                          <p:val>
                                            <p:strVal val="ppt_x"/>
                                          </p:val>
                                        </p:tav>
                                        <p:tav tm="100000">
                                          <p:val>
                                            <p:strVal val="ppt_x"/>
                                          </p:val>
                                        </p:tav>
                                      </p:tavLst>
                                    </p:anim>
                                    <p:anim calcmode="lin" valueType="num">
                                      <p:cBhvr>
                                        <p:cTn id="168" dur="1000"/>
                                        <p:tgtEl>
                                          <p:spTgt spid="40"/>
                                        </p:tgtEl>
                                        <p:attrNameLst>
                                          <p:attrName>ppt_y</p:attrName>
                                        </p:attrNameLst>
                                      </p:cBhvr>
                                      <p:tavLst>
                                        <p:tav tm="0">
                                          <p:val>
                                            <p:strVal val="ppt_y"/>
                                          </p:val>
                                        </p:tav>
                                        <p:tav tm="100000">
                                          <p:val>
                                            <p:strVal val="ppt_y+.1"/>
                                          </p:val>
                                        </p:tav>
                                      </p:tavLst>
                                    </p:anim>
                                    <p:set>
                                      <p:cBhvr>
                                        <p:cTn id="169" dur="1" fill="hold">
                                          <p:stCondLst>
                                            <p:cond delay="999"/>
                                          </p:stCondLst>
                                        </p:cTn>
                                        <p:tgtEl>
                                          <p:spTgt spid="40"/>
                                        </p:tgtEl>
                                        <p:attrNameLst>
                                          <p:attrName>style.visibility</p:attrName>
                                        </p:attrNameLst>
                                      </p:cBhvr>
                                      <p:to>
                                        <p:strVal val="hidden"/>
                                      </p:to>
                                    </p:set>
                                  </p:childTnLst>
                                </p:cTn>
                              </p:par>
                              <p:par>
                                <p:cTn id="170" presetID="42" presetClass="exit" presetSubtype="0" fill="hold" grpId="0" nodeType="withEffect">
                                  <p:stCondLst>
                                    <p:cond delay="0"/>
                                  </p:stCondLst>
                                  <p:childTnLst>
                                    <p:animEffect transition="out" filter="fade">
                                      <p:cBhvr>
                                        <p:cTn id="171" dur="1000"/>
                                        <p:tgtEl>
                                          <p:spTgt spid="41"/>
                                        </p:tgtEl>
                                      </p:cBhvr>
                                    </p:animEffect>
                                    <p:anim calcmode="lin" valueType="num">
                                      <p:cBhvr>
                                        <p:cTn id="172" dur="1000"/>
                                        <p:tgtEl>
                                          <p:spTgt spid="41"/>
                                        </p:tgtEl>
                                        <p:attrNameLst>
                                          <p:attrName>ppt_x</p:attrName>
                                        </p:attrNameLst>
                                      </p:cBhvr>
                                      <p:tavLst>
                                        <p:tav tm="0">
                                          <p:val>
                                            <p:strVal val="ppt_x"/>
                                          </p:val>
                                        </p:tav>
                                        <p:tav tm="100000">
                                          <p:val>
                                            <p:strVal val="ppt_x"/>
                                          </p:val>
                                        </p:tav>
                                      </p:tavLst>
                                    </p:anim>
                                    <p:anim calcmode="lin" valueType="num">
                                      <p:cBhvr>
                                        <p:cTn id="173" dur="1000"/>
                                        <p:tgtEl>
                                          <p:spTgt spid="41"/>
                                        </p:tgtEl>
                                        <p:attrNameLst>
                                          <p:attrName>ppt_y</p:attrName>
                                        </p:attrNameLst>
                                      </p:cBhvr>
                                      <p:tavLst>
                                        <p:tav tm="0">
                                          <p:val>
                                            <p:strVal val="ppt_y"/>
                                          </p:val>
                                        </p:tav>
                                        <p:tav tm="100000">
                                          <p:val>
                                            <p:strVal val="ppt_y+.1"/>
                                          </p:val>
                                        </p:tav>
                                      </p:tavLst>
                                    </p:anim>
                                    <p:set>
                                      <p:cBhvr>
                                        <p:cTn id="174" dur="1" fill="hold">
                                          <p:stCondLst>
                                            <p:cond delay="999"/>
                                          </p:stCondLst>
                                        </p:cTn>
                                        <p:tgtEl>
                                          <p:spTgt spid="41"/>
                                        </p:tgtEl>
                                        <p:attrNameLst>
                                          <p:attrName>style.visibility</p:attrName>
                                        </p:attrNameLst>
                                      </p:cBhvr>
                                      <p:to>
                                        <p:strVal val="hidden"/>
                                      </p:to>
                                    </p:set>
                                  </p:childTnLst>
                                </p:cTn>
                              </p:par>
                              <p:par>
                                <p:cTn id="175" presetID="42" presetClass="exit" presetSubtype="0" fill="hold" grpId="0" nodeType="withEffect">
                                  <p:stCondLst>
                                    <p:cond delay="0"/>
                                  </p:stCondLst>
                                  <p:childTnLst>
                                    <p:animEffect transition="out" filter="fade">
                                      <p:cBhvr>
                                        <p:cTn id="176" dur="1000"/>
                                        <p:tgtEl>
                                          <p:spTgt spid="42"/>
                                        </p:tgtEl>
                                      </p:cBhvr>
                                    </p:animEffect>
                                    <p:anim calcmode="lin" valueType="num">
                                      <p:cBhvr>
                                        <p:cTn id="177" dur="1000"/>
                                        <p:tgtEl>
                                          <p:spTgt spid="42"/>
                                        </p:tgtEl>
                                        <p:attrNameLst>
                                          <p:attrName>ppt_x</p:attrName>
                                        </p:attrNameLst>
                                      </p:cBhvr>
                                      <p:tavLst>
                                        <p:tav tm="0">
                                          <p:val>
                                            <p:strVal val="ppt_x"/>
                                          </p:val>
                                        </p:tav>
                                        <p:tav tm="100000">
                                          <p:val>
                                            <p:strVal val="ppt_x"/>
                                          </p:val>
                                        </p:tav>
                                      </p:tavLst>
                                    </p:anim>
                                    <p:anim calcmode="lin" valueType="num">
                                      <p:cBhvr>
                                        <p:cTn id="178" dur="1000"/>
                                        <p:tgtEl>
                                          <p:spTgt spid="42"/>
                                        </p:tgtEl>
                                        <p:attrNameLst>
                                          <p:attrName>ppt_y</p:attrName>
                                        </p:attrNameLst>
                                      </p:cBhvr>
                                      <p:tavLst>
                                        <p:tav tm="0">
                                          <p:val>
                                            <p:strVal val="ppt_y"/>
                                          </p:val>
                                        </p:tav>
                                        <p:tav tm="100000">
                                          <p:val>
                                            <p:strVal val="ppt_y+.1"/>
                                          </p:val>
                                        </p:tav>
                                      </p:tavLst>
                                    </p:anim>
                                    <p:set>
                                      <p:cBhvr>
                                        <p:cTn id="179" dur="1" fill="hold">
                                          <p:stCondLst>
                                            <p:cond delay="999"/>
                                          </p:stCondLst>
                                        </p:cTn>
                                        <p:tgtEl>
                                          <p:spTgt spid="42"/>
                                        </p:tgtEl>
                                        <p:attrNameLst>
                                          <p:attrName>style.visibility</p:attrName>
                                        </p:attrNameLst>
                                      </p:cBhvr>
                                      <p:to>
                                        <p:strVal val="hidden"/>
                                      </p:to>
                                    </p:set>
                                  </p:childTnLst>
                                </p:cTn>
                              </p:par>
                              <p:par>
                                <p:cTn id="180" presetID="42" presetClass="exit" presetSubtype="0" fill="hold" grpId="0" nodeType="withEffect">
                                  <p:stCondLst>
                                    <p:cond delay="0"/>
                                  </p:stCondLst>
                                  <p:childTnLst>
                                    <p:animEffect transition="out" filter="fade">
                                      <p:cBhvr>
                                        <p:cTn id="181" dur="1000"/>
                                        <p:tgtEl>
                                          <p:spTgt spid="43"/>
                                        </p:tgtEl>
                                      </p:cBhvr>
                                    </p:animEffect>
                                    <p:anim calcmode="lin" valueType="num">
                                      <p:cBhvr>
                                        <p:cTn id="182" dur="1000"/>
                                        <p:tgtEl>
                                          <p:spTgt spid="43"/>
                                        </p:tgtEl>
                                        <p:attrNameLst>
                                          <p:attrName>ppt_x</p:attrName>
                                        </p:attrNameLst>
                                      </p:cBhvr>
                                      <p:tavLst>
                                        <p:tav tm="0">
                                          <p:val>
                                            <p:strVal val="ppt_x"/>
                                          </p:val>
                                        </p:tav>
                                        <p:tav tm="100000">
                                          <p:val>
                                            <p:strVal val="ppt_x"/>
                                          </p:val>
                                        </p:tav>
                                      </p:tavLst>
                                    </p:anim>
                                    <p:anim calcmode="lin" valueType="num">
                                      <p:cBhvr>
                                        <p:cTn id="183" dur="1000"/>
                                        <p:tgtEl>
                                          <p:spTgt spid="43"/>
                                        </p:tgtEl>
                                        <p:attrNameLst>
                                          <p:attrName>ppt_y</p:attrName>
                                        </p:attrNameLst>
                                      </p:cBhvr>
                                      <p:tavLst>
                                        <p:tav tm="0">
                                          <p:val>
                                            <p:strVal val="ppt_y"/>
                                          </p:val>
                                        </p:tav>
                                        <p:tav tm="100000">
                                          <p:val>
                                            <p:strVal val="ppt_y+.1"/>
                                          </p:val>
                                        </p:tav>
                                      </p:tavLst>
                                    </p:anim>
                                    <p:set>
                                      <p:cBhvr>
                                        <p:cTn id="184" dur="1" fill="hold">
                                          <p:stCondLst>
                                            <p:cond delay="999"/>
                                          </p:stCondLst>
                                        </p:cTn>
                                        <p:tgtEl>
                                          <p:spTgt spid="43"/>
                                        </p:tgtEl>
                                        <p:attrNameLst>
                                          <p:attrName>style.visibility</p:attrName>
                                        </p:attrNameLst>
                                      </p:cBhvr>
                                      <p:to>
                                        <p:strVal val="hidden"/>
                                      </p:to>
                                    </p:set>
                                  </p:childTnLst>
                                </p:cTn>
                              </p:par>
                              <p:par>
                                <p:cTn id="185" presetID="42" presetClass="exit" presetSubtype="0" fill="hold" grpId="0" nodeType="withEffect">
                                  <p:stCondLst>
                                    <p:cond delay="0"/>
                                  </p:stCondLst>
                                  <p:childTnLst>
                                    <p:animEffect transition="out" filter="fade">
                                      <p:cBhvr>
                                        <p:cTn id="186" dur="1000"/>
                                        <p:tgtEl>
                                          <p:spTgt spid="44"/>
                                        </p:tgtEl>
                                      </p:cBhvr>
                                    </p:animEffect>
                                    <p:anim calcmode="lin" valueType="num">
                                      <p:cBhvr>
                                        <p:cTn id="187" dur="1000"/>
                                        <p:tgtEl>
                                          <p:spTgt spid="44"/>
                                        </p:tgtEl>
                                        <p:attrNameLst>
                                          <p:attrName>ppt_x</p:attrName>
                                        </p:attrNameLst>
                                      </p:cBhvr>
                                      <p:tavLst>
                                        <p:tav tm="0">
                                          <p:val>
                                            <p:strVal val="ppt_x"/>
                                          </p:val>
                                        </p:tav>
                                        <p:tav tm="100000">
                                          <p:val>
                                            <p:strVal val="ppt_x"/>
                                          </p:val>
                                        </p:tav>
                                      </p:tavLst>
                                    </p:anim>
                                    <p:anim calcmode="lin" valueType="num">
                                      <p:cBhvr>
                                        <p:cTn id="188" dur="1000"/>
                                        <p:tgtEl>
                                          <p:spTgt spid="44"/>
                                        </p:tgtEl>
                                        <p:attrNameLst>
                                          <p:attrName>ppt_y</p:attrName>
                                        </p:attrNameLst>
                                      </p:cBhvr>
                                      <p:tavLst>
                                        <p:tav tm="0">
                                          <p:val>
                                            <p:strVal val="ppt_y"/>
                                          </p:val>
                                        </p:tav>
                                        <p:tav tm="100000">
                                          <p:val>
                                            <p:strVal val="ppt_y+.1"/>
                                          </p:val>
                                        </p:tav>
                                      </p:tavLst>
                                    </p:anim>
                                    <p:set>
                                      <p:cBhvr>
                                        <p:cTn id="189" dur="1" fill="hold">
                                          <p:stCondLst>
                                            <p:cond delay="999"/>
                                          </p:stCondLst>
                                        </p:cTn>
                                        <p:tgtEl>
                                          <p:spTgt spid="44"/>
                                        </p:tgtEl>
                                        <p:attrNameLst>
                                          <p:attrName>style.visibility</p:attrName>
                                        </p:attrNameLst>
                                      </p:cBhvr>
                                      <p:to>
                                        <p:strVal val="hidden"/>
                                      </p:to>
                                    </p:set>
                                  </p:childTnLst>
                                </p:cTn>
                              </p:par>
                              <p:par>
                                <p:cTn id="190" presetID="42" presetClass="exit" presetSubtype="0" fill="hold" grpId="0" nodeType="withEffect">
                                  <p:stCondLst>
                                    <p:cond delay="0"/>
                                  </p:stCondLst>
                                  <p:childTnLst>
                                    <p:animEffect transition="out" filter="fade">
                                      <p:cBhvr>
                                        <p:cTn id="191" dur="1000"/>
                                        <p:tgtEl>
                                          <p:spTgt spid="45"/>
                                        </p:tgtEl>
                                      </p:cBhvr>
                                    </p:animEffect>
                                    <p:anim calcmode="lin" valueType="num">
                                      <p:cBhvr>
                                        <p:cTn id="192" dur="1000"/>
                                        <p:tgtEl>
                                          <p:spTgt spid="45"/>
                                        </p:tgtEl>
                                        <p:attrNameLst>
                                          <p:attrName>ppt_x</p:attrName>
                                        </p:attrNameLst>
                                      </p:cBhvr>
                                      <p:tavLst>
                                        <p:tav tm="0">
                                          <p:val>
                                            <p:strVal val="ppt_x"/>
                                          </p:val>
                                        </p:tav>
                                        <p:tav tm="100000">
                                          <p:val>
                                            <p:strVal val="ppt_x"/>
                                          </p:val>
                                        </p:tav>
                                      </p:tavLst>
                                    </p:anim>
                                    <p:anim calcmode="lin" valueType="num">
                                      <p:cBhvr>
                                        <p:cTn id="193" dur="1000"/>
                                        <p:tgtEl>
                                          <p:spTgt spid="45"/>
                                        </p:tgtEl>
                                        <p:attrNameLst>
                                          <p:attrName>ppt_y</p:attrName>
                                        </p:attrNameLst>
                                      </p:cBhvr>
                                      <p:tavLst>
                                        <p:tav tm="0">
                                          <p:val>
                                            <p:strVal val="ppt_y"/>
                                          </p:val>
                                        </p:tav>
                                        <p:tav tm="100000">
                                          <p:val>
                                            <p:strVal val="ppt_y+.1"/>
                                          </p:val>
                                        </p:tav>
                                      </p:tavLst>
                                    </p:anim>
                                    <p:set>
                                      <p:cBhvr>
                                        <p:cTn id="194" dur="1" fill="hold">
                                          <p:stCondLst>
                                            <p:cond delay="999"/>
                                          </p:stCondLst>
                                        </p:cTn>
                                        <p:tgtEl>
                                          <p:spTgt spid="45"/>
                                        </p:tgtEl>
                                        <p:attrNameLst>
                                          <p:attrName>style.visibility</p:attrName>
                                        </p:attrNameLst>
                                      </p:cBhvr>
                                      <p:to>
                                        <p:strVal val="hidden"/>
                                      </p:to>
                                    </p:set>
                                  </p:childTnLst>
                                </p:cTn>
                              </p:par>
                              <p:par>
                                <p:cTn id="195" presetID="42" presetClass="exit" presetSubtype="0" fill="hold" grpId="0" nodeType="withEffect">
                                  <p:stCondLst>
                                    <p:cond delay="0"/>
                                  </p:stCondLst>
                                  <p:childTnLst>
                                    <p:animEffect transition="out" filter="fade">
                                      <p:cBhvr>
                                        <p:cTn id="196" dur="1000"/>
                                        <p:tgtEl>
                                          <p:spTgt spid="46"/>
                                        </p:tgtEl>
                                      </p:cBhvr>
                                    </p:animEffect>
                                    <p:anim calcmode="lin" valueType="num">
                                      <p:cBhvr>
                                        <p:cTn id="197" dur="1000"/>
                                        <p:tgtEl>
                                          <p:spTgt spid="46"/>
                                        </p:tgtEl>
                                        <p:attrNameLst>
                                          <p:attrName>ppt_x</p:attrName>
                                        </p:attrNameLst>
                                      </p:cBhvr>
                                      <p:tavLst>
                                        <p:tav tm="0">
                                          <p:val>
                                            <p:strVal val="ppt_x"/>
                                          </p:val>
                                        </p:tav>
                                        <p:tav tm="100000">
                                          <p:val>
                                            <p:strVal val="ppt_x"/>
                                          </p:val>
                                        </p:tav>
                                      </p:tavLst>
                                    </p:anim>
                                    <p:anim calcmode="lin" valueType="num">
                                      <p:cBhvr>
                                        <p:cTn id="198" dur="1000"/>
                                        <p:tgtEl>
                                          <p:spTgt spid="46"/>
                                        </p:tgtEl>
                                        <p:attrNameLst>
                                          <p:attrName>ppt_y</p:attrName>
                                        </p:attrNameLst>
                                      </p:cBhvr>
                                      <p:tavLst>
                                        <p:tav tm="0">
                                          <p:val>
                                            <p:strVal val="ppt_y"/>
                                          </p:val>
                                        </p:tav>
                                        <p:tav tm="100000">
                                          <p:val>
                                            <p:strVal val="ppt_y+.1"/>
                                          </p:val>
                                        </p:tav>
                                      </p:tavLst>
                                    </p:anim>
                                    <p:set>
                                      <p:cBhvr>
                                        <p:cTn id="199" dur="1" fill="hold">
                                          <p:stCondLst>
                                            <p:cond delay="999"/>
                                          </p:stCondLst>
                                        </p:cTn>
                                        <p:tgtEl>
                                          <p:spTgt spid="46"/>
                                        </p:tgtEl>
                                        <p:attrNameLst>
                                          <p:attrName>style.visibility</p:attrName>
                                        </p:attrNameLst>
                                      </p:cBhvr>
                                      <p:to>
                                        <p:strVal val="hidden"/>
                                      </p:to>
                                    </p:set>
                                  </p:childTnLst>
                                </p:cTn>
                              </p:par>
                              <p:par>
                                <p:cTn id="200" presetID="42" presetClass="exit" presetSubtype="0" fill="hold" grpId="0" nodeType="withEffect">
                                  <p:stCondLst>
                                    <p:cond delay="0"/>
                                  </p:stCondLst>
                                  <p:childTnLst>
                                    <p:animEffect transition="out" filter="fade">
                                      <p:cBhvr>
                                        <p:cTn id="201" dur="1000"/>
                                        <p:tgtEl>
                                          <p:spTgt spid="47"/>
                                        </p:tgtEl>
                                      </p:cBhvr>
                                    </p:animEffect>
                                    <p:anim calcmode="lin" valueType="num">
                                      <p:cBhvr>
                                        <p:cTn id="202" dur="1000"/>
                                        <p:tgtEl>
                                          <p:spTgt spid="47"/>
                                        </p:tgtEl>
                                        <p:attrNameLst>
                                          <p:attrName>ppt_x</p:attrName>
                                        </p:attrNameLst>
                                      </p:cBhvr>
                                      <p:tavLst>
                                        <p:tav tm="0">
                                          <p:val>
                                            <p:strVal val="ppt_x"/>
                                          </p:val>
                                        </p:tav>
                                        <p:tav tm="100000">
                                          <p:val>
                                            <p:strVal val="ppt_x"/>
                                          </p:val>
                                        </p:tav>
                                      </p:tavLst>
                                    </p:anim>
                                    <p:anim calcmode="lin" valueType="num">
                                      <p:cBhvr>
                                        <p:cTn id="203" dur="1000"/>
                                        <p:tgtEl>
                                          <p:spTgt spid="47"/>
                                        </p:tgtEl>
                                        <p:attrNameLst>
                                          <p:attrName>ppt_y</p:attrName>
                                        </p:attrNameLst>
                                      </p:cBhvr>
                                      <p:tavLst>
                                        <p:tav tm="0">
                                          <p:val>
                                            <p:strVal val="ppt_y"/>
                                          </p:val>
                                        </p:tav>
                                        <p:tav tm="100000">
                                          <p:val>
                                            <p:strVal val="ppt_y+.1"/>
                                          </p:val>
                                        </p:tav>
                                      </p:tavLst>
                                    </p:anim>
                                    <p:set>
                                      <p:cBhvr>
                                        <p:cTn id="204" dur="1" fill="hold">
                                          <p:stCondLst>
                                            <p:cond delay="999"/>
                                          </p:stCondLst>
                                        </p:cTn>
                                        <p:tgtEl>
                                          <p:spTgt spid="47"/>
                                        </p:tgtEl>
                                        <p:attrNameLst>
                                          <p:attrName>style.visibility</p:attrName>
                                        </p:attrNameLst>
                                      </p:cBhvr>
                                      <p:to>
                                        <p:strVal val="hidden"/>
                                      </p:to>
                                    </p:set>
                                  </p:childTnLst>
                                </p:cTn>
                              </p:par>
                              <p:par>
                                <p:cTn id="205" presetID="42" presetClass="exit" presetSubtype="0" fill="hold" grpId="0" nodeType="withEffect">
                                  <p:stCondLst>
                                    <p:cond delay="0"/>
                                  </p:stCondLst>
                                  <p:childTnLst>
                                    <p:animEffect transition="out" filter="fade">
                                      <p:cBhvr>
                                        <p:cTn id="206" dur="1000"/>
                                        <p:tgtEl>
                                          <p:spTgt spid="48"/>
                                        </p:tgtEl>
                                      </p:cBhvr>
                                    </p:animEffect>
                                    <p:anim calcmode="lin" valueType="num">
                                      <p:cBhvr>
                                        <p:cTn id="207" dur="1000"/>
                                        <p:tgtEl>
                                          <p:spTgt spid="48"/>
                                        </p:tgtEl>
                                        <p:attrNameLst>
                                          <p:attrName>ppt_x</p:attrName>
                                        </p:attrNameLst>
                                      </p:cBhvr>
                                      <p:tavLst>
                                        <p:tav tm="0">
                                          <p:val>
                                            <p:strVal val="ppt_x"/>
                                          </p:val>
                                        </p:tav>
                                        <p:tav tm="100000">
                                          <p:val>
                                            <p:strVal val="ppt_x"/>
                                          </p:val>
                                        </p:tav>
                                      </p:tavLst>
                                    </p:anim>
                                    <p:anim calcmode="lin" valueType="num">
                                      <p:cBhvr>
                                        <p:cTn id="208" dur="1000"/>
                                        <p:tgtEl>
                                          <p:spTgt spid="48"/>
                                        </p:tgtEl>
                                        <p:attrNameLst>
                                          <p:attrName>ppt_y</p:attrName>
                                        </p:attrNameLst>
                                      </p:cBhvr>
                                      <p:tavLst>
                                        <p:tav tm="0">
                                          <p:val>
                                            <p:strVal val="ppt_y"/>
                                          </p:val>
                                        </p:tav>
                                        <p:tav tm="100000">
                                          <p:val>
                                            <p:strVal val="ppt_y+.1"/>
                                          </p:val>
                                        </p:tav>
                                      </p:tavLst>
                                    </p:anim>
                                    <p:set>
                                      <p:cBhvr>
                                        <p:cTn id="209" dur="1" fill="hold">
                                          <p:stCondLst>
                                            <p:cond delay="999"/>
                                          </p:stCondLst>
                                        </p:cTn>
                                        <p:tgtEl>
                                          <p:spTgt spid="48"/>
                                        </p:tgtEl>
                                        <p:attrNameLst>
                                          <p:attrName>style.visibility</p:attrName>
                                        </p:attrNameLst>
                                      </p:cBhvr>
                                      <p:to>
                                        <p:strVal val="hidden"/>
                                      </p:to>
                                    </p:set>
                                  </p:childTnLst>
                                </p:cTn>
                              </p:par>
                              <p:par>
                                <p:cTn id="210" presetID="42" presetClass="exit" presetSubtype="0" fill="hold" grpId="0" nodeType="withEffect">
                                  <p:stCondLst>
                                    <p:cond delay="0"/>
                                  </p:stCondLst>
                                  <p:childTnLst>
                                    <p:animEffect transition="out" filter="fade">
                                      <p:cBhvr>
                                        <p:cTn id="211" dur="1000"/>
                                        <p:tgtEl>
                                          <p:spTgt spid="49"/>
                                        </p:tgtEl>
                                      </p:cBhvr>
                                    </p:animEffect>
                                    <p:anim calcmode="lin" valueType="num">
                                      <p:cBhvr>
                                        <p:cTn id="212" dur="1000"/>
                                        <p:tgtEl>
                                          <p:spTgt spid="49"/>
                                        </p:tgtEl>
                                        <p:attrNameLst>
                                          <p:attrName>ppt_x</p:attrName>
                                        </p:attrNameLst>
                                      </p:cBhvr>
                                      <p:tavLst>
                                        <p:tav tm="0">
                                          <p:val>
                                            <p:strVal val="ppt_x"/>
                                          </p:val>
                                        </p:tav>
                                        <p:tav tm="100000">
                                          <p:val>
                                            <p:strVal val="ppt_x"/>
                                          </p:val>
                                        </p:tav>
                                      </p:tavLst>
                                    </p:anim>
                                    <p:anim calcmode="lin" valueType="num">
                                      <p:cBhvr>
                                        <p:cTn id="213" dur="1000"/>
                                        <p:tgtEl>
                                          <p:spTgt spid="49"/>
                                        </p:tgtEl>
                                        <p:attrNameLst>
                                          <p:attrName>ppt_y</p:attrName>
                                        </p:attrNameLst>
                                      </p:cBhvr>
                                      <p:tavLst>
                                        <p:tav tm="0">
                                          <p:val>
                                            <p:strVal val="ppt_y"/>
                                          </p:val>
                                        </p:tav>
                                        <p:tav tm="100000">
                                          <p:val>
                                            <p:strVal val="ppt_y+.1"/>
                                          </p:val>
                                        </p:tav>
                                      </p:tavLst>
                                    </p:anim>
                                    <p:set>
                                      <p:cBhvr>
                                        <p:cTn id="214" dur="1" fill="hold">
                                          <p:stCondLst>
                                            <p:cond delay="999"/>
                                          </p:stCondLst>
                                        </p:cTn>
                                        <p:tgtEl>
                                          <p:spTgt spid="49"/>
                                        </p:tgtEl>
                                        <p:attrNameLst>
                                          <p:attrName>style.visibility</p:attrName>
                                        </p:attrNameLst>
                                      </p:cBhvr>
                                      <p:to>
                                        <p:strVal val="hidden"/>
                                      </p:to>
                                    </p:set>
                                  </p:childTnLst>
                                </p:cTn>
                              </p:par>
                              <p:par>
                                <p:cTn id="215" presetID="42" presetClass="exit" presetSubtype="0" fill="hold" grpId="0" nodeType="withEffect">
                                  <p:stCondLst>
                                    <p:cond delay="0"/>
                                  </p:stCondLst>
                                  <p:childTnLst>
                                    <p:animEffect transition="out" filter="fade">
                                      <p:cBhvr>
                                        <p:cTn id="216" dur="1000"/>
                                        <p:tgtEl>
                                          <p:spTgt spid="50"/>
                                        </p:tgtEl>
                                      </p:cBhvr>
                                    </p:animEffect>
                                    <p:anim calcmode="lin" valueType="num">
                                      <p:cBhvr>
                                        <p:cTn id="217" dur="1000"/>
                                        <p:tgtEl>
                                          <p:spTgt spid="50"/>
                                        </p:tgtEl>
                                        <p:attrNameLst>
                                          <p:attrName>ppt_x</p:attrName>
                                        </p:attrNameLst>
                                      </p:cBhvr>
                                      <p:tavLst>
                                        <p:tav tm="0">
                                          <p:val>
                                            <p:strVal val="ppt_x"/>
                                          </p:val>
                                        </p:tav>
                                        <p:tav tm="100000">
                                          <p:val>
                                            <p:strVal val="ppt_x"/>
                                          </p:val>
                                        </p:tav>
                                      </p:tavLst>
                                    </p:anim>
                                    <p:anim calcmode="lin" valueType="num">
                                      <p:cBhvr>
                                        <p:cTn id="218" dur="1000"/>
                                        <p:tgtEl>
                                          <p:spTgt spid="50"/>
                                        </p:tgtEl>
                                        <p:attrNameLst>
                                          <p:attrName>ppt_y</p:attrName>
                                        </p:attrNameLst>
                                      </p:cBhvr>
                                      <p:tavLst>
                                        <p:tav tm="0">
                                          <p:val>
                                            <p:strVal val="ppt_y"/>
                                          </p:val>
                                        </p:tav>
                                        <p:tav tm="100000">
                                          <p:val>
                                            <p:strVal val="ppt_y+.1"/>
                                          </p:val>
                                        </p:tav>
                                      </p:tavLst>
                                    </p:anim>
                                    <p:set>
                                      <p:cBhvr>
                                        <p:cTn id="219" dur="1" fill="hold">
                                          <p:stCondLst>
                                            <p:cond delay="999"/>
                                          </p:stCondLst>
                                        </p:cTn>
                                        <p:tgtEl>
                                          <p:spTgt spid="50"/>
                                        </p:tgtEl>
                                        <p:attrNameLst>
                                          <p:attrName>style.visibility</p:attrName>
                                        </p:attrNameLst>
                                      </p:cBhvr>
                                      <p:to>
                                        <p:strVal val="hidden"/>
                                      </p:to>
                                    </p:set>
                                  </p:childTnLst>
                                </p:cTn>
                              </p:par>
                              <p:par>
                                <p:cTn id="220" presetID="42" presetClass="exit" presetSubtype="0" fill="hold" grpId="0" nodeType="withEffect">
                                  <p:stCondLst>
                                    <p:cond delay="0"/>
                                  </p:stCondLst>
                                  <p:childTnLst>
                                    <p:animEffect transition="out" filter="fade">
                                      <p:cBhvr>
                                        <p:cTn id="221" dur="1000"/>
                                        <p:tgtEl>
                                          <p:spTgt spid="51"/>
                                        </p:tgtEl>
                                      </p:cBhvr>
                                    </p:animEffect>
                                    <p:anim calcmode="lin" valueType="num">
                                      <p:cBhvr>
                                        <p:cTn id="222" dur="1000"/>
                                        <p:tgtEl>
                                          <p:spTgt spid="51"/>
                                        </p:tgtEl>
                                        <p:attrNameLst>
                                          <p:attrName>ppt_x</p:attrName>
                                        </p:attrNameLst>
                                      </p:cBhvr>
                                      <p:tavLst>
                                        <p:tav tm="0">
                                          <p:val>
                                            <p:strVal val="ppt_x"/>
                                          </p:val>
                                        </p:tav>
                                        <p:tav tm="100000">
                                          <p:val>
                                            <p:strVal val="ppt_x"/>
                                          </p:val>
                                        </p:tav>
                                      </p:tavLst>
                                    </p:anim>
                                    <p:anim calcmode="lin" valueType="num">
                                      <p:cBhvr>
                                        <p:cTn id="223" dur="1000"/>
                                        <p:tgtEl>
                                          <p:spTgt spid="51"/>
                                        </p:tgtEl>
                                        <p:attrNameLst>
                                          <p:attrName>ppt_y</p:attrName>
                                        </p:attrNameLst>
                                      </p:cBhvr>
                                      <p:tavLst>
                                        <p:tav tm="0">
                                          <p:val>
                                            <p:strVal val="ppt_y"/>
                                          </p:val>
                                        </p:tav>
                                        <p:tav tm="100000">
                                          <p:val>
                                            <p:strVal val="ppt_y+.1"/>
                                          </p:val>
                                        </p:tav>
                                      </p:tavLst>
                                    </p:anim>
                                    <p:set>
                                      <p:cBhvr>
                                        <p:cTn id="224" dur="1" fill="hold">
                                          <p:stCondLst>
                                            <p:cond delay="999"/>
                                          </p:stCondLst>
                                        </p:cTn>
                                        <p:tgtEl>
                                          <p:spTgt spid="51"/>
                                        </p:tgtEl>
                                        <p:attrNameLst>
                                          <p:attrName>style.visibility</p:attrName>
                                        </p:attrNameLst>
                                      </p:cBhvr>
                                      <p:to>
                                        <p:strVal val="hidden"/>
                                      </p:to>
                                    </p:set>
                                  </p:childTnLst>
                                </p:cTn>
                              </p:par>
                              <p:par>
                                <p:cTn id="225" presetID="42" presetClass="exit" presetSubtype="0" fill="hold" grpId="0" nodeType="withEffect">
                                  <p:stCondLst>
                                    <p:cond delay="0"/>
                                  </p:stCondLst>
                                  <p:childTnLst>
                                    <p:animEffect transition="out" filter="fade">
                                      <p:cBhvr>
                                        <p:cTn id="226" dur="1000"/>
                                        <p:tgtEl>
                                          <p:spTgt spid="52"/>
                                        </p:tgtEl>
                                      </p:cBhvr>
                                    </p:animEffect>
                                    <p:anim calcmode="lin" valueType="num">
                                      <p:cBhvr>
                                        <p:cTn id="227" dur="1000"/>
                                        <p:tgtEl>
                                          <p:spTgt spid="52"/>
                                        </p:tgtEl>
                                        <p:attrNameLst>
                                          <p:attrName>ppt_x</p:attrName>
                                        </p:attrNameLst>
                                      </p:cBhvr>
                                      <p:tavLst>
                                        <p:tav tm="0">
                                          <p:val>
                                            <p:strVal val="ppt_x"/>
                                          </p:val>
                                        </p:tav>
                                        <p:tav tm="100000">
                                          <p:val>
                                            <p:strVal val="ppt_x"/>
                                          </p:val>
                                        </p:tav>
                                      </p:tavLst>
                                    </p:anim>
                                    <p:anim calcmode="lin" valueType="num">
                                      <p:cBhvr>
                                        <p:cTn id="228" dur="1000"/>
                                        <p:tgtEl>
                                          <p:spTgt spid="52"/>
                                        </p:tgtEl>
                                        <p:attrNameLst>
                                          <p:attrName>ppt_y</p:attrName>
                                        </p:attrNameLst>
                                      </p:cBhvr>
                                      <p:tavLst>
                                        <p:tav tm="0">
                                          <p:val>
                                            <p:strVal val="ppt_y"/>
                                          </p:val>
                                        </p:tav>
                                        <p:tav tm="100000">
                                          <p:val>
                                            <p:strVal val="ppt_y+.1"/>
                                          </p:val>
                                        </p:tav>
                                      </p:tavLst>
                                    </p:anim>
                                    <p:set>
                                      <p:cBhvr>
                                        <p:cTn id="229" dur="1" fill="hold">
                                          <p:stCondLst>
                                            <p:cond delay="999"/>
                                          </p:stCondLst>
                                        </p:cTn>
                                        <p:tgtEl>
                                          <p:spTgt spid="52"/>
                                        </p:tgtEl>
                                        <p:attrNameLst>
                                          <p:attrName>style.visibility</p:attrName>
                                        </p:attrNameLst>
                                      </p:cBhvr>
                                      <p:to>
                                        <p:strVal val="hidden"/>
                                      </p:to>
                                    </p:set>
                                  </p:childTnLst>
                                </p:cTn>
                              </p:par>
                              <p:par>
                                <p:cTn id="230" presetID="42" presetClass="exit" presetSubtype="0" fill="hold" grpId="0" nodeType="withEffect">
                                  <p:stCondLst>
                                    <p:cond delay="0"/>
                                  </p:stCondLst>
                                  <p:childTnLst>
                                    <p:animEffect transition="out" filter="fade">
                                      <p:cBhvr>
                                        <p:cTn id="231" dur="1000"/>
                                        <p:tgtEl>
                                          <p:spTgt spid="53"/>
                                        </p:tgtEl>
                                      </p:cBhvr>
                                    </p:animEffect>
                                    <p:anim calcmode="lin" valueType="num">
                                      <p:cBhvr>
                                        <p:cTn id="232" dur="1000"/>
                                        <p:tgtEl>
                                          <p:spTgt spid="53"/>
                                        </p:tgtEl>
                                        <p:attrNameLst>
                                          <p:attrName>ppt_x</p:attrName>
                                        </p:attrNameLst>
                                      </p:cBhvr>
                                      <p:tavLst>
                                        <p:tav tm="0">
                                          <p:val>
                                            <p:strVal val="ppt_x"/>
                                          </p:val>
                                        </p:tav>
                                        <p:tav tm="100000">
                                          <p:val>
                                            <p:strVal val="ppt_x"/>
                                          </p:val>
                                        </p:tav>
                                      </p:tavLst>
                                    </p:anim>
                                    <p:anim calcmode="lin" valueType="num">
                                      <p:cBhvr>
                                        <p:cTn id="233" dur="1000"/>
                                        <p:tgtEl>
                                          <p:spTgt spid="53"/>
                                        </p:tgtEl>
                                        <p:attrNameLst>
                                          <p:attrName>ppt_y</p:attrName>
                                        </p:attrNameLst>
                                      </p:cBhvr>
                                      <p:tavLst>
                                        <p:tav tm="0">
                                          <p:val>
                                            <p:strVal val="ppt_y"/>
                                          </p:val>
                                        </p:tav>
                                        <p:tav tm="100000">
                                          <p:val>
                                            <p:strVal val="ppt_y+.1"/>
                                          </p:val>
                                        </p:tav>
                                      </p:tavLst>
                                    </p:anim>
                                    <p:set>
                                      <p:cBhvr>
                                        <p:cTn id="234" dur="1" fill="hold">
                                          <p:stCondLst>
                                            <p:cond delay="999"/>
                                          </p:stCondLst>
                                        </p:cTn>
                                        <p:tgtEl>
                                          <p:spTgt spid="53"/>
                                        </p:tgtEl>
                                        <p:attrNameLst>
                                          <p:attrName>style.visibility</p:attrName>
                                        </p:attrNameLst>
                                      </p:cBhvr>
                                      <p:to>
                                        <p:strVal val="hidden"/>
                                      </p:to>
                                    </p:set>
                                  </p:childTnLst>
                                </p:cTn>
                              </p:par>
                              <p:par>
                                <p:cTn id="235" presetID="42" presetClass="exit" presetSubtype="0" fill="hold" grpId="0" nodeType="withEffect">
                                  <p:stCondLst>
                                    <p:cond delay="0"/>
                                  </p:stCondLst>
                                  <p:childTnLst>
                                    <p:animEffect transition="out" filter="fade">
                                      <p:cBhvr>
                                        <p:cTn id="236" dur="1000"/>
                                        <p:tgtEl>
                                          <p:spTgt spid="54"/>
                                        </p:tgtEl>
                                      </p:cBhvr>
                                    </p:animEffect>
                                    <p:anim calcmode="lin" valueType="num">
                                      <p:cBhvr>
                                        <p:cTn id="237" dur="1000"/>
                                        <p:tgtEl>
                                          <p:spTgt spid="54"/>
                                        </p:tgtEl>
                                        <p:attrNameLst>
                                          <p:attrName>ppt_x</p:attrName>
                                        </p:attrNameLst>
                                      </p:cBhvr>
                                      <p:tavLst>
                                        <p:tav tm="0">
                                          <p:val>
                                            <p:strVal val="ppt_x"/>
                                          </p:val>
                                        </p:tav>
                                        <p:tav tm="100000">
                                          <p:val>
                                            <p:strVal val="ppt_x"/>
                                          </p:val>
                                        </p:tav>
                                      </p:tavLst>
                                    </p:anim>
                                    <p:anim calcmode="lin" valueType="num">
                                      <p:cBhvr>
                                        <p:cTn id="238" dur="1000"/>
                                        <p:tgtEl>
                                          <p:spTgt spid="54"/>
                                        </p:tgtEl>
                                        <p:attrNameLst>
                                          <p:attrName>ppt_y</p:attrName>
                                        </p:attrNameLst>
                                      </p:cBhvr>
                                      <p:tavLst>
                                        <p:tav tm="0">
                                          <p:val>
                                            <p:strVal val="ppt_y"/>
                                          </p:val>
                                        </p:tav>
                                        <p:tav tm="100000">
                                          <p:val>
                                            <p:strVal val="ppt_y+.1"/>
                                          </p:val>
                                        </p:tav>
                                      </p:tavLst>
                                    </p:anim>
                                    <p:set>
                                      <p:cBhvr>
                                        <p:cTn id="239" dur="1" fill="hold">
                                          <p:stCondLst>
                                            <p:cond delay="999"/>
                                          </p:stCondLst>
                                        </p:cTn>
                                        <p:tgtEl>
                                          <p:spTgt spid="54"/>
                                        </p:tgtEl>
                                        <p:attrNameLst>
                                          <p:attrName>style.visibility</p:attrName>
                                        </p:attrNameLst>
                                      </p:cBhvr>
                                      <p:to>
                                        <p:strVal val="hidden"/>
                                      </p:to>
                                    </p:set>
                                  </p:childTnLst>
                                </p:cTn>
                              </p:par>
                              <p:par>
                                <p:cTn id="240" presetID="42" presetClass="exit" presetSubtype="0" fill="hold" grpId="0" nodeType="withEffect">
                                  <p:stCondLst>
                                    <p:cond delay="0"/>
                                  </p:stCondLst>
                                  <p:childTnLst>
                                    <p:animEffect transition="out" filter="fade">
                                      <p:cBhvr>
                                        <p:cTn id="241" dur="1000"/>
                                        <p:tgtEl>
                                          <p:spTgt spid="55"/>
                                        </p:tgtEl>
                                      </p:cBhvr>
                                    </p:animEffect>
                                    <p:anim calcmode="lin" valueType="num">
                                      <p:cBhvr>
                                        <p:cTn id="242" dur="1000"/>
                                        <p:tgtEl>
                                          <p:spTgt spid="55"/>
                                        </p:tgtEl>
                                        <p:attrNameLst>
                                          <p:attrName>ppt_x</p:attrName>
                                        </p:attrNameLst>
                                      </p:cBhvr>
                                      <p:tavLst>
                                        <p:tav tm="0">
                                          <p:val>
                                            <p:strVal val="ppt_x"/>
                                          </p:val>
                                        </p:tav>
                                        <p:tav tm="100000">
                                          <p:val>
                                            <p:strVal val="ppt_x"/>
                                          </p:val>
                                        </p:tav>
                                      </p:tavLst>
                                    </p:anim>
                                    <p:anim calcmode="lin" valueType="num">
                                      <p:cBhvr>
                                        <p:cTn id="243" dur="1000"/>
                                        <p:tgtEl>
                                          <p:spTgt spid="55"/>
                                        </p:tgtEl>
                                        <p:attrNameLst>
                                          <p:attrName>ppt_y</p:attrName>
                                        </p:attrNameLst>
                                      </p:cBhvr>
                                      <p:tavLst>
                                        <p:tav tm="0">
                                          <p:val>
                                            <p:strVal val="ppt_y"/>
                                          </p:val>
                                        </p:tav>
                                        <p:tav tm="100000">
                                          <p:val>
                                            <p:strVal val="ppt_y+.1"/>
                                          </p:val>
                                        </p:tav>
                                      </p:tavLst>
                                    </p:anim>
                                    <p:set>
                                      <p:cBhvr>
                                        <p:cTn id="244" dur="1" fill="hold">
                                          <p:stCondLst>
                                            <p:cond delay="999"/>
                                          </p:stCondLst>
                                        </p:cTn>
                                        <p:tgtEl>
                                          <p:spTgt spid="55"/>
                                        </p:tgtEl>
                                        <p:attrNameLst>
                                          <p:attrName>style.visibility</p:attrName>
                                        </p:attrNameLst>
                                      </p:cBhvr>
                                      <p:to>
                                        <p:strVal val="hidden"/>
                                      </p:to>
                                    </p:set>
                                  </p:childTnLst>
                                </p:cTn>
                              </p:par>
                              <p:par>
                                <p:cTn id="245" presetID="42" presetClass="exit" presetSubtype="0" fill="hold" grpId="0" nodeType="withEffect">
                                  <p:stCondLst>
                                    <p:cond delay="0"/>
                                  </p:stCondLst>
                                  <p:childTnLst>
                                    <p:animEffect transition="out" filter="fade">
                                      <p:cBhvr>
                                        <p:cTn id="246" dur="1000"/>
                                        <p:tgtEl>
                                          <p:spTgt spid="56"/>
                                        </p:tgtEl>
                                      </p:cBhvr>
                                    </p:animEffect>
                                    <p:anim calcmode="lin" valueType="num">
                                      <p:cBhvr>
                                        <p:cTn id="247" dur="1000"/>
                                        <p:tgtEl>
                                          <p:spTgt spid="56"/>
                                        </p:tgtEl>
                                        <p:attrNameLst>
                                          <p:attrName>ppt_x</p:attrName>
                                        </p:attrNameLst>
                                      </p:cBhvr>
                                      <p:tavLst>
                                        <p:tav tm="0">
                                          <p:val>
                                            <p:strVal val="ppt_x"/>
                                          </p:val>
                                        </p:tav>
                                        <p:tav tm="100000">
                                          <p:val>
                                            <p:strVal val="ppt_x"/>
                                          </p:val>
                                        </p:tav>
                                      </p:tavLst>
                                    </p:anim>
                                    <p:anim calcmode="lin" valueType="num">
                                      <p:cBhvr>
                                        <p:cTn id="248" dur="1000"/>
                                        <p:tgtEl>
                                          <p:spTgt spid="56"/>
                                        </p:tgtEl>
                                        <p:attrNameLst>
                                          <p:attrName>ppt_y</p:attrName>
                                        </p:attrNameLst>
                                      </p:cBhvr>
                                      <p:tavLst>
                                        <p:tav tm="0">
                                          <p:val>
                                            <p:strVal val="ppt_y"/>
                                          </p:val>
                                        </p:tav>
                                        <p:tav tm="100000">
                                          <p:val>
                                            <p:strVal val="ppt_y+.1"/>
                                          </p:val>
                                        </p:tav>
                                      </p:tavLst>
                                    </p:anim>
                                    <p:set>
                                      <p:cBhvr>
                                        <p:cTn id="249" dur="1" fill="hold">
                                          <p:stCondLst>
                                            <p:cond delay="999"/>
                                          </p:stCondLst>
                                        </p:cTn>
                                        <p:tgtEl>
                                          <p:spTgt spid="56"/>
                                        </p:tgtEl>
                                        <p:attrNameLst>
                                          <p:attrName>style.visibility</p:attrName>
                                        </p:attrNameLst>
                                      </p:cBhvr>
                                      <p:to>
                                        <p:strVal val="hidden"/>
                                      </p:to>
                                    </p:set>
                                  </p:childTnLst>
                                </p:cTn>
                              </p:par>
                              <p:par>
                                <p:cTn id="250" presetID="42" presetClass="exit" presetSubtype="0" fill="hold" grpId="0" nodeType="withEffect">
                                  <p:stCondLst>
                                    <p:cond delay="0"/>
                                  </p:stCondLst>
                                  <p:childTnLst>
                                    <p:animEffect transition="out" filter="fade">
                                      <p:cBhvr>
                                        <p:cTn id="251" dur="1000"/>
                                        <p:tgtEl>
                                          <p:spTgt spid="57"/>
                                        </p:tgtEl>
                                      </p:cBhvr>
                                    </p:animEffect>
                                    <p:anim calcmode="lin" valueType="num">
                                      <p:cBhvr>
                                        <p:cTn id="252" dur="1000"/>
                                        <p:tgtEl>
                                          <p:spTgt spid="57"/>
                                        </p:tgtEl>
                                        <p:attrNameLst>
                                          <p:attrName>ppt_x</p:attrName>
                                        </p:attrNameLst>
                                      </p:cBhvr>
                                      <p:tavLst>
                                        <p:tav tm="0">
                                          <p:val>
                                            <p:strVal val="ppt_x"/>
                                          </p:val>
                                        </p:tav>
                                        <p:tav tm="100000">
                                          <p:val>
                                            <p:strVal val="ppt_x"/>
                                          </p:val>
                                        </p:tav>
                                      </p:tavLst>
                                    </p:anim>
                                    <p:anim calcmode="lin" valueType="num">
                                      <p:cBhvr>
                                        <p:cTn id="253" dur="1000"/>
                                        <p:tgtEl>
                                          <p:spTgt spid="57"/>
                                        </p:tgtEl>
                                        <p:attrNameLst>
                                          <p:attrName>ppt_y</p:attrName>
                                        </p:attrNameLst>
                                      </p:cBhvr>
                                      <p:tavLst>
                                        <p:tav tm="0">
                                          <p:val>
                                            <p:strVal val="ppt_y"/>
                                          </p:val>
                                        </p:tav>
                                        <p:tav tm="100000">
                                          <p:val>
                                            <p:strVal val="ppt_y+.1"/>
                                          </p:val>
                                        </p:tav>
                                      </p:tavLst>
                                    </p:anim>
                                    <p:set>
                                      <p:cBhvr>
                                        <p:cTn id="254" dur="1" fill="hold">
                                          <p:stCondLst>
                                            <p:cond delay="999"/>
                                          </p:stCondLst>
                                        </p:cTn>
                                        <p:tgtEl>
                                          <p:spTgt spid="57"/>
                                        </p:tgtEl>
                                        <p:attrNameLst>
                                          <p:attrName>style.visibility</p:attrName>
                                        </p:attrNameLst>
                                      </p:cBhvr>
                                      <p:to>
                                        <p:strVal val="hidden"/>
                                      </p:to>
                                    </p:set>
                                  </p:childTnLst>
                                </p:cTn>
                              </p:par>
                              <p:par>
                                <p:cTn id="255" presetID="42" presetClass="exit" presetSubtype="0" fill="hold" grpId="0" nodeType="withEffect">
                                  <p:stCondLst>
                                    <p:cond delay="0"/>
                                  </p:stCondLst>
                                  <p:childTnLst>
                                    <p:animEffect transition="out" filter="fade">
                                      <p:cBhvr>
                                        <p:cTn id="256" dur="1000"/>
                                        <p:tgtEl>
                                          <p:spTgt spid="58"/>
                                        </p:tgtEl>
                                      </p:cBhvr>
                                    </p:animEffect>
                                    <p:anim calcmode="lin" valueType="num">
                                      <p:cBhvr>
                                        <p:cTn id="257" dur="1000"/>
                                        <p:tgtEl>
                                          <p:spTgt spid="58"/>
                                        </p:tgtEl>
                                        <p:attrNameLst>
                                          <p:attrName>ppt_x</p:attrName>
                                        </p:attrNameLst>
                                      </p:cBhvr>
                                      <p:tavLst>
                                        <p:tav tm="0">
                                          <p:val>
                                            <p:strVal val="ppt_x"/>
                                          </p:val>
                                        </p:tav>
                                        <p:tav tm="100000">
                                          <p:val>
                                            <p:strVal val="ppt_x"/>
                                          </p:val>
                                        </p:tav>
                                      </p:tavLst>
                                    </p:anim>
                                    <p:anim calcmode="lin" valueType="num">
                                      <p:cBhvr>
                                        <p:cTn id="258" dur="1000"/>
                                        <p:tgtEl>
                                          <p:spTgt spid="58"/>
                                        </p:tgtEl>
                                        <p:attrNameLst>
                                          <p:attrName>ppt_y</p:attrName>
                                        </p:attrNameLst>
                                      </p:cBhvr>
                                      <p:tavLst>
                                        <p:tav tm="0">
                                          <p:val>
                                            <p:strVal val="ppt_y"/>
                                          </p:val>
                                        </p:tav>
                                        <p:tav tm="100000">
                                          <p:val>
                                            <p:strVal val="ppt_y+.1"/>
                                          </p:val>
                                        </p:tav>
                                      </p:tavLst>
                                    </p:anim>
                                    <p:set>
                                      <p:cBhvr>
                                        <p:cTn id="259" dur="1" fill="hold">
                                          <p:stCondLst>
                                            <p:cond delay="999"/>
                                          </p:stCondLst>
                                        </p:cTn>
                                        <p:tgtEl>
                                          <p:spTgt spid="58"/>
                                        </p:tgtEl>
                                        <p:attrNameLst>
                                          <p:attrName>style.visibility</p:attrName>
                                        </p:attrNameLst>
                                      </p:cBhvr>
                                      <p:to>
                                        <p:strVal val="hidden"/>
                                      </p:to>
                                    </p:set>
                                  </p:childTnLst>
                                </p:cTn>
                              </p:par>
                              <p:par>
                                <p:cTn id="260" presetID="42" presetClass="exit" presetSubtype="0" fill="hold" grpId="0" nodeType="withEffect">
                                  <p:stCondLst>
                                    <p:cond delay="0"/>
                                  </p:stCondLst>
                                  <p:childTnLst>
                                    <p:animEffect transition="out" filter="fade">
                                      <p:cBhvr>
                                        <p:cTn id="261" dur="1000"/>
                                        <p:tgtEl>
                                          <p:spTgt spid="59"/>
                                        </p:tgtEl>
                                      </p:cBhvr>
                                    </p:animEffect>
                                    <p:anim calcmode="lin" valueType="num">
                                      <p:cBhvr>
                                        <p:cTn id="262" dur="1000"/>
                                        <p:tgtEl>
                                          <p:spTgt spid="59"/>
                                        </p:tgtEl>
                                        <p:attrNameLst>
                                          <p:attrName>ppt_x</p:attrName>
                                        </p:attrNameLst>
                                      </p:cBhvr>
                                      <p:tavLst>
                                        <p:tav tm="0">
                                          <p:val>
                                            <p:strVal val="ppt_x"/>
                                          </p:val>
                                        </p:tav>
                                        <p:tav tm="100000">
                                          <p:val>
                                            <p:strVal val="ppt_x"/>
                                          </p:val>
                                        </p:tav>
                                      </p:tavLst>
                                    </p:anim>
                                    <p:anim calcmode="lin" valueType="num">
                                      <p:cBhvr>
                                        <p:cTn id="263" dur="1000"/>
                                        <p:tgtEl>
                                          <p:spTgt spid="59"/>
                                        </p:tgtEl>
                                        <p:attrNameLst>
                                          <p:attrName>ppt_y</p:attrName>
                                        </p:attrNameLst>
                                      </p:cBhvr>
                                      <p:tavLst>
                                        <p:tav tm="0">
                                          <p:val>
                                            <p:strVal val="ppt_y"/>
                                          </p:val>
                                        </p:tav>
                                        <p:tav tm="100000">
                                          <p:val>
                                            <p:strVal val="ppt_y+.1"/>
                                          </p:val>
                                        </p:tav>
                                      </p:tavLst>
                                    </p:anim>
                                    <p:set>
                                      <p:cBhvr>
                                        <p:cTn id="264" dur="1" fill="hold">
                                          <p:stCondLst>
                                            <p:cond delay="999"/>
                                          </p:stCondLst>
                                        </p:cTn>
                                        <p:tgtEl>
                                          <p:spTgt spid="59"/>
                                        </p:tgtEl>
                                        <p:attrNameLst>
                                          <p:attrName>style.visibility</p:attrName>
                                        </p:attrNameLst>
                                      </p:cBhvr>
                                      <p:to>
                                        <p:strVal val="hidden"/>
                                      </p:to>
                                    </p:set>
                                  </p:childTnLst>
                                </p:cTn>
                              </p:par>
                              <p:par>
                                <p:cTn id="265" presetID="42" presetClass="exit" presetSubtype="0" fill="hold" grpId="0" nodeType="withEffect">
                                  <p:stCondLst>
                                    <p:cond delay="0"/>
                                  </p:stCondLst>
                                  <p:childTnLst>
                                    <p:animEffect transition="out" filter="fade">
                                      <p:cBhvr>
                                        <p:cTn id="266" dur="1000"/>
                                        <p:tgtEl>
                                          <p:spTgt spid="60"/>
                                        </p:tgtEl>
                                      </p:cBhvr>
                                    </p:animEffect>
                                    <p:anim calcmode="lin" valueType="num">
                                      <p:cBhvr>
                                        <p:cTn id="267" dur="1000"/>
                                        <p:tgtEl>
                                          <p:spTgt spid="60"/>
                                        </p:tgtEl>
                                        <p:attrNameLst>
                                          <p:attrName>ppt_x</p:attrName>
                                        </p:attrNameLst>
                                      </p:cBhvr>
                                      <p:tavLst>
                                        <p:tav tm="0">
                                          <p:val>
                                            <p:strVal val="ppt_x"/>
                                          </p:val>
                                        </p:tav>
                                        <p:tav tm="100000">
                                          <p:val>
                                            <p:strVal val="ppt_x"/>
                                          </p:val>
                                        </p:tav>
                                      </p:tavLst>
                                    </p:anim>
                                    <p:anim calcmode="lin" valueType="num">
                                      <p:cBhvr>
                                        <p:cTn id="268" dur="1000"/>
                                        <p:tgtEl>
                                          <p:spTgt spid="60"/>
                                        </p:tgtEl>
                                        <p:attrNameLst>
                                          <p:attrName>ppt_y</p:attrName>
                                        </p:attrNameLst>
                                      </p:cBhvr>
                                      <p:tavLst>
                                        <p:tav tm="0">
                                          <p:val>
                                            <p:strVal val="ppt_y"/>
                                          </p:val>
                                        </p:tav>
                                        <p:tav tm="100000">
                                          <p:val>
                                            <p:strVal val="ppt_y+.1"/>
                                          </p:val>
                                        </p:tav>
                                      </p:tavLst>
                                    </p:anim>
                                    <p:set>
                                      <p:cBhvr>
                                        <p:cTn id="269" dur="1" fill="hold">
                                          <p:stCondLst>
                                            <p:cond delay="999"/>
                                          </p:stCondLst>
                                        </p:cTn>
                                        <p:tgtEl>
                                          <p:spTgt spid="60"/>
                                        </p:tgtEl>
                                        <p:attrNameLst>
                                          <p:attrName>style.visibility</p:attrName>
                                        </p:attrNameLst>
                                      </p:cBhvr>
                                      <p:to>
                                        <p:strVal val="hidden"/>
                                      </p:to>
                                    </p:set>
                                  </p:childTnLst>
                                </p:cTn>
                              </p:par>
                              <p:par>
                                <p:cTn id="270" presetID="42" presetClass="exit" presetSubtype="0" fill="hold" grpId="0" nodeType="withEffect">
                                  <p:stCondLst>
                                    <p:cond delay="0"/>
                                  </p:stCondLst>
                                  <p:childTnLst>
                                    <p:animEffect transition="out" filter="fade">
                                      <p:cBhvr>
                                        <p:cTn id="271" dur="1000"/>
                                        <p:tgtEl>
                                          <p:spTgt spid="61"/>
                                        </p:tgtEl>
                                      </p:cBhvr>
                                    </p:animEffect>
                                    <p:anim calcmode="lin" valueType="num">
                                      <p:cBhvr>
                                        <p:cTn id="272" dur="1000"/>
                                        <p:tgtEl>
                                          <p:spTgt spid="61"/>
                                        </p:tgtEl>
                                        <p:attrNameLst>
                                          <p:attrName>ppt_x</p:attrName>
                                        </p:attrNameLst>
                                      </p:cBhvr>
                                      <p:tavLst>
                                        <p:tav tm="0">
                                          <p:val>
                                            <p:strVal val="ppt_x"/>
                                          </p:val>
                                        </p:tav>
                                        <p:tav tm="100000">
                                          <p:val>
                                            <p:strVal val="ppt_x"/>
                                          </p:val>
                                        </p:tav>
                                      </p:tavLst>
                                    </p:anim>
                                    <p:anim calcmode="lin" valueType="num">
                                      <p:cBhvr>
                                        <p:cTn id="273" dur="1000"/>
                                        <p:tgtEl>
                                          <p:spTgt spid="61"/>
                                        </p:tgtEl>
                                        <p:attrNameLst>
                                          <p:attrName>ppt_y</p:attrName>
                                        </p:attrNameLst>
                                      </p:cBhvr>
                                      <p:tavLst>
                                        <p:tav tm="0">
                                          <p:val>
                                            <p:strVal val="ppt_y"/>
                                          </p:val>
                                        </p:tav>
                                        <p:tav tm="100000">
                                          <p:val>
                                            <p:strVal val="ppt_y+.1"/>
                                          </p:val>
                                        </p:tav>
                                      </p:tavLst>
                                    </p:anim>
                                    <p:set>
                                      <p:cBhvr>
                                        <p:cTn id="274" dur="1" fill="hold">
                                          <p:stCondLst>
                                            <p:cond delay="999"/>
                                          </p:stCondLst>
                                        </p:cTn>
                                        <p:tgtEl>
                                          <p:spTgt spid="61"/>
                                        </p:tgtEl>
                                        <p:attrNameLst>
                                          <p:attrName>style.visibility</p:attrName>
                                        </p:attrNameLst>
                                      </p:cBhvr>
                                      <p:to>
                                        <p:strVal val="hidden"/>
                                      </p:to>
                                    </p:set>
                                  </p:childTnLst>
                                </p:cTn>
                              </p:par>
                              <p:par>
                                <p:cTn id="275" presetID="42" presetClass="exit" presetSubtype="0" fill="hold" grpId="0" nodeType="withEffect">
                                  <p:stCondLst>
                                    <p:cond delay="0"/>
                                  </p:stCondLst>
                                  <p:childTnLst>
                                    <p:animEffect transition="out" filter="fade">
                                      <p:cBhvr>
                                        <p:cTn id="276" dur="1000"/>
                                        <p:tgtEl>
                                          <p:spTgt spid="62"/>
                                        </p:tgtEl>
                                      </p:cBhvr>
                                    </p:animEffect>
                                    <p:anim calcmode="lin" valueType="num">
                                      <p:cBhvr>
                                        <p:cTn id="277" dur="1000"/>
                                        <p:tgtEl>
                                          <p:spTgt spid="62"/>
                                        </p:tgtEl>
                                        <p:attrNameLst>
                                          <p:attrName>ppt_x</p:attrName>
                                        </p:attrNameLst>
                                      </p:cBhvr>
                                      <p:tavLst>
                                        <p:tav tm="0">
                                          <p:val>
                                            <p:strVal val="ppt_x"/>
                                          </p:val>
                                        </p:tav>
                                        <p:tav tm="100000">
                                          <p:val>
                                            <p:strVal val="ppt_x"/>
                                          </p:val>
                                        </p:tav>
                                      </p:tavLst>
                                    </p:anim>
                                    <p:anim calcmode="lin" valueType="num">
                                      <p:cBhvr>
                                        <p:cTn id="278" dur="1000"/>
                                        <p:tgtEl>
                                          <p:spTgt spid="62"/>
                                        </p:tgtEl>
                                        <p:attrNameLst>
                                          <p:attrName>ppt_y</p:attrName>
                                        </p:attrNameLst>
                                      </p:cBhvr>
                                      <p:tavLst>
                                        <p:tav tm="0">
                                          <p:val>
                                            <p:strVal val="ppt_y"/>
                                          </p:val>
                                        </p:tav>
                                        <p:tav tm="100000">
                                          <p:val>
                                            <p:strVal val="ppt_y+.1"/>
                                          </p:val>
                                        </p:tav>
                                      </p:tavLst>
                                    </p:anim>
                                    <p:set>
                                      <p:cBhvr>
                                        <p:cTn id="279" dur="1" fill="hold">
                                          <p:stCondLst>
                                            <p:cond delay="999"/>
                                          </p:stCondLst>
                                        </p:cTn>
                                        <p:tgtEl>
                                          <p:spTgt spid="62"/>
                                        </p:tgtEl>
                                        <p:attrNameLst>
                                          <p:attrName>style.visibility</p:attrName>
                                        </p:attrNameLst>
                                      </p:cBhvr>
                                      <p:to>
                                        <p:strVal val="hidden"/>
                                      </p:to>
                                    </p:set>
                                  </p:childTnLst>
                                </p:cTn>
                              </p:par>
                              <p:par>
                                <p:cTn id="280" presetID="42" presetClass="exit" presetSubtype="0" fill="hold" grpId="0" nodeType="withEffect">
                                  <p:stCondLst>
                                    <p:cond delay="0"/>
                                  </p:stCondLst>
                                  <p:childTnLst>
                                    <p:animEffect transition="out" filter="fade">
                                      <p:cBhvr>
                                        <p:cTn id="281" dur="1000"/>
                                        <p:tgtEl>
                                          <p:spTgt spid="63"/>
                                        </p:tgtEl>
                                      </p:cBhvr>
                                    </p:animEffect>
                                    <p:anim calcmode="lin" valueType="num">
                                      <p:cBhvr>
                                        <p:cTn id="282" dur="1000"/>
                                        <p:tgtEl>
                                          <p:spTgt spid="63"/>
                                        </p:tgtEl>
                                        <p:attrNameLst>
                                          <p:attrName>ppt_x</p:attrName>
                                        </p:attrNameLst>
                                      </p:cBhvr>
                                      <p:tavLst>
                                        <p:tav tm="0">
                                          <p:val>
                                            <p:strVal val="ppt_x"/>
                                          </p:val>
                                        </p:tav>
                                        <p:tav tm="100000">
                                          <p:val>
                                            <p:strVal val="ppt_x"/>
                                          </p:val>
                                        </p:tav>
                                      </p:tavLst>
                                    </p:anim>
                                    <p:anim calcmode="lin" valueType="num">
                                      <p:cBhvr>
                                        <p:cTn id="283" dur="1000"/>
                                        <p:tgtEl>
                                          <p:spTgt spid="63"/>
                                        </p:tgtEl>
                                        <p:attrNameLst>
                                          <p:attrName>ppt_y</p:attrName>
                                        </p:attrNameLst>
                                      </p:cBhvr>
                                      <p:tavLst>
                                        <p:tav tm="0">
                                          <p:val>
                                            <p:strVal val="ppt_y"/>
                                          </p:val>
                                        </p:tav>
                                        <p:tav tm="100000">
                                          <p:val>
                                            <p:strVal val="ppt_y+.1"/>
                                          </p:val>
                                        </p:tav>
                                      </p:tavLst>
                                    </p:anim>
                                    <p:set>
                                      <p:cBhvr>
                                        <p:cTn id="284" dur="1" fill="hold">
                                          <p:stCondLst>
                                            <p:cond delay="999"/>
                                          </p:stCondLst>
                                        </p:cTn>
                                        <p:tgtEl>
                                          <p:spTgt spid="63"/>
                                        </p:tgtEl>
                                        <p:attrNameLst>
                                          <p:attrName>style.visibility</p:attrName>
                                        </p:attrNameLst>
                                      </p:cBhvr>
                                      <p:to>
                                        <p:strVal val="hidden"/>
                                      </p:to>
                                    </p:set>
                                  </p:childTnLst>
                                </p:cTn>
                              </p:par>
                              <p:par>
                                <p:cTn id="285" presetID="42" presetClass="exit" presetSubtype="0" fill="hold" grpId="0" nodeType="withEffect">
                                  <p:stCondLst>
                                    <p:cond delay="0"/>
                                  </p:stCondLst>
                                  <p:childTnLst>
                                    <p:animEffect transition="out" filter="fade">
                                      <p:cBhvr>
                                        <p:cTn id="286" dur="1000"/>
                                        <p:tgtEl>
                                          <p:spTgt spid="64"/>
                                        </p:tgtEl>
                                      </p:cBhvr>
                                    </p:animEffect>
                                    <p:anim calcmode="lin" valueType="num">
                                      <p:cBhvr>
                                        <p:cTn id="287" dur="1000"/>
                                        <p:tgtEl>
                                          <p:spTgt spid="64"/>
                                        </p:tgtEl>
                                        <p:attrNameLst>
                                          <p:attrName>ppt_x</p:attrName>
                                        </p:attrNameLst>
                                      </p:cBhvr>
                                      <p:tavLst>
                                        <p:tav tm="0">
                                          <p:val>
                                            <p:strVal val="ppt_x"/>
                                          </p:val>
                                        </p:tav>
                                        <p:tav tm="100000">
                                          <p:val>
                                            <p:strVal val="ppt_x"/>
                                          </p:val>
                                        </p:tav>
                                      </p:tavLst>
                                    </p:anim>
                                    <p:anim calcmode="lin" valueType="num">
                                      <p:cBhvr>
                                        <p:cTn id="288" dur="1000"/>
                                        <p:tgtEl>
                                          <p:spTgt spid="64"/>
                                        </p:tgtEl>
                                        <p:attrNameLst>
                                          <p:attrName>ppt_y</p:attrName>
                                        </p:attrNameLst>
                                      </p:cBhvr>
                                      <p:tavLst>
                                        <p:tav tm="0">
                                          <p:val>
                                            <p:strVal val="ppt_y"/>
                                          </p:val>
                                        </p:tav>
                                        <p:tav tm="100000">
                                          <p:val>
                                            <p:strVal val="ppt_y+.1"/>
                                          </p:val>
                                        </p:tav>
                                      </p:tavLst>
                                    </p:anim>
                                    <p:set>
                                      <p:cBhvr>
                                        <p:cTn id="289" dur="1" fill="hold">
                                          <p:stCondLst>
                                            <p:cond delay="999"/>
                                          </p:stCondLst>
                                        </p:cTn>
                                        <p:tgtEl>
                                          <p:spTgt spid="64"/>
                                        </p:tgtEl>
                                        <p:attrNameLst>
                                          <p:attrName>style.visibility</p:attrName>
                                        </p:attrNameLst>
                                      </p:cBhvr>
                                      <p:to>
                                        <p:strVal val="hidden"/>
                                      </p:to>
                                    </p:set>
                                  </p:childTnLst>
                                </p:cTn>
                              </p:par>
                              <p:par>
                                <p:cTn id="290" presetID="42" presetClass="exit" presetSubtype="0" fill="hold" grpId="0" nodeType="withEffect">
                                  <p:stCondLst>
                                    <p:cond delay="0"/>
                                  </p:stCondLst>
                                  <p:childTnLst>
                                    <p:animEffect transition="out" filter="fade">
                                      <p:cBhvr>
                                        <p:cTn id="291" dur="1000"/>
                                        <p:tgtEl>
                                          <p:spTgt spid="65"/>
                                        </p:tgtEl>
                                      </p:cBhvr>
                                    </p:animEffect>
                                    <p:anim calcmode="lin" valueType="num">
                                      <p:cBhvr>
                                        <p:cTn id="292" dur="1000"/>
                                        <p:tgtEl>
                                          <p:spTgt spid="65"/>
                                        </p:tgtEl>
                                        <p:attrNameLst>
                                          <p:attrName>ppt_x</p:attrName>
                                        </p:attrNameLst>
                                      </p:cBhvr>
                                      <p:tavLst>
                                        <p:tav tm="0">
                                          <p:val>
                                            <p:strVal val="ppt_x"/>
                                          </p:val>
                                        </p:tav>
                                        <p:tav tm="100000">
                                          <p:val>
                                            <p:strVal val="ppt_x"/>
                                          </p:val>
                                        </p:tav>
                                      </p:tavLst>
                                    </p:anim>
                                    <p:anim calcmode="lin" valueType="num">
                                      <p:cBhvr>
                                        <p:cTn id="293" dur="1000"/>
                                        <p:tgtEl>
                                          <p:spTgt spid="65"/>
                                        </p:tgtEl>
                                        <p:attrNameLst>
                                          <p:attrName>ppt_y</p:attrName>
                                        </p:attrNameLst>
                                      </p:cBhvr>
                                      <p:tavLst>
                                        <p:tav tm="0">
                                          <p:val>
                                            <p:strVal val="ppt_y"/>
                                          </p:val>
                                        </p:tav>
                                        <p:tav tm="100000">
                                          <p:val>
                                            <p:strVal val="ppt_y+.1"/>
                                          </p:val>
                                        </p:tav>
                                      </p:tavLst>
                                    </p:anim>
                                    <p:set>
                                      <p:cBhvr>
                                        <p:cTn id="294" dur="1" fill="hold">
                                          <p:stCondLst>
                                            <p:cond delay="999"/>
                                          </p:stCondLst>
                                        </p:cTn>
                                        <p:tgtEl>
                                          <p:spTgt spid="65"/>
                                        </p:tgtEl>
                                        <p:attrNameLst>
                                          <p:attrName>style.visibility</p:attrName>
                                        </p:attrNameLst>
                                      </p:cBhvr>
                                      <p:to>
                                        <p:strVal val="hidden"/>
                                      </p:to>
                                    </p:set>
                                  </p:childTnLst>
                                </p:cTn>
                              </p:par>
                              <p:par>
                                <p:cTn id="295" presetID="42" presetClass="exit" presetSubtype="0" fill="hold" grpId="0" nodeType="withEffect">
                                  <p:stCondLst>
                                    <p:cond delay="0"/>
                                  </p:stCondLst>
                                  <p:childTnLst>
                                    <p:animEffect transition="out" filter="fade">
                                      <p:cBhvr>
                                        <p:cTn id="296" dur="1000"/>
                                        <p:tgtEl>
                                          <p:spTgt spid="66"/>
                                        </p:tgtEl>
                                      </p:cBhvr>
                                    </p:animEffect>
                                    <p:anim calcmode="lin" valueType="num">
                                      <p:cBhvr>
                                        <p:cTn id="297" dur="1000"/>
                                        <p:tgtEl>
                                          <p:spTgt spid="66"/>
                                        </p:tgtEl>
                                        <p:attrNameLst>
                                          <p:attrName>ppt_x</p:attrName>
                                        </p:attrNameLst>
                                      </p:cBhvr>
                                      <p:tavLst>
                                        <p:tav tm="0">
                                          <p:val>
                                            <p:strVal val="ppt_x"/>
                                          </p:val>
                                        </p:tav>
                                        <p:tav tm="100000">
                                          <p:val>
                                            <p:strVal val="ppt_x"/>
                                          </p:val>
                                        </p:tav>
                                      </p:tavLst>
                                    </p:anim>
                                    <p:anim calcmode="lin" valueType="num">
                                      <p:cBhvr>
                                        <p:cTn id="298" dur="1000"/>
                                        <p:tgtEl>
                                          <p:spTgt spid="66"/>
                                        </p:tgtEl>
                                        <p:attrNameLst>
                                          <p:attrName>ppt_y</p:attrName>
                                        </p:attrNameLst>
                                      </p:cBhvr>
                                      <p:tavLst>
                                        <p:tav tm="0">
                                          <p:val>
                                            <p:strVal val="ppt_y"/>
                                          </p:val>
                                        </p:tav>
                                        <p:tav tm="100000">
                                          <p:val>
                                            <p:strVal val="ppt_y+.1"/>
                                          </p:val>
                                        </p:tav>
                                      </p:tavLst>
                                    </p:anim>
                                    <p:set>
                                      <p:cBhvr>
                                        <p:cTn id="299" dur="1" fill="hold">
                                          <p:stCondLst>
                                            <p:cond delay="999"/>
                                          </p:stCondLst>
                                        </p:cTn>
                                        <p:tgtEl>
                                          <p:spTgt spid="66"/>
                                        </p:tgtEl>
                                        <p:attrNameLst>
                                          <p:attrName>style.visibility</p:attrName>
                                        </p:attrNameLst>
                                      </p:cBhvr>
                                      <p:to>
                                        <p:strVal val="hidden"/>
                                      </p:to>
                                    </p:set>
                                  </p:childTnLst>
                                </p:cTn>
                              </p:par>
                              <p:par>
                                <p:cTn id="300" presetID="42" presetClass="exit" presetSubtype="0" fill="hold" grpId="0" nodeType="withEffect">
                                  <p:stCondLst>
                                    <p:cond delay="0"/>
                                  </p:stCondLst>
                                  <p:childTnLst>
                                    <p:animEffect transition="out" filter="fade">
                                      <p:cBhvr>
                                        <p:cTn id="301" dur="1000"/>
                                        <p:tgtEl>
                                          <p:spTgt spid="67"/>
                                        </p:tgtEl>
                                      </p:cBhvr>
                                    </p:animEffect>
                                    <p:anim calcmode="lin" valueType="num">
                                      <p:cBhvr>
                                        <p:cTn id="302" dur="1000"/>
                                        <p:tgtEl>
                                          <p:spTgt spid="67"/>
                                        </p:tgtEl>
                                        <p:attrNameLst>
                                          <p:attrName>ppt_x</p:attrName>
                                        </p:attrNameLst>
                                      </p:cBhvr>
                                      <p:tavLst>
                                        <p:tav tm="0">
                                          <p:val>
                                            <p:strVal val="ppt_x"/>
                                          </p:val>
                                        </p:tav>
                                        <p:tav tm="100000">
                                          <p:val>
                                            <p:strVal val="ppt_x"/>
                                          </p:val>
                                        </p:tav>
                                      </p:tavLst>
                                    </p:anim>
                                    <p:anim calcmode="lin" valueType="num">
                                      <p:cBhvr>
                                        <p:cTn id="303" dur="1000"/>
                                        <p:tgtEl>
                                          <p:spTgt spid="67"/>
                                        </p:tgtEl>
                                        <p:attrNameLst>
                                          <p:attrName>ppt_y</p:attrName>
                                        </p:attrNameLst>
                                      </p:cBhvr>
                                      <p:tavLst>
                                        <p:tav tm="0">
                                          <p:val>
                                            <p:strVal val="ppt_y"/>
                                          </p:val>
                                        </p:tav>
                                        <p:tav tm="100000">
                                          <p:val>
                                            <p:strVal val="ppt_y+.1"/>
                                          </p:val>
                                        </p:tav>
                                      </p:tavLst>
                                    </p:anim>
                                    <p:set>
                                      <p:cBhvr>
                                        <p:cTn id="304" dur="1" fill="hold">
                                          <p:stCondLst>
                                            <p:cond delay="999"/>
                                          </p:stCondLst>
                                        </p:cTn>
                                        <p:tgtEl>
                                          <p:spTgt spid="67"/>
                                        </p:tgtEl>
                                        <p:attrNameLst>
                                          <p:attrName>style.visibility</p:attrName>
                                        </p:attrNameLst>
                                      </p:cBhvr>
                                      <p:to>
                                        <p:strVal val="hidden"/>
                                      </p:to>
                                    </p:set>
                                  </p:childTnLst>
                                </p:cTn>
                              </p:par>
                              <p:par>
                                <p:cTn id="305" presetID="42" presetClass="exit" presetSubtype="0" fill="hold" grpId="0" nodeType="withEffect">
                                  <p:stCondLst>
                                    <p:cond delay="0"/>
                                  </p:stCondLst>
                                  <p:childTnLst>
                                    <p:animEffect transition="out" filter="fade">
                                      <p:cBhvr>
                                        <p:cTn id="306" dur="1000"/>
                                        <p:tgtEl>
                                          <p:spTgt spid="68"/>
                                        </p:tgtEl>
                                      </p:cBhvr>
                                    </p:animEffect>
                                    <p:anim calcmode="lin" valueType="num">
                                      <p:cBhvr>
                                        <p:cTn id="307" dur="1000"/>
                                        <p:tgtEl>
                                          <p:spTgt spid="68"/>
                                        </p:tgtEl>
                                        <p:attrNameLst>
                                          <p:attrName>ppt_x</p:attrName>
                                        </p:attrNameLst>
                                      </p:cBhvr>
                                      <p:tavLst>
                                        <p:tav tm="0">
                                          <p:val>
                                            <p:strVal val="ppt_x"/>
                                          </p:val>
                                        </p:tav>
                                        <p:tav tm="100000">
                                          <p:val>
                                            <p:strVal val="ppt_x"/>
                                          </p:val>
                                        </p:tav>
                                      </p:tavLst>
                                    </p:anim>
                                    <p:anim calcmode="lin" valueType="num">
                                      <p:cBhvr>
                                        <p:cTn id="308" dur="1000"/>
                                        <p:tgtEl>
                                          <p:spTgt spid="68"/>
                                        </p:tgtEl>
                                        <p:attrNameLst>
                                          <p:attrName>ppt_y</p:attrName>
                                        </p:attrNameLst>
                                      </p:cBhvr>
                                      <p:tavLst>
                                        <p:tav tm="0">
                                          <p:val>
                                            <p:strVal val="ppt_y"/>
                                          </p:val>
                                        </p:tav>
                                        <p:tav tm="100000">
                                          <p:val>
                                            <p:strVal val="ppt_y+.1"/>
                                          </p:val>
                                        </p:tav>
                                      </p:tavLst>
                                    </p:anim>
                                    <p:set>
                                      <p:cBhvr>
                                        <p:cTn id="309" dur="1" fill="hold">
                                          <p:stCondLst>
                                            <p:cond delay="999"/>
                                          </p:stCondLst>
                                        </p:cTn>
                                        <p:tgtEl>
                                          <p:spTgt spid="68"/>
                                        </p:tgtEl>
                                        <p:attrNameLst>
                                          <p:attrName>style.visibility</p:attrName>
                                        </p:attrNameLst>
                                      </p:cBhvr>
                                      <p:to>
                                        <p:strVal val="hidden"/>
                                      </p:to>
                                    </p:set>
                                  </p:childTnLst>
                                </p:cTn>
                              </p:par>
                              <p:par>
                                <p:cTn id="310" presetID="42" presetClass="exit" presetSubtype="0" fill="hold" grpId="0" nodeType="withEffect">
                                  <p:stCondLst>
                                    <p:cond delay="0"/>
                                  </p:stCondLst>
                                  <p:childTnLst>
                                    <p:animEffect transition="out" filter="fade">
                                      <p:cBhvr>
                                        <p:cTn id="311" dur="1000"/>
                                        <p:tgtEl>
                                          <p:spTgt spid="69"/>
                                        </p:tgtEl>
                                      </p:cBhvr>
                                    </p:animEffect>
                                    <p:anim calcmode="lin" valueType="num">
                                      <p:cBhvr>
                                        <p:cTn id="312" dur="1000"/>
                                        <p:tgtEl>
                                          <p:spTgt spid="69"/>
                                        </p:tgtEl>
                                        <p:attrNameLst>
                                          <p:attrName>ppt_x</p:attrName>
                                        </p:attrNameLst>
                                      </p:cBhvr>
                                      <p:tavLst>
                                        <p:tav tm="0">
                                          <p:val>
                                            <p:strVal val="ppt_x"/>
                                          </p:val>
                                        </p:tav>
                                        <p:tav tm="100000">
                                          <p:val>
                                            <p:strVal val="ppt_x"/>
                                          </p:val>
                                        </p:tav>
                                      </p:tavLst>
                                    </p:anim>
                                    <p:anim calcmode="lin" valueType="num">
                                      <p:cBhvr>
                                        <p:cTn id="313" dur="1000"/>
                                        <p:tgtEl>
                                          <p:spTgt spid="69"/>
                                        </p:tgtEl>
                                        <p:attrNameLst>
                                          <p:attrName>ppt_y</p:attrName>
                                        </p:attrNameLst>
                                      </p:cBhvr>
                                      <p:tavLst>
                                        <p:tav tm="0">
                                          <p:val>
                                            <p:strVal val="ppt_y"/>
                                          </p:val>
                                        </p:tav>
                                        <p:tav tm="100000">
                                          <p:val>
                                            <p:strVal val="ppt_y+.1"/>
                                          </p:val>
                                        </p:tav>
                                      </p:tavLst>
                                    </p:anim>
                                    <p:set>
                                      <p:cBhvr>
                                        <p:cTn id="314" dur="1" fill="hold">
                                          <p:stCondLst>
                                            <p:cond delay="999"/>
                                          </p:stCondLst>
                                        </p:cTn>
                                        <p:tgtEl>
                                          <p:spTgt spid="69"/>
                                        </p:tgtEl>
                                        <p:attrNameLst>
                                          <p:attrName>style.visibility</p:attrName>
                                        </p:attrNameLst>
                                      </p:cBhvr>
                                      <p:to>
                                        <p:strVal val="hidden"/>
                                      </p:to>
                                    </p:set>
                                  </p:childTnLst>
                                </p:cTn>
                              </p:par>
                              <p:par>
                                <p:cTn id="315" presetID="42" presetClass="exit" presetSubtype="0" fill="hold" grpId="0" nodeType="withEffect">
                                  <p:stCondLst>
                                    <p:cond delay="0"/>
                                  </p:stCondLst>
                                  <p:childTnLst>
                                    <p:animEffect transition="out" filter="fade">
                                      <p:cBhvr>
                                        <p:cTn id="316" dur="1000"/>
                                        <p:tgtEl>
                                          <p:spTgt spid="70"/>
                                        </p:tgtEl>
                                      </p:cBhvr>
                                    </p:animEffect>
                                    <p:anim calcmode="lin" valueType="num">
                                      <p:cBhvr>
                                        <p:cTn id="317" dur="1000"/>
                                        <p:tgtEl>
                                          <p:spTgt spid="70"/>
                                        </p:tgtEl>
                                        <p:attrNameLst>
                                          <p:attrName>ppt_x</p:attrName>
                                        </p:attrNameLst>
                                      </p:cBhvr>
                                      <p:tavLst>
                                        <p:tav tm="0">
                                          <p:val>
                                            <p:strVal val="ppt_x"/>
                                          </p:val>
                                        </p:tav>
                                        <p:tav tm="100000">
                                          <p:val>
                                            <p:strVal val="ppt_x"/>
                                          </p:val>
                                        </p:tav>
                                      </p:tavLst>
                                    </p:anim>
                                    <p:anim calcmode="lin" valueType="num">
                                      <p:cBhvr>
                                        <p:cTn id="318" dur="1000"/>
                                        <p:tgtEl>
                                          <p:spTgt spid="70"/>
                                        </p:tgtEl>
                                        <p:attrNameLst>
                                          <p:attrName>ppt_y</p:attrName>
                                        </p:attrNameLst>
                                      </p:cBhvr>
                                      <p:tavLst>
                                        <p:tav tm="0">
                                          <p:val>
                                            <p:strVal val="ppt_y"/>
                                          </p:val>
                                        </p:tav>
                                        <p:tav tm="100000">
                                          <p:val>
                                            <p:strVal val="ppt_y+.1"/>
                                          </p:val>
                                        </p:tav>
                                      </p:tavLst>
                                    </p:anim>
                                    <p:set>
                                      <p:cBhvr>
                                        <p:cTn id="319" dur="1" fill="hold">
                                          <p:stCondLst>
                                            <p:cond delay="999"/>
                                          </p:stCondLst>
                                        </p:cTn>
                                        <p:tgtEl>
                                          <p:spTgt spid="70"/>
                                        </p:tgtEl>
                                        <p:attrNameLst>
                                          <p:attrName>style.visibility</p:attrName>
                                        </p:attrNameLst>
                                      </p:cBhvr>
                                      <p:to>
                                        <p:strVal val="hidden"/>
                                      </p:to>
                                    </p:set>
                                  </p:childTnLst>
                                </p:cTn>
                              </p:par>
                              <p:par>
                                <p:cTn id="320" presetID="42" presetClass="exit" presetSubtype="0" fill="hold" grpId="0" nodeType="withEffect">
                                  <p:stCondLst>
                                    <p:cond delay="0"/>
                                  </p:stCondLst>
                                  <p:childTnLst>
                                    <p:animEffect transition="out" filter="fade">
                                      <p:cBhvr>
                                        <p:cTn id="321" dur="1000"/>
                                        <p:tgtEl>
                                          <p:spTgt spid="71"/>
                                        </p:tgtEl>
                                      </p:cBhvr>
                                    </p:animEffect>
                                    <p:anim calcmode="lin" valueType="num">
                                      <p:cBhvr>
                                        <p:cTn id="322" dur="1000"/>
                                        <p:tgtEl>
                                          <p:spTgt spid="71"/>
                                        </p:tgtEl>
                                        <p:attrNameLst>
                                          <p:attrName>ppt_x</p:attrName>
                                        </p:attrNameLst>
                                      </p:cBhvr>
                                      <p:tavLst>
                                        <p:tav tm="0">
                                          <p:val>
                                            <p:strVal val="ppt_x"/>
                                          </p:val>
                                        </p:tav>
                                        <p:tav tm="100000">
                                          <p:val>
                                            <p:strVal val="ppt_x"/>
                                          </p:val>
                                        </p:tav>
                                      </p:tavLst>
                                    </p:anim>
                                    <p:anim calcmode="lin" valueType="num">
                                      <p:cBhvr>
                                        <p:cTn id="323" dur="1000"/>
                                        <p:tgtEl>
                                          <p:spTgt spid="71"/>
                                        </p:tgtEl>
                                        <p:attrNameLst>
                                          <p:attrName>ppt_y</p:attrName>
                                        </p:attrNameLst>
                                      </p:cBhvr>
                                      <p:tavLst>
                                        <p:tav tm="0">
                                          <p:val>
                                            <p:strVal val="ppt_y"/>
                                          </p:val>
                                        </p:tav>
                                        <p:tav tm="100000">
                                          <p:val>
                                            <p:strVal val="ppt_y+.1"/>
                                          </p:val>
                                        </p:tav>
                                      </p:tavLst>
                                    </p:anim>
                                    <p:set>
                                      <p:cBhvr>
                                        <p:cTn id="324" dur="1" fill="hold">
                                          <p:stCondLst>
                                            <p:cond delay="999"/>
                                          </p:stCondLst>
                                        </p:cTn>
                                        <p:tgtEl>
                                          <p:spTgt spid="71"/>
                                        </p:tgtEl>
                                        <p:attrNameLst>
                                          <p:attrName>style.visibility</p:attrName>
                                        </p:attrNameLst>
                                      </p:cBhvr>
                                      <p:to>
                                        <p:strVal val="hidden"/>
                                      </p:to>
                                    </p:set>
                                  </p:childTnLst>
                                </p:cTn>
                              </p:par>
                              <p:par>
                                <p:cTn id="325" presetID="42" presetClass="exit" presetSubtype="0" fill="hold" grpId="0" nodeType="withEffect">
                                  <p:stCondLst>
                                    <p:cond delay="0"/>
                                  </p:stCondLst>
                                  <p:childTnLst>
                                    <p:animEffect transition="out" filter="fade">
                                      <p:cBhvr>
                                        <p:cTn id="326" dur="1000"/>
                                        <p:tgtEl>
                                          <p:spTgt spid="72"/>
                                        </p:tgtEl>
                                      </p:cBhvr>
                                    </p:animEffect>
                                    <p:anim calcmode="lin" valueType="num">
                                      <p:cBhvr>
                                        <p:cTn id="327" dur="1000"/>
                                        <p:tgtEl>
                                          <p:spTgt spid="72"/>
                                        </p:tgtEl>
                                        <p:attrNameLst>
                                          <p:attrName>ppt_x</p:attrName>
                                        </p:attrNameLst>
                                      </p:cBhvr>
                                      <p:tavLst>
                                        <p:tav tm="0">
                                          <p:val>
                                            <p:strVal val="ppt_x"/>
                                          </p:val>
                                        </p:tav>
                                        <p:tav tm="100000">
                                          <p:val>
                                            <p:strVal val="ppt_x"/>
                                          </p:val>
                                        </p:tav>
                                      </p:tavLst>
                                    </p:anim>
                                    <p:anim calcmode="lin" valueType="num">
                                      <p:cBhvr>
                                        <p:cTn id="328" dur="1000"/>
                                        <p:tgtEl>
                                          <p:spTgt spid="72"/>
                                        </p:tgtEl>
                                        <p:attrNameLst>
                                          <p:attrName>ppt_y</p:attrName>
                                        </p:attrNameLst>
                                      </p:cBhvr>
                                      <p:tavLst>
                                        <p:tav tm="0">
                                          <p:val>
                                            <p:strVal val="ppt_y"/>
                                          </p:val>
                                        </p:tav>
                                        <p:tav tm="100000">
                                          <p:val>
                                            <p:strVal val="ppt_y+.1"/>
                                          </p:val>
                                        </p:tav>
                                      </p:tavLst>
                                    </p:anim>
                                    <p:set>
                                      <p:cBhvr>
                                        <p:cTn id="329" dur="1" fill="hold">
                                          <p:stCondLst>
                                            <p:cond delay="999"/>
                                          </p:stCondLst>
                                        </p:cTn>
                                        <p:tgtEl>
                                          <p:spTgt spid="72"/>
                                        </p:tgtEl>
                                        <p:attrNameLst>
                                          <p:attrName>style.visibility</p:attrName>
                                        </p:attrNameLst>
                                      </p:cBhvr>
                                      <p:to>
                                        <p:strVal val="hidden"/>
                                      </p:to>
                                    </p:set>
                                  </p:childTnLst>
                                </p:cTn>
                              </p:par>
                              <p:par>
                                <p:cTn id="330" presetID="42" presetClass="exit" presetSubtype="0" fill="hold" grpId="0" nodeType="withEffect">
                                  <p:stCondLst>
                                    <p:cond delay="0"/>
                                  </p:stCondLst>
                                  <p:childTnLst>
                                    <p:animEffect transition="out" filter="fade">
                                      <p:cBhvr>
                                        <p:cTn id="331" dur="1000"/>
                                        <p:tgtEl>
                                          <p:spTgt spid="73"/>
                                        </p:tgtEl>
                                      </p:cBhvr>
                                    </p:animEffect>
                                    <p:anim calcmode="lin" valueType="num">
                                      <p:cBhvr>
                                        <p:cTn id="332" dur="1000"/>
                                        <p:tgtEl>
                                          <p:spTgt spid="73"/>
                                        </p:tgtEl>
                                        <p:attrNameLst>
                                          <p:attrName>ppt_x</p:attrName>
                                        </p:attrNameLst>
                                      </p:cBhvr>
                                      <p:tavLst>
                                        <p:tav tm="0">
                                          <p:val>
                                            <p:strVal val="ppt_x"/>
                                          </p:val>
                                        </p:tav>
                                        <p:tav tm="100000">
                                          <p:val>
                                            <p:strVal val="ppt_x"/>
                                          </p:val>
                                        </p:tav>
                                      </p:tavLst>
                                    </p:anim>
                                    <p:anim calcmode="lin" valueType="num">
                                      <p:cBhvr>
                                        <p:cTn id="333" dur="1000"/>
                                        <p:tgtEl>
                                          <p:spTgt spid="73"/>
                                        </p:tgtEl>
                                        <p:attrNameLst>
                                          <p:attrName>ppt_y</p:attrName>
                                        </p:attrNameLst>
                                      </p:cBhvr>
                                      <p:tavLst>
                                        <p:tav tm="0">
                                          <p:val>
                                            <p:strVal val="ppt_y"/>
                                          </p:val>
                                        </p:tav>
                                        <p:tav tm="100000">
                                          <p:val>
                                            <p:strVal val="ppt_y+.1"/>
                                          </p:val>
                                        </p:tav>
                                      </p:tavLst>
                                    </p:anim>
                                    <p:set>
                                      <p:cBhvr>
                                        <p:cTn id="334" dur="1" fill="hold">
                                          <p:stCondLst>
                                            <p:cond delay="999"/>
                                          </p:stCondLst>
                                        </p:cTn>
                                        <p:tgtEl>
                                          <p:spTgt spid="73"/>
                                        </p:tgtEl>
                                        <p:attrNameLst>
                                          <p:attrName>style.visibility</p:attrName>
                                        </p:attrNameLst>
                                      </p:cBhvr>
                                      <p:to>
                                        <p:strVal val="hidden"/>
                                      </p:to>
                                    </p:set>
                                  </p:childTnLst>
                                </p:cTn>
                              </p:par>
                              <p:par>
                                <p:cTn id="335" presetID="42" presetClass="exit" presetSubtype="0" fill="hold" grpId="0" nodeType="withEffect">
                                  <p:stCondLst>
                                    <p:cond delay="0"/>
                                  </p:stCondLst>
                                  <p:childTnLst>
                                    <p:animEffect transition="out" filter="fade">
                                      <p:cBhvr>
                                        <p:cTn id="336" dur="1000"/>
                                        <p:tgtEl>
                                          <p:spTgt spid="74"/>
                                        </p:tgtEl>
                                      </p:cBhvr>
                                    </p:animEffect>
                                    <p:anim calcmode="lin" valueType="num">
                                      <p:cBhvr>
                                        <p:cTn id="337" dur="1000"/>
                                        <p:tgtEl>
                                          <p:spTgt spid="74"/>
                                        </p:tgtEl>
                                        <p:attrNameLst>
                                          <p:attrName>ppt_x</p:attrName>
                                        </p:attrNameLst>
                                      </p:cBhvr>
                                      <p:tavLst>
                                        <p:tav tm="0">
                                          <p:val>
                                            <p:strVal val="ppt_x"/>
                                          </p:val>
                                        </p:tav>
                                        <p:tav tm="100000">
                                          <p:val>
                                            <p:strVal val="ppt_x"/>
                                          </p:val>
                                        </p:tav>
                                      </p:tavLst>
                                    </p:anim>
                                    <p:anim calcmode="lin" valueType="num">
                                      <p:cBhvr>
                                        <p:cTn id="338" dur="1000"/>
                                        <p:tgtEl>
                                          <p:spTgt spid="74"/>
                                        </p:tgtEl>
                                        <p:attrNameLst>
                                          <p:attrName>ppt_y</p:attrName>
                                        </p:attrNameLst>
                                      </p:cBhvr>
                                      <p:tavLst>
                                        <p:tav tm="0">
                                          <p:val>
                                            <p:strVal val="ppt_y"/>
                                          </p:val>
                                        </p:tav>
                                        <p:tav tm="100000">
                                          <p:val>
                                            <p:strVal val="ppt_y+.1"/>
                                          </p:val>
                                        </p:tav>
                                      </p:tavLst>
                                    </p:anim>
                                    <p:set>
                                      <p:cBhvr>
                                        <p:cTn id="339" dur="1" fill="hold">
                                          <p:stCondLst>
                                            <p:cond delay="999"/>
                                          </p:stCondLst>
                                        </p:cTn>
                                        <p:tgtEl>
                                          <p:spTgt spid="74"/>
                                        </p:tgtEl>
                                        <p:attrNameLst>
                                          <p:attrName>style.visibility</p:attrName>
                                        </p:attrNameLst>
                                      </p:cBhvr>
                                      <p:to>
                                        <p:strVal val="hidden"/>
                                      </p:to>
                                    </p:set>
                                  </p:childTnLst>
                                </p:cTn>
                              </p:par>
                              <p:par>
                                <p:cTn id="340" presetID="42" presetClass="exit" presetSubtype="0" fill="hold" grpId="0" nodeType="withEffect">
                                  <p:stCondLst>
                                    <p:cond delay="0"/>
                                  </p:stCondLst>
                                  <p:childTnLst>
                                    <p:animEffect transition="out" filter="fade">
                                      <p:cBhvr>
                                        <p:cTn id="341" dur="1000"/>
                                        <p:tgtEl>
                                          <p:spTgt spid="75"/>
                                        </p:tgtEl>
                                      </p:cBhvr>
                                    </p:animEffect>
                                    <p:anim calcmode="lin" valueType="num">
                                      <p:cBhvr>
                                        <p:cTn id="342" dur="1000"/>
                                        <p:tgtEl>
                                          <p:spTgt spid="75"/>
                                        </p:tgtEl>
                                        <p:attrNameLst>
                                          <p:attrName>ppt_x</p:attrName>
                                        </p:attrNameLst>
                                      </p:cBhvr>
                                      <p:tavLst>
                                        <p:tav tm="0">
                                          <p:val>
                                            <p:strVal val="ppt_x"/>
                                          </p:val>
                                        </p:tav>
                                        <p:tav tm="100000">
                                          <p:val>
                                            <p:strVal val="ppt_x"/>
                                          </p:val>
                                        </p:tav>
                                      </p:tavLst>
                                    </p:anim>
                                    <p:anim calcmode="lin" valueType="num">
                                      <p:cBhvr>
                                        <p:cTn id="343" dur="1000"/>
                                        <p:tgtEl>
                                          <p:spTgt spid="75"/>
                                        </p:tgtEl>
                                        <p:attrNameLst>
                                          <p:attrName>ppt_y</p:attrName>
                                        </p:attrNameLst>
                                      </p:cBhvr>
                                      <p:tavLst>
                                        <p:tav tm="0">
                                          <p:val>
                                            <p:strVal val="ppt_y"/>
                                          </p:val>
                                        </p:tav>
                                        <p:tav tm="100000">
                                          <p:val>
                                            <p:strVal val="ppt_y+.1"/>
                                          </p:val>
                                        </p:tav>
                                      </p:tavLst>
                                    </p:anim>
                                    <p:set>
                                      <p:cBhvr>
                                        <p:cTn id="344" dur="1" fill="hold">
                                          <p:stCondLst>
                                            <p:cond delay="999"/>
                                          </p:stCondLst>
                                        </p:cTn>
                                        <p:tgtEl>
                                          <p:spTgt spid="75"/>
                                        </p:tgtEl>
                                        <p:attrNameLst>
                                          <p:attrName>style.visibility</p:attrName>
                                        </p:attrNameLst>
                                      </p:cBhvr>
                                      <p:to>
                                        <p:strVal val="hidden"/>
                                      </p:to>
                                    </p:set>
                                  </p:childTnLst>
                                </p:cTn>
                              </p:par>
                              <p:par>
                                <p:cTn id="345" presetID="42" presetClass="exit" presetSubtype="0" fill="hold" grpId="0" nodeType="withEffect">
                                  <p:stCondLst>
                                    <p:cond delay="0"/>
                                  </p:stCondLst>
                                  <p:childTnLst>
                                    <p:animEffect transition="out" filter="fade">
                                      <p:cBhvr>
                                        <p:cTn id="346" dur="1000"/>
                                        <p:tgtEl>
                                          <p:spTgt spid="76"/>
                                        </p:tgtEl>
                                      </p:cBhvr>
                                    </p:animEffect>
                                    <p:anim calcmode="lin" valueType="num">
                                      <p:cBhvr>
                                        <p:cTn id="347" dur="1000"/>
                                        <p:tgtEl>
                                          <p:spTgt spid="76"/>
                                        </p:tgtEl>
                                        <p:attrNameLst>
                                          <p:attrName>ppt_x</p:attrName>
                                        </p:attrNameLst>
                                      </p:cBhvr>
                                      <p:tavLst>
                                        <p:tav tm="0">
                                          <p:val>
                                            <p:strVal val="ppt_x"/>
                                          </p:val>
                                        </p:tav>
                                        <p:tav tm="100000">
                                          <p:val>
                                            <p:strVal val="ppt_x"/>
                                          </p:val>
                                        </p:tav>
                                      </p:tavLst>
                                    </p:anim>
                                    <p:anim calcmode="lin" valueType="num">
                                      <p:cBhvr>
                                        <p:cTn id="348" dur="1000"/>
                                        <p:tgtEl>
                                          <p:spTgt spid="76"/>
                                        </p:tgtEl>
                                        <p:attrNameLst>
                                          <p:attrName>ppt_y</p:attrName>
                                        </p:attrNameLst>
                                      </p:cBhvr>
                                      <p:tavLst>
                                        <p:tav tm="0">
                                          <p:val>
                                            <p:strVal val="ppt_y"/>
                                          </p:val>
                                        </p:tav>
                                        <p:tav tm="100000">
                                          <p:val>
                                            <p:strVal val="ppt_y+.1"/>
                                          </p:val>
                                        </p:tav>
                                      </p:tavLst>
                                    </p:anim>
                                    <p:set>
                                      <p:cBhvr>
                                        <p:cTn id="349" dur="1" fill="hold">
                                          <p:stCondLst>
                                            <p:cond delay="999"/>
                                          </p:stCondLst>
                                        </p:cTn>
                                        <p:tgtEl>
                                          <p:spTgt spid="76"/>
                                        </p:tgtEl>
                                        <p:attrNameLst>
                                          <p:attrName>style.visibility</p:attrName>
                                        </p:attrNameLst>
                                      </p:cBhvr>
                                      <p:to>
                                        <p:strVal val="hidden"/>
                                      </p:to>
                                    </p:set>
                                  </p:childTnLst>
                                </p:cTn>
                              </p:par>
                              <p:par>
                                <p:cTn id="350" presetID="42" presetClass="exit" presetSubtype="0" fill="hold" grpId="0" nodeType="withEffect">
                                  <p:stCondLst>
                                    <p:cond delay="0"/>
                                  </p:stCondLst>
                                  <p:childTnLst>
                                    <p:animEffect transition="out" filter="fade">
                                      <p:cBhvr>
                                        <p:cTn id="351" dur="1000"/>
                                        <p:tgtEl>
                                          <p:spTgt spid="77"/>
                                        </p:tgtEl>
                                      </p:cBhvr>
                                    </p:animEffect>
                                    <p:anim calcmode="lin" valueType="num">
                                      <p:cBhvr>
                                        <p:cTn id="352" dur="1000"/>
                                        <p:tgtEl>
                                          <p:spTgt spid="77"/>
                                        </p:tgtEl>
                                        <p:attrNameLst>
                                          <p:attrName>ppt_x</p:attrName>
                                        </p:attrNameLst>
                                      </p:cBhvr>
                                      <p:tavLst>
                                        <p:tav tm="0">
                                          <p:val>
                                            <p:strVal val="ppt_x"/>
                                          </p:val>
                                        </p:tav>
                                        <p:tav tm="100000">
                                          <p:val>
                                            <p:strVal val="ppt_x"/>
                                          </p:val>
                                        </p:tav>
                                      </p:tavLst>
                                    </p:anim>
                                    <p:anim calcmode="lin" valueType="num">
                                      <p:cBhvr>
                                        <p:cTn id="353" dur="1000"/>
                                        <p:tgtEl>
                                          <p:spTgt spid="77"/>
                                        </p:tgtEl>
                                        <p:attrNameLst>
                                          <p:attrName>ppt_y</p:attrName>
                                        </p:attrNameLst>
                                      </p:cBhvr>
                                      <p:tavLst>
                                        <p:tav tm="0">
                                          <p:val>
                                            <p:strVal val="ppt_y"/>
                                          </p:val>
                                        </p:tav>
                                        <p:tav tm="100000">
                                          <p:val>
                                            <p:strVal val="ppt_y+.1"/>
                                          </p:val>
                                        </p:tav>
                                      </p:tavLst>
                                    </p:anim>
                                    <p:set>
                                      <p:cBhvr>
                                        <p:cTn id="354" dur="1" fill="hold">
                                          <p:stCondLst>
                                            <p:cond delay="999"/>
                                          </p:stCondLst>
                                        </p:cTn>
                                        <p:tgtEl>
                                          <p:spTgt spid="77"/>
                                        </p:tgtEl>
                                        <p:attrNameLst>
                                          <p:attrName>style.visibility</p:attrName>
                                        </p:attrNameLst>
                                      </p:cBhvr>
                                      <p:to>
                                        <p:strVal val="hidden"/>
                                      </p:to>
                                    </p:set>
                                  </p:childTnLst>
                                </p:cTn>
                              </p:par>
                              <p:par>
                                <p:cTn id="355" presetID="42" presetClass="exit" presetSubtype="0" fill="hold" grpId="0" nodeType="withEffect">
                                  <p:stCondLst>
                                    <p:cond delay="0"/>
                                  </p:stCondLst>
                                  <p:childTnLst>
                                    <p:animEffect transition="out" filter="fade">
                                      <p:cBhvr>
                                        <p:cTn id="356" dur="1000"/>
                                        <p:tgtEl>
                                          <p:spTgt spid="78"/>
                                        </p:tgtEl>
                                      </p:cBhvr>
                                    </p:animEffect>
                                    <p:anim calcmode="lin" valueType="num">
                                      <p:cBhvr>
                                        <p:cTn id="357" dur="1000"/>
                                        <p:tgtEl>
                                          <p:spTgt spid="78"/>
                                        </p:tgtEl>
                                        <p:attrNameLst>
                                          <p:attrName>ppt_x</p:attrName>
                                        </p:attrNameLst>
                                      </p:cBhvr>
                                      <p:tavLst>
                                        <p:tav tm="0">
                                          <p:val>
                                            <p:strVal val="ppt_x"/>
                                          </p:val>
                                        </p:tav>
                                        <p:tav tm="100000">
                                          <p:val>
                                            <p:strVal val="ppt_x"/>
                                          </p:val>
                                        </p:tav>
                                      </p:tavLst>
                                    </p:anim>
                                    <p:anim calcmode="lin" valueType="num">
                                      <p:cBhvr>
                                        <p:cTn id="358" dur="1000"/>
                                        <p:tgtEl>
                                          <p:spTgt spid="78"/>
                                        </p:tgtEl>
                                        <p:attrNameLst>
                                          <p:attrName>ppt_y</p:attrName>
                                        </p:attrNameLst>
                                      </p:cBhvr>
                                      <p:tavLst>
                                        <p:tav tm="0">
                                          <p:val>
                                            <p:strVal val="ppt_y"/>
                                          </p:val>
                                        </p:tav>
                                        <p:tav tm="100000">
                                          <p:val>
                                            <p:strVal val="ppt_y+.1"/>
                                          </p:val>
                                        </p:tav>
                                      </p:tavLst>
                                    </p:anim>
                                    <p:set>
                                      <p:cBhvr>
                                        <p:cTn id="359" dur="1" fill="hold">
                                          <p:stCondLst>
                                            <p:cond delay="999"/>
                                          </p:stCondLst>
                                        </p:cTn>
                                        <p:tgtEl>
                                          <p:spTgt spid="78"/>
                                        </p:tgtEl>
                                        <p:attrNameLst>
                                          <p:attrName>style.visibility</p:attrName>
                                        </p:attrNameLst>
                                      </p:cBhvr>
                                      <p:to>
                                        <p:strVal val="hidden"/>
                                      </p:to>
                                    </p:set>
                                  </p:childTnLst>
                                </p:cTn>
                              </p:par>
                              <p:par>
                                <p:cTn id="360" presetID="42" presetClass="exit" presetSubtype="0" fill="hold" grpId="0" nodeType="withEffect">
                                  <p:stCondLst>
                                    <p:cond delay="0"/>
                                  </p:stCondLst>
                                  <p:childTnLst>
                                    <p:animEffect transition="out" filter="fade">
                                      <p:cBhvr>
                                        <p:cTn id="361" dur="1000"/>
                                        <p:tgtEl>
                                          <p:spTgt spid="79"/>
                                        </p:tgtEl>
                                      </p:cBhvr>
                                    </p:animEffect>
                                    <p:anim calcmode="lin" valueType="num">
                                      <p:cBhvr>
                                        <p:cTn id="362" dur="1000"/>
                                        <p:tgtEl>
                                          <p:spTgt spid="79"/>
                                        </p:tgtEl>
                                        <p:attrNameLst>
                                          <p:attrName>ppt_x</p:attrName>
                                        </p:attrNameLst>
                                      </p:cBhvr>
                                      <p:tavLst>
                                        <p:tav tm="0">
                                          <p:val>
                                            <p:strVal val="ppt_x"/>
                                          </p:val>
                                        </p:tav>
                                        <p:tav tm="100000">
                                          <p:val>
                                            <p:strVal val="ppt_x"/>
                                          </p:val>
                                        </p:tav>
                                      </p:tavLst>
                                    </p:anim>
                                    <p:anim calcmode="lin" valueType="num">
                                      <p:cBhvr>
                                        <p:cTn id="363" dur="1000"/>
                                        <p:tgtEl>
                                          <p:spTgt spid="79"/>
                                        </p:tgtEl>
                                        <p:attrNameLst>
                                          <p:attrName>ppt_y</p:attrName>
                                        </p:attrNameLst>
                                      </p:cBhvr>
                                      <p:tavLst>
                                        <p:tav tm="0">
                                          <p:val>
                                            <p:strVal val="ppt_y"/>
                                          </p:val>
                                        </p:tav>
                                        <p:tav tm="100000">
                                          <p:val>
                                            <p:strVal val="ppt_y+.1"/>
                                          </p:val>
                                        </p:tav>
                                      </p:tavLst>
                                    </p:anim>
                                    <p:set>
                                      <p:cBhvr>
                                        <p:cTn id="364" dur="1" fill="hold">
                                          <p:stCondLst>
                                            <p:cond delay="999"/>
                                          </p:stCondLst>
                                        </p:cTn>
                                        <p:tgtEl>
                                          <p:spTgt spid="79"/>
                                        </p:tgtEl>
                                        <p:attrNameLst>
                                          <p:attrName>style.visibility</p:attrName>
                                        </p:attrNameLst>
                                      </p:cBhvr>
                                      <p:to>
                                        <p:strVal val="hidden"/>
                                      </p:to>
                                    </p:set>
                                  </p:childTnLst>
                                </p:cTn>
                              </p:par>
                              <p:par>
                                <p:cTn id="365" presetID="42" presetClass="exit" presetSubtype="0" fill="hold" grpId="0" nodeType="withEffect">
                                  <p:stCondLst>
                                    <p:cond delay="0"/>
                                  </p:stCondLst>
                                  <p:childTnLst>
                                    <p:animEffect transition="out" filter="fade">
                                      <p:cBhvr>
                                        <p:cTn id="366" dur="1000"/>
                                        <p:tgtEl>
                                          <p:spTgt spid="80"/>
                                        </p:tgtEl>
                                      </p:cBhvr>
                                    </p:animEffect>
                                    <p:anim calcmode="lin" valueType="num">
                                      <p:cBhvr>
                                        <p:cTn id="367" dur="1000"/>
                                        <p:tgtEl>
                                          <p:spTgt spid="80"/>
                                        </p:tgtEl>
                                        <p:attrNameLst>
                                          <p:attrName>ppt_x</p:attrName>
                                        </p:attrNameLst>
                                      </p:cBhvr>
                                      <p:tavLst>
                                        <p:tav tm="0">
                                          <p:val>
                                            <p:strVal val="ppt_x"/>
                                          </p:val>
                                        </p:tav>
                                        <p:tav tm="100000">
                                          <p:val>
                                            <p:strVal val="ppt_x"/>
                                          </p:val>
                                        </p:tav>
                                      </p:tavLst>
                                    </p:anim>
                                    <p:anim calcmode="lin" valueType="num">
                                      <p:cBhvr>
                                        <p:cTn id="368" dur="1000"/>
                                        <p:tgtEl>
                                          <p:spTgt spid="80"/>
                                        </p:tgtEl>
                                        <p:attrNameLst>
                                          <p:attrName>ppt_y</p:attrName>
                                        </p:attrNameLst>
                                      </p:cBhvr>
                                      <p:tavLst>
                                        <p:tav tm="0">
                                          <p:val>
                                            <p:strVal val="ppt_y"/>
                                          </p:val>
                                        </p:tav>
                                        <p:tav tm="100000">
                                          <p:val>
                                            <p:strVal val="ppt_y+.1"/>
                                          </p:val>
                                        </p:tav>
                                      </p:tavLst>
                                    </p:anim>
                                    <p:set>
                                      <p:cBhvr>
                                        <p:cTn id="369" dur="1" fill="hold">
                                          <p:stCondLst>
                                            <p:cond delay="999"/>
                                          </p:stCondLst>
                                        </p:cTn>
                                        <p:tgtEl>
                                          <p:spTgt spid="80"/>
                                        </p:tgtEl>
                                        <p:attrNameLst>
                                          <p:attrName>style.visibility</p:attrName>
                                        </p:attrNameLst>
                                      </p:cBhvr>
                                      <p:to>
                                        <p:strVal val="hidden"/>
                                      </p:to>
                                    </p:set>
                                  </p:childTnLst>
                                </p:cTn>
                              </p:par>
                              <p:par>
                                <p:cTn id="370" presetID="42" presetClass="exit" presetSubtype="0" fill="hold" grpId="0" nodeType="withEffect">
                                  <p:stCondLst>
                                    <p:cond delay="0"/>
                                  </p:stCondLst>
                                  <p:childTnLst>
                                    <p:animEffect transition="out" filter="fade">
                                      <p:cBhvr>
                                        <p:cTn id="371" dur="1000"/>
                                        <p:tgtEl>
                                          <p:spTgt spid="81"/>
                                        </p:tgtEl>
                                      </p:cBhvr>
                                    </p:animEffect>
                                    <p:anim calcmode="lin" valueType="num">
                                      <p:cBhvr>
                                        <p:cTn id="372" dur="1000"/>
                                        <p:tgtEl>
                                          <p:spTgt spid="81"/>
                                        </p:tgtEl>
                                        <p:attrNameLst>
                                          <p:attrName>ppt_x</p:attrName>
                                        </p:attrNameLst>
                                      </p:cBhvr>
                                      <p:tavLst>
                                        <p:tav tm="0">
                                          <p:val>
                                            <p:strVal val="ppt_x"/>
                                          </p:val>
                                        </p:tav>
                                        <p:tav tm="100000">
                                          <p:val>
                                            <p:strVal val="ppt_x"/>
                                          </p:val>
                                        </p:tav>
                                      </p:tavLst>
                                    </p:anim>
                                    <p:anim calcmode="lin" valueType="num">
                                      <p:cBhvr>
                                        <p:cTn id="373" dur="1000"/>
                                        <p:tgtEl>
                                          <p:spTgt spid="81"/>
                                        </p:tgtEl>
                                        <p:attrNameLst>
                                          <p:attrName>ppt_y</p:attrName>
                                        </p:attrNameLst>
                                      </p:cBhvr>
                                      <p:tavLst>
                                        <p:tav tm="0">
                                          <p:val>
                                            <p:strVal val="ppt_y"/>
                                          </p:val>
                                        </p:tav>
                                        <p:tav tm="100000">
                                          <p:val>
                                            <p:strVal val="ppt_y+.1"/>
                                          </p:val>
                                        </p:tav>
                                      </p:tavLst>
                                    </p:anim>
                                    <p:set>
                                      <p:cBhvr>
                                        <p:cTn id="374" dur="1" fill="hold">
                                          <p:stCondLst>
                                            <p:cond delay="999"/>
                                          </p:stCondLst>
                                        </p:cTn>
                                        <p:tgtEl>
                                          <p:spTgt spid="81"/>
                                        </p:tgtEl>
                                        <p:attrNameLst>
                                          <p:attrName>style.visibility</p:attrName>
                                        </p:attrNameLst>
                                      </p:cBhvr>
                                      <p:to>
                                        <p:strVal val="hidden"/>
                                      </p:to>
                                    </p:set>
                                  </p:childTnLst>
                                </p:cTn>
                              </p:par>
                              <p:par>
                                <p:cTn id="375" presetID="42" presetClass="exit" presetSubtype="0" fill="hold" grpId="0" nodeType="withEffect">
                                  <p:stCondLst>
                                    <p:cond delay="0"/>
                                  </p:stCondLst>
                                  <p:childTnLst>
                                    <p:animEffect transition="out" filter="fade">
                                      <p:cBhvr>
                                        <p:cTn id="376" dur="1000"/>
                                        <p:tgtEl>
                                          <p:spTgt spid="82"/>
                                        </p:tgtEl>
                                      </p:cBhvr>
                                    </p:animEffect>
                                    <p:anim calcmode="lin" valueType="num">
                                      <p:cBhvr>
                                        <p:cTn id="377" dur="1000"/>
                                        <p:tgtEl>
                                          <p:spTgt spid="82"/>
                                        </p:tgtEl>
                                        <p:attrNameLst>
                                          <p:attrName>ppt_x</p:attrName>
                                        </p:attrNameLst>
                                      </p:cBhvr>
                                      <p:tavLst>
                                        <p:tav tm="0">
                                          <p:val>
                                            <p:strVal val="ppt_x"/>
                                          </p:val>
                                        </p:tav>
                                        <p:tav tm="100000">
                                          <p:val>
                                            <p:strVal val="ppt_x"/>
                                          </p:val>
                                        </p:tav>
                                      </p:tavLst>
                                    </p:anim>
                                    <p:anim calcmode="lin" valueType="num">
                                      <p:cBhvr>
                                        <p:cTn id="378" dur="1000"/>
                                        <p:tgtEl>
                                          <p:spTgt spid="82"/>
                                        </p:tgtEl>
                                        <p:attrNameLst>
                                          <p:attrName>ppt_y</p:attrName>
                                        </p:attrNameLst>
                                      </p:cBhvr>
                                      <p:tavLst>
                                        <p:tav tm="0">
                                          <p:val>
                                            <p:strVal val="ppt_y"/>
                                          </p:val>
                                        </p:tav>
                                        <p:tav tm="100000">
                                          <p:val>
                                            <p:strVal val="ppt_y+.1"/>
                                          </p:val>
                                        </p:tav>
                                      </p:tavLst>
                                    </p:anim>
                                    <p:set>
                                      <p:cBhvr>
                                        <p:cTn id="379" dur="1" fill="hold">
                                          <p:stCondLst>
                                            <p:cond delay="999"/>
                                          </p:stCondLst>
                                        </p:cTn>
                                        <p:tgtEl>
                                          <p:spTgt spid="82"/>
                                        </p:tgtEl>
                                        <p:attrNameLst>
                                          <p:attrName>style.visibility</p:attrName>
                                        </p:attrNameLst>
                                      </p:cBhvr>
                                      <p:to>
                                        <p:strVal val="hidden"/>
                                      </p:to>
                                    </p:set>
                                  </p:childTnLst>
                                </p:cTn>
                              </p:par>
                              <p:par>
                                <p:cTn id="380" presetID="42" presetClass="exit" presetSubtype="0" fill="hold" grpId="0" nodeType="withEffect">
                                  <p:stCondLst>
                                    <p:cond delay="0"/>
                                  </p:stCondLst>
                                  <p:childTnLst>
                                    <p:animEffect transition="out" filter="fade">
                                      <p:cBhvr>
                                        <p:cTn id="381" dur="1000"/>
                                        <p:tgtEl>
                                          <p:spTgt spid="83"/>
                                        </p:tgtEl>
                                      </p:cBhvr>
                                    </p:animEffect>
                                    <p:anim calcmode="lin" valueType="num">
                                      <p:cBhvr>
                                        <p:cTn id="382" dur="1000"/>
                                        <p:tgtEl>
                                          <p:spTgt spid="83"/>
                                        </p:tgtEl>
                                        <p:attrNameLst>
                                          <p:attrName>ppt_x</p:attrName>
                                        </p:attrNameLst>
                                      </p:cBhvr>
                                      <p:tavLst>
                                        <p:tav tm="0">
                                          <p:val>
                                            <p:strVal val="ppt_x"/>
                                          </p:val>
                                        </p:tav>
                                        <p:tav tm="100000">
                                          <p:val>
                                            <p:strVal val="ppt_x"/>
                                          </p:val>
                                        </p:tav>
                                      </p:tavLst>
                                    </p:anim>
                                    <p:anim calcmode="lin" valueType="num">
                                      <p:cBhvr>
                                        <p:cTn id="383" dur="1000"/>
                                        <p:tgtEl>
                                          <p:spTgt spid="83"/>
                                        </p:tgtEl>
                                        <p:attrNameLst>
                                          <p:attrName>ppt_y</p:attrName>
                                        </p:attrNameLst>
                                      </p:cBhvr>
                                      <p:tavLst>
                                        <p:tav tm="0">
                                          <p:val>
                                            <p:strVal val="ppt_y"/>
                                          </p:val>
                                        </p:tav>
                                        <p:tav tm="100000">
                                          <p:val>
                                            <p:strVal val="ppt_y+.1"/>
                                          </p:val>
                                        </p:tav>
                                      </p:tavLst>
                                    </p:anim>
                                    <p:set>
                                      <p:cBhvr>
                                        <p:cTn id="384" dur="1" fill="hold">
                                          <p:stCondLst>
                                            <p:cond delay="999"/>
                                          </p:stCondLst>
                                        </p:cTn>
                                        <p:tgtEl>
                                          <p:spTgt spid="83"/>
                                        </p:tgtEl>
                                        <p:attrNameLst>
                                          <p:attrName>style.visibility</p:attrName>
                                        </p:attrNameLst>
                                      </p:cBhvr>
                                      <p:to>
                                        <p:strVal val="hidden"/>
                                      </p:to>
                                    </p:set>
                                  </p:childTnLst>
                                </p:cTn>
                              </p:par>
                              <p:par>
                                <p:cTn id="385" presetID="42" presetClass="exit" presetSubtype="0" fill="hold" grpId="0" nodeType="withEffect">
                                  <p:stCondLst>
                                    <p:cond delay="0"/>
                                  </p:stCondLst>
                                  <p:childTnLst>
                                    <p:animEffect transition="out" filter="fade">
                                      <p:cBhvr>
                                        <p:cTn id="386" dur="1000"/>
                                        <p:tgtEl>
                                          <p:spTgt spid="84"/>
                                        </p:tgtEl>
                                      </p:cBhvr>
                                    </p:animEffect>
                                    <p:anim calcmode="lin" valueType="num">
                                      <p:cBhvr>
                                        <p:cTn id="387" dur="1000"/>
                                        <p:tgtEl>
                                          <p:spTgt spid="84"/>
                                        </p:tgtEl>
                                        <p:attrNameLst>
                                          <p:attrName>ppt_x</p:attrName>
                                        </p:attrNameLst>
                                      </p:cBhvr>
                                      <p:tavLst>
                                        <p:tav tm="0">
                                          <p:val>
                                            <p:strVal val="ppt_x"/>
                                          </p:val>
                                        </p:tav>
                                        <p:tav tm="100000">
                                          <p:val>
                                            <p:strVal val="ppt_x"/>
                                          </p:val>
                                        </p:tav>
                                      </p:tavLst>
                                    </p:anim>
                                    <p:anim calcmode="lin" valueType="num">
                                      <p:cBhvr>
                                        <p:cTn id="388" dur="1000"/>
                                        <p:tgtEl>
                                          <p:spTgt spid="84"/>
                                        </p:tgtEl>
                                        <p:attrNameLst>
                                          <p:attrName>ppt_y</p:attrName>
                                        </p:attrNameLst>
                                      </p:cBhvr>
                                      <p:tavLst>
                                        <p:tav tm="0">
                                          <p:val>
                                            <p:strVal val="ppt_y"/>
                                          </p:val>
                                        </p:tav>
                                        <p:tav tm="100000">
                                          <p:val>
                                            <p:strVal val="ppt_y+.1"/>
                                          </p:val>
                                        </p:tav>
                                      </p:tavLst>
                                    </p:anim>
                                    <p:set>
                                      <p:cBhvr>
                                        <p:cTn id="389" dur="1" fill="hold">
                                          <p:stCondLst>
                                            <p:cond delay="999"/>
                                          </p:stCondLst>
                                        </p:cTn>
                                        <p:tgtEl>
                                          <p:spTgt spid="84"/>
                                        </p:tgtEl>
                                        <p:attrNameLst>
                                          <p:attrName>style.visibility</p:attrName>
                                        </p:attrNameLst>
                                      </p:cBhvr>
                                      <p:to>
                                        <p:strVal val="hidden"/>
                                      </p:to>
                                    </p:set>
                                  </p:childTnLst>
                                </p:cTn>
                              </p:par>
                              <p:par>
                                <p:cTn id="390" presetID="42" presetClass="exit" presetSubtype="0" fill="hold" grpId="0" nodeType="withEffect">
                                  <p:stCondLst>
                                    <p:cond delay="0"/>
                                  </p:stCondLst>
                                  <p:childTnLst>
                                    <p:animEffect transition="out" filter="fade">
                                      <p:cBhvr>
                                        <p:cTn id="391" dur="1000"/>
                                        <p:tgtEl>
                                          <p:spTgt spid="85"/>
                                        </p:tgtEl>
                                      </p:cBhvr>
                                    </p:animEffect>
                                    <p:anim calcmode="lin" valueType="num">
                                      <p:cBhvr>
                                        <p:cTn id="392" dur="1000"/>
                                        <p:tgtEl>
                                          <p:spTgt spid="85"/>
                                        </p:tgtEl>
                                        <p:attrNameLst>
                                          <p:attrName>ppt_x</p:attrName>
                                        </p:attrNameLst>
                                      </p:cBhvr>
                                      <p:tavLst>
                                        <p:tav tm="0">
                                          <p:val>
                                            <p:strVal val="ppt_x"/>
                                          </p:val>
                                        </p:tav>
                                        <p:tav tm="100000">
                                          <p:val>
                                            <p:strVal val="ppt_x"/>
                                          </p:val>
                                        </p:tav>
                                      </p:tavLst>
                                    </p:anim>
                                    <p:anim calcmode="lin" valueType="num">
                                      <p:cBhvr>
                                        <p:cTn id="393" dur="1000"/>
                                        <p:tgtEl>
                                          <p:spTgt spid="85"/>
                                        </p:tgtEl>
                                        <p:attrNameLst>
                                          <p:attrName>ppt_y</p:attrName>
                                        </p:attrNameLst>
                                      </p:cBhvr>
                                      <p:tavLst>
                                        <p:tav tm="0">
                                          <p:val>
                                            <p:strVal val="ppt_y"/>
                                          </p:val>
                                        </p:tav>
                                        <p:tav tm="100000">
                                          <p:val>
                                            <p:strVal val="ppt_y+.1"/>
                                          </p:val>
                                        </p:tav>
                                      </p:tavLst>
                                    </p:anim>
                                    <p:set>
                                      <p:cBhvr>
                                        <p:cTn id="394" dur="1" fill="hold">
                                          <p:stCondLst>
                                            <p:cond delay="999"/>
                                          </p:stCondLst>
                                        </p:cTn>
                                        <p:tgtEl>
                                          <p:spTgt spid="85"/>
                                        </p:tgtEl>
                                        <p:attrNameLst>
                                          <p:attrName>style.visibility</p:attrName>
                                        </p:attrNameLst>
                                      </p:cBhvr>
                                      <p:to>
                                        <p:strVal val="hidden"/>
                                      </p:to>
                                    </p:set>
                                  </p:childTnLst>
                                </p:cTn>
                              </p:par>
                              <p:par>
                                <p:cTn id="395" presetID="42" presetClass="exit" presetSubtype="0" fill="hold" grpId="0" nodeType="withEffect">
                                  <p:stCondLst>
                                    <p:cond delay="0"/>
                                  </p:stCondLst>
                                  <p:childTnLst>
                                    <p:animEffect transition="out" filter="fade">
                                      <p:cBhvr>
                                        <p:cTn id="396" dur="1000"/>
                                        <p:tgtEl>
                                          <p:spTgt spid="86"/>
                                        </p:tgtEl>
                                      </p:cBhvr>
                                    </p:animEffect>
                                    <p:anim calcmode="lin" valueType="num">
                                      <p:cBhvr>
                                        <p:cTn id="397" dur="1000"/>
                                        <p:tgtEl>
                                          <p:spTgt spid="86"/>
                                        </p:tgtEl>
                                        <p:attrNameLst>
                                          <p:attrName>ppt_x</p:attrName>
                                        </p:attrNameLst>
                                      </p:cBhvr>
                                      <p:tavLst>
                                        <p:tav tm="0">
                                          <p:val>
                                            <p:strVal val="ppt_x"/>
                                          </p:val>
                                        </p:tav>
                                        <p:tav tm="100000">
                                          <p:val>
                                            <p:strVal val="ppt_x"/>
                                          </p:val>
                                        </p:tav>
                                      </p:tavLst>
                                    </p:anim>
                                    <p:anim calcmode="lin" valueType="num">
                                      <p:cBhvr>
                                        <p:cTn id="398" dur="1000"/>
                                        <p:tgtEl>
                                          <p:spTgt spid="86"/>
                                        </p:tgtEl>
                                        <p:attrNameLst>
                                          <p:attrName>ppt_y</p:attrName>
                                        </p:attrNameLst>
                                      </p:cBhvr>
                                      <p:tavLst>
                                        <p:tav tm="0">
                                          <p:val>
                                            <p:strVal val="ppt_y"/>
                                          </p:val>
                                        </p:tav>
                                        <p:tav tm="100000">
                                          <p:val>
                                            <p:strVal val="ppt_y+.1"/>
                                          </p:val>
                                        </p:tav>
                                      </p:tavLst>
                                    </p:anim>
                                    <p:set>
                                      <p:cBhvr>
                                        <p:cTn id="399" dur="1" fill="hold">
                                          <p:stCondLst>
                                            <p:cond delay="999"/>
                                          </p:stCondLst>
                                        </p:cTn>
                                        <p:tgtEl>
                                          <p:spTgt spid="86"/>
                                        </p:tgtEl>
                                        <p:attrNameLst>
                                          <p:attrName>style.visibility</p:attrName>
                                        </p:attrNameLst>
                                      </p:cBhvr>
                                      <p:to>
                                        <p:strVal val="hidden"/>
                                      </p:to>
                                    </p:set>
                                  </p:childTnLst>
                                </p:cTn>
                              </p:par>
                              <p:par>
                                <p:cTn id="400" presetID="42" presetClass="exit" presetSubtype="0" fill="hold" grpId="0" nodeType="withEffect">
                                  <p:stCondLst>
                                    <p:cond delay="0"/>
                                  </p:stCondLst>
                                  <p:childTnLst>
                                    <p:animEffect transition="out" filter="fade">
                                      <p:cBhvr>
                                        <p:cTn id="401" dur="1000"/>
                                        <p:tgtEl>
                                          <p:spTgt spid="87"/>
                                        </p:tgtEl>
                                      </p:cBhvr>
                                    </p:animEffect>
                                    <p:anim calcmode="lin" valueType="num">
                                      <p:cBhvr>
                                        <p:cTn id="402" dur="1000"/>
                                        <p:tgtEl>
                                          <p:spTgt spid="87"/>
                                        </p:tgtEl>
                                        <p:attrNameLst>
                                          <p:attrName>ppt_x</p:attrName>
                                        </p:attrNameLst>
                                      </p:cBhvr>
                                      <p:tavLst>
                                        <p:tav tm="0">
                                          <p:val>
                                            <p:strVal val="ppt_x"/>
                                          </p:val>
                                        </p:tav>
                                        <p:tav tm="100000">
                                          <p:val>
                                            <p:strVal val="ppt_x"/>
                                          </p:val>
                                        </p:tav>
                                      </p:tavLst>
                                    </p:anim>
                                    <p:anim calcmode="lin" valueType="num">
                                      <p:cBhvr>
                                        <p:cTn id="403" dur="1000"/>
                                        <p:tgtEl>
                                          <p:spTgt spid="87"/>
                                        </p:tgtEl>
                                        <p:attrNameLst>
                                          <p:attrName>ppt_y</p:attrName>
                                        </p:attrNameLst>
                                      </p:cBhvr>
                                      <p:tavLst>
                                        <p:tav tm="0">
                                          <p:val>
                                            <p:strVal val="ppt_y"/>
                                          </p:val>
                                        </p:tav>
                                        <p:tav tm="100000">
                                          <p:val>
                                            <p:strVal val="ppt_y+.1"/>
                                          </p:val>
                                        </p:tav>
                                      </p:tavLst>
                                    </p:anim>
                                    <p:set>
                                      <p:cBhvr>
                                        <p:cTn id="404" dur="1" fill="hold">
                                          <p:stCondLst>
                                            <p:cond delay="999"/>
                                          </p:stCondLst>
                                        </p:cTn>
                                        <p:tgtEl>
                                          <p:spTgt spid="87"/>
                                        </p:tgtEl>
                                        <p:attrNameLst>
                                          <p:attrName>style.visibility</p:attrName>
                                        </p:attrNameLst>
                                      </p:cBhvr>
                                      <p:to>
                                        <p:strVal val="hidden"/>
                                      </p:to>
                                    </p:set>
                                  </p:childTnLst>
                                </p:cTn>
                              </p:par>
                              <p:par>
                                <p:cTn id="405" presetID="42" presetClass="exit" presetSubtype="0" fill="hold" grpId="0" nodeType="withEffect">
                                  <p:stCondLst>
                                    <p:cond delay="0"/>
                                  </p:stCondLst>
                                  <p:childTnLst>
                                    <p:animEffect transition="out" filter="fade">
                                      <p:cBhvr>
                                        <p:cTn id="406" dur="1000"/>
                                        <p:tgtEl>
                                          <p:spTgt spid="88"/>
                                        </p:tgtEl>
                                      </p:cBhvr>
                                    </p:animEffect>
                                    <p:anim calcmode="lin" valueType="num">
                                      <p:cBhvr>
                                        <p:cTn id="407" dur="1000"/>
                                        <p:tgtEl>
                                          <p:spTgt spid="88"/>
                                        </p:tgtEl>
                                        <p:attrNameLst>
                                          <p:attrName>ppt_x</p:attrName>
                                        </p:attrNameLst>
                                      </p:cBhvr>
                                      <p:tavLst>
                                        <p:tav tm="0">
                                          <p:val>
                                            <p:strVal val="ppt_x"/>
                                          </p:val>
                                        </p:tav>
                                        <p:tav tm="100000">
                                          <p:val>
                                            <p:strVal val="ppt_x"/>
                                          </p:val>
                                        </p:tav>
                                      </p:tavLst>
                                    </p:anim>
                                    <p:anim calcmode="lin" valueType="num">
                                      <p:cBhvr>
                                        <p:cTn id="408" dur="1000"/>
                                        <p:tgtEl>
                                          <p:spTgt spid="88"/>
                                        </p:tgtEl>
                                        <p:attrNameLst>
                                          <p:attrName>ppt_y</p:attrName>
                                        </p:attrNameLst>
                                      </p:cBhvr>
                                      <p:tavLst>
                                        <p:tav tm="0">
                                          <p:val>
                                            <p:strVal val="ppt_y"/>
                                          </p:val>
                                        </p:tav>
                                        <p:tav tm="100000">
                                          <p:val>
                                            <p:strVal val="ppt_y+.1"/>
                                          </p:val>
                                        </p:tav>
                                      </p:tavLst>
                                    </p:anim>
                                    <p:set>
                                      <p:cBhvr>
                                        <p:cTn id="409" dur="1" fill="hold">
                                          <p:stCondLst>
                                            <p:cond delay="999"/>
                                          </p:stCondLst>
                                        </p:cTn>
                                        <p:tgtEl>
                                          <p:spTgt spid="88"/>
                                        </p:tgtEl>
                                        <p:attrNameLst>
                                          <p:attrName>style.visibility</p:attrName>
                                        </p:attrNameLst>
                                      </p:cBhvr>
                                      <p:to>
                                        <p:strVal val="hidden"/>
                                      </p:to>
                                    </p:set>
                                  </p:childTnLst>
                                </p:cTn>
                              </p:par>
                              <p:par>
                                <p:cTn id="410" presetID="42" presetClass="exit" presetSubtype="0" fill="hold" grpId="0" nodeType="withEffect">
                                  <p:stCondLst>
                                    <p:cond delay="0"/>
                                  </p:stCondLst>
                                  <p:childTnLst>
                                    <p:animEffect transition="out" filter="fade">
                                      <p:cBhvr>
                                        <p:cTn id="411" dur="1000"/>
                                        <p:tgtEl>
                                          <p:spTgt spid="89"/>
                                        </p:tgtEl>
                                      </p:cBhvr>
                                    </p:animEffect>
                                    <p:anim calcmode="lin" valueType="num">
                                      <p:cBhvr>
                                        <p:cTn id="412" dur="1000"/>
                                        <p:tgtEl>
                                          <p:spTgt spid="89"/>
                                        </p:tgtEl>
                                        <p:attrNameLst>
                                          <p:attrName>ppt_x</p:attrName>
                                        </p:attrNameLst>
                                      </p:cBhvr>
                                      <p:tavLst>
                                        <p:tav tm="0">
                                          <p:val>
                                            <p:strVal val="ppt_x"/>
                                          </p:val>
                                        </p:tav>
                                        <p:tav tm="100000">
                                          <p:val>
                                            <p:strVal val="ppt_x"/>
                                          </p:val>
                                        </p:tav>
                                      </p:tavLst>
                                    </p:anim>
                                    <p:anim calcmode="lin" valueType="num">
                                      <p:cBhvr>
                                        <p:cTn id="413" dur="1000"/>
                                        <p:tgtEl>
                                          <p:spTgt spid="89"/>
                                        </p:tgtEl>
                                        <p:attrNameLst>
                                          <p:attrName>ppt_y</p:attrName>
                                        </p:attrNameLst>
                                      </p:cBhvr>
                                      <p:tavLst>
                                        <p:tav tm="0">
                                          <p:val>
                                            <p:strVal val="ppt_y"/>
                                          </p:val>
                                        </p:tav>
                                        <p:tav tm="100000">
                                          <p:val>
                                            <p:strVal val="ppt_y+.1"/>
                                          </p:val>
                                        </p:tav>
                                      </p:tavLst>
                                    </p:anim>
                                    <p:set>
                                      <p:cBhvr>
                                        <p:cTn id="414" dur="1" fill="hold">
                                          <p:stCondLst>
                                            <p:cond delay="999"/>
                                          </p:stCondLst>
                                        </p:cTn>
                                        <p:tgtEl>
                                          <p:spTgt spid="89"/>
                                        </p:tgtEl>
                                        <p:attrNameLst>
                                          <p:attrName>style.visibility</p:attrName>
                                        </p:attrNameLst>
                                      </p:cBhvr>
                                      <p:to>
                                        <p:strVal val="hidden"/>
                                      </p:to>
                                    </p:set>
                                  </p:childTnLst>
                                </p:cTn>
                              </p:par>
                              <p:par>
                                <p:cTn id="415" presetID="42" presetClass="exit" presetSubtype="0" fill="hold" grpId="0" nodeType="withEffect">
                                  <p:stCondLst>
                                    <p:cond delay="0"/>
                                  </p:stCondLst>
                                  <p:childTnLst>
                                    <p:animEffect transition="out" filter="fade">
                                      <p:cBhvr>
                                        <p:cTn id="416" dur="1000"/>
                                        <p:tgtEl>
                                          <p:spTgt spid="90"/>
                                        </p:tgtEl>
                                      </p:cBhvr>
                                    </p:animEffect>
                                    <p:anim calcmode="lin" valueType="num">
                                      <p:cBhvr>
                                        <p:cTn id="417" dur="1000"/>
                                        <p:tgtEl>
                                          <p:spTgt spid="90"/>
                                        </p:tgtEl>
                                        <p:attrNameLst>
                                          <p:attrName>ppt_x</p:attrName>
                                        </p:attrNameLst>
                                      </p:cBhvr>
                                      <p:tavLst>
                                        <p:tav tm="0">
                                          <p:val>
                                            <p:strVal val="ppt_x"/>
                                          </p:val>
                                        </p:tav>
                                        <p:tav tm="100000">
                                          <p:val>
                                            <p:strVal val="ppt_x"/>
                                          </p:val>
                                        </p:tav>
                                      </p:tavLst>
                                    </p:anim>
                                    <p:anim calcmode="lin" valueType="num">
                                      <p:cBhvr>
                                        <p:cTn id="418" dur="1000"/>
                                        <p:tgtEl>
                                          <p:spTgt spid="90"/>
                                        </p:tgtEl>
                                        <p:attrNameLst>
                                          <p:attrName>ppt_y</p:attrName>
                                        </p:attrNameLst>
                                      </p:cBhvr>
                                      <p:tavLst>
                                        <p:tav tm="0">
                                          <p:val>
                                            <p:strVal val="ppt_y"/>
                                          </p:val>
                                        </p:tav>
                                        <p:tav tm="100000">
                                          <p:val>
                                            <p:strVal val="ppt_y+.1"/>
                                          </p:val>
                                        </p:tav>
                                      </p:tavLst>
                                    </p:anim>
                                    <p:set>
                                      <p:cBhvr>
                                        <p:cTn id="419" dur="1" fill="hold">
                                          <p:stCondLst>
                                            <p:cond delay="999"/>
                                          </p:stCondLst>
                                        </p:cTn>
                                        <p:tgtEl>
                                          <p:spTgt spid="90"/>
                                        </p:tgtEl>
                                        <p:attrNameLst>
                                          <p:attrName>style.visibility</p:attrName>
                                        </p:attrNameLst>
                                      </p:cBhvr>
                                      <p:to>
                                        <p:strVal val="hidden"/>
                                      </p:to>
                                    </p:set>
                                  </p:childTnLst>
                                </p:cTn>
                              </p:par>
                              <p:par>
                                <p:cTn id="420" presetID="42" presetClass="exit" presetSubtype="0" fill="hold" grpId="0" nodeType="withEffect">
                                  <p:stCondLst>
                                    <p:cond delay="0"/>
                                  </p:stCondLst>
                                  <p:childTnLst>
                                    <p:animEffect transition="out" filter="fade">
                                      <p:cBhvr>
                                        <p:cTn id="421" dur="1000"/>
                                        <p:tgtEl>
                                          <p:spTgt spid="91"/>
                                        </p:tgtEl>
                                      </p:cBhvr>
                                    </p:animEffect>
                                    <p:anim calcmode="lin" valueType="num">
                                      <p:cBhvr>
                                        <p:cTn id="422" dur="1000"/>
                                        <p:tgtEl>
                                          <p:spTgt spid="91"/>
                                        </p:tgtEl>
                                        <p:attrNameLst>
                                          <p:attrName>ppt_x</p:attrName>
                                        </p:attrNameLst>
                                      </p:cBhvr>
                                      <p:tavLst>
                                        <p:tav tm="0">
                                          <p:val>
                                            <p:strVal val="ppt_x"/>
                                          </p:val>
                                        </p:tav>
                                        <p:tav tm="100000">
                                          <p:val>
                                            <p:strVal val="ppt_x"/>
                                          </p:val>
                                        </p:tav>
                                      </p:tavLst>
                                    </p:anim>
                                    <p:anim calcmode="lin" valueType="num">
                                      <p:cBhvr>
                                        <p:cTn id="423" dur="1000"/>
                                        <p:tgtEl>
                                          <p:spTgt spid="91"/>
                                        </p:tgtEl>
                                        <p:attrNameLst>
                                          <p:attrName>ppt_y</p:attrName>
                                        </p:attrNameLst>
                                      </p:cBhvr>
                                      <p:tavLst>
                                        <p:tav tm="0">
                                          <p:val>
                                            <p:strVal val="ppt_y"/>
                                          </p:val>
                                        </p:tav>
                                        <p:tav tm="100000">
                                          <p:val>
                                            <p:strVal val="ppt_y+.1"/>
                                          </p:val>
                                        </p:tav>
                                      </p:tavLst>
                                    </p:anim>
                                    <p:set>
                                      <p:cBhvr>
                                        <p:cTn id="424" dur="1" fill="hold">
                                          <p:stCondLst>
                                            <p:cond delay="999"/>
                                          </p:stCondLst>
                                        </p:cTn>
                                        <p:tgtEl>
                                          <p:spTgt spid="91"/>
                                        </p:tgtEl>
                                        <p:attrNameLst>
                                          <p:attrName>style.visibility</p:attrName>
                                        </p:attrNameLst>
                                      </p:cBhvr>
                                      <p:to>
                                        <p:strVal val="hidden"/>
                                      </p:to>
                                    </p:set>
                                  </p:childTnLst>
                                </p:cTn>
                              </p:par>
                              <p:par>
                                <p:cTn id="425" presetID="42" presetClass="exit" presetSubtype="0" fill="hold" grpId="0" nodeType="withEffect">
                                  <p:stCondLst>
                                    <p:cond delay="0"/>
                                  </p:stCondLst>
                                  <p:childTnLst>
                                    <p:animEffect transition="out" filter="fade">
                                      <p:cBhvr>
                                        <p:cTn id="426" dur="1000"/>
                                        <p:tgtEl>
                                          <p:spTgt spid="92"/>
                                        </p:tgtEl>
                                      </p:cBhvr>
                                    </p:animEffect>
                                    <p:anim calcmode="lin" valueType="num">
                                      <p:cBhvr>
                                        <p:cTn id="427" dur="1000"/>
                                        <p:tgtEl>
                                          <p:spTgt spid="92"/>
                                        </p:tgtEl>
                                        <p:attrNameLst>
                                          <p:attrName>ppt_x</p:attrName>
                                        </p:attrNameLst>
                                      </p:cBhvr>
                                      <p:tavLst>
                                        <p:tav tm="0">
                                          <p:val>
                                            <p:strVal val="ppt_x"/>
                                          </p:val>
                                        </p:tav>
                                        <p:tav tm="100000">
                                          <p:val>
                                            <p:strVal val="ppt_x"/>
                                          </p:val>
                                        </p:tav>
                                      </p:tavLst>
                                    </p:anim>
                                    <p:anim calcmode="lin" valueType="num">
                                      <p:cBhvr>
                                        <p:cTn id="428" dur="1000"/>
                                        <p:tgtEl>
                                          <p:spTgt spid="92"/>
                                        </p:tgtEl>
                                        <p:attrNameLst>
                                          <p:attrName>ppt_y</p:attrName>
                                        </p:attrNameLst>
                                      </p:cBhvr>
                                      <p:tavLst>
                                        <p:tav tm="0">
                                          <p:val>
                                            <p:strVal val="ppt_y"/>
                                          </p:val>
                                        </p:tav>
                                        <p:tav tm="100000">
                                          <p:val>
                                            <p:strVal val="ppt_y+.1"/>
                                          </p:val>
                                        </p:tav>
                                      </p:tavLst>
                                    </p:anim>
                                    <p:set>
                                      <p:cBhvr>
                                        <p:cTn id="429" dur="1" fill="hold">
                                          <p:stCondLst>
                                            <p:cond delay="999"/>
                                          </p:stCondLst>
                                        </p:cTn>
                                        <p:tgtEl>
                                          <p:spTgt spid="92"/>
                                        </p:tgtEl>
                                        <p:attrNameLst>
                                          <p:attrName>style.visibility</p:attrName>
                                        </p:attrNameLst>
                                      </p:cBhvr>
                                      <p:to>
                                        <p:strVal val="hidden"/>
                                      </p:to>
                                    </p:set>
                                  </p:childTnLst>
                                </p:cTn>
                              </p:par>
                              <p:par>
                                <p:cTn id="430" presetID="42" presetClass="exit" presetSubtype="0" fill="hold" grpId="0" nodeType="withEffect">
                                  <p:stCondLst>
                                    <p:cond delay="0"/>
                                  </p:stCondLst>
                                  <p:childTnLst>
                                    <p:animEffect transition="out" filter="fade">
                                      <p:cBhvr>
                                        <p:cTn id="431" dur="1000"/>
                                        <p:tgtEl>
                                          <p:spTgt spid="93"/>
                                        </p:tgtEl>
                                      </p:cBhvr>
                                    </p:animEffect>
                                    <p:anim calcmode="lin" valueType="num">
                                      <p:cBhvr>
                                        <p:cTn id="432" dur="1000"/>
                                        <p:tgtEl>
                                          <p:spTgt spid="93"/>
                                        </p:tgtEl>
                                        <p:attrNameLst>
                                          <p:attrName>ppt_x</p:attrName>
                                        </p:attrNameLst>
                                      </p:cBhvr>
                                      <p:tavLst>
                                        <p:tav tm="0">
                                          <p:val>
                                            <p:strVal val="ppt_x"/>
                                          </p:val>
                                        </p:tav>
                                        <p:tav tm="100000">
                                          <p:val>
                                            <p:strVal val="ppt_x"/>
                                          </p:val>
                                        </p:tav>
                                      </p:tavLst>
                                    </p:anim>
                                    <p:anim calcmode="lin" valueType="num">
                                      <p:cBhvr>
                                        <p:cTn id="433" dur="1000"/>
                                        <p:tgtEl>
                                          <p:spTgt spid="93"/>
                                        </p:tgtEl>
                                        <p:attrNameLst>
                                          <p:attrName>ppt_y</p:attrName>
                                        </p:attrNameLst>
                                      </p:cBhvr>
                                      <p:tavLst>
                                        <p:tav tm="0">
                                          <p:val>
                                            <p:strVal val="ppt_y"/>
                                          </p:val>
                                        </p:tav>
                                        <p:tav tm="100000">
                                          <p:val>
                                            <p:strVal val="ppt_y+.1"/>
                                          </p:val>
                                        </p:tav>
                                      </p:tavLst>
                                    </p:anim>
                                    <p:set>
                                      <p:cBhvr>
                                        <p:cTn id="434" dur="1" fill="hold">
                                          <p:stCondLst>
                                            <p:cond delay="999"/>
                                          </p:stCondLst>
                                        </p:cTn>
                                        <p:tgtEl>
                                          <p:spTgt spid="93"/>
                                        </p:tgtEl>
                                        <p:attrNameLst>
                                          <p:attrName>style.visibility</p:attrName>
                                        </p:attrNameLst>
                                      </p:cBhvr>
                                      <p:to>
                                        <p:strVal val="hidden"/>
                                      </p:to>
                                    </p:set>
                                  </p:childTnLst>
                                </p:cTn>
                              </p:par>
                              <p:par>
                                <p:cTn id="435" presetID="42" presetClass="exit" presetSubtype="0" fill="hold" grpId="0" nodeType="withEffect">
                                  <p:stCondLst>
                                    <p:cond delay="0"/>
                                  </p:stCondLst>
                                  <p:childTnLst>
                                    <p:animEffect transition="out" filter="fade">
                                      <p:cBhvr>
                                        <p:cTn id="436" dur="1000"/>
                                        <p:tgtEl>
                                          <p:spTgt spid="94"/>
                                        </p:tgtEl>
                                      </p:cBhvr>
                                    </p:animEffect>
                                    <p:anim calcmode="lin" valueType="num">
                                      <p:cBhvr>
                                        <p:cTn id="437" dur="1000"/>
                                        <p:tgtEl>
                                          <p:spTgt spid="94"/>
                                        </p:tgtEl>
                                        <p:attrNameLst>
                                          <p:attrName>ppt_x</p:attrName>
                                        </p:attrNameLst>
                                      </p:cBhvr>
                                      <p:tavLst>
                                        <p:tav tm="0">
                                          <p:val>
                                            <p:strVal val="ppt_x"/>
                                          </p:val>
                                        </p:tav>
                                        <p:tav tm="100000">
                                          <p:val>
                                            <p:strVal val="ppt_x"/>
                                          </p:val>
                                        </p:tav>
                                      </p:tavLst>
                                    </p:anim>
                                    <p:anim calcmode="lin" valueType="num">
                                      <p:cBhvr>
                                        <p:cTn id="438" dur="1000"/>
                                        <p:tgtEl>
                                          <p:spTgt spid="94"/>
                                        </p:tgtEl>
                                        <p:attrNameLst>
                                          <p:attrName>ppt_y</p:attrName>
                                        </p:attrNameLst>
                                      </p:cBhvr>
                                      <p:tavLst>
                                        <p:tav tm="0">
                                          <p:val>
                                            <p:strVal val="ppt_y"/>
                                          </p:val>
                                        </p:tav>
                                        <p:tav tm="100000">
                                          <p:val>
                                            <p:strVal val="ppt_y+.1"/>
                                          </p:val>
                                        </p:tav>
                                      </p:tavLst>
                                    </p:anim>
                                    <p:set>
                                      <p:cBhvr>
                                        <p:cTn id="439" dur="1" fill="hold">
                                          <p:stCondLst>
                                            <p:cond delay="999"/>
                                          </p:stCondLst>
                                        </p:cTn>
                                        <p:tgtEl>
                                          <p:spTgt spid="94"/>
                                        </p:tgtEl>
                                        <p:attrNameLst>
                                          <p:attrName>style.visibility</p:attrName>
                                        </p:attrNameLst>
                                      </p:cBhvr>
                                      <p:to>
                                        <p:strVal val="hidden"/>
                                      </p:to>
                                    </p:set>
                                  </p:childTnLst>
                                </p:cTn>
                              </p:par>
                              <p:par>
                                <p:cTn id="440" presetID="42" presetClass="exit" presetSubtype="0" fill="hold" grpId="0" nodeType="withEffect">
                                  <p:stCondLst>
                                    <p:cond delay="0"/>
                                  </p:stCondLst>
                                  <p:childTnLst>
                                    <p:animEffect transition="out" filter="fade">
                                      <p:cBhvr>
                                        <p:cTn id="441" dur="1000"/>
                                        <p:tgtEl>
                                          <p:spTgt spid="95"/>
                                        </p:tgtEl>
                                      </p:cBhvr>
                                    </p:animEffect>
                                    <p:anim calcmode="lin" valueType="num">
                                      <p:cBhvr>
                                        <p:cTn id="442" dur="1000"/>
                                        <p:tgtEl>
                                          <p:spTgt spid="95"/>
                                        </p:tgtEl>
                                        <p:attrNameLst>
                                          <p:attrName>ppt_x</p:attrName>
                                        </p:attrNameLst>
                                      </p:cBhvr>
                                      <p:tavLst>
                                        <p:tav tm="0">
                                          <p:val>
                                            <p:strVal val="ppt_x"/>
                                          </p:val>
                                        </p:tav>
                                        <p:tav tm="100000">
                                          <p:val>
                                            <p:strVal val="ppt_x"/>
                                          </p:val>
                                        </p:tav>
                                      </p:tavLst>
                                    </p:anim>
                                    <p:anim calcmode="lin" valueType="num">
                                      <p:cBhvr>
                                        <p:cTn id="443" dur="1000"/>
                                        <p:tgtEl>
                                          <p:spTgt spid="95"/>
                                        </p:tgtEl>
                                        <p:attrNameLst>
                                          <p:attrName>ppt_y</p:attrName>
                                        </p:attrNameLst>
                                      </p:cBhvr>
                                      <p:tavLst>
                                        <p:tav tm="0">
                                          <p:val>
                                            <p:strVal val="ppt_y"/>
                                          </p:val>
                                        </p:tav>
                                        <p:tav tm="100000">
                                          <p:val>
                                            <p:strVal val="ppt_y+.1"/>
                                          </p:val>
                                        </p:tav>
                                      </p:tavLst>
                                    </p:anim>
                                    <p:set>
                                      <p:cBhvr>
                                        <p:cTn id="444" dur="1" fill="hold">
                                          <p:stCondLst>
                                            <p:cond delay="999"/>
                                          </p:stCondLst>
                                        </p:cTn>
                                        <p:tgtEl>
                                          <p:spTgt spid="95"/>
                                        </p:tgtEl>
                                        <p:attrNameLst>
                                          <p:attrName>style.visibility</p:attrName>
                                        </p:attrNameLst>
                                      </p:cBhvr>
                                      <p:to>
                                        <p:strVal val="hidden"/>
                                      </p:to>
                                    </p:set>
                                  </p:childTnLst>
                                </p:cTn>
                              </p:par>
                              <p:par>
                                <p:cTn id="445" presetID="42" presetClass="exit" presetSubtype="0" fill="hold" grpId="0" nodeType="withEffect">
                                  <p:stCondLst>
                                    <p:cond delay="0"/>
                                  </p:stCondLst>
                                  <p:childTnLst>
                                    <p:animEffect transition="out" filter="fade">
                                      <p:cBhvr>
                                        <p:cTn id="446" dur="1000"/>
                                        <p:tgtEl>
                                          <p:spTgt spid="96"/>
                                        </p:tgtEl>
                                      </p:cBhvr>
                                    </p:animEffect>
                                    <p:anim calcmode="lin" valueType="num">
                                      <p:cBhvr>
                                        <p:cTn id="447" dur="1000"/>
                                        <p:tgtEl>
                                          <p:spTgt spid="96"/>
                                        </p:tgtEl>
                                        <p:attrNameLst>
                                          <p:attrName>ppt_x</p:attrName>
                                        </p:attrNameLst>
                                      </p:cBhvr>
                                      <p:tavLst>
                                        <p:tav tm="0">
                                          <p:val>
                                            <p:strVal val="ppt_x"/>
                                          </p:val>
                                        </p:tav>
                                        <p:tav tm="100000">
                                          <p:val>
                                            <p:strVal val="ppt_x"/>
                                          </p:val>
                                        </p:tav>
                                      </p:tavLst>
                                    </p:anim>
                                    <p:anim calcmode="lin" valueType="num">
                                      <p:cBhvr>
                                        <p:cTn id="448" dur="1000"/>
                                        <p:tgtEl>
                                          <p:spTgt spid="96"/>
                                        </p:tgtEl>
                                        <p:attrNameLst>
                                          <p:attrName>ppt_y</p:attrName>
                                        </p:attrNameLst>
                                      </p:cBhvr>
                                      <p:tavLst>
                                        <p:tav tm="0">
                                          <p:val>
                                            <p:strVal val="ppt_y"/>
                                          </p:val>
                                        </p:tav>
                                        <p:tav tm="100000">
                                          <p:val>
                                            <p:strVal val="ppt_y+.1"/>
                                          </p:val>
                                        </p:tav>
                                      </p:tavLst>
                                    </p:anim>
                                    <p:set>
                                      <p:cBhvr>
                                        <p:cTn id="449" dur="1" fill="hold">
                                          <p:stCondLst>
                                            <p:cond delay="999"/>
                                          </p:stCondLst>
                                        </p:cTn>
                                        <p:tgtEl>
                                          <p:spTgt spid="96"/>
                                        </p:tgtEl>
                                        <p:attrNameLst>
                                          <p:attrName>style.visibility</p:attrName>
                                        </p:attrNameLst>
                                      </p:cBhvr>
                                      <p:to>
                                        <p:strVal val="hidden"/>
                                      </p:to>
                                    </p:set>
                                  </p:childTnLst>
                                </p:cTn>
                              </p:par>
                              <p:par>
                                <p:cTn id="450" presetID="42" presetClass="exit" presetSubtype="0" fill="hold" grpId="0" nodeType="withEffect">
                                  <p:stCondLst>
                                    <p:cond delay="0"/>
                                  </p:stCondLst>
                                  <p:childTnLst>
                                    <p:animEffect transition="out" filter="fade">
                                      <p:cBhvr>
                                        <p:cTn id="451" dur="1000"/>
                                        <p:tgtEl>
                                          <p:spTgt spid="97"/>
                                        </p:tgtEl>
                                      </p:cBhvr>
                                    </p:animEffect>
                                    <p:anim calcmode="lin" valueType="num">
                                      <p:cBhvr>
                                        <p:cTn id="452" dur="1000"/>
                                        <p:tgtEl>
                                          <p:spTgt spid="97"/>
                                        </p:tgtEl>
                                        <p:attrNameLst>
                                          <p:attrName>ppt_x</p:attrName>
                                        </p:attrNameLst>
                                      </p:cBhvr>
                                      <p:tavLst>
                                        <p:tav tm="0">
                                          <p:val>
                                            <p:strVal val="ppt_x"/>
                                          </p:val>
                                        </p:tav>
                                        <p:tav tm="100000">
                                          <p:val>
                                            <p:strVal val="ppt_x"/>
                                          </p:val>
                                        </p:tav>
                                      </p:tavLst>
                                    </p:anim>
                                    <p:anim calcmode="lin" valueType="num">
                                      <p:cBhvr>
                                        <p:cTn id="453" dur="1000"/>
                                        <p:tgtEl>
                                          <p:spTgt spid="97"/>
                                        </p:tgtEl>
                                        <p:attrNameLst>
                                          <p:attrName>ppt_y</p:attrName>
                                        </p:attrNameLst>
                                      </p:cBhvr>
                                      <p:tavLst>
                                        <p:tav tm="0">
                                          <p:val>
                                            <p:strVal val="ppt_y"/>
                                          </p:val>
                                        </p:tav>
                                        <p:tav tm="100000">
                                          <p:val>
                                            <p:strVal val="ppt_y+.1"/>
                                          </p:val>
                                        </p:tav>
                                      </p:tavLst>
                                    </p:anim>
                                    <p:set>
                                      <p:cBhvr>
                                        <p:cTn id="454" dur="1" fill="hold">
                                          <p:stCondLst>
                                            <p:cond delay="999"/>
                                          </p:stCondLst>
                                        </p:cTn>
                                        <p:tgtEl>
                                          <p:spTgt spid="97"/>
                                        </p:tgtEl>
                                        <p:attrNameLst>
                                          <p:attrName>style.visibility</p:attrName>
                                        </p:attrNameLst>
                                      </p:cBhvr>
                                      <p:to>
                                        <p:strVal val="hidden"/>
                                      </p:to>
                                    </p:set>
                                  </p:childTnLst>
                                </p:cTn>
                              </p:par>
                              <p:par>
                                <p:cTn id="455" presetID="42" presetClass="exit" presetSubtype="0" fill="hold" grpId="0" nodeType="withEffect">
                                  <p:stCondLst>
                                    <p:cond delay="0"/>
                                  </p:stCondLst>
                                  <p:childTnLst>
                                    <p:animEffect transition="out" filter="fade">
                                      <p:cBhvr>
                                        <p:cTn id="456" dur="1000"/>
                                        <p:tgtEl>
                                          <p:spTgt spid="98"/>
                                        </p:tgtEl>
                                      </p:cBhvr>
                                    </p:animEffect>
                                    <p:anim calcmode="lin" valueType="num">
                                      <p:cBhvr>
                                        <p:cTn id="457" dur="1000"/>
                                        <p:tgtEl>
                                          <p:spTgt spid="98"/>
                                        </p:tgtEl>
                                        <p:attrNameLst>
                                          <p:attrName>ppt_x</p:attrName>
                                        </p:attrNameLst>
                                      </p:cBhvr>
                                      <p:tavLst>
                                        <p:tav tm="0">
                                          <p:val>
                                            <p:strVal val="ppt_x"/>
                                          </p:val>
                                        </p:tav>
                                        <p:tav tm="100000">
                                          <p:val>
                                            <p:strVal val="ppt_x"/>
                                          </p:val>
                                        </p:tav>
                                      </p:tavLst>
                                    </p:anim>
                                    <p:anim calcmode="lin" valueType="num">
                                      <p:cBhvr>
                                        <p:cTn id="458" dur="1000"/>
                                        <p:tgtEl>
                                          <p:spTgt spid="98"/>
                                        </p:tgtEl>
                                        <p:attrNameLst>
                                          <p:attrName>ppt_y</p:attrName>
                                        </p:attrNameLst>
                                      </p:cBhvr>
                                      <p:tavLst>
                                        <p:tav tm="0">
                                          <p:val>
                                            <p:strVal val="ppt_y"/>
                                          </p:val>
                                        </p:tav>
                                        <p:tav tm="100000">
                                          <p:val>
                                            <p:strVal val="ppt_y+.1"/>
                                          </p:val>
                                        </p:tav>
                                      </p:tavLst>
                                    </p:anim>
                                    <p:set>
                                      <p:cBhvr>
                                        <p:cTn id="459" dur="1" fill="hold">
                                          <p:stCondLst>
                                            <p:cond delay="999"/>
                                          </p:stCondLst>
                                        </p:cTn>
                                        <p:tgtEl>
                                          <p:spTgt spid="98"/>
                                        </p:tgtEl>
                                        <p:attrNameLst>
                                          <p:attrName>style.visibility</p:attrName>
                                        </p:attrNameLst>
                                      </p:cBhvr>
                                      <p:to>
                                        <p:strVal val="hidden"/>
                                      </p:to>
                                    </p:set>
                                  </p:childTnLst>
                                </p:cTn>
                              </p:par>
                              <p:par>
                                <p:cTn id="460" presetID="42" presetClass="exit" presetSubtype="0" fill="hold" grpId="0" nodeType="withEffect">
                                  <p:stCondLst>
                                    <p:cond delay="0"/>
                                  </p:stCondLst>
                                  <p:childTnLst>
                                    <p:animEffect transition="out" filter="fade">
                                      <p:cBhvr>
                                        <p:cTn id="461" dur="1000"/>
                                        <p:tgtEl>
                                          <p:spTgt spid="99"/>
                                        </p:tgtEl>
                                      </p:cBhvr>
                                    </p:animEffect>
                                    <p:anim calcmode="lin" valueType="num">
                                      <p:cBhvr>
                                        <p:cTn id="462" dur="1000"/>
                                        <p:tgtEl>
                                          <p:spTgt spid="99"/>
                                        </p:tgtEl>
                                        <p:attrNameLst>
                                          <p:attrName>ppt_x</p:attrName>
                                        </p:attrNameLst>
                                      </p:cBhvr>
                                      <p:tavLst>
                                        <p:tav tm="0">
                                          <p:val>
                                            <p:strVal val="ppt_x"/>
                                          </p:val>
                                        </p:tav>
                                        <p:tav tm="100000">
                                          <p:val>
                                            <p:strVal val="ppt_x"/>
                                          </p:val>
                                        </p:tav>
                                      </p:tavLst>
                                    </p:anim>
                                    <p:anim calcmode="lin" valueType="num">
                                      <p:cBhvr>
                                        <p:cTn id="463" dur="1000"/>
                                        <p:tgtEl>
                                          <p:spTgt spid="99"/>
                                        </p:tgtEl>
                                        <p:attrNameLst>
                                          <p:attrName>ppt_y</p:attrName>
                                        </p:attrNameLst>
                                      </p:cBhvr>
                                      <p:tavLst>
                                        <p:tav tm="0">
                                          <p:val>
                                            <p:strVal val="ppt_y"/>
                                          </p:val>
                                        </p:tav>
                                        <p:tav tm="100000">
                                          <p:val>
                                            <p:strVal val="ppt_y+.1"/>
                                          </p:val>
                                        </p:tav>
                                      </p:tavLst>
                                    </p:anim>
                                    <p:set>
                                      <p:cBhvr>
                                        <p:cTn id="464" dur="1" fill="hold">
                                          <p:stCondLst>
                                            <p:cond delay="999"/>
                                          </p:stCondLst>
                                        </p:cTn>
                                        <p:tgtEl>
                                          <p:spTgt spid="99"/>
                                        </p:tgtEl>
                                        <p:attrNameLst>
                                          <p:attrName>style.visibility</p:attrName>
                                        </p:attrNameLst>
                                      </p:cBhvr>
                                      <p:to>
                                        <p:strVal val="hidden"/>
                                      </p:to>
                                    </p:set>
                                  </p:childTnLst>
                                </p:cTn>
                              </p:par>
                              <p:par>
                                <p:cTn id="465" presetID="42" presetClass="exit" presetSubtype="0" fill="hold" grpId="0" nodeType="withEffect">
                                  <p:stCondLst>
                                    <p:cond delay="0"/>
                                  </p:stCondLst>
                                  <p:childTnLst>
                                    <p:animEffect transition="out" filter="fade">
                                      <p:cBhvr>
                                        <p:cTn id="466" dur="1000"/>
                                        <p:tgtEl>
                                          <p:spTgt spid="100"/>
                                        </p:tgtEl>
                                      </p:cBhvr>
                                    </p:animEffect>
                                    <p:anim calcmode="lin" valueType="num">
                                      <p:cBhvr>
                                        <p:cTn id="467" dur="1000"/>
                                        <p:tgtEl>
                                          <p:spTgt spid="100"/>
                                        </p:tgtEl>
                                        <p:attrNameLst>
                                          <p:attrName>ppt_x</p:attrName>
                                        </p:attrNameLst>
                                      </p:cBhvr>
                                      <p:tavLst>
                                        <p:tav tm="0">
                                          <p:val>
                                            <p:strVal val="ppt_x"/>
                                          </p:val>
                                        </p:tav>
                                        <p:tav tm="100000">
                                          <p:val>
                                            <p:strVal val="ppt_x"/>
                                          </p:val>
                                        </p:tav>
                                      </p:tavLst>
                                    </p:anim>
                                    <p:anim calcmode="lin" valueType="num">
                                      <p:cBhvr>
                                        <p:cTn id="468" dur="1000"/>
                                        <p:tgtEl>
                                          <p:spTgt spid="100"/>
                                        </p:tgtEl>
                                        <p:attrNameLst>
                                          <p:attrName>ppt_y</p:attrName>
                                        </p:attrNameLst>
                                      </p:cBhvr>
                                      <p:tavLst>
                                        <p:tav tm="0">
                                          <p:val>
                                            <p:strVal val="ppt_y"/>
                                          </p:val>
                                        </p:tav>
                                        <p:tav tm="100000">
                                          <p:val>
                                            <p:strVal val="ppt_y+.1"/>
                                          </p:val>
                                        </p:tav>
                                      </p:tavLst>
                                    </p:anim>
                                    <p:set>
                                      <p:cBhvr>
                                        <p:cTn id="469" dur="1" fill="hold">
                                          <p:stCondLst>
                                            <p:cond delay="999"/>
                                          </p:stCondLst>
                                        </p:cTn>
                                        <p:tgtEl>
                                          <p:spTgt spid="100"/>
                                        </p:tgtEl>
                                        <p:attrNameLst>
                                          <p:attrName>style.visibility</p:attrName>
                                        </p:attrNameLst>
                                      </p:cBhvr>
                                      <p:to>
                                        <p:strVal val="hidden"/>
                                      </p:to>
                                    </p:set>
                                  </p:childTnLst>
                                </p:cTn>
                              </p:par>
                              <p:par>
                                <p:cTn id="470" presetID="42" presetClass="exit" presetSubtype="0" fill="hold" grpId="0" nodeType="withEffect">
                                  <p:stCondLst>
                                    <p:cond delay="0"/>
                                  </p:stCondLst>
                                  <p:childTnLst>
                                    <p:animEffect transition="out" filter="fade">
                                      <p:cBhvr>
                                        <p:cTn id="471" dur="1000"/>
                                        <p:tgtEl>
                                          <p:spTgt spid="101"/>
                                        </p:tgtEl>
                                      </p:cBhvr>
                                    </p:animEffect>
                                    <p:anim calcmode="lin" valueType="num">
                                      <p:cBhvr>
                                        <p:cTn id="472" dur="1000"/>
                                        <p:tgtEl>
                                          <p:spTgt spid="101"/>
                                        </p:tgtEl>
                                        <p:attrNameLst>
                                          <p:attrName>ppt_x</p:attrName>
                                        </p:attrNameLst>
                                      </p:cBhvr>
                                      <p:tavLst>
                                        <p:tav tm="0">
                                          <p:val>
                                            <p:strVal val="ppt_x"/>
                                          </p:val>
                                        </p:tav>
                                        <p:tav tm="100000">
                                          <p:val>
                                            <p:strVal val="ppt_x"/>
                                          </p:val>
                                        </p:tav>
                                      </p:tavLst>
                                    </p:anim>
                                    <p:anim calcmode="lin" valueType="num">
                                      <p:cBhvr>
                                        <p:cTn id="473" dur="1000"/>
                                        <p:tgtEl>
                                          <p:spTgt spid="101"/>
                                        </p:tgtEl>
                                        <p:attrNameLst>
                                          <p:attrName>ppt_y</p:attrName>
                                        </p:attrNameLst>
                                      </p:cBhvr>
                                      <p:tavLst>
                                        <p:tav tm="0">
                                          <p:val>
                                            <p:strVal val="ppt_y"/>
                                          </p:val>
                                        </p:tav>
                                        <p:tav tm="100000">
                                          <p:val>
                                            <p:strVal val="ppt_y+.1"/>
                                          </p:val>
                                        </p:tav>
                                      </p:tavLst>
                                    </p:anim>
                                    <p:set>
                                      <p:cBhvr>
                                        <p:cTn id="474" dur="1" fill="hold">
                                          <p:stCondLst>
                                            <p:cond delay="999"/>
                                          </p:stCondLst>
                                        </p:cTn>
                                        <p:tgtEl>
                                          <p:spTgt spid="101"/>
                                        </p:tgtEl>
                                        <p:attrNameLst>
                                          <p:attrName>style.visibility</p:attrName>
                                        </p:attrNameLst>
                                      </p:cBhvr>
                                      <p:to>
                                        <p:strVal val="hidden"/>
                                      </p:to>
                                    </p:set>
                                  </p:childTnLst>
                                </p:cTn>
                              </p:par>
                              <p:par>
                                <p:cTn id="475" presetID="42" presetClass="exit" presetSubtype="0" fill="hold" grpId="0" nodeType="withEffect">
                                  <p:stCondLst>
                                    <p:cond delay="0"/>
                                  </p:stCondLst>
                                  <p:childTnLst>
                                    <p:animEffect transition="out" filter="fade">
                                      <p:cBhvr>
                                        <p:cTn id="476" dur="1000"/>
                                        <p:tgtEl>
                                          <p:spTgt spid="102"/>
                                        </p:tgtEl>
                                      </p:cBhvr>
                                    </p:animEffect>
                                    <p:anim calcmode="lin" valueType="num">
                                      <p:cBhvr>
                                        <p:cTn id="477" dur="1000"/>
                                        <p:tgtEl>
                                          <p:spTgt spid="102"/>
                                        </p:tgtEl>
                                        <p:attrNameLst>
                                          <p:attrName>ppt_x</p:attrName>
                                        </p:attrNameLst>
                                      </p:cBhvr>
                                      <p:tavLst>
                                        <p:tav tm="0">
                                          <p:val>
                                            <p:strVal val="ppt_x"/>
                                          </p:val>
                                        </p:tav>
                                        <p:tav tm="100000">
                                          <p:val>
                                            <p:strVal val="ppt_x"/>
                                          </p:val>
                                        </p:tav>
                                      </p:tavLst>
                                    </p:anim>
                                    <p:anim calcmode="lin" valueType="num">
                                      <p:cBhvr>
                                        <p:cTn id="478" dur="1000"/>
                                        <p:tgtEl>
                                          <p:spTgt spid="102"/>
                                        </p:tgtEl>
                                        <p:attrNameLst>
                                          <p:attrName>ppt_y</p:attrName>
                                        </p:attrNameLst>
                                      </p:cBhvr>
                                      <p:tavLst>
                                        <p:tav tm="0">
                                          <p:val>
                                            <p:strVal val="ppt_y"/>
                                          </p:val>
                                        </p:tav>
                                        <p:tav tm="100000">
                                          <p:val>
                                            <p:strVal val="ppt_y+.1"/>
                                          </p:val>
                                        </p:tav>
                                      </p:tavLst>
                                    </p:anim>
                                    <p:set>
                                      <p:cBhvr>
                                        <p:cTn id="479" dur="1" fill="hold">
                                          <p:stCondLst>
                                            <p:cond delay="999"/>
                                          </p:stCondLst>
                                        </p:cTn>
                                        <p:tgtEl>
                                          <p:spTgt spid="102"/>
                                        </p:tgtEl>
                                        <p:attrNameLst>
                                          <p:attrName>style.visibility</p:attrName>
                                        </p:attrNameLst>
                                      </p:cBhvr>
                                      <p:to>
                                        <p:strVal val="hidden"/>
                                      </p:to>
                                    </p:set>
                                  </p:childTnLst>
                                </p:cTn>
                              </p:par>
                              <p:par>
                                <p:cTn id="480" presetID="42" presetClass="exit" presetSubtype="0" fill="hold" grpId="0" nodeType="withEffect">
                                  <p:stCondLst>
                                    <p:cond delay="0"/>
                                  </p:stCondLst>
                                  <p:childTnLst>
                                    <p:animEffect transition="out" filter="fade">
                                      <p:cBhvr>
                                        <p:cTn id="481" dur="1000"/>
                                        <p:tgtEl>
                                          <p:spTgt spid="103"/>
                                        </p:tgtEl>
                                      </p:cBhvr>
                                    </p:animEffect>
                                    <p:anim calcmode="lin" valueType="num">
                                      <p:cBhvr>
                                        <p:cTn id="482" dur="1000"/>
                                        <p:tgtEl>
                                          <p:spTgt spid="103"/>
                                        </p:tgtEl>
                                        <p:attrNameLst>
                                          <p:attrName>ppt_x</p:attrName>
                                        </p:attrNameLst>
                                      </p:cBhvr>
                                      <p:tavLst>
                                        <p:tav tm="0">
                                          <p:val>
                                            <p:strVal val="ppt_x"/>
                                          </p:val>
                                        </p:tav>
                                        <p:tav tm="100000">
                                          <p:val>
                                            <p:strVal val="ppt_x"/>
                                          </p:val>
                                        </p:tav>
                                      </p:tavLst>
                                    </p:anim>
                                    <p:anim calcmode="lin" valueType="num">
                                      <p:cBhvr>
                                        <p:cTn id="483" dur="1000"/>
                                        <p:tgtEl>
                                          <p:spTgt spid="103"/>
                                        </p:tgtEl>
                                        <p:attrNameLst>
                                          <p:attrName>ppt_y</p:attrName>
                                        </p:attrNameLst>
                                      </p:cBhvr>
                                      <p:tavLst>
                                        <p:tav tm="0">
                                          <p:val>
                                            <p:strVal val="ppt_y"/>
                                          </p:val>
                                        </p:tav>
                                        <p:tav tm="100000">
                                          <p:val>
                                            <p:strVal val="ppt_y+.1"/>
                                          </p:val>
                                        </p:tav>
                                      </p:tavLst>
                                    </p:anim>
                                    <p:set>
                                      <p:cBhvr>
                                        <p:cTn id="484" dur="1" fill="hold">
                                          <p:stCondLst>
                                            <p:cond delay="999"/>
                                          </p:stCondLst>
                                        </p:cTn>
                                        <p:tgtEl>
                                          <p:spTgt spid="103"/>
                                        </p:tgtEl>
                                        <p:attrNameLst>
                                          <p:attrName>style.visibility</p:attrName>
                                        </p:attrNameLst>
                                      </p:cBhvr>
                                      <p:to>
                                        <p:strVal val="hidden"/>
                                      </p:to>
                                    </p:set>
                                  </p:childTnLst>
                                </p:cTn>
                              </p:par>
                              <p:par>
                                <p:cTn id="485" presetID="42" presetClass="exit" presetSubtype="0" fill="hold" grpId="0" nodeType="withEffect">
                                  <p:stCondLst>
                                    <p:cond delay="0"/>
                                  </p:stCondLst>
                                  <p:childTnLst>
                                    <p:animEffect transition="out" filter="fade">
                                      <p:cBhvr>
                                        <p:cTn id="486" dur="1000"/>
                                        <p:tgtEl>
                                          <p:spTgt spid="104"/>
                                        </p:tgtEl>
                                      </p:cBhvr>
                                    </p:animEffect>
                                    <p:anim calcmode="lin" valueType="num">
                                      <p:cBhvr>
                                        <p:cTn id="487" dur="1000"/>
                                        <p:tgtEl>
                                          <p:spTgt spid="104"/>
                                        </p:tgtEl>
                                        <p:attrNameLst>
                                          <p:attrName>ppt_x</p:attrName>
                                        </p:attrNameLst>
                                      </p:cBhvr>
                                      <p:tavLst>
                                        <p:tav tm="0">
                                          <p:val>
                                            <p:strVal val="ppt_x"/>
                                          </p:val>
                                        </p:tav>
                                        <p:tav tm="100000">
                                          <p:val>
                                            <p:strVal val="ppt_x"/>
                                          </p:val>
                                        </p:tav>
                                      </p:tavLst>
                                    </p:anim>
                                    <p:anim calcmode="lin" valueType="num">
                                      <p:cBhvr>
                                        <p:cTn id="488" dur="1000"/>
                                        <p:tgtEl>
                                          <p:spTgt spid="104"/>
                                        </p:tgtEl>
                                        <p:attrNameLst>
                                          <p:attrName>ppt_y</p:attrName>
                                        </p:attrNameLst>
                                      </p:cBhvr>
                                      <p:tavLst>
                                        <p:tav tm="0">
                                          <p:val>
                                            <p:strVal val="ppt_y"/>
                                          </p:val>
                                        </p:tav>
                                        <p:tav tm="100000">
                                          <p:val>
                                            <p:strVal val="ppt_y+.1"/>
                                          </p:val>
                                        </p:tav>
                                      </p:tavLst>
                                    </p:anim>
                                    <p:set>
                                      <p:cBhvr>
                                        <p:cTn id="489" dur="1" fill="hold">
                                          <p:stCondLst>
                                            <p:cond delay="999"/>
                                          </p:stCondLst>
                                        </p:cTn>
                                        <p:tgtEl>
                                          <p:spTgt spid="104"/>
                                        </p:tgtEl>
                                        <p:attrNameLst>
                                          <p:attrName>style.visibility</p:attrName>
                                        </p:attrNameLst>
                                      </p:cBhvr>
                                      <p:to>
                                        <p:strVal val="hidden"/>
                                      </p:to>
                                    </p:set>
                                  </p:childTnLst>
                                </p:cTn>
                              </p:par>
                              <p:par>
                                <p:cTn id="490" presetID="42" presetClass="exit" presetSubtype="0" fill="hold" grpId="0" nodeType="withEffect">
                                  <p:stCondLst>
                                    <p:cond delay="0"/>
                                  </p:stCondLst>
                                  <p:childTnLst>
                                    <p:animEffect transition="out" filter="fade">
                                      <p:cBhvr>
                                        <p:cTn id="491" dur="1000"/>
                                        <p:tgtEl>
                                          <p:spTgt spid="105"/>
                                        </p:tgtEl>
                                      </p:cBhvr>
                                    </p:animEffect>
                                    <p:anim calcmode="lin" valueType="num">
                                      <p:cBhvr>
                                        <p:cTn id="492" dur="1000"/>
                                        <p:tgtEl>
                                          <p:spTgt spid="105"/>
                                        </p:tgtEl>
                                        <p:attrNameLst>
                                          <p:attrName>ppt_x</p:attrName>
                                        </p:attrNameLst>
                                      </p:cBhvr>
                                      <p:tavLst>
                                        <p:tav tm="0">
                                          <p:val>
                                            <p:strVal val="ppt_x"/>
                                          </p:val>
                                        </p:tav>
                                        <p:tav tm="100000">
                                          <p:val>
                                            <p:strVal val="ppt_x"/>
                                          </p:val>
                                        </p:tav>
                                      </p:tavLst>
                                    </p:anim>
                                    <p:anim calcmode="lin" valueType="num">
                                      <p:cBhvr>
                                        <p:cTn id="493" dur="1000"/>
                                        <p:tgtEl>
                                          <p:spTgt spid="105"/>
                                        </p:tgtEl>
                                        <p:attrNameLst>
                                          <p:attrName>ppt_y</p:attrName>
                                        </p:attrNameLst>
                                      </p:cBhvr>
                                      <p:tavLst>
                                        <p:tav tm="0">
                                          <p:val>
                                            <p:strVal val="ppt_y"/>
                                          </p:val>
                                        </p:tav>
                                        <p:tav tm="100000">
                                          <p:val>
                                            <p:strVal val="ppt_y+.1"/>
                                          </p:val>
                                        </p:tav>
                                      </p:tavLst>
                                    </p:anim>
                                    <p:set>
                                      <p:cBhvr>
                                        <p:cTn id="494" dur="1" fill="hold">
                                          <p:stCondLst>
                                            <p:cond delay="999"/>
                                          </p:stCondLst>
                                        </p:cTn>
                                        <p:tgtEl>
                                          <p:spTgt spid="105"/>
                                        </p:tgtEl>
                                        <p:attrNameLst>
                                          <p:attrName>style.visibility</p:attrName>
                                        </p:attrNameLst>
                                      </p:cBhvr>
                                      <p:to>
                                        <p:strVal val="hidden"/>
                                      </p:to>
                                    </p:set>
                                  </p:childTnLst>
                                </p:cTn>
                              </p:par>
                              <p:par>
                                <p:cTn id="495" presetID="42" presetClass="exit" presetSubtype="0" fill="hold" grpId="0" nodeType="withEffect">
                                  <p:stCondLst>
                                    <p:cond delay="0"/>
                                  </p:stCondLst>
                                  <p:childTnLst>
                                    <p:animEffect transition="out" filter="fade">
                                      <p:cBhvr>
                                        <p:cTn id="496" dur="1000"/>
                                        <p:tgtEl>
                                          <p:spTgt spid="106"/>
                                        </p:tgtEl>
                                      </p:cBhvr>
                                    </p:animEffect>
                                    <p:anim calcmode="lin" valueType="num">
                                      <p:cBhvr>
                                        <p:cTn id="497" dur="1000"/>
                                        <p:tgtEl>
                                          <p:spTgt spid="106"/>
                                        </p:tgtEl>
                                        <p:attrNameLst>
                                          <p:attrName>ppt_x</p:attrName>
                                        </p:attrNameLst>
                                      </p:cBhvr>
                                      <p:tavLst>
                                        <p:tav tm="0">
                                          <p:val>
                                            <p:strVal val="ppt_x"/>
                                          </p:val>
                                        </p:tav>
                                        <p:tav tm="100000">
                                          <p:val>
                                            <p:strVal val="ppt_x"/>
                                          </p:val>
                                        </p:tav>
                                      </p:tavLst>
                                    </p:anim>
                                    <p:anim calcmode="lin" valueType="num">
                                      <p:cBhvr>
                                        <p:cTn id="498" dur="1000"/>
                                        <p:tgtEl>
                                          <p:spTgt spid="106"/>
                                        </p:tgtEl>
                                        <p:attrNameLst>
                                          <p:attrName>ppt_y</p:attrName>
                                        </p:attrNameLst>
                                      </p:cBhvr>
                                      <p:tavLst>
                                        <p:tav tm="0">
                                          <p:val>
                                            <p:strVal val="ppt_y"/>
                                          </p:val>
                                        </p:tav>
                                        <p:tav tm="100000">
                                          <p:val>
                                            <p:strVal val="ppt_y+.1"/>
                                          </p:val>
                                        </p:tav>
                                      </p:tavLst>
                                    </p:anim>
                                    <p:set>
                                      <p:cBhvr>
                                        <p:cTn id="499" dur="1" fill="hold">
                                          <p:stCondLst>
                                            <p:cond delay="999"/>
                                          </p:stCondLst>
                                        </p:cTn>
                                        <p:tgtEl>
                                          <p:spTgt spid="106"/>
                                        </p:tgtEl>
                                        <p:attrNameLst>
                                          <p:attrName>style.visibility</p:attrName>
                                        </p:attrNameLst>
                                      </p:cBhvr>
                                      <p:to>
                                        <p:strVal val="hidden"/>
                                      </p:to>
                                    </p:set>
                                  </p:childTnLst>
                                </p:cTn>
                              </p:par>
                              <p:par>
                                <p:cTn id="500" presetID="42" presetClass="exit" presetSubtype="0" fill="hold" grpId="0" nodeType="withEffect">
                                  <p:stCondLst>
                                    <p:cond delay="0"/>
                                  </p:stCondLst>
                                  <p:childTnLst>
                                    <p:animEffect transition="out" filter="fade">
                                      <p:cBhvr>
                                        <p:cTn id="501" dur="1000"/>
                                        <p:tgtEl>
                                          <p:spTgt spid="107"/>
                                        </p:tgtEl>
                                      </p:cBhvr>
                                    </p:animEffect>
                                    <p:anim calcmode="lin" valueType="num">
                                      <p:cBhvr>
                                        <p:cTn id="502" dur="1000"/>
                                        <p:tgtEl>
                                          <p:spTgt spid="107"/>
                                        </p:tgtEl>
                                        <p:attrNameLst>
                                          <p:attrName>ppt_x</p:attrName>
                                        </p:attrNameLst>
                                      </p:cBhvr>
                                      <p:tavLst>
                                        <p:tav tm="0">
                                          <p:val>
                                            <p:strVal val="ppt_x"/>
                                          </p:val>
                                        </p:tav>
                                        <p:tav tm="100000">
                                          <p:val>
                                            <p:strVal val="ppt_x"/>
                                          </p:val>
                                        </p:tav>
                                      </p:tavLst>
                                    </p:anim>
                                    <p:anim calcmode="lin" valueType="num">
                                      <p:cBhvr>
                                        <p:cTn id="503" dur="1000"/>
                                        <p:tgtEl>
                                          <p:spTgt spid="107"/>
                                        </p:tgtEl>
                                        <p:attrNameLst>
                                          <p:attrName>ppt_y</p:attrName>
                                        </p:attrNameLst>
                                      </p:cBhvr>
                                      <p:tavLst>
                                        <p:tav tm="0">
                                          <p:val>
                                            <p:strVal val="ppt_y"/>
                                          </p:val>
                                        </p:tav>
                                        <p:tav tm="100000">
                                          <p:val>
                                            <p:strVal val="ppt_y+.1"/>
                                          </p:val>
                                        </p:tav>
                                      </p:tavLst>
                                    </p:anim>
                                    <p:set>
                                      <p:cBhvr>
                                        <p:cTn id="504" dur="1" fill="hold">
                                          <p:stCondLst>
                                            <p:cond delay="999"/>
                                          </p:stCondLst>
                                        </p:cTn>
                                        <p:tgtEl>
                                          <p:spTgt spid="107"/>
                                        </p:tgtEl>
                                        <p:attrNameLst>
                                          <p:attrName>style.visibility</p:attrName>
                                        </p:attrNameLst>
                                      </p:cBhvr>
                                      <p:to>
                                        <p:strVal val="hidden"/>
                                      </p:to>
                                    </p:set>
                                  </p:childTnLst>
                                </p:cTn>
                              </p:par>
                              <p:par>
                                <p:cTn id="505" presetID="42" presetClass="exit" presetSubtype="0" fill="hold" grpId="0" nodeType="withEffect">
                                  <p:stCondLst>
                                    <p:cond delay="0"/>
                                  </p:stCondLst>
                                  <p:childTnLst>
                                    <p:animEffect transition="out" filter="fade">
                                      <p:cBhvr>
                                        <p:cTn id="506" dur="1000"/>
                                        <p:tgtEl>
                                          <p:spTgt spid="108"/>
                                        </p:tgtEl>
                                      </p:cBhvr>
                                    </p:animEffect>
                                    <p:anim calcmode="lin" valueType="num">
                                      <p:cBhvr>
                                        <p:cTn id="507" dur="1000"/>
                                        <p:tgtEl>
                                          <p:spTgt spid="108"/>
                                        </p:tgtEl>
                                        <p:attrNameLst>
                                          <p:attrName>ppt_x</p:attrName>
                                        </p:attrNameLst>
                                      </p:cBhvr>
                                      <p:tavLst>
                                        <p:tav tm="0">
                                          <p:val>
                                            <p:strVal val="ppt_x"/>
                                          </p:val>
                                        </p:tav>
                                        <p:tav tm="100000">
                                          <p:val>
                                            <p:strVal val="ppt_x"/>
                                          </p:val>
                                        </p:tav>
                                      </p:tavLst>
                                    </p:anim>
                                    <p:anim calcmode="lin" valueType="num">
                                      <p:cBhvr>
                                        <p:cTn id="508" dur="1000"/>
                                        <p:tgtEl>
                                          <p:spTgt spid="108"/>
                                        </p:tgtEl>
                                        <p:attrNameLst>
                                          <p:attrName>ppt_y</p:attrName>
                                        </p:attrNameLst>
                                      </p:cBhvr>
                                      <p:tavLst>
                                        <p:tav tm="0">
                                          <p:val>
                                            <p:strVal val="ppt_y"/>
                                          </p:val>
                                        </p:tav>
                                        <p:tav tm="100000">
                                          <p:val>
                                            <p:strVal val="ppt_y+.1"/>
                                          </p:val>
                                        </p:tav>
                                      </p:tavLst>
                                    </p:anim>
                                    <p:set>
                                      <p:cBhvr>
                                        <p:cTn id="509" dur="1" fill="hold">
                                          <p:stCondLst>
                                            <p:cond delay="999"/>
                                          </p:stCondLst>
                                        </p:cTn>
                                        <p:tgtEl>
                                          <p:spTgt spid="108"/>
                                        </p:tgtEl>
                                        <p:attrNameLst>
                                          <p:attrName>style.visibility</p:attrName>
                                        </p:attrNameLst>
                                      </p:cBhvr>
                                      <p:to>
                                        <p:strVal val="hidden"/>
                                      </p:to>
                                    </p:set>
                                  </p:childTnLst>
                                </p:cTn>
                              </p:par>
                              <p:par>
                                <p:cTn id="510" presetID="42" presetClass="exit" presetSubtype="0" fill="hold" grpId="0" nodeType="withEffect">
                                  <p:stCondLst>
                                    <p:cond delay="0"/>
                                  </p:stCondLst>
                                  <p:childTnLst>
                                    <p:animEffect transition="out" filter="fade">
                                      <p:cBhvr>
                                        <p:cTn id="511" dur="1000"/>
                                        <p:tgtEl>
                                          <p:spTgt spid="109"/>
                                        </p:tgtEl>
                                      </p:cBhvr>
                                    </p:animEffect>
                                    <p:anim calcmode="lin" valueType="num">
                                      <p:cBhvr>
                                        <p:cTn id="512" dur="1000"/>
                                        <p:tgtEl>
                                          <p:spTgt spid="109"/>
                                        </p:tgtEl>
                                        <p:attrNameLst>
                                          <p:attrName>ppt_x</p:attrName>
                                        </p:attrNameLst>
                                      </p:cBhvr>
                                      <p:tavLst>
                                        <p:tav tm="0">
                                          <p:val>
                                            <p:strVal val="ppt_x"/>
                                          </p:val>
                                        </p:tav>
                                        <p:tav tm="100000">
                                          <p:val>
                                            <p:strVal val="ppt_x"/>
                                          </p:val>
                                        </p:tav>
                                      </p:tavLst>
                                    </p:anim>
                                    <p:anim calcmode="lin" valueType="num">
                                      <p:cBhvr>
                                        <p:cTn id="513" dur="1000"/>
                                        <p:tgtEl>
                                          <p:spTgt spid="109"/>
                                        </p:tgtEl>
                                        <p:attrNameLst>
                                          <p:attrName>ppt_y</p:attrName>
                                        </p:attrNameLst>
                                      </p:cBhvr>
                                      <p:tavLst>
                                        <p:tav tm="0">
                                          <p:val>
                                            <p:strVal val="ppt_y"/>
                                          </p:val>
                                        </p:tav>
                                        <p:tav tm="100000">
                                          <p:val>
                                            <p:strVal val="ppt_y+.1"/>
                                          </p:val>
                                        </p:tav>
                                      </p:tavLst>
                                    </p:anim>
                                    <p:set>
                                      <p:cBhvr>
                                        <p:cTn id="514" dur="1" fill="hold">
                                          <p:stCondLst>
                                            <p:cond delay="999"/>
                                          </p:stCondLst>
                                        </p:cTn>
                                        <p:tgtEl>
                                          <p:spTgt spid="109"/>
                                        </p:tgtEl>
                                        <p:attrNameLst>
                                          <p:attrName>style.visibility</p:attrName>
                                        </p:attrNameLst>
                                      </p:cBhvr>
                                      <p:to>
                                        <p:strVal val="hidden"/>
                                      </p:to>
                                    </p:set>
                                  </p:childTnLst>
                                </p:cTn>
                              </p:par>
                              <p:par>
                                <p:cTn id="515" presetID="42" presetClass="exit" presetSubtype="0" fill="hold" grpId="0" nodeType="withEffect">
                                  <p:stCondLst>
                                    <p:cond delay="0"/>
                                  </p:stCondLst>
                                  <p:childTnLst>
                                    <p:animEffect transition="out" filter="fade">
                                      <p:cBhvr>
                                        <p:cTn id="516" dur="1000"/>
                                        <p:tgtEl>
                                          <p:spTgt spid="110"/>
                                        </p:tgtEl>
                                      </p:cBhvr>
                                    </p:animEffect>
                                    <p:anim calcmode="lin" valueType="num">
                                      <p:cBhvr>
                                        <p:cTn id="517" dur="1000"/>
                                        <p:tgtEl>
                                          <p:spTgt spid="110"/>
                                        </p:tgtEl>
                                        <p:attrNameLst>
                                          <p:attrName>ppt_x</p:attrName>
                                        </p:attrNameLst>
                                      </p:cBhvr>
                                      <p:tavLst>
                                        <p:tav tm="0">
                                          <p:val>
                                            <p:strVal val="ppt_x"/>
                                          </p:val>
                                        </p:tav>
                                        <p:tav tm="100000">
                                          <p:val>
                                            <p:strVal val="ppt_x"/>
                                          </p:val>
                                        </p:tav>
                                      </p:tavLst>
                                    </p:anim>
                                    <p:anim calcmode="lin" valueType="num">
                                      <p:cBhvr>
                                        <p:cTn id="518" dur="1000"/>
                                        <p:tgtEl>
                                          <p:spTgt spid="110"/>
                                        </p:tgtEl>
                                        <p:attrNameLst>
                                          <p:attrName>ppt_y</p:attrName>
                                        </p:attrNameLst>
                                      </p:cBhvr>
                                      <p:tavLst>
                                        <p:tav tm="0">
                                          <p:val>
                                            <p:strVal val="ppt_y"/>
                                          </p:val>
                                        </p:tav>
                                        <p:tav tm="100000">
                                          <p:val>
                                            <p:strVal val="ppt_y+.1"/>
                                          </p:val>
                                        </p:tav>
                                      </p:tavLst>
                                    </p:anim>
                                    <p:set>
                                      <p:cBhvr>
                                        <p:cTn id="519" dur="1" fill="hold">
                                          <p:stCondLst>
                                            <p:cond delay="999"/>
                                          </p:stCondLst>
                                        </p:cTn>
                                        <p:tgtEl>
                                          <p:spTgt spid="110"/>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animBg="1"/>
      <p:bldP spid="9" grpId="0" animBg="1"/>
      <p:bldP spid="10" grpId="0" animBg="1"/>
      <p:bldP spid="11" grpId="0" animBg="1"/>
      <p:bldP spid="12" grpId="0" animBg="1"/>
      <p:bldP spid="13" grpId="0" animBg="1"/>
      <p:bldP spid="14" grpId="0" animBg="1"/>
      <p:bldP spid="15" grpId="0" animBg="1"/>
      <p:bldP spid="16" grpId="0" animBg="1"/>
      <p:bldP spid="17" grpId="0" animBg="1"/>
      <p:bldP spid="18" grpId="0" animBg="1"/>
      <p:bldP spid="19" grpId="0" animBg="1"/>
      <p:bldP spid="20" grpId="0" animBg="1"/>
      <p:bldP spid="21" grpId="0" animBg="1"/>
      <p:bldP spid="22" grpId="0" animBg="1"/>
      <p:bldP spid="23" grpId="0" animBg="1"/>
      <p:bldP spid="24" grpId="0" animBg="1"/>
      <p:bldP spid="25" grpId="0" animBg="1"/>
      <p:bldP spid="26" grpId="0" animBg="1"/>
      <p:bldP spid="27" grpId="0" animBg="1"/>
      <p:bldP spid="28" grpId="0" animBg="1"/>
      <p:bldP spid="29" grpId="0" animBg="1"/>
      <p:bldP spid="30" grpId="0" animBg="1"/>
      <p:bldP spid="31" grpId="0" animBg="1"/>
      <p:bldP spid="32" grpId="0" animBg="1"/>
      <p:bldP spid="33" grpId="0" animBg="1"/>
      <p:bldP spid="34" grpId="0" animBg="1"/>
      <p:bldP spid="35" grpId="0" animBg="1"/>
      <p:bldP spid="36" grpId="0" animBg="1"/>
      <p:bldP spid="37" grpId="0" animBg="1"/>
      <p:bldP spid="38" grpId="0" animBg="1"/>
      <p:bldP spid="39" grpId="0" animBg="1"/>
      <p:bldP spid="40" grpId="0" animBg="1"/>
      <p:bldP spid="41" grpId="0" animBg="1"/>
      <p:bldP spid="42" grpId="0" animBg="1"/>
      <p:bldP spid="43" grpId="0" animBg="1"/>
      <p:bldP spid="44" grpId="0" animBg="1"/>
      <p:bldP spid="45" grpId="0" animBg="1"/>
      <p:bldP spid="46" grpId="0" animBg="1"/>
      <p:bldP spid="47" grpId="0" animBg="1"/>
      <p:bldP spid="48" grpId="0" animBg="1"/>
      <p:bldP spid="49" grpId="0" animBg="1"/>
      <p:bldP spid="50" grpId="0" animBg="1"/>
      <p:bldP spid="51" grpId="0" animBg="1"/>
      <p:bldP spid="52" grpId="0" animBg="1"/>
      <p:bldP spid="53" grpId="0" animBg="1"/>
      <p:bldP spid="54" grpId="0" animBg="1"/>
      <p:bldP spid="55" grpId="0" animBg="1"/>
      <p:bldP spid="56" grpId="0" animBg="1"/>
      <p:bldP spid="57" grpId="0" animBg="1"/>
      <p:bldP spid="58" grpId="0" animBg="1"/>
      <p:bldP spid="59" grpId="0" animBg="1"/>
      <p:bldP spid="60" grpId="0" animBg="1"/>
      <p:bldP spid="61" grpId="0" animBg="1"/>
      <p:bldP spid="62" grpId="0" animBg="1"/>
      <p:bldP spid="63" grpId="0" animBg="1"/>
      <p:bldP spid="64" grpId="0" animBg="1"/>
      <p:bldP spid="65" grpId="0" animBg="1"/>
      <p:bldP spid="66" grpId="0" animBg="1"/>
      <p:bldP spid="67" grpId="0" animBg="1"/>
      <p:bldP spid="68" grpId="0" animBg="1"/>
      <p:bldP spid="69" grpId="0" animBg="1"/>
      <p:bldP spid="70" grpId="0" animBg="1"/>
      <p:bldP spid="71" grpId="0" animBg="1"/>
      <p:bldP spid="72" grpId="0" animBg="1"/>
      <p:bldP spid="73" grpId="0" animBg="1"/>
      <p:bldP spid="74" grpId="0" animBg="1"/>
      <p:bldP spid="75" grpId="0" animBg="1"/>
      <p:bldP spid="76" grpId="0" animBg="1"/>
      <p:bldP spid="77" grpId="0" animBg="1"/>
      <p:bldP spid="78" grpId="0" animBg="1"/>
      <p:bldP spid="79" grpId="0" animBg="1"/>
      <p:bldP spid="80" grpId="0" animBg="1"/>
      <p:bldP spid="81" grpId="0" animBg="1"/>
      <p:bldP spid="82" grpId="0" animBg="1"/>
      <p:bldP spid="83" grpId="0" animBg="1"/>
      <p:bldP spid="84" grpId="0" animBg="1"/>
      <p:bldP spid="85" grpId="0" animBg="1"/>
      <p:bldP spid="86" grpId="0" animBg="1"/>
      <p:bldP spid="87" grpId="0" animBg="1"/>
      <p:bldP spid="88" grpId="0" animBg="1"/>
      <p:bldP spid="89" grpId="0" animBg="1"/>
      <p:bldP spid="90" grpId="0" animBg="1"/>
      <p:bldP spid="91" grpId="0" animBg="1"/>
      <p:bldP spid="92" grpId="0" animBg="1"/>
      <p:bldP spid="93" grpId="0" animBg="1"/>
      <p:bldP spid="94" grpId="0" animBg="1"/>
      <p:bldP spid="95" grpId="0" animBg="1"/>
      <p:bldP spid="96" grpId="0" animBg="1"/>
      <p:bldP spid="97" grpId="0" animBg="1"/>
      <p:bldP spid="98" grpId="0" animBg="1"/>
      <p:bldP spid="99" grpId="0" animBg="1"/>
      <p:bldP spid="100" grpId="0" animBg="1"/>
      <p:bldP spid="101" grpId="0" animBg="1"/>
      <p:bldP spid="102" grpId="0" animBg="1"/>
      <p:bldP spid="103" grpId="0" animBg="1"/>
      <p:bldP spid="104" grpId="0" animBg="1"/>
      <p:bldP spid="105" grpId="0" animBg="1"/>
      <p:bldP spid="106" grpId="0" animBg="1"/>
      <p:bldP spid="107" grpId="0" animBg="1"/>
      <p:bldP spid="108" grpId="0" animBg="1"/>
      <p:bldP spid="109" grpId="0" animBg="1"/>
      <p:bldP spid="110" grpId="0" animBg="1"/>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object 2"/>
          <p:cNvSpPr/>
          <p:nvPr/>
        </p:nvSpPr>
        <p:spPr>
          <a:xfrm>
            <a:off x="8087591" y="2780515"/>
            <a:ext cx="91005" cy="46392"/>
          </a:xfrm>
          <a:prstGeom prst="rect">
            <a:avLst/>
          </a:prstGeom>
          <a:blipFill>
            <a:blip r:embed="rId2" cstate="print"/>
            <a:stretch>
              <a:fillRect/>
            </a:stretch>
          </a:blipFill>
        </p:spPr>
        <p:txBody>
          <a:bodyPr wrap="square" lIns="0" tIns="0" rIns="0" bIns="0" rtlCol="0">
            <a:noAutofit/>
          </a:bodyPr>
          <a:lstStyle/>
          <a:p>
            <a:endParaRPr/>
          </a:p>
        </p:txBody>
      </p:sp>
      <p:sp>
        <p:nvSpPr>
          <p:cNvPr id="9" name="object 3"/>
          <p:cNvSpPr/>
          <p:nvPr/>
        </p:nvSpPr>
        <p:spPr>
          <a:xfrm>
            <a:off x="8296794" y="2768917"/>
            <a:ext cx="93518" cy="56982"/>
          </a:xfrm>
          <a:prstGeom prst="rect">
            <a:avLst/>
          </a:prstGeom>
          <a:blipFill>
            <a:blip r:embed="rId3" cstate="print"/>
            <a:stretch>
              <a:fillRect/>
            </a:stretch>
          </a:blipFill>
        </p:spPr>
        <p:txBody>
          <a:bodyPr wrap="square" lIns="0" tIns="0" rIns="0" bIns="0" rtlCol="0">
            <a:noAutofit/>
          </a:bodyPr>
          <a:lstStyle/>
          <a:p>
            <a:endParaRPr/>
          </a:p>
        </p:txBody>
      </p:sp>
      <p:sp>
        <p:nvSpPr>
          <p:cNvPr id="10" name="object 4"/>
          <p:cNvSpPr/>
          <p:nvPr/>
        </p:nvSpPr>
        <p:spPr>
          <a:xfrm>
            <a:off x="8210205" y="2696303"/>
            <a:ext cx="184265" cy="128588"/>
          </a:xfrm>
          <a:prstGeom prst="rect">
            <a:avLst/>
          </a:prstGeom>
          <a:blipFill>
            <a:blip r:embed="rId4" cstate="print"/>
            <a:stretch>
              <a:fillRect/>
            </a:stretch>
          </a:blipFill>
        </p:spPr>
        <p:txBody>
          <a:bodyPr wrap="square" lIns="0" tIns="0" rIns="0" bIns="0" rtlCol="0">
            <a:noAutofit/>
          </a:bodyPr>
          <a:lstStyle/>
          <a:p>
            <a:endParaRPr/>
          </a:p>
        </p:txBody>
      </p:sp>
      <p:sp>
        <p:nvSpPr>
          <p:cNvPr id="11" name="object 5"/>
          <p:cNvSpPr/>
          <p:nvPr/>
        </p:nvSpPr>
        <p:spPr>
          <a:xfrm>
            <a:off x="8314114" y="2755807"/>
            <a:ext cx="80167" cy="29752"/>
          </a:xfrm>
          <a:prstGeom prst="rect">
            <a:avLst/>
          </a:prstGeom>
          <a:blipFill>
            <a:blip r:embed="rId5" cstate="print"/>
            <a:stretch>
              <a:fillRect/>
            </a:stretch>
          </a:blipFill>
        </p:spPr>
        <p:txBody>
          <a:bodyPr wrap="square" lIns="0" tIns="0" rIns="0" bIns="0" rtlCol="0">
            <a:noAutofit/>
          </a:bodyPr>
          <a:lstStyle/>
          <a:p>
            <a:endParaRPr/>
          </a:p>
        </p:txBody>
      </p:sp>
      <p:sp>
        <p:nvSpPr>
          <p:cNvPr id="12" name="object 6"/>
          <p:cNvSpPr/>
          <p:nvPr/>
        </p:nvSpPr>
        <p:spPr>
          <a:xfrm>
            <a:off x="8345288" y="2669073"/>
            <a:ext cx="76892" cy="34794"/>
          </a:xfrm>
          <a:prstGeom prst="rect">
            <a:avLst/>
          </a:prstGeom>
          <a:blipFill>
            <a:blip r:embed="rId6" cstate="print"/>
            <a:stretch>
              <a:fillRect/>
            </a:stretch>
          </a:blipFill>
        </p:spPr>
        <p:txBody>
          <a:bodyPr wrap="square" lIns="0" tIns="0" rIns="0" bIns="0" rtlCol="0">
            <a:noAutofit/>
          </a:bodyPr>
          <a:lstStyle/>
          <a:p>
            <a:endParaRPr/>
          </a:p>
        </p:txBody>
      </p:sp>
      <p:sp>
        <p:nvSpPr>
          <p:cNvPr id="13" name="object 7"/>
          <p:cNvSpPr/>
          <p:nvPr/>
        </p:nvSpPr>
        <p:spPr>
          <a:xfrm>
            <a:off x="7956665" y="2652433"/>
            <a:ext cx="283258" cy="151279"/>
          </a:xfrm>
          <a:prstGeom prst="rect">
            <a:avLst/>
          </a:prstGeom>
          <a:blipFill>
            <a:blip r:embed="rId7" cstate="print"/>
            <a:stretch>
              <a:fillRect/>
            </a:stretch>
          </a:blipFill>
        </p:spPr>
        <p:txBody>
          <a:bodyPr wrap="square" lIns="0" tIns="0" rIns="0" bIns="0" rtlCol="0">
            <a:noAutofit/>
          </a:bodyPr>
          <a:lstStyle/>
          <a:p>
            <a:endParaRPr/>
          </a:p>
        </p:txBody>
      </p:sp>
      <p:sp>
        <p:nvSpPr>
          <p:cNvPr id="14" name="object 8"/>
          <p:cNvSpPr/>
          <p:nvPr/>
        </p:nvSpPr>
        <p:spPr>
          <a:xfrm>
            <a:off x="8019705" y="2596963"/>
            <a:ext cx="343965" cy="90768"/>
          </a:xfrm>
          <a:prstGeom prst="rect">
            <a:avLst/>
          </a:prstGeom>
          <a:blipFill>
            <a:blip r:embed="rId8" cstate="print"/>
            <a:stretch>
              <a:fillRect/>
            </a:stretch>
          </a:blipFill>
        </p:spPr>
        <p:txBody>
          <a:bodyPr wrap="square" lIns="0" tIns="0" rIns="0" bIns="0" rtlCol="0">
            <a:noAutofit/>
          </a:bodyPr>
          <a:lstStyle/>
          <a:p>
            <a:endParaRPr/>
          </a:p>
        </p:txBody>
      </p:sp>
      <p:sp>
        <p:nvSpPr>
          <p:cNvPr id="15" name="object 9"/>
          <p:cNvSpPr/>
          <p:nvPr/>
        </p:nvSpPr>
        <p:spPr>
          <a:xfrm>
            <a:off x="8398628" y="2662517"/>
            <a:ext cx="43641" cy="18657"/>
          </a:xfrm>
          <a:prstGeom prst="rect">
            <a:avLst/>
          </a:prstGeom>
          <a:blipFill>
            <a:blip r:embed="rId9" cstate="print"/>
            <a:stretch>
              <a:fillRect/>
            </a:stretch>
          </a:blipFill>
        </p:spPr>
        <p:txBody>
          <a:bodyPr wrap="square" lIns="0" tIns="0" rIns="0" bIns="0" rtlCol="0">
            <a:noAutofit/>
          </a:bodyPr>
          <a:lstStyle/>
          <a:p>
            <a:endParaRPr/>
          </a:p>
        </p:txBody>
      </p:sp>
      <p:sp>
        <p:nvSpPr>
          <p:cNvPr id="16" name="object 10"/>
          <p:cNvSpPr/>
          <p:nvPr/>
        </p:nvSpPr>
        <p:spPr>
          <a:xfrm>
            <a:off x="8226828" y="2597973"/>
            <a:ext cx="231371" cy="69588"/>
          </a:xfrm>
          <a:prstGeom prst="rect">
            <a:avLst/>
          </a:prstGeom>
          <a:blipFill>
            <a:blip r:embed="rId10" cstate="print"/>
            <a:stretch>
              <a:fillRect/>
            </a:stretch>
          </a:blipFill>
        </p:spPr>
        <p:txBody>
          <a:bodyPr wrap="square" lIns="0" tIns="0" rIns="0" bIns="0" rtlCol="0">
            <a:noAutofit/>
          </a:bodyPr>
          <a:lstStyle/>
          <a:p>
            <a:endParaRPr/>
          </a:p>
        </p:txBody>
      </p:sp>
      <p:sp>
        <p:nvSpPr>
          <p:cNvPr id="17" name="object 11"/>
          <p:cNvSpPr/>
          <p:nvPr/>
        </p:nvSpPr>
        <p:spPr>
          <a:xfrm>
            <a:off x="8353597" y="2614109"/>
            <a:ext cx="104371" cy="34793"/>
          </a:xfrm>
          <a:prstGeom prst="rect">
            <a:avLst/>
          </a:prstGeom>
          <a:blipFill>
            <a:blip r:embed="rId11" cstate="print"/>
            <a:stretch>
              <a:fillRect/>
            </a:stretch>
          </a:blipFill>
        </p:spPr>
        <p:txBody>
          <a:bodyPr wrap="square" lIns="0" tIns="0" rIns="0" bIns="0" rtlCol="0">
            <a:noAutofit/>
          </a:bodyPr>
          <a:lstStyle/>
          <a:p>
            <a:endParaRPr/>
          </a:p>
        </p:txBody>
      </p:sp>
      <p:sp>
        <p:nvSpPr>
          <p:cNvPr id="18" name="object 12"/>
          <p:cNvSpPr/>
          <p:nvPr/>
        </p:nvSpPr>
        <p:spPr>
          <a:xfrm>
            <a:off x="8203972" y="2519307"/>
            <a:ext cx="139237" cy="141194"/>
          </a:xfrm>
          <a:prstGeom prst="rect">
            <a:avLst/>
          </a:prstGeom>
          <a:blipFill>
            <a:blip r:embed="rId12" cstate="print"/>
            <a:stretch>
              <a:fillRect/>
            </a:stretch>
          </a:blipFill>
        </p:spPr>
        <p:txBody>
          <a:bodyPr wrap="square" lIns="0" tIns="0" rIns="0" bIns="0" rtlCol="0">
            <a:noAutofit/>
          </a:bodyPr>
          <a:lstStyle/>
          <a:p>
            <a:endParaRPr/>
          </a:p>
        </p:txBody>
      </p:sp>
      <p:sp>
        <p:nvSpPr>
          <p:cNvPr id="19" name="object 13"/>
          <p:cNvSpPr/>
          <p:nvPr/>
        </p:nvSpPr>
        <p:spPr>
          <a:xfrm>
            <a:off x="8023859" y="2530401"/>
            <a:ext cx="108065" cy="69589"/>
          </a:xfrm>
          <a:prstGeom prst="rect">
            <a:avLst/>
          </a:prstGeom>
          <a:blipFill>
            <a:blip r:embed="rId13" cstate="print"/>
            <a:stretch>
              <a:fillRect/>
            </a:stretch>
          </a:blipFill>
        </p:spPr>
        <p:txBody>
          <a:bodyPr wrap="square" lIns="0" tIns="0" rIns="0" bIns="0" rtlCol="0">
            <a:noAutofit/>
          </a:bodyPr>
          <a:lstStyle/>
          <a:p>
            <a:endParaRPr/>
          </a:p>
        </p:txBody>
      </p:sp>
      <p:sp>
        <p:nvSpPr>
          <p:cNvPr id="20" name="object 14"/>
          <p:cNvSpPr/>
          <p:nvPr/>
        </p:nvSpPr>
        <p:spPr>
          <a:xfrm>
            <a:off x="8237913" y="2501153"/>
            <a:ext cx="87976" cy="70092"/>
          </a:xfrm>
          <a:prstGeom prst="rect">
            <a:avLst/>
          </a:prstGeom>
          <a:blipFill>
            <a:blip r:embed="rId14" cstate="print"/>
            <a:stretch>
              <a:fillRect/>
            </a:stretch>
          </a:blipFill>
        </p:spPr>
        <p:txBody>
          <a:bodyPr wrap="square" lIns="0" tIns="0" rIns="0" bIns="0" rtlCol="0">
            <a:noAutofit/>
          </a:bodyPr>
          <a:lstStyle/>
          <a:p>
            <a:endParaRPr/>
          </a:p>
        </p:txBody>
      </p:sp>
      <p:sp>
        <p:nvSpPr>
          <p:cNvPr id="21" name="object 15"/>
          <p:cNvSpPr/>
          <p:nvPr/>
        </p:nvSpPr>
        <p:spPr>
          <a:xfrm>
            <a:off x="8799020" y="1311592"/>
            <a:ext cx="72044" cy="55973"/>
          </a:xfrm>
          <a:prstGeom prst="rect">
            <a:avLst/>
          </a:prstGeom>
          <a:blipFill>
            <a:blip r:embed="rId15" cstate="print"/>
            <a:stretch>
              <a:fillRect/>
            </a:stretch>
          </a:blipFill>
        </p:spPr>
        <p:txBody>
          <a:bodyPr wrap="square" lIns="0" tIns="0" rIns="0" bIns="0" rtlCol="0">
            <a:noAutofit/>
          </a:bodyPr>
          <a:lstStyle/>
          <a:p>
            <a:endParaRPr/>
          </a:p>
        </p:txBody>
      </p:sp>
      <p:sp>
        <p:nvSpPr>
          <p:cNvPr id="22" name="object 16"/>
          <p:cNvSpPr/>
          <p:nvPr/>
        </p:nvSpPr>
        <p:spPr>
          <a:xfrm>
            <a:off x="8774778" y="1237467"/>
            <a:ext cx="114299" cy="109929"/>
          </a:xfrm>
          <a:prstGeom prst="rect">
            <a:avLst/>
          </a:prstGeom>
          <a:blipFill>
            <a:blip r:embed="rId16" cstate="print"/>
            <a:stretch>
              <a:fillRect/>
            </a:stretch>
          </a:blipFill>
        </p:spPr>
        <p:txBody>
          <a:bodyPr wrap="square" lIns="0" tIns="0" rIns="0" bIns="0" rtlCol="0">
            <a:noAutofit/>
          </a:bodyPr>
          <a:lstStyle/>
          <a:p>
            <a:endParaRPr/>
          </a:p>
        </p:txBody>
      </p:sp>
      <p:sp>
        <p:nvSpPr>
          <p:cNvPr id="23" name="object 17"/>
          <p:cNvSpPr/>
          <p:nvPr/>
        </p:nvSpPr>
        <p:spPr>
          <a:xfrm>
            <a:off x="8645234" y="1265705"/>
            <a:ext cx="96982" cy="65051"/>
          </a:xfrm>
          <a:prstGeom prst="rect">
            <a:avLst/>
          </a:prstGeom>
          <a:blipFill>
            <a:blip r:embed="rId17" cstate="print"/>
            <a:stretch>
              <a:fillRect/>
            </a:stretch>
          </a:blipFill>
        </p:spPr>
        <p:txBody>
          <a:bodyPr wrap="square" lIns="0" tIns="0" rIns="0" bIns="0" rtlCol="0">
            <a:noAutofit/>
          </a:bodyPr>
          <a:lstStyle/>
          <a:p>
            <a:endParaRPr/>
          </a:p>
        </p:txBody>
      </p:sp>
      <p:sp>
        <p:nvSpPr>
          <p:cNvPr id="24" name="object 18"/>
          <p:cNvSpPr/>
          <p:nvPr/>
        </p:nvSpPr>
        <p:spPr>
          <a:xfrm>
            <a:off x="8816338" y="1235449"/>
            <a:ext cx="176645" cy="67571"/>
          </a:xfrm>
          <a:prstGeom prst="rect">
            <a:avLst/>
          </a:prstGeom>
          <a:blipFill>
            <a:blip r:embed="rId18" cstate="print"/>
            <a:stretch>
              <a:fillRect/>
            </a:stretch>
          </a:blipFill>
        </p:spPr>
        <p:txBody>
          <a:bodyPr wrap="square" lIns="0" tIns="0" rIns="0" bIns="0" rtlCol="0">
            <a:noAutofit/>
          </a:bodyPr>
          <a:lstStyle/>
          <a:p>
            <a:endParaRPr/>
          </a:p>
        </p:txBody>
      </p:sp>
      <p:sp>
        <p:nvSpPr>
          <p:cNvPr id="25" name="object 19"/>
          <p:cNvSpPr/>
          <p:nvPr/>
        </p:nvSpPr>
        <p:spPr>
          <a:xfrm>
            <a:off x="8907778" y="1223346"/>
            <a:ext cx="77585" cy="30761"/>
          </a:xfrm>
          <a:prstGeom prst="rect">
            <a:avLst/>
          </a:prstGeom>
          <a:blipFill>
            <a:blip r:embed="rId19" cstate="print"/>
            <a:stretch>
              <a:fillRect/>
            </a:stretch>
          </a:blipFill>
        </p:spPr>
        <p:txBody>
          <a:bodyPr wrap="square" lIns="0" tIns="0" rIns="0" bIns="0" rtlCol="0">
            <a:noAutofit/>
          </a:bodyPr>
          <a:lstStyle/>
          <a:p>
            <a:endParaRPr/>
          </a:p>
        </p:txBody>
      </p:sp>
      <p:sp>
        <p:nvSpPr>
          <p:cNvPr id="26" name="object 20"/>
          <p:cNvSpPr/>
          <p:nvPr/>
        </p:nvSpPr>
        <p:spPr>
          <a:xfrm>
            <a:off x="8633459" y="1194605"/>
            <a:ext cx="231925" cy="74631"/>
          </a:xfrm>
          <a:prstGeom prst="rect">
            <a:avLst/>
          </a:prstGeom>
          <a:blipFill>
            <a:blip r:embed="rId20" cstate="print"/>
            <a:stretch>
              <a:fillRect/>
            </a:stretch>
          </a:blipFill>
        </p:spPr>
        <p:txBody>
          <a:bodyPr wrap="square" lIns="0" tIns="0" rIns="0" bIns="0" rtlCol="0">
            <a:noAutofit/>
          </a:bodyPr>
          <a:lstStyle/>
          <a:p>
            <a:endParaRPr/>
          </a:p>
        </p:txBody>
      </p:sp>
      <p:sp>
        <p:nvSpPr>
          <p:cNvPr id="27" name="object 21"/>
          <p:cNvSpPr/>
          <p:nvPr/>
        </p:nvSpPr>
        <p:spPr>
          <a:xfrm>
            <a:off x="8719357" y="1115433"/>
            <a:ext cx="119149" cy="97827"/>
          </a:xfrm>
          <a:prstGeom prst="rect">
            <a:avLst/>
          </a:prstGeom>
          <a:blipFill>
            <a:blip r:embed="rId21" cstate="print"/>
            <a:stretch>
              <a:fillRect/>
            </a:stretch>
          </a:blipFill>
        </p:spPr>
        <p:txBody>
          <a:bodyPr wrap="square" lIns="0" tIns="0" rIns="0" bIns="0" rtlCol="0">
            <a:noAutofit/>
          </a:bodyPr>
          <a:lstStyle/>
          <a:p>
            <a:endParaRPr/>
          </a:p>
        </p:txBody>
      </p:sp>
      <p:sp>
        <p:nvSpPr>
          <p:cNvPr id="28" name="object 22"/>
          <p:cNvSpPr/>
          <p:nvPr/>
        </p:nvSpPr>
        <p:spPr>
          <a:xfrm>
            <a:off x="8812185" y="1117955"/>
            <a:ext cx="150321" cy="93288"/>
          </a:xfrm>
          <a:prstGeom prst="rect">
            <a:avLst/>
          </a:prstGeom>
          <a:blipFill>
            <a:blip r:embed="rId22" cstate="print"/>
            <a:stretch>
              <a:fillRect/>
            </a:stretch>
          </a:blipFill>
        </p:spPr>
        <p:txBody>
          <a:bodyPr wrap="square" lIns="0" tIns="0" rIns="0" bIns="0" rtlCol="0">
            <a:noAutofit/>
          </a:bodyPr>
          <a:lstStyle/>
          <a:p>
            <a:endParaRPr/>
          </a:p>
        </p:txBody>
      </p:sp>
      <p:sp>
        <p:nvSpPr>
          <p:cNvPr id="29" name="object 23"/>
          <p:cNvSpPr/>
          <p:nvPr/>
        </p:nvSpPr>
        <p:spPr>
          <a:xfrm>
            <a:off x="8888384" y="1120476"/>
            <a:ext cx="75507" cy="42863"/>
          </a:xfrm>
          <a:prstGeom prst="rect">
            <a:avLst/>
          </a:prstGeom>
          <a:blipFill>
            <a:blip r:embed="rId23" cstate="print"/>
            <a:stretch>
              <a:fillRect/>
            </a:stretch>
          </a:blipFill>
        </p:spPr>
        <p:txBody>
          <a:bodyPr wrap="square" lIns="0" tIns="0" rIns="0" bIns="0" rtlCol="0">
            <a:noAutofit/>
          </a:bodyPr>
          <a:lstStyle/>
          <a:p>
            <a:endParaRPr/>
          </a:p>
        </p:txBody>
      </p:sp>
      <p:sp>
        <p:nvSpPr>
          <p:cNvPr id="30" name="object 24"/>
          <p:cNvSpPr/>
          <p:nvPr/>
        </p:nvSpPr>
        <p:spPr>
          <a:xfrm>
            <a:off x="8615448" y="1080137"/>
            <a:ext cx="217516" cy="125057"/>
          </a:xfrm>
          <a:prstGeom prst="rect">
            <a:avLst/>
          </a:prstGeom>
          <a:blipFill>
            <a:blip r:embed="rId24" cstate="print"/>
            <a:stretch>
              <a:fillRect/>
            </a:stretch>
          </a:blipFill>
        </p:spPr>
        <p:txBody>
          <a:bodyPr wrap="square" lIns="0" tIns="0" rIns="0" bIns="0" rtlCol="0">
            <a:noAutofit/>
          </a:bodyPr>
          <a:lstStyle/>
          <a:p>
            <a:endParaRPr/>
          </a:p>
        </p:txBody>
      </p:sp>
      <p:sp>
        <p:nvSpPr>
          <p:cNvPr id="31" name="object 26"/>
          <p:cNvSpPr/>
          <p:nvPr/>
        </p:nvSpPr>
        <p:spPr>
          <a:xfrm>
            <a:off x="8111143" y="4259020"/>
            <a:ext cx="76200" cy="54964"/>
          </a:xfrm>
          <a:prstGeom prst="rect">
            <a:avLst/>
          </a:prstGeom>
          <a:blipFill>
            <a:blip r:embed="rId25" cstate="print"/>
            <a:stretch>
              <a:fillRect/>
            </a:stretch>
          </a:blipFill>
        </p:spPr>
        <p:txBody>
          <a:bodyPr wrap="square" lIns="0" tIns="0" rIns="0" bIns="0" rtlCol="0">
            <a:noAutofit/>
          </a:bodyPr>
          <a:lstStyle/>
          <a:p>
            <a:endParaRPr/>
          </a:p>
        </p:txBody>
      </p:sp>
      <p:sp>
        <p:nvSpPr>
          <p:cNvPr id="32" name="object 27"/>
          <p:cNvSpPr/>
          <p:nvPr/>
        </p:nvSpPr>
        <p:spPr>
          <a:xfrm>
            <a:off x="8001000" y="4208594"/>
            <a:ext cx="155478" cy="89759"/>
          </a:xfrm>
          <a:prstGeom prst="rect">
            <a:avLst/>
          </a:prstGeom>
          <a:blipFill>
            <a:blip r:embed="rId26" cstate="print"/>
            <a:stretch>
              <a:fillRect/>
            </a:stretch>
          </a:blipFill>
        </p:spPr>
        <p:txBody>
          <a:bodyPr wrap="square" lIns="0" tIns="0" rIns="0" bIns="0" rtlCol="0">
            <a:noAutofit/>
          </a:bodyPr>
          <a:lstStyle/>
          <a:p>
            <a:endParaRPr/>
          </a:p>
        </p:txBody>
      </p:sp>
      <p:sp>
        <p:nvSpPr>
          <p:cNvPr id="33" name="object 28"/>
          <p:cNvSpPr/>
          <p:nvPr/>
        </p:nvSpPr>
        <p:spPr>
          <a:xfrm>
            <a:off x="8120844" y="4209099"/>
            <a:ext cx="97675" cy="73622"/>
          </a:xfrm>
          <a:prstGeom prst="rect">
            <a:avLst/>
          </a:prstGeom>
          <a:blipFill>
            <a:blip r:embed="rId27" cstate="print"/>
            <a:stretch>
              <a:fillRect/>
            </a:stretch>
          </a:blipFill>
        </p:spPr>
        <p:txBody>
          <a:bodyPr wrap="square" lIns="0" tIns="0" rIns="0" bIns="0" rtlCol="0">
            <a:noAutofit/>
          </a:bodyPr>
          <a:lstStyle/>
          <a:p>
            <a:endParaRPr/>
          </a:p>
        </p:txBody>
      </p:sp>
      <p:sp>
        <p:nvSpPr>
          <p:cNvPr id="34" name="object 29"/>
          <p:cNvSpPr/>
          <p:nvPr/>
        </p:nvSpPr>
        <p:spPr>
          <a:xfrm>
            <a:off x="7980913" y="4060339"/>
            <a:ext cx="175067" cy="201706"/>
          </a:xfrm>
          <a:prstGeom prst="rect">
            <a:avLst/>
          </a:prstGeom>
          <a:blipFill>
            <a:blip r:embed="rId28" cstate="print"/>
            <a:stretch>
              <a:fillRect/>
            </a:stretch>
          </a:blipFill>
        </p:spPr>
        <p:txBody>
          <a:bodyPr wrap="square" lIns="0" tIns="0" rIns="0" bIns="0" rtlCol="0">
            <a:noAutofit/>
          </a:bodyPr>
          <a:lstStyle/>
          <a:p>
            <a:endParaRPr/>
          </a:p>
        </p:txBody>
      </p:sp>
      <p:sp>
        <p:nvSpPr>
          <p:cNvPr id="35" name="object 30"/>
          <p:cNvSpPr/>
          <p:nvPr/>
        </p:nvSpPr>
        <p:spPr>
          <a:xfrm>
            <a:off x="8433957" y="4120853"/>
            <a:ext cx="161405" cy="97322"/>
          </a:xfrm>
          <a:prstGeom prst="rect">
            <a:avLst/>
          </a:prstGeom>
          <a:blipFill>
            <a:blip r:embed="rId29" cstate="print"/>
            <a:stretch>
              <a:fillRect/>
            </a:stretch>
          </a:blipFill>
        </p:spPr>
        <p:txBody>
          <a:bodyPr wrap="square" lIns="0" tIns="0" rIns="0" bIns="0" rtlCol="0">
            <a:noAutofit/>
          </a:bodyPr>
          <a:lstStyle/>
          <a:p>
            <a:endParaRPr/>
          </a:p>
        </p:txBody>
      </p:sp>
      <p:sp>
        <p:nvSpPr>
          <p:cNvPr id="36" name="object 31"/>
          <p:cNvSpPr/>
          <p:nvPr/>
        </p:nvSpPr>
        <p:spPr>
          <a:xfrm>
            <a:off x="8269087" y="4031598"/>
            <a:ext cx="325485" cy="181031"/>
          </a:xfrm>
          <a:prstGeom prst="rect">
            <a:avLst/>
          </a:prstGeom>
          <a:blipFill>
            <a:blip r:embed="rId30" cstate="print"/>
            <a:stretch>
              <a:fillRect/>
            </a:stretch>
          </a:blipFill>
        </p:spPr>
        <p:txBody>
          <a:bodyPr wrap="square" lIns="0" tIns="0" rIns="0" bIns="0" rtlCol="0">
            <a:noAutofit/>
          </a:bodyPr>
          <a:lstStyle/>
          <a:p>
            <a:endParaRPr/>
          </a:p>
        </p:txBody>
      </p:sp>
      <p:sp>
        <p:nvSpPr>
          <p:cNvPr id="37" name="object 32"/>
          <p:cNvSpPr/>
          <p:nvPr/>
        </p:nvSpPr>
        <p:spPr>
          <a:xfrm>
            <a:off x="8490757" y="4152115"/>
            <a:ext cx="95596" cy="44880"/>
          </a:xfrm>
          <a:prstGeom prst="rect">
            <a:avLst/>
          </a:prstGeom>
          <a:blipFill>
            <a:blip r:embed="rId31" cstate="print"/>
            <a:stretch>
              <a:fillRect/>
            </a:stretch>
          </a:blipFill>
        </p:spPr>
        <p:txBody>
          <a:bodyPr wrap="square" lIns="0" tIns="0" rIns="0" bIns="0" rtlCol="0">
            <a:noAutofit/>
          </a:bodyPr>
          <a:lstStyle/>
          <a:p>
            <a:endParaRPr/>
          </a:p>
        </p:txBody>
      </p:sp>
      <p:sp>
        <p:nvSpPr>
          <p:cNvPr id="38" name="object 33"/>
          <p:cNvSpPr/>
          <p:nvPr/>
        </p:nvSpPr>
        <p:spPr>
          <a:xfrm>
            <a:off x="7786257" y="4056810"/>
            <a:ext cx="79330" cy="93289"/>
          </a:xfrm>
          <a:prstGeom prst="rect">
            <a:avLst/>
          </a:prstGeom>
          <a:blipFill>
            <a:blip r:embed="rId32" cstate="print"/>
            <a:stretch>
              <a:fillRect/>
            </a:stretch>
          </a:blipFill>
        </p:spPr>
        <p:txBody>
          <a:bodyPr wrap="square" lIns="0" tIns="0" rIns="0" bIns="0" rtlCol="0">
            <a:noAutofit/>
          </a:bodyPr>
          <a:lstStyle/>
          <a:p>
            <a:endParaRPr/>
          </a:p>
        </p:txBody>
      </p:sp>
      <p:sp>
        <p:nvSpPr>
          <p:cNvPr id="39" name="object 34"/>
          <p:cNvSpPr/>
          <p:nvPr/>
        </p:nvSpPr>
        <p:spPr>
          <a:xfrm>
            <a:off x="7732221" y="4075469"/>
            <a:ext cx="63145" cy="69588"/>
          </a:xfrm>
          <a:prstGeom prst="rect">
            <a:avLst/>
          </a:prstGeom>
          <a:blipFill>
            <a:blip r:embed="rId33" cstate="print"/>
            <a:stretch>
              <a:fillRect/>
            </a:stretch>
          </a:blipFill>
        </p:spPr>
        <p:txBody>
          <a:bodyPr wrap="square" lIns="0" tIns="0" rIns="0" bIns="0" rtlCol="0">
            <a:noAutofit/>
          </a:bodyPr>
          <a:lstStyle/>
          <a:p>
            <a:endParaRPr/>
          </a:p>
        </p:txBody>
      </p:sp>
      <p:sp>
        <p:nvSpPr>
          <p:cNvPr id="40" name="object 35"/>
          <p:cNvSpPr/>
          <p:nvPr/>
        </p:nvSpPr>
        <p:spPr>
          <a:xfrm>
            <a:off x="8154093" y="4060339"/>
            <a:ext cx="80356" cy="50931"/>
          </a:xfrm>
          <a:prstGeom prst="rect">
            <a:avLst/>
          </a:prstGeom>
          <a:blipFill>
            <a:blip r:embed="rId34" cstate="print"/>
            <a:stretch>
              <a:fillRect/>
            </a:stretch>
          </a:blipFill>
        </p:spPr>
        <p:txBody>
          <a:bodyPr wrap="square" lIns="0" tIns="0" rIns="0" bIns="0" rtlCol="0">
            <a:noAutofit/>
          </a:bodyPr>
          <a:lstStyle/>
          <a:p>
            <a:endParaRPr/>
          </a:p>
        </p:txBody>
      </p:sp>
      <p:sp>
        <p:nvSpPr>
          <p:cNvPr id="41" name="object 36"/>
          <p:cNvSpPr/>
          <p:nvPr/>
        </p:nvSpPr>
        <p:spPr>
          <a:xfrm>
            <a:off x="7659487" y="4017980"/>
            <a:ext cx="210165" cy="85221"/>
          </a:xfrm>
          <a:prstGeom prst="rect">
            <a:avLst/>
          </a:prstGeom>
          <a:blipFill>
            <a:blip r:embed="rId35" cstate="print"/>
            <a:stretch>
              <a:fillRect/>
            </a:stretch>
          </a:blipFill>
        </p:spPr>
        <p:txBody>
          <a:bodyPr wrap="square" lIns="0" tIns="0" rIns="0" bIns="0" rtlCol="0">
            <a:noAutofit/>
          </a:bodyPr>
          <a:lstStyle/>
          <a:p>
            <a:endParaRPr/>
          </a:p>
        </p:txBody>
      </p:sp>
      <p:sp>
        <p:nvSpPr>
          <p:cNvPr id="42" name="object 37"/>
          <p:cNvSpPr/>
          <p:nvPr/>
        </p:nvSpPr>
        <p:spPr>
          <a:xfrm>
            <a:off x="8033560" y="4012436"/>
            <a:ext cx="288995" cy="82699"/>
          </a:xfrm>
          <a:prstGeom prst="rect">
            <a:avLst/>
          </a:prstGeom>
          <a:blipFill>
            <a:blip r:embed="rId36" cstate="print"/>
            <a:stretch>
              <a:fillRect/>
            </a:stretch>
          </a:blipFill>
        </p:spPr>
        <p:txBody>
          <a:bodyPr wrap="square" lIns="0" tIns="0" rIns="0" bIns="0" rtlCol="0">
            <a:noAutofit/>
          </a:bodyPr>
          <a:lstStyle/>
          <a:p>
            <a:endParaRPr/>
          </a:p>
        </p:txBody>
      </p:sp>
      <p:sp>
        <p:nvSpPr>
          <p:cNvPr id="43" name="object 38"/>
          <p:cNvSpPr/>
          <p:nvPr/>
        </p:nvSpPr>
        <p:spPr>
          <a:xfrm>
            <a:off x="8415946" y="4074962"/>
            <a:ext cx="178485" cy="44880"/>
          </a:xfrm>
          <a:prstGeom prst="rect">
            <a:avLst/>
          </a:prstGeom>
          <a:blipFill>
            <a:blip r:embed="rId37" cstate="print"/>
            <a:stretch>
              <a:fillRect/>
            </a:stretch>
          </a:blipFill>
        </p:spPr>
        <p:txBody>
          <a:bodyPr wrap="square" lIns="0" tIns="0" rIns="0" bIns="0" rtlCol="0">
            <a:noAutofit/>
          </a:bodyPr>
          <a:lstStyle/>
          <a:p>
            <a:endParaRPr/>
          </a:p>
        </p:txBody>
      </p:sp>
      <p:sp>
        <p:nvSpPr>
          <p:cNvPr id="44" name="object 39"/>
          <p:cNvSpPr/>
          <p:nvPr/>
        </p:nvSpPr>
        <p:spPr>
          <a:xfrm>
            <a:off x="7708668" y="3988734"/>
            <a:ext cx="227245" cy="61520"/>
          </a:xfrm>
          <a:prstGeom prst="rect">
            <a:avLst/>
          </a:prstGeom>
          <a:blipFill>
            <a:blip r:embed="rId38" cstate="print"/>
            <a:stretch>
              <a:fillRect/>
            </a:stretch>
          </a:blipFill>
        </p:spPr>
        <p:txBody>
          <a:bodyPr wrap="square" lIns="0" tIns="0" rIns="0" bIns="0" rtlCol="0">
            <a:noAutofit/>
          </a:bodyPr>
          <a:lstStyle/>
          <a:p>
            <a:endParaRPr/>
          </a:p>
        </p:txBody>
      </p:sp>
      <p:sp>
        <p:nvSpPr>
          <p:cNvPr id="45" name="object 40"/>
          <p:cNvSpPr/>
          <p:nvPr/>
        </p:nvSpPr>
        <p:spPr>
          <a:xfrm>
            <a:off x="7994073" y="4001847"/>
            <a:ext cx="295922" cy="68579"/>
          </a:xfrm>
          <a:prstGeom prst="rect">
            <a:avLst/>
          </a:prstGeom>
          <a:blipFill>
            <a:blip r:embed="rId39" cstate="print"/>
            <a:stretch>
              <a:fillRect/>
            </a:stretch>
          </a:blipFill>
        </p:spPr>
        <p:txBody>
          <a:bodyPr wrap="square" lIns="0" tIns="0" rIns="0" bIns="0" rtlCol="0">
            <a:noAutofit/>
          </a:bodyPr>
          <a:lstStyle/>
          <a:p>
            <a:endParaRPr/>
          </a:p>
        </p:txBody>
      </p:sp>
      <p:sp>
        <p:nvSpPr>
          <p:cNvPr id="46" name="object 41"/>
          <p:cNvSpPr/>
          <p:nvPr/>
        </p:nvSpPr>
        <p:spPr>
          <a:xfrm>
            <a:off x="7855527" y="3935786"/>
            <a:ext cx="261927" cy="92280"/>
          </a:xfrm>
          <a:prstGeom prst="rect">
            <a:avLst/>
          </a:prstGeom>
          <a:blipFill>
            <a:blip r:embed="rId40" cstate="print"/>
            <a:stretch>
              <a:fillRect/>
            </a:stretch>
          </a:blipFill>
        </p:spPr>
        <p:txBody>
          <a:bodyPr wrap="square" lIns="0" tIns="0" rIns="0" bIns="0" rtlCol="0">
            <a:noAutofit/>
          </a:bodyPr>
          <a:lstStyle/>
          <a:p>
            <a:endParaRPr/>
          </a:p>
        </p:txBody>
      </p:sp>
      <p:sp>
        <p:nvSpPr>
          <p:cNvPr id="47" name="object 42"/>
          <p:cNvSpPr/>
          <p:nvPr/>
        </p:nvSpPr>
        <p:spPr>
          <a:xfrm>
            <a:off x="8015547" y="3893933"/>
            <a:ext cx="369224" cy="115981"/>
          </a:xfrm>
          <a:prstGeom prst="rect">
            <a:avLst/>
          </a:prstGeom>
          <a:blipFill>
            <a:blip r:embed="rId41" cstate="print"/>
            <a:stretch>
              <a:fillRect/>
            </a:stretch>
          </a:blipFill>
        </p:spPr>
        <p:txBody>
          <a:bodyPr wrap="square" lIns="0" tIns="0" rIns="0" bIns="0" rtlCol="0">
            <a:noAutofit/>
          </a:bodyPr>
          <a:lstStyle/>
          <a:p>
            <a:endParaRPr/>
          </a:p>
        </p:txBody>
      </p:sp>
      <p:sp>
        <p:nvSpPr>
          <p:cNvPr id="48" name="object 43"/>
          <p:cNvSpPr/>
          <p:nvPr/>
        </p:nvSpPr>
        <p:spPr>
          <a:xfrm>
            <a:off x="7903327" y="3816779"/>
            <a:ext cx="395499" cy="107913"/>
          </a:xfrm>
          <a:prstGeom prst="rect">
            <a:avLst/>
          </a:prstGeom>
          <a:blipFill>
            <a:blip r:embed="rId42" cstate="print"/>
            <a:stretch>
              <a:fillRect/>
            </a:stretch>
          </a:blipFill>
        </p:spPr>
        <p:txBody>
          <a:bodyPr wrap="square" lIns="0" tIns="0" rIns="0" bIns="0" rtlCol="0">
            <a:noAutofit/>
          </a:bodyPr>
          <a:lstStyle/>
          <a:p>
            <a:endParaRPr/>
          </a:p>
        </p:txBody>
      </p:sp>
      <p:sp>
        <p:nvSpPr>
          <p:cNvPr id="49" name="object 44"/>
          <p:cNvSpPr/>
          <p:nvPr/>
        </p:nvSpPr>
        <p:spPr>
          <a:xfrm>
            <a:off x="8460973" y="3875277"/>
            <a:ext cx="150321" cy="39332"/>
          </a:xfrm>
          <a:prstGeom prst="rect">
            <a:avLst/>
          </a:prstGeom>
          <a:blipFill>
            <a:blip r:embed="rId43" cstate="print"/>
            <a:stretch>
              <a:fillRect/>
            </a:stretch>
          </a:blipFill>
        </p:spPr>
        <p:txBody>
          <a:bodyPr wrap="square" lIns="0" tIns="0" rIns="0" bIns="0" rtlCol="0">
            <a:noAutofit/>
          </a:bodyPr>
          <a:lstStyle/>
          <a:p>
            <a:endParaRPr/>
          </a:p>
        </p:txBody>
      </p:sp>
      <p:sp>
        <p:nvSpPr>
          <p:cNvPr id="50" name="object 45"/>
          <p:cNvSpPr/>
          <p:nvPr/>
        </p:nvSpPr>
        <p:spPr>
          <a:xfrm>
            <a:off x="8291948" y="3753243"/>
            <a:ext cx="299817" cy="146741"/>
          </a:xfrm>
          <a:prstGeom prst="rect">
            <a:avLst/>
          </a:prstGeom>
          <a:blipFill>
            <a:blip r:embed="rId44" cstate="print"/>
            <a:stretch>
              <a:fillRect/>
            </a:stretch>
          </a:blipFill>
        </p:spPr>
        <p:txBody>
          <a:bodyPr wrap="square" lIns="0" tIns="0" rIns="0" bIns="0" rtlCol="0">
            <a:noAutofit/>
          </a:bodyPr>
          <a:lstStyle/>
          <a:p>
            <a:endParaRPr/>
          </a:p>
        </p:txBody>
      </p:sp>
      <p:sp>
        <p:nvSpPr>
          <p:cNvPr id="51" name="object 46"/>
          <p:cNvSpPr/>
          <p:nvPr/>
        </p:nvSpPr>
        <p:spPr>
          <a:xfrm>
            <a:off x="8530244" y="3853087"/>
            <a:ext cx="113606" cy="30761"/>
          </a:xfrm>
          <a:prstGeom prst="rect">
            <a:avLst/>
          </a:prstGeom>
          <a:blipFill>
            <a:blip r:embed="rId45" cstate="print"/>
            <a:stretch>
              <a:fillRect/>
            </a:stretch>
          </a:blipFill>
        </p:spPr>
        <p:txBody>
          <a:bodyPr wrap="square" lIns="0" tIns="0" rIns="0" bIns="0" rtlCol="0">
            <a:noAutofit/>
          </a:bodyPr>
          <a:lstStyle/>
          <a:p>
            <a:endParaRPr/>
          </a:p>
        </p:txBody>
      </p:sp>
      <p:sp>
        <p:nvSpPr>
          <p:cNvPr id="52" name="object 47"/>
          <p:cNvSpPr/>
          <p:nvPr/>
        </p:nvSpPr>
        <p:spPr>
          <a:xfrm>
            <a:off x="8041870" y="3810223"/>
            <a:ext cx="283325" cy="77657"/>
          </a:xfrm>
          <a:prstGeom prst="rect">
            <a:avLst/>
          </a:prstGeom>
          <a:blipFill>
            <a:blip r:embed="rId46" cstate="print"/>
            <a:stretch>
              <a:fillRect/>
            </a:stretch>
          </a:blipFill>
        </p:spPr>
        <p:txBody>
          <a:bodyPr wrap="square" lIns="0" tIns="0" rIns="0" bIns="0" rtlCol="0">
            <a:noAutofit/>
          </a:bodyPr>
          <a:lstStyle/>
          <a:p>
            <a:endParaRPr/>
          </a:p>
        </p:txBody>
      </p:sp>
      <p:sp>
        <p:nvSpPr>
          <p:cNvPr id="53" name="object 48"/>
          <p:cNvSpPr/>
          <p:nvPr/>
        </p:nvSpPr>
        <p:spPr>
          <a:xfrm>
            <a:off x="8084822" y="3792575"/>
            <a:ext cx="174366" cy="65554"/>
          </a:xfrm>
          <a:prstGeom prst="rect">
            <a:avLst/>
          </a:prstGeom>
          <a:blipFill>
            <a:blip r:embed="rId47" cstate="print"/>
            <a:stretch>
              <a:fillRect/>
            </a:stretch>
          </a:blipFill>
        </p:spPr>
        <p:txBody>
          <a:bodyPr wrap="square" lIns="0" tIns="0" rIns="0" bIns="0" rtlCol="0">
            <a:noAutofit/>
          </a:bodyPr>
          <a:lstStyle/>
          <a:p>
            <a:endParaRPr/>
          </a:p>
        </p:txBody>
      </p:sp>
      <p:sp>
        <p:nvSpPr>
          <p:cNvPr id="54" name="object 49"/>
          <p:cNvSpPr/>
          <p:nvPr/>
        </p:nvSpPr>
        <p:spPr>
          <a:xfrm>
            <a:off x="8098677" y="3620622"/>
            <a:ext cx="187035" cy="222884"/>
          </a:xfrm>
          <a:prstGeom prst="rect">
            <a:avLst/>
          </a:prstGeom>
          <a:blipFill>
            <a:blip r:embed="rId48" cstate="print"/>
            <a:stretch>
              <a:fillRect/>
            </a:stretch>
          </a:blipFill>
        </p:spPr>
        <p:txBody>
          <a:bodyPr wrap="square" lIns="0" tIns="0" rIns="0" bIns="0" rtlCol="0">
            <a:noAutofit/>
          </a:bodyPr>
          <a:lstStyle/>
          <a:p>
            <a:endParaRPr/>
          </a:p>
        </p:txBody>
      </p:sp>
      <p:sp>
        <p:nvSpPr>
          <p:cNvPr id="55" name="object 50"/>
          <p:cNvSpPr/>
          <p:nvPr/>
        </p:nvSpPr>
        <p:spPr>
          <a:xfrm>
            <a:off x="7744693" y="3784002"/>
            <a:ext cx="206195" cy="44375"/>
          </a:xfrm>
          <a:prstGeom prst="rect">
            <a:avLst/>
          </a:prstGeom>
          <a:blipFill>
            <a:blip r:embed="rId49" cstate="print"/>
            <a:stretch>
              <a:fillRect/>
            </a:stretch>
          </a:blipFill>
        </p:spPr>
        <p:txBody>
          <a:bodyPr wrap="square" lIns="0" tIns="0" rIns="0" bIns="0" rtlCol="0">
            <a:noAutofit/>
          </a:bodyPr>
          <a:lstStyle/>
          <a:p>
            <a:endParaRPr/>
          </a:p>
        </p:txBody>
      </p:sp>
      <p:sp>
        <p:nvSpPr>
          <p:cNvPr id="56" name="object 51"/>
          <p:cNvSpPr/>
          <p:nvPr/>
        </p:nvSpPr>
        <p:spPr>
          <a:xfrm>
            <a:off x="8483831" y="3756772"/>
            <a:ext cx="175952" cy="89759"/>
          </a:xfrm>
          <a:prstGeom prst="rect">
            <a:avLst/>
          </a:prstGeom>
          <a:blipFill>
            <a:blip r:embed="rId50" cstate="print"/>
            <a:stretch>
              <a:fillRect/>
            </a:stretch>
          </a:blipFill>
        </p:spPr>
        <p:txBody>
          <a:bodyPr wrap="square" lIns="0" tIns="0" rIns="0" bIns="0" rtlCol="0">
            <a:noAutofit/>
          </a:bodyPr>
          <a:lstStyle/>
          <a:p>
            <a:endParaRPr/>
          </a:p>
        </p:txBody>
      </p:sp>
      <p:sp>
        <p:nvSpPr>
          <p:cNvPr id="57" name="object 52"/>
          <p:cNvSpPr/>
          <p:nvPr/>
        </p:nvSpPr>
        <p:spPr>
          <a:xfrm>
            <a:off x="7721833" y="3683655"/>
            <a:ext cx="192435" cy="107912"/>
          </a:xfrm>
          <a:prstGeom prst="rect">
            <a:avLst/>
          </a:prstGeom>
          <a:blipFill>
            <a:blip r:embed="rId51" cstate="print"/>
            <a:stretch>
              <a:fillRect/>
            </a:stretch>
          </a:blipFill>
        </p:spPr>
        <p:txBody>
          <a:bodyPr wrap="square" lIns="0" tIns="0" rIns="0" bIns="0" rtlCol="0">
            <a:noAutofit/>
          </a:bodyPr>
          <a:lstStyle/>
          <a:p>
            <a:endParaRPr/>
          </a:p>
        </p:txBody>
      </p:sp>
      <p:sp>
        <p:nvSpPr>
          <p:cNvPr id="58" name="object 53"/>
          <p:cNvSpPr/>
          <p:nvPr/>
        </p:nvSpPr>
        <p:spPr>
          <a:xfrm>
            <a:off x="8223365" y="3641801"/>
            <a:ext cx="112222" cy="52948"/>
          </a:xfrm>
          <a:prstGeom prst="rect">
            <a:avLst/>
          </a:prstGeom>
          <a:blipFill>
            <a:blip r:embed="rId52" cstate="print"/>
            <a:stretch>
              <a:fillRect/>
            </a:stretch>
          </a:blipFill>
        </p:spPr>
        <p:txBody>
          <a:bodyPr wrap="square" lIns="0" tIns="0" rIns="0" bIns="0" rtlCol="0">
            <a:noAutofit/>
          </a:bodyPr>
          <a:lstStyle/>
          <a:p>
            <a:endParaRPr/>
          </a:p>
        </p:txBody>
      </p:sp>
      <p:sp>
        <p:nvSpPr>
          <p:cNvPr id="59" name="object 54"/>
          <p:cNvSpPr/>
          <p:nvPr/>
        </p:nvSpPr>
        <p:spPr>
          <a:xfrm>
            <a:off x="8131928" y="3587844"/>
            <a:ext cx="142105" cy="106399"/>
          </a:xfrm>
          <a:prstGeom prst="rect">
            <a:avLst/>
          </a:prstGeom>
          <a:blipFill>
            <a:blip r:embed="rId53" cstate="print"/>
            <a:stretch>
              <a:fillRect/>
            </a:stretch>
          </a:blipFill>
        </p:spPr>
        <p:txBody>
          <a:bodyPr wrap="square" lIns="0" tIns="0" rIns="0" bIns="0" rtlCol="0">
            <a:noAutofit/>
          </a:bodyPr>
          <a:lstStyle/>
          <a:p>
            <a:endParaRPr/>
          </a:p>
        </p:txBody>
      </p:sp>
      <p:sp>
        <p:nvSpPr>
          <p:cNvPr id="60" name="object 55"/>
          <p:cNvSpPr/>
          <p:nvPr/>
        </p:nvSpPr>
        <p:spPr>
          <a:xfrm>
            <a:off x="8208818" y="3562630"/>
            <a:ext cx="109451" cy="80178"/>
          </a:xfrm>
          <a:prstGeom prst="rect">
            <a:avLst/>
          </a:prstGeom>
          <a:blipFill>
            <a:blip r:embed="rId54" cstate="print"/>
            <a:stretch>
              <a:fillRect/>
            </a:stretch>
          </a:blipFill>
        </p:spPr>
        <p:txBody>
          <a:bodyPr wrap="square" lIns="0" tIns="0" rIns="0" bIns="0" rtlCol="0">
            <a:noAutofit/>
          </a:bodyPr>
          <a:lstStyle/>
          <a:p>
            <a:endParaRPr/>
          </a:p>
        </p:txBody>
      </p:sp>
      <p:sp>
        <p:nvSpPr>
          <p:cNvPr id="61" name="object 56"/>
          <p:cNvSpPr/>
          <p:nvPr/>
        </p:nvSpPr>
        <p:spPr>
          <a:xfrm>
            <a:off x="8030091" y="1159719"/>
            <a:ext cx="40178" cy="53452"/>
          </a:xfrm>
          <a:prstGeom prst="rect">
            <a:avLst/>
          </a:prstGeom>
          <a:blipFill>
            <a:blip r:embed="rId55" cstate="print"/>
            <a:stretch>
              <a:fillRect/>
            </a:stretch>
          </a:blipFill>
        </p:spPr>
        <p:txBody>
          <a:bodyPr wrap="square" lIns="0" tIns="0" rIns="0" bIns="0" rtlCol="0">
            <a:noAutofit/>
          </a:bodyPr>
          <a:lstStyle/>
          <a:p>
            <a:endParaRPr/>
          </a:p>
        </p:txBody>
      </p:sp>
      <p:sp>
        <p:nvSpPr>
          <p:cNvPr id="62" name="object 57"/>
          <p:cNvSpPr/>
          <p:nvPr/>
        </p:nvSpPr>
        <p:spPr>
          <a:xfrm>
            <a:off x="7994069" y="1124925"/>
            <a:ext cx="76587" cy="75135"/>
          </a:xfrm>
          <a:prstGeom prst="rect">
            <a:avLst/>
          </a:prstGeom>
          <a:blipFill>
            <a:blip r:embed="rId56" cstate="print"/>
            <a:stretch>
              <a:fillRect/>
            </a:stretch>
          </a:blipFill>
        </p:spPr>
        <p:txBody>
          <a:bodyPr wrap="square" lIns="0" tIns="0" rIns="0" bIns="0" rtlCol="0">
            <a:noAutofit/>
          </a:bodyPr>
          <a:lstStyle/>
          <a:p>
            <a:endParaRPr/>
          </a:p>
        </p:txBody>
      </p:sp>
      <p:sp>
        <p:nvSpPr>
          <p:cNvPr id="63" name="object 58"/>
          <p:cNvSpPr/>
          <p:nvPr/>
        </p:nvSpPr>
        <p:spPr>
          <a:xfrm>
            <a:off x="7753693" y="1120387"/>
            <a:ext cx="15240" cy="47904"/>
          </a:xfrm>
          <a:prstGeom prst="rect">
            <a:avLst/>
          </a:prstGeom>
          <a:blipFill>
            <a:blip r:embed="rId57" cstate="print"/>
            <a:stretch>
              <a:fillRect/>
            </a:stretch>
          </a:blipFill>
        </p:spPr>
        <p:txBody>
          <a:bodyPr wrap="square" lIns="0" tIns="0" rIns="0" bIns="0" rtlCol="0">
            <a:noAutofit/>
          </a:bodyPr>
          <a:lstStyle/>
          <a:p>
            <a:endParaRPr/>
          </a:p>
        </p:txBody>
      </p:sp>
      <p:sp>
        <p:nvSpPr>
          <p:cNvPr id="64" name="object 59"/>
          <p:cNvSpPr/>
          <p:nvPr/>
        </p:nvSpPr>
        <p:spPr>
          <a:xfrm>
            <a:off x="7953892" y="1015497"/>
            <a:ext cx="160712" cy="165903"/>
          </a:xfrm>
          <a:prstGeom prst="rect">
            <a:avLst/>
          </a:prstGeom>
          <a:blipFill>
            <a:blip r:embed="rId58" cstate="print"/>
            <a:stretch>
              <a:fillRect/>
            </a:stretch>
          </a:blipFill>
        </p:spPr>
        <p:txBody>
          <a:bodyPr wrap="square" lIns="0" tIns="0" rIns="0" bIns="0" rtlCol="0">
            <a:noAutofit/>
          </a:bodyPr>
          <a:lstStyle/>
          <a:p>
            <a:endParaRPr/>
          </a:p>
        </p:txBody>
      </p:sp>
      <p:sp>
        <p:nvSpPr>
          <p:cNvPr id="65" name="object 60"/>
          <p:cNvSpPr/>
          <p:nvPr/>
        </p:nvSpPr>
        <p:spPr>
          <a:xfrm>
            <a:off x="7676108" y="1086095"/>
            <a:ext cx="128154" cy="79170"/>
          </a:xfrm>
          <a:prstGeom prst="rect">
            <a:avLst/>
          </a:prstGeom>
          <a:blipFill>
            <a:blip r:embed="rId59" cstate="print"/>
            <a:stretch>
              <a:fillRect/>
            </a:stretch>
          </a:blipFill>
        </p:spPr>
        <p:txBody>
          <a:bodyPr wrap="square" lIns="0" tIns="0" rIns="0" bIns="0" rtlCol="0">
            <a:noAutofit/>
          </a:bodyPr>
          <a:lstStyle/>
          <a:p>
            <a:endParaRPr/>
          </a:p>
        </p:txBody>
      </p:sp>
      <p:sp>
        <p:nvSpPr>
          <p:cNvPr id="66" name="object 61"/>
          <p:cNvSpPr/>
          <p:nvPr/>
        </p:nvSpPr>
        <p:spPr>
          <a:xfrm>
            <a:off x="7684423" y="1012977"/>
            <a:ext cx="192975" cy="76648"/>
          </a:xfrm>
          <a:prstGeom prst="rect">
            <a:avLst/>
          </a:prstGeom>
          <a:blipFill>
            <a:blip r:embed="rId60" cstate="print"/>
            <a:stretch>
              <a:fillRect/>
            </a:stretch>
          </a:blipFill>
        </p:spPr>
        <p:txBody>
          <a:bodyPr wrap="square" lIns="0" tIns="0" rIns="0" bIns="0" rtlCol="0">
            <a:noAutofit/>
          </a:bodyPr>
          <a:lstStyle/>
          <a:p>
            <a:endParaRPr/>
          </a:p>
        </p:txBody>
      </p:sp>
      <p:sp>
        <p:nvSpPr>
          <p:cNvPr id="67" name="object 62"/>
          <p:cNvSpPr/>
          <p:nvPr/>
        </p:nvSpPr>
        <p:spPr>
          <a:xfrm>
            <a:off x="8023860" y="974148"/>
            <a:ext cx="245917" cy="74631"/>
          </a:xfrm>
          <a:prstGeom prst="rect">
            <a:avLst/>
          </a:prstGeom>
          <a:blipFill>
            <a:blip r:embed="rId61" cstate="print"/>
            <a:stretch>
              <a:fillRect/>
            </a:stretch>
          </a:blipFill>
        </p:spPr>
        <p:txBody>
          <a:bodyPr wrap="square" lIns="0" tIns="0" rIns="0" bIns="0" rtlCol="0">
            <a:noAutofit/>
          </a:bodyPr>
          <a:lstStyle/>
          <a:p>
            <a:endParaRPr/>
          </a:p>
        </p:txBody>
      </p:sp>
      <p:sp>
        <p:nvSpPr>
          <p:cNvPr id="68" name="object 63"/>
          <p:cNvSpPr/>
          <p:nvPr/>
        </p:nvSpPr>
        <p:spPr>
          <a:xfrm>
            <a:off x="7811190" y="943893"/>
            <a:ext cx="190540" cy="93288"/>
          </a:xfrm>
          <a:prstGeom prst="rect">
            <a:avLst/>
          </a:prstGeom>
          <a:blipFill>
            <a:blip r:embed="rId62" cstate="print"/>
            <a:stretch>
              <a:fillRect/>
            </a:stretch>
          </a:blipFill>
        </p:spPr>
        <p:txBody>
          <a:bodyPr wrap="square" lIns="0" tIns="0" rIns="0" bIns="0" rtlCol="0">
            <a:noAutofit/>
          </a:bodyPr>
          <a:lstStyle/>
          <a:p>
            <a:endParaRPr/>
          </a:p>
        </p:txBody>
      </p:sp>
      <p:sp>
        <p:nvSpPr>
          <p:cNvPr id="69" name="object 64"/>
          <p:cNvSpPr/>
          <p:nvPr/>
        </p:nvSpPr>
        <p:spPr>
          <a:xfrm>
            <a:off x="7624849" y="922210"/>
            <a:ext cx="212855" cy="48409"/>
          </a:xfrm>
          <a:prstGeom prst="rect">
            <a:avLst/>
          </a:prstGeom>
          <a:blipFill>
            <a:blip r:embed="rId63" cstate="print"/>
            <a:stretch>
              <a:fillRect/>
            </a:stretch>
          </a:blipFill>
        </p:spPr>
        <p:txBody>
          <a:bodyPr wrap="square" lIns="0" tIns="0" rIns="0" bIns="0" rtlCol="0">
            <a:noAutofit/>
          </a:bodyPr>
          <a:lstStyle/>
          <a:p>
            <a:endParaRPr/>
          </a:p>
        </p:txBody>
      </p:sp>
      <p:sp>
        <p:nvSpPr>
          <p:cNvPr id="70" name="object 65"/>
          <p:cNvSpPr/>
          <p:nvPr/>
        </p:nvSpPr>
        <p:spPr>
          <a:xfrm>
            <a:off x="7937269" y="907269"/>
            <a:ext cx="372686" cy="133442"/>
          </a:xfrm>
          <a:prstGeom prst="rect">
            <a:avLst/>
          </a:prstGeom>
          <a:blipFill>
            <a:blip r:embed="rId64" cstate="print"/>
            <a:stretch>
              <a:fillRect/>
            </a:stretch>
          </a:blipFill>
        </p:spPr>
        <p:txBody>
          <a:bodyPr wrap="square" lIns="0" tIns="0" rIns="0" bIns="0" rtlCol="0">
            <a:noAutofit/>
          </a:bodyPr>
          <a:lstStyle/>
          <a:p>
            <a:endParaRPr/>
          </a:p>
        </p:txBody>
      </p:sp>
      <p:sp>
        <p:nvSpPr>
          <p:cNvPr id="71" name="object 66"/>
          <p:cNvSpPr/>
          <p:nvPr/>
        </p:nvSpPr>
        <p:spPr>
          <a:xfrm>
            <a:off x="7568738" y="899013"/>
            <a:ext cx="316057" cy="54964"/>
          </a:xfrm>
          <a:prstGeom prst="rect">
            <a:avLst/>
          </a:prstGeom>
          <a:blipFill>
            <a:blip r:embed="rId65" cstate="print"/>
            <a:stretch>
              <a:fillRect/>
            </a:stretch>
          </a:blipFill>
        </p:spPr>
        <p:txBody>
          <a:bodyPr wrap="square" lIns="0" tIns="0" rIns="0" bIns="0" rtlCol="0">
            <a:noAutofit/>
          </a:bodyPr>
          <a:lstStyle/>
          <a:p>
            <a:endParaRPr/>
          </a:p>
        </p:txBody>
      </p:sp>
      <p:sp>
        <p:nvSpPr>
          <p:cNvPr id="72" name="object 67"/>
          <p:cNvSpPr/>
          <p:nvPr/>
        </p:nvSpPr>
        <p:spPr>
          <a:xfrm>
            <a:off x="7856911" y="866235"/>
            <a:ext cx="163773" cy="66059"/>
          </a:xfrm>
          <a:prstGeom prst="rect">
            <a:avLst/>
          </a:prstGeom>
          <a:blipFill>
            <a:blip r:embed="rId66" cstate="print"/>
            <a:stretch>
              <a:fillRect/>
            </a:stretch>
          </a:blipFill>
        </p:spPr>
        <p:txBody>
          <a:bodyPr wrap="square" lIns="0" tIns="0" rIns="0" bIns="0" rtlCol="0">
            <a:noAutofit/>
          </a:bodyPr>
          <a:lstStyle/>
          <a:p>
            <a:endParaRPr/>
          </a:p>
        </p:txBody>
      </p:sp>
      <p:sp>
        <p:nvSpPr>
          <p:cNvPr id="73" name="object 68"/>
          <p:cNvSpPr/>
          <p:nvPr/>
        </p:nvSpPr>
        <p:spPr>
          <a:xfrm>
            <a:off x="7613069" y="858167"/>
            <a:ext cx="99138" cy="55973"/>
          </a:xfrm>
          <a:prstGeom prst="rect">
            <a:avLst/>
          </a:prstGeom>
          <a:blipFill>
            <a:blip r:embed="rId67" cstate="print"/>
            <a:stretch>
              <a:fillRect/>
            </a:stretch>
          </a:blipFill>
        </p:spPr>
        <p:txBody>
          <a:bodyPr wrap="square" lIns="0" tIns="0" rIns="0" bIns="0" rtlCol="0">
            <a:noAutofit/>
          </a:bodyPr>
          <a:lstStyle/>
          <a:p>
            <a:endParaRPr/>
          </a:p>
        </p:txBody>
      </p:sp>
      <p:sp>
        <p:nvSpPr>
          <p:cNvPr id="74" name="object 69"/>
          <p:cNvSpPr/>
          <p:nvPr/>
        </p:nvSpPr>
        <p:spPr>
          <a:xfrm>
            <a:off x="7922028" y="887918"/>
            <a:ext cx="26670" cy="1009"/>
          </a:xfrm>
          <a:prstGeom prst="rect">
            <a:avLst/>
          </a:prstGeom>
          <a:blipFill>
            <a:blip r:embed="rId68" cstate="print"/>
            <a:stretch>
              <a:fillRect/>
            </a:stretch>
          </a:blipFill>
        </p:spPr>
        <p:txBody>
          <a:bodyPr wrap="square" lIns="0" tIns="0" rIns="0" bIns="0" rtlCol="0">
            <a:noAutofit/>
          </a:bodyPr>
          <a:lstStyle/>
          <a:p>
            <a:endParaRPr/>
          </a:p>
        </p:txBody>
      </p:sp>
      <p:sp>
        <p:nvSpPr>
          <p:cNvPr id="75" name="object 70"/>
          <p:cNvSpPr/>
          <p:nvPr/>
        </p:nvSpPr>
        <p:spPr>
          <a:xfrm>
            <a:off x="7763394" y="760843"/>
            <a:ext cx="155171" cy="108417"/>
          </a:xfrm>
          <a:prstGeom prst="rect">
            <a:avLst/>
          </a:prstGeom>
          <a:blipFill>
            <a:blip r:embed="rId69" cstate="print"/>
            <a:stretch>
              <a:fillRect/>
            </a:stretch>
          </a:blipFill>
        </p:spPr>
        <p:txBody>
          <a:bodyPr wrap="square" lIns="0" tIns="0" rIns="0" bIns="0" rtlCol="0">
            <a:noAutofit/>
          </a:bodyPr>
          <a:lstStyle/>
          <a:p>
            <a:endParaRPr/>
          </a:p>
        </p:txBody>
      </p:sp>
      <p:sp>
        <p:nvSpPr>
          <p:cNvPr id="76" name="object 71"/>
          <p:cNvSpPr/>
          <p:nvPr/>
        </p:nvSpPr>
        <p:spPr>
          <a:xfrm>
            <a:off x="7988531" y="749246"/>
            <a:ext cx="205046" cy="149767"/>
          </a:xfrm>
          <a:prstGeom prst="rect">
            <a:avLst/>
          </a:prstGeom>
          <a:blipFill>
            <a:blip r:embed="rId70" cstate="print"/>
            <a:stretch>
              <a:fillRect/>
            </a:stretch>
          </a:blipFill>
        </p:spPr>
        <p:txBody>
          <a:bodyPr wrap="square" lIns="0" tIns="0" rIns="0" bIns="0" rtlCol="0">
            <a:noAutofit/>
          </a:bodyPr>
          <a:lstStyle/>
          <a:p>
            <a:endParaRPr/>
          </a:p>
        </p:txBody>
      </p:sp>
      <p:sp>
        <p:nvSpPr>
          <p:cNvPr id="77" name="object 72"/>
          <p:cNvSpPr/>
          <p:nvPr/>
        </p:nvSpPr>
        <p:spPr>
          <a:xfrm>
            <a:off x="8091052" y="738658"/>
            <a:ext cx="110836" cy="75135"/>
          </a:xfrm>
          <a:prstGeom prst="rect">
            <a:avLst/>
          </a:prstGeom>
          <a:blipFill>
            <a:blip r:embed="rId71" cstate="print"/>
            <a:stretch>
              <a:fillRect/>
            </a:stretch>
          </a:blipFill>
        </p:spPr>
        <p:txBody>
          <a:bodyPr wrap="square" lIns="0" tIns="0" rIns="0" bIns="0" rtlCol="0">
            <a:noAutofit/>
          </a:bodyPr>
          <a:lstStyle/>
          <a:p>
            <a:endParaRPr/>
          </a:p>
        </p:txBody>
      </p:sp>
      <p:sp>
        <p:nvSpPr>
          <p:cNvPr id="78" name="object 73"/>
          <p:cNvSpPr/>
          <p:nvPr/>
        </p:nvSpPr>
        <p:spPr>
          <a:xfrm>
            <a:off x="8123610" y="742692"/>
            <a:ext cx="63730" cy="43871"/>
          </a:xfrm>
          <a:prstGeom prst="rect">
            <a:avLst/>
          </a:prstGeom>
          <a:blipFill>
            <a:blip r:embed="rId72" cstate="print"/>
            <a:stretch>
              <a:fillRect/>
            </a:stretch>
          </a:blipFill>
        </p:spPr>
        <p:txBody>
          <a:bodyPr wrap="square" lIns="0" tIns="0" rIns="0" bIns="0" rtlCol="0">
            <a:noAutofit/>
          </a:bodyPr>
          <a:lstStyle/>
          <a:p>
            <a:endParaRPr/>
          </a:p>
        </p:txBody>
      </p:sp>
      <p:sp>
        <p:nvSpPr>
          <p:cNvPr id="79" name="object 74"/>
          <p:cNvSpPr/>
          <p:nvPr/>
        </p:nvSpPr>
        <p:spPr>
          <a:xfrm>
            <a:off x="7768240" y="695289"/>
            <a:ext cx="142702" cy="92784"/>
          </a:xfrm>
          <a:prstGeom prst="rect">
            <a:avLst/>
          </a:prstGeom>
          <a:blipFill>
            <a:blip r:embed="rId73" cstate="print"/>
            <a:stretch>
              <a:fillRect/>
            </a:stretch>
          </a:blipFill>
        </p:spPr>
        <p:txBody>
          <a:bodyPr wrap="square" lIns="0" tIns="0" rIns="0" bIns="0" rtlCol="0">
            <a:noAutofit/>
          </a:bodyPr>
          <a:lstStyle/>
          <a:p>
            <a:endParaRPr/>
          </a:p>
        </p:txBody>
      </p:sp>
      <p:sp>
        <p:nvSpPr>
          <p:cNvPr id="80" name="object 75"/>
          <p:cNvSpPr/>
          <p:nvPr/>
        </p:nvSpPr>
        <p:spPr>
          <a:xfrm>
            <a:off x="7854144" y="3255881"/>
            <a:ext cx="119765" cy="65207"/>
          </a:xfrm>
          <a:prstGeom prst="rect">
            <a:avLst/>
          </a:prstGeom>
          <a:blipFill>
            <a:blip r:embed="rId74" cstate="print"/>
            <a:stretch>
              <a:fillRect/>
            </a:stretch>
          </a:blipFill>
        </p:spPr>
        <p:txBody>
          <a:bodyPr wrap="square" lIns="0" tIns="0" rIns="0" bIns="0" rtlCol="0">
            <a:noAutofit/>
          </a:bodyPr>
          <a:lstStyle/>
          <a:p>
            <a:endParaRPr/>
          </a:p>
        </p:txBody>
      </p:sp>
      <p:sp>
        <p:nvSpPr>
          <p:cNvPr id="81" name="object 76"/>
          <p:cNvSpPr/>
          <p:nvPr/>
        </p:nvSpPr>
        <p:spPr>
          <a:xfrm>
            <a:off x="7836130" y="3237043"/>
            <a:ext cx="58407" cy="48746"/>
          </a:xfrm>
          <a:prstGeom prst="rect">
            <a:avLst/>
          </a:prstGeom>
          <a:blipFill>
            <a:blip r:embed="rId75" cstate="print"/>
            <a:stretch>
              <a:fillRect/>
            </a:stretch>
          </a:blipFill>
        </p:spPr>
        <p:txBody>
          <a:bodyPr wrap="square" lIns="0" tIns="0" rIns="0" bIns="0" rtlCol="0">
            <a:noAutofit/>
          </a:bodyPr>
          <a:lstStyle/>
          <a:p>
            <a:endParaRPr/>
          </a:p>
        </p:txBody>
      </p:sp>
      <p:sp>
        <p:nvSpPr>
          <p:cNvPr id="82" name="object 77"/>
          <p:cNvSpPr/>
          <p:nvPr/>
        </p:nvSpPr>
        <p:spPr>
          <a:xfrm>
            <a:off x="7965375" y="3279907"/>
            <a:ext cx="10687" cy="4202"/>
          </a:xfrm>
          <a:prstGeom prst="rect">
            <a:avLst/>
          </a:prstGeom>
          <a:blipFill>
            <a:blip r:embed="rId76" cstate="print"/>
            <a:stretch>
              <a:fillRect/>
            </a:stretch>
          </a:blipFill>
        </p:spPr>
        <p:txBody>
          <a:bodyPr wrap="square" lIns="0" tIns="0" rIns="0" bIns="0" rtlCol="0">
            <a:noAutofit/>
          </a:bodyPr>
          <a:lstStyle/>
          <a:p>
            <a:endParaRPr/>
          </a:p>
        </p:txBody>
      </p:sp>
      <p:sp>
        <p:nvSpPr>
          <p:cNvPr id="83" name="object 78"/>
          <p:cNvSpPr/>
          <p:nvPr/>
        </p:nvSpPr>
        <p:spPr>
          <a:xfrm>
            <a:off x="7834054" y="3223971"/>
            <a:ext cx="151015" cy="58528"/>
          </a:xfrm>
          <a:prstGeom prst="rect">
            <a:avLst/>
          </a:prstGeom>
          <a:blipFill>
            <a:blip r:embed="rId77" cstate="print"/>
            <a:stretch>
              <a:fillRect/>
            </a:stretch>
          </a:blipFill>
        </p:spPr>
        <p:txBody>
          <a:bodyPr wrap="square" lIns="0" tIns="0" rIns="0" bIns="0" rtlCol="0">
            <a:noAutofit/>
          </a:bodyPr>
          <a:lstStyle/>
          <a:p>
            <a:endParaRPr/>
          </a:p>
        </p:txBody>
      </p:sp>
      <p:sp>
        <p:nvSpPr>
          <p:cNvPr id="84" name="object 79"/>
          <p:cNvSpPr/>
          <p:nvPr/>
        </p:nvSpPr>
        <p:spPr>
          <a:xfrm>
            <a:off x="7599221" y="3127367"/>
            <a:ext cx="385848" cy="130691"/>
          </a:xfrm>
          <a:prstGeom prst="rect">
            <a:avLst/>
          </a:prstGeom>
          <a:blipFill>
            <a:blip r:embed="rId78" cstate="print"/>
            <a:stretch>
              <a:fillRect/>
            </a:stretch>
          </a:blipFill>
        </p:spPr>
        <p:txBody>
          <a:bodyPr wrap="square" lIns="0" tIns="0" rIns="0" bIns="0" rtlCol="0">
            <a:noAutofit/>
          </a:bodyPr>
          <a:lstStyle/>
          <a:p>
            <a:endParaRPr/>
          </a:p>
        </p:txBody>
      </p:sp>
      <p:sp>
        <p:nvSpPr>
          <p:cNvPr id="85" name="object 80"/>
          <p:cNvSpPr/>
          <p:nvPr/>
        </p:nvSpPr>
        <p:spPr>
          <a:xfrm>
            <a:off x="7597833" y="3119381"/>
            <a:ext cx="318204" cy="125226"/>
          </a:xfrm>
          <a:prstGeom prst="rect">
            <a:avLst/>
          </a:prstGeom>
          <a:blipFill>
            <a:blip r:embed="rId79" cstate="print"/>
            <a:stretch>
              <a:fillRect/>
            </a:stretch>
          </a:blipFill>
        </p:spPr>
        <p:txBody>
          <a:bodyPr wrap="square" lIns="0" tIns="0" rIns="0" bIns="0" rtlCol="0">
            <a:noAutofit/>
          </a:bodyPr>
          <a:lstStyle/>
          <a:p>
            <a:endParaRPr/>
          </a:p>
        </p:txBody>
      </p:sp>
      <p:sp>
        <p:nvSpPr>
          <p:cNvPr id="86" name="object 81"/>
          <p:cNvSpPr/>
          <p:nvPr/>
        </p:nvSpPr>
        <p:spPr>
          <a:xfrm>
            <a:off x="7613768" y="3100630"/>
            <a:ext cx="566650" cy="96072"/>
          </a:xfrm>
          <a:prstGeom prst="rect">
            <a:avLst/>
          </a:prstGeom>
          <a:blipFill>
            <a:blip r:embed="rId80" cstate="print"/>
            <a:stretch>
              <a:fillRect/>
            </a:stretch>
          </a:blipFill>
        </p:spPr>
        <p:txBody>
          <a:bodyPr wrap="square" lIns="0" tIns="0" rIns="0" bIns="0" rtlCol="0">
            <a:noAutofit/>
          </a:bodyPr>
          <a:lstStyle/>
          <a:p>
            <a:endParaRPr/>
          </a:p>
        </p:txBody>
      </p:sp>
      <p:sp>
        <p:nvSpPr>
          <p:cNvPr id="87" name="object 82"/>
          <p:cNvSpPr/>
          <p:nvPr/>
        </p:nvSpPr>
        <p:spPr>
          <a:xfrm>
            <a:off x="7579132" y="3034116"/>
            <a:ext cx="586739" cy="89468"/>
          </a:xfrm>
          <a:prstGeom prst="rect">
            <a:avLst/>
          </a:prstGeom>
          <a:blipFill>
            <a:blip r:embed="rId81" cstate="print"/>
            <a:stretch>
              <a:fillRect/>
            </a:stretch>
          </a:blipFill>
        </p:spPr>
        <p:txBody>
          <a:bodyPr wrap="square" lIns="0" tIns="0" rIns="0" bIns="0" rtlCol="0">
            <a:noAutofit/>
          </a:bodyPr>
          <a:lstStyle/>
          <a:p>
            <a:endParaRPr/>
          </a:p>
        </p:txBody>
      </p:sp>
      <p:sp>
        <p:nvSpPr>
          <p:cNvPr id="88" name="object 83"/>
          <p:cNvSpPr/>
          <p:nvPr/>
        </p:nvSpPr>
        <p:spPr>
          <a:xfrm>
            <a:off x="7585364" y="3037018"/>
            <a:ext cx="110066" cy="28575"/>
          </a:xfrm>
          <a:prstGeom prst="rect">
            <a:avLst/>
          </a:prstGeom>
          <a:blipFill>
            <a:blip r:embed="rId82" cstate="print"/>
            <a:stretch>
              <a:fillRect/>
            </a:stretch>
          </a:blipFill>
        </p:spPr>
        <p:txBody>
          <a:bodyPr wrap="square" lIns="0" tIns="0" rIns="0" bIns="0" rtlCol="0">
            <a:noAutofit/>
          </a:bodyPr>
          <a:lstStyle/>
          <a:p>
            <a:endParaRPr/>
          </a:p>
        </p:txBody>
      </p:sp>
      <p:sp>
        <p:nvSpPr>
          <p:cNvPr id="89" name="object 84"/>
          <p:cNvSpPr/>
          <p:nvPr/>
        </p:nvSpPr>
        <p:spPr>
          <a:xfrm>
            <a:off x="7556961" y="2968104"/>
            <a:ext cx="546112" cy="100343"/>
          </a:xfrm>
          <a:prstGeom prst="rect">
            <a:avLst/>
          </a:prstGeom>
          <a:blipFill>
            <a:blip r:embed="rId83" cstate="print"/>
            <a:stretch>
              <a:fillRect/>
            </a:stretch>
          </a:blipFill>
        </p:spPr>
        <p:txBody>
          <a:bodyPr wrap="square" lIns="0" tIns="0" rIns="0" bIns="0" rtlCol="0">
            <a:noAutofit/>
          </a:bodyPr>
          <a:lstStyle/>
          <a:p>
            <a:endParaRPr/>
          </a:p>
        </p:txBody>
      </p:sp>
      <p:sp>
        <p:nvSpPr>
          <p:cNvPr id="90" name="object 85"/>
          <p:cNvSpPr/>
          <p:nvPr/>
        </p:nvSpPr>
        <p:spPr>
          <a:xfrm>
            <a:off x="7541721" y="2990795"/>
            <a:ext cx="90054" cy="40837"/>
          </a:xfrm>
          <a:prstGeom prst="rect">
            <a:avLst/>
          </a:prstGeom>
          <a:blipFill>
            <a:blip r:embed="rId84" cstate="print"/>
            <a:stretch>
              <a:fillRect/>
            </a:stretch>
          </a:blipFill>
        </p:spPr>
        <p:txBody>
          <a:bodyPr wrap="square" lIns="0" tIns="0" rIns="0" bIns="0" rtlCol="0">
            <a:noAutofit/>
          </a:bodyPr>
          <a:lstStyle/>
          <a:p>
            <a:endParaRPr/>
          </a:p>
        </p:txBody>
      </p:sp>
      <p:sp>
        <p:nvSpPr>
          <p:cNvPr id="91" name="object 86"/>
          <p:cNvSpPr/>
          <p:nvPr/>
        </p:nvSpPr>
        <p:spPr>
          <a:xfrm>
            <a:off x="7547956" y="2883491"/>
            <a:ext cx="577042" cy="149326"/>
          </a:xfrm>
          <a:prstGeom prst="rect">
            <a:avLst/>
          </a:prstGeom>
          <a:blipFill>
            <a:blip r:embed="rId85" cstate="print"/>
            <a:stretch>
              <a:fillRect/>
            </a:stretch>
          </a:blipFill>
        </p:spPr>
        <p:txBody>
          <a:bodyPr wrap="square" lIns="0" tIns="0" rIns="0" bIns="0" rtlCol="0">
            <a:noAutofit/>
          </a:bodyPr>
          <a:lstStyle/>
          <a:p>
            <a:endParaRPr/>
          </a:p>
        </p:txBody>
      </p:sp>
      <p:sp>
        <p:nvSpPr>
          <p:cNvPr id="92" name="object 87"/>
          <p:cNvSpPr/>
          <p:nvPr/>
        </p:nvSpPr>
        <p:spPr>
          <a:xfrm>
            <a:off x="8102834" y="2921038"/>
            <a:ext cx="19395" cy="9244"/>
          </a:xfrm>
          <a:prstGeom prst="rect">
            <a:avLst/>
          </a:prstGeom>
          <a:blipFill>
            <a:blip r:embed="rId86" cstate="print"/>
            <a:stretch>
              <a:fillRect/>
            </a:stretch>
          </a:blipFill>
        </p:spPr>
        <p:txBody>
          <a:bodyPr wrap="square" lIns="0" tIns="0" rIns="0" bIns="0" rtlCol="0">
            <a:noAutofit/>
          </a:bodyPr>
          <a:lstStyle/>
          <a:p>
            <a:endParaRPr/>
          </a:p>
        </p:txBody>
      </p:sp>
      <p:sp>
        <p:nvSpPr>
          <p:cNvPr id="93" name="object 88"/>
          <p:cNvSpPr/>
          <p:nvPr/>
        </p:nvSpPr>
        <p:spPr>
          <a:xfrm>
            <a:off x="8011391" y="2910112"/>
            <a:ext cx="51262" cy="9244"/>
          </a:xfrm>
          <a:prstGeom prst="rect">
            <a:avLst/>
          </a:prstGeom>
          <a:blipFill>
            <a:blip r:embed="rId87" cstate="print"/>
            <a:stretch>
              <a:fillRect/>
            </a:stretch>
          </a:blipFill>
        </p:spPr>
        <p:txBody>
          <a:bodyPr wrap="square" lIns="0" tIns="0" rIns="0" bIns="0" rtlCol="0">
            <a:noAutofit/>
          </a:bodyPr>
          <a:lstStyle/>
          <a:p>
            <a:endParaRPr/>
          </a:p>
        </p:txBody>
      </p:sp>
      <p:sp>
        <p:nvSpPr>
          <p:cNvPr id="94" name="object 89"/>
          <p:cNvSpPr/>
          <p:nvPr/>
        </p:nvSpPr>
        <p:spPr>
          <a:xfrm>
            <a:off x="7735685" y="2836994"/>
            <a:ext cx="152400" cy="105028"/>
          </a:xfrm>
          <a:prstGeom prst="rect">
            <a:avLst/>
          </a:prstGeom>
          <a:blipFill>
            <a:blip r:embed="rId88" cstate="print"/>
            <a:stretch>
              <a:fillRect/>
            </a:stretch>
          </a:blipFill>
        </p:spPr>
        <p:txBody>
          <a:bodyPr wrap="square" lIns="0" tIns="0" rIns="0" bIns="0" rtlCol="0">
            <a:noAutofit/>
          </a:bodyPr>
          <a:lstStyle/>
          <a:p>
            <a:endParaRPr/>
          </a:p>
        </p:txBody>
      </p:sp>
      <p:sp>
        <p:nvSpPr>
          <p:cNvPr id="95" name="object 90"/>
          <p:cNvSpPr/>
          <p:nvPr/>
        </p:nvSpPr>
        <p:spPr>
          <a:xfrm>
            <a:off x="7946277" y="1963102"/>
            <a:ext cx="112914" cy="96315"/>
          </a:xfrm>
          <a:prstGeom prst="rect">
            <a:avLst/>
          </a:prstGeom>
          <a:blipFill>
            <a:blip r:embed="rId89" cstate="print"/>
            <a:stretch>
              <a:fillRect/>
            </a:stretch>
          </a:blipFill>
        </p:spPr>
        <p:txBody>
          <a:bodyPr wrap="square" lIns="0" tIns="0" rIns="0" bIns="0" rtlCol="0">
            <a:noAutofit/>
          </a:bodyPr>
          <a:lstStyle/>
          <a:p>
            <a:endParaRPr/>
          </a:p>
        </p:txBody>
      </p:sp>
      <p:sp>
        <p:nvSpPr>
          <p:cNvPr id="96" name="object 91"/>
          <p:cNvSpPr/>
          <p:nvPr/>
        </p:nvSpPr>
        <p:spPr>
          <a:xfrm>
            <a:off x="7904712" y="1960581"/>
            <a:ext cx="114201" cy="59503"/>
          </a:xfrm>
          <a:prstGeom prst="rect">
            <a:avLst/>
          </a:prstGeom>
          <a:blipFill>
            <a:blip r:embed="rId90" cstate="print"/>
            <a:stretch>
              <a:fillRect/>
            </a:stretch>
          </a:blipFill>
        </p:spPr>
        <p:txBody>
          <a:bodyPr wrap="square" lIns="0" tIns="0" rIns="0" bIns="0" rtlCol="0">
            <a:noAutofit/>
          </a:bodyPr>
          <a:lstStyle/>
          <a:p>
            <a:endParaRPr/>
          </a:p>
        </p:txBody>
      </p:sp>
      <p:sp>
        <p:nvSpPr>
          <p:cNvPr id="97" name="object 92"/>
          <p:cNvSpPr/>
          <p:nvPr/>
        </p:nvSpPr>
        <p:spPr>
          <a:xfrm>
            <a:off x="7895013" y="1816867"/>
            <a:ext cx="281120" cy="174979"/>
          </a:xfrm>
          <a:prstGeom prst="rect">
            <a:avLst/>
          </a:prstGeom>
          <a:blipFill>
            <a:blip r:embed="rId91" cstate="print"/>
            <a:stretch>
              <a:fillRect/>
            </a:stretch>
          </a:blipFill>
        </p:spPr>
        <p:txBody>
          <a:bodyPr wrap="square" lIns="0" tIns="0" rIns="0" bIns="0" rtlCol="0">
            <a:noAutofit/>
          </a:bodyPr>
          <a:lstStyle/>
          <a:p>
            <a:endParaRPr/>
          </a:p>
        </p:txBody>
      </p:sp>
      <p:sp>
        <p:nvSpPr>
          <p:cNvPr id="98" name="object 93"/>
          <p:cNvSpPr/>
          <p:nvPr/>
        </p:nvSpPr>
        <p:spPr>
          <a:xfrm>
            <a:off x="8236527" y="1921755"/>
            <a:ext cx="119149" cy="74126"/>
          </a:xfrm>
          <a:prstGeom prst="rect">
            <a:avLst/>
          </a:prstGeom>
          <a:blipFill>
            <a:blip r:embed="rId92" cstate="print"/>
            <a:stretch>
              <a:fillRect/>
            </a:stretch>
          </a:blipFill>
        </p:spPr>
        <p:txBody>
          <a:bodyPr wrap="square" lIns="0" tIns="0" rIns="0" bIns="0" rtlCol="0">
            <a:noAutofit/>
          </a:bodyPr>
          <a:lstStyle/>
          <a:p>
            <a:endParaRPr/>
          </a:p>
        </p:txBody>
      </p:sp>
      <p:sp>
        <p:nvSpPr>
          <p:cNvPr id="99" name="object 94"/>
          <p:cNvSpPr/>
          <p:nvPr/>
        </p:nvSpPr>
        <p:spPr>
          <a:xfrm>
            <a:off x="8102138" y="1844601"/>
            <a:ext cx="243147" cy="142203"/>
          </a:xfrm>
          <a:prstGeom prst="rect">
            <a:avLst/>
          </a:prstGeom>
          <a:blipFill>
            <a:blip r:embed="rId93" cstate="print"/>
            <a:stretch>
              <a:fillRect/>
            </a:stretch>
          </a:blipFill>
        </p:spPr>
        <p:txBody>
          <a:bodyPr wrap="square" lIns="0" tIns="0" rIns="0" bIns="0" rtlCol="0">
            <a:noAutofit/>
          </a:bodyPr>
          <a:lstStyle/>
          <a:p>
            <a:endParaRPr/>
          </a:p>
        </p:txBody>
      </p:sp>
      <p:sp>
        <p:nvSpPr>
          <p:cNvPr id="100" name="object 95"/>
          <p:cNvSpPr/>
          <p:nvPr/>
        </p:nvSpPr>
        <p:spPr>
          <a:xfrm>
            <a:off x="7727374" y="1833002"/>
            <a:ext cx="103247" cy="63537"/>
          </a:xfrm>
          <a:prstGeom prst="rect">
            <a:avLst/>
          </a:prstGeom>
          <a:blipFill>
            <a:blip r:embed="rId94" cstate="print"/>
            <a:stretch>
              <a:fillRect/>
            </a:stretch>
          </a:blipFill>
        </p:spPr>
        <p:txBody>
          <a:bodyPr wrap="square" lIns="0" tIns="0" rIns="0" bIns="0" rtlCol="0">
            <a:noAutofit/>
          </a:bodyPr>
          <a:lstStyle/>
          <a:p>
            <a:endParaRPr/>
          </a:p>
        </p:txBody>
      </p:sp>
      <p:sp>
        <p:nvSpPr>
          <p:cNvPr id="101" name="object 96"/>
          <p:cNvSpPr/>
          <p:nvPr/>
        </p:nvSpPr>
        <p:spPr>
          <a:xfrm>
            <a:off x="7676113" y="1797705"/>
            <a:ext cx="181955" cy="58998"/>
          </a:xfrm>
          <a:prstGeom prst="rect">
            <a:avLst/>
          </a:prstGeom>
          <a:blipFill>
            <a:blip r:embed="rId95" cstate="print"/>
            <a:stretch>
              <a:fillRect/>
            </a:stretch>
          </a:blipFill>
        </p:spPr>
        <p:txBody>
          <a:bodyPr wrap="square" lIns="0" tIns="0" rIns="0" bIns="0" rtlCol="0">
            <a:noAutofit/>
          </a:bodyPr>
          <a:lstStyle/>
          <a:p>
            <a:endParaRPr/>
          </a:p>
        </p:txBody>
      </p:sp>
      <p:sp>
        <p:nvSpPr>
          <p:cNvPr id="102" name="object 97"/>
          <p:cNvSpPr/>
          <p:nvPr/>
        </p:nvSpPr>
        <p:spPr>
          <a:xfrm>
            <a:off x="7728757" y="1777029"/>
            <a:ext cx="299951" cy="47906"/>
          </a:xfrm>
          <a:prstGeom prst="rect">
            <a:avLst/>
          </a:prstGeom>
          <a:blipFill>
            <a:blip r:embed="rId96" cstate="print"/>
            <a:stretch>
              <a:fillRect/>
            </a:stretch>
          </a:blipFill>
        </p:spPr>
        <p:txBody>
          <a:bodyPr wrap="square" lIns="0" tIns="0" rIns="0" bIns="0" rtlCol="0">
            <a:noAutofit/>
          </a:bodyPr>
          <a:lstStyle/>
          <a:p>
            <a:endParaRPr/>
          </a:p>
        </p:txBody>
      </p:sp>
      <p:sp>
        <p:nvSpPr>
          <p:cNvPr id="103" name="object 98"/>
          <p:cNvSpPr/>
          <p:nvPr/>
        </p:nvSpPr>
        <p:spPr>
          <a:xfrm>
            <a:off x="8059372" y="1735060"/>
            <a:ext cx="266477" cy="89128"/>
          </a:xfrm>
          <a:prstGeom prst="rect">
            <a:avLst/>
          </a:prstGeom>
          <a:blipFill>
            <a:blip r:embed="rId97" cstate="print"/>
            <a:stretch>
              <a:fillRect/>
            </a:stretch>
          </a:blipFill>
        </p:spPr>
        <p:txBody>
          <a:bodyPr wrap="square" lIns="0" tIns="0" rIns="0" bIns="0" rtlCol="0">
            <a:noAutofit/>
          </a:bodyPr>
          <a:lstStyle/>
          <a:p>
            <a:endParaRPr/>
          </a:p>
        </p:txBody>
      </p:sp>
      <p:sp>
        <p:nvSpPr>
          <p:cNvPr id="104" name="object 99"/>
          <p:cNvSpPr/>
          <p:nvPr/>
        </p:nvSpPr>
        <p:spPr>
          <a:xfrm>
            <a:off x="7766857" y="1568769"/>
            <a:ext cx="372624" cy="245072"/>
          </a:xfrm>
          <a:prstGeom prst="rect">
            <a:avLst/>
          </a:prstGeom>
          <a:blipFill>
            <a:blip r:embed="rId98" cstate="print"/>
            <a:stretch>
              <a:fillRect/>
            </a:stretch>
          </a:blipFill>
        </p:spPr>
        <p:txBody>
          <a:bodyPr wrap="square" lIns="0" tIns="0" rIns="0" bIns="0" rtlCol="0">
            <a:noAutofit/>
          </a:bodyPr>
          <a:lstStyle/>
          <a:p>
            <a:endParaRPr/>
          </a:p>
        </p:txBody>
      </p:sp>
      <p:sp>
        <p:nvSpPr>
          <p:cNvPr id="105" name="object 100"/>
          <p:cNvSpPr/>
          <p:nvPr/>
        </p:nvSpPr>
        <p:spPr>
          <a:xfrm>
            <a:off x="8299567" y="1733662"/>
            <a:ext cx="124690" cy="47400"/>
          </a:xfrm>
          <a:prstGeom prst="rect">
            <a:avLst/>
          </a:prstGeom>
          <a:blipFill>
            <a:blip r:embed="rId99" cstate="print"/>
            <a:stretch>
              <a:fillRect/>
            </a:stretch>
          </a:blipFill>
        </p:spPr>
        <p:txBody>
          <a:bodyPr wrap="square" lIns="0" tIns="0" rIns="0" bIns="0" rtlCol="0">
            <a:noAutofit/>
          </a:bodyPr>
          <a:lstStyle/>
          <a:p>
            <a:endParaRPr/>
          </a:p>
        </p:txBody>
      </p:sp>
      <p:sp>
        <p:nvSpPr>
          <p:cNvPr id="106" name="object 101"/>
          <p:cNvSpPr/>
          <p:nvPr/>
        </p:nvSpPr>
        <p:spPr>
          <a:xfrm>
            <a:off x="8145782" y="1660544"/>
            <a:ext cx="241739" cy="80178"/>
          </a:xfrm>
          <a:prstGeom prst="rect">
            <a:avLst/>
          </a:prstGeom>
          <a:blipFill>
            <a:blip r:embed="rId100" cstate="print"/>
            <a:stretch>
              <a:fillRect/>
            </a:stretch>
          </a:blipFill>
        </p:spPr>
        <p:txBody>
          <a:bodyPr wrap="square" lIns="0" tIns="0" rIns="0" bIns="0" rtlCol="0">
            <a:noAutofit/>
          </a:bodyPr>
          <a:lstStyle/>
          <a:p>
            <a:endParaRPr/>
          </a:p>
        </p:txBody>
      </p:sp>
      <p:sp>
        <p:nvSpPr>
          <p:cNvPr id="107" name="object 102"/>
          <p:cNvSpPr/>
          <p:nvPr/>
        </p:nvSpPr>
        <p:spPr>
          <a:xfrm>
            <a:off x="8310649" y="1668107"/>
            <a:ext cx="138545" cy="56982"/>
          </a:xfrm>
          <a:prstGeom prst="rect">
            <a:avLst/>
          </a:prstGeom>
          <a:blipFill>
            <a:blip r:embed="rId101" cstate="print"/>
            <a:stretch>
              <a:fillRect/>
            </a:stretch>
          </a:blipFill>
        </p:spPr>
        <p:txBody>
          <a:bodyPr wrap="square" lIns="0" tIns="0" rIns="0" bIns="0" rtlCol="0">
            <a:noAutofit/>
          </a:bodyPr>
          <a:lstStyle/>
          <a:p>
            <a:endParaRPr/>
          </a:p>
        </p:txBody>
      </p:sp>
      <p:sp>
        <p:nvSpPr>
          <p:cNvPr id="108" name="object 103"/>
          <p:cNvSpPr/>
          <p:nvPr/>
        </p:nvSpPr>
        <p:spPr>
          <a:xfrm>
            <a:off x="7847906" y="1562716"/>
            <a:ext cx="53164" cy="74127"/>
          </a:xfrm>
          <a:prstGeom prst="rect">
            <a:avLst/>
          </a:prstGeom>
          <a:blipFill>
            <a:blip r:embed="rId102" cstate="print"/>
            <a:stretch>
              <a:fillRect/>
            </a:stretch>
          </a:blipFill>
        </p:spPr>
        <p:txBody>
          <a:bodyPr wrap="square" lIns="0" tIns="0" rIns="0" bIns="0" rtlCol="0">
            <a:noAutofit/>
          </a:bodyPr>
          <a:lstStyle/>
          <a:p>
            <a:endParaRPr/>
          </a:p>
        </p:txBody>
      </p:sp>
      <p:sp>
        <p:nvSpPr>
          <p:cNvPr id="109" name="object 104"/>
          <p:cNvSpPr/>
          <p:nvPr/>
        </p:nvSpPr>
        <p:spPr>
          <a:xfrm>
            <a:off x="8022476" y="1536999"/>
            <a:ext cx="205739" cy="177501"/>
          </a:xfrm>
          <a:prstGeom prst="rect">
            <a:avLst/>
          </a:prstGeom>
          <a:blipFill>
            <a:blip r:embed="rId103" cstate="print"/>
            <a:stretch>
              <a:fillRect/>
            </a:stretch>
          </a:blipFill>
        </p:spPr>
        <p:txBody>
          <a:bodyPr wrap="square" lIns="0" tIns="0" rIns="0" bIns="0" rtlCol="0">
            <a:noAutofit/>
          </a:bodyPr>
          <a:lstStyle/>
          <a:p>
            <a:endParaRPr/>
          </a:p>
        </p:txBody>
      </p:sp>
      <p:sp>
        <p:nvSpPr>
          <p:cNvPr id="110" name="object 105"/>
          <p:cNvSpPr/>
          <p:nvPr/>
        </p:nvSpPr>
        <p:spPr>
          <a:xfrm>
            <a:off x="8091746" y="1502204"/>
            <a:ext cx="126769" cy="92785"/>
          </a:xfrm>
          <a:prstGeom prst="rect">
            <a:avLst/>
          </a:prstGeom>
          <a:blipFill>
            <a:blip r:embed="rId104" cstate="print"/>
            <a:stretch>
              <a:fillRect/>
            </a:stretch>
          </a:blipFill>
        </p:spPr>
        <p:txBody>
          <a:bodyPr wrap="square" lIns="0" tIns="0" rIns="0" bIns="0" rtlCol="0">
            <a:noAutofit/>
          </a:bodyPr>
          <a:lstStyle/>
          <a:p>
            <a:endParaRPr/>
          </a:p>
        </p:txBody>
      </p:sp>
      <p:sp>
        <p:nvSpPr>
          <p:cNvPr id="111" name="Rectangle 110"/>
          <p:cNvSpPr/>
          <p:nvPr/>
        </p:nvSpPr>
        <p:spPr>
          <a:xfrm>
            <a:off x="2438400" y="179924"/>
            <a:ext cx="4572000" cy="830997"/>
          </a:xfrm>
          <a:prstGeom prst="rect">
            <a:avLst/>
          </a:prstGeom>
        </p:spPr>
        <p:txBody>
          <a:bodyPr>
            <a:spAutoFit/>
          </a:bodyPr>
          <a:lstStyle/>
          <a:p>
            <a:pPr algn="r" rtl="1"/>
            <a:r>
              <a:rPr lang="fa-IR" sz="2400" dirty="0">
                <a:cs typeface="B Nazanin" pitchFamily="2" charset="-78"/>
              </a:rPr>
              <a:t> ﭘﺎﯾﺎن ﻋﻤﻠﯿﺎت ﻧﺼﺐ، ﺑﺮ روی دﮐﻤﻪ </a:t>
            </a:r>
            <a:r>
              <a:rPr lang="en-US" sz="2400" dirty="0">
                <a:cs typeface="B Nazanin" pitchFamily="2" charset="-78"/>
              </a:rPr>
              <a:t>Exit </a:t>
            </a:r>
            <a:r>
              <a:rPr lang="fa-IR" sz="2400" dirty="0">
                <a:cs typeface="B Nazanin" pitchFamily="2" charset="-78"/>
              </a:rPr>
              <a:t>ﮐﻠﯿﮏ ﮐﻨﯿﺪ ﺗﺎ اﯾﻦ ﻋﻤﻠﯿﺎت ﺧﺎﺗﻤﻪ ﯾﺎﺑﺪ</a:t>
            </a:r>
            <a:endParaRPr lang="en-US" sz="2400" dirty="0">
              <a:cs typeface="B Nazanin" pitchFamily="2" charset="-78"/>
            </a:endParaRPr>
          </a:p>
        </p:txBody>
      </p:sp>
      <p:pic>
        <p:nvPicPr>
          <p:cNvPr id="5122" name="Picture 2" descr="C:\Users\afshin_1377631\Documents\Bluetooth Folder\20151116_202054.jpg"/>
          <p:cNvPicPr>
            <a:picLocks noChangeAspect="1" noChangeArrowheads="1"/>
          </p:cNvPicPr>
          <p:nvPr/>
        </p:nvPicPr>
        <p:blipFill>
          <a:blip r:embed="rId105" cstate="print">
            <a:extLst>
              <a:ext uri="{28A0092B-C50C-407E-A947-70E740481C1C}">
                <a14:useLocalDpi xmlns:a14="http://schemas.microsoft.com/office/drawing/2010/main" val="0"/>
              </a:ext>
            </a:extLst>
          </a:blip>
          <a:srcRect/>
          <a:stretch>
            <a:fillRect/>
          </a:stretch>
        </p:blipFill>
        <p:spPr bwMode="auto">
          <a:xfrm>
            <a:off x="152400" y="1081733"/>
            <a:ext cx="6705600" cy="4057650"/>
          </a:xfrm>
          <a:prstGeom prst="rect">
            <a:avLst/>
          </a:prstGeom>
          <a:noFill/>
          <a:extLst>
            <a:ext uri="{909E8E84-426E-40DD-AFC4-6F175D3DCCD1}">
              <a14:hiddenFill xmlns:a14="http://schemas.microsoft.com/office/drawing/2010/main">
                <a:solidFill>
                  <a:srgbClr val="FFFFFF"/>
                </a:solidFill>
              </a14:hiddenFill>
            </a:ext>
          </a:extLst>
        </p:spPr>
      </p:pic>
      <p:sp>
        <p:nvSpPr>
          <p:cNvPr id="112" name="Action Button: Home 111">
            <a:hlinkClick r:id="rId106" action="ppaction://hlinksldjump" highlightClick="1"/>
          </p:cNvPr>
          <p:cNvSpPr/>
          <p:nvPr/>
        </p:nvSpPr>
        <p:spPr>
          <a:xfrm>
            <a:off x="138545" y="4644814"/>
            <a:ext cx="554182" cy="398368"/>
          </a:xfrm>
          <a:prstGeom prst="actionButtonHome">
            <a:avLst/>
          </a:prstGeom>
        </p:spPr>
        <p:style>
          <a:lnRef idx="1">
            <a:schemeClr val="accent4"/>
          </a:lnRef>
          <a:fillRef idx="2">
            <a:schemeClr val="accent4"/>
          </a:fillRef>
          <a:effectRef idx="1">
            <a:schemeClr val="accent4"/>
          </a:effectRef>
          <a:fontRef idx="minor">
            <a:schemeClr val="dk1"/>
          </a:fontRef>
        </p:style>
        <p:txBody>
          <a:bodyPr lIns="73262" tIns="36631" rIns="73262" bIns="36631" rtlCol="0" anchor="ctr"/>
          <a:lstStyle/>
          <a:p>
            <a:pPr algn="ctr"/>
            <a:endParaRPr lang="en-US"/>
          </a:p>
        </p:txBody>
      </p:sp>
    </p:spTree>
    <p:extLst>
      <p:ext uri="{BB962C8B-B14F-4D97-AF65-F5344CB8AC3E}">
        <p14:creationId xmlns:p14="http://schemas.microsoft.com/office/powerpoint/2010/main" val="36431014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xit" presetSubtype="0" fill="hold" grpId="0" nodeType="clickEffect">
                                  <p:stCondLst>
                                    <p:cond delay="0"/>
                                  </p:stCondLst>
                                  <p:childTnLst>
                                    <p:animEffect transition="out" filter="fade">
                                      <p:cBhvr>
                                        <p:cTn id="6" dur="1000"/>
                                        <p:tgtEl>
                                          <p:spTgt spid="8"/>
                                        </p:tgtEl>
                                      </p:cBhvr>
                                    </p:animEffect>
                                    <p:anim calcmode="lin" valueType="num">
                                      <p:cBhvr>
                                        <p:cTn id="7" dur="1000"/>
                                        <p:tgtEl>
                                          <p:spTgt spid="8"/>
                                        </p:tgtEl>
                                        <p:attrNameLst>
                                          <p:attrName>ppt_x</p:attrName>
                                        </p:attrNameLst>
                                      </p:cBhvr>
                                      <p:tavLst>
                                        <p:tav tm="0">
                                          <p:val>
                                            <p:strVal val="ppt_x"/>
                                          </p:val>
                                        </p:tav>
                                        <p:tav tm="100000">
                                          <p:val>
                                            <p:strVal val="ppt_x"/>
                                          </p:val>
                                        </p:tav>
                                      </p:tavLst>
                                    </p:anim>
                                    <p:anim calcmode="lin" valueType="num">
                                      <p:cBhvr>
                                        <p:cTn id="8" dur="1000"/>
                                        <p:tgtEl>
                                          <p:spTgt spid="8"/>
                                        </p:tgtEl>
                                        <p:attrNameLst>
                                          <p:attrName>ppt_y</p:attrName>
                                        </p:attrNameLst>
                                      </p:cBhvr>
                                      <p:tavLst>
                                        <p:tav tm="0">
                                          <p:val>
                                            <p:strVal val="ppt_y"/>
                                          </p:val>
                                        </p:tav>
                                        <p:tav tm="100000">
                                          <p:val>
                                            <p:strVal val="ppt_y+.1"/>
                                          </p:val>
                                        </p:tav>
                                      </p:tavLst>
                                    </p:anim>
                                    <p:set>
                                      <p:cBhvr>
                                        <p:cTn id="9" dur="1" fill="hold">
                                          <p:stCondLst>
                                            <p:cond delay="999"/>
                                          </p:stCondLst>
                                        </p:cTn>
                                        <p:tgtEl>
                                          <p:spTgt spid="8"/>
                                        </p:tgtEl>
                                        <p:attrNameLst>
                                          <p:attrName>style.visibility</p:attrName>
                                        </p:attrNameLst>
                                      </p:cBhvr>
                                      <p:to>
                                        <p:strVal val="hidden"/>
                                      </p:to>
                                    </p:set>
                                  </p:childTnLst>
                                </p:cTn>
                              </p:par>
                              <p:par>
                                <p:cTn id="10" presetID="42" presetClass="exit" presetSubtype="0" fill="hold" grpId="0" nodeType="withEffect">
                                  <p:stCondLst>
                                    <p:cond delay="0"/>
                                  </p:stCondLst>
                                  <p:childTnLst>
                                    <p:animEffect transition="out" filter="fade">
                                      <p:cBhvr>
                                        <p:cTn id="11" dur="1000"/>
                                        <p:tgtEl>
                                          <p:spTgt spid="9"/>
                                        </p:tgtEl>
                                      </p:cBhvr>
                                    </p:animEffect>
                                    <p:anim calcmode="lin" valueType="num">
                                      <p:cBhvr>
                                        <p:cTn id="12" dur="1000"/>
                                        <p:tgtEl>
                                          <p:spTgt spid="9"/>
                                        </p:tgtEl>
                                        <p:attrNameLst>
                                          <p:attrName>ppt_x</p:attrName>
                                        </p:attrNameLst>
                                      </p:cBhvr>
                                      <p:tavLst>
                                        <p:tav tm="0">
                                          <p:val>
                                            <p:strVal val="ppt_x"/>
                                          </p:val>
                                        </p:tav>
                                        <p:tav tm="100000">
                                          <p:val>
                                            <p:strVal val="ppt_x"/>
                                          </p:val>
                                        </p:tav>
                                      </p:tavLst>
                                    </p:anim>
                                    <p:anim calcmode="lin" valueType="num">
                                      <p:cBhvr>
                                        <p:cTn id="13" dur="1000"/>
                                        <p:tgtEl>
                                          <p:spTgt spid="9"/>
                                        </p:tgtEl>
                                        <p:attrNameLst>
                                          <p:attrName>ppt_y</p:attrName>
                                        </p:attrNameLst>
                                      </p:cBhvr>
                                      <p:tavLst>
                                        <p:tav tm="0">
                                          <p:val>
                                            <p:strVal val="ppt_y"/>
                                          </p:val>
                                        </p:tav>
                                        <p:tav tm="100000">
                                          <p:val>
                                            <p:strVal val="ppt_y+.1"/>
                                          </p:val>
                                        </p:tav>
                                      </p:tavLst>
                                    </p:anim>
                                    <p:set>
                                      <p:cBhvr>
                                        <p:cTn id="14" dur="1" fill="hold">
                                          <p:stCondLst>
                                            <p:cond delay="999"/>
                                          </p:stCondLst>
                                        </p:cTn>
                                        <p:tgtEl>
                                          <p:spTgt spid="9"/>
                                        </p:tgtEl>
                                        <p:attrNameLst>
                                          <p:attrName>style.visibility</p:attrName>
                                        </p:attrNameLst>
                                      </p:cBhvr>
                                      <p:to>
                                        <p:strVal val="hidden"/>
                                      </p:to>
                                    </p:set>
                                  </p:childTnLst>
                                </p:cTn>
                              </p:par>
                              <p:par>
                                <p:cTn id="15" presetID="42" presetClass="exit" presetSubtype="0" fill="hold" grpId="0" nodeType="withEffect">
                                  <p:stCondLst>
                                    <p:cond delay="0"/>
                                  </p:stCondLst>
                                  <p:childTnLst>
                                    <p:animEffect transition="out" filter="fade">
                                      <p:cBhvr>
                                        <p:cTn id="16" dur="1000"/>
                                        <p:tgtEl>
                                          <p:spTgt spid="10"/>
                                        </p:tgtEl>
                                      </p:cBhvr>
                                    </p:animEffect>
                                    <p:anim calcmode="lin" valueType="num">
                                      <p:cBhvr>
                                        <p:cTn id="17" dur="1000"/>
                                        <p:tgtEl>
                                          <p:spTgt spid="10"/>
                                        </p:tgtEl>
                                        <p:attrNameLst>
                                          <p:attrName>ppt_x</p:attrName>
                                        </p:attrNameLst>
                                      </p:cBhvr>
                                      <p:tavLst>
                                        <p:tav tm="0">
                                          <p:val>
                                            <p:strVal val="ppt_x"/>
                                          </p:val>
                                        </p:tav>
                                        <p:tav tm="100000">
                                          <p:val>
                                            <p:strVal val="ppt_x"/>
                                          </p:val>
                                        </p:tav>
                                      </p:tavLst>
                                    </p:anim>
                                    <p:anim calcmode="lin" valueType="num">
                                      <p:cBhvr>
                                        <p:cTn id="18" dur="1000"/>
                                        <p:tgtEl>
                                          <p:spTgt spid="10"/>
                                        </p:tgtEl>
                                        <p:attrNameLst>
                                          <p:attrName>ppt_y</p:attrName>
                                        </p:attrNameLst>
                                      </p:cBhvr>
                                      <p:tavLst>
                                        <p:tav tm="0">
                                          <p:val>
                                            <p:strVal val="ppt_y"/>
                                          </p:val>
                                        </p:tav>
                                        <p:tav tm="100000">
                                          <p:val>
                                            <p:strVal val="ppt_y+.1"/>
                                          </p:val>
                                        </p:tav>
                                      </p:tavLst>
                                    </p:anim>
                                    <p:set>
                                      <p:cBhvr>
                                        <p:cTn id="19" dur="1" fill="hold">
                                          <p:stCondLst>
                                            <p:cond delay="999"/>
                                          </p:stCondLst>
                                        </p:cTn>
                                        <p:tgtEl>
                                          <p:spTgt spid="10"/>
                                        </p:tgtEl>
                                        <p:attrNameLst>
                                          <p:attrName>style.visibility</p:attrName>
                                        </p:attrNameLst>
                                      </p:cBhvr>
                                      <p:to>
                                        <p:strVal val="hidden"/>
                                      </p:to>
                                    </p:set>
                                  </p:childTnLst>
                                </p:cTn>
                              </p:par>
                              <p:par>
                                <p:cTn id="20" presetID="42" presetClass="exit" presetSubtype="0" fill="hold" grpId="0" nodeType="withEffect">
                                  <p:stCondLst>
                                    <p:cond delay="0"/>
                                  </p:stCondLst>
                                  <p:childTnLst>
                                    <p:animEffect transition="out" filter="fade">
                                      <p:cBhvr>
                                        <p:cTn id="21" dur="1000"/>
                                        <p:tgtEl>
                                          <p:spTgt spid="11"/>
                                        </p:tgtEl>
                                      </p:cBhvr>
                                    </p:animEffect>
                                    <p:anim calcmode="lin" valueType="num">
                                      <p:cBhvr>
                                        <p:cTn id="22" dur="1000"/>
                                        <p:tgtEl>
                                          <p:spTgt spid="11"/>
                                        </p:tgtEl>
                                        <p:attrNameLst>
                                          <p:attrName>ppt_x</p:attrName>
                                        </p:attrNameLst>
                                      </p:cBhvr>
                                      <p:tavLst>
                                        <p:tav tm="0">
                                          <p:val>
                                            <p:strVal val="ppt_x"/>
                                          </p:val>
                                        </p:tav>
                                        <p:tav tm="100000">
                                          <p:val>
                                            <p:strVal val="ppt_x"/>
                                          </p:val>
                                        </p:tav>
                                      </p:tavLst>
                                    </p:anim>
                                    <p:anim calcmode="lin" valueType="num">
                                      <p:cBhvr>
                                        <p:cTn id="23" dur="1000"/>
                                        <p:tgtEl>
                                          <p:spTgt spid="11"/>
                                        </p:tgtEl>
                                        <p:attrNameLst>
                                          <p:attrName>ppt_y</p:attrName>
                                        </p:attrNameLst>
                                      </p:cBhvr>
                                      <p:tavLst>
                                        <p:tav tm="0">
                                          <p:val>
                                            <p:strVal val="ppt_y"/>
                                          </p:val>
                                        </p:tav>
                                        <p:tav tm="100000">
                                          <p:val>
                                            <p:strVal val="ppt_y+.1"/>
                                          </p:val>
                                        </p:tav>
                                      </p:tavLst>
                                    </p:anim>
                                    <p:set>
                                      <p:cBhvr>
                                        <p:cTn id="24" dur="1" fill="hold">
                                          <p:stCondLst>
                                            <p:cond delay="999"/>
                                          </p:stCondLst>
                                        </p:cTn>
                                        <p:tgtEl>
                                          <p:spTgt spid="11"/>
                                        </p:tgtEl>
                                        <p:attrNameLst>
                                          <p:attrName>style.visibility</p:attrName>
                                        </p:attrNameLst>
                                      </p:cBhvr>
                                      <p:to>
                                        <p:strVal val="hidden"/>
                                      </p:to>
                                    </p:set>
                                  </p:childTnLst>
                                </p:cTn>
                              </p:par>
                              <p:par>
                                <p:cTn id="25" presetID="42" presetClass="exit" presetSubtype="0" fill="hold" grpId="0" nodeType="withEffect">
                                  <p:stCondLst>
                                    <p:cond delay="0"/>
                                  </p:stCondLst>
                                  <p:childTnLst>
                                    <p:animEffect transition="out" filter="fade">
                                      <p:cBhvr>
                                        <p:cTn id="26" dur="1000"/>
                                        <p:tgtEl>
                                          <p:spTgt spid="12"/>
                                        </p:tgtEl>
                                      </p:cBhvr>
                                    </p:animEffect>
                                    <p:anim calcmode="lin" valueType="num">
                                      <p:cBhvr>
                                        <p:cTn id="27" dur="1000"/>
                                        <p:tgtEl>
                                          <p:spTgt spid="12"/>
                                        </p:tgtEl>
                                        <p:attrNameLst>
                                          <p:attrName>ppt_x</p:attrName>
                                        </p:attrNameLst>
                                      </p:cBhvr>
                                      <p:tavLst>
                                        <p:tav tm="0">
                                          <p:val>
                                            <p:strVal val="ppt_x"/>
                                          </p:val>
                                        </p:tav>
                                        <p:tav tm="100000">
                                          <p:val>
                                            <p:strVal val="ppt_x"/>
                                          </p:val>
                                        </p:tav>
                                      </p:tavLst>
                                    </p:anim>
                                    <p:anim calcmode="lin" valueType="num">
                                      <p:cBhvr>
                                        <p:cTn id="28" dur="1000"/>
                                        <p:tgtEl>
                                          <p:spTgt spid="12"/>
                                        </p:tgtEl>
                                        <p:attrNameLst>
                                          <p:attrName>ppt_y</p:attrName>
                                        </p:attrNameLst>
                                      </p:cBhvr>
                                      <p:tavLst>
                                        <p:tav tm="0">
                                          <p:val>
                                            <p:strVal val="ppt_y"/>
                                          </p:val>
                                        </p:tav>
                                        <p:tav tm="100000">
                                          <p:val>
                                            <p:strVal val="ppt_y+.1"/>
                                          </p:val>
                                        </p:tav>
                                      </p:tavLst>
                                    </p:anim>
                                    <p:set>
                                      <p:cBhvr>
                                        <p:cTn id="29" dur="1" fill="hold">
                                          <p:stCondLst>
                                            <p:cond delay="999"/>
                                          </p:stCondLst>
                                        </p:cTn>
                                        <p:tgtEl>
                                          <p:spTgt spid="12"/>
                                        </p:tgtEl>
                                        <p:attrNameLst>
                                          <p:attrName>style.visibility</p:attrName>
                                        </p:attrNameLst>
                                      </p:cBhvr>
                                      <p:to>
                                        <p:strVal val="hidden"/>
                                      </p:to>
                                    </p:set>
                                  </p:childTnLst>
                                </p:cTn>
                              </p:par>
                              <p:par>
                                <p:cTn id="30" presetID="42" presetClass="exit" presetSubtype="0" fill="hold" grpId="0" nodeType="withEffect">
                                  <p:stCondLst>
                                    <p:cond delay="0"/>
                                  </p:stCondLst>
                                  <p:childTnLst>
                                    <p:animEffect transition="out" filter="fade">
                                      <p:cBhvr>
                                        <p:cTn id="31" dur="1000"/>
                                        <p:tgtEl>
                                          <p:spTgt spid="13"/>
                                        </p:tgtEl>
                                      </p:cBhvr>
                                    </p:animEffect>
                                    <p:anim calcmode="lin" valueType="num">
                                      <p:cBhvr>
                                        <p:cTn id="32" dur="1000"/>
                                        <p:tgtEl>
                                          <p:spTgt spid="13"/>
                                        </p:tgtEl>
                                        <p:attrNameLst>
                                          <p:attrName>ppt_x</p:attrName>
                                        </p:attrNameLst>
                                      </p:cBhvr>
                                      <p:tavLst>
                                        <p:tav tm="0">
                                          <p:val>
                                            <p:strVal val="ppt_x"/>
                                          </p:val>
                                        </p:tav>
                                        <p:tav tm="100000">
                                          <p:val>
                                            <p:strVal val="ppt_x"/>
                                          </p:val>
                                        </p:tav>
                                      </p:tavLst>
                                    </p:anim>
                                    <p:anim calcmode="lin" valueType="num">
                                      <p:cBhvr>
                                        <p:cTn id="33" dur="1000"/>
                                        <p:tgtEl>
                                          <p:spTgt spid="13"/>
                                        </p:tgtEl>
                                        <p:attrNameLst>
                                          <p:attrName>ppt_y</p:attrName>
                                        </p:attrNameLst>
                                      </p:cBhvr>
                                      <p:tavLst>
                                        <p:tav tm="0">
                                          <p:val>
                                            <p:strVal val="ppt_y"/>
                                          </p:val>
                                        </p:tav>
                                        <p:tav tm="100000">
                                          <p:val>
                                            <p:strVal val="ppt_y+.1"/>
                                          </p:val>
                                        </p:tav>
                                      </p:tavLst>
                                    </p:anim>
                                    <p:set>
                                      <p:cBhvr>
                                        <p:cTn id="34" dur="1" fill="hold">
                                          <p:stCondLst>
                                            <p:cond delay="999"/>
                                          </p:stCondLst>
                                        </p:cTn>
                                        <p:tgtEl>
                                          <p:spTgt spid="13"/>
                                        </p:tgtEl>
                                        <p:attrNameLst>
                                          <p:attrName>style.visibility</p:attrName>
                                        </p:attrNameLst>
                                      </p:cBhvr>
                                      <p:to>
                                        <p:strVal val="hidden"/>
                                      </p:to>
                                    </p:set>
                                  </p:childTnLst>
                                </p:cTn>
                              </p:par>
                              <p:par>
                                <p:cTn id="35" presetID="42" presetClass="exit" presetSubtype="0" fill="hold" grpId="0" nodeType="withEffect">
                                  <p:stCondLst>
                                    <p:cond delay="0"/>
                                  </p:stCondLst>
                                  <p:childTnLst>
                                    <p:animEffect transition="out" filter="fade">
                                      <p:cBhvr>
                                        <p:cTn id="36" dur="1000"/>
                                        <p:tgtEl>
                                          <p:spTgt spid="14"/>
                                        </p:tgtEl>
                                      </p:cBhvr>
                                    </p:animEffect>
                                    <p:anim calcmode="lin" valueType="num">
                                      <p:cBhvr>
                                        <p:cTn id="37" dur="1000"/>
                                        <p:tgtEl>
                                          <p:spTgt spid="14"/>
                                        </p:tgtEl>
                                        <p:attrNameLst>
                                          <p:attrName>ppt_x</p:attrName>
                                        </p:attrNameLst>
                                      </p:cBhvr>
                                      <p:tavLst>
                                        <p:tav tm="0">
                                          <p:val>
                                            <p:strVal val="ppt_x"/>
                                          </p:val>
                                        </p:tav>
                                        <p:tav tm="100000">
                                          <p:val>
                                            <p:strVal val="ppt_x"/>
                                          </p:val>
                                        </p:tav>
                                      </p:tavLst>
                                    </p:anim>
                                    <p:anim calcmode="lin" valueType="num">
                                      <p:cBhvr>
                                        <p:cTn id="38" dur="1000"/>
                                        <p:tgtEl>
                                          <p:spTgt spid="14"/>
                                        </p:tgtEl>
                                        <p:attrNameLst>
                                          <p:attrName>ppt_y</p:attrName>
                                        </p:attrNameLst>
                                      </p:cBhvr>
                                      <p:tavLst>
                                        <p:tav tm="0">
                                          <p:val>
                                            <p:strVal val="ppt_y"/>
                                          </p:val>
                                        </p:tav>
                                        <p:tav tm="100000">
                                          <p:val>
                                            <p:strVal val="ppt_y+.1"/>
                                          </p:val>
                                        </p:tav>
                                      </p:tavLst>
                                    </p:anim>
                                    <p:set>
                                      <p:cBhvr>
                                        <p:cTn id="39" dur="1" fill="hold">
                                          <p:stCondLst>
                                            <p:cond delay="999"/>
                                          </p:stCondLst>
                                        </p:cTn>
                                        <p:tgtEl>
                                          <p:spTgt spid="14"/>
                                        </p:tgtEl>
                                        <p:attrNameLst>
                                          <p:attrName>style.visibility</p:attrName>
                                        </p:attrNameLst>
                                      </p:cBhvr>
                                      <p:to>
                                        <p:strVal val="hidden"/>
                                      </p:to>
                                    </p:set>
                                  </p:childTnLst>
                                </p:cTn>
                              </p:par>
                              <p:par>
                                <p:cTn id="40" presetID="42" presetClass="exit" presetSubtype="0" fill="hold" grpId="0" nodeType="withEffect">
                                  <p:stCondLst>
                                    <p:cond delay="0"/>
                                  </p:stCondLst>
                                  <p:childTnLst>
                                    <p:animEffect transition="out" filter="fade">
                                      <p:cBhvr>
                                        <p:cTn id="41" dur="1000"/>
                                        <p:tgtEl>
                                          <p:spTgt spid="15"/>
                                        </p:tgtEl>
                                      </p:cBhvr>
                                    </p:animEffect>
                                    <p:anim calcmode="lin" valueType="num">
                                      <p:cBhvr>
                                        <p:cTn id="42" dur="1000"/>
                                        <p:tgtEl>
                                          <p:spTgt spid="15"/>
                                        </p:tgtEl>
                                        <p:attrNameLst>
                                          <p:attrName>ppt_x</p:attrName>
                                        </p:attrNameLst>
                                      </p:cBhvr>
                                      <p:tavLst>
                                        <p:tav tm="0">
                                          <p:val>
                                            <p:strVal val="ppt_x"/>
                                          </p:val>
                                        </p:tav>
                                        <p:tav tm="100000">
                                          <p:val>
                                            <p:strVal val="ppt_x"/>
                                          </p:val>
                                        </p:tav>
                                      </p:tavLst>
                                    </p:anim>
                                    <p:anim calcmode="lin" valueType="num">
                                      <p:cBhvr>
                                        <p:cTn id="43" dur="1000"/>
                                        <p:tgtEl>
                                          <p:spTgt spid="15"/>
                                        </p:tgtEl>
                                        <p:attrNameLst>
                                          <p:attrName>ppt_y</p:attrName>
                                        </p:attrNameLst>
                                      </p:cBhvr>
                                      <p:tavLst>
                                        <p:tav tm="0">
                                          <p:val>
                                            <p:strVal val="ppt_y"/>
                                          </p:val>
                                        </p:tav>
                                        <p:tav tm="100000">
                                          <p:val>
                                            <p:strVal val="ppt_y+.1"/>
                                          </p:val>
                                        </p:tav>
                                      </p:tavLst>
                                    </p:anim>
                                    <p:set>
                                      <p:cBhvr>
                                        <p:cTn id="44" dur="1" fill="hold">
                                          <p:stCondLst>
                                            <p:cond delay="999"/>
                                          </p:stCondLst>
                                        </p:cTn>
                                        <p:tgtEl>
                                          <p:spTgt spid="15"/>
                                        </p:tgtEl>
                                        <p:attrNameLst>
                                          <p:attrName>style.visibility</p:attrName>
                                        </p:attrNameLst>
                                      </p:cBhvr>
                                      <p:to>
                                        <p:strVal val="hidden"/>
                                      </p:to>
                                    </p:set>
                                  </p:childTnLst>
                                </p:cTn>
                              </p:par>
                              <p:par>
                                <p:cTn id="45" presetID="42" presetClass="exit" presetSubtype="0" fill="hold" grpId="0" nodeType="withEffect">
                                  <p:stCondLst>
                                    <p:cond delay="0"/>
                                  </p:stCondLst>
                                  <p:childTnLst>
                                    <p:animEffect transition="out" filter="fade">
                                      <p:cBhvr>
                                        <p:cTn id="46" dur="1000"/>
                                        <p:tgtEl>
                                          <p:spTgt spid="16"/>
                                        </p:tgtEl>
                                      </p:cBhvr>
                                    </p:animEffect>
                                    <p:anim calcmode="lin" valueType="num">
                                      <p:cBhvr>
                                        <p:cTn id="47" dur="1000"/>
                                        <p:tgtEl>
                                          <p:spTgt spid="16"/>
                                        </p:tgtEl>
                                        <p:attrNameLst>
                                          <p:attrName>ppt_x</p:attrName>
                                        </p:attrNameLst>
                                      </p:cBhvr>
                                      <p:tavLst>
                                        <p:tav tm="0">
                                          <p:val>
                                            <p:strVal val="ppt_x"/>
                                          </p:val>
                                        </p:tav>
                                        <p:tav tm="100000">
                                          <p:val>
                                            <p:strVal val="ppt_x"/>
                                          </p:val>
                                        </p:tav>
                                      </p:tavLst>
                                    </p:anim>
                                    <p:anim calcmode="lin" valueType="num">
                                      <p:cBhvr>
                                        <p:cTn id="48" dur="1000"/>
                                        <p:tgtEl>
                                          <p:spTgt spid="16"/>
                                        </p:tgtEl>
                                        <p:attrNameLst>
                                          <p:attrName>ppt_y</p:attrName>
                                        </p:attrNameLst>
                                      </p:cBhvr>
                                      <p:tavLst>
                                        <p:tav tm="0">
                                          <p:val>
                                            <p:strVal val="ppt_y"/>
                                          </p:val>
                                        </p:tav>
                                        <p:tav tm="100000">
                                          <p:val>
                                            <p:strVal val="ppt_y+.1"/>
                                          </p:val>
                                        </p:tav>
                                      </p:tavLst>
                                    </p:anim>
                                    <p:set>
                                      <p:cBhvr>
                                        <p:cTn id="49" dur="1" fill="hold">
                                          <p:stCondLst>
                                            <p:cond delay="999"/>
                                          </p:stCondLst>
                                        </p:cTn>
                                        <p:tgtEl>
                                          <p:spTgt spid="16"/>
                                        </p:tgtEl>
                                        <p:attrNameLst>
                                          <p:attrName>style.visibility</p:attrName>
                                        </p:attrNameLst>
                                      </p:cBhvr>
                                      <p:to>
                                        <p:strVal val="hidden"/>
                                      </p:to>
                                    </p:set>
                                  </p:childTnLst>
                                </p:cTn>
                              </p:par>
                              <p:par>
                                <p:cTn id="50" presetID="42" presetClass="exit" presetSubtype="0" fill="hold" grpId="0" nodeType="withEffect">
                                  <p:stCondLst>
                                    <p:cond delay="0"/>
                                  </p:stCondLst>
                                  <p:childTnLst>
                                    <p:animEffect transition="out" filter="fade">
                                      <p:cBhvr>
                                        <p:cTn id="51" dur="1000"/>
                                        <p:tgtEl>
                                          <p:spTgt spid="17"/>
                                        </p:tgtEl>
                                      </p:cBhvr>
                                    </p:animEffect>
                                    <p:anim calcmode="lin" valueType="num">
                                      <p:cBhvr>
                                        <p:cTn id="52" dur="1000"/>
                                        <p:tgtEl>
                                          <p:spTgt spid="17"/>
                                        </p:tgtEl>
                                        <p:attrNameLst>
                                          <p:attrName>ppt_x</p:attrName>
                                        </p:attrNameLst>
                                      </p:cBhvr>
                                      <p:tavLst>
                                        <p:tav tm="0">
                                          <p:val>
                                            <p:strVal val="ppt_x"/>
                                          </p:val>
                                        </p:tav>
                                        <p:tav tm="100000">
                                          <p:val>
                                            <p:strVal val="ppt_x"/>
                                          </p:val>
                                        </p:tav>
                                      </p:tavLst>
                                    </p:anim>
                                    <p:anim calcmode="lin" valueType="num">
                                      <p:cBhvr>
                                        <p:cTn id="53" dur="1000"/>
                                        <p:tgtEl>
                                          <p:spTgt spid="17"/>
                                        </p:tgtEl>
                                        <p:attrNameLst>
                                          <p:attrName>ppt_y</p:attrName>
                                        </p:attrNameLst>
                                      </p:cBhvr>
                                      <p:tavLst>
                                        <p:tav tm="0">
                                          <p:val>
                                            <p:strVal val="ppt_y"/>
                                          </p:val>
                                        </p:tav>
                                        <p:tav tm="100000">
                                          <p:val>
                                            <p:strVal val="ppt_y+.1"/>
                                          </p:val>
                                        </p:tav>
                                      </p:tavLst>
                                    </p:anim>
                                    <p:set>
                                      <p:cBhvr>
                                        <p:cTn id="54" dur="1" fill="hold">
                                          <p:stCondLst>
                                            <p:cond delay="999"/>
                                          </p:stCondLst>
                                        </p:cTn>
                                        <p:tgtEl>
                                          <p:spTgt spid="17"/>
                                        </p:tgtEl>
                                        <p:attrNameLst>
                                          <p:attrName>style.visibility</p:attrName>
                                        </p:attrNameLst>
                                      </p:cBhvr>
                                      <p:to>
                                        <p:strVal val="hidden"/>
                                      </p:to>
                                    </p:set>
                                  </p:childTnLst>
                                </p:cTn>
                              </p:par>
                              <p:par>
                                <p:cTn id="55" presetID="42" presetClass="exit" presetSubtype="0" fill="hold" grpId="0" nodeType="withEffect">
                                  <p:stCondLst>
                                    <p:cond delay="0"/>
                                  </p:stCondLst>
                                  <p:childTnLst>
                                    <p:animEffect transition="out" filter="fade">
                                      <p:cBhvr>
                                        <p:cTn id="56" dur="1000"/>
                                        <p:tgtEl>
                                          <p:spTgt spid="18"/>
                                        </p:tgtEl>
                                      </p:cBhvr>
                                    </p:animEffect>
                                    <p:anim calcmode="lin" valueType="num">
                                      <p:cBhvr>
                                        <p:cTn id="57" dur="1000"/>
                                        <p:tgtEl>
                                          <p:spTgt spid="18"/>
                                        </p:tgtEl>
                                        <p:attrNameLst>
                                          <p:attrName>ppt_x</p:attrName>
                                        </p:attrNameLst>
                                      </p:cBhvr>
                                      <p:tavLst>
                                        <p:tav tm="0">
                                          <p:val>
                                            <p:strVal val="ppt_x"/>
                                          </p:val>
                                        </p:tav>
                                        <p:tav tm="100000">
                                          <p:val>
                                            <p:strVal val="ppt_x"/>
                                          </p:val>
                                        </p:tav>
                                      </p:tavLst>
                                    </p:anim>
                                    <p:anim calcmode="lin" valueType="num">
                                      <p:cBhvr>
                                        <p:cTn id="58" dur="1000"/>
                                        <p:tgtEl>
                                          <p:spTgt spid="18"/>
                                        </p:tgtEl>
                                        <p:attrNameLst>
                                          <p:attrName>ppt_y</p:attrName>
                                        </p:attrNameLst>
                                      </p:cBhvr>
                                      <p:tavLst>
                                        <p:tav tm="0">
                                          <p:val>
                                            <p:strVal val="ppt_y"/>
                                          </p:val>
                                        </p:tav>
                                        <p:tav tm="100000">
                                          <p:val>
                                            <p:strVal val="ppt_y+.1"/>
                                          </p:val>
                                        </p:tav>
                                      </p:tavLst>
                                    </p:anim>
                                    <p:set>
                                      <p:cBhvr>
                                        <p:cTn id="59" dur="1" fill="hold">
                                          <p:stCondLst>
                                            <p:cond delay="999"/>
                                          </p:stCondLst>
                                        </p:cTn>
                                        <p:tgtEl>
                                          <p:spTgt spid="18"/>
                                        </p:tgtEl>
                                        <p:attrNameLst>
                                          <p:attrName>style.visibility</p:attrName>
                                        </p:attrNameLst>
                                      </p:cBhvr>
                                      <p:to>
                                        <p:strVal val="hidden"/>
                                      </p:to>
                                    </p:set>
                                  </p:childTnLst>
                                </p:cTn>
                              </p:par>
                              <p:par>
                                <p:cTn id="60" presetID="42" presetClass="exit" presetSubtype="0" fill="hold" grpId="0" nodeType="withEffect">
                                  <p:stCondLst>
                                    <p:cond delay="0"/>
                                  </p:stCondLst>
                                  <p:childTnLst>
                                    <p:animEffect transition="out" filter="fade">
                                      <p:cBhvr>
                                        <p:cTn id="61" dur="1000"/>
                                        <p:tgtEl>
                                          <p:spTgt spid="19"/>
                                        </p:tgtEl>
                                      </p:cBhvr>
                                    </p:animEffect>
                                    <p:anim calcmode="lin" valueType="num">
                                      <p:cBhvr>
                                        <p:cTn id="62" dur="1000"/>
                                        <p:tgtEl>
                                          <p:spTgt spid="19"/>
                                        </p:tgtEl>
                                        <p:attrNameLst>
                                          <p:attrName>ppt_x</p:attrName>
                                        </p:attrNameLst>
                                      </p:cBhvr>
                                      <p:tavLst>
                                        <p:tav tm="0">
                                          <p:val>
                                            <p:strVal val="ppt_x"/>
                                          </p:val>
                                        </p:tav>
                                        <p:tav tm="100000">
                                          <p:val>
                                            <p:strVal val="ppt_x"/>
                                          </p:val>
                                        </p:tav>
                                      </p:tavLst>
                                    </p:anim>
                                    <p:anim calcmode="lin" valueType="num">
                                      <p:cBhvr>
                                        <p:cTn id="63" dur="1000"/>
                                        <p:tgtEl>
                                          <p:spTgt spid="19"/>
                                        </p:tgtEl>
                                        <p:attrNameLst>
                                          <p:attrName>ppt_y</p:attrName>
                                        </p:attrNameLst>
                                      </p:cBhvr>
                                      <p:tavLst>
                                        <p:tav tm="0">
                                          <p:val>
                                            <p:strVal val="ppt_y"/>
                                          </p:val>
                                        </p:tav>
                                        <p:tav tm="100000">
                                          <p:val>
                                            <p:strVal val="ppt_y+.1"/>
                                          </p:val>
                                        </p:tav>
                                      </p:tavLst>
                                    </p:anim>
                                    <p:set>
                                      <p:cBhvr>
                                        <p:cTn id="64" dur="1" fill="hold">
                                          <p:stCondLst>
                                            <p:cond delay="999"/>
                                          </p:stCondLst>
                                        </p:cTn>
                                        <p:tgtEl>
                                          <p:spTgt spid="19"/>
                                        </p:tgtEl>
                                        <p:attrNameLst>
                                          <p:attrName>style.visibility</p:attrName>
                                        </p:attrNameLst>
                                      </p:cBhvr>
                                      <p:to>
                                        <p:strVal val="hidden"/>
                                      </p:to>
                                    </p:set>
                                  </p:childTnLst>
                                </p:cTn>
                              </p:par>
                              <p:par>
                                <p:cTn id="65" presetID="42" presetClass="exit" presetSubtype="0" fill="hold" grpId="0" nodeType="withEffect">
                                  <p:stCondLst>
                                    <p:cond delay="0"/>
                                  </p:stCondLst>
                                  <p:childTnLst>
                                    <p:animEffect transition="out" filter="fade">
                                      <p:cBhvr>
                                        <p:cTn id="66" dur="1000"/>
                                        <p:tgtEl>
                                          <p:spTgt spid="20"/>
                                        </p:tgtEl>
                                      </p:cBhvr>
                                    </p:animEffect>
                                    <p:anim calcmode="lin" valueType="num">
                                      <p:cBhvr>
                                        <p:cTn id="67" dur="1000"/>
                                        <p:tgtEl>
                                          <p:spTgt spid="20"/>
                                        </p:tgtEl>
                                        <p:attrNameLst>
                                          <p:attrName>ppt_x</p:attrName>
                                        </p:attrNameLst>
                                      </p:cBhvr>
                                      <p:tavLst>
                                        <p:tav tm="0">
                                          <p:val>
                                            <p:strVal val="ppt_x"/>
                                          </p:val>
                                        </p:tav>
                                        <p:tav tm="100000">
                                          <p:val>
                                            <p:strVal val="ppt_x"/>
                                          </p:val>
                                        </p:tav>
                                      </p:tavLst>
                                    </p:anim>
                                    <p:anim calcmode="lin" valueType="num">
                                      <p:cBhvr>
                                        <p:cTn id="68" dur="1000"/>
                                        <p:tgtEl>
                                          <p:spTgt spid="20"/>
                                        </p:tgtEl>
                                        <p:attrNameLst>
                                          <p:attrName>ppt_y</p:attrName>
                                        </p:attrNameLst>
                                      </p:cBhvr>
                                      <p:tavLst>
                                        <p:tav tm="0">
                                          <p:val>
                                            <p:strVal val="ppt_y"/>
                                          </p:val>
                                        </p:tav>
                                        <p:tav tm="100000">
                                          <p:val>
                                            <p:strVal val="ppt_y+.1"/>
                                          </p:val>
                                        </p:tav>
                                      </p:tavLst>
                                    </p:anim>
                                    <p:set>
                                      <p:cBhvr>
                                        <p:cTn id="69" dur="1" fill="hold">
                                          <p:stCondLst>
                                            <p:cond delay="999"/>
                                          </p:stCondLst>
                                        </p:cTn>
                                        <p:tgtEl>
                                          <p:spTgt spid="20"/>
                                        </p:tgtEl>
                                        <p:attrNameLst>
                                          <p:attrName>style.visibility</p:attrName>
                                        </p:attrNameLst>
                                      </p:cBhvr>
                                      <p:to>
                                        <p:strVal val="hidden"/>
                                      </p:to>
                                    </p:set>
                                  </p:childTnLst>
                                </p:cTn>
                              </p:par>
                              <p:par>
                                <p:cTn id="70" presetID="42" presetClass="exit" presetSubtype="0" fill="hold" grpId="0" nodeType="withEffect">
                                  <p:stCondLst>
                                    <p:cond delay="0"/>
                                  </p:stCondLst>
                                  <p:childTnLst>
                                    <p:animEffect transition="out" filter="fade">
                                      <p:cBhvr>
                                        <p:cTn id="71" dur="1000"/>
                                        <p:tgtEl>
                                          <p:spTgt spid="21"/>
                                        </p:tgtEl>
                                      </p:cBhvr>
                                    </p:animEffect>
                                    <p:anim calcmode="lin" valueType="num">
                                      <p:cBhvr>
                                        <p:cTn id="72" dur="1000"/>
                                        <p:tgtEl>
                                          <p:spTgt spid="21"/>
                                        </p:tgtEl>
                                        <p:attrNameLst>
                                          <p:attrName>ppt_x</p:attrName>
                                        </p:attrNameLst>
                                      </p:cBhvr>
                                      <p:tavLst>
                                        <p:tav tm="0">
                                          <p:val>
                                            <p:strVal val="ppt_x"/>
                                          </p:val>
                                        </p:tav>
                                        <p:tav tm="100000">
                                          <p:val>
                                            <p:strVal val="ppt_x"/>
                                          </p:val>
                                        </p:tav>
                                      </p:tavLst>
                                    </p:anim>
                                    <p:anim calcmode="lin" valueType="num">
                                      <p:cBhvr>
                                        <p:cTn id="73" dur="1000"/>
                                        <p:tgtEl>
                                          <p:spTgt spid="21"/>
                                        </p:tgtEl>
                                        <p:attrNameLst>
                                          <p:attrName>ppt_y</p:attrName>
                                        </p:attrNameLst>
                                      </p:cBhvr>
                                      <p:tavLst>
                                        <p:tav tm="0">
                                          <p:val>
                                            <p:strVal val="ppt_y"/>
                                          </p:val>
                                        </p:tav>
                                        <p:tav tm="100000">
                                          <p:val>
                                            <p:strVal val="ppt_y+.1"/>
                                          </p:val>
                                        </p:tav>
                                      </p:tavLst>
                                    </p:anim>
                                    <p:set>
                                      <p:cBhvr>
                                        <p:cTn id="74" dur="1" fill="hold">
                                          <p:stCondLst>
                                            <p:cond delay="999"/>
                                          </p:stCondLst>
                                        </p:cTn>
                                        <p:tgtEl>
                                          <p:spTgt spid="21"/>
                                        </p:tgtEl>
                                        <p:attrNameLst>
                                          <p:attrName>style.visibility</p:attrName>
                                        </p:attrNameLst>
                                      </p:cBhvr>
                                      <p:to>
                                        <p:strVal val="hidden"/>
                                      </p:to>
                                    </p:set>
                                  </p:childTnLst>
                                </p:cTn>
                              </p:par>
                              <p:par>
                                <p:cTn id="75" presetID="42" presetClass="exit" presetSubtype="0" fill="hold" grpId="0" nodeType="withEffect">
                                  <p:stCondLst>
                                    <p:cond delay="0"/>
                                  </p:stCondLst>
                                  <p:childTnLst>
                                    <p:animEffect transition="out" filter="fade">
                                      <p:cBhvr>
                                        <p:cTn id="76" dur="1000"/>
                                        <p:tgtEl>
                                          <p:spTgt spid="22"/>
                                        </p:tgtEl>
                                      </p:cBhvr>
                                    </p:animEffect>
                                    <p:anim calcmode="lin" valueType="num">
                                      <p:cBhvr>
                                        <p:cTn id="77" dur="1000"/>
                                        <p:tgtEl>
                                          <p:spTgt spid="22"/>
                                        </p:tgtEl>
                                        <p:attrNameLst>
                                          <p:attrName>ppt_x</p:attrName>
                                        </p:attrNameLst>
                                      </p:cBhvr>
                                      <p:tavLst>
                                        <p:tav tm="0">
                                          <p:val>
                                            <p:strVal val="ppt_x"/>
                                          </p:val>
                                        </p:tav>
                                        <p:tav tm="100000">
                                          <p:val>
                                            <p:strVal val="ppt_x"/>
                                          </p:val>
                                        </p:tav>
                                      </p:tavLst>
                                    </p:anim>
                                    <p:anim calcmode="lin" valueType="num">
                                      <p:cBhvr>
                                        <p:cTn id="78" dur="1000"/>
                                        <p:tgtEl>
                                          <p:spTgt spid="22"/>
                                        </p:tgtEl>
                                        <p:attrNameLst>
                                          <p:attrName>ppt_y</p:attrName>
                                        </p:attrNameLst>
                                      </p:cBhvr>
                                      <p:tavLst>
                                        <p:tav tm="0">
                                          <p:val>
                                            <p:strVal val="ppt_y"/>
                                          </p:val>
                                        </p:tav>
                                        <p:tav tm="100000">
                                          <p:val>
                                            <p:strVal val="ppt_y+.1"/>
                                          </p:val>
                                        </p:tav>
                                      </p:tavLst>
                                    </p:anim>
                                    <p:set>
                                      <p:cBhvr>
                                        <p:cTn id="79" dur="1" fill="hold">
                                          <p:stCondLst>
                                            <p:cond delay="999"/>
                                          </p:stCondLst>
                                        </p:cTn>
                                        <p:tgtEl>
                                          <p:spTgt spid="22"/>
                                        </p:tgtEl>
                                        <p:attrNameLst>
                                          <p:attrName>style.visibility</p:attrName>
                                        </p:attrNameLst>
                                      </p:cBhvr>
                                      <p:to>
                                        <p:strVal val="hidden"/>
                                      </p:to>
                                    </p:set>
                                  </p:childTnLst>
                                </p:cTn>
                              </p:par>
                              <p:par>
                                <p:cTn id="80" presetID="42" presetClass="exit" presetSubtype="0" fill="hold" grpId="0" nodeType="withEffect">
                                  <p:stCondLst>
                                    <p:cond delay="0"/>
                                  </p:stCondLst>
                                  <p:childTnLst>
                                    <p:animEffect transition="out" filter="fade">
                                      <p:cBhvr>
                                        <p:cTn id="81" dur="1000"/>
                                        <p:tgtEl>
                                          <p:spTgt spid="23"/>
                                        </p:tgtEl>
                                      </p:cBhvr>
                                    </p:animEffect>
                                    <p:anim calcmode="lin" valueType="num">
                                      <p:cBhvr>
                                        <p:cTn id="82" dur="1000"/>
                                        <p:tgtEl>
                                          <p:spTgt spid="23"/>
                                        </p:tgtEl>
                                        <p:attrNameLst>
                                          <p:attrName>ppt_x</p:attrName>
                                        </p:attrNameLst>
                                      </p:cBhvr>
                                      <p:tavLst>
                                        <p:tav tm="0">
                                          <p:val>
                                            <p:strVal val="ppt_x"/>
                                          </p:val>
                                        </p:tav>
                                        <p:tav tm="100000">
                                          <p:val>
                                            <p:strVal val="ppt_x"/>
                                          </p:val>
                                        </p:tav>
                                      </p:tavLst>
                                    </p:anim>
                                    <p:anim calcmode="lin" valueType="num">
                                      <p:cBhvr>
                                        <p:cTn id="83" dur="1000"/>
                                        <p:tgtEl>
                                          <p:spTgt spid="23"/>
                                        </p:tgtEl>
                                        <p:attrNameLst>
                                          <p:attrName>ppt_y</p:attrName>
                                        </p:attrNameLst>
                                      </p:cBhvr>
                                      <p:tavLst>
                                        <p:tav tm="0">
                                          <p:val>
                                            <p:strVal val="ppt_y"/>
                                          </p:val>
                                        </p:tav>
                                        <p:tav tm="100000">
                                          <p:val>
                                            <p:strVal val="ppt_y+.1"/>
                                          </p:val>
                                        </p:tav>
                                      </p:tavLst>
                                    </p:anim>
                                    <p:set>
                                      <p:cBhvr>
                                        <p:cTn id="84" dur="1" fill="hold">
                                          <p:stCondLst>
                                            <p:cond delay="999"/>
                                          </p:stCondLst>
                                        </p:cTn>
                                        <p:tgtEl>
                                          <p:spTgt spid="23"/>
                                        </p:tgtEl>
                                        <p:attrNameLst>
                                          <p:attrName>style.visibility</p:attrName>
                                        </p:attrNameLst>
                                      </p:cBhvr>
                                      <p:to>
                                        <p:strVal val="hidden"/>
                                      </p:to>
                                    </p:set>
                                  </p:childTnLst>
                                </p:cTn>
                              </p:par>
                              <p:par>
                                <p:cTn id="85" presetID="42" presetClass="exit" presetSubtype="0" fill="hold" grpId="0" nodeType="withEffect">
                                  <p:stCondLst>
                                    <p:cond delay="0"/>
                                  </p:stCondLst>
                                  <p:childTnLst>
                                    <p:animEffect transition="out" filter="fade">
                                      <p:cBhvr>
                                        <p:cTn id="86" dur="1000"/>
                                        <p:tgtEl>
                                          <p:spTgt spid="24"/>
                                        </p:tgtEl>
                                      </p:cBhvr>
                                    </p:animEffect>
                                    <p:anim calcmode="lin" valueType="num">
                                      <p:cBhvr>
                                        <p:cTn id="87" dur="1000"/>
                                        <p:tgtEl>
                                          <p:spTgt spid="24"/>
                                        </p:tgtEl>
                                        <p:attrNameLst>
                                          <p:attrName>ppt_x</p:attrName>
                                        </p:attrNameLst>
                                      </p:cBhvr>
                                      <p:tavLst>
                                        <p:tav tm="0">
                                          <p:val>
                                            <p:strVal val="ppt_x"/>
                                          </p:val>
                                        </p:tav>
                                        <p:tav tm="100000">
                                          <p:val>
                                            <p:strVal val="ppt_x"/>
                                          </p:val>
                                        </p:tav>
                                      </p:tavLst>
                                    </p:anim>
                                    <p:anim calcmode="lin" valueType="num">
                                      <p:cBhvr>
                                        <p:cTn id="88" dur="1000"/>
                                        <p:tgtEl>
                                          <p:spTgt spid="24"/>
                                        </p:tgtEl>
                                        <p:attrNameLst>
                                          <p:attrName>ppt_y</p:attrName>
                                        </p:attrNameLst>
                                      </p:cBhvr>
                                      <p:tavLst>
                                        <p:tav tm="0">
                                          <p:val>
                                            <p:strVal val="ppt_y"/>
                                          </p:val>
                                        </p:tav>
                                        <p:tav tm="100000">
                                          <p:val>
                                            <p:strVal val="ppt_y+.1"/>
                                          </p:val>
                                        </p:tav>
                                      </p:tavLst>
                                    </p:anim>
                                    <p:set>
                                      <p:cBhvr>
                                        <p:cTn id="89" dur="1" fill="hold">
                                          <p:stCondLst>
                                            <p:cond delay="999"/>
                                          </p:stCondLst>
                                        </p:cTn>
                                        <p:tgtEl>
                                          <p:spTgt spid="24"/>
                                        </p:tgtEl>
                                        <p:attrNameLst>
                                          <p:attrName>style.visibility</p:attrName>
                                        </p:attrNameLst>
                                      </p:cBhvr>
                                      <p:to>
                                        <p:strVal val="hidden"/>
                                      </p:to>
                                    </p:set>
                                  </p:childTnLst>
                                </p:cTn>
                              </p:par>
                              <p:par>
                                <p:cTn id="90" presetID="42" presetClass="exit" presetSubtype="0" fill="hold" grpId="0" nodeType="withEffect">
                                  <p:stCondLst>
                                    <p:cond delay="0"/>
                                  </p:stCondLst>
                                  <p:childTnLst>
                                    <p:animEffect transition="out" filter="fade">
                                      <p:cBhvr>
                                        <p:cTn id="91" dur="1000"/>
                                        <p:tgtEl>
                                          <p:spTgt spid="25"/>
                                        </p:tgtEl>
                                      </p:cBhvr>
                                    </p:animEffect>
                                    <p:anim calcmode="lin" valueType="num">
                                      <p:cBhvr>
                                        <p:cTn id="92" dur="1000"/>
                                        <p:tgtEl>
                                          <p:spTgt spid="25"/>
                                        </p:tgtEl>
                                        <p:attrNameLst>
                                          <p:attrName>ppt_x</p:attrName>
                                        </p:attrNameLst>
                                      </p:cBhvr>
                                      <p:tavLst>
                                        <p:tav tm="0">
                                          <p:val>
                                            <p:strVal val="ppt_x"/>
                                          </p:val>
                                        </p:tav>
                                        <p:tav tm="100000">
                                          <p:val>
                                            <p:strVal val="ppt_x"/>
                                          </p:val>
                                        </p:tav>
                                      </p:tavLst>
                                    </p:anim>
                                    <p:anim calcmode="lin" valueType="num">
                                      <p:cBhvr>
                                        <p:cTn id="93" dur="1000"/>
                                        <p:tgtEl>
                                          <p:spTgt spid="25"/>
                                        </p:tgtEl>
                                        <p:attrNameLst>
                                          <p:attrName>ppt_y</p:attrName>
                                        </p:attrNameLst>
                                      </p:cBhvr>
                                      <p:tavLst>
                                        <p:tav tm="0">
                                          <p:val>
                                            <p:strVal val="ppt_y"/>
                                          </p:val>
                                        </p:tav>
                                        <p:tav tm="100000">
                                          <p:val>
                                            <p:strVal val="ppt_y+.1"/>
                                          </p:val>
                                        </p:tav>
                                      </p:tavLst>
                                    </p:anim>
                                    <p:set>
                                      <p:cBhvr>
                                        <p:cTn id="94" dur="1" fill="hold">
                                          <p:stCondLst>
                                            <p:cond delay="999"/>
                                          </p:stCondLst>
                                        </p:cTn>
                                        <p:tgtEl>
                                          <p:spTgt spid="25"/>
                                        </p:tgtEl>
                                        <p:attrNameLst>
                                          <p:attrName>style.visibility</p:attrName>
                                        </p:attrNameLst>
                                      </p:cBhvr>
                                      <p:to>
                                        <p:strVal val="hidden"/>
                                      </p:to>
                                    </p:set>
                                  </p:childTnLst>
                                </p:cTn>
                              </p:par>
                              <p:par>
                                <p:cTn id="95" presetID="42" presetClass="exit" presetSubtype="0" fill="hold" grpId="0" nodeType="withEffect">
                                  <p:stCondLst>
                                    <p:cond delay="0"/>
                                  </p:stCondLst>
                                  <p:childTnLst>
                                    <p:animEffect transition="out" filter="fade">
                                      <p:cBhvr>
                                        <p:cTn id="96" dur="1000"/>
                                        <p:tgtEl>
                                          <p:spTgt spid="26"/>
                                        </p:tgtEl>
                                      </p:cBhvr>
                                    </p:animEffect>
                                    <p:anim calcmode="lin" valueType="num">
                                      <p:cBhvr>
                                        <p:cTn id="97" dur="1000"/>
                                        <p:tgtEl>
                                          <p:spTgt spid="26"/>
                                        </p:tgtEl>
                                        <p:attrNameLst>
                                          <p:attrName>ppt_x</p:attrName>
                                        </p:attrNameLst>
                                      </p:cBhvr>
                                      <p:tavLst>
                                        <p:tav tm="0">
                                          <p:val>
                                            <p:strVal val="ppt_x"/>
                                          </p:val>
                                        </p:tav>
                                        <p:tav tm="100000">
                                          <p:val>
                                            <p:strVal val="ppt_x"/>
                                          </p:val>
                                        </p:tav>
                                      </p:tavLst>
                                    </p:anim>
                                    <p:anim calcmode="lin" valueType="num">
                                      <p:cBhvr>
                                        <p:cTn id="98" dur="1000"/>
                                        <p:tgtEl>
                                          <p:spTgt spid="26"/>
                                        </p:tgtEl>
                                        <p:attrNameLst>
                                          <p:attrName>ppt_y</p:attrName>
                                        </p:attrNameLst>
                                      </p:cBhvr>
                                      <p:tavLst>
                                        <p:tav tm="0">
                                          <p:val>
                                            <p:strVal val="ppt_y"/>
                                          </p:val>
                                        </p:tav>
                                        <p:tav tm="100000">
                                          <p:val>
                                            <p:strVal val="ppt_y+.1"/>
                                          </p:val>
                                        </p:tav>
                                      </p:tavLst>
                                    </p:anim>
                                    <p:set>
                                      <p:cBhvr>
                                        <p:cTn id="99" dur="1" fill="hold">
                                          <p:stCondLst>
                                            <p:cond delay="999"/>
                                          </p:stCondLst>
                                        </p:cTn>
                                        <p:tgtEl>
                                          <p:spTgt spid="26"/>
                                        </p:tgtEl>
                                        <p:attrNameLst>
                                          <p:attrName>style.visibility</p:attrName>
                                        </p:attrNameLst>
                                      </p:cBhvr>
                                      <p:to>
                                        <p:strVal val="hidden"/>
                                      </p:to>
                                    </p:set>
                                  </p:childTnLst>
                                </p:cTn>
                              </p:par>
                              <p:par>
                                <p:cTn id="100" presetID="42" presetClass="exit" presetSubtype="0" fill="hold" grpId="0" nodeType="withEffect">
                                  <p:stCondLst>
                                    <p:cond delay="0"/>
                                  </p:stCondLst>
                                  <p:childTnLst>
                                    <p:animEffect transition="out" filter="fade">
                                      <p:cBhvr>
                                        <p:cTn id="101" dur="1000"/>
                                        <p:tgtEl>
                                          <p:spTgt spid="27"/>
                                        </p:tgtEl>
                                      </p:cBhvr>
                                    </p:animEffect>
                                    <p:anim calcmode="lin" valueType="num">
                                      <p:cBhvr>
                                        <p:cTn id="102" dur="1000"/>
                                        <p:tgtEl>
                                          <p:spTgt spid="27"/>
                                        </p:tgtEl>
                                        <p:attrNameLst>
                                          <p:attrName>ppt_x</p:attrName>
                                        </p:attrNameLst>
                                      </p:cBhvr>
                                      <p:tavLst>
                                        <p:tav tm="0">
                                          <p:val>
                                            <p:strVal val="ppt_x"/>
                                          </p:val>
                                        </p:tav>
                                        <p:tav tm="100000">
                                          <p:val>
                                            <p:strVal val="ppt_x"/>
                                          </p:val>
                                        </p:tav>
                                      </p:tavLst>
                                    </p:anim>
                                    <p:anim calcmode="lin" valueType="num">
                                      <p:cBhvr>
                                        <p:cTn id="103" dur="1000"/>
                                        <p:tgtEl>
                                          <p:spTgt spid="27"/>
                                        </p:tgtEl>
                                        <p:attrNameLst>
                                          <p:attrName>ppt_y</p:attrName>
                                        </p:attrNameLst>
                                      </p:cBhvr>
                                      <p:tavLst>
                                        <p:tav tm="0">
                                          <p:val>
                                            <p:strVal val="ppt_y"/>
                                          </p:val>
                                        </p:tav>
                                        <p:tav tm="100000">
                                          <p:val>
                                            <p:strVal val="ppt_y+.1"/>
                                          </p:val>
                                        </p:tav>
                                      </p:tavLst>
                                    </p:anim>
                                    <p:set>
                                      <p:cBhvr>
                                        <p:cTn id="104" dur="1" fill="hold">
                                          <p:stCondLst>
                                            <p:cond delay="999"/>
                                          </p:stCondLst>
                                        </p:cTn>
                                        <p:tgtEl>
                                          <p:spTgt spid="27"/>
                                        </p:tgtEl>
                                        <p:attrNameLst>
                                          <p:attrName>style.visibility</p:attrName>
                                        </p:attrNameLst>
                                      </p:cBhvr>
                                      <p:to>
                                        <p:strVal val="hidden"/>
                                      </p:to>
                                    </p:set>
                                  </p:childTnLst>
                                </p:cTn>
                              </p:par>
                              <p:par>
                                <p:cTn id="105" presetID="42" presetClass="exit" presetSubtype="0" fill="hold" grpId="0" nodeType="withEffect">
                                  <p:stCondLst>
                                    <p:cond delay="0"/>
                                  </p:stCondLst>
                                  <p:childTnLst>
                                    <p:animEffect transition="out" filter="fade">
                                      <p:cBhvr>
                                        <p:cTn id="106" dur="1000"/>
                                        <p:tgtEl>
                                          <p:spTgt spid="28"/>
                                        </p:tgtEl>
                                      </p:cBhvr>
                                    </p:animEffect>
                                    <p:anim calcmode="lin" valueType="num">
                                      <p:cBhvr>
                                        <p:cTn id="107" dur="1000"/>
                                        <p:tgtEl>
                                          <p:spTgt spid="28"/>
                                        </p:tgtEl>
                                        <p:attrNameLst>
                                          <p:attrName>ppt_x</p:attrName>
                                        </p:attrNameLst>
                                      </p:cBhvr>
                                      <p:tavLst>
                                        <p:tav tm="0">
                                          <p:val>
                                            <p:strVal val="ppt_x"/>
                                          </p:val>
                                        </p:tav>
                                        <p:tav tm="100000">
                                          <p:val>
                                            <p:strVal val="ppt_x"/>
                                          </p:val>
                                        </p:tav>
                                      </p:tavLst>
                                    </p:anim>
                                    <p:anim calcmode="lin" valueType="num">
                                      <p:cBhvr>
                                        <p:cTn id="108" dur="1000"/>
                                        <p:tgtEl>
                                          <p:spTgt spid="28"/>
                                        </p:tgtEl>
                                        <p:attrNameLst>
                                          <p:attrName>ppt_y</p:attrName>
                                        </p:attrNameLst>
                                      </p:cBhvr>
                                      <p:tavLst>
                                        <p:tav tm="0">
                                          <p:val>
                                            <p:strVal val="ppt_y"/>
                                          </p:val>
                                        </p:tav>
                                        <p:tav tm="100000">
                                          <p:val>
                                            <p:strVal val="ppt_y+.1"/>
                                          </p:val>
                                        </p:tav>
                                      </p:tavLst>
                                    </p:anim>
                                    <p:set>
                                      <p:cBhvr>
                                        <p:cTn id="109" dur="1" fill="hold">
                                          <p:stCondLst>
                                            <p:cond delay="999"/>
                                          </p:stCondLst>
                                        </p:cTn>
                                        <p:tgtEl>
                                          <p:spTgt spid="28"/>
                                        </p:tgtEl>
                                        <p:attrNameLst>
                                          <p:attrName>style.visibility</p:attrName>
                                        </p:attrNameLst>
                                      </p:cBhvr>
                                      <p:to>
                                        <p:strVal val="hidden"/>
                                      </p:to>
                                    </p:set>
                                  </p:childTnLst>
                                </p:cTn>
                              </p:par>
                              <p:par>
                                <p:cTn id="110" presetID="42" presetClass="exit" presetSubtype="0" fill="hold" grpId="0" nodeType="withEffect">
                                  <p:stCondLst>
                                    <p:cond delay="0"/>
                                  </p:stCondLst>
                                  <p:childTnLst>
                                    <p:animEffect transition="out" filter="fade">
                                      <p:cBhvr>
                                        <p:cTn id="111" dur="1000"/>
                                        <p:tgtEl>
                                          <p:spTgt spid="29"/>
                                        </p:tgtEl>
                                      </p:cBhvr>
                                    </p:animEffect>
                                    <p:anim calcmode="lin" valueType="num">
                                      <p:cBhvr>
                                        <p:cTn id="112" dur="1000"/>
                                        <p:tgtEl>
                                          <p:spTgt spid="29"/>
                                        </p:tgtEl>
                                        <p:attrNameLst>
                                          <p:attrName>ppt_x</p:attrName>
                                        </p:attrNameLst>
                                      </p:cBhvr>
                                      <p:tavLst>
                                        <p:tav tm="0">
                                          <p:val>
                                            <p:strVal val="ppt_x"/>
                                          </p:val>
                                        </p:tav>
                                        <p:tav tm="100000">
                                          <p:val>
                                            <p:strVal val="ppt_x"/>
                                          </p:val>
                                        </p:tav>
                                      </p:tavLst>
                                    </p:anim>
                                    <p:anim calcmode="lin" valueType="num">
                                      <p:cBhvr>
                                        <p:cTn id="113" dur="1000"/>
                                        <p:tgtEl>
                                          <p:spTgt spid="29"/>
                                        </p:tgtEl>
                                        <p:attrNameLst>
                                          <p:attrName>ppt_y</p:attrName>
                                        </p:attrNameLst>
                                      </p:cBhvr>
                                      <p:tavLst>
                                        <p:tav tm="0">
                                          <p:val>
                                            <p:strVal val="ppt_y"/>
                                          </p:val>
                                        </p:tav>
                                        <p:tav tm="100000">
                                          <p:val>
                                            <p:strVal val="ppt_y+.1"/>
                                          </p:val>
                                        </p:tav>
                                      </p:tavLst>
                                    </p:anim>
                                    <p:set>
                                      <p:cBhvr>
                                        <p:cTn id="114" dur="1" fill="hold">
                                          <p:stCondLst>
                                            <p:cond delay="999"/>
                                          </p:stCondLst>
                                        </p:cTn>
                                        <p:tgtEl>
                                          <p:spTgt spid="29"/>
                                        </p:tgtEl>
                                        <p:attrNameLst>
                                          <p:attrName>style.visibility</p:attrName>
                                        </p:attrNameLst>
                                      </p:cBhvr>
                                      <p:to>
                                        <p:strVal val="hidden"/>
                                      </p:to>
                                    </p:set>
                                  </p:childTnLst>
                                </p:cTn>
                              </p:par>
                              <p:par>
                                <p:cTn id="115" presetID="42" presetClass="exit" presetSubtype="0" fill="hold" grpId="0" nodeType="withEffect">
                                  <p:stCondLst>
                                    <p:cond delay="0"/>
                                  </p:stCondLst>
                                  <p:childTnLst>
                                    <p:animEffect transition="out" filter="fade">
                                      <p:cBhvr>
                                        <p:cTn id="116" dur="1000"/>
                                        <p:tgtEl>
                                          <p:spTgt spid="30"/>
                                        </p:tgtEl>
                                      </p:cBhvr>
                                    </p:animEffect>
                                    <p:anim calcmode="lin" valueType="num">
                                      <p:cBhvr>
                                        <p:cTn id="117" dur="1000"/>
                                        <p:tgtEl>
                                          <p:spTgt spid="30"/>
                                        </p:tgtEl>
                                        <p:attrNameLst>
                                          <p:attrName>ppt_x</p:attrName>
                                        </p:attrNameLst>
                                      </p:cBhvr>
                                      <p:tavLst>
                                        <p:tav tm="0">
                                          <p:val>
                                            <p:strVal val="ppt_x"/>
                                          </p:val>
                                        </p:tav>
                                        <p:tav tm="100000">
                                          <p:val>
                                            <p:strVal val="ppt_x"/>
                                          </p:val>
                                        </p:tav>
                                      </p:tavLst>
                                    </p:anim>
                                    <p:anim calcmode="lin" valueType="num">
                                      <p:cBhvr>
                                        <p:cTn id="118" dur="1000"/>
                                        <p:tgtEl>
                                          <p:spTgt spid="30"/>
                                        </p:tgtEl>
                                        <p:attrNameLst>
                                          <p:attrName>ppt_y</p:attrName>
                                        </p:attrNameLst>
                                      </p:cBhvr>
                                      <p:tavLst>
                                        <p:tav tm="0">
                                          <p:val>
                                            <p:strVal val="ppt_y"/>
                                          </p:val>
                                        </p:tav>
                                        <p:tav tm="100000">
                                          <p:val>
                                            <p:strVal val="ppt_y+.1"/>
                                          </p:val>
                                        </p:tav>
                                      </p:tavLst>
                                    </p:anim>
                                    <p:set>
                                      <p:cBhvr>
                                        <p:cTn id="119" dur="1" fill="hold">
                                          <p:stCondLst>
                                            <p:cond delay="999"/>
                                          </p:stCondLst>
                                        </p:cTn>
                                        <p:tgtEl>
                                          <p:spTgt spid="30"/>
                                        </p:tgtEl>
                                        <p:attrNameLst>
                                          <p:attrName>style.visibility</p:attrName>
                                        </p:attrNameLst>
                                      </p:cBhvr>
                                      <p:to>
                                        <p:strVal val="hidden"/>
                                      </p:to>
                                    </p:set>
                                  </p:childTnLst>
                                </p:cTn>
                              </p:par>
                              <p:par>
                                <p:cTn id="120" presetID="42" presetClass="exit" presetSubtype="0" fill="hold" grpId="0" nodeType="withEffect">
                                  <p:stCondLst>
                                    <p:cond delay="0"/>
                                  </p:stCondLst>
                                  <p:childTnLst>
                                    <p:animEffect transition="out" filter="fade">
                                      <p:cBhvr>
                                        <p:cTn id="121" dur="1000"/>
                                        <p:tgtEl>
                                          <p:spTgt spid="31"/>
                                        </p:tgtEl>
                                      </p:cBhvr>
                                    </p:animEffect>
                                    <p:anim calcmode="lin" valueType="num">
                                      <p:cBhvr>
                                        <p:cTn id="122" dur="1000"/>
                                        <p:tgtEl>
                                          <p:spTgt spid="31"/>
                                        </p:tgtEl>
                                        <p:attrNameLst>
                                          <p:attrName>ppt_x</p:attrName>
                                        </p:attrNameLst>
                                      </p:cBhvr>
                                      <p:tavLst>
                                        <p:tav tm="0">
                                          <p:val>
                                            <p:strVal val="ppt_x"/>
                                          </p:val>
                                        </p:tav>
                                        <p:tav tm="100000">
                                          <p:val>
                                            <p:strVal val="ppt_x"/>
                                          </p:val>
                                        </p:tav>
                                      </p:tavLst>
                                    </p:anim>
                                    <p:anim calcmode="lin" valueType="num">
                                      <p:cBhvr>
                                        <p:cTn id="123" dur="1000"/>
                                        <p:tgtEl>
                                          <p:spTgt spid="31"/>
                                        </p:tgtEl>
                                        <p:attrNameLst>
                                          <p:attrName>ppt_y</p:attrName>
                                        </p:attrNameLst>
                                      </p:cBhvr>
                                      <p:tavLst>
                                        <p:tav tm="0">
                                          <p:val>
                                            <p:strVal val="ppt_y"/>
                                          </p:val>
                                        </p:tav>
                                        <p:tav tm="100000">
                                          <p:val>
                                            <p:strVal val="ppt_y+.1"/>
                                          </p:val>
                                        </p:tav>
                                      </p:tavLst>
                                    </p:anim>
                                    <p:set>
                                      <p:cBhvr>
                                        <p:cTn id="124" dur="1" fill="hold">
                                          <p:stCondLst>
                                            <p:cond delay="999"/>
                                          </p:stCondLst>
                                        </p:cTn>
                                        <p:tgtEl>
                                          <p:spTgt spid="31"/>
                                        </p:tgtEl>
                                        <p:attrNameLst>
                                          <p:attrName>style.visibility</p:attrName>
                                        </p:attrNameLst>
                                      </p:cBhvr>
                                      <p:to>
                                        <p:strVal val="hidden"/>
                                      </p:to>
                                    </p:set>
                                  </p:childTnLst>
                                </p:cTn>
                              </p:par>
                              <p:par>
                                <p:cTn id="125" presetID="42" presetClass="exit" presetSubtype="0" fill="hold" grpId="0" nodeType="withEffect">
                                  <p:stCondLst>
                                    <p:cond delay="0"/>
                                  </p:stCondLst>
                                  <p:childTnLst>
                                    <p:animEffect transition="out" filter="fade">
                                      <p:cBhvr>
                                        <p:cTn id="126" dur="1000"/>
                                        <p:tgtEl>
                                          <p:spTgt spid="32"/>
                                        </p:tgtEl>
                                      </p:cBhvr>
                                    </p:animEffect>
                                    <p:anim calcmode="lin" valueType="num">
                                      <p:cBhvr>
                                        <p:cTn id="127" dur="1000"/>
                                        <p:tgtEl>
                                          <p:spTgt spid="32"/>
                                        </p:tgtEl>
                                        <p:attrNameLst>
                                          <p:attrName>ppt_x</p:attrName>
                                        </p:attrNameLst>
                                      </p:cBhvr>
                                      <p:tavLst>
                                        <p:tav tm="0">
                                          <p:val>
                                            <p:strVal val="ppt_x"/>
                                          </p:val>
                                        </p:tav>
                                        <p:tav tm="100000">
                                          <p:val>
                                            <p:strVal val="ppt_x"/>
                                          </p:val>
                                        </p:tav>
                                      </p:tavLst>
                                    </p:anim>
                                    <p:anim calcmode="lin" valueType="num">
                                      <p:cBhvr>
                                        <p:cTn id="128" dur="1000"/>
                                        <p:tgtEl>
                                          <p:spTgt spid="32"/>
                                        </p:tgtEl>
                                        <p:attrNameLst>
                                          <p:attrName>ppt_y</p:attrName>
                                        </p:attrNameLst>
                                      </p:cBhvr>
                                      <p:tavLst>
                                        <p:tav tm="0">
                                          <p:val>
                                            <p:strVal val="ppt_y"/>
                                          </p:val>
                                        </p:tav>
                                        <p:tav tm="100000">
                                          <p:val>
                                            <p:strVal val="ppt_y+.1"/>
                                          </p:val>
                                        </p:tav>
                                      </p:tavLst>
                                    </p:anim>
                                    <p:set>
                                      <p:cBhvr>
                                        <p:cTn id="129" dur="1" fill="hold">
                                          <p:stCondLst>
                                            <p:cond delay="999"/>
                                          </p:stCondLst>
                                        </p:cTn>
                                        <p:tgtEl>
                                          <p:spTgt spid="32"/>
                                        </p:tgtEl>
                                        <p:attrNameLst>
                                          <p:attrName>style.visibility</p:attrName>
                                        </p:attrNameLst>
                                      </p:cBhvr>
                                      <p:to>
                                        <p:strVal val="hidden"/>
                                      </p:to>
                                    </p:set>
                                  </p:childTnLst>
                                </p:cTn>
                              </p:par>
                              <p:par>
                                <p:cTn id="130" presetID="42" presetClass="exit" presetSubtype="0" fill="hold" grpId="0" nodeType="withEffect">
                                  <p:stCondLst>
                                    <p:cond delay="0"/>
                                  </p:stCondLst>
                                  <p:childTnLst>
                                    <p:animEffect transition="out" filter="fade">
                                      <p:cBhvr>
                                        <p:cTn id="131" dur="1000"/>
                                        <p:tgtEl>
                                          <p:spTgt spid="33"/>
                                        </p:tgtEl>
                                      </p:cBhvr>
                                    </p:animEffect>
                                    <p:anim calcmode="lin" valueType="num">
                                      <p:cBhvr>
                                        <p:cTn id="132" dur="1000"/>
                                        <p:tgtEl>
                                          <p:spTgt spid="33"/>
                                        </p:tgtEl>
                                        <p:attrNameLst>
                                          <p:attrName>ppt_x</p:attrName>
                                        </p:attrNameLst>
                                      </p:cBhvr>
                                      <p:tavLst>
                                        <p:tav tm="0">
                                          <p:val>
                                            <p:strVal val="ppt_x"/>
                                          </p:val>
                                        </p:tav>
                                        <p:tav tm="100000">
                                          <p:val>
                                            <p:strVal val="ppt_x"/>
                                          </p:val>
                                        </p:tav>
                                      </p:tavLst>
                                    </p:anim>
                                    <p:anim calcmode="lin" valueType="num">
                                      <p:cBhvr>
                                        <p:cTn id="133" dur="1000"/>
                                        <p:tgtEl>
                                          <p:spTgt spid="33"/>
                                        </p:tgtEl>
                                        <p:attrNameLst>
                                          <p:attrName>ppt_y</p:attrName>
                                        </p:attrNameLst>
                                      </p:cBhvr>
                                      <p:tavLst>
                                        <p:tav tm="0">
                                          <p:val>
                                            <p:strVal val="ppt_y"/>
                                          </p:val>
                                        </p:tav>
                                        <p:tav tm="100000">
                                          <p:val>
                                            <p:strVal val="ppt_y+.1"/>
                                          </p:val>
                                        </p:tav>
                                      </p:tavLst>
                                    </p:anim>
                                    <p:set>
                                      <p:cBhvr>
                                        <p:cTn id="134" dur="1" fill="hold">
                                          <p:stCondLst>
                                            <p:cond delay="999"/>
                                          </p:stCondLst>
                                        </p:cTn>
                                        <p:tgtEl>
                                          <p:spTgt spid="33"/>
                                        </p:tgtEl>
                                        <p:attrNameLst>
                                          <p:attrName>style.visibility</p:attrName>
                                        </p:attrNameLst>
                                      </p:cBhvr>
                                      <p:to>
                                        <p:strVal val="hidden"/>
                                      </p:to>
                                    </p:set>
                                  </p:childTnLst>
                                </p:cTn>
                              </p:par>
                              <p:par>
                                <p:cTn id="135" presetID="42" presetClass="exit" presetSubtype="0" fill="hold" grpId="0" nodeType="withEffect">
                                  <p:stCondLst>
                                    <p:cond delay="0"/>
                                  </p:stCondLst>
                                  <p:childTnLst>
                                    <p:animEffect transition="out" filter="fade">
                                      <p:cBhvr>
                                        <p:cTn id="136" dur="1000"/>
                                        <p:tgtEl>
                                          <p:spTgt spid="34"/>
                                        </p:tgtEl>
                                      </p:cBhvr>
                                    </p:animEffect>
                                    <p:anim calcmode="lin" valueType="num">
                                      <p:cBhvr>
                                        <p:cTn id="137" dur="1000"/>
                                        <p:tgtEl>
                                          <p:spTgt spid="34"/>
                                        </p:tgtEl>
                                        <p:attrNameLst>
                                          <p:attrName>ppt_x</p:attrName>
                                        </p:attrNameLst>
                                      </p:cBhvr>
                                      <p:tavLst>
                                        <p:tav tm="0">
                                          <p:val>
                                            <p:strVal val="ppt_x"/>
                                          </p:val>
                                        </p:tav>
                                        <p:tav tm="100000">
                                          <p:val>
                                            <p:strVal val="ppt_x"/>
                                          </p:val>
                                        </p:tav>
                                      </p:tavLst>
                                    </p:anim>
                                    <p:anim calcmode="lin" valueType="num">
                                      <p:cBhvr>
                                        <p:cTn id="138" dur="1000"/>
                                        <p:tgtEl>
                                          <p:spTgt spid="34"/>
                                        </p:tgtEl>
                                        <p:attrNameLst>
                                          <p:attrName>ppt_y</p:attrName>
                                        </p:attrNameLst>
                                      </p:cBhvr>
                                      <p:tavLst>
                                        <p:tav tm="0">
                                          <p:val>
                                            <p:strVal val="ppt_y"/>
                                          </p:val>
                                        </p:tav>
                                        <p:tav tm="100000">
                                          <p:val>
                                            <p:strVal val="ppt_y+.1"/>
                                          </p:val>
                                        </p:tav>
                                      </p:tavLst>
                                    </p:anim>
                                    <p:set>
                                      <p:cBhvr>
                                        <p:cTn id="139" dur="1" fill="hold">
                                          <p:stCondLst>
                                            <p:cond delay="999"/>
                                          </p:stCondLst>
                                        </p:cTn>
                                        <p:tgtEl>
                                          <p:spTgt spid="34"/>
                                        </p:tgtEl>
                                        <p:attrNameLst>
                                          <p:attrName>style.visibility</p:attrName>
                                        </p:attrNameLst>
                                      </p:cBhvr>
                                      <p:to>
                                        <p:strVal val="hidden"/>
                                      </p:to>
                                    </p:set>
                                  </p:childTnLst>
                                </p:cTn>
                              </p:par>
                              <p:par>
                                <p:cTn id="140" presetID="42" presetClass="exit" presetSubtype="0" fill="hold" grpId="0" nodeType="withEffect">
                                  <p:stCondLst>
                                    <p:cond delay="0"/>
                                  </p:stCondLst>
                                  <p:childTnLst>
                                    <p:animEffect transition="out" filter="fade">
                                      <p:cBhvr>
                                        <p:cTn id="141" dur="1000"/>
                                        <p:tgtEl>
                                          <p:spTgt spid="35"/>
                                        </p:tgtEl>
                                      </p:cBhvr>
                                    </p:animEffect>
                                    <p:anim calcmode="lin" valueType="num">
                                      <p:cBhvr>
                                        <p:cTn id="142" dur="1000"/>
                                        <p:tgtEl>
                                          <p:spTgt spid="35"/>
                                        </p:tgtEl>
                                        <p:attrNameLst>
                                          <p:attrName>ppt_x</p:attrName>
                                        </p:attrNameLst>
                                      </p:cBhvr>
                                      <p:tavLst>
                                        <p:tav tm="0">
                                          <p:val>
                                            <p:strVal val="ppt_x"/>
                                          </p:val>
                                        </p:tav>
                                        <p:tav tm="100000">
                                          <p:val>
                                            <p:strVal val="ppt_x"/>
                                          </p:val>
                                        </p:tav>
                                      </p:tavLst>
                                    </p:anim>
                                    <p:anim calcmode="lin" valueType="num">
                                      <p:cBhvr>
                                        <p:cTn id="143" dur="1000"/>
                                        <p:tgtEl>
                                          <p:spTgt spid="35"/>
                                        </p:tgtEl>
                                        <p:attrNameLst>
                                          <p:attrName>ppt_y</p:attrName>
                                        </p:attrNameLst>
                                      </p:cBhvr>
                                      <p:tavLst>
                                        <p:tav tm="0">
                                          <p:val>
                                            <p:strVal val="ppt_y"/>
                                          </p:val>
                                        </p:tav>
                                        <p:tav tm="100000">
                                          <p:val>
                                            <p:strVal val="ppt_y+.1"/>
                                          </p:val>
                                        </p:tav>
                                      </p:tavLst>
                                    </p:anim>
                                    <p:set>
                                      <p:cBhvr>
                                        <p:cTn id="144" dur="1" fill="hold">
                                          <p:stCondLst>
                                            <p:cond delay="999"/>
                                          </p:stCondLst>
                                        </p:cTn>
                                        <p:tgtEl>
                                          <p:spTgt spid="35"/>
                                        </p:tgtEl>
                                        <p:attrNameLst>
                                          <p:attrName>style.visibility</p:attrName>
                                        </p:attrNameLst>
                                      </p:cBhvr>
                                      <p:to>
                                        <p:strVal val="hidden"/>
                                      </p:to>
                                    </p:set>
                                  </p:childTnLst>
                                </p:cTn>
                              </p:par>
                              <p:par>
                                <p:cTn id="145" presetID="42" presetClass="exit" presetSubtype="0" fill="hold" grpId="0" nodeType="withEffect">
                                  <p:stCondLst>
                                    <p:cond delay="0"/>
                                  </p:stCondLst>
                                  <p:childTnLst>
                                    <p:animEffect transition="out" filter="fade">
                                      <p:cBhvr>
                                        <p:cTn id="146" dur="1000"/>
                                        <p:tgtEl>
                                          <p:spTgt spid="36"/>
                                        </p:tgtEl>
                                      </p:cBhvr>
                                    </p:animEffect>
                                    <p:anim calcmode="lin" valueType="num">
                                      <p:cBhvr>
                                        <p:cTn id="147" dur="1000"/>
                                        <p:tgtEl>
                                          <p:spTgt spid="36"/>
                                        </p:tgtEl>
                                        <p:attrNameLst>
                                          <p:attrName>ppt_x</p:attrName>
                                        </p:attrNameLst>
                                      </p:cBhvr>
                                      <p:tavLst>
                                        <p:tav tm="0">
                                          <p:val>
                                            <p:strVal val="ppt_x"/>
                                          </p:val>
                                        </p:tav>
                                        <p:tav tm="100000">
                                          <p:val>
                                            <p:strVal val="ppt_x"/>
                                          </p:val>
                                        </p:tav>
                                      </p:tavLst>
                                    </p:anim>
                                    <p:anim calcmode="lin" valueType="num">
                                      <p:cBhvr>
                                        <p:cTn id="148" dur="1000"/>
                                        <p:tgtEl>
                                          <p:spTgt spid="36"/>
                                        </p:tgtEl>
                                        <p:attrNameLst>
                                          <p:attrName>ppt_y</p:attrName>
                                        </p:attrNameLst>
                                      </p:cBhvr>
                                      <p:tavLst>
                                        <p:tav tm="0">
                                          <p:val>
                                            <p:strVal val="ppt_y"/>
                                          </p:val>
                                        </p:tav>
                                        <p:tav tm="100000">
                                          <p:val>
                                            <p:strVal val="ppt_y+.1"/>
                                          </p:val>
                                        </p:tav>
                                      </p:tavLst>
                                    </p:anim>
                                    <p:set>
                                      <p:cBhvr>
                                        <p:cTn id="149" dur="1" fill="hold">
                                          <p:stCondLst>
                                            <p:cond delay="999"/>
                                          </p:stCondLst>
                                        </p:cTn>
                                        <p:tgtEl>
                                          <p:spTgt spid="36"/>
                                        </p:tgtEl>
                                        <p:attrNameLst>
                                          <p:attrName>style.visibility</p:attrName>
                                        </p:attrNameLst>
                                      </p:cBhvr>
                                      <p:to>
                                        <p:strVal val="hidden"/>
                                      </p:to>
                                    </p:set>
                                  </p:childTnLst>
                                </p:cTn>
                              </p:par>
                              <p:par>
                                <p:cTn id="150" presetID="42" presetClass="exit" presetSubtype="0" fill="hold" grpId="0" nodeType="withEffect">
                                  <p:stCondLst>
                                    <p:cond delay="0"/>
                                  </p:stCondLst>
                                  <p:childTnLst>
                                    <p:animEffect transition="out" filter="fade">
                                      <p:cBhvr>
                                        <p:cTn id="151" dur="1000"/>
                                        <p:tgtEl>
                                          <p:spTgt spid="37"/>
                                        </p:tgtEl>
                                      </p:cBhvr>
                                    </p:animEffect>
                                    <p:anim calcmode="lin" valueType="num">
                                      <p:cBhvr>
                                        <p:cTn id="152" dur="1000"/>
                                        <p:tgtEl>
                                          <p:spTgt spid="37"/>
                                        </p:tgtEl>
                                        <p:attrNameLst>
                                          <p:attrName>ppt_x</p:attrName>
                                        </p:attrNameLst>
                                      </p:cBhvr>
                                      <p:tavLst>
                                        <p:tav tm="0">
                                          <p:val>
                                            <p:strVal val="ppt_x"/>
                                          </p:val>
                                        </p:tav>
                                        <p:tav tm="100000">
                                          <p:val>
                                            <p:strVal val="ppt_x"/>
                                          </p:val>
                                        </p:tav>
                                      </p:tavLst>
                                    </p:anim>
                                    <p:anim calcmode="lin" valueType="num">
                                      <p:cBhvr>
                                        <p:cTn id="153" dur="1000"/>
                                        <p:tgtEl>
                                          <p:spTgt spid="37"/>
                                        </p:tgtEl>
                                        <p:attrNameLst>
                                          <p:attrName>ppt_y</p:attrName>
                                        </p:attrNameLst>
                                      </p:cBhvr>
                                      <p:tavLst>
                                        <p:tav tm="0">
                                          <p:val>
                                            <p:strVal val="ppt_y"/>
                                          </p:val>
                                        </p:tav>
                                        <p:tav tm="100000">
                                          <p:val>
                                            <p:strVal val="ppt_y+.1"/>
                                          </p:val>
                                        </p:tav>
                                      </p:tavLst>
                                    </p:anim>
                                    <p:set>
                                      <p:cBhvr>
                                        <p:cTn id="154" dur="1" fill="hold">
                                          <p:stCondLst>
                                            <p:cond delay="999"/>
                                          </p:stCondLst>
                                        </p:cTn>
                                        <p:tgtEl>
                                          <p:spTgt spid="37"/>
                                        </p:tgtEl>
                                        <p:attrNameLst>
                                          <p:attrName>style.visibility</p:attrName>
                                        </p:attrNameLst>
                                      </p:cBhvr>
                                      <p:to>
                                        <p:strVal val="hidden"/>
                                      </p:to>
                                    </p:set>
                                  </p:childTnLst>
                                </p:cTn>
                              </p:par>
                              <p:par>
                                <p:cTn id="155" presetID="42" presetClass="exit" presetSubtype="0" fill="hold" grpId="0" nodeType="withEffect">
                                  <p:stCondLst>
                                    <p:cond delay="0"/>
                                  </p:stCondLst>
                                  <p:childTnLst>
                                    <p:animEffect transition="out" filter="fade">
                                      <p:cBhvr>
                                        <p:cTn id="156" dur="1000"/>
                                        <p:tgtEl>
                                          <p:spTgt spid="38"/>
                                        </p:tgtEl>
                                      </p:cBhvr>
                                    </p:animEffect>
                                    <p:anim calcmode="lin" valueType="num">
                                      <p:cBhvr>
                                        <p:cTn id="157" dur="1000"/>
                                        <p:tgtEl>
                                          <p:spTgt spid="38"/>
                                        </p:tgtEl>
                                        <p:attrNameLst>
                                          <p:attrName>ppt_x</p:attrName>
                                        </p:attrNameLst>
                                      </p:cBhvr>
                                      <p:tavLst>
                                        <p:tav tm="0">
                                          <p:val>
                                            <p:strVal val="ppt_x"/>
                                          </p:val>
                                        </p:tav>
                                        <p:tav tm="100000">
                                          <p:val>
                                            <p:strVal val="ppt_x"/>
                                          </p:val>
                                        </p:tav>
                                      </p:tavLst>
                                    </p:anim>
                                    <p:anim calcmode="lin" valueType="num">
                                      <p:cBhvr>
                                        <p:cTn id="158" dur="1000"/>
                                        <p:tgtEl>
                                          <p:spTgt spid="38"/>
                                        </p:tgtEl>
                                        <p:attrNameLst>
                                          <p:attrName>ppt_y</p:attrName>
                                        </p:attrNameLst>
                                      </p:cBhvr>
                                      <p:tavLst>
                                        <p:tav tm="0">
                                          <p:val>
                                            <p:strVal val="ppt_y"/>
                                          </p:val>
                                        </p:tav>
                                        <p:tav tm="100000">
                                          <p:val>
                                            <p:strVal val="ppt_y+.1"/>
                                          </p:val>
                                        </p:tav>
                                      </p:tavLst>
                                    </p:anim>
                                    <p:set>
                                      <p:cBhvr>
                                        <p:cTn id="159" dur="1" fill="hold">
                                          <p:stCondLst>
                                            <p:cond delay="999"/>
                                          </p:stCondLst>
                                        </p:cTn>
                                        <p:tgtEl>
                                          <p:spTgt spid="38"/>
                                        </p:tgtEl>
                                        <p:attrNameLst>
                                          <p:attrName>style.visibility</p:attrName>
                                        </p:attrNameLst>
                                      </p:cBhvr>
                                      <p:to>
                                        <p:strVal val="hidden"/>
                                      </p:to>
                                    </p:set>
                                  </p:childTnLst>
                                </p:cTn>
                              </p:par>
                              <p:par>
                                <p:cTn id="160" presetID="42" presetClass="exit" presetSubtype="0" fill="hold" grpId="0" nodeType="withEffect">
                                  <p:stCondLst>
                                    <p:cond delay="0"/>
                                  </p:stCondLst>
                                  <p:childTnLst>
                                    <p:animEffect transition="out" filter="fade">
                                      <p:cBhvr>
                                        <p:cTn id="161" dur="1000"/>
                                        <p:tgtEl>
                                          <p:spTgt spid="39"/>
                                        </p:tgtEl>
                                      </p:cBhvr>
                                    </p:animEffect>
                                    <p:anim calcmode="lin" valueType="num">
                                      <p:cBhvr>
                                        <p:cTn id="162" dur="1000"/>
                                        <p:tgtEl>
                                          <p:spTgt spid="39"/>
                                        </p:tgtEl>
                                        <p:attrNameLst>
                                          <p:attrName>ppt_x</p:attrName>
                                        </p:attrNameLst>
                                      </p:cBhvr>
                                      <p:tavLst>
                                        <p:tav tm="0">
                                          <p:val>
                                            <p:strVal val="ppt_x"/>
                                          </p:val>
                                        </p:tav>
                                        <p:tav tm="100000">
                                          <p:val>
                                            <p:strVal val="ppt_x"/>
                                          </p:val>
                                        </p:tav>
                                      </p:tavLst>
                                    </p:anim>
                                    <p:anim calcmode="lin" valueType="num">
                                      <p:cBhvr>
                                        <p:cTn id="163" dur="1000"/>
                                        <p:tgtEl>
                                          <p:spTgt spid="39"/>
                                        </p:tgtEl>
                                        <p:attrNameLst>
                                          <p:attrName>ppt_y</p:attrName>
                                        </p:attrNameLst>
                                      </p:cBhvr>
                                      <p:tavLst>
                                        <p:tav tm="0">
                                          <p:val>
                                            <p:strVal val="ppt_y"/>
                                          </p:val>
                                        </p:tav>
                                        <p:tav tm="100000">
                                          <p:val>
                                            <p:strVal val="ppt_y+.1"/>
                                          </p:val>
                                        </p:tav>
                                      </p:tavLst>
                                    </p:anim>
                                    <p:set>
                                      <p:cBhvr>
                                        <p:cTn id="164" dur="1" fill="hold">
                                          <p:stCondLst>
                                            <p:cond delay="999"/>
                                          </p:stCondLst>
                                        </p:cTn>
                                        <p:tgtEl>
                                          <p:spTgt spid="39"/>
                                        </p:tgtEl>
                                        <p:attrNameLst>
                                          <p:attrName>style.visibility</p:attrName>
                                        </p:attrNameLst>
                                      </p:cBhvr>
                                      <p:to>
                                        <p:strVal val="hidden"/>
                                      </p:to>
                                    </p:set>
                                  </p:childTnLst>
                                </p:cTn>
                              </p:par>
                              <p:par>
                                <p:cTn id="165" presetID="42" presetClass="exit" presetSubtype="0" fill="hold" grpId="0" nodeType="withEffect">
                                  <p:stCondLst>
                                    <p:cond delay="0"/>
                                  </p:stCondLst>
                                  <p:childTnLst>
                                    <p:animEffect transition="out" filter="fade">
                                      <p:cBhvr>
                                        <p:cTn id="166" dur="1000"/>
                                        <p:tgtEl>
                                          <p:spTgt spid="40"/>
                                        </p:tgtEl>
                                      </p:cBhvr>
                                    </p:animEffect>
                                    <p:anim calcmode="lin" valueType="num">
                                      <p:cBhvr>
                                        <p:cTn id="167" dur="1000"/>
                                        <p:tgtEl>
                                          <p:spTgt spid="40"/>
                                        </p:tgtEl>
                                        <p:attrNameLst>
                                          <p:attrName>ppt_x</p:attrName>
                                        </p:attrNameLst>
                                      </p:cBhvr>
                                      <p:tavLst>
                                        <p:tav tm="0">
                                          <p:val>
                                            <p:strVal val="ppt_x"/>
                                          </p:val>
                                        </p:tav>
                                        <p:tav tm="100000">
                                          <p:val>
                                            <p:strVal val="ppt_x"/>
                                          </p:val>
                                        </p:tav>
                                      </p:tavLst>
                                    </p:anim>
                                    <p:anim calcmode="lin" valueType="num">
                                      <p:cBhvr>
                                        <p:cTn id="168" dur="1000"/>
                                        <p:tgtEl>
                                          <p:spTgt spid="40"/>
                                        </p:tgtEl>
                                        <p:attrNameLst>
                                          <p:attrName>ppt_y</p:attrName>
                                        </p:attrNameLst>
                                      </p:cBhvr>
                                      <p:tavLst>
                                        <p:tav tm="0">
                                          <p:val>
                                            <p:strVal val="ppt_y"/>
                                          </p:val>
                                        </p:tav>
                                        <p:tav tm="100000">
                                          <p:val>
                                            <p:strVal val="ppt_y+.1"/>
                                          </p:val>
                                        </p:tav>
                                      </p:tavLst>
                                    </p:anim>
                                    <p:set>
                                      <p:cBhvr>
                                        <p:cTn id="169" dur="1" fill="hold">
                                          <p:stCondLst>
                                            <p:cond delay="999"/>
                                          </p:stCondLst>
                                        </p:cTn>
                                        <p:tgtEl>
                                          <p:spTgt spid="40"/>
                                        </p:tgtEl>
                                        <p:attrNameLst>
                                          <p:attrName>style.visibility</p:attrName>
                                        </p:attrNameLst>
                                      </p:cBhvr>
                                      <p:to>
                                        <p:strVal val="hidden"/>
                                      </p:to>
                                    </p:set>
                                  </p:childTnLst>
                                </p:cTn>
                              </p:par>
                              <p:par>
                                <p:cTn id="170" presetID="42" presetClass="exit" presetSubtype="0" fill="hold" grpId="0" nodeType="withEffect">
                                  <p:stCondLst>
                                    <p:cond delay="0"/>
                                  </p:stCondLst>
                                  <p:childTnLst>
                                    <p:animEffect transition="out" filter="fade">
                                      <p:cBhvr>
                                        <p:cTn id="171" dur="1000"/>
                                        <p:tgtEl>
                                          <p:spTgt spid="41"/>
                                        </p:tgtEl>
                                      </p:cBhvr>
                                    </p:animEffect>
                                    <p:anim calcmode="lin" valueType="num">
                                      <p:cBhvr>
                                        <p:cTn id="172" dur="1000"/>
                                        <p:tgtEl>
                                          <p:spTgt spid="41"/>
                                        </p:tgtEl>
                                        <p:attrNameLst>
                                          <p:attrName>ppt_x</p:attrName>
                                        </p:attrNameLst>
                                      </p:cBhvr>
                                      <p:tavLst>
                                        <p:tav tm="0">
                                          <p:val>
                                            <p:strVal val="ppt_x"/>
                                          </p:val>
                                        </p:tav>
                                        <p:tav tm="100000">
                                          <p:val>
                                            <p:strVal val="ppt_x"/>
                                          </p:val>
                                        </p:tav>
                                      </p:tavLst>
                                    </p:anim>
                                    <p:anim calcmode="lin" valueType="num">
                                      <p:cBhvr>
                                        <p:cTn id="173" dur="1000"/>
                                        <p:tgtEl>
                                          <p:spTgt spid="41"/>
                                        </p:tgtEl>
                                        <p:attrNameLst>
                                          <p:attrName>ppt_y</p:attrName>
                                        </p:attrNameLst>
                                      </p:cBhvr>
                                      <p:tavLst>
                                        <p:tav tm="0">
                                          <p:val>
                                            <p:strVal val="ppt_y"/>
                                          </p:val>
                                        </p:tav>
                                        <p:tav tm="100000">
                                          <p:val>
                                            <p:strVal val="ppt_y+.1"/>
                                          </p:val>
                                        </p:tav>
                                      </p:tavLst>
                                    </p:anim>
                                    <p:set>
                                      <p:cBhvr>
                                        <p:cTn id="174" dur="1" fill="hold">
                                          <p:stCondLst>
                                            <p:cond delay="999"/>
                                          </p:stCondLst>
                                        </p:cTn>
                                        <p:tgtEl>
                                          <p:spTgt spid="41"/>
                                        </p:tgtEl>
                                        <p:attrNameLst>
                                          <p:attrName>style.visibility</p:attrName>
                                        </p:attrNameLst>
                                      </p:cBhvr>
                                      <p:to>
                                        <p:strVal val="hidden"/>
                                      </p:to>
                                    </p:set>
                                  </p:childTnLst>
                                </p:cTn>
                              </p:par>
                              <p:par>
                                <p:cTn id="175" presetID="42" presetClass="exit" presetSubtype="0" fill="hold" grpId="0" nodeType="withEffect">
                                  <p:stCondLst>
                                    <p:cond delay="0"/>
                                  </p:stCondLst>
                                  <p:childTnLst>
                                    <p:animEffect transition="out" filter="fade">
                                      <p:cBhvr>
                                        <p:cTn id="176" dur="1000"/>
                                        <p:tgtEl>
                                          <p:spTgt spid="42"/>
                                        </p:tgtEl>
                                      </p:cBhvr>
                                    </p:animEffect>
                                    <p:anim calcmode="lin" valueType="num">
                                      <p:cBhvr>
                                        <p:cTn id="177" dur="1000"/>
                                        <p:tgtEl>
                                          <p:spTgt spid="42"/>
                                        </p:tgtEl>
                                        <p:attrNameLst>
                                          <p:attrName>ppt_x</p:attrName>
                                        </p:attrNameLst>
                                      </p:cBhvr>
                                      <p:tavLst>
                                        <p:tav tm="0">
                                          <p:val>
                                            <p:strVal val="ppt_x"/>
                                          </p:val>
                                        </p:tav>
                                        <p:tav tm="100000">
                                          <p:val>
                                            <p:strVal val="ppt_x"/>
                                          </p:val>
                                        </p:tav>
                                      </p:tavLst>
                                    </p:anim>
                                    <p:anim calcmode="lin" valueType="num">
                                      <p:cBhvr>
                                        <p:cTn id="178" dur="1000"/>
                                        <p:tgtEl>
                                          <p:spTgt spid="42"/>
                                        </p:tgtEl>
                                        <p:attrNameLst>
                                          <p:attrName>ppt_y</p:attrName>
                                        </p:attrNameLst>
                                      </p:cBhvr>
                                      <p:tavLst>
                                        <p:tav tm="0">
                                          <p:val>
                                            <p:strVal val="ppt_y"/>
                                          </p:val>
                                        </p:tav>
                                        <p:tav tm="100000">
                                          <p:val>
                                            <p:strVal val="ppt_y+.1"/>
                                          </p:val>
                                        </p:tav>
                                      </p:tavLst>
                                    </p:anim>
                                    <p:set>
                                      <p:cBhvr>
                                        <p:cTn id="179" dur="1" fill="hold">
                                          <p:stCondLst>
                                            <p:cond delay="999"/>
                                          </p:stCondLst>
                                        </p:cTn>
                                        <p:tgtEl>
                                          <p:spTgt spid="42"/>
                                        </p:tgtEl>
                                        <p:attrNameLst>
                                          <p:attrName>style.visibility</p:attrName>
                                        </p:attrNameLst>
                                      </p:cBhvr>
                                      <p:to>
                                        <p:strVal val="hidden"/>
                                      </p:to>
                                    </p:set>
                                  </p:childTnLst>
                                </p:cTn>
                              </p:par>
                              <p:par>
                                <p:cTn id="180" presetID="42" presetClass="exit" presetSubtype="0" fill="hold" grpId="0" nodeType="withEffect">
                                  <p:stCondLst>
                                    <p:cond delay="0"/>
                                  </p:stCondLst>
                                  <p:childTnLst>
                                    <p:animEffect transition="out" filter="fade">
                                      <p:cBhvr>
                                        <p:cTn id="181" dur="1000"/>
                                        <p:tgtEl>
                                          <p:spTgt spid="43"/>
                                        </p:tgtEl>
                                      </p:cBhvr>
                                    </p:animEffect>
                                    <p:anim calcmode="lin" valueType="num">
                                      <p:cBhvr>
                                        <p:cTn id="182" dur="1000"/>
                                        <p:tgtEl>
                                          <p:spTgt spid="43"/>
                                        </p:tgtEl>
                                        <p:attrNameLst>
                                          <p:attrName>ppt_x</p:attrName>
                                        </p:attrNameLst>
                                      </p:cBhvr>
                                      <p:tavLst>
                                        <p:tav tm="0">
                                          <p:val>
                                            <p:strVal val="ppt_x"/>
                                          </p:val>
                                        </p:tav>
                                        <p:tav tm="100000">
                                          <p:val>
                                            <p:strVal val="ppt_x"/>
                                          </p:val>
                                        </p:tav>
                                      </p:tavLst>
                                    </p:anim>
                                    <p:anim calcmode="lin" valueType="num">
                                      <p:cBhvr>
                                        <p:cTn id="183" dur="1000"/>
                                        <p:tgtEl>
                                          <p:spTgt spid="43"/>
                                        </p:tgtEl>
                                        <p:attrNameLst>
                                          <p:attrName>ppt_y</p:attrName>
                                        </p:attrNameLst>
                                      </p:cBhvr>
                                      <p:tavLst>
                                        <p:tav tm="0">
                                          <p:val>
                                            <p:strVal val="ppt_y"/>
                                          </p:val>
                                        </p:tav>
                                        <p:tav tm="100000">
                                          <p:val>
                                            <p:strVal val="ppt_y+.1"/>
                                          </p:val>
                                        </p:tav>
                                      </p:tavLst>
                                    </p:anim>
                                    <p:set>
                                      <p:cBhvr>
                                        <p:cTn id="184" dur="1" fill="hold">
                                          <p:stCondLst>
                                            <p:cond delay="999"/>
                                          </p:stCondLst>
                                        </p:cTn>
                                        <p:tgtEl>
                                          <p:spTgt spid="43"/>
                                        </p:tgtEl>
                                        <p:attrNameLst>
                                          <p:attrName>style.visibility</p:attrName>
                                        </p:attrNameLst>
                                      </p:cBhvr>
                                      <p:to>
                                        <p:strVal val="hidden"/>
                                      </p:to>
                                    </p:set>
                                  </p:childTnLst>
                                </p:cTn>
                              </p:par>
                              <p:par>
                                <p:cTn id="185" presetID="42" presetClass="exit" presetSubtype="0" fill="hold" grpId="0" nodeType="withEffect">
                                  <p:stCondLst>
                                    <p:cond delay="0"/>
                                  </p:stCondLst>
                                  <p:childTnLst>
                                    <p:animEffect transition="out" filter="fade">
                                      <p:cBhvr>
                                        <p:cTn id="186" dur="1000"/>
                                        <p:tgtEl>
                                          <p:spTgt spid="44"/>
                                        </p:tgtEl>
                                      </p:cBhvr>
                                    </p:animEffect>
                                    <p:anim calcmode="lin" valueType="num">
                                      <p:cBhvr>
                                        <p:cTn id="187" dur="1000"/>
                                        <p:tgtEl>
                                          <p:spTgt spid="44"/>
                                        </p:tgtEl>
                                        <p:attrNameLst>
                                          <p:attrName>ppt_x</p:attrName>
                                        </p:attrNameLst>
                                      </p:cBhvr>
                                      <p:tavLst>
                                        <p:tav tm="0">
                                          <p:val>
                                            <p:strVal val="ppt_x"/>
                                          </p:val>
                                        </p:tav>
                                        <p:tav tm="100000">
                                          <p:val>
                                            <p:strVal val="ppt_x"/>
                                          </p:val>
                                        </p:tav>
                                      </p:tavLst>
                                    </p:anim>
                                    <p:anim calcmode="lin" valueType="num">
                                      <p:cBhvr>
                                        <p:cTn id="188" dur="1000"/>
                                        <p:tgtEl>
                                          <p:spTgt spid="44"/>
                                        </p:tgtEl>
                                        <p:attrNameLst>
                                          <p:attrName>ppt_y</p:attrName>
                                        </p:attrNameLst>
                                      </p:cBhvr>
                                      <p:tavLst>
                                        <p:tav tm="0">
                                          <p:val>
                                            <p:strVal val="ppt_y"/>
                                          </p:val>
                                        </p:tav>
                                        <p:tav tm="100000">
                                          <p:val>
                                            <p:strVal val="ppt_y+.1"/>
                                          </p:val>
                                        </p:tav>
                                      </p:tavLst>
                                    </p:anim>
                                    <p:set>
                                      <p:cBhvr>
                                        <p:cTn id="189" dur="1" fill="hold">
                                          <p:stCondLst>
                                            <p:cond delay="999"/>
                                          </p:stCondLst>
                                        </p:cTn>
                                        <p:tgtEl>
                                          <p:spTgt spid="44"/>
                                        </p:tgtEl>
                                        <p:attrNameLst>
                                          <p:attrName>style.visibility</p:attrName>
                                        </p:attrNameLst>
                                      </p:cBhvr>
                                      <p:to>
                                        <p:strVal val="hidden"/>
                                      </p:to>
                                    </p:set>
                                  </p:childTnLst>
                                </p:cTn>
                              </p:par>
                              <p:par>
                                <p:cTn id="190" presetID="42" presetClass="exit" presetSubtype="0" fill="hold" grpId="0" nodeType="withEffect">
                                  <p:stCondLst>
                                    <p:cond delay="0"/>
                                  </p:stCondLst>
                                  <p:childTnLst>
                                    <p:animEffect transition="out" filter="fade">
                                      <p:cBhvr>
                                        <p:cTn id="191" dur="1000"/>
                                        <p:tgtEl>
                                          <p:spTgt spid="45"/>
                                        </p:tgtEl>
                                      </p:cBhvr>
                                    </p:animEffect>
                                    <p:anim calcmode="lin" valueType="num">
                                      <p:cBhvr>
                                        <p:cTn id="192" dur="1000"/>
                                        <p:tgtEl>
                                          <p:spTgt spid="45"/>
                                        </p:tgtEl>
                                        <p:attrNameLst>
                                          <p:attrName>ppt_x</p:attrName>
                                        </p:attrNameLst>
                                      </p:cBhvr>
                                      <p:tavLst>
                                        <p:tav tm="0">
                                          <p:val>
                                            <p:strVal val="ppt_x"/>
                                          </p:val>
                                        </p:tav>
                                        <p:tav tm="100000">
                                          <p:val>
                                            <p:strVal val="ppt_x"/>
                                          </p:val>
                                        </p:tav>
                                      </p:tavLst>
                                    </p:anim>
                                    <p:anim calcmode="lin" valueType="num">
                                      <p:cBhvr>
                                        <p:cTn id="193" dur="1000"/>
                                        <p:tgtEl>
                                          <p:spTgt spid="45"/>
                                        </p:tgtEl>
                                        <p:attrNameLst>
                                          <p:attrName>ppt_y</p:attrName>
                                        </p:attrNameLst>
                                      </p:cBhvr>
                                      <p:tavLst>
                                        <p:tav tm="0">
                                          <p:val>
                                            <p:strVal val="ppt_y"/>
                                          </p:val>
                                        </p:tav>
                                        <p:tav tm="100000">
                                          <p:val>
                                            <p:strVal val="ppt_y+.1"/>
                                          </p:val>
                                        </p:tav>
                                      </p:tavLst>
                                    </p:anim>
                                    <p:set>
                                      <p:cBhvr>
                                        <p:cTn id="194" dur="1" fill="hold">
                                          <p:stCondLst>
                                            <p:cond delay="999"/>
                                          </p:stCondLst>
                                        </p:cTn>
                                        <p:tgtEl>
                                          <p:spTgt spid="45"/>
                                        </p:tgtEl>
                                        <p:attrNameLst>
                                          <p:attrName>style.visibility</p:attrName>
                                        </p:attrNameLst>
                                      </p:cBhvr>
                                      <p:to>
                                        <p:strVal val="hidden"/>
                                      </p:to>
                                    </p:set>
                                  </p:childTnLst>
                                </p:cTn>
                              </p:par>
                              <p:par>
                                <p:cTn id="195" presetID="42" presetClass="exit" presetSubtype="0" fill="hold" grpId="0" nodeType="withEffect">
                                  <p:stCondLst>
                                    <p:cond delay="0"/>
                                  </p:stCondLst>
                                  <p:childTnLst>
                                    <p:animEffect transition="out" filter="fade">
                                      <p:cBhvr>
                                        <p:cTn id="196" dur="1000"/>
                                        <p:tgtEl>
                                          <p:spTgt spid="46"/>
                                        </p:tgtEl>
                                      </p:cBhvr>
                                    </p:animEffect>
                                    <p:anim calcmode="lin" valueType="num">
                                      <p:cBhvr>
                                        <p:cTn id="197" dur="1000"/>
                                        <p:tgtEl>
                                          <p:spTgt spid="46"/>
                                        </p:tgtEl>
                                        <p:attrNameLst>
                                          <p:attrName>ppt_x</p:attrName>
                                        </p:attrNameLst>
                                      </p:cBhvr>
                                      <p:tavLst>
                                        <p:tav tm="0">
                                          <p:val>
                                            <p:strVal val="ppt_x"/>
                                          </p:val>
                                        </p:tav>
                                        <p:tav tm="100000">
                                          <p:val>
                                            <p:strVal val="ppt_x"/>
                                          </p:val>
                                        </p:tav>
                                      </p:tavLst>
                                    </p:anim>
                                    <p:anim calcmode="lin" valueType="num">
                                      <p:cBhvr>
                                        <p:cTn id="198" dur="1000"/>
                                        <p:tgtEl>
                                          <p:spTgt spid="46"/>
                                        </p:tgtEl>
                                        <p:attrNameLst>
                                          <p:attrName>ppt_y</p:attrName>
                                        </p:attrNameLst>
                                      </p:cBhvr>
                                      <p:tavLst>
                                        <p:tav tm="0">
                                          <p:val>
                                            <p:strVal val="ppt_y"/>
                                          </p:val>
                                        </p:tav>
                                        <p:tav tm="100000">
                                          <p:val>
                                            <p:strVal val="ppt_y+.1"/>
                                          </p:val>
                                        </p:tav>
                                      </p:tavLst>
                                    </p:anim>
                                    <p:set>
                                      <p:cBhvr>
                                        <p:cTn id="199" dur="1" fill="hold">
                                          <p:stCondLst>
                                            <p:cond delay="999"/>
                                          </p:stCondLst>
                                        </p:cTn>
                                        <p:tgtEl>
                                          <p:spTgt spid="46"/>
                                        </p:tgtEl>
                                        <p:attrNameLst>
                                          <p:attrName>style.visibility</p:attrName>
                                        </p:attrNameLst>
                                      </p:cBhvr>
                                      <p:to>
                                        <p:strVal val="hidden"/>
                                      </p:to>
                                    </p:set>
                                  </p:childTnLst>
                                </p:cTn>
                              </p:par>
                              <p:par>
                                <p:cTn id="200" presetID="42" presetClass="exit" presetSubtype="0" fill="hold" grpId="0" nodeType="withEffect">
                                  <p:stCondLst>
                                    <p:cond delay="0"/>
                                  </p:stCondLst>
                                  <p:childTnLst>
                                    <p:animEffect transition="out" filter="fade">
                                      <p:cBhvr>
                                        <p:cTn id="201" dur="1000"/>
                                        <p:tgtEl>
                                          <p:spTgt spid="47"/>
                                        </p:tgtEl>
                                      </p:cBhvr>
                                    </p:animEffect>
                                    <p:anim calcmode="lin" valueType="num">
                                      <p:cBhvr>
                                        <p:cTn id="202" dur="1000"/>
                                        <p:tgtEl>
                                          <p:spTgt spid="47"/>
                                        </p:tgtEl>
                                        <p:attrNameLst>
                                          <p:attrName>ppt_x</p:attrName>
                                        </p:attrNameLst>
                                      </p:cBhvr>
                                      <p:tavLst>
                                        <p:tav tm="0">
                                          <p:val>
                                            <p:strVal val="ppt_x"/>
                                          </p:val>
                                        </p:tav>
                                        <p:tav tm="100000">
                                          <p:val>
                                            <p:strVal val="ppt_x"/>
                                          </p:val>
                                        </p:tav>
                                      </p:tavLst>
                                    </p:anim>
                                    <p:anim calcmode="lin" valueType="num">
                                      <p:cBhvr>
                                        <p:cTn id="203" dur="1000"/>
                                        <p:tgtEl>
                                          <p:spTgt spid="47"/>
                                        </p:tgtEl>
                                        <p:attrNameLst>
                                          <p:attrName>ppt_y</p:attrName>
                                        </p:attrNameLst>
                                      </p:cBhvr>
                                      <p:tavLst>
                                        <p:tav tm="0">
                                          <p:val>
                                            <p:strVal val="ppt_y"/>
                                          </p:val>
                                        </p:tav>
                                        <p:tav tm="100000">
                                          <p:val>
                                            <p:strVal val="ppt_y+.1"/>
                                          </p:val>
                                        </p:tav>
                                      </p:tavLst>
                                    </p:anim>
                                    <p:set>
                                      <p:cBhvr>
                                        <p:cTn id="204" dur="1" fill="hold">
                                          <p:stCondLst>
                                            <p:cond delay="999"/>
                                          </p:stCondLst>
                                        </p:cTn>
                                        <p:tgtEl>
                                          <p:spTgt spid="47"/>
                                        </p:tgtEl>
                                        <p:attrNameLst>
                                          <p:attrName>style.visibility</p:attrName>
                                        </p:attrNameLst>
                                      </p:cBhvr>
                                      <p:to>
                                        <p:strVal val="hidden"/>
                                      </p:to>
                                    </p:set>
                                  </p:childTnLst>
                                </p:cTn>
                              </p:par>
                              <p:par>
                                <p:cTn id="205" presetID="42" presetClass="exit" presetSubtype="0" fill="hold" grpId="0" nodeType="withEffect">
                                  <p:stCondLst>
                                    <p:cond delay="0"/>
                                  </p:stCondLst>
                                  <p:childTnLst>
                                    <p:animEffect transition="out" filter="fade">
                                      <p:cBhvr>
                                        <p:cTn id="206" dur="1000"/>
                                        <p:tgtEl>
                                          <p:spTgt spid="48"/>
                                        </p:tgtEl>
                                      </p:cBhvr>
                                    </p:animEffect>
                                    <p:anim calcmode="lin" valueType="num">
                                      <p:cBhvr>
                                        <p:cTn id="207" dur="1000"/>
                                        <p:tgtEl>
                                          <p:spTgt spid="48"/>
                                        </p:tgtEl>
                                        <p:attrNameLst>
                                          <p:attrName>ppt_x</p:attrName>
                                        </p:attrNameLst>
                                      </p:cBhvr>
                                      <p:tavLst>
                                        <p:tav tm="0">
                                          <p:val>
                                            <p:strVal val="ppt_x"/>
                                          </p:val>
                                        </p:tav>
                                        <p:tav tm="100000">
                                          <p:val>
                                            <p:strVal val="ppt_x"/>
                                          </p:val>
                                        </p:tav>
                                      </p:tavLst>
                                    </p:anim>
                                    <p:anim calcmode="lin" valueType="num">
                                      <p:cBhvr>
                                        <p:cTn id="208" dur="1000"/>
                                        <p:tgtEl>
                                          <p:spTgt spid="48"/>
                                        </p:tgtEl>
                                        <p:attrNameLst>
                                          <p:attrName>ppt_y</p:attrName>
                                        </p:attrNameLst>
                                      </p:cBhvr>
                                      <p:tavLst>
                                        <p:tav tm="0">
                                          <p:val>
                                            <p:strVal val="ppt_y"/>
                                          </p:val>
                                        </p:tav>
                                        <p:tav tm="100000">
                                          <p:val>
                                            <p:strVal val="ppt_y+.1"/>
                                          </p:val>
                                        </p:tav>
                                      </p:tavLst>
                                    </p:anim>
                                    <p:set>
                                      <p:cBhvr>
                                        <p:cTn id="209" dur="1" fill="hold">
                                          <p:stCondLst>
                                            <p:cond delay="999"/>
                                          </p:stCondLst>
                                        </p:cTn>
                                        <p:tgtEl>
                                          <p:spTgt spid="48"/>
                                        </p:tgtEl>
                                        <p:attrNameLst>
                                          <p:attrName>style.visibility</p:attrName>
                                        </p:attrNameLst>
                                      </p:cBhvr>
                                      <p:to>
                                        <p:strVal val="hidden"/>
                                      </p:to>
                                    </p:set>
                                  </p:childTnLst>
                                </p:cTn>
                              </p:par>
                              <p:par>
                                <p:cTn id="210" presetID="42" presetClass="exit" presetSubtype="0" fill="hold" grpId="0" nodeType="withEffect">
                                  <p:stCondLst>
                                    <p:cond delay="0"/>
                                  </p:stCondLst>
                                  <p:childTnLst>
                                    <p:animEffect transition="out" filter="fade">
                                      <p:cBhvr>
                                        <p:cTn id="211" dur="1000"/>
                                        <p:tgtEl>
                                          <p:spTgt spid="49"/>
                                        </p:tgtEl>
                                      </p:cBhvr>
                                    </p:animEffect>
                                    <p:anim calcmode="lin" valueType="num">
                                      <p:cBhvr>
                                        <p:cTn id="212" dur="1000"/>
                                        <p:tgtEl>
                                          <p:spTgt spid="49"/>
                                        </p:tgtEl>
                                        <p:attrNameLst>
                                          <p:attrName>ppt_x</p:attrName>
                                        </p:attrNameLst>
                                      </p:cBhvr>
                                      <p:tavLst>
                                        <p:tav tm="0">
                                          <p:val>
                                            <p:strVal val="ppt_x"/>
                                          </p:val>
                                        </p:tav>
                                        <p:tav tm="100000">
                                          <p:val>
                                            <p:strVal val="ppt_x"/>
                                          </p:val>
                                        </p:tav>
                                      </p:tavLst>
                                    </p:anim>
                                    <p:anim calcmode="lin" valueType="num">
                                      <p:cBhvr>
                                        <p:cTn id="213" dur="1000"/>
                                        <p:tgtEl>
                                          <p:spTgt spid="49"/>
                                        </p:tgtEl>
                                        <p:attrNameLst>
                                          <p:attrName>ppt_y</p:attrName>
                                        </p:attrNameLst>
                                      </p:cBhvr>
                                      <p:tavLst>
                                        <p:tav tm="0">
                                          <p:val>
                                            <p:strVal val="ppt_y"/>
                                          </p:val>
                                        </p:tav>
                                        <p:tav tm="100000">
                                          <p:val>
                                            <p:strVal val="ppt_y+.1"/>
                                          </p:val>
                                        </p:tav>
                                      </p:tavLst>
                                    </p:anim>
                                    <p:set>
                                      <p:cBhvr>
                                        <p:cTn id="214" dur="1" fill="hold">
                                          <p:stCondLst>
                                            <p:cond delay="999"/>
                                          </p:stCondLst>
                                        </p:cTn>
                                        <p:tgtEl>
                                          <p:spTgt spid="49"/>
                                        </p:tgtEl>
                                        <p:attrNameLst>
                                          <p:attrName>style.visibility</p:attrName>
                                        </p:attrNameLst>
                                      </p:cBhvr>
                                      <p:to>
                                        <p:strVal val="hidden"/>
                                      </p:to>
                                    </p:set>
                                  </p:childTnLst>
                                </p:cTn>
                              </p:par>
                              <p:par>
                                <p:cTn id="215" presetID="42" presetClass="exit" presetSubtype="0" fill="hold" grpId="0" nodeType="withEffect">
                                  <p:stCondLst>
                                    <p:cond delay="0"/>
                                  </p:stCondLst>
                                  <p:childTnLst>
                                    <p:animEffect transition="out" filter="fade">
                                      <p:cBhvr>
                                        <p:cTn id="216" dur="1000"/>
                                        <p:tgtEl>
                                          <p:spTgt spid="50"/>
                                        </p:tgtEl>
                                      </p:cBhvr>
                                    </p:animEffect>
                                    <p:anim calcmode="lin" valueType="num">
                                      <p:cBhvr>
                                        <p:cTn id="217" dur="1000"/>
                                        <p:tgtEl>
                                          <p:spTgt spid="50"/>
                                        </p:tgtEl>
                                        <p:attrNameLst>
                                          <p:attrName>ppt_x</p:attrName>
                                        </p:attrNameLst>
                                      </p:cBhvr>
                                      <p:tavLst>
                                        <p:tav tm="0">
                                          <p:val>
                                            <p:strVal val="ppt_x"/>
                                          </p:val>
                                        </p:tav>
                                        <p:tav tm="100000">
                                          <p:val>
                                            <p:strVal val="ppt_x"/>
                                          </p:val>
                                        </p:tav>
                                      </p:tavLst>
                                    </p:anim>
                                    <p:anim calcmode="lin" valueType="num">
                                      <p:cBhvr>
                                        <p:cTn id="218" dur="1000"/>
                                        <p:tgtEl>
                                          <p:spTgt spid="50"/>
                                        </p:tgtEl>
                                        <p:attrNameLst>
                                          <p:attrName>ppt_y</p:attrName>
                                        </p:attrNameLst>
                                      </p:cBhvr>
                                      <p:tavLst>
                                        <p:tav tm="0">
                                          <p:val>
                                            <p:strVal val="ppt_y"/>
                                          </p:val>
                                        </p:tav>
                                        <p:tav tm="100000">
                                          <p:val>
                                            <p:strVal val="ppt_y+.1"/>
                                          </p:val>
                                        </p:tav>
                                      </p:tavLst>
                                    </p:anim>
                                    <p:set>
                                      <p:cBhvr>
                                        <p:cTn id="219" dur="1" fill="hold">
                                          <p:stCondLst>
                                            <p:cond delay="999"/>
                                          </p:stCondLst>
                                        </p:cTn>
                                        <p:tgtEl>
                                          <p:spTgt spid="50"/>
                                        </p:tgtEl>
                                        <p:attrNameLst>
                                          <p:attrName>style.visibility</p:attrName>
                                        </p:attrNameLst>
                                      </p:cBhvr>
                                      <p:to>
                                        <p:strVal val="hidden"/>
                                      </p:to>
                                    </p:set>
                                  </p:childTnLst>
                                </p:cTn>
                              </p:par>
                              <p:par>
                                <p:cTn id="220" presetID="42" presetClass="exit" presetSubtype="0" fill="hold" grpId="0" nodeType="withEffect">
                                  <p:stCondLst>
                                    <p:cond delay="0"/>
                                  </p:stCondLst>
                                  <p:childTnLst>
                                    <p:animEffect transition="out" filter="fade">
                                      <p:cBhvr>
                                        <p:cTn id="221" dur="1000"/>
                                        <p:tgtEl>
                                          <p:spTgt spid="51"/>
                                        </p:tgtEl>
                                      </p:cBhvr>
                                    </p:animEffect>
                                    <p:anim calcmode="lin" valueType="num">
                                      <p:cBhvr>
                                        <p:cTn id="222" dur="1000"/>
                                        <p:tgtEl>
                                          <p:spTgt spid="51"/>
                                        </p:tgtEl>
                                        <p:attrNameLst>
                                          <p:attrName>ppt_x</p:attrName>
                                        </p:attrNameLst>
                                      </p:cBhvr>
                                      <p:tavLst>
                                        <p:tav tm="0">
                                          <p:val>
                                            <p:strVal val="ppt_x"/>
                                          </p:val>
                                        </p:tav>
                                        <p:tav tm="100000">
                                          <p:val>
                                            <p:strVal val="ppt_x"/>
                                          </p:val>
                                        </p:tav>
                                      </p:tavLst>
                                    </p:anim>
                                    <p:anim calcmode="lin" valueType="num">
                                      <p:cBhvr>
                                        <p:cTn id="223" dur="1000"/>
                                        <p:tgtEl>
                                          <p:spTgt spid="51"/>
                                        </p:tgtEl>
                                        <p:attrNameLst>
                                          <p:attrName>ppt_y</p:attrName>
                                        </p:attrNameLst>
                                      </p:cBhvr>
                                      <p:tavLst>
                                        <p:tav tm="0">
                                          <p:val>
                                            <p:strVal val="ppt_y"/>
                                          </p:val>
                                        </p:tav>
                                        <p:tav tm="100000">
                                          <p:val>
                                            <p:strVal val="ppt_y+.1"/>
                                          </p:val>
                                        </p:tav>
                                      </p:tavLst>
                                    </p:anim>
                                    <p:set>
                                      <p:cBhvr>
                                        <p:cTn id="224" dur="1" fill="hold">
                                          <p:stCondLst>
                                            <p:cond delay="999"/>
                                          </p:stCondLst>
                                        </p:cTn>
                                        <p:tgtEl>
                                          <p:spTgt spid="51"/>
                                        </p:tgtEl>
                                        <p:attrNameLst>
                                          <p:attrName>style.visibility</p:attrName>
                                        </p:attrNameLst>
                                      </p:cBhvr>
                                      <p:to>
                                        <p:strVal val="hidden"/>
                                      </p:to>
                                    </p:set>
                                  </p:childTnLst>
                                </p:cTn>
                              </p:par>
                              <p:par>
                                <p:cTn id="225" presetID="42" presetClass="exit" presetSubtype="0" fill="hold" grpId="0" nodeType="withEffect">
                                  <p:stCondLst>
                                    <p:cond delay="0"/>
                                  </p:stCondLst>
                                  <p:childTnLst>
                                    <p:animEffect transition="out" filter="fade">
                                      <p:cBhvr>
                                        <p:cTn id="226" dur="1000"/>
                                        <p:tgtEl>
                                          <p:spTgt spid="52"/>
                                        </p:tgtEl>
                                      </p:cBhvr>
                                    </p:animEffect>
                                    <p:anim calcmode="lin" valueType="num">
                                      <p:cBhvr>
                                        <p:cTn id="227" dur="1000"/>
                                        <p:tgtEl>
                                          <p:spTgt spid="52"/>
                                        </p:tgtEl>
                                        <p:attrNameLst>
                                          <p:attrName>ppt_x</p:attrName>
                                        </p:attrNameLst>
                                      </p:cBhvr>
                                      <p:tavLst>
                                        <p:tav tm="0">
                                          <p:val>
                                            <p:strVal val="ppt_x"/>
                                          </p:val>
                                        </p:tav>
                                        <p:tav tm="100000">
                                          <p:val>
                                            <p:strVal val="ppt_x"/>
                                          </p:val>
                                        </p:tav>
                                      </p:tavLst>
                                    </p:anim>
                                    <p:anim calcmode="lin" valueType="num">
                                      <p:cBhvr>
                                        <p:cTn id="228" dur="1000"/>
                                        <p:tgtEl>
                                          <p:spTgt spid="52"/>
                                        </p:tgtEl>
                                        <p:attrNameLst>
                                          <p:attrName>ppt_y</p:attrName>
                                        </p:attrNameLst>
                                      </p:cBhvr>
                                      <p:tavLst>
                                        <p:tav tm="0">
                                          <p:val>
                                            <p:strVal val="ppt_y"/>
                                          </p:val>
                                        </p:tav>
                                        <p:tav tm="100000">
                                          <p:val>
                                            <p:strVal val="ppt_y+.1"/>
                                          </p:val>
                                        </p:tav>
                                      </p:tavLst>
                                    </p:anim>
                                    <p:set>
                                      <p:cBhvr>
                                        <p:cTn id="229" dur="1" fill="hold">
                                          <p:stCondLst>
                                            <p:cond delay="999"/>
                                          </p:stCondLst>
                                        </p:cTn>
                                        <p:tgtEl>
                                          <p:spTgt spid="52"/>
                                        </p:tgtEl>
                                        <p:attrNameLst>
                                          <p:attrName>style.visibility</p:attrName>
                                        </p:attrNameLst>
                                      </p:cBhvr>
                                      <p:to>
                                        <p:strVal val="hidden"/>
                                      </p:to>
                                    </p:set>
                                  </p:childTnLst>
                                </p:cTn>
                              </p:par>
                              <p:par>
                                <p:cTn id="230" presetID="42" presetClass="exit" presetSubtype="0" fill="hold" grpId="0" nodeType="withEffect">
                                  <p:stCondLst>
                                    <p:cond delay="0"/>
                                  </p:stCondLst>
                                  <p:childTnLst>
                                    <p:animEffect transition="out" filter="fade">
                                      <p:cBhvr>
                                        <p:cTn id="231" dur="1000"/>
                                        <p:tgtEl>
                                          <p:spTgt spid="53"/>
                                        </p:tgtEl>
                                      </p:cBhvr>
                                    </p:animEffect>
                                    <p:anim calcmode="lin" valueType="num">
                                      <p:cBhvr>
                                        <p:cTn id="232" dur="1000"/>
                                        <p:tgtEl>
                                          <p:spTgt spid="53"/>
                                        </p:tgtEl>
                                        <p:attrNameLst>
                                          <p:attrName>ppt_x</p:attrName>
                                        </p:attrNameLst>
                                      </p:cBhvr>
                                      <p:tavLst>
                                        <p:tav tm="0">
                                          <p:val>
                                            <p:strVal val="ppt_x"/>
                                          </p:val>
                                        </p:tav>
                                        <p:tav tm="100000">
                                          <p:val>
                                            <p:strVal val="ppt_x"/>
                                          </p:val>
                                        </p:tav>
                                      </p:tavLst>
                                    </p:anim>
                                    <p:anim calcmode="lin" valueType="num">
                                      <p:cBhvr>
                                        <p:cTn id="233" dur="1000"/>
                                        <p:tgtEl>
                                          <p:spTgt spid="53"/>
                                        </p:tgtEl>
                                        <p:attrNameLst>
                                          <p:attrName>ppt_y</p:attrName>
                                        </p:attrNameLst>
                                      </p:cBhvr>
                                      <p:tavLst>
                                        <p:tav tm="0">
                                          <p:val>
                                            <p:strVal val="ppt_y"/>
                                          </p:val>
                                        </p:tav>
                                        <p:tav tm="100000">
                                          <p:val>
                                            <p:strVal val="ppt_y+.1"/>
                                          </p:val>
                                        </p:tav>
                                      </p:tavLst>
                                    </p:anim>
                                    <p:set>
                                      <p:cBhvr>
                                        <p:cTn id="234" dur="1" fill="hold">
                                          <p:stCondLst>
                                            <p:cond delay="999"/>
                                          </p:stCondLst>
                                        </p:cTn>
                                        <p:tgtEl>
                                          <p:spTgt spid="53"/>
                                        </p:tgtEl>
                                        <p:attrNameLst>
                                          <p:attrName>style.visibility</p:attrName>
                                        </p:attrNameLst>
                                      </p:cBhvr>
                                      <p:to>
                                        <p:strVal val="hidden"/>
                                      </p:to>
                                    </p:set>
                                  </p:childTnLst>
                                </p:cTn>
                              </p:par>
                              <p:par>
                                <p:cTn id="235" presetID="42" presetClass="exit" presetSubtype="0" fill="hold" grpId="0" nodeType="withEffect">
                                  <p:stCondLst>
                                    <p:cond delay="0"/>
                                  </p:stCondLst>
                                  <p:childTnLst>
                                    <p:animEffect transition="out" filter="fade">
                                      <p:cBhvr>
                                        <p:cTn id="236" dur="1000"/>
                                        <p:tgtEl>
                                          <p:spTgt spid="54"/>
                                        </p:tgtEl>
                                      </p:cBhvr>
                                    </p:animEffect>
                                    <p:anim calcmode="lin" valueType="num">
                                      <p:cBhvr>
                                        <p:cTn id="237" dur="1000"/>
                                        <p:tgtEl>
                                          <p:spTgt spid="54"/>
                                        </p:tgtEl>
                                        <p:attrNameLst>
                                          <p:attrName>ppt_x</p:attrName>
                                        </p:attrNameLst>
                                      </p:cBhvr>
                                      <p:tavLst>
                                        <p:tav tm="0">
                                          <p:val>
                                            <p:strVal val="ppt_x"/>
                                          </p:val>
                                        </p:tav>
                                        <p:tav tm="100000">
                                          <p:val>
                                            <p:strVal val="ppt_x"/>
                                          </p:val>
                                        </p:tav>
                                      </p:tavLst>
                                    </p:anim>
                                    <p:anim calcmode="lin" valueType="num">
                                      <p:cBhvr>
                                        <p:cTn id="238" dur="1000"/>
                                        <p:tgtEl>
                                          <p:spTgt spid="54"/>
                                        </p:tgtEl>
                                        <p:attrNameLst>
                                          <p:attrName>ppt_y</p:attrName>
                                        </p:attrNameLst>
                                      </p:cBhvr>
                                      <p:tavLst>
                                        <p:tav tm="0">
                                          <p:val>
                                            <p:strVal val="ppt_y"/>
                                          </p:val>
                                        </p:tav>
                                        <p:tav tm="100000">
                                          <p:val>
                                            <p:strVal val="ppt_y+.1"/>
                                          </p:val>
                                        </p:tav>
                                      </p:tavLst>
                                    </p:anim>
                                    <p:set>
                                      <p:cBhvr>
                                        <p:cTn id="239" dur="1" fill="hold">
                                          <p:stCondLst>
                                            <p:cond delay="999"/>
                                          </p:stCondLst>
                                        </p:cTn>
                                        <p:tgtEl>
                                          <p:spTgt spid="54"/>
                                        </p:tgtEl>
                                        <p:attrNameLst>
                                          <p:attrName>style.visibility</p:attrName>
                                        </p:attrNameLst>
                                      </p:cBhvr>
                                      <p:to>
                                        <p:strVal val="hidden"/>
                                      </p:to>
                                    </p:set>
                                  </p:childTnLst>
                                </p:cTn>
                              </p:par>
                              <p:par>
                                <p:cTn id="240" presetID="42" presetClass="exit" presetSubtype="0" fill="hold" grpId="0" nodeType="withEffect">
                                  <p:stCondLst>
                                    <p:cond delay="0"/>
                                  </p:stCondLst>
                                  <p:childTnLst>
                                    <p:animEffect transition="out" filter="fade">
                                      <p:cBhvr>
                                        <p:cTn id="241" dur="1000"/>
                                        <p:tgtEl>
                                          <p:spTgt spid="55"/>
                                        </p:tgtEl>
                                      </p:cBhvr>
                                    </p:animEffect>
                                    <p:anim calcmode="lin" valueType="num">
                                      <p:cBhvr>
                                        <p:cTn id="242" dur="1000"/>
                                        <p:tgtEl>
                                          <p:spTgt spid="55"/>
                                        </p:tgtEl>
                                        <p:attrNameLst>
                                          <p:attrName>ppt_x</p:attrName>
                                        </p:attrNameLst>
                                      </p:cBhvr>
                                      <p:tavLst>
                                        <p:tav tm="0">
                                          <p:val>
                                            <p:strVal val="ppt_x"/>
                                          </p:val>
                                        </p:tav>
                                        <p:tav tm="100000">
                                          <p:val>
                                            <p:strVal val="ppt_x"/>
                                          </p:val>
                                        </p:tav>
                                      </p:tavLst>
                                    </p:anim>
                                    <p:anim calcmode="lin" valueType="num">
                                      <p:cBhvr>
                                        <p:cTn id="243" dur="1000"/>
                                        <p:tgtEl>
                                          <p:spTgt spid="55"/>
                                        </p:tgtEl>
                                        <p:attrNameLst>
                                          <p:attrName>ppt_y</p:attrName>
                                        </p:attrNameLst>
                                      </p:cBhvr>
                                      <p:tavLst>
                                        <p:tav tm="0">
                                          <p:val>
                                            <p:strVal val="ppt_y"/>
                                          </p:val>
                                        </p:tav>
                                        <p:tav tm="100000">
                                          <p:val>
                                            <p:strVal val="ppt_y+.1"/>
                                          </p:val>
                                        </p:tav>
                                      </p:tavLst>
                                    </p:anim>
                                    <p:set>
                                      <p:cBhvr>
                                        <p:cTn id="244" dur="1" fill="hold">
                                          <p:stCondLst>
                                            <p:cond delay="999"/>
                                          </p:stCondLst>
                                        </p:cTn>
                                        <p:tgtEl>
                                          <p:spTgt spid="55"/>
                                        </p:tgtEl>
                                        <p:attrNameLst>
                                          <p:attrName>style.visibility</p:attrName>
                                        </p:attrNameLst>
                                      </p:cBhvr>
                                      <p:to>
                                        <p:strVal val="hidden"/>
                                      </p:to>
                                    </p:set>
                                  </p:childTnLst>
                                </p:cTn>
                              </p:par>
                              <p:par>
                                <p:cTn id="245" presetID="42" presetClass="exit" presetSubtype="0" fill="hold" grpId="0" nodeType="withEffect">
                                  <p:stCondLst>
                                    <p:cond delay="0"/>
                                  </p:stCondLst>
                                  <p:childTnLst>
                                    <p:animEffect transition="out" filter="fade">
                                      <p:cBhvr>
                                        <p:cTn id="246" dur="1000"/>
                                        <p:tgtEl>
                                          <p:spTgt spid="56"/>
                                        </p:tgtEl>
                                      </p:cBhvr>
                                    </p:animEffect>
                                    <p:anim calcmode="lin" valueType="num">
                                      <p:cBhvr>
                                        <p:cTn id="247" dur="1000"/>
                                        <p:tgtEl>
                                          <p:spTgt spid="56"/>
                                        </p:tgtEl>
                                        <p:attrNameLst>
                                          <p:attrName>ppt_x</p:attrName>
                                        </p:attrNameLst>
                                      </p:cBhvr>
                                      <p:tavLst>
                                        <p:tav tm="0">
                                          <p:val>
                                            <p:strVal val="ppt_x"/>
                                          </p:val>
                                        </p:tav>
                                        <p:tav tm="100000">
                                          <p:val>
                                            <p:strVal val="ppt_x"/>
                                          </p:val>
                                        </p:tav>
                                      </p:tavLst>
                                    </p:anim>
                                    <p:anim calcmode="lin" valueType="num">
                                      <p:cBhvr>
                                        <p:cTn id="248" dur="1000"/>
                                        <p:tgtEl>
                                          <p:spTgt spid="56"/>
                                        </p:tgtEl>
                                        <p:attrNameLst>
                                          <p:attrName>ppt_y</p:attrName>
                                        </p:attrNameLst>
                                      </p:cBhvr>
                                      <p:tavLst>
                                        <p:tav tm="0">
                                          <p:val>
                                            <p:strVal val="ppt_y"/>
                                          </p:val>
                                        </p:tav>
                                        <p:tav tm="100000">
                                          <p:val>
                                            <p:strVal val="ppt_y+.1"/>
                                          </p:val>
                                        </p:tav>
                                      </p:tavLst>
                                    </p:anim>
                                    <p:set>
                                      <p:cBhvr>
                                        <p:cTn id="249" dur="1" fill="hold">
                                          <p:stCondLst>
                                            <p:cond delay="999"/>
                                          </p:stCondLst>
                                        </p:cTn>
                                        <p:tgtEl>
                                          <p:spTgt spid="56"/>
                                        </p:tgtEl>
                                        <p:attrNameLst>
                                          <p:attrName>style.visibility</p:attrName>
                                        </p:attrNameLst>
                                      </p:cBhvr>
                                      <p:to>
                                        <p:strVal val="hidden"/>
                                      </p:to>
                                    </p:set>
                                  </p:childTnLst>
                                </p:cTn>
                              </p:par>
                              <p:par>
                                <p:cTn id="250" presetID="42" presetClass="exit" presetSubtype="0" fill="hold" grpId="0" nodeType="withEffect">
                                  <p:stCondLst>
                                    <p:cond delay="0"/>
                                  </p:stCondLst>
                                  <p:childTnLst>
                                    <p:animEffect transition="out" filter="fade">
                                      <p:cBhvr>
                                        <p:cTn id="251" dur="1000"/>
                                        <p:tgtEl>
                                          <p:spTgt spid="57"/>
                                        </p:tgtEl>
                                      </p:cBhvr>
                                    </p:animEffect>
                                    <p:anim calcmode="lin" valueType="num">
                                      <p:cBhvr>
                                        <p:cTn id="252" dur="1000"/>
                                        <p:tgtEl>
                                          <p:spTgt spid="57"/>
                                        </p:tgtEl>
                                        <p:attrNameLst>
                                          <p:attrName>ppt_x</p:attrName>
                                        </p:attrNameLst>
                                      </p:cBhvr>
                                      <p:tavLst>
                                        <p:tav tm="0">
                                          <p:val>
                                            <p:strVal val="ppt_x"/>
                                          </p:val>
                                        </p:tav>
                                        <p:tav tm="100000">
                                          <p:val>
                                            <p:strVal val="ppt_x"/>
                                          </p:val>
                                        </p:tav>
                                      </p:tavLst>
                                    </p:anim>
                                    <p:anim calcmode="lin" valueType="num">
                                      <p:cBhvr>
                                        <p:cTn id="253" dur="1000"/>
                                        <p:tgtEl>
                                          <p:spTgt spid="57"/>
                                        </p:tgtEl>
                                        <p:attrNameLst>
                                          <p:attrName>ppt_y</p:attrName>
                                        </p:attrNameLst>
                                      </p:cBhvr>
                                      <p:tavLst>
                                        <p:tav tm="0">
                                          <p:val>
                                            <p:strVal val="ppt_y"/>
                                          </p:val>
                                        </p:tav>
                                        <p:tav tm="100000">
                                          <p:val>
                                            <p:strVal val="ppt_y+.1"/>
                                          </p:val>
                                        </p:tav>
                                      </p:tavLst>
                                    </p:anim>
                                    <p:set>
                                      <p:cBhvr>
                                        <p:cTn id="254" dur="1" fill="hold">
                                          <p:stCondLst>
                                            <p:cond delay="999"/>
                                          </p:stCondLst>
                                        </p:cTn>
                                        <p:tgtEl>
                                          <p:spTgt spid="57"/>
                                        </p:tgtEl>
                                        <p:attrNameLst>
                                          <p:attrName>style.visibility</p:attrName>
                                        </p:attrNameLst>
                                      </p:cBhvr>
                                      <p:to>
                                        <p:strVal val="hidden"/>
                                      </p:to>
                                    </p:set>
                                  </p:childTnLst>
                                </p:cTn>
                              </p:par>
                              <p:par>
                                <p:cTn id="255" presetID="42" presetClass="exit" presetSubtype="0" fill="hold" grpId="0" nodeType="withEffect">
                                  <p:stCondLst>
                                    <p:cond delay="0"/>
                                  </p:stCondLst>
                                  <p:childTnLst>
                                    <p:animEffect transition="out" filter="fade">
                                      <p:cBhvr>
                                        <p:cTn id="256" dur="1000"/>
                                        <p:tgtEl>
                                          <p:spTgt spid="58"/>
                                        </p:tgtEl>
                                      </p:cBhvr>
                                    </p:animEffect>
                                    <p:anim calcmode="lin" valueType="num">
                                      <p:cBhvr>
                                        <p:cTn id="257" dur="1000"/>
                                        <p:tgtEl>
                                          <p:spTgt spid="58"/>
                                        </p:tgtEl>
                                        <p:attrNameLst>
                                          <p:attrName>ppt_x</p:attrName>
                                        </p:attrNameLst>
                                      </p:cBhvr>
                                      <p:tavLst>
                                        <p:tav tm="0">
                                          <p:val>
                                            <p:strVal val="ppt_x"/>
                                          </p:val>
                                        </p:tav>
                                        <p:tav tm="100000">
                                          <p:val>
                                            <p:strVal val="ppt_x"/>
                                          </p:val>
                                        </p:tav>
                                      </p:tavLst>
                                    </p:anim>
                                    <p:anim calcmode="lin" valueType="num">
                                      <p:cBhvr>
                                        <p:cTn id="258" dur="1000"/>
                                        <p:tgtEl>
                                          <p:spTgt spid="58"/>
                                        </p:tgtEl>
                                        <p:attrNameLst>
                                          <p:attrName>ppt_y</p:attrName>
                                        </p:attrNameLst>
                                      </p:cBhvr>
                                      <p:tavLst>
                                        <p:tav tm="0">
                                          <p:val>
                                            <p:strVal val="ppt_y"/>
                                          </p:val>
                                        </p:tav>
                                        <p:tav tm="100000">
                                          <p:val>
                                            <p:strVal val="ppt_y+.1"/>
                                          </p:val>
                                        </p:tav>
                                      </p:tavLst>
                                    </p:anim>
                                    <p:set>
                                      <p:cBhvr>
                                        <p:cTn id="259" dur="1" fill="hold">
                                          <p:stCondLst>
                                            <p:cond delay="999"/>
                                          </p:stCondLst>
                                        </p:cTn>
                                        <p:tgtEl>
                                          <p:spTgt spid="58"/>
                                        </p:tgtEl>
                                        <p:attrNameLst>
                                          <p:attrName>style.visibility</p:attrName>
                                        </p:attrNameLst>
                                      </p:cBhvr>
                                      <p:to>
                                        <p:strVal val="hidden"/>
                                      </p:to>
                                    </p:set>
                                  </p:childTnLst>
                                </p:cTn>
                              </p:par>
                              <p:par>
                                <p:cTn id="260" presetID="42" presetClass="exit" presetSubtype="0" fill="hold" grpId="0" nodeType="withEffect">
                                  <p:stCondLst>
                                    <p:cond delay="0"/>
                                  </p:stCondLst>
                                  <p:childTnLst>
                                    <p:animEffect transition="out" filter="fade">
                                      <p:cBhvr>
                                        <p:cTn id="261" dur="1000"/>
                                        <p:tgtEl>
                                          <p:spTgt spid="59"/>
                                        </p:tgtEl>
                                      </p:cBhvr>
                                    </p:animEffect>
                                    <p:anim calcmode="lin" valueType="num">
                                      <p:cBhvr>
                                        <p:cTn id="262" dur="1000"/>
                                        <p:tgtEl>
                                          <p:spTgt spid="59"/>
                                        </p:tgtEl>
                                        <p:attrNameLst>
                                          <p:attrName>ppt_x</p:attrName>
                                        </p:attrNameLst>
                                      </p:cBhvr>
                                      <p:tavLst>
                                        <p:tav tm="0">
                                          <p:val>
                                            <p:strVal val="ppt_x"/>
                                          </p:val>
                                        </p:tav>
                                        <p:tav tm="100000">
                                          <p:val>
                                            <p:strVal val="ppt_x"/>
                                          </p:val>
                                        </p:tav>
                                      </p:tavLst>
                                    </p:anim>
                                    <p:anim calcmode="lin" valueType="num">
                                      <p:cBhvr>
                                        <p:cTn id="263" dur="1000"/>
                                        <p:tgtEl>
                                          <p:spTgt spid="59"/>
                                        </p:tgtEl>
                                        <p:attrNameLst>
                                          <p:attrName>ppt_y</p:attrName>
                                        </p:attrNameLst>
                                      </p:cBhvr>
                                      <p:tavLst>
                                        <p:tav tm="0">
                                          <p:val>
                                            <p:strVal val="ppt_y"/>
                                          </p:val>
                                        </p:tav>
                                        <p:tav tm="100000">
                                          <p:val>
                                            <p:strVal val="ppt_y+.1"/>
                                          </p:val>
                                        </p:tav>
                                      </p:tavLst>
                                    </p:anim>
                                    <p:set>
                                      <p:cBhvr>
                                        <p:cTn id="264" dur="1" fill="hold">
                                          <p:stCondLst>
                                            <p:cond delay="999"/>
                                          </p:stCondLst>
                                        </p:cTn>
                                        <p:tgtEl>
                                          <p:spTgt spid="59"/>
                                        </p:tgtEl>
                                        <p:attrNameLst>
                                          <p:attrName>style.visibility</p:attrName>
                                        </p:attrNameLst>
                                      </p:cBhvr>
                                      <p:to>
                                        <p:strVal val="hidden"/>
                                      </p:to>
                                    </p:set>
                                  </p:childTnLst>
                                </p:cTn>
                              </p:par>
                              <p:par>
                                <p:cTn id="265" presetID="42" presetClass="exit" presetSubtype="0" fill="hold" grpId="0" nodeType="withEffect">
                                  <p:stCondLst>
                                    <p:cond delay="0"/>
                                  </p:stCondLst>
                                  <p:childTnLst>
                                    <p:animEffect transition="out" filter="fade">
                                      <p:cBhvr>
                                        <p:cTn id="266" dur="1000"/>
                                        <p:tgtEl>
                                          <p:spTgt spid="60"/>
                                        </p:tgtEl>
                                      </p:cBhvr>
                                    </p:animEffect>
                                    <p:anim calcmode="lin" valueType="num">
                                      <p:cBhvr>
                                        <p:cTn id="267" dur="1000"/>
                                        <p:tgtEl>
                                          <p:spTgt spid="60"/>
                                        </p:tgtEl>
                                        <p:attrNameLst>
                                          <p:attrName>ppt_x</p:attrName>
                                        </p:attrNameLst>
                                      </p:cBhvr>
                                      <p:tavLst>
                                        <p:tav tm="0">
                                          <p:val>
                                            <p:strVal val="ppt_x"/>
                                          </p:val>
                                        </p:tav>
                                        <p:tav tm="100000">
                                          <p:val>
                                            <p:strVal val="ppt_x"/>
                                          </p:val>
                                        </p:tav>
                                      </p:tavLst>
                                    </p:anim>
                                    <p:anim calcmode="lin" valueType="num">
                                      <p:cBhvr>
                                        <p:cTn id="268" dur="1000"/>
                                        <p:tgtEl>
                                          <p:spTgt spid="60"/>
                                        </p:tgtEl>
                                        <p:attrNameLst>
                                          <p:attrName>ppt_y</p:attrName>
                                        </p:attrNameLst>
                                      </p:cBhvr>
                                      <p:tavLst>
                                        <p:tav tm="0">
                                          <p:val>
                                            <p:strVal val="ppt_y"/>
                                          </p:val>
                                        </p:tav>
                                        <p:tav tm="100000">
                                          <p:val>
                                            <p:strVal val="ppt_y+.1"/>
                                          </p:val>
                                        </p:tav>
                                      </p:tavLst>
                                    </p:anim>
                                    <p:set>
                                      <p:cBhvr>
                                        <p:cTn id="269" dur="1" fill="hold">
                                          <p:stCondLst>
                                            <p:cond delay="999"/>
                                          </p:stCondLst>
                                        </p:cTn>
                                        <p:tgtEl>
                                          <p:spTgt spid="60"/>
                                        </p:tgtEl>
                                        <p:attrNameLst>
                                          <p:attrName>style.visibility</p:attrName>
                                        </p:attrNameLst>
                                      </p:cBhvr>
                                      <p:to>
                                        <p:strVal val="hidden"/>
                                      </p:to>
                                    </p:set>
                                  </p:childTnLst>
                                </p:cTn>
                              </p:par>
                              <p:par>
                                <p:cTn id="270" presetID="42" presetClass="exit" presetSubtype="0" fill="hold" grpId="0" nodeType="withEffect">
                                  <p:stCondLst>
                                    <p:cond delay="0"/>
                                  </p:stCondLst>
                                  <p:childTnLst>
                                    <p:animEffect transition="out" filter="fade">
                                      <p:cBhvr>
                                        <p:cTn id="271" dur="1000"/>
                                        <p:tgtEl>
                                          <p:spTgt spid="61"/>
                                        </p:tgtEl>
                                      </p:cBhvr>
                                    </p:animEffect>
                                    <p:anim calcmode="lin" valueType="num">
                                      <p:cBhvr>
                                        <p:cTn id="272" dur="1000"/>
                                        <p:tgtEl>
                                          <p:spTgt spid="61"/>
                                        </p:tgtEl>
                                        <p:attrNameLst>
                                          <p:attrName>ppt_x</p:attrName>
                                        </p:attrNameLst>
                                      </p:cBhvr>
                                      <p:tavLst>
                                        <p:tav tm="0">
                                          <p:val>
                                            <p:strVal val="ppt_x"/>
                                          </p:val>
                                        </p:tav>
                                        <p:tav tm="100000">
                                          <p:val>
                                            <p:strVal val="ppt_x"/>
                                          </p:val>
                                        </p:tav>
                                      </p:tavLst>
                                    </p:anim>
                                    <p:anim calcmode="lin" valueType="num">
                                      <p:cBhvr>
                                        <p:cTn id="273" dur="1000"/>
                                        <p:tgtEl>
                                          <p:spTgt spid="61"/>
                                        </p:tgtEl>
                                        <p:attrNameLst>
                                          <p:attrName>ppt_y</p:attrName>
                                        </p:attrNameLst>
                                      </p:cBhvr>
                                      <p:tavLst>
                                        <p:tav tm="0">
                                          <p:val>
                                            <p:strVal val="ppt_y"/>
                                          </p:val>
                                        </p:tav>
                                        <p:tav tm="100000">
                                          <p:val>
                                            <p:strVal val="ppt_y+.1"/>
                                          </p:val>
                                        </p:tav>
                                      </p:tavLst>
                                    </p:anim>
                                    <p:set>
                                      <p:cBhvr>
                                        <p:cTn id="274" dur="1" fill="hold">
                                          <p:stCondLst>
                                            <p:cond delay="999"/>
                                          </p:stCondLst>
                                        </p:cTn>
                                        <p:tgtEl>
                                          <p:spTgt spid="61"/>
                                        </p:tgtEl>
                                        <p:attrNameLst>
                                          <p:attrName>style.visibility</p:attrName>
                                        </p:attrNameLst>
                                      </p:cBhvr>
                                      <p:to>
                                        <p:strVal val="hidden"/>
                                      </p:to>
                                    </p:set>
                                  </p:childTnLst>
                                </p:cTn>
                              </p:par>
                              <p:par>
                                <p:cTn id="275" presetID="42" presetClass="exit" presetSubtype="0" fill="hold" grpId="0" nodeType="withEffect">
                                  <p:stCondLst>
                                    <p:cond delay="0"/>
                                  </p:stCondLst>
                                  <p:childTnLst>
                                    <p:animEffect transition="out" filter="fade">
                                      <p:cBhvr>
                                        <p:cTn id="276" dur="1000"/>
                                        <p:tgtEl>
                                          <p:spTgt spid="62"/>
                                        </p:tgtEl>
                                      </p:cBhvr>
                                    </p:animEffect>
                                    <p:anim calcmode="lin" valueType="num">
                                      <p:cBhvr>
                                        <p:cTn id="277" dur="1000"/>
                                        <p:tgtEl>
                                          <p:spTgt spid="62"/>
                                        </p:tgtEl>
                                        <p:attrNameLst>
                                          <p:attrName>ppt_x</p:attrName>
                                        </p:attrNameLst>
                                      </p:cBhvr>
                                      <p:tavLst>
                                        <p:tav tm="0">
                                          <p:val>
                                            <p:strVal val="ppt_x"/>
                                          </p:val>
                                        </p:tav>
                                        <p:tav tm="100000">
                                          <p:val>
                                            <p:strVal val="ppt_x"/>
                                          </p:val>
                                        </p:tav>
                                      </p:tavLst>
                                    </p:anim>
                                    <p:anim calcmode="lin" valueType="num">
                                      <p:cBhvr>
                                        <p:cTn id="278" dur="1000"/>
                                        <p:tgtEl>
                                          <p:spTgt spid="62"/>
                                        </p:tgtEl>
                                        <p:attrNameLst>
                                          <p:attrName>ppt_y</p:attrName>
                                        </p:attrNameLst>
                                      </p:cBhvr>
                                      <p:tavLst>
                                        <p:tav tm="0">
                                          <p:val>
                                            <p:strVal val="ppt_y"/>
                                          </p:val>
                                        </p:tav>
                                        <p:tav tm="100000">
                                          <p:val>
                                            <p:strVal val="ppt_y+.1"/>
                                          </p:val>
                                        </p:tav>
                                      </p:tavLst>
                                    </p:anim>
                                    <p:set>
                                      <p:cBhvr>
                                        <p:cTn id="279" dur="1" fill="hold">
                                          <p:stCondLst>
                                            <p:cond delay="999"/>
                                          </p:stCondLst>
                                        </p:cTn>
                                        <p:tgtEl>
                                          <p:spTgt spid="62"/>
                                        </p:tgtEl>
                                        <p:attrNameLst>
                                          <p:attrName>style.visibility</p:attrName>
                                        </p:attrNameLst>
                                      </p:cBhvr>
                                      <p:to>
                                        <p:strVal val="hidden"/>
                                      </p:to>
                                    </p:set>
                                  </p:childTnLst>
                                </p:cTn>
                              </p:par>
                              <p:par>
                                <p:cTn id="280" presetID="42" presetClass="exit" presetSubtype="0" fill="hold" grpId="0" nodeType="withEffect">
                                  <p:stCondLst>
                                    <p:cond delay="0"/>
                                  </p:stCondLst>
                                  <p:childTnLst>
                                    <p:animEffect transition="out" filter="fade">
                                      <p:cBhvr>
                                        <p:cTn id="281" dur="1000"/>
                                        <p:tgtEl>
                                          <p:spTgt spid="63"/>
                                        </p:tgtEl>
                                      </p:cBhvr>
                                    </p:animEffect>
                                    <p:anim calcmode="lin" valueType="num">
                                      <p:cBhvr>
                                        <p:cTn id="282" dur="1000"/>
                                        <p:tgtEl>
                                          <p:spTgt spid="63"/>
                                        </p:tgtEl>
                                        <p:attrNameLst>
                                          <p:attrName>ppt_x</p:attrName>
                                        </p:attrNameLst>
                                      </p:cBhvr>
                                      <p:tavLst>
                                        <p:tav tm="0">
                                          <p:val>
                                            <p:strVal val="ppt_x"/>
                                          </p:val>
                                        </p:tav>
                                        <p:tav tm="100000">
                                          <p:val>
                                            <p:strVal val="ppt_x"/>
                                          </p:val>
                                        </p:tav>
                                      </p:tavLst>
                                    </p:anim>
                                    <p:anim calcmode="lin" valueType="num">
                                      <p:cBhvr>
                                        <p:cTn id="283" dur="1000"/>
                                        <p:tgtEl>
                                          <p:spTgt spid="63"/>
                                        </p:tgtEl>
                                        <p:attrNameLst>
                                          <p:attrName>ppt_y</p:attrName>
                                        </p:attrNameLst>
                                      </p:cBhvr>
                                      <p:tavLst>
                                        <p:tav tm="0">
                                          <p:val>
                                            <p:strVal val="ppt_y"/>
                                          </p:val>
                                        </p:tav>
                                        <p:tav tm="100000">
                                          <p:val>
                                            <p:strVal val="ppt_y+.1"/>
                                          </p:val>
                                        </p:tav>
                                      </p:tavLst>
                                    </p:anim>
                                    <p:set>
                                      <p:cBhvr>
                                        <p:cTn id="284" dur="1" fill="hold">
                                          <p:stCondLst>
                                            <p:cond delay="999"/>
                                          </p:stCondLst>
                                        </p:cTn>
                                        <p:tgtEl>
                                          <p:spTgt spid="63"/>
                                        </p:tgtEl>
                                        <p:attrNameLst>
                                          <p:attrName>style.visibility</p:attrName>
                                        </p:attrNameLst>
                                      </p:cBhvr>
                                      <p:to>
                                        <p:strVal val="hidden"/>
                                      </p:to>
                                    </p:set>
                                  </p:childTnLst>
                                </p:cTn>
                              </p:par>
                              <p:par>
                                <p:cTn id="285" presetID="42" presetClass="exit" presetSubtype="0" fill="hold" grpId="0" nodeType="withEffect">
                                  <p:stCondLst>
                                    <p:cond delay="0"/>
                                  </p:stCondLst>
                                  <p:childTnLst>
                                    <p:animEffect transition="out" filter="fade">
                                      <p:cBhvr>
                                        <p:cTn id="286" dur="1000"/>
                                        <p:tgtEl>
                                          <p:spTgt spid="64"/>
                                        </p:tgtEl>
                                      </p:cBhvr>
                                    </p:animEffect>
                                    <p:anim calcmode="lin" valueType="num">
                                      <p:cBhvr>
                                        <p:cTn id="287" dur="1000"/>
                                        <p:tgtEl>
                                          <p:spTgt spid="64"/>
                                        </p:tgtEl>
                                        <p:attrNameLst>
                                          <p:attrName>ppt_x</p:attrName>
                                        </p:attrNameLst>
                                      </p:cBhvr>
                                      <p:tavLst>
                                        <p:tav tm="0">
                                          <p:val>
                                            <p:strVal val="ppt_x"/>
                                          </p:val>
                                        </p:tav>
                                        <p:tav tm="100000">
                                          <p:val>
                                            <p:strVal val="ppt_x"/>
                                          </p:val>
                                        </p:tav>
                                      </p:tavLst>
                                    </p:anim>
                                    <p:anim calcmode="lin" valueType="num">
                                      <p:cBhvr>
                                        <p:cTn id="288" dur="1000"/>
                                        <p:tgtEl>
                                          <p:spTgt spid="64"/>
                                        </p:tgtEl>
                                        <p:attrNameLst>
                                          <p:attrName>ppt_y</p:attrName>
                                        </p:attrNameLst>
                                      </p:cBhvr>
                                      <p:tavLst>
                                        <p:tav tm="0">
                                          <p:val>
                                            <p:strVal val="ppt_y"/>
                                          </p:val>
                                        </p:tav>
                                        <p:tav tm="100000">
                                          <p:val>
                                            <p:strVal val="ppt_y+.1"/>
                                          </p:val>
                                        </p:tav>
                                      </p:tavLst>
                                    </p:anim>
                                    <p:set>
                                      <p:cBhvr>
                                        <p:cTn id="289" dur="1" fill="hold">
                                          <p:stCondLst>
                                            <p:cond delay="999"/>
                                          </p:stCondLst>
                                        </p:cTn>
                                        <p:tgtEl>
                                          <p:spTgt spid="64"/>
                                        </p:tgtEl>
                                        <p:attrNameLst>
                                          <p:attrName>style.visibility</p:attrName>
                                        </p:attrNameLst>
                                      </p:cBhvr>
                                      <p:to>
                                        <p:strVal val="hidden"/>
                                      </p:to>
                                    </p:set>
                                  </p:childTnLst>
                                </p:cTn>
                              </p:par>
                              <p:par>
                                <p:cTn id="290" presetID="42" presetClass="exit" presetSubtype="0" fill="hold" grpId="0" nodeType="withEffect">
                                  <p:stCondLst>
                                    <p:cond delay="0"/>
                                  </p:stCondLst>
                                  <p:childTnLst>
                                    <p:animEffect transition="out" filter="fade">
                                      <p:cBhvr>
                                        <p:cTn id="291" dur="1000"/>
                                        <p:tgtEl>
                                          <p:spTgt spid="65"/>
                                        </p:tgtEl>
                                      </p:cBhvr>
                                    </p:animEffect>
                                    <p:anim calcmode="lin" valueType="num">
                                      <p:cBhvr>
                                        <p:cTn id="292" dur="1000"/>
                                        <p:tgtEl>
                                          <p:spTgt spid="65"/>
                                        </p:tgtEl>
                                        <p:attrNameLst>
                                          <p:attrName>ppt_x</p:attrName>
                                        </p:attrNameLst>
                                      </p:cBhvr>
                                      <p:tavLst>
                                        <p:tav tm="0">
                                          <p:val>
                                            <p:strVal val="ppt_x"/>
                                          </p:val>
                                        </p:tav>
                                        <p:tav tm="100000">
                                          <p:val>
                                            <p:strVal val="ppt_x"/>
                                          </p:val>
                                        </p:tav>
                                      </p:tavLst>
                                    </p:anim>
                                    <p:anim calcmode="lin" valueType="num">
                                      <p:cBhvr>
                                        <p:cTn id="293" dur="1000"/>
                                        <p:tgtEl>
                                          <p:spTgt spid="65"/>
                                        </p:tgtEl>
                                        <p:attrNameLst>
                                          <p:attrName>ppt_y</p:attrName>
                                        </p:attrNameLst>
                                      </p:cBhvr>
                                      <p:tavLst>
                                        <p:tav tm="0">
                                          <p:val>
                                            <p:strVal val="ppt_y"/>
                                          </p:val>
                                        </p:tav>
                                        <p:tav tm="100000">
                                          <p:val>
                                            <p:strVal val="ppt_y+.1"/>
                                          </p:val>
                                        </p:tav>
                                      </p:tavLst>
                                    </p:anim>
                                    <p:set>
                                      <p:cBhvr>
                                        <p:cTn id="294" dur="1" fill="hold">
                                          <p:stCondLst>
                                            <p:cond delay="999"/>
                                          </p:stCondLst>
                                        </p:cTn>
                                        <p:tgtEl>
                                          <p:spTgt spid="65"/>
                                        </p:tgtEl>
                                        <p:attrNameLst>
                                          <p:attrName>style.visibility</p:attrName>
                                        </p:attrNameLst>
                                      </p:cBhvr>
                                      <p:to>
                                        <p:strVal val="hidden"/>
                                      </p:to>
                                    </p:set>
                                  </p:childTnLst>
                                </p:cTn>
                              </p:par>
                              <p:par>
                                <p:cTn id="295" presetID="42" presetClass="exit" presetSubtype="0" fill="hold" grpId="0" nodeType="withEffect">
                                  <p:stCondLst>
                                    <p:cond delay="0"/>
                                  </p:stCondLst>
                                  <p:childTnLst>
                                    <p:animEffect transition="out" filter="fade">
                                      <p:cBhvr>
                                        <p:cTn id="296" dur="1000"/>
                                        <p:tgtEl>
                                          <p:spTgt spid="66"/>
                                        </p:tgtEl>
                                      </p:cBhvr>
                                    </p:animEffect>
                                    <p:anim calcmode="lin" valueType="num">
                                      <p:cBhvr>
                                        <p:cTn id="297" dur="1000"/>
                                        <p:tgtEl>
                                          <p:spTgt spid="66"/>
                                        </p:tgtEl>
                                        <p:attrNameLst>
                                          <p:attrName>ppt_x</p:attrName>
                                        </p:attrNameLst>
                                      </p:cBhvr>
                                      <p:tavLst>
                                        <p:tav tm="0">
                                          <p:val>
                                            <p:strVal val="ppt_x"/>
                                          </p:val>
                                        </p:tav>
                                        <p:tav tm="100000">
                                          <p:val>
                                            <p:strVal val="ppt_x"/>
                                          </p:val>
                                        </p:tav>
                                      </p:tavLst>
                                    </p:anim>
                                    <p:anim calcmode="lin" valueType="num">
                                      <p:cBhvr>
                                        <p:cTn id="298" dur="1000"/>
                                        <p:tgtEl>
                                          <p:spTgt spid="66"/>
                                        </p:tgtEl>
                                        <p:attrNameLst>
                                          <p:attrName>ppt_y</p:attrName>
                                        </p:attrNameLst>
                                      </p:cBhvr>
                                      <p:tavLst>
                                        <p:tav tm="0">
                                          <p:val>
                                            <p:strVal val="ppt_y"/>
                                          </p:val>
                                        </p:tav>
                                        <p:tav tm="100000">
                                          <p:val>
                                            <p:strVal val="ppt_y+.1"/>
                                          </p:val>
                                        </p:tav>
                                      </p:tavLst>
                                    </p:anim>
                                    <p:set>
                                      <p:cBhvr>
                                        <p:cTn id="299" dur="1" fill="hold">
                                          <p:stCondLst>
                                            <p:cond delay="999"/>
                                          </p:stCondLst>
                                        </p:cTn>
                                        <p:tgtEl>
                                          <p:spTgt spid="66"/>
                                        </p:tgtEl>
                                        <p:attrNameLst>
                                          <p:attrName>style.visibility</p:attrName>
                                        </p:attrNameLst>
                                      </p:cBhvr>
                                      <p:to>
                                        <p:strVal val="hidden"/>
                                      </p:to>
                                    </p:set>
                                  </p:childTnLst>
                                </p:cTn>
                              </p:par>
                              <p:par>
                                <p:cTn id="300" presetID="42" presetClass="exit" presetSubtype="0" fill="hold" grpId="0" nodeType="withEffect">
                                  <p:stCondLst>
                                    <p:cond delay="0"/>
                                  </p:stCondLst>
                                  <p:childTnLst>
                                    <p:animEffect transition="out" filter="fade">
                                      <p:cBhvr>
                                        <p:cTn id="301" dur="1000"/>
                                        <p:tgtEl>
                                          <p:spTgt spid="67"/>
                                        </p:tgtEl>
                                      </p:cBhvr>
                                    </p:animEffect>
                                    <p:anim calcmode="lin" valueType="num">
                                      <p:cBhvr>
                                        <p:cTn id="302" dur="1000"/>
                                        <p:tgtEl>
                                          <p:spTgt spid="67"/>
                                        </p:tgtEl>
                                        <p:attrNameLst>
                                          <p:attrName>ppt_x</p:attrName>
                                        </p:attrNameLst>
                                      </p:cBhvr>
                                      <p:tavLst>
                                        <p:tav tm="0">
                                          <p:val>
                                            <p:strVal val="ppt_x"/>
                                          </p:val>
                                        </p:tav>
                                        <p:tav tm="100000">
                                          <p:val>
                                            <p:strVal val="ppt_x"/>
                                          </p:val>
                                        </p:tav>
                                      </p:tavLst>
                                    </p:anim>
                                    <p:anim calcmode="lin" valueType="num">
                                      <p:cBhvr>
                                        <p:cTn id="303" dur="1000"/>
                                        <p:tgtEl>
                                          <p:spTgt spid="67"/>
                                        </p:tgtEl>
                                        <p:attrNameLst>
                                          <p:attrName>ppt_y</p:attrName>
                                        </p:attrNameLst>
                                      </p:cBhvr>
                                      <p:tavLst>
                                        <p:tav tm="0">
                                          <p:val>
                                            <p:strVal val="ppt_y"/>
                                          </p:val>
                                        </p:tav>
                                        <p:tav tm="100000">
                                          <p:val>
                                            <p:strVal val="ppt_y+.1"/>
                                          </p:val>
                                        </p:tav>
                                      </p:tavLst>
                                    </p:anim>
                                    <p:set>
                                      <p:cBhvr>
                                        <p:cTn id="304" dur="1" fill="hold">
                                          <p:stCondLst>
                                            <p:cond delay="999"/>
                                          </p:stCondLst>
                                        </p:cTn>
                                        <p:tgtEl>
                                          <p:spTgt spid="67"/>
                                        </p:tgtEl>
                                        <p:attrNameLst>
                                          <p:attrName>style.visibility</p:attrName>
                                        </p:attrNameLst>
                                      </p:cBhvr>
                                      <p:to>
                                        <p:strVal val="hidden"/>
                                      </p:to>
                                    </p:set>
                                  </p:childTnLst>
                                </p:cTn>
                              </p:par>
                              <p:par>
                                <p:cTn id="305" presetID="42" presetClass="exit" presetSubtype="0" fill="hold" grpId="0" nodeType="withEffect">
                                  <p:stCondLst>
                                    <p:cond delay="0"/>
                                  </p:stCondLst>
                                  <p:childTnLst>
                                    <p:animEffect transition="out" filter="fade">
                                      <p:cBhvr>
                                        <p:cTn id="306" dur="1000"/>
                                        <p:tgtEl>
                                          <p:spTgt spid="68"/>
                                        </p:tgtEl>
                                      </p:cBhvr>
                                    </p:animEffect>
                                    <p:anim calcmode="lin" valueType="num">
                                      <p:cBhvr>
                                        <p:cTn id="307" dur="1000"/>
                                        <p:tgtEl>
                                          <p:spTgt spid="68"/>
                                        </p:tgtEl>
                                        <p:attrNameLst>
                                          <p:attrName>ppt_x</p:attrName>
                                        </p:attrNameLst>
                                      </p:cBhvr>
                                      <p:tavLst>
                                        <p:tav tm="0">
                                          <p:val>
                                            <p:strVal val="ppt_x"/>
                                          </p:val>
                                        </p:tav>
                                        <p:tav tm="100000">
                                          <p:val>
                                            <p:strVal val="ppt_x"/>
                                          </p:val>
                                        </p:tav>
                                      </p:tavLst>
                                    </p:anim>
                                    <p:anim calcmode="lin" valueType="num">
                                      <p:cBhvr>
                                        <p:cTn id="308" dur="1000"/>
                                        <p:tgtEl>
                                          <p:spTgt spid="68"/>
                                        </p:tgtEl>
                                        <p:attrNameLst>
                                          <p:attrName>ppt_y</p:attrName>
                                        </p:attrNameLst>
                                      </p:cBhvr>
                                      <p:tavLst>
                                        <p:tav tm="0">
                                          <p:val>
                                            <p:strVal val="ppt_y"/>
                                          </p:val>
                                        </p:tav>
                                        <p:tav tm="100000">
                                          <p:val>
                                            <p:strVal val="ppt_y+.1"/>
                                          </p:val>
                                        </p:tav>
                                      </p:tavLst>
                                    </p:anim>
                                    <p:set>
                                      <p:cBhvr>
                                        <p:cTn id="309" dur="1" fill="hold">
                                          <p:stCondLst>
                                            <p:cond delay="999"/>
                                          </p:stCondLst>
                                        </p:cTn>
                                        <p:tgtEl>
                                          <p:spTgt spid="68"/>
                                        </p:tgtEl>
                                        <p:attrNameLst>
                                          <p:attrName>style.visibility</p:attrName>
                                        </p:attrNameLst>
                                      </p:cBhvr>
                                      <p:to>
                                        <p:strVal val="hidden"/>
                                      </p:to>
                                    </p:set>
                                  </p:childTnLst>
                                </p:cTn>
                              </p:par>
                              <p:par>
                                <p:cTn id="310" presetID="42" presetClass="exit" presetSubtype="0" fill="hold" grpId="0" nodeType="withEffect">
                                  <p:stCondLst>
                                    <p:cond delay="0"/>
                                  </p:stCondLst>
                                  <p:childTnLst>
                                    <p:animEffect transition="out" filter="fade">
                                      <p:cBhvr>
                                        <p:cTn id="311" dur="1000"/>
                                        <p:tgtEl>
                                          <p:spTgt spid="69"/>
                                        </p:tgtEl>
                                      </p:cBhvr>
                                    </p:animEffect>
                                    <p:anim calcmode="lin" valueType="num">
                                      <p:cBhvr>
                                        <p:cTn id="312" dur="1000"/>
                                        <p:tgtEl>
                                          <p:spTgt spid="69"/>
                                        </p:tgtEl>
                                        <p:attrNameLst>
                                          <p:attrName>ppt_x</p:attrName>
                                        </p:attrNameLst>
                                      </p:cBhvr>
                                      <p:tavLst>
                                        <p:tav tm="0">
                                          <p:val>
                                            <p:strVal val="ppt_x"/>
                                          </p:val>
                                        </p:tav>
                                        <p:tav tm="100000">
                                          <p:val>
                                            <p:strVal val="ppt_x"/>
                                          </p:val>
                                        </p:tav>
                                      </p:tavLst>
                                    </p:anim>
                                    <p:anim calcmode="lin" valueType="num">
                                      <p:cBhvr>
                                        <p:cTn id="313" dur="1000"/>
                                        <p:tgtEl>
                                          <p:spTgt spid="69"/>
                                        </p:tgtEl>
                                        <p:attrNameLst>
                                          <p:attrName>ppt_y</p:attrName>
                                        </p:attrNameLst>
                                      </p:cBhvr>
                                      <p:tavLst>
                                        <p:tav tm="0">
                                          <p:val>
                                            <p:strVal val="ppt_y"/>
                                          </p:val>
                                        </p:tav>
                                        <p:tav tm="100000">
                                          <p:val>
                                            <p:strVal val="ppt_y+.1"/>
                                          </p:val>
                                        </p:tav>
                                      </p:tavLst>
                                    </p:anim>
                                    <p:set>
                                      <p:cBhvr>
                                        <p:cTn id="314" dur="1" fill="hold">
                                          <p:stCondLst>
                                            <p:cond delay="999"/>
                                          </p:stCondLst>
                                        </p:cTn>
                                        <p:tgtEl>
                                          <p:spTgt spid="69"/>
                                        </p:tgtEl>
                                        <p:attrNameLst>
                                          <p:attrName>style.visibility</p:attrName>
                                        </p:attrNameLst>
                                      </p:cBhvr>
                                      <p:to>
                                        <p:strVal val="hidden"/>
                                      </p:to>
                                    </p:set>
                                  </p:childTnLst>
                                </p:cTn>
                              </p:par>
                              <p:par>
                                <p:cTn id="315" presetID="42" presetClass="exit" presetSubtype="0" fill="hold" grpId="0" nodeType="withEffect">
                                  <p:stCondLst>
                                    <p:cond delay="0"/>
                                  </p:stCondLst>
                                  <p:childTnLst>
                                    <p:animEffect transition="out" filter="fade">
                                      <p:cBhvr>
                                        <p:cTn id="316" dur="1000"/>
                                        <p:tgtEl>
                                          <p:spTgt spid="70"/>
                                        </p:tgtEl>
                                      </p:cBhvr>
                                    </p:animEffect>
                                    <p:anim calcmode="lin" valueType="num">
                                      <p:cBhvr>
                                        <p:cTn id="317" dur="1000"/>
                                        <p:tgtEl>
                                          <p:spTgt spid="70"/>
                                        </p:tgtEl>
                                        <p:attrNameLst>
                                          <p:attrName>ppt_x</p:attrName>
                                        </p:attrNameLst>
                                      </p:cBhvr>
                                      <p:tavLst>
                                        <p:tav tm="0">
                                          <p:val>
                                            <p:strVal val="ppt_x"/>
                                          </p:val>
                                        </p:tav>
                                        <p:tav tm="100000">
                                          <p:val>
                                            <p:strVal val="ppt_x"/>
                                          </p:val>
                                        </p:tav>
                                      </p:tavLst>
                                    </p:anim>
                                    <p:anim calcmode="lin" valueType="num">
                                      <p:cBhvr>
                                        <p:cTn id="318" dur="1000"/>
                                        <p:tgtEl>
                                          <p:spTgt spid="70"/>
                                        </p:tgtEl>
                                        <p:attrNameLst>
                                          <p:attrName>ppt_y</p:attrName>
                                        </p:attrNameLst>
                                      </p:cBhvr>
                                      <p:tavLst>
                                        <p:tav tm="0">
                                          <p:val>
                                            <p:strVal val="ppt_y"/>
                                          </p:val>
                                        </p:tav>
                                        <p:tav tm="100000">
                                          <p:val>
                                            <p:strVal val="ppt_y+.1"/>
                                          </p:val>
                                        </p:tav>
                                      </p:tavLst>
                                    </p:anim>
                                    <p:set>
                                      <p:cBhvr>
                                        <p:cTn id="319" dur="1" fill="hold">
                                          <p:stCondLst>
                                            <p:cond delay="999"/>
                                          </p:stCondLst>
                                        </p:cTn>
                                        <p:tgtEl>
                                          <p:spTgt spid="70"/>
                                        </p:tgtEl>
                                        <p:attrNameLst>
                                          <p:attrName>style.visibility</p:attrName>
                                        </p:attrNameLst>
                                      </p:cBhvr>
                                      <p:to>
                                        <p:strVal val="hidden"/>
                                      </p:to>
                                    </p:set>
                                  </p:childTnLst>
                                </p:cTn>
                              </p:par>
                              <p:par>
                                <p:cTn id="320" presetID="42" presetClass="exit" presetSubtype="0" fill="hold" grpId="0" nodeType="withEffect">
                                  <p:stCondLst>
                                    <p:cond delay="0"/>
                                  </p:stCondLst>
                                  <p:childTnLst>
                                    <p:animEffect transition="out" filter="fade">
                                      <p:cBhvr>
                                        <p:cTn id="321" dur="1000"/>
                                        <p:tgtEl>
                                          <p:spTgt spid="71"/>
                                        </p:tgtEl>
                                      </p:cBhvr>
                                    </p:animEffect>
                                    <p:anim calcmode="lin" valueType="num">
                                      <p:cBhvr>
                                        <p:cTn id="322" dur="1000"/>
                                        <p:tgtEl>
                                          <p:spTgt spid="71"/>
                                        </p:tgtEl>
                                        <p:attrNameLst>
                                          <p:attrName>ppt_x</p:attrName>
                                        </p:attrNameLst>
                                      </p:cBhvr>
                                      <p:tavLst>
                                        <p:tav tm="0">
                                          <p:val>
                                            <p:strVal val="ppt_x"/>
                                          </p:val>
                                        </p:tav>
                                        <p:tav tm="100000">
                                          <p:val>
                                            <p:strVal val="ppt_x"/>
                                          </p:val>
                                        </p:tav>
                                      </p:tavLst>
                                    </p:anim>
                                    <p:anim calcmode="lin" valueType="num">
                                      <p:cBhvr>
                                        <p:cTn id="323" dur="1000"/>
                                        <p:tgtEl>
                                          <p:spTgt spid="71"/>
                                        </p:tgtEl>
                                        <p:attrNameLst>
                                          <p:attrName>ppt_y</p:attrName>
                                        </p:attrNameLst>
                                      </p:cBhvr>
                                      <p:tavLst>
                                        <p:tav tm="0">
                                          <p:val>
                                            <p:strVal val="ppt_y"/>
                                          </p:val>
                                        </p:tav>
                                        <p:tav tm="100000">
                                          <p:val>
                                            <p:strVal val="ppt_y+.1"/>
                                          </p:val>
                                        </p:tav>
                                      </p:tavLst>
                                    </p:anim>
                                    <p:set>
                                      <p:cBhvr>
                                        <p:cTn id="324" dur="1" fill="hold">
                                          <p:stCondLst>
                                            <p:cond delay="999"/>
                                          </p:stCondLst>
                                        </p:cTn>
                                        <p:tgtEl>
                                          <p:spTgt spid="71"/>
                                        </p:tgtEl>
                                        <p:attrNameLst>
                                          <p:attrName>style.visibility</p:attrName>
                                        </p:attrNameLst>
                                      </p:cBhvr>
                                      <p:to>
                                        <p:strVal val="hidden"/>
                                      </p:to>
                                    </p:set>
                                  </p:childTnLst>
                                </p:cTn>
                              </p:par>
                              <p:par>
                                <p:cTn id="325" presetID="42" presetClass="exit" presetSubtype="0" fill="hold" grpId="0" nodeType="withEffect">
                                  <p:stCondLst>
                                    <p:cond delay="0"/>
                                  </p:stCondLst>
                                  <p:childTnLst>
                                    <p:animEffect transition="out" filter="fade">
                                      <p:cBhvr>
                                        <p:cTn id="326" dur="1000"/>
                                        <p:tgtEl>
                                          <p:spTgt spid="72"/>
                                        </p:tgtEl>
                                      </p:cBhvr>
                                    </p:animEffect>
                                    <p:anim calcmode="lin" valueType="num">
                                      <p:cBhvr>
                                        <p:cTn id="327" dur="1000"/>
                                        <p:tgtEl>
                                          <p:spTgt spid="72"/>
                                        </p:tgtEl>
                                        <p:attrNameLst>
                                          <p:attrName>ppt_x</p:attrName>
                                        </p:attrNameLst>
                                      </p:cBhvr>
                                      <p:tavLst>
                                        <p:tav tm="0">
                                          <p:val>
                                            <p:strVal val="ppt_x"/>
                                          </p:val>
                                        </p:tav>
                                        <p:tav tm="100000">
                                          <p:val>
                                            <p:strVal val="ppt_x"/>
                                          </p:val>
                                        </p:tav>
                                      </p:tavLst>
                                    </p:anim>
                                    <p:anim calcmode="lin" valueType="num">
                                      <p:cBhvr>
                                        <p:cTn id="328" dur="1000"/>
                                        <p:tgtEl>
                                          <p:spTgt spid="72"/>
                                        </p:tgtEl>
                                        <p:attrNameLst>
                                          <p:attrName>ppt_y</p:attrName>
                                        </p:attrNameLst>
                                      </p:cBhvr>
                                      <p:tavLst>
                                        <p:tav tm="0">
                                          <p:val>
                                            <p:strVal val="ppt_y"/>
                                          </p:val>
                                        </p:tav>
                                        <p:tav tm="100000">
                                          <p:val>
                                            <p:strVal val="ppt_y+.1"/>
                                          </p:val>
                                        </p:tav>
                                      </p:tavLst>
                                    </p:anim>
                                    <p:set>
                                      <p:cBhvr>
                                        <p:cTn id="329" dur="1" fill="hold">
                                          <p:stCondLst>
                                            <p:cond delay="999"/>
                                          </p:stCondLst>
                                        </p:cTn>
                                        <p:tgtEl>
                                          <p:spTgt spid="72"/>
                                        </p:tgtEl>
                                        <p:attrNameLst>
                                          <p:attrName>style.visibility</p:attrName>
                                        </p:attrNameLst>
                                      </p:cBhvr>
                                      <p:to>
                                        <p:strVal val="hidden"/>
                                      </p:to>
                                    </p:set>
                                  </p:childTnLst>
                                </p:cTn>
                              </p:par>
                              <p:par>
                                <p:cTn id="330" presetID="42" presetClass="exit" presetSubtype="0" fill="hold" grpId="0" nodeType="withEffect">
                                  <p:stCondLst>
                                    <p:cond delay="0"/>
                                  </p:stCondLst>
                                  <p:childTnLst>
                                    <p:animEffect transition="out" filter="fade">
                                      <p:cBhvr>
                                        <p:cTn id="331" dur="1000"/>
                                        <p:tgtEl>
                                          <p:spTgt spid="73"/>
                                        </p:tgtEl>
                                      </p:cBhvr>
                                    </p:animEffect>
                                    <p:anim calcmode="lin" valueType="num">
                                      <p:cBhvr>
                                        <p:cTn id="332" dur="1000"/>
                                        <p:tgtEl>
                                          <p:spTgt spid="73"/>
                                        </p:tgtEl>
                                        <p:attrNameLst>
                                          <p:attrName>ppt_x</p:attrName>
                                        </p:attrNameLst>
                                      </p:cBhvr>
                                      <p:tavLst>
                                        <p:tav tm="0">
                                          <p:val>
                                            <p:strVal val="ppt_x"/>
                                          </p:val>
                                        </p:tav>
                                        <p:tav tm="100000">
                                          <p:val>
                                            <p:strVal val="ppt_x"/>
                                          </p:val>
                                        </p:tav>
                                      </p:tavLst>
                                    </p:anim>
                                    <p:anim calcmode="lin" valueType="num">
                                      <p:cBhvr>
                                        <p:cTn id="333" dur="1000"/>
                                        <p:tgtEl>
                                          <p:spTgt spid="73"/>
                                        </p:tgtEl>
                                        <p:attrNameLst>
                                          <p:attrName>ppt_y</p:attrName>
                                        </p:attrNameLst>
                                      </p:cBhvr>
                                      <p:tavLst>
                                        <p:tav tm="0">
                                          <p:val>
                                            <p:strVal val="ppt_y"/>
                                          </p:val>
                                        </p:tav>
                                        <p:tav tm="100000">
                                          <p:val>
                                            <p:strVal val="ppt_y+.1"/>
                                          </p:val>
                                        </p:tav>
                                      </p:tavLst>
                                    </p:anim>
                                    <p:set>
                                      <p:cBhvr>
                                        <p:cTn id="334" dur="1" fill="hold">
                                          <p:stCondLst>
                                            <p:cond delay="999"/>
                                          </p:stCondLst>
                                        </p:cTn>
                                        <p:tgtEl>
                                          <p:spTgt spid="73"/>
                                        </p:tgtEl>
                                        <p:attrNameLst>
                                          <p:attrName>style.visibility</p:attrName>
                                        </p:attrNameLst>
                                      </p:cBhvr>
                                      <p:to>
                                        <p:strVal val="hidden"/>
                                      </p:to>
                                    </p:set>
                                  </p:childTnLst>
                                </p:cTn>
                              </p:par>
                              <p:par>
                                <p:cTn id="335" presetID="42" presetClass="exit" presetSubtype="0" fill="hold" grpId="0" nodeType="withEffect">
                                  <p:stCondLst>
                                    <p:cond delay="0"/>
                                  </p:stCondLst>
                                  <p:childTnLst>
                                    <p:animEffect transition="out" filter="fade">
                                      <p:cBhvr>
                                        <p:cTn id="336" dur="1000"/>
                                        <p:tgtEl>
                                          <p:spTgt spid="74"/>
                                        </p:tgtEl>
                                      </p:cBhvr>
                                    </p:animEffect>
                                    <p:anim calcmode="lin" valueType="num">
                                      <p:cBhvr>
                                        <p:cTn id="337" dur="1000"/>
                                        <p:tgtEl>
                                          <p:spTgt spid="74"/>
                                        </p:tgtEl>
                                        <p:attrNameLst>
                                          <p:attrName>ppt_x</p:attrName>
                                        </p:attrNameLst>
                                      </p:cBhvr>
                                      <p:tavLst>
                                        <p:tav tm="0">
                                          <p:val>
                                            <p:strVal val="ppt_x"/>
                                          </p:val>
                                        </p:tav>
                                        <p:tav tm="100000">
                                          <p:val>
                                            <p:strVal val="ppt_x"/>
                                          </p:val>
                                        </p:tav>
                                      </p:tavLst>
                                    </p:anim>
                                    <p:anim calcmode="lin" valueType="num">
                                      <p:cBhvr>
                                        <p:cTn id="338" dur="1000"/>
                                        <p:tgtEl>
                                          <p:spTgt spid="74"/>
                                        </p:tgtEl>
                                        <p:attrNameLst>
                                          <p:attrName>ppt_y</p:attrName>
                                        </p:attrNameLst>
                                      </p:cBhvr>
                                      <p:tavLst>
                                        <p:tav tm="0">
                                          <p:val>
                                            <p:strVal val="ppt_y"/>
                                          </p:val>
                                        </p:tav>
                                        <p:tav tm="100000">
                                          <p:val>
                                            <p:strVal val="ppt_y+.1"/>
                                          </p:val>
                                        </p:tav>
                                      </p:tavLst>
                                    </p:anim>
                                    <p:set>
                                      <p:cBhvr>
                                        <p:cTn id="339" dur="1" fill="hold">
                                          <p:stCondLst>
                                            <p:cond delay="999"/>
                                          </p:stCondLst>
                                        </p:cTn>
                                        <p:tgtEl>
                                          <p:spTgt spid="74"/>
                                        </p:tgtEl>
                                        <p:attrNameLst>
                                          <p:attrName>style.visibility</p:attrName>
                                        </p:attrNameLst>
                                      </p:cBhvr>
                                      <p:to>
                                        <p:strVal val="hidden"/>
                                      </p:to>
                                    </p:set>
                                  </p:childTnLst>
                                </p:cTn>
                              </p:par>
                              <p:par>
                                <p:cTn id="340" presetID="42" presetClass="exit" presetSubtype="0" fill="hold" grpId="0" nodeType="withEffect">
                                  <p:stCondLst>
                                    <p:cond delay="0"/>
                                  </p:stCondLst>
                                  <p:childTnLst>
                                    <p:animEffect transition="out" filter="fade">
                                      <p:cBhvr>
                                        <p:cTn id="341" dur="1000"/>
                                        <p:tgtEl>
                                          <p:spTgt spid="75"/>
                                        </p:tgtEl>
                                      </p:cBhvr>
                                    </p:animEffect>
                                    <p:anim calcmode="lin" valueType="num">
                                      <p:cBhvr>
                                        <p:cTn id="342" dur="1000"/>
                                        <p:tgtEl>
                                          <p:spTgt spid="75"/>
                                        </p:tgtEl>
                                        <p:attrNameLst>
                                          <p:attrName>ppt_x</p:attrName>
                                        </p:attrNameLst>
                                      </p:cBhvr>
                                      <p:tavLst>
                                        <p:tav tm="0">
                                          <p:val>
                                            <p:strVal val="ppt_x"/>
                                          </p:val>
                                        </p:tav>
                                        <p:tav tm="100000">
                                          <p:val>
                                            <p:strVal val="ppt_x"/>
                                          </p:val>
                                        </p:tav>
                                      </p:tavLst>
                                    </p:anim>
                                    <p:anim calcmode="lin" valueType="num">
                                      <p:cBhvr>
                                        <p:cTn id="343" dur="1000"/>
                                        <p:tgtEl>
                                          <p:spTgt spid="75"/>
                                        </p:tgtEl>
                                        <p:attrNameLst>
                                          <p:attrName>ppt_y</p:attrName>
                                        </p:attrNameLst>
                                      </p:cBhvr>
                                      <p:tavLst>
                                        <p:tav tm="0">
                                          <p:val>
                                            <p:strVal val="ppt_y"/>
                                          </p:val>
                                        </p:tav>
                                        <p:tav tm="100000">
                                          <p:val>
                                            <p:strVal val="ppt_y+.1"/>
                                          </p:val>
                                        </p:tav>
                                      </p:tavLst>
                                    </p:anim>
                                    <p:set>
                                      <p:cBhvr>
                                        <p:cTn id="344" dur="1" fill="hold">
                                          <p:stCondLst>
                                            <p:cond delay="999"/>
                                          </p:stCondLst>
                                        </p:cTn>
                                        <p:tgtEl>
                                          <p:spTgt spid="75"/>
                                        </p:tgtEl>
                                        <p:attrNameLst>
                                          <p:attrName>style.visibility</p:attrName>
                                        </p:attrNameLst>
                                      </p:cBhvr>
                                      <p:to>
                                        <p:strVal val="hidden"/>
                                      </p:to>
                                    </p:set>
                                  </p:childTnLst>
                                </p:cTn>
                              </p:par>
                              <p:par>
                                <p:cTn id="345" presetID="42" presetClass="exit" presetSubtype="0" fill="hold" grpId="0" nodeType="withEffect">
                                  <p:stCondLst>
                                    <p:cond delay="0"/>
                                  </p:stCondLst>
                                  <p:childTnLst>
                                    <p:animEffect transition="out" filter="fade">
                                      <p:cBhvr>
                                        <p:cTn id="346" dur="1000"/>
                                        <p:tgtEl>
                                          <p:spTgt spid="76"/>
                                        </p:tgtEl>
                                      </p:cBhvr>
                                    </p:animEffect>
                                    <p:anim calcmode="lin" valueType="num">
                                      <p:cBhvr>
                                        <p:cTn id="347" dur="1000"/>
                                        <p:tgtEl>
                                          <p:spTgt spid="76"/>
                                        </p:tgtEl>
                                        <p:attrNameLst>
                                          <p:attrName>ppt_x</p:attrName>
                                        </p:attrNameLst>
                                      </p:cBhvr>
                                      <p:tavLst>
                                        <p:tav tm="0">
                                          <p:val>
                                            <p:strVal val="ppt_x"/>
                                          </p:val>
                                        </p:tav>
                                        <p:tav tm="100000">
                                          <p:val>
                                            <p:strVal val="ppt_x"/>
                                          </p:val>
                                        </p:tav>
                                      </p:tavLst>
                                    </p:anim>
                                    <p:anim calcmode="lin" valueType="num">
                                      <p:cBhvr>
                                        <p:cTn id="348" dur="1000"/>
                                        <p:tgtEl>
                                          <p:spTgt spid="76"/>
                                        </p:tgtEl>
                                        <p:attrNameLst>
                                          <p:attrName>ppt_y</p:attrName>
                                        </p:attrNameLst>
                                      </p:cBhvr>
                                      <p:tavLst>
                                        <p:tav tm="0">
                                          <p:val>
                                            <p:strVal val="ppt_y"/>
                                          </p:val>
                                        </p:tav>
                                        <p:tav tm="100000">
                                          <p:val>
                                            <p:strVal val="ppt_y+.1"/>
                                          </p:val>
                                        </p:tav>
                                      </p:tavLst>
                                    </p:anim>
                                    <p:set>
                                      <p:cBhvr>
                                        <p:cTn id="349" dur="1" fill="hold">
                                          <p:stCondLst>
                                            <p:cond delay="999"/>
                                          </p:stCondLst>
                                        </p:cTn>
                                        <p:tgtEl>
                                          <p:spTgt spid="76"/>
                                        </p:tgtEl>
                                        <p:attrNameLst>
                                          <p:attrName>style.visibility</p:attrName>
                                        </p:attrNameLst>
                                      </p:cBhvr>
                                      <p:to>
                                        <p:strVal val="hidden"/>
                                      </p:to>
                                    </p:set>
                                  </p:childTnLst>
                                </p:cTn>
                              </p:par>
                              <p:par>
                                <p:cTn id="350" presetID="42" presetClass="exit" presetSubtype="0" fill="hold" grpId="0" nodeType="withEffect">
                                  <p:stCondLst>
                                    <p:cond delay="0"/>
                                  </p:stCondLst>
                                  <p:childTnLst>
                                    <p:animEffect transition="out" filter="fade">
                                      <p:cBhvr>
                                        <p:cTn id="351" dur="1000"/>
                                        <p:tgtEl>
                                          <p:spTgt spid="77"/>
                                        </p:tgtEl>
                                      </p:cBhvr>
                                    </p:animEffect>
                                    <p:anim calcmode="lin" valueType="num">
                                      <p:cBhvr>
                                        <p:cTn id="352" dur="1000"/>
                                        <p:tgtEl>
                                          <p:spTgt spid="77"/>
                                        </p:tgtEl>
                                        <p:attrNameLst>
                                          <p:attrName>ppt_x</p:attrName>
                                        </p:attrNameLst>
                                      </p:cBhvr>
                                      <p:tavLst>
                                        <p:tav tm="0">
                                          <p:val>
                                            <p:strVal val="ppt_x"/>
                                          </p:val>
                                        </p:tav>
                                        <p:tav tm="100000">
                                          <p:val>
                                            <p:strVal val="ppt_x"/>
                                          </p:val>
                                        </p:tav>
                                      </p:tavLst>
                                    </p:anim>
                                    <p:anim calcmode="lin" valueType="num">
                                      <p:cBhvr>
                                        <p:cTn id="353" dur="1000"/>
                                        <p:tgtEl>
                                          <p:spTgt spid="77"/>
                                        </p:tgtEl>
                                        <p:attrNameLst>
                                          <p:attrName>ppt_y</p:attrName>
                                        </p:attrNameLst>
                                      </p:cBhvr>
                                      <p:tavLst>
                                        <p:tav tm="0">
                                          <p:val>
                                            <p:strVal val="ppt_y"/>
                                          </p:val>
                                        </p:tav>
                                        <p:tav tm="100000">
                                          <p:val>
                                            <p:strVal val="ppt_y+.1"/>
                                          </p:val>
                                        </p:tav>
                                      </p:tavLst>
                                    </p:anim>
                                    <p:set>
                                      <p:cBhvr>
                                        <p:cTn id="354" dur="1" fill="hold">
                                          <p:stCondLst>
                                            <p:cond delay="999"/>
                                          </p:stCondLst>
                                        </p:cTn>
                                        <p:tgtEl>
                                          <p:spTgt spid="77"/>
                                        </p:tgtEl>
                                        <p:attrNameLst>
                                          <p:attrName>style.visibility</p:attrName>
                                        </p:attrNameLst>
                                      </p:cBhvr>
                                      <p:to>
                                        <p:strVal val="hidden"/>
                                      </p:to>
                                    </p:set>
                                  </p:childTnLst>
                                </p:cTn>
                              </p:par>
                              <p:par>
                                <p:cTn id="355" presetID="42" presetClass="exit" presetSubtype="0" fill="hold" grpId="0" nodeType="withEffect">
                                  <p:stCondLst>
                                    <p:cond delay="0"/>
                                  </p:stCondLst>
                                  <p:childTnLst>
                                    <p:animEffect transition="out" filter="fade">
                                      <p:cBhvr>
                                        <p:cTn id="356" dur="1000"/>
                                        <p:tgtEl>
                                          <p:spTgt spid="78"/>
                                        </p:tgtEl>
                                      </p:cBhvr>
                                    </p:animEffect>
                                    <p:anim calcmode="lin" valueType="num">
                                      <p:cBhvr>
                                        <p:cTn id="357" dur="1000"/>
                                        <p:tgtEl>
                                          <p:spTgt spid="78"/>
                                        </p:tgtEl>
                                        <p:attrNameLst>
                                          <p:attrName>ppt_x</p:attrName>
                                        </p:attrNameLst>
                                      </p:cBhvr>
                                      <p:tavLst>
                                        <p:tav tm="0">
                                          <p:val>
                                            <p:strVal val="ppt_x"/>
                                          </p:val>
                                        </p:tav>
                                        <p:tav tm="100000">
                                          <p:val>
                                            <p:strVal val="ppt_x"/>
                                          </p:val>
                                        </p:tav>
                                      </p:tavLst>
                                    </p:anim>
                                    <p:anim calcmode="lin" valueType="num">
                                      <p:cBhvr>
                                        <p:cTn id="358" dur="1000"/>
                                        <p:tgtEl>
                                          <p:spTgt spid="78"/>
                                        </p:tgtEl>
                                        <p:attrNameLst>
                                          <p:attrName>ppt_y</p:attrName>
                                        </p:attrNameLst>
                                      </p:cBhvr>
                                      <p:tavLst>
                                        <p:tav tm="0">
                                          <p:val>
                                            <p:strVal val="ppt_y"/>
                                          </p:val>
                                        </p:tav>
                                        <p:tav tm="100000">
                                          <p:val>
                                            <p:strVal val="ppt_y+.1"/>
                                          </p:val>
                                        </p:tav>
                                      </p:tavLst>
                                    </p:anim>
                                    <p:set>
                                      <p:cBhvr>
                                        <p:cTn id="359" dur="1" fill="hold">
                                          <p:stCondLst>
                                            <p:cond delay="999"/>
                                          </p:stCondLst>
                                        </p:cTn>
                                        <p:tgtEl>
                                          <p:spTgt spid="78"/>
                                        </p:tgtEl>
                                        <p:attrNameLst>
                                          <p:attrName>style.visibility</p:attrName>
                                        </p:attrNameLst>
                                      </p:cBhvr>
                                      <p:to>
                                        <p:strVal val="hidden"/>
                                      </p:to>
                                    </p:set>
                                  </p:childTnLst>
                                </p:cTn>
                              </p:par>
                              <p:par>
                                <p:cTn id="360" presetID="42" presetClass="exit" presetSubtype="0" fill="hold" grpId="0" nodeType="withEffect">
                                  <p:stCondLst>
                                    <p:cond delay="0"/>
                                  </p:stCondLst>
                                  <p:childTnLst>
                                    <p:animEffect transition="out" filter="fade">
                                      <p:cBhvr>
                                        <p:cTn id="361" dur="1000"/>
                                        <p:tgtEl>
                                          <p:spTgt spid="79"/>
                                        </p:tgtEl>
                                      </p:cBhvr>
                                    </p:animEffect>
                                    <p:anim calcmode="lin" valueType="num">
                                      <p:cBhvr>
                                        <p:cTn id="362" dur="1000"/>
                                        <p:tgtEl>
                                          <p:spTgt spid="79"/>
                                        </p:tgtEl>
                                        <p:attrNameLst>
                                          <p:attrName>ppt_x</p:attrName>
                                        </p:attrNameLst>
                                      </p:cBhvr>
                                      <p:tavLst>
                                        <p:tav tm="0">
                                          <p:val>
                                            <p:strVal val="ppt_x"/>
                                          </p:val>
                                        </p:tav>
                                        <p:tav tm="100000">
                                          <p:val>
                                            <p:strVal val="ppt_x"/>
                                          </p:val>
                                        </p:tav>
                                      </p:tavLst>
                                    </p:anim>
                                    <p:anim calcmode="lin" valueType="num">
                                      <p:cBhvr>
                                        <p:cTn id="363" dur="1000"/>
                                        <p:tgtEl>
                                          <p:spTgt spid="79"/>
                                        </p:tgtEl>
                                        <p:attrNameLst>
                                          <p:attrName>ppt_y</p:attrName>
                                        </p:attrNameLst>
                                      </p:cBhvr>
                                      <p:tavLst>
                                        <p:tav tm="0">
                                          <p:val>
                                            <p:strVal val="ppt_y"/>
                                          </p:val>
                                        </p:tav>
                                        <p:tav tm="100000">
                                          <p:val>
                                            <p:strVal val="ppt_y+.1"/>
                                          </p:val>
                                        </p:tav>
                                      </p:tavLst>
                                    </p:anim>
                                    <p:set>
                                      <p:cBhvr>
                                        <p:cTn id="364" dur="1" fill="hold">
                                          <p:stCondLst>
                                            <p:cond delay="999"/>
                                          </p:stCondLst>
                                        </p:cTn>
                                        <p:tgtEl>
                                          <p:spTgt spid="79"/>
                                        </p:tgtEl>
                                        <p:attrNameLst>
                                          <p:attrName>style.visibility</p:attrName>
                                        </p:attrNameLst>
                                      </p:cBhvr>
                                      <p:to>
                                        <p:strVal val="hidden"/>
                                      </p:to>
                                    </p:set>
                                  </p:childTnLst>
                                </p:cTn>
                              </p:par>
                              <p:par>
                                <p:cTn id="365" presetID="42" presetClass="exit" presetSubtype="0" fill="hold" grpId="0" nodeType="withEffect">
                                  <p:stCondLst>
                                    <p:cond delay="0"/>
                                  </p:stCondLst>
                                  <p:childTnLst>
                                    <p:animEffect transition="out" filter="fade">
                                      <p:cBhvr>
                                        <p:cTn id="366" dur="1000"/>
                                        <p:tgtEl>
                                          <p:spTgt spid="80"/>
                                        </p:tgtEl>
                                      </p:cBhvr>
                                    </p:animEffect>
                                    <p:anim calcmode="lin" valueType="num">
                                      <p:cBhvr>
                                        <p:cTn id="367" dur="1000"/>
                                        <p:tgtEl>
                                          <p:spTgt spid="80"/>
                                        </p:tgtEl>
                                        <p:attrNameLst>
                                          <p:attrName>ppt_x</p:attrName>
                                        </p:attrNameLst>
                                      </p:cBhvr>
                                      <p:tavLst>
                                        <p:tav tm="0">
                                          <p:val>
                                            <p:strVal val="ppt_x"/>
                                          </p:val>
                                        </p:tav>
                                        <p:tav tm="100000">
                                          <p:val>
                                            <p:strVal val="ppt_x"/>
                                          </p:val>
                                        </p:tav>
                                      </p:tavLst>
                                    </p:anim>
                                    <p:anim calcmode="lin" valueType="num">
                                      <p:cBhvr>
                                        <p:cTn id="368" dur="1000"/>
                                        <p:tgtEl>
                                          <p:spTgt spid="80"/>
                                        </p:tgtEl>
                                        <p:attrNameLst>
                                          <p:attrName>ppt_y</p:attrName>
                                        </p:attrNameLst>
                                      </p:cBhvr>
                                      <p:tavLst>
                                        <p:tav tm="0">
                                          <p:val>
                                            <p:strVal val="ppt_y"/>
                                          </p:val>
                                        </p:tav>
                                        <p:tav tm="100000">
                                          <p:val>
                                            <p:strVal val="ppt_y+.1"/>
                                          </p:val>
                                        </p:tav>
                                      </p:tavLst>
                                    </p:anim>
                                    <p:set>
                                      <p:cBhvr>
                                        <p:cTn id="369" dur="1" fill="hold">
                                          <p:stCondLst>
                                            <p:cond delay="999"/>
                                          </p:stCondLst>
                                        </p:cTn>
                                        <p:tgtEl>
                                          <p:spTgt spid="80"/>
                                        </p:tgtEl>
                                        <p:attrNameLst>
                                          <p:attrName>style.visibility</p:attrName>
                                        </p:attrNameLst>
                                      </p:cBhvr>
                                      <p:to>
                                        <p:strVal val="hidden"/>
                                      </p:to>
                                    </p:set>
                                  </p:childTnLst>
                                </p:cTn>
                              </p:par>
                              <p:par>
                                <p:cTn id="370" presetID="42" presetClass="exit" presetSubtype="0" fill="hold" grpId="0" nodeType="withEffect">
                                  <p:stCondLst>
                                    <p:cond delay="0"/>
                                  </p:stCondLst>
                                  <p:childTnLst>
                                    <p:animEffect transition="out" filter="fade">
                                      <p:cBhvr>
                                        <p:cTn id="371" dur="1000"/>
                                        <p:tgtEl>
                                          <p:spTgt spid="81"/>
                                        </p:tgtEl>
                                      </p:cBhvr>
                                    </p:animEffect>
                                    <p:anim calcmode="lin" valueType="num">
                                      <p:cBhvr>
                                        <p:cTn id="372" dur="1000"/>
                                        <p:tgtEl>
                                          <p:spTgt spid="81"/>
                                        </p:tgtEl>
                                        <p:attrNameLst>
                                          <p:attrName>ppt_x</p:attrName>
                                        </p:attrNameLst>
                                      </p:cBhvr>
                                      <p:tavLst>
                                        <p:tav tm="0">
                                          <p:val>
                                            <p:strVal val="ppt_x"/>
                                          </p:val>
                                        </p:tav>
                                        <p:tav tm="100000">
                                          <p:val>
                                            <p:strVal val="ppt_x"/>
                                          </p:val>
                                        </p:tav>
                                      </p:tavLst>
                                    </p:anim>
                                    <p:anim calcmode="lin" valueType="num">
                                      <p:cBhvr>
                                        <p:cTn id="373" dur="1000"/>
                                        <p:tgtEl>
                                          <p:spTgt spid="81"/>
                                        </p:tgtEl>
                                        <p:attrNameLst>
                                          <p:attrName>ppt_y</p:attrName>
                                        </p:attrNameLst>
                                      </p:cBhvr>
                                      <p:tavLst>
                                        <p:tav tm="0">
                                          <p:val>
                                            <p:strVal val="ppt_y"/>
                                          </p:val>
                                        </p:tav>
                                        <p:tav tm="100000">
                                          <p:val>
                                            <p:strVal val="ppt_y+.1"/>
                                          </p:val>
                                        </p:tav>
                                      </p:tavLst>
                                    </p:anim>
                                    <p:set>
                                      <p:cBhvr>
                                        <p:cTn id="374" dur="1" fill="hold">
                                          <p:stCondLst>
                                            <p:cond delay="999"/>
                                          </p:stCondLst>
                                        </p:cTn>
                                        <p:tgtEl>
                                          <p:spTgt spid="81"/>
                                        </p:tgtEl>
                                        <p:attrNameLst>
                                          <p:attrName>style.visibility</p:attrName>
                                        </p:attrNameLst>
                                      </p:cBhvr>
                                      <p:to>
                                        <p:strVal val="hidden"/>
                                      </p:to>
                                    </p:set>
                                  </p:childTnLst>
                                </p:cTn>
                              </p:par>
                              <p:par>
                                <p:cTn id="375" presetID="42" presetClass="exit" presetSubtype="0" fill="hold" grpId="0" nodeType="withEffect">
                                  <p:stCondLst>
                                    <p:cond delay="0"/>
                                  </p:stCondLst>
                                  <p:childTnLst>
                                    <p:animEffect transition="out" filter="fade">
                                      <p:cBhvr>
                                        <p:cTn id="376" dur="1000"/>
                                        <p:tgtEl>
                                          <p:spTgt spid="82"/>
                                        </p:tgtEl>
                                      </p:cBhvr>
                                    </p:animEffect>
                                    <p:anim calcmode="lin" valueType="num">
                                      <p:cBhvr>
                                        <p:cTn id="377" dur="1000"/>
                                        <p:tgtEl>
                                          <p:spTgt spid="82"/>
                                        </p:tgtEl>
                                        <p:attrNameLst>
                                          <p:attrName>ppt_x</p:attrName>
                                        </p:attrNameLst>
                                      </p:cBhvr>
                                      <p:tavLst>
                                        <p:tav tm="0">
                                          <p:val>
                                            <p:strVal val="ppt_x"/>
                                          </p:val>
                                        </p:tav>
                                        <p:tav tm="100000">
                                          <p:val>
                                            <p:strVal val="ppt_x"/>
                                          </p:val>
                                        </p:tav>
                                      </p:tavLst>
                                    </p:anim>
                                    <p:anim calcmode="lin" valueType="num">
                                      <p:cBhvr>
                                        <p:cTn id="378" dur="1000"/>
                                        <p:tgtEl>
                                          <p:spTgt spid="82"/>
                                        </p:tgtEl>
                                        <p:attrNameLst>
                                          <p:attrName>ppt_y</p:attrName>
                                        </p:attrNameLst>
                                      </p:cBhvr>
                                      <p:tavLst>
                                        <p:tav tm="0">
                                          <p:val>
                                            <p:strVal val="ppt_y"/>
                                          </p:val>
                                        </p:tav>
                                        <p:tav tm="100000">
                                          <p:val>
                                            <p:strVal val="ppt_y+.1"/>
                                          </p:val>
                                        </p:tav>
                                      </p:tavLst>
                                    </p:anim>
                                    <p:set>
                                      <p:cBhvr>
                                        <p:cTn id="379" dur="1" fill="hold">
                                          <p:stCondLst>
                                            <p:cond delay="999"/>
                                          </p:stCondLst>
                                        </p:cTn>
                                        <p:tgtEl>
                                          <p:spTgt spid="82"/>
                                        </p:tgtEl>
                                        <p:attrNameLst>
                                          <p:attrName>style.visibility</p:attrName>
                                        </p:attrNameLst>
                                      </p:cBhvr>
                                      <p:to>
                                        <p:strVal val="hidden"/>
                                      </p:to>
                                    </p:set>
                                  </p:childTnLst>
                                </p:cTn>
                              </p:par>
                              <p:par>
                                <p:cTn id="380" presetID="42" presetClass="exit" presetSubtype="0" fill="hold" grpId="0" nodeType="withEffect">
                                  <p:stCondLst>
                                    <p:cond delay="0"/>
                                  </p:stCondLst>
                                  <p:childTnLst>
                                    <p:animEffect transition="out" filter="fade">
                                      <p:cBhvr>
                                        <p:cTn id="381" dur="1000"/>
                                        <p:tgtEl>
                                          <p:spTgt spid="83"/>
                                        </p:tgtEl>
                                      </p:cBhvr>
                                    </p:animEffect>
                                    <p:anim calcmode="lin" valueType="num">
                                      <p:cBhvr>
                                        <p:cTn id="382" dur="1000"/>
                                        <p:tgtEl>
                                          <p:spTgt spid="83"/>
                                        </p:tgtEl>
                                        <p:attrNameLst>
                                          <p:attrName>ppt_x</p:attrName>
                                        </p:attrNameLst>
                                      </p:cBhvr>
                                      <p:tavLst>
                                        <p:tav tm="0">
                                          <p:val>
                                            <p:strVal val="ppt_x"/>
                                          </p:val>
                                        </p:tav>
                                        <p:tav tm="100000">
                                          <p:val>
                                            <p:strVal val="ppt_x"/>
                                          </p:val>
                                        </p:tav>
                                      </p:tavLst>
                                    </p:anim>
                                    <p:anim calcmode="lin" valueType="num">
                                      <p:cBhvr>
                                        <p:cTn id="383" dur="1000"/>
                                        <p:tgtEl>
                                          <p:spTgt spid="83"/>
                                        </p:tgtEl>
                                        <p:attrNameLst>
                                          <p:attrName>ppt_y</p:attrName>
                                        </p:attrNameLst>
                                      </p:cBhvr>
                                      <p:tavLst>
                                        <p:tav tm="0">
                                          <p:val>
                                            <p:strVal val="ppt_y"/>
                                          </p:val>
                                        </p:tav>
                                        <p:tav tm="100000">
                                          <p:val>
                                            <p:strVal val="ppt_y+.1"/>
                                          </p:val>
                                        </p:tav>
                                      </p:tavLst>
                                    </p:anim>
                                    <p:set>
                                      <p:cBhvr>
                                        <p:cTn id="384" dur="1" fill="hold">
                                          <p:stCondLst>
                                            <p:cond delay="999"/>
                                          </p:stCondLst>
                                        </p:cTn>
                                        <p:tgtEl>
                                          <p:spTgt spid="83"/>
                                        </p:tgtEl>
                                        <p:attrNameLst>
                                          <p:attrName>style.visibility</p:attrName>
                                        </p:attrNameLst>
                                      </p:cBhvr>
                                      <p:to>
                                        <p:strVal val="hidden"/>
                                      </p:to>
                                    </p:set>
                                  </p:childTnLst>
                                </p:cTn>
                              </p:par>
                              <p:par>
                                <p:cTn id="385" presetID="42" presetClass="exit" presetSubtype="0" fill="hold" grpId="0" nodeType="withEffect">
                                  <p:stCondLst>
                                    <p:cond delay="0"/>
                                  </p:stCondLst>
                                  <p:childTnLst>
                                    <p:animEffect transition="out" filter="fade">
                                      <p:cBhvr>
                                        <p:cTn id="386" dur="1000"/>
                                        <p:tgtEl>
                                          <p:spTgt spid="84"/>
                                        </p:tgtEl>
                                      </p:cBhvr>
                                    </p:animEffect>
                                    <p:anim calcmode="lin" valueType="num">
                                      <p:cBhvr>
                                        <p:cTn id="387" dur="1000"/>
                                        <p:tgtEl>
                                          <p:spTgt spid="84"/>
                                        </p:tgtEl>
                                        <p:attrNameLst>
                                          <p:attrName>ppt_x</p:attrName>
                                        </p:attrNameLst>
                                      </p:cBhvr>
                                      <p:tavLst>
                                        <p:tav tm="0">
                                          <p:val>
                                            <p:strVal val="ppt_x"/>
                                          </p:val>
                                        </p:tav>
                                        <p:tav tm="100000">
                                          <p:val>
                                            <p:strVal val="ppt_x"/>
                                          </p:val>
                                        </p:tav>
                                      </p:tavLst>
                                    </p:anim>
                                    <p:anim calcmode="lin" valueType="num">
                                      <p:cBhvr>
                                        <p:cTn id="388" dur="1000"/>
                                        <p:tgtEl>
                                          <p:spTgt spid="84"/>
                                        </p:tgtEl>
                                        <p:attrNameLst>
                                          <p:attrName>ppt_y</p:attrName>
                                        </p:attrNameLst>
                                      </p:cBhvr>
                                      <p:tavLst>
                                        <p:tav tm="0">
                                          <p:val>
                                            <p:strVal val="ppt_y"/>
                                          </p:val>
                                        </p:tav>
                                        <p:tav tm="100000">
                                          <p:val>
                                            <p:strVal val="ppt_y+.1"/>
                                          </p:val>
                                        </p:tav>
                                      </p:tavLst>
                                    </p:anim>
                                    <p:set>
                                      <p:cBhvr>
                                        <p:cTn id="389" dur="1" fill="hold">
                                          <p:stCondLst>
                                            <p:cond delay="999"/>
                                          </p:stCondLst>
                                        </p:cTn>
                                        <p:tgtEl>
                                          <p:spTgt spid="84"/>
                                        </p:tgtEl>
                                        <p:attrNameLst>
                                          <p:attrName>style.visibility</p:attrName>
                                        </p:attrNameLst>
                                      </p:cBhvr>
                                      <p:to>
                                        <p:strVal val="hidden"/>
                                      </p:to>
                                    </p:set>
                                  </p:childTnLst>
                                </p:cTn>
                              </p:par>
                              <p:par>
                                <p:cTn id="390" presetID="42" presetClass="exit" presetSubtype="0" fill="hold" grpId="0" nodeType="withEffect">
                                  <p:stCondLst>
                                    <p:cond delay="0"/>
                                  </p:stCondLst>
                                  <p:childTnLst>
                                    <p:animEffect transition="out" filter="fade">
                                      <p:cBhvr>
                                        <p:cTn id="391" dur="1000"/>
                                        <p:tgtEl>
                                          <p:spTgt spid="85"/>
                                        </p:tgtEl>
                                      </p:cBhvr>
                                    </p:animEffect>
                                    <p:anim calcmode="lin" valueType="num">
                                      <p:cBhvr>
                                        <p:cTn id="392" dur="1000"/>
                                        <p:tgtEl>
                                          <p:spTgt spid="85"/>
                                        </p:tgtEl>
                                        <p:attrNameLst>
                                          <p:attrName>ppt_x</p:attrName>
                                        </p:attrNameLst>
                                      </p:cBhvr>
                                      <p:tavLst>
                                        <p:tav tm="0">
                                          <p:val>
                                            <p:strVal val="ppt_x"/>
                                          </p:val>
                                        </p:tav>
                                        <p:tav tm="100000">
                                          <p:val>
                                            <p:strVal val="ppt_x"/>
                                          </p:val>
                                        </p:tav>
                                      </p:tavLst>
                                    </p:anim>
                                    <p:anim calcmode="lin" valueType="num">
                                      <p:cBhvr>
                                        <p:cTn id="393" dur="1000"/>
                                        <p:tgtEl>
                                          <p:spTgt spid="85"/>
                                        </p:tgtEl>
                                        <p:attrNameLst>
                                          <p:attrName>ppt_y</p:attrName>
                                        </p:attrNameLst>
                                      </p:cBhvr>
                                      <p:tavLst>
                                        <p:tav tm="0">
                                          <p:val>
                                            <p:strVal val="ppt_y"/>
                                          </p:val>
                                        </p:tav>
                                        <p:tav tm="100000">
                                          <p:val>
                                            <p:strVal val="ppt_y+.1"/>
                                          </p:val>
                                        </p:tav>
                                      </p:tavLst>
                                    </p:anim>
                                    <p:set>
                                      <p:cBhvr>
                                        <p:cTn id="394" dur="1" fill="hold">
                                          <p:stCondLst>
                                            <p:cond delay="999"/>
                                          </p:stCondLst>
                                        </p:cTn>
                                        <p:tgtEl>
                                          <p:spTgt spid="85"/>
                                        </p:tgtEl>
                                        <p:attrNameLst>
                                          <p:attrName>style.visibility</p:attrName>
                                        </p:attrNameLst>
                                      </p:cBhvr>
                                      <p:to>
                                        <p:strVal val="hidden"/>
                                      </p:to>
                                    </p:set>
                                  </p:childTnLst>
                                </p:cTn>
                              </p:par>
                              <p:par>
                                <p:cTn id="395" presetID="42" presetClass="exit" presetSubtype="0" fill="hold" grpId="0" nodeType="withEffect">
                                  <p:stCondLst>
                                    <p:cond delay="0"/>
                                  </p:stCondLst>
                                  <p:childTnLst>
                                    <p:animEffect transition="out" filter="fade">
                                      <p:cBhvr>
                                        <p:cTn id="396" dur="1000"/>
                                        <p:tgtEl>
                                          <p:spTgt spid="86"/>
                                        </p:tgtEl>
                                      </p:cBhvr>
                                    </p:animEffect>
                                    <p:anim calcmode="lin" valueType="num">
                                      <p:cBhvr>
                                        <p:cTn id="397" dur="1000"/>
                                        <p:tgtEl>
                                          <p:spTgt spid="86"/>
                                        </p:tgtEl>
                                        <p:attrNameLst>
                                          <p:attrName>ppt_x</p:attrName>
                                        </p:attrNameLst>
                                      </p:cBhvr>
                                      <p:tavLst>
                                        <p:tav tm="0">
                                          <p:val>
                                            <p:strVal val="ppt_x"/>
                                          </p:val>
                                        </p:tav>
                                        <p:tav tm="100000">
                                          <p:val>
                                            <p:strVal val="ppt_x"/>
                                          </p:val>
                                        </p:tav>
                                      </p:tavLst>
                                    </p:anim>
                                    <p:anim calcmode="lin" valueType="num">
                                      <p:cBhvr>
                                        <p:cTn id="398" dur="1000"/>
                                        <p:tgtEl>
                                          <p:spTgt spid="86"/>
                                        </p:tgtEl>
                                        <p:attrNameLst>
                                          <p:attrName>ppt_y</p:attrName>
                                        </p:attrNameLst>
                                      </p:cBhvr>
                                      <p:tavLst>
                                        <p:tav tm="0">
                                          <p:val>
                                            <p:strVal val="ppt_y"/>
                                          </p:val>
                                        </p:tav>
                                        <p:tav tm="100000">
                                          <p:val>
                                            <p:strVal val="ppt_y+.1"/>
                                          </p:val>
                                        </p:tav>
                                      </p:tavLst>
                                    </p:anim>
                                    <p:set>
                                      <p:cBhvr>
                                        <p:cTn id="399" dur="1" fill="hold">
                                          <p:stCondLst>
                                            <p:cond delay="999"/>
                                          </p:stCondLst>
                                        </p:cTn>
                                        <p:tgtEl>
                                          <p:spTgt spid="86"/>
                                        </p:tgtEl>
                                        <p:attrNameLst>
                                          <p:attrName>style.visibility</p:attrName>
                                        </p:attrNameLst>
                                      </p:cBhvr>
                                      <p:to>
                                        <p:strVal val="hidden"/>
                                      </p:to>
                                    </p:set>
                                  </p:childTnLst>
                                </p:cTn>
                              </p:par>
                              <p:par>
                                <p:cTn id="400" presetID="42" presetClass="exit" presetSubtype="0" fill="hold" grpId="0" nodeType="withEffect">
                                  <p:stCondLst>
                                    <p:cond delay="0"/>
                                  </p:stCondLst>
                                  <p:childTnLst>
                                    <p:animEffect transition="out" filter="fade">
                                      <p:cBhvr>
                                        <p:cTn id="401" dur="1000"/>
                                        <p:tgtEl>
                                          <p:spTgt spid="87"/>
                                        </p:tgtEl>
                                      </p:cBhvr>
                                    </p:animEffect>
                                    <p:anim calcmode="lin" valueType="num">
                                      <p:cBhvr>
                                        <p:cTn id="402" dur="1000"/>
                                        <p:tgtEl>
                                          <p:spTgt spid="87"/>
                                        </p:tgtEl>
                                        <p:attrNameLst>
                                          <p:attrName>ppt_x</p:attrName>
                                        </p:attrNameLst>
                                      </p:cBhvr>
                                      <p:tavLst>
                                        <p:tav tm="0">
                                          <p:val>
                                            <p:strVal val="ppt_x"/>
                                          </p:val>
                                        </p:tav>
                                        <p:tav tm="100000">
                                          <p:val>
                                            <p:strVal val="ppt_x"/>
                                          </p:val>
                                        </p:tav>
                                      </p:tavLst>
                                    </p:anim>
                                    <p:anim calcmode="lin" valueType="num">
                                      <p:cBhvr>
                                        <p:cTn id="403" dur="1000"/>
                                        <p:tgtEl>
                                          <p:spTgt spid="87"/>
                                        </p:tgtEl>
                                        <p:attrNameLst>
                                          <p:attrName>ppt_y</p:attrName>
                                        </p:attrNameLst>
                                      </p:cBhvr>
                                      <p:tavLst>
                                        <p:tav tm="0">
                                          <p:val>
                                            <p:strVal val="ppt_y"/>
                                          </p:val>
                                        </p:tav>
                                        <p:tav tm="100000">
                                          <p:val>
                                            <p:strVal val="ppt_y+.1"/>
                                          </p:val>
                                        </p:tav>
                                      </p:tavLst>
                                    </p:anim>
                                    <p:set>
                                      <p:cBhvr>
                                        <p:cTn id="404" dur="1" fill="hold">
                                          <p:stCondLst>
                                            <p:cond delay="999"/>
                                          </p:stCondLst>
                                        </p:cTn>
                                        <p:tgtEl>
                                          <p:spTgt spid="87"/>
                                        </p:tgtEl>
                                        <p:attrNameLst>
                                          <p:attrName>style.visibility</p:attrName>
                                        </p:attrNameLst>
                                      </p:cBhvr>
                                      <p:to>
                                        <p:strVal val="hidden"/>
                                      </p:to>
                                    </p:set>
                                  </p:childTnLst>
                                </p:cTn>
                              </p:par>
                              <p:par>
                                <p:cTn id="405" presetID="42" presetClass="exit" presetSubtype="0" fill="hold" grpId="0" nodeType="withEffect">
                                  <p:stCondLst>
                                    <p:cond delay="0"/>
                                  </p:stCondLst>
                                  <p:childTnLst>
                                    <p:animEffect transition="out" filter="fade">
                                      <p:cBhvr>
                                        <p:cTn id="406" dur="1000"/>
                                        <p:tgtEl>
                                          <p:spTgt spid="88"/>
                                        </p:tgtEl>
                                      </p:cBhvr>
                                    </p:animEffect>
                                    <p:anim calcmode="lin" valueType="num">
                                      <p:cBhvr>
                                        <p:cTn id="407" dur="1000"/>
                                        <p:tgtEl>
                                          <p:spTgt spid="88"/>
                                        </p:tgtEl>
                                        <p:attrNameLst>
                                          <p:attrName>ppt_x</p:attrName>
                                        </p:attrNameLst>
                                      </p:cBhvr>
                                      <p:tavLst>
                                        <p:tav tm="0">
                                          <p:val>
                                            <p:strVal val="ppt_x"/>
                                          </p:val>
                                        </p:tav>
                                        <p:tav tm="100000">
                                          <p:val>
                                            <p:strVal val="ppt_x"/>
                                          </p:val>
                                        </p:tav>
                                      </p:tavLst>
                                    </p:anim>
                                    <p:anim calcmode="lin" valueType="num">
                                      <p:cBhvr>
                                        <p:cTn id="408" dur="1000"/>
                                        <p:tgtEl>
                                          <p:spTgt spid="88"/>
                                        </p:tgtEl>
                                        <p:attrNameLst>
                                          <p:attrName>ppt_y</p:attrName>
                                        </p:attrNameLst>
                                      </p:cBhvr>
                                      <p:tavLst>
                                        <p:tav tm="0">
                                          <p:val>
                                            <p:strVal val="ppt_y"/>
                                          </p:val>
                                        </p:tav>
                                        <p:tav tm="100000">
                                          <p:val>
                                            <p:strVal val="ppt_y+.1"/>
                                          </p:val>
                                        </p:tav>
                                      </p:tavLst>
                                    </p:anim>
                                    <p:set>
                                      <p:cBhvr>
                                        <p:cTn id="409" dur="1" fill="hold">
                                          <p:stCondLst>
                                            <p:cond delay="999"/>
                                          </p:stCondLst>
                                        </p:cTn>
                                        <p:tgtEl>
                                          <p:spTgt spid="88"/>
                                        </p:tgtEl>
                                        <p:attrNameLst>
                                          <p:attrName>style.visibility</p:attrName>
                                        </p:attrNameLst>
                                      </p:cBhvr>
                                      <p:to>
                                        <p:strVal val="hidden"/>
                                      </p:to>
                                    </p:set>
                                  </p:childTnLst>
                                </p:cTn>
                              </p:par>
                              <p:par>
                                <p:cTn id="410" presetID="42" presetClass="exit" presetSubtype="0" fill="hold" grpId="0" nodeType="withEffect">
                                  <p:stCondLst>
                                    <p:cond delay="0"/>
                                  </p:stCondLst>
                                  <p:childTnLst>
                                    <p:animEffect transition="out" filter="fade">
                                      <p:cBhvr>
                                        <p:cTn id="411" dur="1000"/>
                                        <p:tgtEl>
                                          <p:spTgt spid="89"/>
                                        </p:tgtEl>
                                      </p:cBhvr>
                                    </p:animEffect>
                                    <p:anim calcmode="lin" valueType="num">
                                      <p:cBhvr>
                                        <p:cTn id="412" dur="1000"/>
                                        <p:tgtEl>
                                          <p:spTgt spid="89"/>
                                        </p:tgtEl>
                                        <p:attrNameLst>
                                          <p:attrName>ppt_x</p:attrName>
                                        </p:attrNameLst>
                                      </p:cBhvr>
                                      <p:tavLst>
                                        <p:tav tm="0">
                                          <p:val>
                                            <p:strVal val="ppt_x"/>
                                          </p:val>
                                        </p:tav>
                                        <p:tav tm="100000">
                                          <p:val>
                                            <p:strVal val="ppt_x"/>
                                          </p:val>
                                        </p:tav>
                                      </p:tavLst>
                                    </p:anim>
                                    <p:anim calcmode="lin" valueType="num">
                                      <p:cBhvr>
                                        <p:cTn id="413" dur="1000"/>
                                        <p:tgtEl>
                                          <p:spTgt spid="89"/>
                                        </p:tgtEl>
                                        <p:attrNameLst>
                                          <p:attrName>ppt_y</p:attrName>
                                        </p:attrNameLst>
                                      </p:cBhvr>
                                      <p:tavLst>
                                        <p:tav tm="0">
                                          <p:val>
                                            <p:strVal val="ppt_y"/>
                                          </p:val>
                                        </p:tav>
                                        <p:tav tm="100000">
                                          <p:val>
                                            <p:strVal val="ppt_y+.1"/>
                                          </p:val>
                                        </p:tav>
                                      </p:tavLst>
                                    </p:anim>
                                    <p:set>
                                      <p:cBhvr>
                                        <p:cTn id="414" dur="1" fill="hold">
                                          <p:stCondLst>
                                            <p:cond delay="999"/>
                                          </p:stCondLst>
                                        </p:cTn>
                                        <p:tgtEl>
                                          <p:spTgt spid="89"/>
                                        </p:tgtEl>
                                        <p:attrNameLst>
                                          <p:attrName>style.visibility</p:attrName>
                                        </p:attrNameLst>
                                      </p:cBhvr>
                                      <p:to>
                                        <p:strVal val="hidden"/>
                                      </p:to>
                                    </p:set>
                                  </p:childTnLst>
                                </p:cTn>
                              </p:par>
                              <p:par>
                                <p:cTn id="415" presetID="42" presetClass="exit" presetSubtype="0" fill="hold" grpId="0" nodeType="withEffect">
                                  <p:stCondLst>
                                    <p:cond delay="0"/>
                                  </p:stCondLst>
                                  <p:childTnLst>
                                    <p:animEffect transition="out" filter="fade">
                                      <p:cBhvr>
                                        <p:cTn id="416" dur="1000"/>
                                        <p:tgtEl>
                                          <p:spTgt spid="90"/>
                                        </p:tgtEl>
                                      </p:cBhvr>
                                    </p:animEffect>
                                    <p:anim calcmode="lin" valueType="num">
                                      <p:cBhvr>
                                        <p:cTn id="417" dur="1000"/>
                                        <p:tgtEl>
                                          <p:spTgt spid="90"/>
                                        </p:tgtEl>
                                        <p:attrNameLst>
                                          <p:attrName>ppt_x</p:attrName>
                                        </p:attrNameLst>
                                      </p:cBhvr>
                                      <p:tavLst>
                                        <p:tav tm="0">
                                          <p:val>
                                            <p:strVal val="ppt_x"/>
                                          </p:val>
                                        </p:tav>
                                        <p:tav tm="100000">
                                          <p:val>
                                            <p:strVal val="ppt_x"/>
                                          </p:val>
                                        </p:tav>
                                      </p:tavLst>
                                    </p:anim>
                                    <p:anim calcmode="lin" valueType="num">
                                      <p:cBhvr>
                                        <p:cTn id="418" dur="1000"/>
                                        <p:tgtEl>
                                          <p:spTgt spid="90"/>
                                        </p:tgtEl>
                                        <p:attrNameLst>
                                          <p:attrName>ppt_y</p:attrName>
                                        </p:attrNameLst>
                                      </p:cBhvr>
                                      <p:tavLst>
                                        <p:tav tm="0">
                                          <p:val>
                                            <p:strVal val="ppt_y"/>
                                          </p:val>
                                        </p:tav>
                                        <p:tav tm="100000">
                                          <p:val>
                                            <p:strVal val="ppt_y+.1"/>
                                          </p:val>
                                        </p:tav>
                                      </p:tavLst>
                                    </p:anim>
                                    <p:set>
                                      <p:cBhvr>
                                        <p:cTn id="419" dur="1" fill="hold">
                                          <p:stCondLst>
                                            <p:cond delay="999"/>
                                          </p:stCondLst>
                                        </p:cTn>
                                        <p:tgtEl>
                                          <p:spTgt spid="90"/>
                                        </p:tgtEl>
                                        <p:attrNameLst>
                                          <p:attrName>style.visibility</p:attrName>
                                        </p:attrNameLst>
                                      </p:cBhvr>
                                      <p:to>
                                        <p:strVal val="hidden"/>
                                      </p:to>
                                    </p:set>
                                  </p:childTnLst>
                                </p:cTn>
                              </p:par>
                              <p:par>
                                <p:cTn id="420" presetID="42" presetClass="exit" presetSubtype="0" fill="hold" grpId="0" nodeType="withEffect">
                                  <p:stCondLst>
                                    <p:cond delay="0"/>
                                  </p:stCondLst>
                                  <p:childTnLst>
                                    <p:animEffect transition="out" filter="fade">
                                      <p:cBhvr>
                                        <p:cTn id="421" dur="1000"/>
                                        <p:tgtEl>
                                          <p:spTgt spid="91"/>
                                        </p:tgtEl>
                                      </p:cBhvr>
                                    </p:animEffect>
                                    <p:anim calcmode="lin" valueType="num">
                                      <p:cBhvr>
                                        <p:cTn id="422" dur="1000"/>
                                        <p:tgtEl>
                                          <p:spTgt spid="91"/>
                                        </p:tgtEl>
                                        <p:attrNameLst>
                                          <p:attrName>ppt_x</p:attrName>
                                        </p:attrNameLst>
                                      </p:cBhvr>
                                      <p:tavLst>
                                        <p:tav tm="0">
                                          <p:val>
                                            <p:strVal val="ppt_x"/>
                                          </p:val>
                                        </p:tav>
                                        <p:tav tm="100000">
                                          <p:val>
                                            <p:strVal val="ppt_x"/>
                                          </p:val>
                                        </p:tav>
                                      </p:tavLst>
                                    </p:anim>
                                    <p:anim calcmode="lin" valueType="num">
                                      <p:cBhvr>
                                        <p:cTn id="423" dur="1000"/>
                                        <p:tgtEl>
                                          <p:spTgt spid="91"/>
                                        </p:tgtEl>
                                        <p:attrNameLst>
                                          <p:attrName>ppt_y</p:attrName>
                                        </p:attrNameLst>
                                      </p:cBhvr>
                                      <p:tavLst>
                                        <p:tav tm="0">
                                          <p:val>
                                            <p:strVal val="ppt_y"/>
                                          </p:val>
                                        </p:tav>
                                        <p:tav tm="100000">
                                          <p:val>
                                            <p:strVal val="ppt_y+.1"/>
                                          </p:val>
                                        </p:tav>
                                      </p:tavLst>
                                    </p:anim>
                                    <p:set>
                                      <p:cBhvr>
                                        <p:cTn id="424" dur="1" fill="hold">
                                          <p:stCondLst>
                                            <p:cond delay="999"/>
                                          </p:stCondLst>
                                        </p:cTn>
                                        <p:tgtEl>
                                          <p:spTgt spid="91"/>
                                        </p:tgtEl>
                                        <p:attrNameLst>
                                          <p:attrName>style.visibility</p:attrName>
                                        </p:attrNameLst>
                                      </p:cBhvr>
                                      <p:to>
                                        <p:strVal val="hidden"/>
                                      </p:to>
                                    </p:set>
                                  </p:childTnLst>
                                </p:cTn>
                              </p:par>
                              <p:par>
                                <p:cTn id="425" presetID="42" presetClass="exit" presetSubtype="0" fill="hold" grpId="0" nodeType="withEffect">
                                  <p:stCondLst>
                                    <p:cond delay="0"/>
                                  </p:stCondLst>
                                  <p:childTnLst>
                                    <p:animEffect transition="out" filter="fade">
                                      <p:cBhvr>
                                        <p:cTn id="426" dur="1000"/>
                                        <p:tgtEl>
                                          <p:spTgt spid="92"/>
                                        </p:tgtEl>
                                      </p:cBhvr>
                                    </p:animEffect>
                                    <p:anim calcmode="lin" valueType="num">
                                      <p:cBhvr>
                                        <p:cTn id="427" dur="1000"/>
                                        <p:tgtEl>
                                          <p:spTgt spid="92"/>
                                        </p:tgtEl>
                                        <p:attrNameLst>
                                          <p:attrName>ppt_x</p:attrName>
                                        </p:attrNameLst>
                                      </p:cBhvr>
                                      <p:tavLst>
                                        <p:tav tm="0">
                                          <p:val>
                                            <p:strVal val="ppt_x"/>
                                          </p:val>
                                        </p:tav>
                                        <p:tav tm="100000">
                                          <p:val>
                                            <p:strVal val="ppt_x"/>
                                          </p:val>
                                        </p:tav>
                                      </p:tavLst>
                                    </p:anim>
                                    <p:anim calcmode="lin" valueType="num">
                                      <p:cBhvr>
                                        <p:cTn id="428" dur="1000"/>
                                        <p:tgtEl>
                                          <p:spTgt spid="92"/>
                                        </p:tgtEl>
                                        <p:attrNameLst>
                                          <p:attrName>ppt_y</p:attrName>
                                        </p:attrNameLst>
                                      </p:cBhvr>
                                      <p:tavLst>
                                        <p:tav tm="0">
                                          <p:val>
                                            <p:strVal val="ppt_y"/>
                                          </p:val>
                                        </p:tav>
                                        <p:tav tm="100000">
                                          <p:val>
                                            <p:strVal val="ppt_y+.1"/>
                                          </p:val>
                                        </p:tav>
                                      </p:tavLst>
                                    </p:anim>
                                    <p:set>
                                      <p:cBhvr>
                                        <p:cTn id="429" dur="1" fill="hold">
                                          <p:stCondLst>
                                            <p:cond delay="999"/>
                                          </p:stCondLst>
                                        </p:cTn>
                                        <p:tgtEl>
                                          <p:spTgt spid="92"/>
                                        </p:tgtEl>
                                        <p:attrNameLst>
                                          <p:attrName>style.visibility</p:attrName>
                                        </p:attrNameLst>
                                      </p:cBhvr>
                                      <p:to>
                                        <p:strVal val="hidden"/>
                                      </p:to>
                                    </p:set>
                                  </p:childTnLst>
                                </p:cTn>
                              </p:par>
                              <p:par>
                                <p:cTn id="430" presetID="42" presetClass="exit" presetSubtype="0" fill="hold" grpId="0" nodeType="withEffect">
                                  <p:stCondLst>
                                    <p:cond delay="0"/>
                                  </p:stCondLst>
                                  <p:childTnLst>
                                    <p:animEffect transition="out" filter="fade">
                                      <p:cBhvr>
                                        <p:cTn id="431" dur="1000"/>
                                        <p:tgtEl>
                                          <p:spTgt spid="93"/>
                                        </p:tgtEl>
                                      </p:cBhvr>
                                    </p:animEffect>
                                    <p:anim calcmode="lin" valueType="num">
                                      <p:cBhvr>
                                        <p:cTn id="432" dur="1000"/>
                                        <p:tgtEl>
                                          <p:spTgt spid="93"/>
                                        </p:tgtEl>
                                        <p:attrNameLst>
                                          <p:attrName>ppt_x</p:attrName>
                                        </p:attrNameLst>
                                      </p:cBhvr>
                                      <p:tavLst>
                                        <p:tav tm="0">
                                          <p:val>
                                            <p:strVal val="ppt_x"/>
                                          </p:val>
                                        </p:tav>
                                        <p:tav tm="100000">
                                          <p:val>
                                            <p:strVal val="ppt_x"/>
                                          </p:val>
                                        </p:tav>
                                      </p:tavLst>
                                    </p:anim>
                                    <p:anim calcmode="lin" valueType="num">
                                      <p:cBhvr>
                                        <p:cTn id="433" dur="1000"/>
                                        <p:tgtEl>
                                          <p:spTgt spid="93"/>
                                        </p:tgtEl>
                                        <p:attrNameLst>
                                          <p:attrName>ppt_y</p:attrName>
                                        </p:attrNameLst>
                                      </p:cBhvr>
                                      <p:tavLst>
                                        <p:tav tm="0">
                                          <p:val>
                                            <p:strVal val="ppt_y"/>
                                          </p:val>
                                        </p:tav>
                                        <p:tav tm="100000">
                                          <p:val>
                                            <p:strVal val="ppt_y+.1"/>
                                          </p:val>
                                        </p:tav>
                                      </p:tavLst>
                                    </p:anim>
                                    <p:set>
                                      <p:cBhvr>
                                        <p:cTn id="434" dur="1" fill="hold">
                                          <p:stCondLst>
                                            <p:cond delay="999"/>
                                          </p:stCondLst>
                                        </p:cTn>
                                        <p:tgtEl>
                                          <p:spTgt spid="93"/>
                                        </p:tgtEl>
                                        <p:attrNameLst>
                                          <p:attrName>style.visibility</p:attrName>
                                        </p:attrNameLst>
                                      </p:cBhvr>
                                      <p:to>
                                        <p:strVal val="hidden"/>
                                      </p:to>
                                    </p:set>
                                  </p:childTnLst>
                                </p:cTn>
                              </p:par>
                              <p:par>
                                <p:cTn id="435" presetID="42" presetClass="exit" presetSubtype="0" fill="hold" grpId="0" nodeType="withEffect">
                                  <p:stCondLst>
                                    <p:cond delay="0"/>
                                  </p:stCondLst>
                                  <p:childTnLst>
                                    <p:animEffect transition="out" filter="fade">
                                      <p:cBhvr>
                                        <p:cTn id="436" dur="1000"/>
                                        <p:tgtEl>
                                          <p:spTgt spid="94"/>
                                        </p:tgtEl>
                                      </p:cBhvr>
                                    </p:animEffect>
                                    <p:anim calcmode="lin" valueType="num">
                                      <p:cBhvr>
                                        <p:cTn id="437" dur="1000"/>
                                        <p:tgtEl>
                                          <p:spTgt spid="94"/>
                                        </p:tgtEl>
                                        <p:attrNameLst>
                                          <p:attrName>ppt_x</p:attrName>
                                        </p:attrNameLst>
                                      </p:cBhvr>
                                      <p:tavLst>
                                        <p:tav tm="0">
                                          <p:val>
                                            <p:strVal val="ppt_x"/>
                                          </p:val>
                                        </p:tav>
                                        <p:tav tm="100000">
                                          <p:val>
                                            <p:strVal val="ppt_x"/>
                                          </p:val>
                                        </p:tav>
                                      </p:tavLst>
                                    </p:anim>
                                    <p:anim calcmode="lin" valueType="num">
                                      <p:cBhvr>
                                        <p:cTn id="438" dur="1000"/>
                                        <p:tgtEl>
                                          <p:spTgt spid="94"/>
                                        </p:tgtEl>
                                        <p:attrNameLst>
                                          <p:attrName>ppt_y</p:attrName>
                                        </p:attrNameLst>
                                      </p:cBhvr>
                                      <p:tavLst>
                                        <p:tav tm="0">
                                          <p:val>
                                            <p:strVal val="ppt_y"/>
                                          </p:val>
                                        </p:tav>
                                        <p:tav tm="100000">
                                          <p:val>
                                            <p:strVal val="ppt_y+.1"/>
                                          </p:val>
                                        </p:tav>
                                      </p:tavLst>
                                    </p:anim>
                                    <p:set>
                                      <p:cBhvr>
                                        <p:cTn id="439" dur="1" fill="hold">
                                          <p:stCondLst>
                                            <p:cond delay="999"/>
                                          </p:stCondLst>
                                        </p:cTn>
                                        <p:tgtEl>
                                          <p:spTgt spid="94"/>
                                        </p:tgtEl>
                                        <p:attrNameLst>
                                          <p:attrName>style.visibility</p:attrName>
                                        </p:attrNameLst>
                                      </p:cBhvr>
                                      <p:to>
                                        <p:strVal val="hidden"/>
                                      </p:to>
                                    </p:set>
                                  </p:childTnLst>
                                </p:cTn>
                              </p:par>
                              <p:par>
                                <p:cTn id="440" presetID="42" presetClass="exit" presetSubtype="0" fill="hold" grpId="0" nodeType="withEffect">
                                  <p:stCondLst>
                                    <p:cond delay="0"/>
                                  </p:stCondLst>
                                  <p:childTnLst>
                                    <p:animEffect transition="out" filter="fade">
                                      <p:cBhvr>
                                        <p:cTn id="441" dur="1000"/>
                                        <p:tgtEl>
                                          <p:spTgt spid="95"/>
                                        </p:tgtEl>
                                      </p:cBhvr>
                                    </p:animEffect>
                                    <p:anim calcmode="lin" valueType="num">
                                      <p:cBhvr>
                                        <p:cTn id="442" dur="1000"/>
                                        <p:tgtEl>
                                          <p:spTgt spid="95"/>
                                        </p:tgtEl>
                                        <p:attrNameLst>
                                          <p:attrName>ppt_x</p:attrName>
                                        </p:attrNameLst>
                                      </p:cBhvr>
                                      <p:tavLst>
                                        <p:tav tm="0">
                                          <p:val>
                                            <p:strVal val="ppt_x"/>
                                          </p:val>
                                        </p:tav>
                                        <p:tav tm="100000">
                                          <p:val>
                                            <p:strVal val="ppt_x"/>
                                          </p:val>
                                        </p:tav>
                                      </p:tavLst>
                                    </p:anim>
                                    <p:anim calcmode="lin" valueType="num">
                                      <p:cBhvr>
                                        <p:cTn id="443" dur="1000"/>
                                        <p:tgtEl>
                                          <p:spTgt spid="95"/>
                                        </p:tgtEl>
                                        <p:attrNameLst>
                                          <p:attrName>ppt_y</p:attrName>
                                        </p:attrNameLst>
                                      </p:cBhvr>
                                      <p:tavLst>
                                        <p:tav tm="0">
                                          <p:val>
                                            <p:strVal val="ppt_y"/>
                                          </p:val>
                                        </p:tav>
                                        <p:tav tm="100000">
                                          <p:val>
                                            <p:strVal val="ppt_y+.1"/>
                                          </p:val>
                                        </p:tav>
                                      </p:tavLst>
                                    </p:anim>
                                    <p:set>
                                      <p:cBhvr>
                                        <p:cTn id="444" dur="1" fill="hold">
                                          <p:stCondLst>
                                            <p:cond delay="999"/>
                                          </p:stCondLst>
                                        </p:cTn>
                                        <p:tgtEl>
                                          <p:spTgt spid="95"/>
                                        </p:tgtEl>
                                        <p:attrNameLst>
                                          <p:attrName>style.visibility</p:attrName>
                                        </p:attrNameLst>
                                      </p:cBhvr>
                                      <p:to>
                                        <p:strVal val="hidden"/>
                                      </p:to>
                                    </p:set>
                                  </p:childTnLst>
                                </p:cTn>
                              </p:par>
                              <p:par>
                                <p:cTn id="445" presetID="42" presetClass="exit" presetSubtype="0" fill="hold" grpId="0" nodeType="withEffect">
                                  <p:stCondLst>
                                    <p:cond delay="0"/>
                                  </p:stCondLst>
                                  <p:childTnLst>
                                    <p:animEffect transition="out" filter="fade">
                                      <p:cBhvr>
                                        <p:cTn id="446" dur="1000"/>
                                        <p:tgtEl>
                                          <p:spTgt spid="96"/>
                                        </p:tgtEl>
                                      </p:cBhvr>
                                    </p:animEffect>
                                    <p:anim calcmode="lin" valueType="num">
                                      <p:cBhvr>
                                        <p:cTn id="447" dur="1000"/>
                                        <p:tgtEl>
                                          <p:spTgt spid="96"/>
                                        </p:tgtEl>
                                        <p:attrNameLst>
                                          <p:attrName>ppt_x</p:attrName>
                                        </p:attrNameLst>
                                      </p:cBhvr>
                                      <p:tavLst>
                                        <p:tav tm="0">
                                          <p:val>
                                            <p:strVal val="ppt_x"/>
                                          </p:val>
                                        </p:tav>
                                        <p:tav tm="100000">
                                          <p:val>
                                            <p:strVal val="ppt_x"/>
                                          </p:val>
                                        </p:tav>
                                      </p:tavLst>
                                    </p:anim>
                                    <p:anim calcmode="lin" valueType="num">
                                      <p:cBhvr>
                                        <p:cTn id="448" dur="1000"/>
                                        <p:tgtEl>
                                          <p:spTgt spid="96"/>
                                        </p:tgtEl>
                                        <p:attrNameLst>
                                          <p:attrName>ppt_y</p:attrName>
                                        </p:attrNameLst>
                                      </p:cBhvr>
                                      <p:tavLst>
                                        <p:tav tm="0">
                                          <p:val>
                                            <p:strVal val="ppt_y"/>
                                          </p:val>
                                        </p:tav>
                                        <p:tav tm="100000">
                                          <p:val>
                                            <p:strVal val="ppt_y+.1"/>
                                          </p:val>
                                        </p:tav>
                                      </p:tavLst>
                                    </p:anim>
                                    <p:set>
                                      <p:cBhvr>
                                        <p:cTn id="449" dur="1" fill="hold">
                                          <p:stCondLst>
                                            <p:cond delay="999"/>
                                          </p:stCondLst>
                                        </p:cTn>
                                        <p:tgtEl>
                                          <p:spTgt spid="96"/>
                                        </p:tgtEl>
                                        <p:attrNameLst>
                                          <p:attrName>style.visibility</p:attrName>
                                        </p:attrNameLst>
                                      </p:cBhvr>
                                      <p:to>
                                        <p:strVal val="hidden"/>
                                      </p:to>
                                    </p:set>
                                  </p:childTnLst>
                                </p:cTn>
                              </p:par>
                              <p:par>
                                <p:cTn id="450" presetID="42" presetClass="exit" presetSubtype="0" fill="hold" grpId="0" nodeType="withEffect">
                                  <p:stCondLst>
                                    <p:cond delay="0"/>
                                  </p:stCondLst>
                                  <p:childTnLst>
                                    <p:animEffect transition="out" filter="fade">
                                      <p:cBhvr>
                                        <p:cTn id="451" dur="1000"/>
                                        <p:tgtEl>
                                          <p:spTgt spid="97"/>
                                        </p:tgtEl>
                                      </p:cBhvr>
                                    </p:animEffect>
                                    <p:anim calcmode="lin" valueType="num">
                                      <p:cBhvr>
                                        <p:cTn id="452" dur="1000"/>
                                        <p:tgtEl>
                                          <p:spTgt spid="97"/>
                                        </p:tgtEl>
                                        <p:attrNameLst>
                                          <p:attrName>ppt_x</p:attrName>
                                        </p:attrNameLst>
                                      </p:cBhvr>
                                      <p:tavLst>
                                        <p:tav tm="0">
                                          <p:val>
                                            <p:strVal val="ppt_x"/>
                                          </p:val>
                                        </p:tav>
                                        <p:tav tm="100000">
                                          <p:val>
                                            <p:strVal val="ppt_x"/>
                                          </p:val>
                                        </p:tav>
                                      </p:tavLst>
                                    </p:anim>
                                    <p:anim calcmode="lin" valueType="num">
                                      <p:cBhvr>
                                        <p:cTn id="453" dur="1000"/>
                                        <p:tgtEl>
                                          <p:spTgt spid="97"/>
                                        </p:tgtEl>
                                        <p:attrNameLst>
                                          <p:attrName>ppt_y</p:attrName>
                                        </p:attrNameLst>
                                      </p:cBhvr>
                                      <p:tavLst>
                                        <p:tav tm="0">
                                          <p:val>
                                            <p:strVal val="ppt_y"/>
                                          </p:val>
                                        </p:tav>
                                        <p:tav tm="100000">
                                          <p:val>
                                            <p:strVal val="ppt_y+.1"/>
                                          </p:val>
                                        </p:tav>
                                      </p:tavLst>
                                    </p:anim>
                                    <p:set>
                                      <p:cBhvr>
                                        <p:cTn id="454" dur="1" fill="hold">
                                          <p:stCondLst>
                                            <p:cond delay="999"/>
                                          </p:stCondLst>
                                        </p:cTn>
                                        <p:tgtEl>
                                          <p:spTgt spid="97"/>
                                        </p:tgtEl>
                                        <p:attrNameLst>
                                          <p:attrName>style.visibility</p:attrName>
                                        </p:attrNameLst>
                                      </p:cBhvr>
                                      <p:to>
                                        <p:strVal val="hidden"/>
                                      </p:to>
                                    </p:set>
                                  </p:childTnLst>
                                </p:cTn>
                              </p:par>
                              <p:par>
                                <p:cTn id="455" presetID="42" presetClass="exit" presetSubtype="0" fill="hold" grpId="0" nodeType="withEffect">
                                  <p:stCondLst>
                                    <p:cond delay="0"/>
                                  </p:stCondLst>
                                  <p:childTnLst>
                                    <p:animEffect transition="out" filter="fade">
                                      <p:cBhvr>
                                        <p:cTn id="456" dur="1000"/>
                                        <p:tgtEl>
                                          <p:spTgt spid="98"/>
                                        </p:tgtEl>
                                      </p:cBhvr>
                                    </p:animEffect>
                                    <p:anim calcmode="lin" valueType="num">
                                      <p:cBhvr>
                                        <p:cTn id="457" dur="1000"/>
                                        <p:tgtEl>
                                          <p:spTgt spid="98"/>
                                        </p:tgtEl>
                                        <p:attrNameLst>
                                          <p:attrName>ppt_x</p:attrName>
                                        </p:attrNameLst>
                                      </p:cBhvr>
                                      <p:tavLst>
                                        <p:tav tm="0">
                                          <p:val>
                                            <p:strVal val="ppt_x"/>
                                          </p:val>
                                        </p:tav>
                                        <p:tav tm="100000">
                                          <p:val>
                                            <p:strVal val="ppt_x"/>
                                          </p:val>
                                        </p:tav>
                                      </p:tavLst>
                                    </p:anim>
                                    <p:anim calcmode="lin" valueType="num">
                                      <p:cBhvr>
                                        <p:cTn id="458" dur="1000"/>
                                        <p:tgtEl>
                                          <p:spTgt spid="98"/>
                                        </p:tgtEl>
                                        <p:attrNameLst>
                                          <p:attrName>ppt_y</p:attrName>
                                        </p:attrNameLst>
                                      </p:cBhvr>
                                      <p:tavLst>
                                        <p:tav tm="0">
                                          <p:val>
                                            <p:strVal val="ppt_y"/>
                                          </p:val>
                                        </p:tav>
                                        <p:tav tm="100000">
                                          <p:val>
                                            <p:strVal val="ppt_y+.1"/>
                                          </p:val>
                                        </p:tav>
                                      </p:tavLst>
                                    </p:anim>
                                    <p:set>
                                      <p:cBhvr>
                                        <p:cTn id="459" dur="1" fill="hold">
                                          <p:stCondLst>
                                            <p:cond delay="999"/>
                                          </p:stCondLst>
                                        </p:cTn>
                                        <p:tgtEl>
                                          <p:spTgt spid="98"/>
                                        </p:tgtEl>
                                        <p:attrNameLst>
                                          <p:attrName>style.visibility</p:attrName>
                                        </p:attrNameLst>
                                      </p:cBhvr>
                                      <p:to>
                                        <p:strVal val="hidden"/>
                                      </p:to>
                                    </p:set>
                                  </p:childTnLst>
                                </p:cTn>
                              </p:par>
                              <p:par>
                                <p:cTn id="460" presetID="42" presetClass="exit" presetSubtype="0" fill="hold" grpId="0" nodeType="withEffect">
                                  <p:stCondLst>
                                    <p:cond delay="0"/>
                                  </p:stCondLst>
                                  <p:childTnLst>
                                    <p:animEffect transition="out" filter="fade">
                                      <p:cBhvr>
                                        <p:cTn id="461" dur="1000"/>
                                        <p:tgtEl>
                                          <p:spTgt spid="99"/>
                                        </p:tgtEl>
                                      </p:cBhvr>
                                    </p:animEffect>
                                    <p:anim calcmode="lin" valueType="num">
                                      <p:cBhvr>
                                        <p:cTn id="462" dur="1000"/>
                                        <p:tgtEl>
                                          <p:spTgt spid="99"/>
                                        </p:tgtEl>
                                        <p:attrNameLst>
                                          <p:attrName>ppt_x</p:attrName>
                                        </p:attrNameLst>
                                      </p:cBhvr>
                                      <p:tavLst>
                                        <p:tav tm="0">
                                          <p:val>
                                            <p:strVal val="ppt_x"/>
                                          </p:val>
                                        </p:tav>
                                        <p:tav tm="100000">
                                          <p:val>
                                            <p:strVal val="ppt_x"/>
                                          </p:val>
                                        </p:tav>
                                      </p:tavLst>
                                    </p:anim>
                                    <p:anim calcmode="lin" valueType="num">
                                      <p:cBhvr>
                                        <p:cTn id="463" dur="1000"/>
                                        <p:tgtEl>
                                          <p:spTgt spid="99"/>
                                        </p:tgtEl>
                                        <p:attrNameLst>
                                          <p:attrName>ppt_y</p:attrName>
                                        </p:attrNameLst>
                                      </p:cBhvr>
                                      <p:tavLst>
                                        <p:tav tm="0">
                                          <p:val>
                                            <p:strVal val="ppt_y"/>
                                          </p:val>
                                        </p:tav>
                                        <p:tav tm="100000">
                                          <p:val>
                                            <p:strVal val="ppt_y+.1"/>
                                          </p:val>
                                        </p:tav>
                                      </p:tavLst>
                                    </p:anim>
                                    <p:set>
                                      <p:cBhvr>
                                        <p:cTn id="464" dur="1" fill="hold">
                                          <p:stCondLst>
                                            <p:cond delay="999"/>
                                          </p:stCondLst>
                                        </p:cTn>
                                        <p:tgtEl>
                                          <p:spTgt spid="99"/>
                                        </p:tgtEl>
                                        <p:attrNameLst>
                                          <p:attrName>style.visibility</p:attrName>
                                        </p:attrNameLst>
                                      </p:cBhvr>
                                      <p:to>
                                        <p:strVal val="hidden"/>
                                      </p:to>
                                    </p:set>
                                  </p:childTnLst>
                                </p:cTn>
                              </p:par>
                              <p:par>
                                <p:cTn id="465" presetID="42" presetClass="exit" presetSubtype="0" fill="hold" grpId="0" nodeType="withEffect">
                                  <p:stCondLst>
                                    <p:cond delay="0"/>
                                  </p:stCondLst>
                                  <p:childTnLst>
                                    <p:animEffect transition="out" filter="fade">
                                      <p:cBhvr>
                                        <p:cTn id="466" dur="1000"/>
                                        <p:tgtEl>
                                          <p:spTgt spid="100"/>
                                        </p:tgtEl>
                                      </p:cBhvr>
                                    </p:animEffect>
                                    <p:anim calcmode="lin" valueType="num">
                                      <p:cBhvr>
                                        <p:cTn id="467" dur="1000"/>
                                        <p:tgtEl>
                                          <p:spTgt spid="100"/>
                                        </p:tgtEl>
                                        <p:attrNameLst>
                                          <p:attrName>ppt_x</p:attrName>
                                        </p:attrNameLst>
                                      </p:cBhvr>
                                      <p:tavLst>
                                        <p:tav tm="0">
                                          <p:val>
                                            <p:strVal val="ppt_x"/>
                                          </p:val>
                                        </p:tav>
                                        <p:tav tm="100000">
                                          <p:val>
                                            <p:strVal val="ppt_x"/>
                                          </p:val>
                                        </p:tav>
                                      </p:tavLst>
                                    </p:anim>
                                    <p:anim calcmode="lin" valueType="num">
                                      <p:cBhvr>
                                        <p:cTn id="468" dur="1000"/>
                                        <p:tgtEl>
                                          <p:spTgt spid="100"/>
                                        </p:tgtEl>
                                        <p:attrNameLst>
                                          <p:attrName>ppt_y</p:attrName>
                                        </p:attrNameLst>
                                      </p:cBhvr>
                                      <p:tavLst>
                                        <p:tav tm="0">
                                          <p:val>
                                            <p:strVal val="ppt_y"/>
                                          </p:val>
                                        </p:tav>
                                        <p:tav tm="100000">
                                          <p:val>
                                            <p:strVal val="ppt_y+.1"/>
                                          </p:val>
                                        </p:tav>
                                      </p:tavLst>
                                    </p:anim>
                                    <p:set>
                                      <p:cBhvr>
                                        <p:cTn id="469" dur="1" fill="hold">
                                          <p:stCondLst>
                                            <p:cond delay="999"/>
                                          </p:stCondLst>
                                        </p:cTn>
                                        <p:tgtEl>
                                          <p:spTgt spid="100"/>
                                        </p:tgtEl>
                                        <p:attrNameLst>
                                          <p:attrName>style.visibility</p:attrName>
                                        </p:attrNameLst>
                                      </p:cBhvr>
                                      <p:to>
                                        <p:strVal val="hidden"/>
                                      </p:to>
                                    </p:set>
                                  </p:childTnLst>
                                </p:cTn>
                              </p:par>
                              <p:par>
                                <p:cTn id="470" presetID="42" presetClass="exit" presetSubtype="0" fill="hold" grpId="0" nodeType="withEffect">
                                  <p:stCondLst>
                                    <p:cond delay="0"/>
                                  </p:stCondLst>
                                  <p:childTnLst>
                                    <p:animEffect transition="out" filter="fade">
                                      <p:cBhvr>
                                        <p:cTn id="471" dur="1000"/>
                                        <p:tgtEl>
                                          <p:spTgt spid="101"/>
                                        </p:tgtEl>
                                      </p:cBhvr>
                                    </p:animEffect>
                                    <p:anim calcmode="lin" valueType="num">
                                      <p:cBhvr>
                                        <p:cTn id="472" dur="1000"/>
                                        <p:tgtEl>
                                          <p:spTgt spid="101"/>
                                        </p:tgtEl>
                                        <p:attrNameLst>
                                          <p:attrName>ppt_x</p:attrName>
                                        </p:attrNameLst>
                                      </p:cBhvr>
                                      <p:tavLst>
                                        <p:tav tm="0">
                                          <p:val>
                                            <p:strVal val="ppt_x"/>
                                          </p:val>
                                        </p:tav>
                                        <p:tav tm="100000">
                                          <p:val>
                                            <p:strVal val="ppt_x"/>
                                          </p:val>
                                        </p:tav>
                                      </p:tavLst>
                                    </p:anim>
                                    <p:anim calcmode="lin" valueType="num">
                                      <p:cBhvr>
                                        <p:cTn id="473" dur="1000"/>
                                        <p:tgtEl>
                                          <p:spTgt spid="101"/>
                                        </p:tgtEl>
                                        <p:attrNameLst>
                                          <p:attrName>ppt_y</p:attrName>
                                        </p:attrNameLst>
                                      </p:cBhvr>
                                      <p:tavLst>
                                        <p:tav tm="0">
                                          <p:val>
                                            <p:strVal val="ppt_y"/>
                                          </p:val>
                                        </p:tav>
                                        <p:tav tm="100000">
                                          <p:val>
                                            <p:strVal val="ppt_y+.1"/>
                                          </p:val>
                                        </p:tav>
                                      </p:tavLst>
                                    </p:anim>
                                    <p:set>
                                      <p:cBhvr>
                                        <p:cTn id="474" dur="1" fill="hold">
                                          <p:stCondLst>
                                            <p:cond delay="999"/>
                                          </p:stCondLst>
                                        </p:cTn>
                                        <p:tgtEl>
                                          <p:spTgt spid="101"/>
                                        </p:tgtEl>
                                        <p:attrNameLst>
                                          <p:attrName>style.visibility</p:attrName>
                                        </p:attrNameLst>
                                      </p:cBhvr>
                                      <p:to>
                                        <p:strVal val="hidden"/>
                                      </p:to>
                                    </p:set>
                                  </p:childTnLst>
                                </p:cTn>
                              </p:par>
                              <p:par>
                                <p:cTn id="475" presetID="42" presetClass="exit" presetSubtype="0" fill="hold" grpId="0" nodeType="withEffect">
                                  <p:stCondLst>
                                    <p:cond delay="0"/>
                                  </p:stCondLst>
                                  <p:childTnLst>
                                    <p:animEffect transition="out" filter="fade">
                                      <p:cBhvr>
                                        <p:cTn id="476" dur="1000"/>
                                        <p:tgtEl>
                                          <p:spTgt spid="102"/>
                                        </p:tgtEl>
                                      </p:cBhvr>
                                    </p:animEffect>
                                    <p:anim calcmode="lin" valueType="num">
                                      <p:cBhvr>
                                        <p:cTn id="477" dur="1000"/>
                                        <p:tgtEl>
                                          <p:spTgt spid="102"/>
                                        </p:tgtEl>
                                        <p:attrNameLst>
                                          <p:attrName>ppt_x</p:attrName>
                                        </p:attrNameLst>
                                      </p:cBhvr>
                                      <p:tavLst>
                                        <p:tav tm="0">
                                          <p:val>
                                            <p:strVal val="ppt_x"/>
                                          </p:val>
                                        </p:tav>
                                        <p:tav tm="100000">
                                          <p:val>
                                            <p:strVal val="ppt_x"/>
                                          </p:val>
                                        </p:tav>
                                      </p:tavLst>
                                    </p:anim>
                                    <p:anim calcmode="lin" valueType="num">
                                      <p:cBhvr>
                                        <p:cTn id="478" dur="1000"/>
                                        <p:tgtEl>
                                          <p:spTgt spid="102"/>
                                        </p:tgtEl>
                                        <p:attrNameLst>
                                          <p:attrName>ppt_y</p:attrName>
                                        </p:attrNameLst>
                                      </p:cBhvr>
                                      <p:tavLst>
                                        <p:tav tm="0">
                                          <p:val>
                                            <p:strVal val="ppt_y"/>
                                          </p:val>
                                        </p:tav>
                                        <p:tav tm="100000">
                                          <p:val>
                                            <p:strVal val="ppt_y+.1"/>
                                          </p:val>
                                        </p:tav>
                                      </p:tavLst>
                                    </p:anim>
                                    <p:set>
                                      <p:cBhvr>
                                        <p:cTn id="479" dur="1" fill="hold">
                                          <p:stCondLst>
                                            <p:cond delay="999"/>
                                          </p:stCondLst>
                                        </p:cTn>
                                        <p:tgtEl>
                                          <p:spTgt spid="102"/>
                                        </p:tgtEl>
                                        <p:attrNameLst>
                                          <p:attrName>style.visibility</p:attrName>
                                        </p:attrNameLst>
                                      </p:cBhvr>
                                      <p:to>
                                        <p:strVal val="hidden"/>
                                      </p:to>
                                    </p:set>
                                  </p:childTnLst>
                                </p:cTn>
                              </p:par>
                              <p:par>
                                <p:cTn id="480" presetID="42" presetClass="exit" presetSubtype="0" fill="hold" grpId="0" nodeType="withEffect">
                                  <p:stCondLst>
                                    <p:cond delay="0"/>
                                  </p:stCondLst>
                                  <p:childTnLst>
                                    <p:animEffect transition="out" filter="fade">
                                      <p:cBhvr>
                                        <p:cTn id="481" dur="1000"/>
                                        <p:tgtEl>
                                          <p:spTgt spid="103"/>
                                        </p:tgtEl>
                                      </p:cBhvr>
                                    </p:animEffect>
                                    <p:anim calcmode="lin" valueType="num">
                                      <p:cBhvr>
                                        <p:cTn id="482" dur="1000"/>
                                        <p:tgtEl>
                                          <p:spTgt spid="103"/>
                                        </p:tgtEl>
                                        <p:attrNameLst>
                                          <p:attrName>ppt_x</p:attrName>
                                        </p:attrNameLst>
                                      </p:cBhvr>
                                      <p:tavLst>
                                        <p:tav tm="0">
                                          <p:val>
                                            <p:strVal val="ppt_x"/>
                                          </p:val>
                                        </p:tav>
                                        <p:tav tm="100000">
                                          <p:val>
                                            <p:strVal val="ppt_x"/>
                                          </p:val>
                                        </p:tav>
                                      </p:tavLst>
                                    </p:anim>
                                    <p:anim calcmode="lin" valueType="num">
                                      <p:cBhvr>
                                        <p:cTn id="483" dur="1000"/>
                                        <p:tgtEl>
                                          <p:spTgt spid="103"/>
                                        </p:tgtEl>
                                        <p:attrNameLst>
                                          <p:attrName>ppt_y</p:attrName>
                                        </p:attrNameLst>
                                      </p:cBhvr>
                                      <p:tavLst>
                                        <p:tav tm="0">
                                          <p:val>
                                            <p:strVal val="ppt_y"/>
                                          </p:val>
                                        </p:tav>
                                        <p:tav tm="100000">
                                          <p:val>
                                            <p:strVal val="ppt_y+.1"/>
                                          </p:val>
                                        </p:tav>
                                      </p:tavLst>
                                    </p:anim>
                                    <p:set>
                                      <p:cBhvr>
                                        <p:cTn id="484" dur="1" fill="hold">
                                          <p:stCondLst>
                                            <p:cond delay="999"/>
                                          </p:stCondLst>
                                        </p:cTn>
                                        <p:tgtEl>
                                          <p:spTgt spid="103"/>
                                        </p:tgtEl>
                                        <p:attrNameLst>
                                          <p:attrName>style.visibility</p:attrName>
                                        </p:attrNameLst>
                                      </p:cBhvr>
                                      <p:to>
                                        <p:strVal val="hidden"/>
                                      </p:to>
                                    </p:set>
                                  </p:childTnLst>
                                </p:cTn>
                              </p:par>
                              <p:par>
                                <p:cTn id="485" presetID="42" presetClass="exit" presetSubtype="0" fill="hold" grpId="0" nodeType="withEffect">
                                  <p:stCondLst>
                                    <p:cond delay="0"/>
                                  </p:stCondLst>
                                  <p:childTnLst>
                                    <p:animEffect transition="out" filter="fade">
                                      <p:cBhvr>
                                        <p:cTn id="486" dur="1000"/>
                                        <p:tgtEl>
                                          <p:spTgt spid="104"/>
                                        </p:tgtEl>
                                      </p:cBhvr>
                                    </p:animEffect>
                                    <p:anim calcmode="lin" valueType="num">
                                      <p:cBhvr>
                                        <p:cTn id="487" dur="1000"/>
                                        <p:tgtEl>
                                          <p:spTgt spid="104"/>
                                        </p:tgtEl>
                                        <p:attrNameLst>
                                          <p:attrName>ppt_x</p:attrName>
                                        </p:attrNameLst>
                                      </p:cBhvr>
                                      <p:tavLst>
                                        <p:tav tm="0">
                                          <p:val>
                                            <p:strVal val="ppt_x"/>
                                          </p:val>
                                        </p:tav>
                                        <p:tav tm="100000">
                                          <p:val>
                                            <p:strVal val="ppt_x"/>
                                          </p:val>
                                        </p:tav>
                                      </p:tavLst>
                                    </p:anim>
                                    <p:anim calcmode="lin" valueType="num">
                                      <p:cBhvr>
                                        <p:cTn id="488" dur="1000"/>
                                        <p:tgtEl>
                                          <p:spTgt spid="104"/>
                                        </p:tgtEl>
                                        <p:attrNameLst>
                                          <p:attrName>ppt_y</p:attrName>
                                        </p:attrNameLst>
                                      </p:cBhvr>
                                      <p:tavLst>
                                        <p:tav tm="0">
                                          <p:val>
                                            <p:strVal val="ppt_y"/>
                                          </p:val>
                                        </p:tav>
                                        <p:tav tm="100000">
                                          <p:val>
                                            <p:strVal val="ppt_y+.1"/>
                                          </p:val>
                                        </p:tav>
                                      </p:tavLst>
                                    </p:anim>
                                    <p:set>
                                      <p:cBhvr>
                                        <p:cTn id="489" dur="1" fill="hold">
                                          <p:stCondLst>
                                            <p:cond delay="999"/>
                                          </p:stCondLst>
                                        </p:cTn>
                                        <p:tgtEl>
                                          <p:spTgt spid="104"/>
                                        </p:tgtEl>
                                        <p:attrNameLst>
                                          <p:attrName>style.visibility</p:attrName>
                                        </p:attrNameLst>
                                      </p:cBhvr>
                                      <p:to>
                                        <p:strVal val="hidden"/>
                                      </p:to>
                                    </p:set>
                                  </p:childTnLst>
                                </p:cTn>
                              </p:par>
                              <p:par>
                                <p:cTn id="490" presetID="42" presetClass="exit" presetSubtype="0" fill="hold" grpId="0" nodeType="withEffect">
                                  <p:stCondLst>
                                    <p:cond delay="0"/>
                                  </p:stCondLst>
                                  <p:childTnLst>
                                    <p:animEffect transition="out" filter="fade">
                                      <p:cBhvr>
                                        <p:cTn id="491" dur="1000"/>
                                        <p:tgtEl>
                                          <p:spTgt spid="105"/>
                                        </p:tgtEl>
                                      </p:cBhvr>
                                    </p:animEffect>
                                    <p:anim calcmode="lin" valueType="num">
                                      <p:cBhvr>
                                        <p:cTn id="492" dur="1000"/>
                                        <p:tgtEl>
                                          <p:spTgt spid="105"/>
                                        </p:tgtEl>
                                        <p:attrNameLst>
                                          <p:attrName>ppt_x</p:attrName>
                                        </p:attrNameLst>
                                      </p:cBhvr>
                                      <p:tavLst>
                                        <p:tav tm="0">
                                          <p:val>
                                            <p:strVal val="ppt_x"/>
                                          </p:val>
                                        </p:tav>
                                        <p:tav tm="100000">
                                          <p:val>
                                            <p:strVal val="ppt_x"/>
                                          </p:val>
                                        </p:tav>
                                      </p:tavLst>
                                    </p:anim>
                                    <p:anim calcmode="lin" valueType="num">
                                      <p:cBhvr>
                                        <p:cTn id="493" dur="1000"/>
                                        <p:tgtEl>
                                          <p:spTgt spid="105"/>
                                        </p:tgtEl>
                                        <p:attrNameLst>
                                          <p:attrName>ppt_y</p:attrName>
                                        </p:attrNameLst>
                                      </p:cBhvr>
                                      <p:tavLst>
                                        <p:tav tm="0">
                                          <p:val>
                                            <p:strVal val="ppt_y"/>
                                          </p:val>
                                        </p:tav>
                                        <p:tav tm="100000">
                                          <p:val>
                                            <p:strVal val="ppt_y+.1"/>
                                          </p:val>
                                        </p:tav>
                                      </p:tavLst>
                                    </p:anim>
                                    <p:set>
                                      <p:cBhvr>
                                        <p:cTn id="494" dur="1" fill="hold">
                                          <p:stCondLst>
                                            <p:cond delay="999"/>
                                          </p:stCondLst>
                                        </p:cTn>
                                        <p:tgtEl>
                                          <p:spTgt spid="105"/>
                                        </p:tgtEl>
                                        <p:attrNameLst>
                                          <p:attrName>style.visibility</p:attrName>
                                        </p:attrNameLst>
                                      </p:cBhvr>
                                      <p:to>
                                        <p:strVal val="hidden"/>
                                      </p:to>
                                    </p:set>
                                  </p:childTnLst>
                                </p:cTn>
                              </p:par>
                              <p:par>
                                <p:cTn id="495" presetID="42" presetClass="exit" presetSubtype="0" fill="hold" grpId="0" nodeType="withEffect">
                                  <p:stCondLst>
                                    <p:cond delay="0"/>
                                  </p:stCondLst>
                                  <p:childTnLst>
                                    <p:animEffect transition="out" filter="fade">
                                      <p:cBhvr>
                                        <p:cTn id="496" dur="1000"/>
                                        <p:tgtEl>
                                          <p:spTgt spid="106"/>
                                        </p:tgtEl>
                                      </p:cBhvr>
                                    </p:animEffect>
                                    <p:anim calcmode="lin" valueType="num">
                                      <p:cBhvr>
                                        <p:cTn id="497" dur="1000"/>
                                        <p:tgtEl>
                                          <p:spTgt spid="106"/>
                                        </p:tgtEl>
                                        <p:attrNameLst>
                                          <p:attrName>ppt_x</p:attrName>
                                        </p:attrNameLst>
                                      </p:cBhvr>
                                      <p:tavLst>
                                        <p:tav tm="0">
                                          <p:val>
                                            <p:strVal val="ppt_x"/>
                                          </p:val>
                                        </p:tav>
                                        <p:tav tm="100000">
                                          <p:val>
                                            <p:strVal val="ppt_x"/>
                                          </p:val>
                                        </p:tav>
                                      </p:tavLst>
                                    </p:anim>
                                    <p:anim calcmode="lin" valueType="num">
                                      <p:cBhvr>
                                        <p:cTn id="498" dur="1000"/>
                                        <p:tgtEl>
                                          <p:spTgt spid="106"/>
                                        </p:tgtEl>
                                        <p:attrNameLst>
                                          <p:attrName>ppt_y</p:attrName>
                                        </p:attrNameLst>
                                      </p:cBhvr>
                                      <p:tavLst>
                                        <p:tav tm="0">
                                          <p:val>
                                            <p:strVal val="ppt_y"/>
                                          </p:val>
                                        </p:tav>
                                        <p:tav tm="100000">
                                          <p:val>
                                            <p:strVal val="ppt_y+.1"/>
                                          </p:val>
                                        </p:tav>
                                      </p:tavLst>
                                    </p:anim>
                                    <p:set>
                                      <p:cBhvr>
                                        <p:cTn id="499" dur="1" fill="hold">
                                          <p:stCondLst>
                                            <p:cond delay="999"/>
                                          </p:stCondLst>
                                        </p:cTn>
                                        <p:tgtEl>
                                          <p:spTgt spid="106"/>
                                        </p:tgtEl>
                                        <p:attrNameLst>
                                          <p:attrName>style.visibility</p:attrName>
                                        </p:attrNameLst>
                                      </p:cBhvr>
                                      <p:to>
                                        <p:strVal val="hidden"/>
                                      </p:to>
                                    </p:set>
                                  </p:childTnLst>
                                </p:cTn>
                              </p:par>
                              <p:par>
                                <p:cTn id="500" presetID="42" presetClass="exit" presetSubtype="0" fill="hold" grpId="0" nodeType="withEffect">
                                  <p:stCondLst>
                                    <p:cond delay="0"/>
                                  </p:stCondLst>
                                  <p:childTnLst>
                                    <p:animEffect transition="out" filter="fade">
                                      <p:cBhvr>
                                        <p:cTn id="501" dur="1000"/>
                                        <p:tgtEl>
                                          <p:spTgt spid="107"/>
                                        </p:tgtEl>
                                      </p:cBhvr>
                                    </p:animEffect>
                                    <p:anim calcmode="lin" valueType="num">
                                      <p:cBhvr>
                                        <p:cTn id="502" dur="1000"/>
                                        <p:tgtEl>
                                          <p:spTgt spid="107"/>
                                        </p:tgtEl>
                                        <p:attrNameLst>
                                          <p:attrName>ppt_x</p:attrName>
                                        </p:attrNameLst>
                                      </p:cBhvr>
                                      <p:tavLst>
                                        <p:tav tm="0">
                                          <p:val>
                                            <p:strVal val="ppt_x"/>
                                          </p:val>
                                        </p:tav>
                                        <p:tav tm="100000">
                                          <p:val>
                                            <p:strVal val="ppt_x"/>
                                          </p:val>
                                        </p:tav>
                                      </p:tavLst>
                                    </p:anim>
                                    <p:anim calcmode="lin" valueType="num">
                                      <p:cBhvr>
                                        <p:cTn id="503" dur="1000"/>
                                        <p:tgtEl>
                                          <p:spTgt spid="107"/>
                                        </p:tgtEl>
                                        <p:attrNameLst>
                                          <p:attrName>ppt_y</p:attrName>
                                        </p:attrNameLst>
                                      </p:cBhvr>
                                      <p:tavLst>
                                        <p:tav tm="0">
                                          <p:val>
                                            <p:strVal val="ppt_y"/>
                                          </p:val>
                                        </p:tav>
                                        <p:tav tm="100000">
                                          <p:val>
                                            <p:strVal val="ppt_y+.1"/>
                                          </p:val>
                                        </p:tav>
                                      </p:tavLst>
                                    </p:anim>
                                    <p:set>
                                      <p:cBhvr>
                                        <p:cTn id="504" dur="1" fill="hold">
                                          <p:stCondLst>
                                            <p:cond delay="999"/>
                                          </p:stCondLst>
                                        </p:cTn>
                                        <p:tgtEl>
                                          <p:spTgt spid="107"/>
                                        </p:tgtEl>
                                        <p:attrNameLst>
                                          <p:attrName>style.visibility</p:attrName>
                                        </p:attrNameLst>
                                      </p:cBhvr>
                                      <p:to>
                                        <p:strVal val="hidden"/>
                                      </p:to>
                                    </p:set>
                                  </p:childTnLst>
                                </p:cTn>
                              </p:par>
                              <p:par>
                                <p:cTn id="505" presetID="42" presetClass="exit" presetSubtype="0" fill="hold" grpId="0" nodeType="withEffect">
                                  <p:stCondLst>
                                    <p:cond delay="0"/>
                                  </p:stCondLst>
                                  <p:childTnLst>
                                    <p:animEffect transition="out" filter="fade">
                                      <p:cBhvr>
                                        <p:cTn id="506" dur="1000"/>
                                        <p:tgtEl>
                                          <p:spTgt spid="108"/>
                                        </p:tgtEl>
                                      </p:cBhvr>
                                    </p:animEffect>
                                    <p:anim calcmode="lin" valueType="num">
                                      <p:cBhvr>
                                        <p:cTn id="507" dur="1000"/>
                                        <p:tgtEl>
                                          <p:spTgt spid="108"/>
                                        </p:tgtEl>
                                        <p:attrNameLst>
                                          <p:attrName>ppt_x</p:attrName>
                                        </p:attrNameLst>
                                      </p:cBhvr>
                                      <p:tavLst>
                                        <p:tav tm="0">
                                          <p:val>
                                            <p:strVal val="ppt_x"/>
                                          </p:val>
                                        </p:tav>
                                        <p:tav tm="100000">
                                          <p:val>
                                            <p:strVal val="ppt_x"/>
                                          </p:val>
                                        </p:tav>
                                      </p:tavLst>
                                    </p:anim>
                                    <p:anim calcmode="lin" valueType="num">
                                      <p:cBhvr>
                                        <p:cTn id="508" dur="1000"/>
                                        <p:tgtEl>
                                          <p:spTgt spid="108"/>
                                        </p:tgtEl>
                                        <p:attrNameLst>
                                          <p:attrName>ppt_y</p:attrName>
                                        </p:attrNameLst>
                                      </p:cBhvr>
                                      <p:tavLst>
                                        <p:tav tm="0">
                                          <p:val>
                                            <p:strVal val="ppt_y"/>
                                          </p:val>
                                        </p:tav>
                                        <p:tav tm="100000">
                                          <p:val>
                                            <p:strVal val="ppt_y+.1"/>
                                          </p:val>
                                        </p:tav>
                                      </p:tavLst>
                                    </p:anim>
                                    <p:set>
                                      <p:cBhvr>
                                        <p:cTn id="509" dur="1" fill="hold">
                                          <p:stCondLst>
                                            <p:cond delay="999"/>
                                          </p:stCondLst>
                                        </p:cTn>
                                        <p:tgtEl>
                                          <p:spTgt spid="108"/>
                                        </p:tgtEl>
                                        <p:attrNameLst>
                                          <p:attrName>style.visibility</p:attrName>
                                        </p:attrNameLst>
                                      </p:cBhvr>
                                      <p:to>
                                        <p:strVal val="hidden"/>
                                      </p:to>
                                    </p:set>
                                  </p:childTnLst>
                                </p:cTn>
                              </p:par>
                              <p:par>
                                <p:cTn id="510" presetID="42" presetClass="exit" presetSubtype="0" fill="hold" grpId="0" nodeType="withEffect">
                                  <p:stCondLst>
                                    <p:cond delay="0"/>
                                  </p:stCondLst>
                                  <p:childTnLst>
                                    <p:animEffect transition="out" filter="fade">
                                      <p:cBhvr>
                                        <p:cTn id="511" dur="1000"/>
                                        <p:tgtEl>
                                          <p:spTgt spid="109"/>
                                        </p:tgtEl>
                                      </p:cBhvr>
                                    </p:animEffect>
                                    <p:anim calcmode="lin" valueType="num">
                                      <p:cBhvr>
                                        <p:cTn id="512" dur="1000"/>
                                        <p:tgtEl>
                                          <p:spTgt spid="109"/>
                                        </p:tgtEl>
                                        <p:attrNameLst>
                                          <p:attrName>ppt_x</p:attrName>
                                        </p:attrNameLst>
                                      </p:cBhvr>
                                      <p:tavLst>
                                        <p:tav tm="0">
                                          <p:val>
                                            <p:strVal val="ppt_x"/>
                                          </p:val>
                                        </p:tav>
                                        <p:tav tm="100000">
                                          <p:val>
                                            <p:strVal val="ppt_x"/>
                                          </p:val>
                                        </p:tav>
                                      </p:tavLst>
                                    </p:anim>
                                    <p:anim calcmode="lin" valueType="num">
                                      <p:cBhvr>
                                        <p:cTn id="513" dur="1000"/>
                                        <p:tgtEl>
                                          <p:spTgt spid="109"/>
                                        </p:tgtEl>
                                        <p:attrNameLst>
                                          <p:attrName>ppt_y</p:attrName>
                                        </p:attrNameLst>
                                      </p:cBhvr>
                                      <p:tavLst>
                                        <p:tav tm="0">
                                          <p:val>
                                            <p:strVal val="ppt_y"/>
                                          </p:val>
                                        </p:tav>
                                        <p:tav tm="100000">
                                          <p:val>
                                            <p:strVal val="ppt_y+.1"/>
                                          </p:val>
                                        </p:tav>
                                      </p:tavLst>
                                    </p:anim>
                                    <p:set>
                                      <p:cBhvr>
                                        <p:cTn id="514" dur="1" fill="hold">
                                          <p:stCondLst>
                                            <p:cond delay="999"/>
                                          </p:stCondLst>
                                        </p:cTn>
                                        <p:tgtEl>
                                          <p:spTgt spid="109"/>
                                        </p:tgtEl>
                                        <p:attrNameLst>
                                          <p:attrName>style.visibility</p:attrName>
                                        </p:attrNameLst>
                                      </p:cBhvr>
                                      <p:to>
                                        <p:strVal val="hidden"/>
                                      </p:to>
                                    </p:set>
                                  </p:childTnLst>
                                </p:cTn>
                              </p:par>
                              <p:par>
                                <p:cTn id="515" presetID="42" presetClass="exit" presetSubtype="0" fill="hold" grpId="0" nodeType="withEffect">
                                  <p:stCondLst>
                                    <p:cond delay="0"/>
                                  </p:stCondLst>
                                  <p:childTnLst>
                                    <p:animEffect transition="out" filter="fade">
                                      <p:cBhvr>
                                        <p:cTn id="516" dur="1000"/>
                                        <p:tgtEl>
                                          <p:spTgt spid="110"/>
                                        </p:tgtEl>
                                      </p:cBhvr>
                                    </p:animEffect>
                                    <p:anim calcmode="lin" valueType="num">
                                      <p:cBhvr>
                                        <p:cTn id="517" dur="1000"/>
                                        <p:tgtEl>
                                          <p:spTgt spid="110"/>
                                        </p:tgtEl>
                                        <p:attrNameLst>
                                          <p:attrName>ppt_x</p:attrName>
                                        </p:attrNameLst>
                                      </p:cBhvr>
                                      <p:tavLst>
                                        <p:tav tm="0">
                                          <p:val>
                                            <p:strVal val="ppt_x"/>
                                          </p:val>
                                        </p:tav>
                                        <p:tav tm="100000">
                                          <p:val>
                                            <p:strVal val="ppt_x"/>
                                          </p:val>
                                        </p:tav>
                                      </p:tavLst>
                                    </p:anim>
                                    <p:anim calcmode="lin" valueType="num">
                                      <p:cBhvr>
                                        <p:cTn id="518" dur="1000"/>
                                        <p:tgtEl>
                                          <p:spTgt spid="110"/>
                                        </p:tgtEl>
                                        <p:attrNameLst>
                                          <p:attrName>ppt_y</p:attrName>
                                        </p:attrNameLst>
                                      </p:cBhvr>
                                      <p:tavLst>
                                        <p:tav tm="0">
                                          <p:val>
                                            <p:strVal val="ppt_y"/>
                                          </p:val>
                                        </p:tav>
                                        <p:tav tm="100000">
                                          <p:val>
                                            <p:strVal val="ppt_y+.1"/>
                                          </p:val>
                                        </p:tav>
                                      </p:tavLst>
                                    </p:anim>
                                    <p:set>
                                      <p:cBhvr>
                                        <p:cTn id="519" dur="1" fill="hold">
                                          <p:stCondLst>
                                            <p:cond delay="999"/>
                                          </p:stCondLst>
                                        </p:cTn>
                                        <p:tgtEl>
                                          <p:spTgt spid="110"/>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animBg="1"/>
      <p:bldP spid="9" grpId="0" animBg="1"/>
      <p:bldP spid="10" grpId="0" animBg="1"/>
      <p:bldP spid="11" grpId="0" animBg="1"/>
      <p:bldP spid="12" grpId="0" animBg="1"/>
      <p:bldP spid="13" grpId="0" animBg="1"/>
      <p:bldP spid="14" grpId="0" animBg="1"/>
      <p:bldP spid="15" grpId="0" animBg="1"/>
      <p:bldP spid="16" grpId="0" animBg="1"/>
      <p:bldP spid="17" grpId="0" animBg="1"/>
      <p:bldP spid="18" grpId="0" animBg="1"/>
      <p:bldP spid="19" grpId="0" animBg="1"/>
      <p:bldP spid="20" grpId="0" animBg="1"/>
      <p:bldP spid="21" grpId="0" animBg="1"/>
      <p:bldP spid="22" grpId="0" animBg="1"/>
      <p:bldP spid="23" grpId="0" animBg="1"/>
      <p:bldP spid="24" grpId="0" animBg="1"/>
      <p:bldP spid="25" grpId="0" animBg="1"/>
      <p:bldP spid="26" grpId="0" animBg="1"/>
      <p:bldP spid="27" grpId="0" animBg="1"/>
      <p:bldP spid="28" grpId="0" animBg="1"/>
      <p:bldP spid="29" grpId="0" animBg="1"/>
      <p:bldP spid="30" grpId="0" animBg="1"/>
      <p:bldP spid="31" grpId="0" animBg="1"/>
      <p:bldP spid="32" grpId="0" animBg="1"/>
      <p:bldP spid="33" grpId="0" animBg="1"/>
      <p:bldP spid="34" grpId="0" animBg="1"/>
      <p:bldP spid="35" grpId="0" animBg="1"/>
      <p:bldP spid="36" grpId="0" animBg="1"/>
      <p:bldP spid="37" grpId="0" animBg="1"/>
      <p:bldP spid="38" grpId="0" animBg="1"/>
      <p:bldP spid="39" grpId="0" animBg="1"/>
      <p:bldP spid="40" grpId="0" animBg="1"/>
      <p:bldP spid="41" grpId="0" animBg="1"/>
      <p:bldP spid="42" grpId="0" animBg="1"/>
      <p:bldP spid="43" grpId="0" animBg="1"/>
      <p:bldP spid="44" grpId="0" animBg="1"/>
      <p:bldP spid="45" grpId="0" animBg="1"/>
      <p:bldP spid="46" grpId="0" animBg="1"/>
      <p:bldP spid="47" grpId="0" animBg="1"/>
      <p:bldP spid="48" grpId="0" animBg="1"/>
      <p:bldP spid="49" grpId="0" animBg="1"/>
      <p:bldP spid="50" grpId="0" animBg="1"/>
      <p:bldP spid="51" grpId="0" animBg="1"/>
      <p:bldP spid="52" grpId="0" animBg="1"/>
      <p:bldP spid="53" grpId="0" animBg="1"/>
      <p:bldP spid="54" grpId="0" animBg="1"/>
      <p:bldP spid="55" grpId="0" animBg="1"/>
      <p:bldP spid="56" grpId="0" animBg="1"/>
      <p:bldP spid="57" grpId="0" animBg="1"/>
      <p:bldP spid="58" grpId="0" animBg="1"/>
      <p:bldP spid="59" grpId="0" animBg="1"/>
      <p:bldP spid="60" grpId="0" animBg="1"/>
      <p:bldP spid="61" grpId="0" animBg="1"/>
      <p:bldP spid="62" grpId="0" animBg="1"/>
      <p:bldP spid="63" grpId="0" animBg="1"/>
      <p:bldP spid="64" grpId="0" animBg="1"/>
      <p:bldP spid="65" grpId="0" animBg="1"/>
      <p:bldP spid="66" grpId="0" animBg="1"/>
      <p:bldP spid="67" grpId="0" animBg="1"/>
      <p:bldP spid="68" grpId="0" animBg="1"/>
      <p:bldP spid="69" grpId="0" animBg="1"/>
      <p:bldP spid="70" grpId="0" animBg="1"/>
      <p:bldP spid="71" grpId="0" animBg="1"/>
      <p:bldP spid="72" grpId="0" animBg="1"/>
      <p:bldP spid="73" grpId="0" animBg="1"/>
      <p:bldP spid="74" grpId="0" animBg="1"/>
      <p:bldP spid="75" grpId="0" animBg="1"/>
      <p:bldP spid="76" grpId="0" animBg="1"/>
      <p:bldP spid="77" grpId="0" animBg="1"/>
      <p:bldP spid="78" grpId="0" animBg="1"/>
      <p:bldP spid="79" grpId="0" animBg="1"/>
      <p:bldP spid="80" grpId="0" animBg="1"/>
      <p:bldP spid="81" grpId="0" animBg="1"/>
      <p:bldP spid="82" grpId="0" animBg="1"/>
      <p:bldP spid="83" grpId="0" animBg="1"/>
      <p:bldP spid="84" grpId="0" animBg="1"/>
      <p:bldP spid="85" grpId="0" animBg="1"/>
      <p:bldP spid="86" grpId="0" animBg="1"/>
      <p:bldP spid="87" grpId="0" animBg="1"/>
      <p:bldP spid="88" grpId="0" animBg="1"/>
      <p:bldP spid="89" grpId="0" animBg="1"/>
      <p:bldP spid="90" grpId="0" animBg="1"/>
      <p:bldP spid="91" grpId="0" animBg="1"/>
      <p:bldP spid="92" grpId="0" animBg="1"/>
      <p:bldP spid="93" grpId="0" animBg="1"/>
      <p:bldP spid="94" grpId="0" animBg="1"/>
      <p:bldP spid="95" grpId="0" animBg="1"/>
      <p:bldP spid="96" grpId="0" animBg="1"/>
      <p:bldP spid="97" grpId="0" animBg="1"/>
      <p:bldP spid="98" grpId="0" animBg="1"/>
      <p:bldP spid="99" grpId="0" animBg="1"/>
      <p:bldP spid="100" grpId="0" animBg="1"/>
      <p:bldP spid="101" grpId="0" animBg="1"/>
      <p:bldP spid="102" grpId="0" animBg="1"/>
      <p:bldP spid="103" grpId="0" animBg="1"/>
      <p:bldP spid="104" grpId="0" animBg="1"/>
      <p:bldP spid="105" grpId="0" animBg="1"/>
      <p:bldP spid="106" grpId="0" animBg="1"/>
      <p:bldP spid="107" grpId="0" animBg="1"/>
      <p:bldP spid="108" grpId="0" animBg="1"/>
      <p:bldP spid="109" grpId="0" animBg="1"/>
      <p:bldP spid="110" grpId="0" animBg="1"/>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51" name="Picture 3"/>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9274" y="1133574"/>
            <a:ext cx="7273635" cy="380821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8" name="TextBox 7"/>
          <p:cNvSpPr txBox="1"/>
          <p:nvPr/>
        </p:nvSpPr>
        <p:spPr>
          <a:xfrm>
            <a:off x="1524466" y="-95250"/>
            <a:ext cx="7411925" cy="658753"/>
          </a:xfrm>
          <a:prstGeom prst="rect">
            <a:avLst/>
          </a:prstGeom>
          <a:noFill/>
        </p:spPr>
        <p:txBody>
          <a:bodyPr wrap="square" lIns="73262" tIns="36631" rIns="73262" bIns="36631" rtlCol="0">
            <a:spAutoFit/>
          </a:bodyPr>
          <a:lstStyle/>
          <a:p>
            <a:pPr algn="r" rtl="1"/>
            <a:r>
              <a:rPr lang="fa-IR" sz="3800" dirty="0">
                <a:cs typeface="B Nazanin" pitchFamily="2" charset="-78"/>
              </a:rPr>
              <a:t>نحوه ی کرک کردن:</a:t>
            </a:r>
            <a:endParaRPr lang="en-US" sz="3800" dirty="0">
              <a:cs typeface="B Nazanin" pitchFamily="2" charset="-78"/>
            </a:endParaRPr>
          </a:p>
        </p:txBody>
      </p:sp>
      <p:sp>
        <p:nvSpPr>
          <p:cNvPr id="9" name="TextBox 8"/>
          <p:cNvSpPr txBox="1"/>
          <p:nvPr/>
        </p:nvSpPr>
        <p:spPr>
          <a:xfrm>
            <a:off x="-533401" y="419962"/>
            <a:ext cx="7411925" cy="751086"/>
          </a:xfrm>
          <a:prstGeom prst="rect">
            <a:avLst/>
          </a:prstGeom>
          <a:noFill/>
        </p:spPr>
        <p:txBody>
          <a:bodyPr wrap="square" lIns="73262" tIns="36631" rIns="73262" bIns="36631" rtlCol="0">
            <a:spAutoFit/>
          </a:bodyPr>
          <a:lstStyle/>
          <a:p>
            <a:pPr algn="r" rtl="1"/>
            <a:r>
              <a:rPr lang="fa-IR" sz="2200" dirty="0">
                <a:cs typeface="B Nazanin" pitchFamily="2" charset="-78"/>
              </a:rPr>
              <a:t>اگر سیستم شما 32 بیتی باشد </a:t>
            </a:r>
            <a:r>
              <a:rPr lang="en-US" sz="2200" dirty="0">
                <a:cs typeface="B Nazanin" pitchFamily="2" charset="-78"/>
              </a:rPr>
              <a:t>crack(32-bit) </a:t>
            </a:r>
            <a:r>
              <a:rPr lang="fa-IR" sz="2200" dirty="0">
                <a:cs typeface="B Nazanin" pitchFamily="2" charset="-78"/>
              </a:rPr>
              <a:t>رانصب میکنید ولی اگر سیستم شما64 بیتی باشد</a:t>
            </a:r>
            <a:r>
              <a:rPr lang="en-US" sz="2200" dirty="0">
                <a:cs typeface="B Nazanin" pitchFamily="2" charset="-78"/>
              </a:rPr>
              <a:t>crack(64bit) </a:t>
            </a:r>
            <a:r>
              <a:rPr lang="fa-IR" sz="2200" dirty="0">
                <a:cs typeface="B Nazanin" pitchFamily="2" charset="-78"/>
              </a:rPr>
              <a:t>را نصب میکنید </a:t>
            </a:r>
            <a:endParaRPr lang="en-US" sz="2200" dirty="0">
              <a:cs typeface="B Nazanin" pitchFamily="2" charset="-78"/>
            </a:endParaRPr>
          </a:p>
        </p:txBody>
      </p:sp>
      <p:sp>
        <p:nvSpPr>
          <p:cNvPr id="113" name="object 2"/>
          <p:cNvSpPr/>
          <p:nvPr/>
        </p:nvSpPr>
        <p:spPr>
          <a:xfrm>
            <a:off x="8087591" y="2780515"/>
            <a:ext cx="91005" cy="46392"/>
          </a:xfrm>
          <a:prstGeom prst="rect">
            <a:avLst/>
          </a:prstGeom>
          <a:blipFill>
            <a:blip r:embed="rId3" cstate="print"/>
            <a:stretch>
              <a:fillRect/>
            </a:stretch>
          </a:blipFill>
        </p:spPr>
        <p:txBody>
          <a:bodyPr wrap="square" lIns="0" tIns="0" rIns="0" bIns="0" rtlCol="0">
            <a:noAutofit/>
          </a:bodyPr>
          <a:lstStyle/>
          <a:p>
            <a:endParaRPr/>
          </a:p>
        </p:txBody>
      </p:sp>
      <p:sp>
        <p:nvSpPr>
          <p:cNvPr id="114" name="object 3"/>
          <p:cNvSpPr/>
          <p:nvPr/>
        </p:nvSpPr>
        <p:spPr>
          <a:xfrm>
            <a:off x="8296794" y="2768917"/>
            <a:ext cx="93518" cy="56982"/>
          </a:xfrm>
          <a:prstGeom prst="rect">
            <a:avLst/>
          </a:prstGeom>
          <a:blipFill>
            <a:blip r:embed="rId4" cstate="print"/>
            <a:stretch>
              <a:fillRect/>
            </a:stretch>
          </a:blipFill>
        </p:spPr>
        <p:txBody>
          <a:bodyPr wrap="square" lIns="0" tIns="0" rIns="0" bIns="0" rtlCol="0">
            <a:noAutofit/>
          </a:bodyPr>
          <a:lstStyle/>
          <a:p>
            <a:endParaRPr/>
          </a:p>
        </p:txBody>
      </p:sp>
      <p:sp>
        <p:nvSpPr>
          <p:cNvPr id="115" name="object 4"/>
          <p:cNvSpPr/>
          <p:nvPr/>
        </p:nvSpPr>
        <p:spPr>
          <a:xfrm>
            <a:off x="8210205" y="2696303"/>
            <a:ext cx="184265" cy="128588"/>
          </a:xfrm>
          <a:prstGeom prst="rect">
            <a:avLst/>
          </a:prstGeom>
          <a:blipFill>
            <a:blip r:embed="rId5" cstate="print"/>
            <a:stretch>
              <a:fillRect/>
            </a:stretch>
          </a:blipFill>
        </p:spPr>
        <p:txBody>
          <a:bodyPr wrap="square" lIns="0" tIns="0" rIns="0" bIns="0" rtlCol="0">
            <a:noAutofit/>
          </a:bodyPr>
          <a:lstStyle/>
          <a:p>
            <a:endParaRPr/>
          </a:p>
        </p:txBody>
      </p:sp>
      <p:sp>
        <p:nvSpPr>
          <p:cNvPr id="116" name="object 5"/>
          <p:cNvSpPr/>
          <p:nvPr/>
        </p:nvSpPr>
        <p:spPr>
          <a:xfrm>
            <a:off x="8314114" y="2755807"/>
            <a:ext cx="80167" cy="29752"/>
          </a:xfrm>
          <a:prstGeom prst="rect">
            <a:avLst/>
          </a:prstGeom>
          <a:blipFill>
            <a:blip r:embed="rId6" cstate="print"/>
            <a:stretch>
              <a:fillRect/>
            </a:stretch>
          </a:blipFill>
        </p:spPr>
        <p:txBody>
          <a:bodyPr wrap="square" lIns="0" tIns="0" rIns="0" bIns="0" rtlCol="0">
            <a:noAutofit/>
          </a:bodyPr>
          <a:lstStyle/>
          <a:p>
            <a:endParaRPr/>
          </a:p>
        </p:txBody>
      </p:sp>
      <p:sp>
        <p:nvSpPr>
          <p:cNvPr id="117" name="object 6"/>
          <p:cNvSpPr/>
          <p:nvPr/>
        </p:nvSpPr>
        <p:spPr>
          <a:xfrm>
            <a:off x="8345288" y="2669073"/>
            <a:ext cx="76892" cy="34794"/>
          </a:xfrm>
          <a:prstGeom prst="rect">
            <a:avLst/>
          </a:prstGeom>
          <a:blipFill>
            <a:blip r:embed="rId7" cstate="print"/>
            <a:stretch>
              <a:fillRect/>
            </a:stretch>
          </a:blipFill>
        </p:spPr>
        <p:txBody>
          <a:bodyPr wrap="square" lIns="0" tIns="0" rIns="0" bIns="0" rtlCol="0">
            <a:noAutofit/>
          </a:bodyPr>
          <a:lstStyle/>
          <a:p>
            <a:endParaRPr/>
          </a:p>
        </p:txBody>
      </p:sp>
      <p:sp>
        <p:nvSpPr>
          <p:cNvPr id="118" name="object 7"/>
          <p:cNvSpPr/>
          <p:nvPr/>
        </p:nvSpPr>
        <p:spPr>
          <a:xfrm>
            <a:off x="7956665" y="2652433"/>
            <a:ext cx="283258" cy="151279"/>
          </a:xfrm>
          <a:prstGeom prst="rect">
            <a:avLst/>
          </a:prstGeom>
          <a:blipFill>
            <a:blip r:embed="rId8" cstate="print"/>
            <a:stretch>
              <a:fillRect/>
            </a:stretch>
          </a:blipFill>
        </p:spPr>
        <p:txBody>
          <a:bodyPr wrap="square" lIns="0" tIns="0" rIns="0" bIns="0" rtlCol="0">
            <a:noAutofit/>
          </a:bodyPr>
          <a:lstStyle/>
          <a:p>
            <a:endParaRPr/>
          </a:p>
        </p:txBody>
      </p:sp>
      <p:sp>
        <p:nvSpPr>
          <p:cNvPr id="119" name="object 8"/>
          <p:cNvSpPr/>
          <p:nvPr/>
        </p:nvSpPr>
        <p:spPr>
          <a:xfrm>
            <a:off x="8019705" y="2596963"/>
            <a:ext cx="343965" cy="90768"/>
          </a:xfrm>
          <a:prstGeom prst="rect">
            <a:avLst/>
          </a:prstGeom>
          <a:blipFill>
            <a:blip r:embed="rId9" cstate="print"/>
            <a:stretch>
              <a:fillRect/>
            </a:stretch>
          </a:blipFill>
        </p:spPr>
        <p:txBody>
          <a:bodyPr wrap="square" lIns="0" tIns="0" rIns="0" bIns="0" rtlCol="0">
            <a:noAutofit/>
          </a:bodyPr>
          <a:lstStyle/>
          <a:p>
            <a:endParaRPr/>
          </a:p>
        </p:txBody>
      </p:sp>
      <p:sp>
        <p:nvSpPr>
          <p:cNvPr id="120" name="object 9"/>
          <p:cNvSpPr/>
          <p:nvPr/>
        </p:nvSpPr>
        <p:spPr>
          <a:xfrm>
            <a:off x="8398628" y="2662517"/>
            <a:ext cx="43641" cy="18657"/>
          </a:xfrm>
          <a:prstGeom prst="rect">
            <a:avLst/>
          </a:prstGeom>
          <a:blipFill>
            <a:blip r:embed="rId10" cstate="print"/>
            <a:stretch>
              <a:fillRect/>
            </a:stretch>
          </a:blipFill>
        </p:spPr>
        <p:txBody>
          <a:bodyPr wrap="square" lIns="0" tIns="0" rIns="0" bIns="0" rtlCol="0">
            <a:noAutofit/>
          </a:bodyPr>
          <a:lstStyle/>
          <a:p>
            <a:endParaRPr/>
          </a:p>
        </p:txBody>
      </p:sp>
      <p:sp>
        <p:nvSpPr>
          <p:cNvPr id="121" name="object 10"/>
          <p:cNvSpPr/>
          <p:nvPr/>
        </p:nvSpPr>
        <p:spPr>
          <a:xfrm>
            <a:off x="8226828" y="2597973"/>
            <a:ext cx="231371" cy="69588"/>
          </a:xfrm>
          <a:prstGeom prst="rect">
            <a:avLst/>
          </a:prstGeom>
          <a:blipFill>
            <a:blip r:embed="rId11" cstate="print"/>
            <a:stretch>
              <a:fillRect/>
            </a:stretch>
          </a:blipFill>
        </p:spPr>
        <p:txBody>
          <a:bodyPr wrap="square" lIns="0" tIns="0" rIns="0" bIns="0" rtlCol="0">
            <a:noAutofit/>
          </a:bodyPr>
          <a:lstStyle/>
          <a:p>
            <a:endParaRPr/>
          </a:p>
        </p:txBody>
      </p:sp>
      <p:sp>
        <p:nvSpPr>
          <p:cNvPr id="122" name="object 11"/>
          <p:cNvSpPr/>
          <p:nvPr/>
        </p:nvSpPr>
        <p:spPr>
          <a:xfrm>
            <a:off x="8353597" y="2614109"/>
            <a:ext cx="104371" cy="34793"/>
          </a:xfrm>
          <a:prstGeom prst="rect">
            <a:avLst/>
          </a:prstGeom>
          <a:blipFill>
            <a:blip r:embed="rId12" cstate="print"/>
            <a:stretch>
              <a:fillRect/>
            </a:stretch>
          </a:blipFill>
        </p:spPr>
        <p:txBody>
          <a:bodyPr wrap="square" lIns="0" tIns="0" rIns="0" bIns="0" rtlCol="0">
            <a:noAutofit/>
          </a:bodyPr>
          <a:lstStyle/>
          <a:p>
            <a:endParaRPr/>
          </a:p>
        </p:txBody>
      </p:sp>
      <p:sp>
        <p:nvSpPr>
          <p:cNvPr id="123" name="object 12"/>
          <p:cNvSpPr/>
          <p:nvPr/>
        </p:nvSpPr>
        <p:spPr>
          <a:xfrm>
            <a:off x="8203972" y="2519307"/>
            <a:ext cx="139237" cy="141194"/>
          </a:xfrm>
          <a:prstGeom prst="rect">
            <a:avLst/>
          </a:prstGeom>
          <a:blipFill>
            <a:blip r:embed="rId13" cstate="print"/>
            <a:stretch>
              <a:fillRect/>
            </a:stretch>
          </a:blipFill>
        </p:spPr>
        <p:txBody>
          <a:bodyPr wrap="square" lIns="0" tIns="0" rIns="0" bIns="0" rtlCol="0">
            <a:noAutofit/>
          </a:bodyPr>
          <a:lstStyle/>
          <a:p>
            <a:endParaRPr/>
          </a:p>
        </p:txBody>
      </p:sp>
      <p:sp>
        <p:nvSpPr>
          <p:cNvPr id="124" name="object 13"/>
          <p:cNvSpPr/>
          <p:nvPr/>
        </p:nvSpPr>
        <p:spPr>
          <a:xfrm>
            <a:off x="8023859" y="2530401"/>
            <a:ext cx="108065" cy="69589"/>
          </a:xfrm>
          <a:prstGeom prst="rect">
            <a:avLst/>
          </a:prstGeom>
          <a:blipFill>
            <a:blip r:embed="rId14" cstate="print"/>
            <a:stretch>
              <a:fillRect/>
            </a:stretch>
          </a:blipFill>
        </p:spPr>
        <p:txBody>
          <a:bodyPr wrap="square" lIns="0" tIns="0" rIns="0" bIns="0" rtlCol="0">
            <a:noAutofit/>
          </a:bodyPr>
          <a:lstStyle/>
          <a:p>
            <a:endParaRPr/>
          </a:p>
        </p:txBody>
      </p:sp>
      <p:sp>
        <p:nvSpPr>
          <p:cNvPr id="125" name="object 14"/>
          <p:cNvSpPr/>
          <p:nvPr/>
        </p:nvSpPr>
        <p:spPr>
          <a:xfrm>
            <a:off x="8237913" y="2501153"/>
            <a:ext cx="87976" cy="70092"/>
          </a:xfrm>
          <a:prstGeom prst="rect">
            <a:avLst/>
          </a:prstGeom>
          <a:blipFill>
            <a:blip r:embed="rId15" cstate="print"/>
            <a:stretch>
              <a:fillRect/>
            </a:stretch>
          </a:blipFill>
        </p:spPr>
        <p:txBody>
          <a:bodyPr wrap="square" lIns="0" tIns="0" rIns="0" bIns="0" rtlCol="0">
            <a:noAutofit/>
          </a:bodyPr>
          <a:lstStyle/>
          <a:p>
            <a:endParaRPr/>
          </a:p>
        </p:txBody>
      </p:sp>
      <p:sp>
        <p:nvSpPr>
          <p:cNvPr id="126" name="object 15"/>
          <p:cNvSpPr/>
          <p:nvPr/>
        </p:nvSpPr>
        <p:spPr>
          <a:xfrm>
            <a:off x="8726283" y="1390761"/>
            <a:ext cx="72044" cy="55973"/>
          </a:xfrm>
          <a:prstGeom prst="rect">
            <a:avLst/>
          </a:prstGeom>
          <a:blipFill>
            <a:blip r:embed="rId16" cstate="print"/>
            <a:stretch>
              <a:fillRect/>
            </a:stretch>
          </a:blipFill>
        </p:spPr>
        <p:txBody>
          <a:bodyPr wrap="square" lIns="0" tIns="0" rIns="0" bIns="0" rtlCol="0">
            <a:noAutofit/>
          </a:bodyPr>
          <a:lstStyle/>
          <a:p>
            <a:endParaRPr/>
          </a:p>
        </p:txBody>
      </p:sp>
      <p:sp>
        <p:nvSpPr>
          <p:cNvPr id="127" name="object 16"/>
          <p:cNvSpPr/>
          <p:nvPr/>
        </p:nvSpPr>
        <p:spPr>
          <a:xfrm>
            <a:off x="8702041" y="1316636"/>
            <a:ext cx="114299" cy="109929"/>
          </a:xfrm>
          <a:prstGeom prst="rect">
            <a:avLst/>
          </a:prstGeom>
          <a:blipFill>
            <a:blip r:embed="rId17" cstate="print"/>
            <a:stretch>
              <a:fillRect/>
            </a:stretch>
          </a:blipFill>
        </p:spPr>
        <p:txBody>
          <a:bodyPr wrap="square" lIns="0" tIns="0" rIns="0" bIns="0" rtlCol="0">
            <a:noAutofit/>
          </a:bodyPr>
          <a:lstStyle/>
          <a:p>
            <a:endParaRPr/>
          </a:p>
        </p:txBody>
      </p:sp>
      <p:sp>
        <p:nvSpPr>
          <p:cNvPr id="128" name="object 17"/>
          <p:cNvSpPr/>
          <p:nvPr/>
        </p:nvSpPr>
        <p:spPr>
          <a:xfrm>
            <a:off x="8572498" y="1344874"/>
            <a:ext cx="96982" cy="65051"/>
          </a:xfrm>
          <a:prstGeom prst="rect">
            <a:avLst/>
          </a:prstGeom>
          <a:blipFill>
            <a:blip r:embed="rId18" cstate="print"/>
            <a:stretch>
              <a:fillRect/>
            </a:stretch>
          </a:blipFill>
        </p:spPr>
        <p:txBody>
          <a:bodyPr wrap="square" lIns="0" tIns="0" rIns="0" bIns="0" rtlCol="0">
            <a:noAutofit/>
          </a:bodyPr>
          <a:lstStyle/>
          <a:p>
            <a:endParaRPr/>
          </a:p>
        </p:txBody>
      </p:sp>
      <p:sp>
        <p:nvSpPr>
          <p:cNvPr id="129" name="object 18"/>
          <p:cNvSpPr/>
          <p:nvPr/>
        </p:nvSpPr>
        <p:spPr>
          <a:xfrm>
            <a:off x="8743602" y="1314618"/>
            <a:ext cx="176645" cy="67571"/>
          </a:xfrm>
          <a:prstGeom prst="rect">
            <a:avLst/>
          </a:prstGeom>
          <a:blipFill>
            <a:blip r:embed="rId19" cstate="print"/>
            <a:stretch>
              <a:fillRect/>
            </a:stretch>
          </a:blipFill>
        </p:spPr>
        <p:txBody>
          <a:bodyPr wrap="square" lIns="0" tIns="0" rIns="0" bIns="0" rtlCol="0">
            <a:noAutofit/>
          </a:bodyPr>
          <a:lstStyle/>
          <a:p>
            <a:endParaRPr/>
          </a:p>
        </p:txBody>
      </p:sp>
      <p:sp>
        <p:nvSpPr>
          <p:cNvPr id="130" name="object 19"/>
          <p:cNvSpPr/>
          <p:nvPr/>
        </p:nvSpPr>
        <p:spPr>
          <a:xfrm>
            <a:off x="8835042" y="1302515"/>
            <a:ext cx="77585" cy="30761"/>
          </a:xfrm>
          <a:prstGeom prst="rect">
            <a:avLst/>
          </a:prstGeom>
          <a:blipFill>
            <a:blip r:embed="rId20" cstate="print"/>
            <a:stretch>
              <a:fillRect/>
            </a:stretch>
          </a:blipFill>
        </p:spPr>
        <p:txBody>
          <a:bodyPr wrap="square" lIns="0" tIns="0" rIns="0" bIns="0" rtlCol="0">
            <a:noAutofit/>
          </a:bodyPr>
          <a:lstStyle/>
          <a:p>
            <a:endParaRPr/>
          </a:p>
        </p:txBody>
      </p:sp>
      <p:sp>
        <p:nvSpPr>
          <p:cNvPr id="131" name="object 20"/>
          <p:cNvSpPr/>
          <p:nvPr/>
        </p:nvSpPr>
        <p:spPr>
          <a:xfrm>
            <a:off x="8560723" y="1273773"/>
            <a:ext cx="231925" cy="74631"/>
          </a:xfrm>
          <a:prstGeom prst="rect">
            <a:avLst/>
          </a:prstGeom>
          <a:blipFill>
            <a:blip r:embed="rId21" cstate="print"/>
            <a:stretch>
              <a:fillRect/>
            </a:stretch>
          </a:blipFill>
        </p:spPr>
        <p:txBody>
          <a:bodyPr wrap="square" lIns="0" tIns="0" rIns="0" bIns="0" rtlCol="0">
            <a:noAutofit/>
          </a:bodyPr>
          <a:lstStyle/>
          <a:p>
            <a:endParaRPr/>
          </a:p>
        </p:txBody>
      </p:sp>
      <p:sp>
        <p:nvSpPr>
          <p:cNvPr id="132" name="object 21"/>
          <p:cNvSpPr/>
          <p:nvPr/>
        </p:nvSpPr>
        <p:spPr>
          <a:xfrm>
            <a:off x="8646621" y="1194602"/>
            <a:ext cx="119149" cy="97827"/>
          </a:xfrm>
          <a:prstGeom prst="rect">
            <a:avLst/>
          </a:prstGeom>
          <a:blipFill>
            <a:blip r:embed="rId22" cstate="print"/>
            <a:stretch>
              <a:fillRect/>
            </a:stretch>
          </a:blipFill>
        </p:spPr>
        <p:txBody>
          <a:bodyPr wrap="square" lIns="0" tIns="0" rIns="0" bIns="0" rtlCol="0">
            <a:noAutofit/>
          </a:bodyPr>
          <a:lstStyle/>
          <a:p>
            <a:endParaRPr/>
          </a:p>
        </p:txBody>
      </p:sp>
      <p:sp>
        <p:nvSpPr>
          <p:cNvPr id="133" name="object 22"/>
          <p:cNvSpPr/>
          <p:nvPr/>
        </p:nvSpPr>
        <p:spPr>
          <a:xfrm>
            <a:off x="8739449" y="1197124"/>
            <a:ext cx="150321" cy="93288"/>
          </a:xfrm>
          <a:prstGeom prst="rect">
            <a:avLst/>
          </a:prstGeom>
          <a:blipFill>
            <a:blip r:embed="rId23" cstate="print"/>
            <a:stretch>
              <a:fillRect/>
            </a:stretch>
          </a:blipFill>
        </p:spPr>
        <p:txBody>
          <a:bodyPr wrap="square" lIns="0" tIns="0" rIns="0" bIns="0" rtlCol="0">
            <a:noAutofit/>
          </a:bodyPr>
          <a:lstStyle/>
          <a:p>
            <a:endParaRPr/>
          </a:p>
        </p:txBody>
      </p:sp>
      <p:sp>
        <p:nvSpPr>
          <p:cNvPr id="134" name="object 23"/>
          <p:cNvSpPr/>
          <p:nvPr/>
        </p:nvSpPr>
        <p:spPr>
          <a:xfrm>
            <a:off x="8815647" y="1199645"/>
            <a:ext cx="75507" cy="42863"/>
          </a:xfrm>
          <a:prstGeom prst="rect">
            <a:avLst/>
          </a:prstGeom>
          <a:blipFill>
            <a:blip r:embed="rId24" cstate="print"/>
            <a:stretch>
              <a:fillRect/>
            </a:stretch>
          </a:blipFill>
        </p:spPr>
        <p:txBody>
          <a:bodyPr wrap="square" lIns="0" tIns="0" rIns="0" bIns="0" rtlCol="0">
            <a:noAutofit/>
          </a:bodyPr>
          <a:lstStyle/>
          <a:p>
            <a:endParaRPr/>
          </a:p>
        </p:txBody>
      </p:sp>
      <p:sp>
        <p:nvSpPr>
          <p:cNvPr id="135" name="object 24"/>
          <p:cNvSpPr/>
          <p:nvPr/>
        </p:nvSpPr>
        <p:spPr>
          <a:xfrm>
            <a:off x="8542712" y="1159306"/>
            <a:ext cx="217516" cy="125057"/>
          </a:xfrm>
          <a:prstGeom prst="rect">
            <a:avLst/>
          </a:prstGeom>
          <a:blipFill>
            <a:blip r:embed="rId25" cstate="print"/>
            <a:stretch>
              <a:fillRect/>
            </a:stretch>
          </a:blipFill>
        </p:spPr>
        <p:txBody>
          <a:bodyPr wrap="square" lIns="0" tIns="0" rIns="0" bIns="0" rtlCol="0">
            <a:noAutofit/>
          </a:bodyPr>
          <a:lstStyle/>
          <a:p>
            <a:endParaRPr/>
          </a:p>
        </p:txBody>
      </p:sp>
      <p:sp>
        <p:nvSpPr>
          <p:cNvPr id="136" name="object 26"/>
          <p:cNvSpPr/>
          <p:nvPr/>
        </p:nvSpPr>
        <p:spPr>
          <a:xfrm>
            <a:off x="8111143" y="4259020"/>
            <a:ext cx="76200" cy="54964"/>
          </a:xfrm>
          <a:prstGeom prst="rect">
            <a:avLst/>
          </a:prstGeom>
          <a:blipFill>
            <a:blip r:embed="rId26" cstate="print"/>
            <a:stretch>
              <a:fillRect/>
            </a:stretch>
          </a:blipFill>
        </p:spPr>
        <p:txBody>
          <a:bodyPr wrap="square" lIns="0" tIns="0" rIns="0" bIns="0" rtlCol="0">
            <a:noAutofit/>
          </a:bodyPr>
          <a:lstStyle/>
          <a:p>
            <a:endParaRPr/>
          </a:p>
        </p:txBody>
      </p:sp>
      <p:sp>
        <p:nvSpPr>
          <p:cNvPr id="137" name="object 27"/>
          <p:cNvSpPr/>
          <p:nvPr/>
        </p:nvSpPr>
        <p:spPr>
          <a:xfrm>
            <a:off x="8001000" y="4208594"/>
            <a:ext cx="155478" cy="89759"/>
          </a:xfrm>
          <a:prstGeom prst="rect">
            <a:avLst/>
          </a:prstGeom>
          <a:blipFill>
            <a:blip r:embed="rId27" cstate="print"/>
            <a:stretch>
              <a:fillRect/>
            </a:stretch>
          </a:blipFill>
        </p:spPr>
        <p:txBody>
          <a:bodyPr wrap="square" lIns="0" tIns="0" rIns="0" bIns="0" rtlCol="0">
            <a:noAutofit/>
          </a:bodyPr>
          <a:lstStyle/>
          <a:p>
            <a:endParaRPr/>
          </a:p>
        </p:txBody>
      </p:sp>
      <p:sp>
        <p:nvSpPr>
          <p:cNvPr id="138" name="object 28"/>
          <p:cNvSpPr/>
          <p:nvPr/>
        </p:nvSpPr>
        <p:spPr>
          <a:xfrm>
            <a:off x="8120844" y="4209099"/>
            <a:ext cx="97675" cy="73622"/>
          </a:xfrm>
          <a:prstGeom prst="rect">
            <a:avLst/>
          </a:prstGeom>
          <a:blipFill>
            <a:blip r:embed="rId28" cstate="print"/>
            <a:stretch>
              <a:fillRect/>
            </a:stretch>
          </a:blipFill>
        </p:spPr>
        <p:txBody>
          <a:bodyPr wrap="square" lIns="0" tIns="0" rIns="0" bIns="0" rtlCol="0">
            <a:noAutofit/>
          </a:bodyPr>
          <a:lstStyle/>
          <a:p>
            <a:endParaRPr/>
          </a:p>
        </p:txBody>
      </p:sp>
      <p:sp>
        <p:nvSpPr>
          <p:cNvPr id="139" name="object 29"/>
          <p:cNvSpPr/>
          <p:nvPr/>
        </p:nvSpPr>
        <p:spPr>
          <a:xfrm>
            <a:off x="7980913" y="4060339"/>
            <a:ext cx="175067" cy="201706"/>
          </a:xfrm>
          <a:prstGeom prst="rect">
            <a:avLst/>
          </a:prstGeom>
          <a:blipFill>
            <a:blip r:embed="rId29" cstate="print"/>
            <a:stretch>
              <a:fillRect/>
            </a:stretch>
          </a:blipFill>
        </p:spPr>
        <p:txBody>
          <a:bodyPr wrap="square" lIns="0" tIns="0" rIns="0" bIns="0" rtlCol="0">
            <a:noAutofit/>
          </a:bodyPr>
          <a:lstStyle/>
          <a:p>
            <a:endParaRPr/>
          </a:p>
        </p:txBody>
      </p:sp>
      <p:sp>
        <p:nvSpPr>
          <p:cNvPr id="140" name="object 30"/>
          <p:cNvSpPr/>
          <p:nvPr/>
        </p:nvSpPr>
        <p:spPr>
          <a:xfrm>
            <a:off x="8433957" y="4120853"/>
            <a:ext cx="161405" cy="97322"/>
          </a:xfrm>
          <a:prstGeom prst="rect">
            <a:avLst/>
          </a:prstGeom>
          <a:blipFill>
            <a:blip r:embed="rId30" cstate="print"/>
            <a:stretch>
              <a:fillRect/>
            </a:stretch>
          </a:blipFill>
        </p:spPr>
        <p:txBody>
          <a:bodyPr wrap="square" lIns="0" tIns="0" rIns="0" bIns="0" rtlCol="0">
            <a:noAutofit/>
          </a:bodyPr>
          <a:lstStyle/>
          <a:p>
            <a:endParaRPr/>
          </a:p>
        </p:txBody>
      </p:sp>
      <p:sp>
        <p:nvSpPr>
          <p:cNvPr id="141" name="object 31"/>
          <p:cNvSpPr/>
          <p:nvPr/>
        </p:nvSpPr>
        <p:spPr>
          <a:xfrm>
            <a:off x="8269087" y="4031598"/>
            <a:ext cx="325485" cy="181031"/>
          </a:xfrm>
          <a:prstGeom prst="rect">
            <a:avLst/>
          </a:prstGeom>
          <a:blipFill>
            <a:blip r:embed="rId31" cstate="print"/>
            <a:stretch>
              <a:fillRect/>
            </a:stretch>
          </a:blipFill>
        </p:spPr>
        <p:txBody>
          <a:bodyPr wrap="square" lIns="0" tIns="0" rIns="0" bIns="0" rtlCol="0">
            <a:noAutofit/>
          </a:bodyPr>
          <a:lstStyle/>
          <a:p>
            <a:endParaRPr/>
          </a:p>
        </p:txBody>
      </p:sp>
      <p:sp>
        <p:nvSpPr>
          <p:cNvPr id="142" name="object 32"/>
          <p:cNvSpPr/>
          <p:nvPr/>
        </p:nvSpPr>
        <p:spPr>
          <a:xfrm>
            <a:off x="8490757" y="4152115"/>
            <a:ext cx="95596" cy="44880"/>
          </a:xfrm>
          <a:prstGeom prst="rect">
            <a:avLst/>
          </a:prstGeom>
          <a:blipFill>
            <a:blip r:embed="rId32" cstate="print"/>
            <a:stretch>
              <a:fillRect/>
            </a:stretch>
          </a:blipFill>
        </p:spPr>
        <p:txBody>
          <a:bodyPr wrap="square" lIns="0" tIns="0" rIns="0" bIns="0" rtlCol="0">
            <a:noAutofit/>
          </a:bodyPr>
          <a:lstStyle/>
          <a:p>
            <a:endParaRPr/>
          </a:p>
        </p:txBody>
      </p:sp>
      <p:sp>
        <p:nvSpPr>
          <p:cNvPr id="143" name="object 33"/>
          <p:cNvSpPr/>
          <p:nvPr/>
        </p:nvSpPr>
        <p:spPr>
          <a:xfrm>
            <a:off x="7786257" y="4056810"/>
            <a:ext cx="79330" cy="93289"/>
          </a:xfrm>
          <a:prstGeom prst="rect">
            <a:avLst/>
          </a:prstGeom>
          <a:blipFill>
            <a:blip r:embed="rId33" cstate="print"/>
            <a:stretch>
              <a:fillRect/>
            </a:stretch>
          </a:blipFill>
        </p:spPr>
        <p:txBody>
          <a:bodyPr wrap="square" lIns="0" tIns="0" rIns="0" bIns="0" rtlCol="0">
            <a:noAutofit/>
          </a:bodyPr>
          <a:lstStyle/>
          <a:p>
            <a:endParaRPr/>
          </a:p>
        </p:txBody>
      </p:sp>
      <p:sp>
        <p:nvSpPr>
          <p:cNvPr id="144" name="object 34"/>
          <p:cNvSpPr/>
          <p:nvPr/>
        </p:nvSpPr>
        <p:spPr>
          <a:xfrm>
            <a:off x="7732221" y="4075469"/>
            <a:ext cx="63145" cy="69588"/>
          </a:xfrm>
          <a:prstGeom prst="rect">
            <a:avLst/>
          </a:prstGeom>
          <a:blipFill>
            <a:blip r:embed="rId34" cstate="print"/>
            <a:stretch>
              <a:fillRect/>
            </a:stretch>
          </a:blipFill>
        </p:spPr>
        <p:txBody>
          <a:bodyPr wrap="square" lIns="0" tIns="0" rIns="0" bIns="0" rtlCol="0">
            <a:noAutofit/>
          </a:bodyPr>
          <a:lstStyle/>
          <a:p>
            <a:endParaRPr/>
          </a:p>
        </p:txBody>
      </p:sp>
      <p:sp>
        <p:nvSpPr>
          <p:cNvPr id="145" name="object 35"/>
          <p:cNvSpPr/>
          <p:nvPr/>
        </p:nvSpPr>
        <p:spPr>
          <a:xfrm>
            <a:off x="8154093" y="4060339"/>
            <a:ext cx="80356" cy="50931"/>
          </a:xfrm>
          <a:prstGeom prst="rect">
            <a:avLst/>
          </a:prstGeom>
          <a:blipFill>
            <a:blip r:embed="rId35" cstate="print"/>
            <a:stretch>
              <a:fillRect/>
            </a:stretch>
          </a:blipFill>
        </p:spPr>
        <p:txBody>
          <a:bodyPr wrap="square" lIns="0" tIns="0" rIns="0" bIns="0" rtlCol="0">
            <a:noAutofit/>
          </a:bodyPr>
          <a:lstStyle/>
          <a:p>
            <a:endParaRPr/>
          </a:p>
        </p:txBody>
      </p:sp>
      <p:sp>
        <p:nvSpPr>
          <p:cNvPr id="146" name="object 36"/>
          <p:cNvSpPr/>
          <p:nvPr/>
        </p:nvSpPr>
        <p:spPr>
          <a:xfrm>
            <a:off x="7659487" y="4017980"/>
            <a:ext cx="210165" cy="85221"/>
          </a:xfrm>
          <a:prstGeom prst="rect">
            <a:avLst/>
          </a:prstGeom>
          <a:blipFill>
            <a:blip r:embed="rId36" cstate="print"/>
            <a:stretch>
              <a:fillRect/>
            </a:stretch>
          </a:blipFill>
        </p:spPr>
        <p:txBody>
          <a:bodyPr wrap="square" lIns="0" tIns="0" rIns="0" bIns="0" rtlCol="0">
            <a:noAutofit/>
          </a:bodyPr>
          <a:lstStyle/>
          <a:p>
            <a:endParaRPr/>
          </a:p>
        </p:txBody>
      </p:sp>
      <p:sp>
        <p:nvSpPr>
          <p:cNvPr id="147" name="object 37"/>
          <p:cNvSpPr/>
          <p:nvPr/>
        </p:nvSpPr>
        <p:spPr>
          <a:xfrm>
            <a:off x="8033560" y="4012436"/>
            <a:ext cx="288995" cy="82699"/>
          </a:xfrm>
          <a:prstGeom prst="rect">
            <a:avLst/>
          </a:prstGeom>
          <a:blipFill>
            <a:blip r:embed="rId37" cstate="print"/>
            <a:stretch>
              <a:fillRect/>
            </a:stretch>
          </a:blipFill>
        </p:spPr>
        <p:txBody>
          <a:bodyPr wrap="square" lIns="0" tIns="0" rIns="0" bIns="0" rtlCol="0">
            <a:noAutofit/>
          </a:bodyPr>
          <a:lstStyle/>
          <a:p>
            <a:endParaRPr/>
          </a:p>
        </p:txBody>
      </p:sp>
      <p:sp>
        <p:nvSpPr>
          <p:cNvPr id="148" name="object 38"/>
          <p:cNvSpPr/>
          <p:nvPr/>
        </p:nvSpPr>
        <p:spPr>
          <a:xfrm>
            <a:off x="8415946" y="4074962"/>
            <a:ext cx="178485" cy="44880"/>
          </a:xfrm>
          <a:prstGeom prst="rect">
            <a:avLst/>
          </a:prstGeom>
          <a:blipFill>
            <a:blip r:embed="rId38" cstate="print"/>
            <a:stretch>
              <a:fillRect/>
            </a:stretch>
          </a:blipFill>
        </p:spPr>
        <p:txBody>
          <a:bodyPr wrap="square" lIns="0" tIns="0" rIns="0" bIns="0" rtlCol="0">
            <a:noAutofit/>
          </a:bodyPr>
          <a:lstStyle/>
          <a:p>
            <a:endParaRPr/>
          </a:p>
        </p:txBody>
      </p:sp>
      <p:sp>
        <p:nvSpPr>
          <p:cNvPr id="149" name="object 39"/>
          <p:cNvSpPr/>
          <p:nvPr/>
        </p:nvSpPr>
        <p:spPr>
          <a:xfrm>
            <a:off x="7708668" y="3988734"/>
            <a:ext cx="227245" cy="61520"/>
          </a:xfrm>
          <a:prstGeom prst="rect">
            <a:avLst/>
          </a:prstGeom>
          <a:blipFill>
            <a:blip r:embed="rId39" cstate="print"/>
            <a:stretch>
              <a:fillRect/>
            </a:stretch>
          </a:blipFill>
        </p:spPr>
        <p:txBody>
          <a:bodyPr wrap="square" lIns="0" tIns="0" rIns="0" bIns="0" rtlCol="0">
            <a:noAutofit/>
          </a:bodyPr>
          <a:lstStyle/>
          <a:p>
            <a:endParaRPr/>
          </a:p>
        </p:txBody>
      </p:sp>
      <p:sp>
        <p:nvSpPr>
          <p:cNvPr id="150" name="object 40"/>
          <p:cNvSpPr/>
          <p:nvPr/>
        </p:nvSpPr>
        <p:spPr>
          <a:xfrm>
            <a:off x="7994073" y="4001847"/>
            <a:ext cx="295922" cy="68579"/>
          </a:xfrm>
          <a:prstGeom prst="rect">
            <a:avLst/>
          </a:prstGeom>
          <a:blipFill>
            <a:blip r:embed="rId40" cstate="print"/>
            <a:stretch>
              <a:fillRect/>
            </a:stretch>
          </a:blipFill>
        </p:spPr>
        <p:txBody>
          <a:bodyPr wrap="square" lIns="0" tIns="0" rIns="0" bIns="0" rtlCol="0">
            <a:noAutofit/>
          </a:bodyPr>
          <a:lstStyle/>
          <a:p>
            <a:endParaRPr/>
          </a:p>
        </p:txBody>
      </p:sp>
      <p:sp>
        <p:nvSpPr>
          <p:cNvPr id="151" name="object 41"/>
          <p:cNvSpPr/>
          <p:nvPr/>
        </p:nvSpPr>
        <p:spPr>
          <a:xfrm>
            <a:off x="7855527" y="3935786"/>
            <a:ext cx="261927" cy="92280"/>
          </a:xfrm>
          <a:prstGeom prst="rect">
            <a:avLst/>
          </a:prstGeom>
          <a:blipFill>
            <a:blip r:embed="rId41" cstate="print"/>
            <a:stretch>
              <a:fillRect/>
            </a:stretch>
          </a:blipFill>
        </p:spPr>
        <p:txBody>
          <a:bodyPr wrap="square" lIns="0" tIns="0" rIns="0" bIns="0" rtlCol="0">
            <a:noAutofit/>
          </a:bodyPr>
          <a:lstStyle/>
          <a:p>
            <a:endParaRPr/>
          </a:p>
        </p:txBody>
      </p:sp>
      <p:sp>
        <p:nvSpPr>
          <p:cNvPr id="152" name="object 42"/>
          <p:cNvSpPr/>
          <p:nvPr/>
        </p:nvSpPr>
        <p:spPr>
          <a:xfrm>
            <a:off x="8015547" y="3893933"/>
            <a:ext cx="369224" cy="115981"/>
          </a:xfrm>
          <a:prstGeom prst="rect">
            <a:avLst/>
          </a:prstGeom>
          <a:blipFill>
            <a:blip r:embed="rId42" cstate="print"/>
            <a:stretch>
              <a:fillRect/>
            </a:stretch>
          </a:blipFill>
        </p:spPr>
        <p:txBody>
          <a:bodyPr wrap="square" lIns="0" tIns="0" rIns="0" bIns="0" rtlCol="0">
            <a:noAutofit/>
          </a:bodyPr>
          <a:lstStyle/>
          <a:p>
            <a:endParaRPr/>
          </a:p>
        </p:txBody>
      </p:sp>
      <p:sp>
        <p:nvSpPr>
          <p:cNvPr id="153" name="object 43"/>
          <p:cNvSpPr/>
          <p:nvPr/>
        </p:nvSpPr>
        <p:spPr>
          <a:xfrm>
            <a:off x="7903327" y="3816779"/>
            <a:ext cx="395499" cy="107913"/>
          </a:xfrm>
          <a:prstGeom prst="rect">
            <a:avLst/>
          </a:prstGeom>
          <a:blipFill>
            <a:blip r:embed="rId43" cstate="print"/>
            <a:stretch>
              <a:fillRect/>
            </a:stretch>
          </a:blipFill>
        </p:spPr>
        <p:txBody>
          <a:bodyPr wrap="square" lIns="0" tIns="0" rIns="0" bIns="0" rtlCol="0">
            <a:noAutofit/>
          </a:bodyPr>
          <a:lstStyle/>
          <a:p>
            <a:endParaRPr/>
          </a:p>
        </p:txBody>
      </p:sp>
      <p:sp>
        <p:nvSpPr>
          <p:cNvPr id="154" name="object 44"/>
          <p:cNvSpPr/>
          <p:nvPr/>
        </p:nvSpPr>
        <p:spPr>
          <a:xfrm>
            <a:off x="8460973" y="3875277"/>
            <a:ext cx="150321" cy="39332"/>
          </a:xfrm>
          <a:prstGeom prst="rect">
            <a:avLst/>
          </a:prstGeom>
          <a:blipFill>
            <a:blip r:embed="rId44" cstate="print"/>
            <a:stretch>
              <a:fillRect/>
            </a:stretch>
          </a:blipFill>
        </p:spPr>
        <p:txBody>
          <a:bodyPr wrap="square" lIns="0" tIns="0" rIns="0" bIns="0" rtlCol="0">
            <a:noAutofit/>
          </a:bodyPr>
          <a:lstStyle/>
          <a:p>
            <a:endParaRPr/>
          </a:p>
        </p:txBody>
      </p:sp>
      <p:sp>
        <p:nvSpPr>
          <p:cNvPr id="155" name="object 45"/>
          <p:cNvSpPr/>
          <p:nvPr/>
        </p:nvSpPr>
        <p:spPr>
          <a:xfrm>
            <a:off x="8291948" y="3753243"/>
            <a:ext cx="299817" cy="146741"/>
          </a:xfrm>
          <a:prstGeom prst="rect">
            <a:avLst/>
          </a:prstGeom>
          <a:blipFill>
            <a:blip r:embed="rId45" cstate="print"/>
            <a:stretch>
              <a:fillRect/>
            </a:stretch>
          </a:blipFill>
        </p:spPr>
        <p:txBody>
          <a:bodyPr wrap="square" lIns="0" tIns="0" rIns="0" bIns="0" rtlCol="0">
            <a:noAutofit/>
          </a:bodyPr>
          <a:lstStyle/>
          <a:p>
            <a:endParaRPr/>
          </a:p>
        </p:txBody>
      </p:sp>
      <p:sp>
        <p:nvSpPr>
          <p:cNvPr id="156" name="object 46"/>
          <p:cNvSpPr/>
          <p:nvPr/>
        </p:nvSpPr>
        <p:spPr>
          <a:xfrm>
            <a:off x="8530244" y="3853087"/>
            <a:ext cx="113606" cy="30761"/>
          </a:xfrm>
          <a:prstGeom prst="rect">
            <a:avLst/>
          </a:prstGeom>
          <a:blipFill>
            <a:blip r:embed="rId46" cstate="print"/>
            <a:stretch>
              <a:fillRect/>
            </a:stretch>
          </a:blipFill>
        </p:spPr>
        <p:txBody>
          <a:bodyPr wrap="square" lIns="0" tIns="0" rIns="0" bIns="0" rtlCol="0">
            <a:noAutofit/>
          </a:bodyPr>
          <a:lstStyle/>
          <a:p>
            <a:endParaRPr/>
          </a:p>
        </p:txBody>
      </p:sp>
      <p:sp>
        <p:nvSpPr>
          <p:cNvPr id="157" name="object 47"/>
          <p:cNvSpPr/>
          <p:nvPr/>
        </p:nvSpPr>
        <p:spPr>
          <a:xfrm>
            <a:off x="8041870" y="3810223"/>
            <a:ext cx="283325" cy="77657"/>
          </a:xfrm>
          <a:prstGeom prst="rect">
            <a:avLst/>
          </a:prstGeom>
          <a:blipFill>
            <a:blip r:embed="rId47" cstate="print"/>
            <a:stretch>
              <a:fillRect/>
            </a:stretch>
          </a:blipFill>
        </p:spPr>
        <p:txBody>
          <a:bodyPr wrap="square" lIns="0" tIns="0" rIns="0" bIns="0" rtlCol="0">
            <a:noAutofit/>
          </a:bodyPr>
          <a:lstStyle/>
          <a:p>
            <a:endParaRPr/>
          </a:p>
        </p:txBody>
      </p:sp>
      <p:sp>
        <p:nvSpPr>
          <p:cNvPr id="158" name="object 48"/>
          <p:cNvSpPr/>
          <p:nvPr/>
        </p:nvSpPr>
        <p:spPr>
          <a:xfrm>
            <a:off x="8084822" y="3792575"/>
            <a:ext cx="174366" cy="65554"/>
          </a:xfrm>
          <a:prstGeom prst="rect">
            <a:avLst/>
          </a:prstGeom>
          <a:blipFill>
            <a:blip r:embed="rId48" cstate="print"/>
            <a:stretch>
              <a:fillRect/>
            </a:stretch>
          </a:blipFill>
        </p:spPr>
        <p:txBody>
          <a:bodyPr wrap="square" lIns="0" tIns="0" rIns="0" bIns="0" rtlCol="0">
            <a:noAutofit/>
          </a:bodyPr>
          <a:lstStyle/>
          <a:p>
            <a:endParaRPr/>
          </a:p>
        </p:txBody>
      </p:sp>
      <p:sp>
        <p:nvSpPr>
          <p:cNvPr id="159" name="object 49"/>
          <p:cNvSpPr/>
          <p:nvPr/>
        </p:nvSpPr>
        <p:spPr>
          <a:xfrm>
            <a:off x="8098677" y="3620622"/>
            <a:ext cx="187035" cy="222884"/>
          </a:xfrm>
          <a:prstGeom prst="rect">
            <a:avLst/>
          </a:prstGeom>
          <a:blipFill>
            <a:blip r:embed="rId49" cstate="print"/>
            <a:stretch>
              <a:fillRect/>
            </a:stretch>
          </a:blipFill>
        </p:spPr>
        <p:txBody>
          <a:bodyPr wrap="square" lIns="0" tIns="0" rIns="0" bIns="0" rtlCol="0">
            <a:noAutofit/>
          </a:bodyPr>
          <a:lstStyle/>
          <a:p>
            <a:endParaRPr/>
          </a:p>
        </p:txBody>
      </p:sp>
      <p:sp>
        <p:nvSpPr>
          <p:cNvPr id="160" name="object 50"/>
          <p:cNvSpPr/>
          <p:nvPr/>
        </p:nvSpPr>
        <p:spPr>
          <a:xfrm>
            <a:off x="7744693" y="3784002"/>
            <a:ext cx="206195" cy="44375"/>
          </a:xfrm>
          <a:prstGeom prst="rect">
            <a:avLst/>
          </a:prstGeom>
          <a:blipFill>
            <a:blip r:embed="rId50" cstate="print"/>
            <a:stretch>
              <a:fillRect/>
            </a:stretch>
          </a:blipFill>
        </p:spPr>
        <p:txBody>
          <a:bodyPr wrap="square" lIns="0" tIns="0" rIns="0" bIns="0" rtlCol="0">
            <a:noAutofit/>
          </a:bodyPr>
          <a:lstStyle/>
          <a:p>
            <a:endParaRPr/>
          </a:p>
        </p:txBody>
      </p:sp>
      <p:sp>
        <p:nvSpPr>
          <p:cNvPr id="161" name="object 51"/>
          <p:cNvSpPr/>
          <p:nvPr/>
        </p:nvSpPr>
        <p:spPr>
          <a:xfrm>
            <a:off x="8483831" y="3756772"/>
            <a:ext cx="175952" cy="89759"/>
          </a:xfrm>
          <a:prstGeom prst="rect">
            <a:avLst/>
          </a:prstGeom>
          <a:blipFill>
            <a:blip r:embed="rId51" cstate="print"/>
            <a:stretch>
              <a:fillRect/>
            </a:stretch>
          </a:blipFill>
        </p:spPr>
        <p:txBody>
          <a:bodyPr wrap="square" lIns="0" tIns="0" rIns="0" bIns="0" rtlCol="0">
            <a:noAutofit/>
          </a:bodyPr>
          <a:lstStyle/>
          <a:p>
            <a:endParaRPr/>
          </a:p>
        </p:txBody>
      </p:sp>
      <p:sp>
        <p:nvSpPr>
          <p:cNvPr id="162" name="object 52"/>
          <p:cNvSpPr/>
          <p:nvPr/>
        </p:nvSpPr>
        <p:spPr>
          <a:xfrm>
            <a:off x="7721833" y="3683655"/>
            <a:ext cx="192435" cy="107912"/>
          </a:xfrm>
          <a:prstGeom prst="rect">
            <a:avLst/>
          </a:prstGeom>
          <a:blipFill>
            <a:blip r:embed="rId52" cstate="print"/>
            <a:stretch>
              <a:fillRect/>
            </a:stretch>
          </a:blipFill>
        </p:spPr>
        <p:txBody>
          <a:bodyPr wrap="square" lIns="0" tIns="0" rIns="0" bIns="0" rtlCol="0">
            <a:noAutofit/>
          </a:bodyPr>
          <a:lstStyle/>
          <a:p>
            <a:endParaRPr/>
          </a:p>
        </p:txBody>
      </p:sp>
      <p:sp>
        <p:nvSpPr>
          <p:cNvPr id="163" name="object 53"/>
          <p:cNvSpPr/>
          <p:nvPr/>
        </p:nvSpPr>
        <p:spPr>
          <a:xfrm>
            <a:off x="8223365" y="3641801"/>
            <a:ext cx="112222" cy="52948"/>
          </a:xfrm>
          <a:prstGeom prst="rect">
            <a:avLst/>
          </a:prstGeom>
          <a:blipFill>
            <a:blip r:embed="rId53" cstate="print"/>
            <a:stretch>
              <a:fillRect/>
            </a:stretch>
          </a:blipFill>
        </p:spPr>
        <p:txBody>
          <a:bodyPr wrap="square" lIns="0" tIns="0" rIns="0" bIns="0" rtlCol="0">
            <a:noAutofit/>
          </a:bodyPr>
          <a:lstStyle/>
          <a:p>
            <a:endParaRPr/>
          </a:p>
        </p:txBody>
      </p:sp>
      <p:sp>
        <p:nvSpPr>
          <p:cNvPr id="164" name="object 54"/>
          <p:cNvSpPr/>
          <p:nvPr/>
        </p:nvSpPr>
        <p:spPr>
          <a:xfrm>
            <a:off x="8131928" y="3587844"/>
            <a:ext cx="142105" cy="106399"/>
          </a:xfrm>
          <a:prstGeom prst="rect">
            <a:avLst/>
          </a:prstGeom>
          <a:blipFill>
            <a:blip r:embed="rId54" cstate="print"/>
            <a:stretch>
              <a:fillRect/>
            </a:stretch>
          </a:blipFill>
        </p:spPr>
        <p:txBody>
          <a:bodyPr wrap="square" lIns="0" tIns="0" rIns="0" bIns="0" rtlCol="0">
            <a:noAutofit/>
          </a:bodyPr>
          <a:lstStyle/>
          <a:p>
            <a:endParaRPr/>
          </a:p>
        </p:txBody>
      </p:sp>
      <p:sp>
        <p:nvSpPr>
          <p:cNvPr id="165" name="object 55"/>
          <p:cNvSpPr/>
          <p:nvPr/>
        </p:nvSpPr>
        <p:spPr>
          <a:xfrm>
            <a:off x="8208818" y="3562630"/>
            <a:ext cx="109451" cy="80178"/>
          </a:xfrm>
          <a:prstGeom prst="rect">
            <a:avLst/>
          </a:prstGeom>
          <a:blipFill>
            <a:blip r:embed="rId55" cstate="print"/>
            <a:stretch>
              <a:fillRect/>
            </a:stretch>
          </a:blipFill>
        </p:spPr>
        <p:txBody>
          <a:bodyPr wrap="square" lIns="0" tIns="0" rIns="0" bIns="0" rtlCol="0">
            <a:noAutofit/>
          </a:bodyPr>
          <a:lstStyle/>
          <a:p>
            <a:endParaRPr/>
          </a:p>
        </p:txBody>
      </p:sp>
      <p:sp>
        <p:nvSpPr>
          <p:cNvPr id="166" name="object 56"/>
          <p:cNvSpPr/>
          <p:nvPr/>
        </p:nvSpPr>
        <p:spPr>
          <a:xfrm>
            <a:off x="7969132" y="1319304"/>
            <a:ext cx="40178" cy="53452"/>
          </a:xfrm>
          <a:prstGeom prst="rect">
            <a:avLst/>
          </a:prstGeom>
          <a:blipFill>
            <a:blip r:embed="rId56" cstate="print"/>
            <a:stretch>
              <a:fillRect/>
            </a:stretch>
          </a:blipFill>
        </p:spPr>
        <p:txBody>
          <a:bodyPr wrap="square" lIns="0" tIns="0" rIns="0" bIns="0" rtlCol="0">
            <a:noAutofit/>
          </a:bodyPr>
          <a:lstStyle/>
          <a:p>
            <a:endParaRPr/>
          </a:p>
        </p:txBody>
      </p:sp>
      <p:sp>
        <p:nvSpPr>
          <p:cNvPr id="167" name="object 57"/>
          <p:cNvSpPr/>
          <p:nvPr/>
        </p:nvSpPr>
        <p:spPr>
          <a:xfrm>
            <a:off x="7933110" y="1284510"/>
            <a:ext cx="76587" cy="75135"/>
          </a:xfrm>
          <a:prstGeom prst="rect">
            <a:avLst/>
          </a:prstGeom>
          <a:blipFill>
            <a:blip r:embed="rId57" cstate="print"/>
            <a:stretch>
              <a:fillRect/>
            </a:stretch>
          </a:blipFill>
        </p:spPr>
        <p:txBody>
          <a:bodyPr wrap="square" lIns="0" tIns="0" rIns="0" bIns="0" rtlCol="0">
            <a:noAutofit/>
          </a:bodyPr>
          <a:lstStyle/>
          <a:p>
            <a:endParaRPr/>
          </a:p>
        </p:txBody>
      </p:sp>
      <p:sp>
        <p:nvSpPr>
          <p:cNvPr id="168" name="object 58"/>
          <p:cNvSpPr/>
          <p:nvPr/>
        </p:nvSpPr>
        <p:spPr>
          <a:xfrm>
            <a:off x="7692734" y="1279972"/>
            <a:ext cx="15240" cy="47904"/>
          </a:xfrm>
          <a:prstGeom prst="rect">
            <a:avLst/>
          </a:prstGeom>
          <a:blipFill>
            <a:blip r:embed="rId58" cstate="print"/>
            <a:stretch>
              <a:fillRect/>
            </a:stretch>
          </a:blipFill>
        </p:spPr>
        <p:txBody>
          <a:bodyPr wrap="square" lIns="0" tIns="0" rIns="0" bIns="0" rtlCol="0">
            <a:noAutofit/>
          </a:bodyPr>
          <a:lstStyle/>
          <a:p>
            <a:endParaRPr/>
          </a:p>
        </p:txBody>
      </p:sp>
      <p:sp>
        <p:nvSpPr>
          <p:cNvPr id="169" name="object 59"/>
          <p:cNvSpPr/>
          <p:nvPr/>
        </p:nvSpPr>
        <p:spPr>
          <a:xfrm>
            <a:off x="7892933" y="1175082"/>
            <a:ext cx="160712" cy="165903"/>
          </a:xfrm>
          <a:prstGeom prst="rect">
            <a:avLst/>
          </a:prstGeom>
          <a:blipFill>
            <a:blip r:embed="rId59" cstate="print"/>
            <a:stretch>
              <a:fillRect/>
            </a:stretch>
          </a:blipFill>
        </p:spPr>
        <p:txBody>
          <a:bodyPr wrap="square" lIns="0" tIns="0" rIns="0" bIns="0" rtlCol="0">
            <a:noAutofit/>
          </a:bodyPr>
          <a:lstStyle/>
          <a:p>
            <a:endParaRPr/>
          </a:p>
        </p:txBody>
      </p:sp>
      <p:sp>
        <p:nvSpPr>
          <p:cNvPr id="170" name="object 60"/>
          <p:cNvSpPr/>
          <p:nvPr/>
        </p:nvSpPr>
        <p:spPr>
          <a:xfrm>
            <a:off x="7615149" y="1245680"/>
            <a:ext cx="128154" cy="79170"/>
          </a:xfrm>
          <a:prstGeom prst="rect">
            <a:avLst/>
          </a:prstGeom>
          <a:blipFill>
            <a:blip r:embed="rId60" cstate="print"/>
            <a:stretch>
              <a:fillRect/>
            </a:stretch>
          </a:blipFill>
        </p:spPr>
        <p:txBody>
          <a:bodyPr wrap="square" lIns="0" tIns="0" rIns="0" bIns="0" rtlCol="0">
            <a:noAutofit/>
          </a:bodyPr>
          <a:lstStyle/>
          <a:p>
            <a:endParaRPr/>
          </a:p>
        </p:txBody>
      </p:sp>
      <p:sp>
        <p:nvSpPr>
          <p:cNvPr id="171" name="object 61"/>
          <p:cNvSpPr/>
          <p:nvPr/>
        </p:nvSpPr>
        <p:spPr>
          <a:xfrm>
            <a:off x="7623464" y="1172562"/>
            <a:ext cx="192975" cy="76648"/>
          </a:xfrm>
          <a:prstGeom prst="rect">
            <a:avLst/>
          </a:prstGeom>
          <a:blipFill>
            <a:blip r:embed="rId61" cstate="print"/>
            <a:stretch>
              <a:fillRect/>
            </a:stretch>
          </a:blipFill>
        </p:spPr>
        <p:txBody>
          <a:bodyPr wrap="square" lIns="0" tIns="0" rIns="0" bIns="0" rtlCol="0">
            <a:noAutofit/>
          </a:bodyPr>
          <a:lstStyle/>
          <a:p>
            <a:endParaRPr/>
          </a:p>
        </p:txBody>
      </p:sp>
      <p:sp>
        <p:nvSpPr>
          <p:cNvPr id="172" name="object 62"/>
          <p:cNvSpPr/>
          <p:nvPr/>
        </p:nvSpPr>
        <p:spPr>
          <a:xfrm>
            <a:off x="7962901" y="1133733"/>
            <a:ext cx="245917" cy="74631"/>
          </a:xfrm>
          <a:prstGeom prst="rect">
            <a:avLst/>
          </a:prstGeom>
          <a:blipFill>
            <a:blip r:embed="rId62" cstate="print"/>
            <a:stretch>
              <a:fillRect/>
            </a:stretch>
          </a:blipFill>
        </p:spPr>
        <p:txBody>
          <a:bodyPr wrap="square" lIns="0" tIns="0" rIns="0" bIns="0" rtlCol="0">
            <a:noAutofit/>
          </a:bodyPr>
          <a:lstStyle/>
          <a:p>
            <a:endParaRPr/>
          </a:p>
        </p:txBody>
      </p:sp>
      <p:sp>
        <p:nvSpPr>
          <p:cNvPr id="173" name="object 63"/>
          <p:cNvSpPr/>
          <p:nvPr/>
        </p:nvSpPr>
        <p:spPr>
          <a:xfrm>
            <a:off x="7750231" y="1103478"/>
            <a:ext cx="190540" cy="93288"/>
          </a:xfrm>
          <a:prstGeom prst="rect">
            <a:avLst/>
          </a:prstGeom>
          <a:blipFill>
            <a:blip r:embed="rId63" cstate="print"/>
            <a:stretch>
              <a:fillRect/>
            </a:stretch>
          </a:blipFill>
        </p:spPr>
        <p:txBody>
          <a:bodyPr wrap="square" lIns="0" tIns="0" rIns="0" bIns="0" rtlCol="0">
            <a:noAutofit/>
          </a:bodyPr>
          <a:lstStyle/>
          <a:p>
            <a:endParaRPr/>
          </a:p>
        </p:txBody>
      </p:sp>
      <p:sp>
        <p:nvSpPr>
          <p:cNvPr id="174" name="object 64"/>
          <p:cNvSpPr/>
          <p:nvPr/>
        </p:nvSpPr>
        <p:spPr>
          <a:xfrm>
            <a:off x="7563890" y="1081795"/>
            <a:ext cx="212855" cy="48409"/>
          </a:xfrm>
          <a:prstGeom prst="rect">
            <a:avLst/>
          </a:prstGeom>
          <a:blipFill>
            <a:blip r:embed="rId64" cstate="print"/>
            <a:stretch>
              <a:fillRect/>
            </a:stretch>
          </a:blipFill>
        </p:spPr>
        <p:txBody>
          <a:bodyPr wrap="square" lIns="0" tIns="0" rIns="0" bIns="0" rtlCol="0">
            <a:noAutofit/>
          </a:bodyPr>
          <a:lstStyle/>
          <a:p>
            <a:endParaRPr/>
          </a:p>
        </p:txBody>
      </p:sp>
      <p:sp>
        <p:nvSpPr>
          <p:cNvPr id="175" name="object 65"/>
          <p:cNvSpPr/>
          <p:nvPr/>
        </p:nvSpPr>
        <p:spPr>
          <a:xfrm>
            <a:off x="7876310" y="1066854"/>
            <a:ext cx="372686" cy="133442"/>
          </a:xfrm>
          <a:prstGeom prst="rect">
            <a:avLst/>
          </a:prstGeom>
          <a:blipFill>
            <a:blip r:embed="rId65" cstate="print"/>
            <a:stretch>
              <a:fillRect/>
            </a:stretch>
          </a:blipFill>
        </p:spPr>
        <p:txBody>
          <a:bodyPr wrap="square" lIns="0" tIns="0" rIns="0" bIns="0" rtlCol="0">
            <a:noAutofit/>
          </a:bodyPr>
          <a:lstStyle/>
          <a:p>
            <a:endParaRPr/>
          </a:p>
        </p:txBody>
      </p:sp>
      <p:sp>
        <p:nvSpPr>
          <p:cNvPr id="176" name="object 66"/>
          <p:cNvSpPr/>
          <p:nvPr/>
        </p:nvSpPr>
        <p:spPr>
          <a:xfrm>
            <a:off x="7507779" y="1058598"/>
            <a:ext cx="316057" cy="54964"/>
          </a:xfrm>
          <a:prstGeom prst="rect">
            <a:avLst/>
          </a:prstGeom>
          <a:blipFill>
            <a:blip r:embed="rId66" cstate="print"/>
            <a:stretch>
              <a:fillRect/>
            </a:stretch>
          </a:blipFill>
        </p:spPr>
        <p:txBody>
          <a:bodyPr wrap="square" lIns="0" tIns="0" rIns="0" bIns="0" rtlCol="0">
            <a:noAutofit/>
          </a:bodyPr>
          <a:lstStyle/>
          <a:p>
            <a:endParaRPr/>
          </a:p>
        </p:txBody>
      </p:sp>
      <p:sp>
        <p:nvSpPr>
          <p:cNvPr id="177" name="object 67"/>
          <p:cNvSpPr/>
          <p:nvPr/>
        </p:nvSpPr>
        <p:spPr>
          <a:xfrm>
            <a:off x="7795952" y="1025821"/>
            <a:ext cx="163773" cy="66059"/>
          </a:xfrm>
          <a:prstGeom prst="rect">
            <a:avLst/>
          </a:prstGeom>
          <a:blipFill>
            <a:blip r:embed="rId67" cstate="print"/>
            <a:stretch>
              <a:fillRect/>
            </a:stretch>
          </a:blipFill>
        </p:spPr>
        <p:txBody>
          <a:bodyPr wrap="square" lIns="0" tIns="0" rIns="0" bIns="0" rtlCol="0">
            <a:noAutofit/>
          </a:bodyPr>
          <a:lstStyle/>
          <a:p>
            <a:endParaRPr/>
          </a:p>
        </p:txBody>
      </p:sp>
      <p:sp>
        <p:nvSpPr>
          <p:cNvPr id="178" name="object 68"/>
          <p:cNvSpPr/>
          <p:nvPr/>
        </p:nvSpPr>
        <p:spPr>
          <a:xfrm>
            <a:off x="7552110" y="1017753"/>
            <a:ext cx="99138" cy="55973"/>
          </a:xfrm>
          <a:prstGeom prst="rect">
            <a:avLst/>
          </a:prstGeom>
          <a:blipFill>
            <a:blip r:embed="rId68" cstate="print"/>
            <a:stretch>
              <a:fillRect/>
            </a:stretch>
          </a:blipFill>
        </p:spPr>
        <p:txBody>
          <a:bodyPr wrap="square" lIns="0" tIns="0" rIns="0" bIns="0" rtlCol="0">
            <a:noAutofit/>
          </a:bodyPr>
          <a:lstStyle/>
          <a:p>
            <a:endParaRPr/>
          </a:p>
        </p:txBody>
      </p:sp>
      <p:sp>
        <p:nvSpPr>
          <p:cNvPr id="179" name="object 69"/>
          <p:cNvSpPr/>
          <p:nvPr/>
        </p:nvSpPr>
        <p:spPr>
          <a:xfrm>
            <a:off x="7861069" y="1047503"/>
            <a:ext cx="26670" cy="1009"/>
          </a:xfrm>
          <a:prstGeom prst="rect">
            <a:avLst/>
          </a:prstGeom>
          <a:blipFill>
            <a:blip r:embed="rId69" cstate="print"/>
            <a:stretch>
              <a:fillRect/>
            </a:stretch>
          </a:blipFill>
        </p:spPr>
        <p:txBody>
          <a:bodyPr wrap="square" lIns="0" tIns="0" rIns="0" bIns="0" rtlCol="0">
            <a:noAutofit/>
          </a:bodyPr>
          <a:lstStyle/>
          <a:p>
            <a:endParaRPr/>
          </a:p>
        </p:txBody>
      </p:sp>
      <p:sp>
        <p:nvSpPr>
          <p:cNvPr id="180" name="object 70"/>
          <p:cNvSpPr/>
          <p:nvPr/>
        </p:nvSpPr>
        <p:spPr>
          <a:xfrm>
            <a:off x="7702435" y="920429"/>
            <a:ext cx="155171" cy="108417"/>
          </a:xfrm>
          <a:prstGeom prst="rect">
            <a:avLst/>
          </a:prstGeom>
          <a:blipFill>
            <a:blip r:embed="rId70" cstate="print"/>
            <a:stretch>
              <a:fillRect/>
            </a:stretch>
          </a:blipFill>
        </p:spPr>
        <p:txBody>
          <a:bodyPr wrap="square" lIns="0" tIns="0" rIns="0" bIns="0" rtlCol="0">
            <a:noAutofit/>
          </a:bodyPr>
          <a:lstStyle/>
          <a:p>
            <a:endParaRPr/>
          </a:p>
        </p:txBody>
      </p:sp>
      <p:sp>
        <p:nvSpPr>
          <p:cNvPr id="181" name="object 71"/>
          <p:cNvSpPr/>
          <p:nvPr/>
        </p:nvSpPr>
        <p:spPr>
          <a:xfrm>
            <a:off x="7927572" y="908831"/>
            <a:ext cx="205046" cy="149767"/>
          </a:xfrm>
          <a:prstGeom prst="rect">
            <a:avLst/>
          </a:prstGeom>
          <a:blipFill>
            <a:blip r:embed="rId71" cstate="print"/>
            <a:stretch>
              <a:fillRect/>
            </a:stretch>
          </a:blipFill>
        </p:spPr>
        <p:txBody>
          <a:bodyPr wrap="square" lIns="0" tIns="0" rIns="0" bIns="0" rtlCol="0">
            <a:noAutofit/>
          </a:bodyPr>
          <a:lstStyle/>
          <a:p>
            <a:endParaRPr/>
          </a:p>
        </p:txBody>
      </p:sp>
      <p:sp>
        <p:nvSpPr>
          <p:cNvPr id="182" name="object 72"/>
          <p:cNvSpPr/>
          <p:nvPr/>
        </p:nvSpPr>
        <p:spPr>
          <a:xfrm>
            <a:off x="8030093" y="898243"/>
            <a:ext cx="110836" cy="75135"/>
          </a:xfrm>
          <a:prstGeom prst="rect">
            <a:avLst/>
          </a:prstGeom>
          <a:blipFill>
            <a:blip r:embed="rId72" cstate="print"/>
            <a:stretch>
              <a:fillRect/>
            </a:stretch>
          </a:blipFill>
        </p:spPr>
        <p:txBody>
          <a:bodyPr wrap="square" lIns="0" tIns="0" rIns="0" bIns="0" rtlCol="0">
            <a:noAutofit/>
          </a:bodyPr>
          <a:lstStyle/>
          <a:p>
            <a:endParaRPr/>
          </a:p>
        </p:txBody>
      </p:sp>
      <p:sp>
        <p:nvSpPr>
          <p:cNvPr id="183" name="object 73"/>
          <p:cNvSpPr/>
          <p:nvPr/>
        </p:nvSpPr>
        <p:spPr>
          <a:xfrm>
            <a:off x="8062651" y="902277"/>
            <a:ext cx="63730" cy="43871"/>
          </a:xfrm>
          <a:prstGeom prst="rect">
            <a:avLst/>
          </a:prstGeom>
          <a:blipFill>
            <a:blip r:embed="rId73" cstate="print"/>
            <a:stretch>
              <a:fillRect/>
            </a:stretch>
          </a:blipFill>
        </p:spPr>
        <p:txBody>
          <a:bodyPr wrap="square" lIns="0" tIns="0" rIns="0" bIns="0" rtlCol="0">
            <a:noAutofit/>
          </a:bodyPr>
          <a:lstStyle/>
          <a:p>
            <a:endParaRPr/>
          </a:p>
        </p:txBody>
      </p:sp>
      <p:sp>
        <p:nvSpPr>
          <p:cNvPr id="184" name="object 74"/>
          <p:cNvSpPr/>
          <p:nvPr/>
        </p:nvSpPr>
        <p:spPr>
          <a:xfrm>
            <a:off x="7707281" y="854875"/>
            <a:ext cx="142702" cy="92784"/>
          </a:xfrm>
          <a:prstGeom prst="rect">
            <a:avLst/>
          </a:prstGeom>
          <a:blipFill>
            <a:blip r:embed="rId74" cstate="print"/>
            <a:stretch>
              <a:fillRect/>
            </a:stretch>
          </a:blipFill>
        </p:spPr>
        <p:txBody>
          <a:bodyPr wrap="square" lIns="0" tIns="0" rIns="0" bIns="0" rtlCol="0">
            <a:noAutofit/>
          </a:bodyPr>
          <a:lstStyle/>
          <a:p>
            <a:endParaRPr/>
          </a:p>
        </p:txBody>
      </p:sp>
      <p:sp>
        <p:nvSpPr>
          <p:cNvPr id="185" name="object 75"/>
          <p:cNvSpPr/>
          <p:nvPr/>
        </p:nvSpPr>
        <p:spPr>
          <a:xfrm>
            <a:off x="7854144" y="3255881"/>
            <a:ext cx="119765" cy="65207"/>
          </a:xfrm>
          <a:prstGeom prst="rect">
            <a:avLst/>
          </a:prstGeom>
          <a:blipFill>
            <a:blip r:embed="rId75" cstate="print"/>
            <a:stretch>
              <a:fillRect/>
            </a:stretch>
          </a:blipFill>
        </p:spPr>
        <p:txBody>
          <a:bodyPr wrap="square" lIns="0" tIns="0" rIns="0" bIns="0" rtlCol="0">
            <a:noAutofit/>
          </a:bodyPr>
          <a:lstStyle/>
          <a:p>
            <a:endParaRPr/>
          </a:p>
        </p:txBody>
      </p:sp>
      <p:sp>
        <p:nvSpPr>
          <p:cNvPr id="186" name="object 76"/>
          <p:cNvSpPr/>
          <p:nvPr/>
        </p:nvSpPr>
        <p:spPr>
          <a:xfrm>
            <a:off x="7836130" y="3237043"/>
            <a:ext cx="58407" cy="48746"/>
          </a:xfrm>
          <a:prstGeom prst="rect">
            <a:avLst/>
          </a:prstGeom>
          <a:blipFill>
            <a:blip r:embed="rId76" cstate="print"/>
            <a:stretch>
              <a:fillRect/>
            </a:stretch>
          </a:blipFill>
        </p:spPr>
        <p:txBody>
          <a:bodyPr wrap="square" lIns="0" tIns="0" rIns="0" bIns="0" rtlCol="0">
            <a:noAutofit/>
          </a:bodyPr>
          <a:lstStyle/>
          <a:p>
            <a:endParaRPr/>
          </a:p>
        </p:txBody>
      </p:sp>
      <p:sp>
        <p:nvSpPr>
          <p:cNvPr id="187" name="object 77"/>
          <p:cNvSpPr/>
          <p:nvPr/>
        </p:nvSpPr>
        <p:spPr>
          <a:xfrm>
            <a:off x="7965375" y="3279907"/>
            <a:ext cx="10687" cy="4202"/>
          </a:xfrm>
          <a:prstGeom prst="rect">
            <a:avLst/>
          </a:prstGeom>
          <a:blipFill>
            <a:blip r:embed="rId77" cstate="print"/>
            <a:stretch>
              <a:fillRect/>
            </a:stretch>
          </a:blipFill>
        </p:spPr>
        <p:txBody>
          <a:bodyPr wrap="square" lIns="0" tIns="0" rIns="0" bIns="0" rtlCol="0">
            <a:noAutofit/>
          </a:bodyPr>
          <a:lstStyle/>
          <a:p>
            <a:endParaRPr/>
          </a:p>
        </p:txBody>
      </p:sp>
      <p:sp>
        <p:nvSpPr>
          <p:cNvPr id="188" name="object 78"/>
          <p:cNvSpPr/>
          <p:nvPr/>
        </p:nvSpPr>
        <p:spPr>
          <a:xfrm>
            <a:off x="7834054" y="3223971"/>
            <a:ext cx="151015" cy="58528"/>
          </a:xfrm>
          <a:prstGeom prst="rect">
            <a:avLst/>
          </a:prstGeom>
          <a:blipFill>
            <a:blip r:embed="rId78" cstate="print"/>
            <a:stretch>
              <a:fillRect/>
            </a:stretch>
          </a:blipFill>
        </p:spPr>
        <p:txBody>
          <a:bodyPr wrap="square" lIns="0" tIns="0" rIns="0" bIns="0" rtlCol="0">
            <a:noAutofit/>
          </a:bodyPr>
          <a:lstStyle/>
          <a:p>
            <a:endParaRPr/>
          </a:p>
        </p:txBody>
      </p:sp>
      <p:sp>
        <p:nvSpPr>
          <p:cNvPr id="189" name="object 79"/>
          <p:cNvSpPr/>
          <p:nvPr/>
        </p:nvSpPr>
        <p:spPr>
          <a:xfrm>
            <a:off x="7599221" y="3127367"/>
            <a:ext cx="385848" cy="130691"/>
          </a:xfrm>
          <a:prstGeom prst="rect">
            <a:avLst/>
          </a:prstGeom>
          <a:blipFill>
            <a:blip r:embed="rId79" cstate="print"/>
            <a:stretch>
              <a:fillRect/>
            </a:stretch>
          </a:blipFill>
        </p:spPr>
        <p:txBody>
          <a:bodyPr wrap="square" lIns="0" tIns="0" rIns="0" bIns="0" rtlCol="0">
            <a:noAutofit/>
          </a:bodyPr>
          <a:lstStyle/>
          <a:p>
            <a:endParaRPr/>
          </a:p>
        </p:txBody>
      </p:sp>
      <p:sp>
        <p:nvSpPr>
          <p:cNvPr id="190" name="object 80"/>
          <p:cNvSpPr/>
          <p:nvPr/>
        </p:nvSpPr>
        <p:spPr>
          <a:xfrm>
            <a:off x="7597833" y="3119381"/>
            <a:ext cx="318204" cy="125226"/>
          </a:xfrm>
          <a:prstGeom prst="rect">
            <a:avLst/>
          </a:prstGeom>
          <a:blipFill>
            <a:blip r:embed="rId80" cstate="print"/>
            <a:stretch>
              <a:fillRect/>
            </a:stretch>
          </a:blipFill>
        </p:spPr>
        <p:txBody>
          <a:bodyPr wrap="square" lIns="0" tIns="0" rIns="0" bIns="0" rtlCol="0">
            <a:noAutofit/>
          </a:bodyPr>
          <a:lstStyle/>
          <a:p>
            <a:endParaRPr/>
          </a:p>
        </p:txBody>
      </p:sp>
      <p:sp>
        <p:nvSpPr>
          <p:cNvPr id="191" name="object 81"/>
          <p:cNvSpPr/>
          <p:nvPr/>
        </p:nvSpPr>
        <p:spPr>
          <a:xfrm>
            <a:off x="7613768" y="3100630"/>
            <a:ext cx="566650" cy="96072"/>
          </a:xfrm>
          <a:prstGeom prst="rect">
            <a:avLst/>
          </a:prstGeom>
          <a:blipFill>
            <a:blip r:embed="rId81" cstate="print"/>
            <a:stretch>
              <a:fillRect/>
            </a:stretch>
          </a:blipFill>
        </p:spPr>
        <p:txBody>
          <a:bodyPr wrap="square" lIns="0" tIns="0" rIns="0" bIns="0" rtlCol="0">
            <a:noAutofit/>
          </a:bodyPr>
          <a:lstStyle/>
          <a:p>
            <a:endParaRPr/>
          </a:p>
        </p:txBody>
      </p:sp>
      <p:sp>
        <p:nvSpPr>
          <p:cNvPr id="192" name="object 82"/>
          <p:cNvSpPr/>
          <p:nvPr/>
        </p:nvSpPr>
        <p:spPr>
          <a:xfrm>
            <a:off x="7579132" y="3034116"/>
            <a:ext cx="586739" cy="89468"/>
          </a:xfrm>
          <a:prstGeom prst="rect">
            <a:avLst/>
          </a:prstGeom>
          <a:blipFill>
            <a:blip r:embed="rId82" cstate="print"/>
            <a:stretch>
              <a:fillRect/>
            </a:stretch>
          </a:blipFill>
        </p:spPr>
        <p:txBody>
          <a:bodyPr wrap="square" lIns="0" tIns="0" rIns="0" bIns="0" rtlCol="0">
            <a:noAutofit/>
          </a:bodyPr>
          <a:lstStyle/>
          <a:p>
            <a:endParaRPr/>
          </a:p>
        </p:txBody>
      </p:sp>
      <p:sp>
        <p:nvSpPr>
          <p:cNvPr id="193" name="object 83"/>
          <p:cNvSpPr/>
          <p:nvPr/>
        </p:nvSpPr>
        <p:spPr>
          <a:xfrm>
            <a:off x="7585364" y="3037018"/>
            <a:ext cx="110066" cy="28575"/>
          </a:xfrm>
          <a:prstGeom prst="rect">
            <a:avLst/>
          </a:prstGeom>
          <a:blipFill>
            <a:blip r:embed="rId83" cstate="print"/>
            <a:stretch>
              <a:fillRect/>
            </a:stretch>
          </a:blipFill>
        </p:spPr>
        <p:txBody>
          <a:bodyPr wrap="square" lIns="0" tIns="0" rIns="0" bIns="0" rtlCol="0">
            <a:noAutofit/>
          </a:bodyPr>
          <a:lstStyle/>
          <a:p>
            <a:endParaRPr/>
          </a:p>
        </p:txBody>
      </p:sp>
      <p:sp>
        <p:nvSpPr>
          <p:cNvPr id="194" name="object 84"/>
          <p:cNvSpPr/>
          <p:nvPr/>
        </p:nvSpPr>
        <p:spPr>
          <a:xfrm>
            <a:off x="7556961" y="2968104"/>
            <a:ext cx="546112" cy="100343"/>
          </a:xfrm>
          <a:prstGeom prst="rect">
            <a:avLst/>
          </a:prstGeom>
          <a:blipFill>
            <a:blip r:embed="rId84" cstate="print"/>
            <a:stretch>
              <a:fillRect/>
            </a:stretch>
          </a:blipFill>
        </p:spPr>
        <p:txBody>
          <a:bodyPr wrap="square" lIns="0" tIns="0" rIns="0" bIns="0" rtlCol="0">
            <a:noAutofit/>
          </a:bodyPr>
          <a:lstStyle/>
          <a:p>
            <a:endParaRPr/>
          </a:p>
        </p:txBody>
      </p:sp>
      <p:sp>
        <p:nvSpPr>
          <p:cNvPr id="195" name="object 85"/>
          <p:cNvSpPr/>
          <p:nvPr/>
        </p:nvSpPr>
        <p:spPr>
          <a:xfrm>
            <a:off x="7541721" y="2990795"/>
            <a:ext cx="90054" cy="40837"/>
          </a:xfrm>
          <a:prstGeom prst="rect">
            <a:avLst/>
          </a:prstGeom>
          <a:blipFill>
            <a:blip r:embed="rId85" cstate="print"/>
            <a:stretch>
              <a:fillRect/>
            </a:stretch>
          </a:blipFill>
        </p:spPr>
        <p:txBody>
          <a:bodyPr wrap="square" lIns="0" tIns="0" rIns="0" bIns="0" rtlCol="0">
            <a:noAutofit/>
          </a:bodyPr>
          <a:lstStyle/>
          <a:p>
            <a:endParaRPr/>
          </a:p>
        </p:txBody>
      </p:sp>
      <p:sp>
        <p:nvSpPr>
          <p:cNvPr id="196" name="object 86"/>
          <p:cNvSpPr/>
          <p:nvPr/>
        </p:nvSpPr>
        <p:spPr>
          <a:xfrm>
            <a:off x="7547956" y="2883491"/>
            <a:ext cx="577042" cy="149326"/>
          </a:xfrm>
          <a:prstGeom prst="rect">
            <a:avLst/>
          </a:prstGeom>
          <a:blipFill>
            <a:blip r:embed="rId86" cstate="print"/>
            <a:stretch>
              <a:fillRect/>
            </a:stretch>
          </a:blipFill>
        </p:spPr>
        <p:txBody>
          <a:bodyPr wrap="square" lIns="0" tIns="0" rIns="0" bIns="0" rtlCol="0">
            <a:noAutofit/>
          </a:bodyPr>
          <a:lstStyle/>
          <a:p>
            <a:endParaRPr/>
          </a:p>
        </p:txBody>
      </p:sp>
      <p:sp>
        <p:nvSpPr>
          <p:cNvPr id="197" name="object 87"/>
          <p:cNvSpPr/>
          <p:nvPr/>
        </p:nvSpPr>
        <p:spPr>
          <a:xfrm>
            <a:off x="8102834" y="2921038"/>
            <a:ext cx="19395" cy="9244"/>
          </a:xfrm>
          <a:prstGeom prst="rect">
            <a:avLst/>
          </a:prstGeom>
          <a:blipFill>
            <a:blip r:embed="rId87" cstate="print"/>
            <a:stretch>
              <a:fillRect/>
            </a:stretch>
          </a:blipFill>
        </p:spPr>
        <p:txBody>
          <a:bodyPr wrap="square" lIns="0" tIns="0" rIns="0" bIns="0" rtlCol="0">
            <a:noAutofit/>
          </a:bodyPr>
          <a:lstStyle/>
          <a:p>
            <a:endParaRPr/>
          </a:p>
        </p:txBody>
      </p:sp>
      <p:sp>
        <p:nvSpPr>
          <p:cNvPr id="198" name="object 88"/>
          <p:cNvSpPr/>
          <p:nvPr/>
        </p:nvSpPr>
        <p:spPr>
          <a:xfrm>
            <a:off x="8011391" y="2910112"/>
            <a:ext cx="51262" cy="9244"/>
          </a:xfrm>
          <a:prstGeom prst="rect">
            <a:avLst/>
          </a:prstGeom>
          <a:blipFill>
            <a:blip r:embed="rId88" cstate="print"/>
            <a:stretch>
              <a:fillRect/>
            </a:stretch>
          </a:blipFill>
        </p:spPr>
        <p:txBody>
          <a:bodyPr wrap="square" lIns="0" tIns="0" rIns="0" bIns="0" rtlCol="0">
            <a:noAutofit/>
          </a:bodyPr>
          <a:lstStyle/>
          <a:p>
            <a:endParaRPr/>
          </a:p>
        </p:txBody>
      </p:sp>
      <p:sp>
        <p:nvSpPr>
          <p:cNvPr id="199" name="object 89"/>
          <p:cNvSpPr/>
          <p:nvPr/>
        </p:nvSpPr>
        <p:spPr>
          <a:xfrm>
            <a:off x="7735685" y="2836994"/>
            <a:ext cx="152400" cy="105028"/>
          </a:xfrm>
          <a:prstGeom prst="rect">
            <a:avLst/>
          </a:prstGeom>
          <a:blipFill>
            <a:blip r:embed="rId89" cstate="print"/>
            <a:stretch>
              <a:fillRect/>
            </a:stretch>
          </a:blipFill>
        </p:spPr>
        <p:txBody>
          <a:bodyPr wrap="square" lIns="0" tIns="0" rIns="0" bIns="0" rtlCol="0">
            <a:noAutofit/>
          </a:bodyPr>
          <a:lstStyle/>
          <a:p>
            <a:endParaRPr/>
          </a:p>
        </p:txBody>
      </p:sp>
      <p:sp>
        <p:nvSpPr>
          <p:cNvPr id="200" name="object 90"/>
          <p:cNvSpPr/>
          <p:nvPr/>
        </p:nvSpPr>
        <p:spPr>
          <a:xfrm>
            <a:off x="7946277" y="1963102"/>
            <a:ext cx="112914" cy="96315"/>
          </a:xfrm>
          <a:prstGeom prst="rect">
            <a:avLst/>
          </a:prstGeom>
          <a:blipFill>
            <a:blip r:embed="rId90" cstate="print"/>
            <a:stretch>
              <a:fillRect/>
            </a:stretch>
          </a:blipFill>
        </p:spPr>
        <p:txBody>
          <a:bodyPr wrap="square" lIns="0" tIns="0" rIns="0" bIns="0" rtlCol="0">
            <a:noAutofit/>
          </a:bodyPr>
          <a:lstStyle/>
          <a:p>
            <a:endParaRPr/>
          </a:p>
        </p:txBody>
      </p:sp>
      <p:sp>
        <p:nvSpPr>
          <p:cNvPr id="201" name="object 91"/>
          <p:cNvSpPr/>
          <p:nvPr/>
        </p:nvSpPr>
        <p:spPr>
          <a:xfrm>
            <a:off x="7904712" y="1960581"/>
            <a:ext cx="114201" cy="59503"/>
          </a:xfrm>
          <a:prstGeom prst="rect">
            <a:avLst/>
          </a:prstGeom>
          <a:blipFill>
            <a:blip r:embed="rId91" cstate="print"/>
            <a:stretch>
              <a:fillRect/>
            </a:stretch>
          </a:blipFill>
        </p:spPr>
        <p:txBody>
          <a:bodyPr wrap="square" lIns="0" tIns="0" rIns="0" bIns="0" rtlCol="0">
            <a:noAutofit/>
          </a:bodyPr>
          <a:lstStyle/>
          <a:p>
            <a:endParaRPr/>
          </a:p>
        </p:txBody>
      </p:sp>
      <p:sp>
        <p:nvSpPr>
          <p:cNvPr id="202" name="object 92"/>
          <p:cNvSpPr/>
          <p:nvPr/>
        </p:nvSpPr>
        <p:spPr>
          <a:xfrm>
            <a:off x="7895013" y="1816867"/>
            <a:ext cx="281120" cy="174979"/>
          </a:xfrm>
          <a:prstGeom prst="rect">
            <a:avLst/>
          </a:prstGeom>
          <a:blipFill>
            <a:blip r:embed="rId92" cstate="print"/>
            <a:stretch>
              <a:fillRect/>
            </a:stretch>
          </a:blipFill>
        </p:spPr>
        <p:txBody>
          <a:bodyPr wrap="square" lIns="0" tIns="0" rIns="0" bIns="0" rtlCol="0">
            <a:noAutofit/>
          </a:bodyPr>
          <a:lstStyle/>
          <a:p>
            <a:endParaRPr/>
          </a:p>
        </p:txBody>
      </p:sp>
      <p:sp>
        <p:nvSpPr>
          <p:cNvPr id="203" name="object 93"/>
          <p:cNvSpPr/>
          <p:nvPr/>
        </p:nvSpPr>
        <p:spPr>
          <a:xfrm>
            <a:off x="8236527" y="1921755"/>
            <a:ext cx="119149" cy="74126"/>
          </a:xfrm>
          <a:prstGeom prst="rect">
            <a:avLst/>
          </a:prstGeom>
          <a:blipFill>
            <a:blip r:embed="rId93" cstate="print"/>
            <a:stretch>
              <a:fillRect/>
            </a:stretch>
          </a:blipFill>
        </p:spPr>
        <p:txBody>
          <a:bodyPr wrap="square" lIns="0" tIns="0" rIns="0" bIns="0" rtlCol="0">
            <a:noAutofit/>
          </a:bodyPr>
          <a:lstStyle/>
          <a:p>
            <a:endParaRPr/>
          </a:p>
        </p:txBody>
      </p:sp>
      <p:sp>
        <p:nvSpPr>
          <p:cNvPr id="204" name="object 94"/>
          <p:cNvSpPr/>
          <p:nvPr/>
        </p:nvSpPr>
        <p:spPr>
          <a:xfrm>
            <a:off x="8102138" y="1844601"/>
            <a:ext cx="243147" cy="142203"/>
          </a:xfrm>
          <a:prstGeom prst="rect">
            <a:avLst/>
          </a:prstGeom>
          <a:blipFill>
            <a:blip r:embed="rId94" cstate="print"/>
            <a:stretch>
              <a:fillRect/>
            </a:stretch>
          </a:blipFill>
        </p:spPr>
        <p:txBody>
          <a:bodyPr wrap="square" lIns="0" tIns="0" rIns="0" bIns="0" rtlCol="0">
            <a:noAutofit/>
          </a:bodyPr>
          <a:lstStyle/>
          <a:p>
            <a:endParaRPr/>
          </a:p>
        </p:txBody>
      </p:sp>
      <p:sp>
        <p:nvSpPr>
          <p:cNvPr id="205" name="object 95"/>
          <p:cNvSpPr/>
          <p:nvPr/>
        </p:nvSpPr>
        <p:spPr>
          <a:xfrm>
            <a:off x="7727374" y="1833002"/>
            <a:ext cx="103247" cy="63537"/>
          </a:xfrm>
          <a:prstGeom prst="rect">
            <a:avLst/>
          </a:prstGeom>
          <a:blipFill>
            <a:blip r:embed="rId95" cstate="print"/>
            <a:stretch>
              <a:fillRect/>
            </a:stretch>
          </a:blipFill>
        </p:spPr>
        <p:txBody>
          <a:bodyPr wrap="square" lIns="0" tIns="0" rIns="0" bIns="0" rtlCol="0">
            <a:noAutofit/>
          </a:bodyPr>
          <a:lstStyle/>
          <a:p>
            <a:endParaRPr/>
          </a:p>
        </p:txBody>
      </p:sp>
      <p:sp>
        <p:nvSpPr>
          <p:cNvPr id="206" name="object 96"/>
          <p:cNvSpPr/>
          <p:nvPr/>
        </p:nvSpPr>
        <p:spPr>
          <a:xfrm>
            <a:off x="7676113" y="1797705"/>
            <a:ext cx="181955" cy="58998"/>
          </a:xfrm>
          <a:prstGeom prst="rect">
            <a:avLst/>
          </a:prstGeom>
          <a:blipFill>
            <a:blip r:embed="rId96" cstate="print"/>
            <a:stretch>
              <a:fillRect/>
            </a:stretch>
          </a:blipFill>
        </p:spPr>
        <p:txBody>
          <a:bodyPr wrap="square" lIns="0" tIns="0" rIns="0" bIns="0" rtlCol="0">
            <a:noAutofit/>
          </a:bodyPr>
          <a:lstStyle/>
          <a:p>
            <a:endParaRPr/>
          </a:p>
        </p:txBody>
      </p:sp>
      <p:sp>
        <p:nvSpPr>
          <p:cNvPr id="207" name="object 97"/>
          <p:cNvSpPr/>
          <p:nvPr/>
        </p:nvSpPr>
        <p:spPr>
          <a:xfrm>
            <a:off x="7728757" y="1777029"/>
            <a:ext cx="299951" cy="47906"/>
          </a:xfrm>
          <a:prstGeom prst="rect">
            <a:avLst/>
          </a:prstGeom>
          <a:blipFill>
            <a:blip r:embed="rId97" cstate="print"/>
            <a:stretch>
              <a:fillRect/>
            </a:stretch>
          </a:blipFill>
        </p:spPr>
        <p:txBody>
          <a:bodyPr wrap="square" lIns="0" tIns="0" rIns="0" bIns="0" rtlCol="0">
            <a:noAutofit/>
          </a:bodyPr>
          <a:lstStyle/>
          <a:p>
            <a:endParaRPr/>
          </a:p>
        </p:txBody>
      </p:sp>
      <p:sp>
        <p:nvSpPr>
          <p:cNvPr id="208" name="object 98"/>
          <p:cNvSpPr/>
          <p:nvPr/>
        </p:nvSpPr>
        <p:spPr>
          <a:xfrm>
            <a:off x="8059372" y="1735060"/>
            <a:ext cx="266477" cy="89128"/>
          </a:xfrm>
          <a:prstGeom prst="rect">
            <a:avLst/>
          </a:prstGeom>
          <a:blipFill>
            <a:blip r:embed="rId98" cstate="print"/>
            <a:stretch>
              <a:fillRect/>
            </a:stretch>
          </a:blipFill>
        </p:spPr>
        <p:txBody>
          <a:bodyPr wrap="square" lIns="0" tIns="0" rIns="0" bIns="0" rtlCol="0">
            <a:noAutofit/>
          </a:bodyPr>
          <a:lstStyle/>
          <a:p>
            <a:endParaRPr/>
          </a:p>
        </p:txBody>
      </p:sp>
      <p:sp>
        <p:nvSpPr>
          <p:cNvPr id="209" name="object 99"/>
          <p:cNvSpPr/>
          <p:nvPr/>
        </p:nvSpPr>
        <p:spPr>
          <a:xfrm>
            <a:off x="7766857" y="1568769"/>
            <a:ext cx="372624" cy="245072"/>
          </a:xfrm>
          <a:prstGeom prst="rect">
            <a:avLst/>
          </a:prstGeom>
          <a:blipFill>
            <a:blip r:embed="rId99" cstate="print"/>
            <a:stretch>
              <a:fillRect/>
            </a:stretch>
          </a:blipFill>
        </p:spPr>
        <p:txBody>
          <a:bodyPr wrap="square" lIns="0" tIns="0" rIns="0" bIns="0" rtlCol="0">
            <a:noAutofit/>
          </a:bodyPr>
          <a:lstStyle/>
          <a:p>
            <a:endParaRPr/>
          </a:p>
        </p:txBody>
      </p:sp>
      <p:sp>
        <p:nvSpPr>
          <p:cNvPr id="210" name="object 100"/>
          <p:cNvSpPr/>
          <p:nvPr/>
        </p:nvSpPr>
        <p:spPr>
          <a:xfrm>
            <a:off x="8299567" y="1733662"/>
            <a:ext cx="124690" cy="47400"/>
          </a:xfrm>
          <a:prstGeom prst="rect">
            <a:avLst/>
          </a:prstGeom>
          <a:blipFill>
            <a:blip r:embed="rId100" cstate="print"/>
            <a:stretch>
              <a:fillRect/>
            </a:stretch>
          </a:blipFill>
        </p:spPr>
        <p:txBody>
          <a:bodyPr wrap="square" lIns="0" tIns="0" rIns="0" bIns="0" rtlCol="0">
            <a:noAutofit/>
          </a:bodyPr>
          <a:lstStyle/>
          <a:p>
            <a:endParaRPr/>
          </a:p>
        </p:txBody>
      </p:sp>
      <p:sp>
        <p:nvSpPr>
          <p:cNvPr id="211" name="object 101"/>
          <p:cNvSpPr/>
          <p:nvPr/>
        </p:nvSpPr>
        <p:spPr>
          <a:xfrm>
            <a:off x="8145782" y="1660544"/>
            <a:ext cx="241739" cy="80178"/>
          </a:xfrm>
          <a:prstGeom prst="rect">
            <a:avLst/>
          </a:prstGeom>
          <a:blipFill>
            <a:blip r:embed="rId101" cstate="print"/>
            <a:stretch>
              <a:fillRect/>
            </a:stretch>
          </a:blipFill>
        </p:spPr>
        <p:txBody>
          <a:bodyPr wrap="square" lIns="0" tIns="0" rIns="0" bIns="0" rtlCol="0">
            <a:noAutofit/>
          </a:bodyPr>
          <a:lstStyle/>
          <a:p>
            <a:endParaRPr/>
          </a:p>
        </p:txBody>
      </p:sp>
      <p:sp>
        <p:nvSpPr>
          <p:cNvPr id="212" name="object 102"/>
          <p:cNvSpPr/>
          <p:nvPr/>
        </p:nvSpPr>
        <p:spPr>
          <a:xfrm>
            <a:off x="8310649" y="1668107"/>
            <a:ext cx="138545" cy="56982"/>
          </a:xfrm>
          <a:prstGeom prst="rect">
            <a:avLst/>
          </a:prstGeom>
          <a:blipFill>
            <a:blip r:embed="rId102" cstate="print"/>
            <a:stretch>
              <a:fillRect/>
            </a:stretch>
          </a:blipFill>
        </p:spPr>
        <p:txBody>
          <a:bodyPr wrap="square" lIns="0" tIns="0" rIns="0" bIns="0" rtlCol="0">
            <a:noAutofit/>
          </a:bodyPr>
          <a:lstStyle/>
          <a:p>
            <a:endParaRPr/>
          </a:p>
        </p:txBody>
      </p:sp>
      <p:sp>
        <p:nvSpPr>
          <p:cNvPr id="213" name="object 103"/>
          <p:cNvSpPr/>
          <p:nvPr/>
        </p:nvSpPr>
        <p:spPr>
          <a:xfrm>
            <a:off x="7847906" y="1562716"/>
            <a:ext cx="53164" cy="74127"/>
          </a:xfrm>
          <a:prstGeom prst="rect">
            <a:avLst/>
          </a:prstGeom>
          <a:blipFill>
            <a:blip r:embed="rId103" cstate="print"/>
            <a:stretch>
              <a:fillRect/>
            </a:stretch>
          </a:blipFill>
        </p:spPr>
        <p:txBody>
          <a:bodyPr wrap="square" lIns="0" tIns="0" rIns="0" bIns="0" rtlCol="0">
            <a:noAutofit/>
          </a:bodyPr>
          <a:lstStyle/>
          <a:p>
            <a:endParaRPr/>
          </a:p>
        </p:txBody>
      </p:sp>
      <p:sp>
        <p:nvSpPr>
          <p:cNvPr id="214" name="object 104"/>
          <p:cNvSpPr/>
          <p:nvPr/>
        </p:nvSpPr>
        <p:spPr>
          <a:xfrm>
            <a:off x="8022476" y="1536999"/>
            <a:ext cx="205739" cy="177501"/>
          </a:xfrm>
          <a:prstGeom prst="rect">
            <a:avLst/>
          </a:prstGeom>
          <a:blipFill>
            <a:blip r:embed="rId104" cstate="print"/>
            <a:stretch>
              <a:fillRect/>
            </a:stretch>
          </a:blipFill>
        </p:spPr>
        <p:txBody>
          <a:bodyPr wrap="square" lIns="0" tIns="0" rIns="0" bIns="0" rtlCol="0">
            <a:noAutofit/>
          </a:bodyPr>
          <a:lstStyle/>
          <a:p>
            <a:endParaRPr/>
          </a:p>
        </p:txBody>
      </p:sp>
      <p:sp>
        <p:nvSpPr>
          <p:cNvPr id="215" name="object 105"/>
          <p:cNvSpPr/>
          <p:nvPr/>
        </p:nvSpPr>
        <p:spPr>
          <a:xfrm>
            <a:off x="8091746" y="1502204"/>
            <a:ext cx="126769" cy="92785"/>
          </a:xfrm>
          <a:prstGeom prst="rect">
            <a:avLst/>
          </a:prstGeom>
          <a:blipFill>
            <a:blip r:embed="rId105" cstate="print"/>
            <a:stretch>
              <a:fillRect/>
            </a:stretch>
          </a:blipFill>
        </p:spPr>
        <p:txBody>
          <a:bodyPr wrap="square" lIns="0" tIns="0" rIns="0" bIns="0" rtlCol="0">
            <a:noAutofit/>
          </a:bodyPr>
          <a:lstStyle/>
          <a:p>
            <a:endParaRPr/>
          </a:p>
        </p:txBody>
      </p:sp>
    </p:spTree>
    <p:extLst>
      <p:ext uri="{BB962C8B-B14F-4D97-AF65-F5344CB8AC3E}">
        <p14:creationId xmlns:p14="http://schemas.microsoft.com/office/powerpoint/2010/main" val="158494513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xit" presetSubtype="0" fill="hold" grpId="0" nodeType="clickEffect">
                                  <p:stCondLst>
                                    <p:cond delay="0"/>
                                  </p:stCondLst>
                                  <p:childTnLst>
                                    <p:animEffect transition="out" filter="fade">
                                      <p:cBhvr>
                                        <p:cTn id="6" dur="1000"/>
                                        <p:tgtEl>
                                          <p:spTgt spid="113"/>
                                        </p:tgtEl>
                                      </p:cBhvr>
                                    </p:animEffect>
                                    <p:anim calcmode="lin" valueType="num">
                                      <p:cBhvr>
                                        <p:cTn id="7" dur="1000"/>
                                        <p:tgtEl>
                                          <p:spTgt spid="113"/>
                                        </p:tgtEl>
                                        <p:attrNameLst>
                                          <p:attrName>ppt_x</p:attrName>
                                        </p:attrNameLst>
                                      </p:cBhvr>
                                      <p:tavLst>
                                        <p:tav tm="0">
                                          <p:val>
                                            <p:strVal val="ppt_x"/>
                                          </p:val>
                                        </p:tav>
                                        <p:tav tm="100000">
                                          <p:val>
                                            <p:strVal val="ppt_x"/>
                                          </p:val>
                                        </p:tav>
                                      </p:tavLst>
                                    </p:anim>
                                    <p:anim calcmode="lin" valueType="num">
                                      <p:cBhvr>
                                        <p:cTn id="8" dur="1000"/>
                                        <p:tgtEl>
                                          <p:spTgt spid="113"/>
                                        </p:tgtEl>
                                        <p:attrNameLst>
                                          <p:attrName>ppt_y</p:attrName>
                                        </p:attrNameLst>
                                      </p:cBhvr>
                                      <p:tavLst>
                                        <p:tav tm="0">
                                          <p:val>
                                            <p:strVal val="ppt_y"/>
                                          </p:val>
                                        </p:tav>
                                        <p:tav tm="100000">
                                          <p:val>
                                            <p:strVal val="ppt_y+.1"/>
                                          </p:val>
                                        </p:tav>
                                      </p:tavLst>
                                    </p:anim>
                                    <p:set>
                                      <p:cBhvr>
                                        <p:cTn id="9" dur="1" fill="hold">
                                          <p:stCondLst>
                                            <p:cond delay="999"/>
                                          </p:stCondLst>
                                        </p:cTn>
                                        <p:tgtEl>
                                          <p:spTgt spid="113"/>
                                        </p:tgtEl>
                                        <p:attrNameLst>
                                          <p:attrName>style.visibility</p:attrName>
                                        </p:attrNameLst>
                                      </p:cBhvr>
                                      <p:to>
                                        <p:strVal val="hidden"/>
                                      </p:to>
                                    </p:set>
                                  </p:childTnLst>
                                </p:cTn>
                              </p:par>
                              <p:par>
                                <p:cTn id="10" presetID="42" presetClass="exit" presetSubtype="0" fill="hold" grpId="0" nodeType="withEffect">
                                  <p:stCondLst>
                                    <p:cond delay="0"/>
                                  </p:stCondLst>
                                  <p:childTnLst>
                                    <p:animEffect transition="out" filter="fade">
                                      <p:cBhvr>
                                        <p:cTn id="11" dur="1000"/>
                                        <p:tgtEl>
                                          <p:spTgt spid="114"/>
                                        </p:tgtEl>
                                      </p:cBhvr>
                                    </p:animEffect>
                                    <p:anim calcmode="lin" valueType="num">
                                      <p:cBhvr>
                                        <p:cTn id="12" dur="1000"/>
                                        <p:tgtEl>
                                          <p:spTgt spid="114"/>
                                        </p:tgtEl>
                                        <p:attrNameLst>
                                          <p:attrName>ppt_x</p:attrName>
                                        </p:attrNameLst>
                                      </p:cBhvr>
                                      <p:tavLst>
                                        <p:tav tm="0">
                                          <p:val>
                                            <p:strVal val="ppt_x"/>
                                          </p:val>
                                        </p:tav>
                                        <p:tav tm="100000">
                                          <p:val>
                                            <p:strVal val="ppt_x"/>
                                          </p:val>
                                        </p:tav>
                                      </p:tavLst>
                                    </p:anim>
                                    <p:anim calcmode="lin" valueType="num">
                                      <p:cBhvr>
                                        <p:cTn id="13" dur="1000"/>
                                        <p:tgtEl>
                                          <p:spTgt spid="114"/>
                                        </p:tgtEl>
                                        <p:attrNameLst>
                                          <p:attrName>ppt_y</p:attrName>
                                        </p:attrNameLst>
                                      </p:cBhvr>
                                      <p:tavLst>
                                        <p:tav tm="0">
                                          <p:val>
                                            <p:strVal val="ppt_y"/>
                                          </p:val>
                                        </p:tav>
                                        <p:tav tm="100000">
                                          <p:val>
                                            <p:strVal val="ppt_y+.1"/>
                                          </p:val>
                                        </p:tav>
                                      </p:tavLst>
                                    </p:anim>
                                    <p:set>
                                      <p:cBhvr>
                                        <p:cTn id="14" dur="1" fill="hold">
                                          <p:stCondLst>
                                            <p:cond delay="999"/>
                                          </p:stCondLst>
                                        </p:cTn>
                                        <p:tgtEl>
                                          <p:spTgt spid="114"/>
                                        </p:tgtEl>
                                        <p:attrNameLst>
                                          <p:attrName>style.visibility</p:attrName>
                                        </p:attrNameLst>
                                      </p:cBhvr>
                                      <p:to>
                                        <p:strVal val="hidden"/>
                                      </p:to>
                                    </p:set>
                                  </p:childTnLst>
                                </p:cTn>
                              </p:par>
                              <p:par>
                                <p:cTn id="15" presetID="42" presetClass="exit" presetSubtype="0" fill="hold" grpId="0" nodeType="withEffect">
                                  <p:stCondLst>
                                    <p:cond delay="0"/>
                                  </p:stCondLst>
                                  <p:childTnLst>
                                    <p:animEffect transition="out" filter="fade">
                                      <p:cBhvr>
                                        <p:cTn id="16" dur="1000"/>
                                        <p:tgtEl>
                                          <p:spTgt spid="115"/>
                                        </p:tgtEl>
                                      </p:cBhvr>
                                    </p:animEffect>
                                    <p:anim calcmode="lin" valueType="num">
                                      <p:cBhvr>
                                        <p:cTn id="17" dur="1000"/>
                                        <p:tgtEl>
                                          <p:spTgt spid="115"/>
                                        </p:tgtEl>
                                        <p:attrNameLst>
                                          <p:attrName>ppt_x</p:attrName>
                                        </p:attrNameLst>
                                      </p:cBhvr>
                                      <p:tavLst>
                                        <p:tav tm="0">
                                          <p:val>
                                            <p:strVal val="ppt_x"/>
                                          </p:val>
                                        </p:tav>
                                        <p:tav tm="100000">
                                          <p:val>
                                            <p:strVal val="ppt_x"/>
                                          </p:val>
                                        </p:tav>
                                      </p:tavLst>
                                    </p:anim>
                                    <p:anim calcmode="lin" valueType="num">
                                      <p:cBhvr>
                                        <p:cTn id="18" dur="1000"/>
                                        <p:tgtEl>
                                          <p:spTgt spid="115"/>
                                        </p:tgtEl>
                                        <p:attrNameLst>
                                          <p:attrName>ppt_y</p:attrName>
                                        </p:attrNameLst>
                                      </p:cBhvr>
                                      <p:tavLst>
                                        <p:tav tm="0">
                                          <p:val>
                                            <p:strVal val="ppt_y"/>
                                          </p:val>
                                        </p:tav>
                                        <p:tav tm="100000">
                                          <p:val>
                                            <p:strVal val="ppt_y+.1"/>
                                          </p:val>
                                        </p:tav>
                                      </p:tavLst>
                                    </p:anim>
                                    <p:set>
                                      <p:cBhvr>
                                        <p:cTn id="19" dur="1" fill="hold">
                                          <p:stCondLst>
                                            <p:cond delay="999"/>
                                          </p:stCondLst>
                                        </p:cTn>
                                        <p:tgtEl>
                                          <p:spTgt spid="115"/>
                                        </p:tgtEl>
                                        <p:attrNameLst>
                                          <p:attrName>style.visibility</p:attrName>
                                        </p:attrNameLst>
                                      </p:cBhvr>
                                      <p:to>
                                        <p:strVal val="hidden"/>
                                      </p:to>
                                    </p:set>
                                  </p:childTnLst>
                                </p:cTn>
                              </p:par>
                              <p:par>
                                <p:cTn id="20" presetID="42" presetClass="exit" presetSubtype="0" fill="hold" grpId="0" nodeType="withEffect">
                                  <p:stCondLst>
                                    <p:cond delay="0"/>
                                  </p:stCondLst>
                                  <p:childTnLst>
                                    <p:animEffect transition="out" filter="fade">
                                      <p:cBhvr>
                                        <p:cTn id="21" dur="1000"/>
                                        <p:tgtEl>
                                          <p:spTgt spid="116"/>
                                        </p:tgtEl>
                                      </p:cBhvr>
                                    </p:animEffect>
                                    <p:anim calcmode="lin" valueType="num">
                                      <p:cBhvr>
                                        <p:cTn id="22" dur="1000"/>
                                        <p:tgtEl>
                                          <p:spTgt spid="116"/>
                                        </p:tgtEl>
                                        <p:attrNameLst>
                                          <p:attrName>ppt_x</p:attrName>
                                        </p:attrNameLst>
                                      </p:cBhvr>
                                      <p:tavLst>
                                        <p:tav tm="0">
                                          <p:val>
                                            <p:strVal val="ppt_x"/>
                                          </p:val>
                                        </p:tav>
                                        <p:tav tm="100000">
                                          <p:val>
                                            <p:strVal val="ppt_x"/>
                                          </p:val>
                                        </p:tav>
                                      </p:tavLst>
                                    </p:anim>
                                    <p:anim calcmode="lin" valueType="num">
                                      <p:cBhvr>
                                        <p:cTn id="23" dur="1000"/>
                                        <p:tgtEl>
                                          <p:spTgt spid="116"/>
                                        </p:tgtEl>
                                        <p:attrNameLst>
                                          <p:attrName>ppt_y</p:attrName>
                                        </p:attrNameLst>
                                      </p:cBhvr>
                                      <p:tavLst>
                                        <p:tav tm="0">
                                          <p:val>
                                            <p:strVal val="ppt_y"/>
                                          </p:val>
                                        </p:tav>
                                        <p:tav tm="100000">
                                          <p:val>
                                            <p:strVal val="ppt_y+.1"/>
                                          </p:val>
                                        </p:tav>
                                      </p:tavLst>
                                    </p:anim>
                                    <p:set>
                                      <p:cBhvr>
                                        <p:cTn id="24" dur="1" fill="hold">
                                          <p:stCondLst>
                                            <p:cond delay="999"/>
                                          </p:stCondLst>
                                        </p:cTn>
                                        <p:tgtEl>
                                          <p:spTgt spid="116"/>
                                        </p:tgtEl>
                                        <p:attrNameLst>
                                          <p:attrName>style.visibility</p:attrName>
                                        </p:attrNameLst>
                                      </p:cBhvr>
                                      <p:to>
                                        <p:strVal val="hidden"/>
                                      </p:to>
                                    </p:set>
                                  </p:childTnLst>
                                </p:cTn>
                              </p:par>
                              <p:par>
                                <p:cTn id="25" presetID="42" presetClass="exit" presetSubtype="0" fill="hold" grpId="0" nodeType="withEffect">
                                  <p:stCondLst>
                                    <p:cond delay="0"/>
                                  </p:stCondLst>
                                  <p:childTnLst>
                                    <p:animEffect transition="out" filter="fade">
                                      <p:cBhvr>
                                        <p:cTn id="26" dur="1000"/>
                                        <p:tgtEl>
                                          <p:spTgt spid="117"/>
                                        </p:tgtEl>
                                      </p:cBhvr>
                                    </p:animEffect>
                                    <p:anim calcmode="lin" valueType="num">
                                      <p:cBhvr>
                                        <p:cTn id="27" dur="1000"/>
                                        <p:tgtEl>
                                          <p:spTgt spid="117"/>
                                        </p:tgtEl>
                                        <p:attrNameLst>
                                          <p:attrName>ppt_x</p:attrName>
                                        </p:attrNameLst>
                                      </p:cBhvr>
                                      <p:tavLst>
                                        <p:tav tm="0">
                                          <p:val>
                                            <p:strVal val="ppt_x"/>
                                          </p:val>
                                        </p:tav>
                                        <p:tav tm="100000">
                                          <p:val>
                                            <p:strVal val="ppt_x"/>
                                          </p:val>
                                        </p:tav>
                                      </p:tavLst>
                                    </p:anim>
                                    <p:anim calcmode="lin" valueType="num">
                                      <p:cBhvr>
                                        <p:cTn id="28" dur="1000"/>
                                        <p:tgtEl>
                                          <p:spTgt spid="117"/>
                                        </p:tgtEl>
                                        <p:attrNameLst>
                                          <p:attrName>ppt_y</p:attrName>
                                        </p:attrNameLst>
                                      </p:cBhvr>
                                      <p:tavLst>
                                        <p:tav tm="0">
                                          <p:val>
                                            <p:strVal val="ppt_y"/>
                                          </p:val>
                                        </p:tav>
                                        <p:tav tm="100000">
                                          <p:val>
                                            <p:strVal val="ppt_y+.1"/>
                                          </p:val>
                                        </p:tav>
                                      </p:tavLst>
                                    </p:anim>
                                    <p:set>
                                      <p:cBhvr>
                                        <p:cTn id="29" dur="1" fill="hold">
                                          <p:stCondLst>
                                            <p:cond delay="999"/>
                                          </p:stCondLst>
                                        </p:cTn>
                                        <p:tgtEl>
                                          <p:spTgt spid="117"/>
                                        </p:tgtEl>
                                        <p:attrNameLst>
                                          <p:attrName>style.visibility</p:attrName>
                                        </p:attrNameLst>
                                      </p:cBhvr>
                                      <p:to>
                                        <p:strVal val="hidden"/>
                                      </p:to>
                                    </p:set>
                                  </p:childTnLst>
                                </p:cTn>
                              </p:par>
                              <p:par>
                                <p:cTn id="30" presetID="42" presetClass="exit" presetSubtype="0" fill="hold" grpId="0" nodeType="withEffect">
                                  <p:stCondLst>
                                    <p:cond delay="0"/>
                                  </p:stCondLst>
                                  <p:childTnLst>
                                    <p:animEffect transition="out" filter="fade">
                                      <p:cBhvr>
                                        <p:cTn id="31" dur="1000"/>
                                        <p:tgtEl>
                                          <p:spTgt spid="118"/>
                                        </p:tgtEl>
                                      </p:cBhvr>
                                    </p:animEffect>
                                    <p:anim calcmode="lin" valueType="num">
                                      <p:cBhvr>
                                        <p:cTn id="32" dur="1000"/>
                                        <p:tgtEl>
                                          <p:spTgt spid="118"/>
                                        </p:tgtEl>
                                        <p:attrNameLst>
                                          <p:attrName>ppt_x</p:attrName>
                                        </p:attrNameLst>
                                      </p:cBhvr>
                                      <p:tavLst>
                                        <p:tav tm="0">
                                          <p:val>
                                            <p:strVal val="ppt_x"/>
                                          </p:val>
                                        </p:tav>
                                        <p:tav tm="100000">
                                          <p:val>
                                            <p:strVal val="ppt_x"/>
                                          </p:val>
                                        </p:tav>
                                      </p:tavLst>
                                    </p:anim>
                                    <p:anim calcmode="lin" valueType="num">
                                      <p:cBhvr>
                                        <p:cTn id="33" dur="1000"/>
                                        <p:tgtEl>
                                          <p:spTgt spid="118"/>
                                        </p:tgtEl>
                                        <p:attrNameLst>
                                          <p:attrName>ppt_y</p:attrName>
                                        </p:attrNameLst>
                                      </p:cBhvr>
                                      <p:tavLst>
                                        <p:tav tm="0">
                                          <p:val>
                                            <p:strVal val="ppt_y"/>
                                          </p:val>
                                        </p:tav>
                                        <p:tav tm="100000">
                                          <p:val>
                                            <p:strVal val="ppt_y+.1"/>
                                          </p:val>
                                        </p:tav>
                                      </p:tavLst>
                                    </p:anim>
                                    <p:set>
                                      <p:cBhvr>
                                        <p:cTn id="34" dur="1" fill="hold">
                                          <p:stCondLst>
                                            <p:cond delay="999"/>
                                          </p:stCondLst>
                                        </p:cTn>
                                        <p:tgtEl>
                                          <p:spTgt spid="118"/>
                                        </p:tgtEl>
                                        <p:attrNameLst>
                                          <p:attrName>style.visibility</p:attrName>
                                        </p:attrNameLst>
                                      </p:cBhvr>
                                      <p:to>
                                        <p:strVal val="hidden"/>
                                      </p:to>
                                    </p:set>
                                  </p:childTnLst>
                                </p:cTn>
                              </p:par>
                              <p:par>
                                <p:cTn id="35" presetID="42" presetClass="exit" presetSubtype="0" fill="hold" grpId="0" nodeType="withEffect">
                                  <p:stCondLst>
                                    <p:cond delay="0"/>
                                  </p:stCondLst>
                                  <p:childTnLst>
                                    <p:animEffect transition="out" filter="fade">
                                      <p:cBhvr>
                                        <p:cTn id="36" dur="1000"/>
                                        <p:tgtEl>
                                          <p:spTgt spid="119"/>
                                        </p:tgtEl>
                                      </p:cBhvr>
                                    </p:animEffect>
                                    <p:anim calcmode="lin" valueType="num">
                                      <p:cBhvr>
                                        <p:cTn id="37" dur="1000"/>
                                        <p:tgtEl>
                                          <p:spTgt spid="119"/>
                                        </p:tgtEl>
                                        <p:attrNameLst>
                                          <p:attrName>ppt_x</p:attrName>
                                        </p:attrNameLst>
                                      </p:cBhvr>
                                      <p:tavLst>
                                        <p:tav tm="0">
                                          <p:val>
                                            <p:strVal val="ppt_x"/>
                                          </p:val>
                                        </p:tav>
                                        <p:tav tm="100000">
                                          <p:val>
                                            <p:strVal val="ppt_x"/>
                                          </p:val>
                                        </p:tav>
                                      </p:tavLst>
                                    </p:anim>
                                    <p:anim calcmode="lin" valueType="num">
                                      <p:cBhvr>
                                        <p:cTn id="38" dur="1000"/>
                                        <p:tgtEl>
                                          <p:spTgt spid="119"/>
                                        </p:tgtEl>
                                        <p:attrNameLst>
                                          <p:attrName>ppt_y</p:attrName>
                                        </p:attrNameLst>
                                      </p:cBhvr>
                                      <p:tavLst>
                                        <p:tav tm="0">
                                          <p:val>
                                            <p:strVal val="ppt_y"/>
                                          </p:val>
                                        </p:tav>
                                        <p:tav tm="100000">
                                          <p:val>
                                            <p:strVal val="ppt_y+.1"/>
                                          </p:val>
                                        </p:tav>
                                      </p:tavLst>
                                    </p:anim>
                                    <p:set>
                                      <p:cBhvr>
                                        <p:cTn id="39" dur="1" fill="hold">
                                          <p:stCondLst>
                                            <p:cond delay="999"/>
                                          </p:stCondLst>
                                        </p:cTn>
                                        <p:tgtEl>
                                          <p:spTgt spid="119"/>
                                        </p:tgtEl>
                                        <p:attrNameLst>
                                          <p:attrName>style.visibility</p:attrName>
                                        </p:attrNameLst>
                                      </p:cBhvr>
                                      <p:to>
                                        <p:strVal val="hidden"/>
                                      </p:to>
                                    </p:set>
                                  </p:childTnLst>
                                </p:cTn>
                              </p:par>
                              <p:par>
                                <p:cTn id="40" presetID="42" presetClass="exit" presetSubtype="0" fill="hold" grpId="0" nodeType="withEffect">
                                  <p:stCondLst>
                                    <p:cond delay="0"/>
                                  </p:stCondLst>
                                  <p:childTnLst>
                                    <p:animEffect transition="out" filter="fade">
                                      <p:cBhvr>
                                        <p:cTn id="41" dur="1000"/>
                                        <p:tgtEl>
                                          <p:spTgt spid="120"/>
                                        </p:tgtEl>
                                      </p:cBhvr>
                                    </p:animEffect>
                                    <p:anim calcmode="lin" valueType="num">
                                      <p:cBhvr>
                                        <p:cTn id="42" dur="1000"/>
                                        <p:tgtEl>
                                          <p:spTgt spid="120"/>
                                        </p:tgtEl>
                                        <p:attrNameLst>
                                          <p:attrName>ppt_x</p:attrName>
                                        </p:attrNameLst>
                                      </p:cBhvr>
                                      <p:tavLst>
                                        <p:tav tm="0">
                                          <p:val>
                                            <p:strVal val="ppt_x"/>
                                          </p:val>
                                        </p:tav>
                                        <p:tav tm="100000">
                                          <p:val>
                                            <p:strVal val="ppt_x"/>
                                          </p:val>
                                        </p:tav>
                                      </p:tavLst>
                                    </p:anim>
                                    <p:anim calcmode="lin" valueType="num">
                                      <p:cBhvr>
                                        <p:cTn id="43" dur="1000"/>
                                        <p:tgtEl>
                                          <p:spTgt spid="120"/>
                                        </p:tgtEl>
                                        <p:attrNameLst>
                                          <p:attrName>ppt_y</p:attrName>
                                        </p:attrNameLst>
                                      </p:cBhvr>
                                      <p:tavLst>
                                        <p:tav tm="0">
                                          <p:val>
                                            <p:strVal val="ppt_y"/>
                                          </p:val>
                                        </p:tav>
                                        <p:tav tm="100000">
                                          <p:val>
                                            <p:strVal val="ppt_y+.1"/>
                                          </p:val>
                                        </p:tav>
                                      </p:tavLst>
                                    </p:anim>
                                    <p:set>
                                      <p:cBhvr>
                                        <p:cTn id="44" dur="1" fill="hold">
                                          <p:stCondLst>
                                            <p:cond delay="999"/>
                                          </p:stCondLst>
                                        </p:cTn>
                                        <p:tgtEl>
                                          <p:spTgt spid="120"/>
                                        </p:tgtEl>
                                        <p:attrNameLst>
                                          <p:attrName>style.visibility</p:attrName>
                                        </p:attrNameLst>
                                      </p:cBhvr>
                                      <p:to>
                                        <p:strVal val="hidden"/>
                                      </p:to>
                                    </p:set>
                                  </p:childTnLst>
                                </p:cTn>
                              </p:par>
                              <p:par>
                                <p:cTn id="45" presetID="42" presetClass="exit" presetSubtype="0" fill="hold" grpId="0" nodeType="withEffect">
                                  <p:stCondLst>
                                    <p:cond delay="0"/>
                                  </p:stCondLst>
                                  <p:childTnLst>
                                    <p:animEffect transition="out" filter="fade">
                                      <p:cBhvr>
                                        <p:cTn id="46" dur="1000"/>
                                        <p:tgtEl>
                                          <p:spTgt spid="121"/>
                                        </p:tgtEl>
                                      </p:cBhvr>
                                    </p:animEffect>
                                    <p:anim calcmode="lin" valueType="num">
                                      <p:cBhvr>
                                        <p:cTn id="47" dur="1000"/>
                                        <p:tgtEl>
                                          <p:spTgt spid="121"/>
                                        </p:tgtEl>
                                        <p:attrNameLst>
                                          <p:attrName>ppt_x</p:attrName>
                                        </p:attrNameLst>
                                      </p:cBhvr>
                                      <p:tavLst>
                                        <p:tav tm="0">
                                          <p:val>
                                            <p:strVal val="ppt_x"/>
                                          </p:val>
                                        </p:tav>
                                        <p:tav tm="100000">
                                          <p:val>
                                            <p:strVal val="ppt_x"/>
                                          </p:val>
                                        </p:tav>
                                      </p:tavLst>
                                    </p:anim>
                                    <p:anim calcmode="lin" valueType="num">
                                      <p:cBhvr>
                                        <p:cTn id="48" dur="1000"/>
                                        <p:tgtEl>
                                          <p:spTgt spid="121"/>
                                        </p:tgtEl>
                                        <p:attrNameLst>
                                          <p:attrName>ppt_y</p:attrName>
                                        </p:attrNameLst>
                                      </p:cBhvr>
                                      <p:tavLst>
                                        <p:tav tm="0">
                                          <p:val>
                                            <p:strVal val="ppt_y"/>
                                          </p:val>
                                        </p:tav>
                                        <p:tav tm="100000">
                                          <p:val>
                                            <p:strVal val="ppt_y+.1"/>
                                          </p:val>
                                        </p:tav>
                                      </p:tavLst>
                                    </p:anim>
                                    <p:set>
                                      <p:cBhvr>
                                        <p:cTn id="49" dur="1" fill="hold">
                                          <p:stCondLst>
                                            <p:cond delay="999"/>
                                          </p:stCondLst>
                                        </p:cTn>
                                        <p:tgtEl>
                                          <p:spTgt spid="121"/>
                                        </p:tgtEl>
                                        <p:attrNameLst>
                                          <p:attrName>style.visibility</p:attrName>
                                        </p:attrNameLst>
                                      </p:cBhvr>
                                      <p:to>
                                        <p:strVal val="hidden"/>
                                      </p:to>
                                    </p:set>
                                  </p:childTnLst>
                                </p:cTn>
                              </p:par>
                              <p:par>
                                <p:cTn id="50" presetID="42" presetClass="exit" presetSubtype="0" fill="hold" grpId="0" nodeType="withEffect">
                                  <p:stCondLst>
                                    <p:cond delay="0"/>
                                  </p:stCondLst>
                                  <p:childTnLst>
                                    <p:animEffect transition="out" filter="fade">
                                      <p:cBhvr>
                                        <p:cTn id="51" dur="1000"/>
                                        <p:tgtEl>
                                          <p:spTgt spid="122"/>
                                        </p:tgtEl>
                                      </p:cBhvr>
                                    </p:animEffect>
                                    <p:anim calcmode="lin" valueType="num">
                                      <p:cBhvr>
                                        <p:cTn id="52" dur="1000"/>
                                        <p:tgtEl>
                                          <p:spTgt spid="122"/>
                                        </p:tgtEl>
                                        <p:attrNameLst>
                                          <p:attrName>ppt_x</p:attrName>
                                        </p:attrNameLst>
                                      </p:cBhvr>
                                      <p:tavLst>
                                        <p:tav tm="0">
                                          <p:val>
                                            <p:strVal val="ppt_x"/>
                                          </p:val>
                                        </p:tav>
                                        <p:tav tm="100000">
                                          <p:val>
                                            <p:strVal val="ppt_x"/>
                                          </p:val>
                                        </p:tav>
                                      </p:tavLst>
                                    </p:anim>
                                    <p:anim calcmode="lin" valueType="num">
                                      <p:cBhvr>
                                        <p:cTn id="53" dur="1000"/>
                                        <p:tgtEl>
                                          <p:spTgt spid="122"/>
                                        </p:tgtEl>
                                        <p:attrNameLst>
                                          <p:attrName>ppt_y</p:attrName>
                                        </p:attrNameLst>
                                      </p:cBhvr>
                                      <p:tavLst>
                                        <p:tav tm="0">
                                          <p:val>
                                            <p:strVal val="ppt_y"/>
                                          </p:val>
                                        </p:tav>
                                        <p:tav tm="100000">
                                          <p:val>
                                            <p:strVal val="ppt_y+.1"/>
                                          </p:val>
                                        </p:tav>
                                      </p:tavLst>
                                    </p:anim>
                                    <p:set>
                                      <p:cBhvr>
                                        <p:cTn id="54" dur="1" fill="hold">
                                          <p:stCondLst>
                                            <p:cond delay="999"/>
                                          </p:stCondLst>
                                        </p:cTn>
                                        <p:tgtEl>
                                          <p:spTgt spid="122"/>
                                        </p:tgtEl>
                                        <p:attrNameLst>
                                          <p:attrName>style.visibility</p:attrName>
                                        </p:attrNameLst>
                                      </p:cBhvr>
                                      <p:to>
                                        <p:strVal val="hidden"/>
                                      </p:to>
                                    </p:set>
                                  </p:childTnLst>
                                </p:cTn>
                              </p:par>
                              <p:par>
                                <p:cTn id="55" presetID="42" presetClass="exit" presetSubtype="0" fill="hold" grpId="0" nodeType="withEffect">
                                  <p:stCondLst>
                                    <p:cond delay="0"/>
                                  </p:stCondLst>
                                  <p:childTnLst>
                                    <p:animEffect transition="out" filter="fade">
                                      <p:cBhvr>
                                        <p:cTn id="56" dur="1000"/>
                                        <p:tgtEl>
                                          <p:spTgt spid="123"/>
                                        </p:tgtEl>
                                      </p:cBhvr>
                                    </p:animEffect>
                                    <p:anim calcmode="lin" valueType="num">
                                      <p:cBhvr>
                                        <p:cTn id="57" dur="1000"/>
                                        <p:tgtEl>
                                          <p:spTgt spid="123"/>
                                        </p:tgtEl>
                                        <p:attrNameLst>
                                          <p:attrName>ppt_x</p:attrName>
                                        </p:attrNameLst>
                                      </p:cBhvr>
                                      <p:tavLst>
                                        <p:tav tm="0">
                                          <p:val>
                                            <p:strVal val="ppt_x"/>
                                          </p:val>
                                        </p:tav>
                                        <p:tav tm="100000">
                                          <p:val>
                                            <p:strVal val="ppt_x"/>
                                          </p:val>
                                        </p:tav>
                                      </p:tavLst>
                                    </p:anim>
                                    <p:anim calcmode="lin" valueType="num">
                                      <p:cBhvr>
                                        <p:cTn id="58" dur="1000"/>
                                        <p:tgtEl>
                                          <p:spTgt spid="123"/>
                                        </p:tgtEl>
                                        <p:attrNameLst>
                                          <p:attrName>ppt_y</p:attrName>
                                        </p:attrNameLst>
                                      </p:cBhvr>
                                      <p:tavLst>
                                        <p:tav tm="0">
                                          <p:val>
                                            <p:strVal val="ppt_y"/>
                                          </p:val>
                                        </p:tav>
                                        <p:tav tm="100000">
                                          <p:val>
                                            <p:strVal val="ppt_y+.1"/>
                                          </p:val>
                                        </p:tav>
                                      </p:tavLst>
                                    </p:anim>
                                    <p:set>
                                      <p:cBhvr>
                                        <p:cTn id="59" dur="1" fill="hold">
                                          <p:stCondLst>
                                            <p:cond delay="999"/>
                                          </p:stCondLst>
                                        </p:cTn>
                                        <p:tgtEl>
                                          <p:spTgt spid="123"/>
                                        </p:tgtEl>
                                        <p:attrNameLst>
                                          <p:attrName>style.visibility</p:attrName>
                                        </p:attrNameLst>
                                      </p:cBhvr>
                                      <p:to>
                                        <p:strVal val="hidden"/>
                                      </p:to>
                                    </p:set>
                                  </p:childTnLst>
                                </p:cTn>
                              </p:par>
                              <p:par>
                                <p:cTn id="60" presetID="42" presetClass="exit" presetSubtype="0" fill="hold" grpId="0" nodeType="withEffect">
                                  <p:stCondLst>
                                    <p:cond delay="0"/>
                                  </p:stCondLst>
                                  <p:childTnLst>
                                    <p:animEffect transition="out" filter="fade">
                                      <p:cBhvr>
                                        <p:cTn id="61" dur="1000"/>
                                        <p:tgtEl>
                                          <p:spTgt spid="124"/>
                                        </p:tgtEl>
                                      </p:cBhvr>
                                    </p:animEffect>
                                    <p:anim calcmode="lin" valueType="num">
                                      <p:cBhvr>
                                        <p:cTn id="62" dur="1000"/>
                                        <p:tgtEl>
                                          <p:spTgt spid="124"/>
                                        </p:tgtEl>
                                        <p:attrNameLst>
                                          <p:attrName>ppt_x</p:attrName>
                                        </p:attrNameLst>
                                      </p:cBhvr>
                                      <p:tavLst>
                                        <p:tav tm="0">
                                          <p:val>
                                            <p:strVal val="ppt_x"/>
                                          </p:val>
                                        </p:tav>
                                        <p:tav tm="100000">
                                          <p:val>
                                            <p:strVal val="ppt_x"/>
                                          </p:val>
                                        </p:tav>
                                      </p:tavLst>
                                    </p:anim>
                                    <p:anim calcmode="lin" valueType="num">
                                      <p:cBhvr>
                                        <p:cTn id="63" dur="1000"/>
                                        <p:tgtEl>
                                          <p:spTgt spid="124"/>
                                        </p:tgtEl>
                                        <p:attrNameLst>
                                          <p:attrName>ppt_y</p:attrName>
                                        </p:attrNameLst>
                                      </p:cBhvr>
                                      <p:tavLst>
                                        <p:tav tm="0">
                                          <p:val>
                                            <p:strVal val="ppt_y"/>
                                          </p:val>
                                        </p:tav>
                                        <p:tav tm="100000">
                                          <p:val>
                                            <p:strVal val="ppt_y+.1"/>
                                          </p:val>
                                        </p:tav>
                                      </p:tavLst>
                                    </p:anim>
                                    <p:set>
                                      <p:cBhvr>
                                        <p:cTn id="64" dur="1" fill="hold">
                                          <p:stCondLst>
                                            <p:cond delay="999"/>
                                          </p:stCondLst>
                                        </p:cTn>
                                        <p:tgtEl>
                                          <p:spTgt spid="124"/>
                                        </p:tgtEl>
                                        <p:attrNameLst>
                                          <p:attrName>style.visibility</p:attrName>
                                        </p:attrNameLst>
                                      </p:cBhvr>
                                      <p:to>
                                        <p:strVal val="hidden"/>
                                      </p:to>
                                    </p:set>
                                  </p:childTnLst>
                                </p:cTn>
                              </p:par>
                              <p:par>
                                <p:cTn id="65" presetID="42" presetClass="exit" presetSubtype="0" fill="hold" grpId="0" nodeType="withEffect">
                                  <p:stCondLst>
                                    <p:cond delay="0"/>
                                  </p:stCondLst>
                                  <p:childTnLst>
                                    <p:animEffect transition="out" filter="fade">
                                      <p:cBhvr>
                                        <p:cTn id="66" dur="1000"/>
                                        <p:tgtEl>
                                          <p:spTgt spid="125"/>
                                        </p:tgtEl>
                                      </p:cBhvr>
                                    </p:animEffect>
                                    <p:anim calcmode="lin" valueType="num">
                                      <p:cBhvr>
                                        <p:cTn id="67" dur="1000"/>
                                        <p:tgtEl>
                                          <p:spTgt spid="125"/>
                                        </p:tgtEl>
                                        <p:attrNameLst>
                                          <p:attrName>ppt_x</p:attrName>
                                        </p:attrNameLst>
                                      </p:cBhvr>
                                      <p:tavLst>
                                        <p:tav tm="0">
                                          <p:val>
                                            <p:strVal val="ppt_x"/>
                                          </p:val>
                                        </p:tav>
                                        <p:tav tm="100000">
                                          <p:val>
                                            <p:strVal val="ppt_x"/>
                                          </p:val>
                                        </p:tav>
                                      </p:tavLst>
                                    </p:anim>
                                    <p:anim calcmode="lin" valueType="num">
                                      <p:cBhvr>
                                        <p:cTn id="68" dur="1000"/>
                                        <p:tgtEl>
                                          <p:spTgt spid="125"/>
                                        </p:tgtEl>
                                        <p:attrNameLst>
                                          <p:attrName>ppt_y</p:attrName>
                                        </p:attrNameLst>
                                      </p:cBhvr>
                                      <p:tavLst>
                                        <p:tav tm="0">
                                          <p:val>
                                            <p:strVal val="ppt_y"/>
                                          </p:val>
                                        </p:tav>
                                        <p:tav tm="100000">
                                          <p:val>
                                            <p:strVal val="ppt_y+.1"/>
                                          </p:val>
                                        </p:tav>
                                      </p:tavLst>
                                    </p:anim>
                                    <p:set>
                                      <p:cBhvr>
                                        <p:cTn id="69" dur="1" fill="hold">
                                          <p:stCondLst>
                                            <p:cond delay="999"/>
                                          </p:stCondLst>
                                        </p:cTn>
                                        <p:tgtEl>
                                          <p:spTgt spid="125"/>
                                        </p:tgtEl>
                                        <p:attrNameLst>
                                          <p:attrName>style.visibility</p:attrName>
                                        </p:attrNameLst>
                                      </p:cBhvr>
                                      <p:to>
                                        <p:strVal val="hidden"/>
                                      </p:to>
                                    </p:set>
                                  </p:childTnLst>
                                </p:cTn>
                              </p:par>
                              <p:par>
                                <p:cTn id="70" presetID="42" presetClass="exit" presetSubtype="0" fill="hold" grpId="0" nodeType="withEffect">
                                  <p:stCondLst>
                                    <p:cond delay="0"/>
                                  </p:stCondLst>
                                  <p:childTnLst>
                                    <p:animEffect transition="out" filter="fade">
                                      <p:cBhvr>
                                        <p:cTn id="71" dur="1000"/>
                                        <p:tgtEl>
                                          <p:spTgt spid="126"/>
                                        </p:tgtEl>
                                      </p:cBhvr>
                                    </p:animEffect>
                                    <p:anim calcmode="lin" valueType="num">
                                      <p:cBhvr>
                                        <p:cTn id="72" dur="1000"/>
                                        <p:tgtEl>
                                          <p:spTgt spid="126"/>
                                        </p:tgtEl>
                                        <p:attrNameLst>
                                          <p:attrName>ppt_x</p:attrName>
                                        </p:attrNameLst>
                                      </p:cBhvr>
                                      <p:tavLst>
                                        <p:tav tm="0">
                                          <p:val>
                                            <p:strVal val="ppt_x"/>
                                          </p:val>
                                        </p:tav>
                                        <p:tav tm="100000">
                                          <p:val>
                                            <p:strVal val="ppt_x"/>
                                          </p:val>
                                        </p:tav>
                                      </p:tavLst>
                                    </p:anim>
                                    <p:anim calcmode="lin" valueType="num">
                                      <p:cBhvr>
                                        <p:cTn id="73" dur="1000"/>
                                        <p:tgtEl>
                                          <p:spTgt spid="126"/>
                                        </p:tgtEl>
                                        <p:attrNameLst>
                                          <p:attrName>ppt_y</p:attrName>
                                        </p:attrNameLst>
                                      </p:cBhvr>
                                      <p:tavLst>
                                        <p:tav tm="0">
                                          <p:val>
                                            <p:strVal val="ppt_y"/>
                                          </p:val>
                                        </p:tav>
                                        <p:tav tm="100000">
                                          <p:val>
                                            <p:strVal val="ppt_y+.1"/>
                                          </p:val>
                                        </p:tav>
                                      </p:tavLst>
                                    </p:anim>
                                    <p:set>
                                      <p:cBhvr>
                                        <p:cTn id="74" dur="1" fill="hold">
                                          <p:stCondLst>
                                            <p:cond delay="999"/>
                                          </p:stCondLst>
                                        </p:cTn>
                                        <p:tgtEl>
                                          <p:spTgt spid="126"/>
                                        </p:tgtEl>
                                        <p:attrNameLst>
                                          <p:attrName>style.visibility</p:attrName>
                                        </p:attrNameLst>
                                      </p:cBhvr>
                                      <p:to>
                                        <p:strVal val="hidden"/>
                                      </p:to>
                                    </p:set>
                                  </p:childTnLst>
                                </p:cTn>
                              </p:par>
                              <p:par>
                                <p:cTn id="75" presetID="42" presetClass="exit" presetSubtype="0" fill="hold" grpId="0" nodeType="withEffect">
                                  <p:stCondLst>
                                    <p:cond delay="0"/>
                                  </p:stCondLst>
                                  <p:childTnLst>
                                    <p:animEffect transition="out" filter="fade">
                                      <p:cBhvr>
                                        <p:cTn id="76" dur="1000"/>
                                        <p:tgtEl>
                                          <p:spTgt spid="127"/>
                                        </p:tgtEl>
                                      </p:cBhvr>
                                    </p:animEffect>
                                    <p:anim calcmode="lin" valueType="num">
                                      <p:cBhvr>
                                        <p:cTn id="77" dur="1000"/>
                                        <p:tgtEl>
                                          <p:spTgt spid="127"/>
                                        </p:tgtEl>
                                        <p:attrNameLst>
                                          <p:attrName>ppt_x</p:attrName>
                                        </p:attrNameLst>
                                      </p:cBhvr>
                                      <p:tavLst>
                                        <p:tav tm="0">
                                          <p:val>
                                            <p:strVal val="ppt_x"/>
                                          </p:val>
                                        </p:tav>
                                        <p:tav tm="100000">
                                          <p:val>
                                            <p:strVal val="ppt_x"/>
                                          </p:val>
                                        </p:tav>
                                      </p:tavLst>
                                    </p:anim>
                                    <p:anim calcmode="lin" valueType="num">
                                      <p:cBhvr>
                                        <p:cTn id="78" dur="1000"/>
                                        <p:tgtEl>
                                          <p:spTgt spid="127"/>
                                        </p:tgtEl>
                                        <p:attrNameLst>
                                          <p:attrName>ppt_y</p:attrName>
                                        </p:attrNameLst>
                                      </p:cBhvr>
                                      <p:tavLst>
                                        <p:tav tm="0">
                                          <p:val>
                                            <p:strVal val="ppt_y"/>
                                          </p:val>
                                        </p:tav>
                                        <p:tav tm="100000">
                                          <p:val>
                                            <p:strVal val="ppt_y+.1"/>
                                          </p:val>
                                        </p:tav>
                                      </p:tavLst>
                                    </p:anim>
                                    <p:set>
                                      <p:cBhvr>
                                        <p:cTn id="79" dur="1" fill="hold">
                                          <p:stCondLst>
                                            <p:cond delay="999"/>
                                          </p:stCondLst>
                                        </p:cTn>
                                        <p:tgtEl>
                                          <p:spTgt spid="127"/>
                                        </p:tgtEl>
                                        <p:attrNameLst>
                                          <p:attrName>style.visibility</p:attrName>
                                        </p:attrNameLst>
                                      </p:cBhvr>
                                      <p:to>
                                        <p:strVal val="hidden"/>
                                      </p:to>
                                    </p:set>
                                  </p:childTnLst>
                                </p:cTn>
                              </p:par>
                              <p:par>
                                <p:cTn id="80" presetID="42" presetClass="exit" presetSubtype="0" fill="hold" grpId="0" nodeType="withEffect">
                                  <p:stCondLst>
                                    <p:cond delay="0"/>
                                  </p:stCondLst>
                                  <p:childTnLst>
                                    <p:animEffect transition="out" filter="fade">
                                      <p:cBhvr>
                                        <p:cTn id="81" dur="1000"/>
                                        <p:tgtEl>
                                          <p:spTgt spid="128"/>
                                        </p:tgtEl>
                                      </p:cBhvr>
                                    </p:animEffect>
                                    <p:anim calcmode="lin" valueType="num">
                                      <p:cBhvr>
                                        <p:cTn id="82" dur="1000"/>
                                        <p:tgtEl>
                                          <p:spTgt spid="128"/>
                                        </p:tgtEl>
                                        <p:attrNameLst>
                                          <p:attrName>ppt_x</p:attrName>
                                        </p:attrNameLst>
                                      </p:cBhvr>
                                      <p:tavLst>
                                        <p:tav tm="0">
                                          <p:val>
                                            <p:strVal val="ppt_x"/>
                                          </p:val>
                                        </p:tav>
                                        <p:tav tm="100000">
                                          <p:val>
                                            <p:strVal val="ppt_x"/>
                                          </p:val>
                                        </p:tav>
                                      </p:tavLst>
                                    </p:anim>
                                    <p:anim calcmode="lin" valueType="num">
                                      <p:cBhvr>
                                        <p:cTn id="83" dur="1000"/>
                                        <p:tgtEl>
                                          <p:spTgt spid="128"/>
                                        </p:tgtEl>
                                        <p:attrNameLst>
                                          <p:attrName>ppt_y</p:attrName>
                                        </p:attrNameLst>
                                      </p:cBhvr>
                                      <p:tavLst>
                                        <p:tav tm="0">
                                          <p:val>
                                            <p:strVal val="ppt_y"/>
                                          </p:val>
                                        </p:tav>
                                        <p:tav tm="100000">
                                          <p:val>
                                            <p:strVal val="ppt_y+.1"/>
                                          </p:val>
                                        </p:tav>
                                      </p:tavLst>
                                    </p:anim>
                                    <p:set>
                                      <p:cBhvr>
                                        <p:cTn id="84" dur="1" fill="hold">
                                          <p:stCondLst>
                                            <p:cond delay="999"/>
                                          </p:stCondLst>
                                        </p:cTn>
                                        <p:tgtEl>
                                          <p:spTgt spid="128"/>
                                        </p:tgtEl>
                                        <p:attrNameLst>
                                          <p:attrName>style.visibility</p:attrName>
                                        </p:attrNameLst>
                                      </p:cBhvr>
                                      <p:to>
                                        <p:strVal val="hidden"/>
                                      </p:to>
                                    </p:set>
                                  </p:childTnLst>
                                </p:cTn>
                              </p:par>
                              <p:par>
                                <p:cTn id="85" presetID="42" presetClass="exit" presetSubtype="0" fill="hold" grpId="0" nodeType="withEffect">
                                  <p:stCondLst>
                                    <p:cond delay="0"/>
                                  </p:stCondLst>
                                  <p:childTnLst>
                                    <p:animEffect transition="out" filter="fade">
                                      <p:cBhvr>
                                        <p:cTn id="86" dur="1000"/>
                                        <p:tgtEl>
                                          <p:spTgt spid="129"/>
                                        </p:tgtEl>
                                      </p:cBhvr>
                                    </p:animEffect>
                                    <p:anim calcmode="lin" valueType="num">
                                      <p:cBhvr>
                                        <p:cTn id="87" dur="1000"/>
                                        <p:tgtEl>
                                          <p:spTgt spid="129"/>
                                        </p:tgtEl>
                                        <p:attrNameLst>
                                          <p:attrName>ppt_x</p:attrName>
                                        </p:attrNameLst>
                                      </p:cBhvr>
                                      <p:tavLst>
                                        <p:tav tm="0">
                                          <p:val>
                                            <p:strVal val="ppt_x"/>
                                          </p:val>
                                        </p:tav>
                                        <p:tav tm="100000">
                                          <p:val>
                                            <p:strVal val="ppt_x"/>
                                          </p:val>
                                        </p:tav>
                                      </p:tavLst>
                                    </p:anim>
                                    <p:anim calcmode="lin" valueType="num">
                                      <p:cBhvr>
                                        <p:cTn id="88" dur="1000"/>
                                        <p:tgtEl>
                                          <p:spTgt spid="129"/>
                                        </p:tgtEl>
                                        <p:attrNameLst>
                                          <p:attrName>ppt_y</p:attrName>
                                        </p:attrNameLst>
                                      </p:cBhvr>
                                      <p:tavLst>
                                        <p:tav tm="0">
                                          <p:val>
                                            <p:strVal val="ppt_y"/>
                                          </p:val>
                                        </p:tav>
                                        <p:tav tm="100000">
                                          <p:val>
                                            <p:strVal val="ppt_y+.1"/>
                                          </p:val>
                                        </p:tav>
                                      </p:tavLst>
                                    </p:anim>
                                    <p:set>
                                      <p:cBhvr>
                                        <p:cTn id="89" dur="1" fill="hold">
                                          <p:stCondLst>
                                            <p:cond delay="999"/>
                                          </p:stCondLst>
                                        </p:cTn>
                                        <p:tgtEl>
                                          <p:spTgt spid="129"/>
                                        </p:tgtEl>
                                        <p:attrNameLst>
                                          <p:attrName>style.visibility</p:attrName>
                                        </p:attrNameLst>
                                      </p:cBhvr>
                                      <p:to>
                                        <p:strVal val="hidden"/>
                                      </p:to>
                                    </p:set>
                                  </p:childTnLst>
                                </p:cTn>
                              </p:par>
                              <p:par>
                                <p:cTn id="90" presetID="42" presetClass="exit" presetSubtype="0" fill="hold" grpId="0" nodeType="withEffect">
                                  <p:stCondLst>
                                    <p:cond delay="0"/>
                                  </p:stCondLst>
                                  <p:childTnLst>
                                    <p:animEffect transition="out" filter="fade">
                                      <p:cBhvr>
                                        <p:cTn id="91" dur="1000"/>
                                        <p:tgtEl>
                                          <p:spTgt spid="130"/>
                                        </p:tgtEl>
                                      </p:cBhvr>
                                    </p:animEffect>
                                    <p:anim calcmode="lin" valueType="num">
                                      <p:cBhvr>
                                        <p:cTn id="92" dur="1000"/>
                                        <p:tgtEl>
                                          <p:spTgt spid="130"/>
                                        </p:tgtEl>
                                        <p:attrNameLst>
                                          <p:attrName>ppt_x</p:attrName>
                                        </p:attrNameLst>
                                      </p:cBhvr>
                                      <p:tavLst>
                                        <p:tav tm="0">
                                          <p:val>
                                            <p:strVal val="ppt_x"/>
                                          </p:val>
                                        </p:tav>
                                        <p:tav tm="100000">
                                          <p:val>
                                            <p:strVal val="ppt_x"/>
                                          </p:val>
                                        </p:tav>
                                      </p:tavLst>
                                    </p:anim>
                                    <p:anim calcmode="lin" valueType="num">
                                      <p:cBhvr>
                                        <p:cTn id="93" dur="1000"/>
                                        <p:tgtEl>
                                          <p:spTgt spid="130"/>
                                        </p:tgtEl>
                                        <p:attrNameLst>
                                          <p:attrName>ppt_y</p:attrName>
                                        </p:attrNameLst>
                                      </p:cBhvr>
                                      <p:tavLst>
                                        <p:tav tm="0">
                                          <p:val>
                                            <p:strVal val="ppt_y"/>
                                          </p:val>
                                        </p:tav>
                                        <p:tav tm="100000">
                                          <p:val>
                                            <p:strVal val="ppt_y+.1"/>
                                          </p:val>
                                        </p:tav>
                                      </p:tavLst>
                                    </p:anim>
                                    <p:set>
                                      <p:cBhvr>
                                        <p:cTn id="94" dur="1" fill="hold">
                                          <p:stCondLst>
                                            <p:cond delay="999"/>
                                          </p:stCondLst>
                                        </p:cTn>
                                        <p:tgtEl>
                                          <p:spTgt spid="130"/>
                                        </p:tgtEl>
                                        <p:attrNameLst>
                                          <p:attrName>style.visibility</p:attrName>
                                        </p:attrNameLst>
                                      </p:cBhvr>
                                      <p:to>
                                        <p:strVal val="hidden"/>
                                      </p:to>
                                    </p:set>
                                  </p:childTnLst>
                                </p:cTn>
                              </p:par>
                              <p:par>
                                <p:cTn id="95" presetID="42" presetClass="exit" presetSubtype="0" fill="hold" grpId="0" nodeType="withEffect">
                                  <p:stCondLst>
                                    <p:cond delay="0"/>
                                  </p:stCondLst>
                                  <p:childTnLst>
                                    <p:animEffect transition="out" filter="fade">
                                      <p:cBhvr>
                                        <p:cTn id="96" dur="1000"/>
                                        <p:tgtEl>
                                          <p:spTgt spid="131"/>
                                        </p:tgtEl>
                                      </p:cBhvr>
                                    </p:animEffect>
                                    <p:anim calcmode="lin" valueType="num">
                                      <p:cBhvr>
                                        <p:cTn id="97" dur="1000"/>
                                        <p:tgtEl>
                                          <p:spTgt spid="131"/>
                                        </p:tgtEl>
                                        <p:attrNameLst>
                                          <p:attrName>ppt_x</p:attrName>
                                        </p:attrNameLst>
                                      </p:cBhvr>
                                      <p:tavLst>
                                        <p:tav tm="0">
                                          <p:val>
                                            <p:strVal val="ppt_x"/>
                                          </p:val>
                                        </p:tav>
                                        <p:tav tm="100000">
                                          <p:val>
                                            <p:strVal val="ppt_x"/>
                                          </p:val>
                                        </p:tav>
                                      </p:tavLst>
                                    </p:anim>
                                    <p:anim calcmode="lin" valueType="num">
                                      <p:cBhvr>
                                        <p:cTn id="98" dur="1000"/>
                                        <p:tgtEl>
                                          <p:spTgt spid="131"/>
                                        </p:tgtEl>
                                        <p:attrNameLst>
                                          <p:attrName>ppt_y</p:attrName>
                                        </p:attrNameLst>
                                      </p:cBhvr>
                                      <p:tavLst>
                                        <p:tav tm="0">
                                          <p:val>
                                            <p:strVal val="ppt_y"/>
                                          </p:val>
                                        </p:tav>
                                        <p:tav tm="100000">
                                          <p:val>
                                            <p:strVal val="ppt_y+.1"/>
                                          </p:val>
                                        </p:tav>
                                      </p:tavLst>
                                    </p:anim>
                                    <p:set>
                                      <p:cBhvr>
                                        <p:cTn id="99" dur="1" fill="hold">
                                          <p:stCondLst>
                                            <p:cond delay="999"/>
                                          </p:stCondLst>
                                        </p:cTn>
                                        <p:tgtEl>
                                          <p:spTgt spid="131"/>
                                        </p:tgtEl>
                                        <p:attrNameLst>
                                          <p:attrName>style.visibility</p:attrName>
                                        </p:attrNameLst>
                                      </p:cBhvr>
                                      <p:to>
                                        <p:strVal val="hidden"/>
                                      </p:to>
                                    </p:set>
                                  </p:childTnLst>
                                </p:cTn>
                              </p:par>
                              <p:par>
                                <p:cTn id="100" presetID="42" presetClass="exit" presetSubtype="0" fill="hold" grpId="0" nodeType="withEffect">
                                  <p:stCondLst>
                                    <p:cond delay="0"/>
                                  </p:stCondLst>
                                  <p:childTnLst>
                                    <p:animEffect transition="out" filter="fade">
                                      <p:cBhvr>
                                        <p:cTn id="101" dur="1000"/>
                                        <p:tgtEl>
                                          <p:spTgt spid="132"/>
                                        </p:tgtEl>
                                      </p:cBhvr>
                                    </p:animEffect>
                                    <p:anim calcmode="lin" valueType="num">
                                      <p:cBhvr>
                                        <p:cTn id="102" dur="1000"/>
                                        <p:tgtEl>
                                          <p:spTgt spid="132"/>
                                        </p:tgtEl>
                                        <p:attrNameLst>
                                          <p:attrName>ppt_x</p:attrName>
                                        </p:attrNameLst>
                                      </p:cBhvr>
                                      <p:tavLst>
                                        <p:tav tm="0">
                                          <p:val>
                                            <p:strVal val="ppt_x"/>
                                          </p:val>
                                        </p:tav>
                                        <p:tav tm="100000">
                                          <p:val>
                                            <p:strVal val="ppt_x"/>
                                          </p:val>
                                        </p:tav>
                                      </p:tavLst>
                                    </p:anim>
                                    <p:anim calcmode="lin" valueType="num">
                                      <p:cBhvr>
                                        <p:cTn id="103" dur="1000"/>
                                        <p:tgtEl>
                                          <p:spTgt spid="132"/>
                                        </p:tgtEl>
                                        <p:attrNameLst>
                                          <p:attrName>ppt_y</p:attrName>
                                        </p:attrNameLst>
                                      </p:cBhvr>
                                      <p:tavLst>
                                        <p:tav tm="0">
                                          <p:val>
                                            <p:strVal val="ppt_y"/>
                                          </p:val>
                                        </p:tav>
                                        <p:tav tm="100000">
                                          <p:val>
                                            <p:strVal val="ppt_y+.1"/>
                                          </p:val>
                                        </p:tav>
                                      </p:tavLst>
                                    </p:anim>
                                    <p:set>
                                      <p:cBhvr>
                                        <p:cTn id="104" dur="1" fill="hold">
                                          <p:stCondLst>
                                            <p:cond delay="999"/>
                                          </p:stCondLst>
                                        </p:cTn>
                                        <p:tgtEl>
                                          <p:spTgt spid="132"/>
                                        </p:tgtEl>
                                        <p:attrNameLst>
                                          <p:attrName>style.visibility</p:attrName>
                                        </p:attrNameLst>
                                      </p:cBhvr>
                                      <p:to>
                                        <p:strVal val="hidden"/>
                                      </p:to>
                                    </p:set>
                                  </p:childTnLst>
                                </p:cTn>
                              </p:par>
                              <p:par>
                                <p:cTn id="105" presetID="42" presetClass="exit" presetSubtype="0" fill="hold" grpId="0" nodeType="withEffect">
                                  <p:stCondLst>
                                    <p:cond delay="0"/>
                                  </p:stCondLst>
                                  <p:childTnLst>
                                    <p:animEffect transition="out" filter="fade">
                                      <p:cBhvr>
                                        <p:cTn id="106" dur="1000"/>
                                        <p:tgtEl>
                                          <p:spTgt spid="133"/>
                                        </p:tgtEl>
                                      </p:cBhvr>
                                    </p:animEffect>
                                    <p:anim calcmode="lin" valueType="num">
                                      <p:cBhvr>
                                        <p:cTn id="107" dur="1000"/>
                                        <p:tgtEl>
                                          <p:spTgt spid="133"/>
                                        </p:tgtEl>
                                        <p:attrNameLst>
                                          <p:attrName>ppt_x</p:attrName>
                                        </p:attrNameLst>
                                      </p:cBhvr>
                                      <p:tavLst>
                                        <p:tav tm="0">
                                          <p:val>
                                            <p:strVal val="ppt_x"/>
                                          </p:val>
                                        </p:tav>
                                        <p:tav tm="100000">
                                          <p:val>
                                            <p:strVal val="ppt_x"/>
                                          </p:val>
                                        </p:tav>
                                      </p:tavLst>
                                    </p:anim>
                                    <p:anim calcmode="lin" valueType="num">
                                      <p:cBhvr>
                                        <p:cTn id="108" dur="1000"/>
                                        <p:tgtEl>
                                          <p:spTgt spid="133"/>
                                        </p:tgtEl>
                                        <p:attrNameLst>
                                          <p:attrName>ppt_y</p:attrName>
                                        </p:attrNameLst>
                                      </p:cBhvr>
                                      <p:tavLst>
                                        <p:tav tm="0">
                                          <p:val>
                                            <p:strVal val="ppt_y"/>
                                          </p:val>
                                        </p:tav>
                                        <p:tav tm="100000">
                                          <p:val>
                                            <p:strVal val="ppt_y+.1"/>
                                          </p:val>
                                        </p:tav>
                                      </p:tavLst>
                                    </p:anim>
                                    <p:set>
                                      <p:cBhvr>
                                        <p:cTn id="109" dur="1" fill="hold">
                                          <p:stCondLst>
                                            <p:cond delay="999"/>
                                          </p:stCondLst>
                                        </p:cTn>
                                        <p:tgtEl>
                                          <p:spTgt spid="133"/>
                                        </p:tgtEl>
                                        <p:attrNameLst>
                                          <p:attrName>style.visibility</p:attrName>
                                        </p:attrNameLst>
                                      </p:cBhvr>
                                      <p:to>
                                        <p:strVal val="hidden"/>
                                      </p:to>
                                    </p:set>
                                  </p:childTnLst>
                                </p:cTn>
                              </p:par>
                              <p:par>
                                <p:cTn id="110" presetID="42" presetClass="exit" presetSubtype="0" fill="hold" grpId="0" nodeType="withEffect">
                                  <p:stCondLst>
                                    <p:cond delay="0"/>
                                  </p:stCondLst>
                                  <p:childTnLst>
                                    <p:animEffect transition="out" filter="fade">
                                      <p:cBhvr>
                                        <p:cTn id="111" dur="1000"/>
                                        <p:tgtEl>
                                          <p:spTgt spid="134"/>
                                        </p:tgtEl>
                                      </p:cBhvr>
                                    </p:animEffect>
                                    <p:anim calcmode="lin" valueType="num">
                                      <p:cBhvr>
                                        <p:cTn id="112" dur="1000"/>
                                        <p:tgtEl>
                                          <p:spTgt spid="134"/>
                                        </p:tgtEl>
                                        <p:attrNameLst>
                                          <p:attrName>ppt_x</p:attrName>
                                        </p:attrNameLst>
                                      </p:cBhvr>
                                      <p:tavLst>
                                        <p:tav tm="0">
                                          <p:val>
                                            <p:strVal val="ppt_x"/>
                                          </p:val>
                                        </p:tav>
                                        <p:tav tm="100000">
                                          <p:val>
                                            <p:strVal val="ppt_x"/>
                                          </p:val>
                                        </p:tav>
                                      </p:tavLst>
                                    </p:anim>
                                    <p:anim calcmode="lin" valueType="num">
                                      <p:cBhvr>
                                        <p:cTn id="113" dur="1000"/>
                                        <p:tgtEl>
                                          <p:spTgt spid="134"/>
                                        </p:tgtEl>
                                        <p:attrNameLst>
                                          <p:attrName>ppt_y</p:attrName>
                                        </p:attrNameLst>
                                      </p:cBhvr>
                                      <p:tavLst>
                                        <p:tav tm="0">
                                          <p:val>
                                            <p:strVal val="ppt_y"/>
                                          </p:val>
                                        </p:tav>
                                        <p:tav tm="100000">
                                          <p:val>
                                            <p:strVal val="ppt_y+.1"/>
                                          </p:val>
                                        </p:tav>
                                      </p:tavLst>
                                    </p:anim>
                                    <p:set>
                                      <p:cBhvr>
                                        <p:cTn id="114" dur="1" fill="hold">
                                          <p:stCondLst>
                                            <p:cond delay="999"/>
                                          </p:stCondLst>
                                        </p:cTn>
                                        <p:tgtEl>
                                          <p:spTgt spid="134"/>
                                        </p:tgtEl>
                                        <p:attrNameLst>
                                          <p:attrName>style.visibility</p:attrName>
                                        </p:attrNameLst>
                                      </p:cBhvr>
                                      <p:to>
                                        <p:strVal val="hidden"/>
                                      </p:to>
                                    </p:set>
                                  </p:childTnLst>
                                </p:cTn>
                              </p:par>
                              <p:par>
                                <p:cTn id="115" presetID="42" presetClass="exit" presetSubtype="0" fill="hold" grpId="0" nodeType="withEffect">
                                  <p:stCondLst>
                                    <p:cond delay="0"/>
                                  </p:stCondLst>
                                  <p:childTnLst>
                                    <p:animEffect transition="out" filter="fade">
                                      <p:cBhvr>
                                        <p:cTn id="116" dur="1000"/>
                                        <p:tgtEl>
                                          <p:spTgt spid="135"/>
                                        </p:tgtEl>
                                      </p:cBhvr>
                                    </p:animEffect>
                                    <p:anim calcmode="lin" valueType="num">
                                      <p:cBhvr>
                                        <p:cTn id="117" dur="1000"/>
                                        <p:tgtEl>
                                          <p:spTgt spid="135"/>
                                        </p:tgtEl>
                                        <p:attrNameLst>
                                          <p:attrName>ppt_x</p:attrName>
                                        </p:attrNameLst>
                                      </p:cBhvr>
                                      <p:tavLst>
                                        <p:tav tm="0">
                                          <p:val>
                                            <p:strVal val="ppt_x"/>
                                          </p:val>
                                        </p:tav>
                                        <p:tav tm="100000">
                                          <p:val>
                                            <p:strVal val="ppt_x"/>
                                          </p:val>
                                        </p:tav>
                                      </p:tavLst>
                                    </p:anim>
                                    <p:anim calcmode="lin" valueType="num">
                                      <p:cBhvr>
                                        <p:cTn id="118" dur="1000"/>
                                        <p:tgtEl>
                                          <p:spTgt spid="135"/>
                                        </p:tgtEl>
                                        <p:attrNameLst>
                                          <p:attrName>ppt_y</p:attrName>
                                        </p:attrNameLst>
                                      </p:cBhvr>
                                      <p:tavLst>
                                        <p:tav tm="0">
                                          <p:val>
                                            <p:strVal val="ppt_y"/>
                                          </p:val>
                                        </p:tav>
                                        <p:tav tm="100000">
                                          <p:val>
                                            <p:strVal val="ppt_y+.1"/>
                                          </p:val>
                                        </p:tav>
                                      </p:tavLst>
                                    </p:anim>
                                    <p:set>
                                      <p:cBhvr>
                                        <p:cTn id="119" dur="1" fill="hold">
                                          <p:stCondLst>
                                            <p:cond delay="999"/>
                                          </p:stCondLst>
                                        </p:cTn>
                                        <p:tgtEl>
                                          <p:spTgt spid="135"/>
                                        </p:tgtEl>
                                        <p:attrNameLst>
                                          <p:attrName>style.visibility</p:attrName>
                                        </p:attrNameLst>
                                      </p:cBhvr>
                                      <p:to>
                                        <p:strVal val="hidden"/>
                                      </p:to>
                                    </p:set>
                                  </p:childTnLst>
                                </p:cTn>
                              </p:par>
                              <p:par>
                                <p:cTn id="120" presetID="42" presetClass="exit" presetSubtype="0" fill="hold" grpId="0" nodeType="withEffect">
                                  <p:stCondLst>
                                    <p:cond delay="0"/>
                                  </p:stCondLst>
                                  <p:childTnLst>
                                    <p:animEffect transition="out" filter="fade">
                                      <p:cBhvr>
                                        <p:cTn id="121" dur="1000"/>
                                        <p:tgtEl>
                                          <p:spTgt spid="136"/>
                                        </p:tgtEl>
                                      </p:cBhvr>
                                    </p:animEffect>
                                    <p:anim calcmode="lin" valueType="num">
                                      <p:cBhvr>
                                        <p:cTn id="122" dur="1000"/>
                                        <p:tgtEl>
                                          <p:spTgt spid="136"/>
                                        </p:tgtEl>
                                        <p:attrNameLst>
                                          <p:attrName>ppt_x</p:attrName>
                                        </p:attrNameLst>
                                      </p:cBhvr>
                                      <p:tavLst>
                                        <p:tav tm="0">
                                          <p:val>
                                            <p:strVal val="ppt_x"/>
                                          </p:val>
                                        </p:tav>
                                        <p:tav tm="100000">
                                          <p:val>
                                            <p:strVal val="ppt_x"/>
                                          </p:val>
                                        </p:tav>
                                      </p:tavLst>
                                    </p:anim>
                                    <p:anim calcmode="lin" valueType="num">
                                      <p:cBhvr>
                                        <p:cTn id="123" dur="1000"/>
                                        <p:tgtEl>
                                          <p:spTgt spid="136"/>
                                        </p:tgtEl>
                                        <p:attrNameLst>
                                          <p:attrName>ppt_y</p:attrName>
                                        </p:attrNameLst>
                                      </p:cBhvr>
                                      <p:tavLst>
                                        <p:tav tm="0">
                                          <p:val>
                                            <p:strVal val="ppt_y"/>
                                          </p:val>
                                        </p:tav>
                                        <p:tav tm="100000">
                                          <p:val>
                                            <p:strVal val="ppt_y+.1"/>
                                          </p:val>
                                        </p:tav>
                                      </p:tavLst>
                                    </p:anim>
                                    <p:set>
                                      <p:cBhvr>
                                        <p:cTn id="124" dur="1" fill="hold">
                                          <p:stCondLst>
                                            <p:cond delay="999"/>
                                          </p:stCondLst>
                                        </p:cTn>
                                        <p:tgtEl>
                                          <p:spTgt spid="136"/>
                                        </p:tgtEl>
                                        <p:attrNameLst>
                                          <p:attrName>style.visibility</p:attrName>
                                        </p:attrNameLst>
                                      </p:cBhvr>
                                      <p:to>
                                        <p:strVal val="hidden"/>
                                      </p:to>
                                    </p:set>
                                  </p:childTnLst>
                                </p:cTn>
                              </p:par>
                              <p:par>
                                <p:cTn id="125" presetID="42" presetClass="exit" presetSubtype="0" fill="hold" grpId="0" nodeType="withEffect">
                                  <p:stCondLst>
                                    <p:cond delay="0"/>
                                  </p:stCondLst>
                                  <p:childTnLst>
                                    <p:animEffect transition="out" filter="fade">
                                      <p:cBhvr>
                                        <p:cTn id="126" dur="1000"/>
                                        <p:tgtEl>
                                          <p:spTgt spid="137"/>
                                        </p:tgtEl>
                                      </p:cBhvr>
                                    </p:animEffect>
                                    <p:anim calcmode="lin" valueType="num">
                                      <p:cBhvr>
                                        <p:cTn id="127" dur="1000"/>
                                        <p:tgtEl>
                                          <p:spTgt spid="137"/>
                                        </p:tgtEl>
                                        <p:attrNameLst>
                                          <p:attrName>ppt_x</p:attrName>
                                        </p:attrNameLst>
                                      </p:cBhvr>
                                      <p:tavLst>
                                        <p:tav tm="0">
                                          <p:val>
                                            <p:strVal val="ppt_x"/>
                                          </p:val>
                                        </p:tav>
                                        <p:tav tm="100000">
                                          <p:val>
                                            <p:strVal val="ppt_x"/>
                                          </p:val>
                                        </p:tav>
                                      </p:tavLst>
                                    </p:anim>
                                    <p:anim calcmode="lin" valueType="num">
                                      <p:cBhvr>
                                        <p:cTn id="128" dur="1000"/>
                                        <p:tgtEl>
                                          <p:spTgt spid="137"/>
                                        </p:tgtEl>
                                        <p:attrNameLst>
                                          <p:attrName>ppt_y</p:attrName>
                                        </p:attrNameLst>
                                      </p:cBhvr>
                                      <p:tavLst>
                                        <p:tav tm="0">
                                          <p:val>
                                            <p:strVal val="ppt_y"/>
                                          </p:val>
                                        </p:tav>
                                        <p:tav tm="100000">
                                          <p:val>
                                            <p:strVal val="ppt_y+.1"/>
                                          </p:val>
                                        </p:tav>
                                      </p:tavLst>
                                    </p:anim>
                                    <p:set>
                                      <p:cBhvr>
                                        <p:cTn id="129" dur="1" fill="hold">
                                          <p:stCondLst>
                                            <p:cond delay="999"/>
                                          </p:stCondLst>
                                        </p:cTn>
                                        <p:tgtEl>
                                          <p:spTgt spid="137"/>
                                        </p:tgtEl>
                                        <p:attrNameLst>
                                          <p:attrName>style.visibility</p:attrName>
                                        </p:attrNameLst>
                                      </p:cBhvr>
                                      <p:to>
                                        <p:strVal val="hidden"/>
                                      </p:to>
                                    </p:set>
                                  </p:childTnLst>
                                </p:cTn>
                              </p:par>
                              <p:par>
                                <p:cTn id="130" presetID="42" presetClass="exit" presetSubtype="0" fill="hold" grpId="0" nodeType="withEffect">
                                  <p:stCondLst>
                                    <p:cond delay="0"/>
                                  </p:stCondLst>
                                  <p:childTnLst>
                                    <p:animEffect transition="out" filter="fade">
                                      <p:cBhvr>
                                        <p:cTn id="131" dur="1000"/>
                                        <p:tgtEl>
                                          <p:spTgt spid="138"/>
                                        </p:tgtEl>
                                      </p:cBhvr>
                                    </p:animEffect>
                                    <p:anim calcmode="lin" valueType="num">
                                      <p:cBhvr>
                                        <p:cTn id="132" dur="1000"/>
                                        <p:tgtEl>
                                          <p:spTgt spid="138"/>
                                        </p:tgtEl>
                                        <p:attrNameLst>
                                          <p:attrName>ppt_x</p:attrName>
                                        </p:attrNameLst>
                                      </p:cBhvr>
                                      <p:tavLst>
                                        <p:tav tm="0">
                                          <p:val>
                                            <p:strVal val="ppt_x"/>
                                          </p:val>
                                        </p:tav>
                                        <p:tav tm="100000">
                                          <p:val>
                                            <p:strVal val="ppt_x"/>
                                          </p:val>
                                        </p:tav>
                                      </p:tavLst>
                                    </p:anim>
                                    <p:anim calcmode="lin" valueType="num">
                                      <p:cBhvr>
                                        <p:cTn id="133" dur="1000"/>
                                        <p:tgtEl>
                                          <p:spTgt spid="138"/>
                                        </p:tgtEl>
                                        <p:attrNameLst>
                                          <p:attrName>ppt_y</p:attrName>
                                        </p:attrNameLst>
                                      </p:cBhvr>
                                      <p:tavLst>
                                        <p:tav tm="0">
                                          <p:val>
                                            <p:strVal val="ppt_y"/>
                                          </p:val>
                                        </p:tav>
                                        <p:tav tm="100000">
                                          <p:val>
                                            <p:strVal val="ppt_y+.1"/>
                                          </p:val>
                                        </p:tav>
                                      </p:tavLst>
                                    </p:anim>
                                    <p:set>
                                      <p:cBhvr>
                                        <p:cTn id="134" dur="1" fill="hold">
                                          <p:stCondLst>
                                            <p:cond delay="999"/>
                                          </p:stCondLst>
                                        </p:cTn>
                                        <p:tgtEl>
                                          <p:spTgt spid="138"/>
                                        </p:tgtEl>
                                        <p:attrNameLst>
                                          <p:attrName>style.visibility</p:attrName>
                                        </p:attrNameLst>
                                      </p:cBhvr>
                                      <p:to>
                                        <p:strVal val="hidden"/>
                                      </p:to>
                                    </p:set>
                                  </p:childTnLst>
                                </p:cTn>
                              </p:par>
                              <p:par>
                                <p:cTn id="135" presetID="42" presetClass="exit" presetSubtype="0" fill="hold" grpId="0" nodeType="withEffect">
                                  <p:stCondLst>
                                    <p:cond delay="0"/>
                                  </p:stCondLst>
                                  <p:childTnLst>
                                    <p:animEffect transition="out" filter="fade">
                                      <p:cBhvr>
                                        <p:cTn id="136" dur="1000"/>
                                        <p:tgtEl>
                                          <p:spTgt spid="139"/>
                                        </p:tgtEl>
                                      </p:cBhvr>
                                    </p:animEffect>
                                    <p:anim calcmode="lin" valueType="num">
                                      <p:cBhvr>
                                        <p:cTn id="137" dur="1000"/>
                                        <p:tgtEl>
                                          <p:spTgt spid="139"/>
                                        </p:tgtEl>
                                        <p:attrNameLst>
                                          <p:attrName>ppt_x</p:attrName>
                                        </p:attrNameLst>
                                      </p:cBhvr>
                                      <p:tavLst>
                                        <p:tav tm="0">
                                          <p:val>
                                            <p:strVal val="ppt_x"/>
                                          </p:val>
                                        </p:tav>
                                        <p:tav tm="100000">
                                          <p:val>
                                            <p:strVal val="ppt_x"/>
                                          </p:val>
                                        </p:tav>
                                      </p:tavLst>
                                    </p:anim>
                                    <p:anim calcmode="lin" valueType="num">
                                      <p:cBhvr>
                                        <p:cTn id="138" dur="1000"/>
                                        <p:tgtEl>
                                          <p:spTgt spid="139"/>
                                        </p:tgtEl>
                                        <p:attrNameLst>
                                          <p:attrName>ppt_y</p:attrName>
                                        </p:attrNameLst>
                                      </p:cBhvr>
                                      <p:tavLst>
                                        <p:tav tm="0">
                                          <p:val>
                                            <p:strVal val="ppt_y"/>
                                          </p:val>
                                        </p:tav>
                                        <p:tav tm="100000">
                                          <p:val>
                                            <p:strVal val="ppt_y+.1"/>
                                          </p:val>
                                        </p:tav>
                                      </p:tavLst>
                                    </p:anim>
                                    <p:set>
                                      <p:cBhvr>
                                        <p:cTn id="139" dur="1" fill="hold">
                                          <p:stCondLst>
                                            <p:cond delay="999"/>
                                          </p:stCondLst>
                                        </p:cTn>
                                        <p:tgtEl>
                                          <p:spTgt spid="139"/>
                                        </p:tgtEl>
                                        <p:attrNameLst>
                                          <p:attrName>style.visibility</p:attrName>
                                        </p:attrNameLst>
                                      </p:cBhvr>
                                      <p:to>
                                        <p:strVal val="hidden"/>
                                      </p:to>
                                    </p:set>
                                  </p:childTnLst>
                                </p:cTn>
                              </p:par>
                              <p:par>
                                <p:cTn id="140" presetID="42" presetClass="exit" presetSubtype="0" fill="hold" grpId="0" nodeType="withEffect">
                                  <p:stCondLst>
                                    <p:cond delay="0"/>
                                  </p:stCondLst>
                                  <p:childTnLst>
                                    <p:animEffect transition="out" filter="fade">
                                      <p:cBhvr>
                                        <p:cTn id="141" dur="1000"/>
                                        <p:tgtEl>
                                          <p:spTgt spid="140"/>
                                        </p:tgtEl>
                                      </p:cBhvr>
                                    </p:animEffect>
                                    <p:anim calcmode="lin" valueType="num">
                                      <p:cBhvr>
                                        <p:cTn id="142" dur="1000"/>
                                        <p:tgtEl>
                                          <p:spTgt spid="140"/>
                                        </p:tgtEl>
                                        <p:attrNameLst>
                                          <p:attrName>ppt_x</p:attrName>
                                        </p:attrNameLst>
                                      </p:cBhvr>
                                      <p:tavLst>
                                        <p:tav tm="0">
                                          <p:val>
                                            <p:strVal val="ppt_x"/>
                                          </p:val>
                                        </p:tav>
                                        <p:tav tm="100000">
                                          <p:val>
                                            <p:strVal val="ppt_x"/>
                                          </p:val>
                                        </p:tav>
                                      </p:tavLst>
                                    </p:anim>
                                    <p:anim calcmode="lin" valueType="num">
                                      <p:cBhvr>
                                        <p:cTn id="143" dur="1000"/>
                                        <p:tgtEl>
                                          <p:spTgt spid="140"/>
                                        </p:tgtEl>
                                        <p:attrNameLst>
                                          <p:attrName>ppt_y</p:attrName>
                                        </p:attrNameLst>
                                      </p:cBhvr>
                                      <p:tavLst>
                                        <p:tav tm="0">
                                          <p:val>
                                            <p:strVal val="ppt_y"/>
                                          </p:val>
                                        </p:tav>
                                        <p:tav tm="100000">
                                          <p:val>
                                            <p:strVal val="ppt_y+.1"/>
                                          </p:val>
                                        </p:tav>
                                      </p:tavLst>
                                    </p:anim>
                                    <p:set>
                                      <p:cBhvr>
                                        <p:cTn id="144" dur="1" fill="hold">
                                          <p:stCondLst>
                                            <p:cond delay="999"/>
                                          </p:stCondLst>
                                        </p:cTn>
                                        <p:tgtEl>
                                          <p:spTgt spid="140"/>
                                        </p:tgtEl>
                                        <p:attrNameLst>
                                          <p:attrName>style.visibility</p:attrName>
                                        </p:attrNameLst>
                                      </p:cBhvr>
                                      <p:to>
                                        <p:strVal val="hidden"/>
                                      </p:to>
                                    </p:set>
                                  </p:childTnLst>
                                </p:cTn>
                              </p:par>
                              <p:par>
                                <p:cTn id="145" presetID="42" presetClass="exit" presetSubtype="0" fill="hold" grpId="0" nodeType="withEffect">
                                  <p:stCondLst>
                                    <p:cond delay="0"/>
                                  </p:stCondLst>
                                  <p:childTnLst>
                                    <p:animEffect transition="out" filter="fade">
                                      <p:cBhvr>
                                        <p:cTn id="146" dur="1000"/>
                                        <p:tgtEl>
                                          <p:spTgt spid="141"/>
                                        </p:tgtEl>
                                      </p:cBhvr>
                                    </p:animEffect>
                                    <p:anim calcmode="lin" valueType="num">
                                      <p:cBhvr>
                                        <p:cTn id="147" dur="1000"/>
                                        <p:tgtEl>
                                          <p:spTgt spid="141"/>
                                        </p:tgtEl>
                                        <p:attrNameLst>
                                          <p:attrName>ppt_x</p:attrName>
                                        </p:attrNameLst>
                                      </p:cBhvr>
                                      <p:tavLst>
                                        <p:tav tm="0">
                                          <p:val>
                                            <p:strVal val="ppt_x"/>
                                          </p:val>
                                        </p:tav>
                                        <p:tav tm="100000">
                                          <p:val>
                                            <p:strVal val="ppt_x"/>
                                          </p:val>
                                        </p:tav>
                                      </p:tavLst>
                                    </p:anim>
                                    <p:anim calcmode="lin" valueType="num">
                                      <p:cBhvr>
                                        <p:cTn id="148" dur="1000"/>
                                        <p:tgtEl>
                                          <p:spTgt spid="141"/>
                                        </p:tgtEl>
                                        <p:attrNameLst>
                                          <p:attrName>ppt_y</p:attrName>
                                        </p:attrNameLst>
                                      </p:cBhvr>
                                      <p:tavLst>
                                        <p:tav tm="0">
                                          <p:val>
                                            <p:strVal val="ppt_y"/>
                                          </p:val>
                                        </p:tav>
                                        <p:tav tm="100000">
                                          <p:val>
                                            <p:strVal val="ppt_y+.1"/>
                                          </p:val>
                                        </p:tav>
                                      </p:tavLst>
                                    </p:anim>
                                    <p:set>
                                      <p:cBhvr>
                                        <p:cTn id="149" dur="1" fill="hold">
                                          <p:stCondLst>
                                            <p:cond delay="999"/>
                                          </p:stCondLst>
                                        </p:cTn>
                                        <p:tgtEl>
                                          <p:spTgt spid="141"/>
                                        </p:tgtEl>
                                        <p:attrNameLst>
                                          <p:attrName>style.visibility</p:attrName>
                                        </p:attrNameLst>
                                      </p:cBhvr>
                                      <p:to>
                                        <p:strVal val="hidden"/>
                                      </p:to>
                                    </p:set>
                                  </p:childTnLst>
                                </p:cTn>
                              </p:par>
                              <p:par>
                                <p:cTn id="150" presetID="42" presetClass="exit" presetSubtype="0" fill="hold" grpId="0" nodeType="withEffect">
                                  <p:stCondLst>
                                    <p:cond delay="0"/>
                                  </p:stCondLst>
                                  <p:childTnLst>
                                    <p:animEffect transition="out" filter="fade">
                                      <p:cBhvr>
                                        <p:cTn id="151" dur="1000"/>
                                        <p:tgtEl>
                                          <p:spTgt spid="142"/>
                                        </p:tgtEl>
                                      </p:cBhvr>
                                    </p:animEffect>
                                    <p:anim calcmode="lin" valueType="num">
                                      <p:cBhvr>
                                        <p:cTn id="152" dur="1000"/>
                                        <p:tgtEl>
                                          <p:spTgt spid="142"/>
                                        </p:tgtEl>
                                        <p:attrNameLst>
                                          <p:attrName>ppt_x</p:attrName>
                                        </p:attrNameLst>
                                      </p:cBhvr>
                                      <p:tavLst>
                                        <p:tav tm="0">
                                          <p:val>
                                            <p:strVal val="ppt_x"/>
                                          </p:val>
                                        </p:tav>
                                        <p:tav tm="100000">
                                          <p:val>
                                            <p:strVal val="ppt_x"/>
                                          </p:val>
                                        </p:tav>
                                      </p:tavLst>
                                    </p:anim>
                                    <p:anim calcmode="lin" valueType="num">
                                      <p:cBhvr>
                                        <p:cTn id="153" dur="1000"/>
                                        <p:tgtEl>
                                          <p:spTgt spid="142"/>
                                        </p:tgtEl>
                                        <p:attrNameLst>
                                          <p:attrName>ppt_y</p:attrName>
                                        </p:attrNameLst>
                                      </p:cBhvr>
                                      <p:tavLst>
                                        <p:tav tm="0">
                                          <p:val>
                                            <p:strVal val="ppt_y"/>
                                          </p:val>
                                        </p:tav>
                                        <p:tav tm="100000">
                                          <p:val>
                                            <p:strVal val="ppt_y+.1"/>
                                          </p:val>
                                        </p:tav>
                                      </p:tavLst>
                                    </p:anim>
                                    <p:set>
                                      <p:cBhvr>
                                        <p:cTn id="154" dur="1" fill="hold">
                                          <p:stCondLst>
                                            <p:cond delay="999"/>
                                          </p:stCondLst>
                                        </p:cTn>
                                        <p:tgtEl>
                                          <p:spTgt spid="142"/>
                                        </p:tgtEl>
                                        <p:attrNameLst>
                                          <p:attrName>style.visibility</p:attrName>
                                        </p:attrNameLst>
                                      </p:cBhvr>
                                      <p:to>
                                        <p:strVal val="hidden"/>
                                      </p:to>
                                    </p:set>
                                  </p:childTnLst>
                                </p:cTn>
                              </p:par>
                              <p:par>
                                <p:cTn id="155" presetID="42" presetClass="exit" presetSubtype="0" fill="hold" grpId="0" nodeType="withEffect">
                                  <p:stCondLst>
                                    <p:cond delay="0"/>
                                  </p:stCondLst>
                                  <p:childTnLst>
                                    <p:animEffect transition="out" filter="fade">
                                      <p:cBhvr>
                                        <p:cTn id="156" dur="1000"/>
                                        <p:tgtEl>
                                          <p:spTgt spid="143"/>
                                        </p:tgtEl>
                                      </p:cBhvr>
                                    </p:animEffect>
                                    <p:anim calcmode="lin" valueType="num">
                                      <p:cBhvr>
                                        <p:cTn id="157" dur="1000"/>
                                        <p:tgtEl>
                                          <p:spTgt spid="143"/>
                                        </p:tgtEl>
                                        <p:attrNameLst>
                                          <p:attrName>ppt_x</p:attrName>
                                        </p:attrNameLst>
                                      </p:cBhvr>
                                      <p:tavLst>
                                        <p:tav tm="0">
                                          <p:val>
                                            <p:strVal val="ppt_x"/>
                                          </p:val>
                                        </p:tav>
                                        <p:tav tm="100000">
                                          <p:val>
                                            <p:strVal val="ppt_x"/>
                                          </p:val>
                                        </p:tav>
                                      </p:tavLst>
                                    </p:anim>
                                    <p:anim calcmode="lin" valueType="num">
                                      <p:cBhvr>
                                        <p:cTn id="158" dur="1000"/>
                                        <p:tgtEl>
                                          <p:spTgt spid="143"/>
                                        </p:tgtEl>
                                        <p:attrNameLst>
                                          <p:attrName>ppt_y</p:attrName>
                                        </p:attrNameLst>
                                      </p:cBhvr>
                                      <p:tavLst>
                                        <p:tav tm="0">
                                          <p:val>
                                            <p:strVal val="ppt_y"/>
                                          </p:val>
                                        </p:tav>
                                        <p:tav tm="100000">
                                          <p:val>
                                            <p:strVal val="ppt_y+.1"/>
                                          </p:val>
                                        </p:tav>
                                      </p:tavLst>
                                    </p:anim>
                                    <p:set>
                                      <p:cBhvr>
                                        <p:cTn id="159" dur="1" fill="hold">
                                          <p:stCondLst>
                                            <p:cond delay="999"/>
                                          </p:stCondLst>
                                        </p:cTn>
                                        <p:tgtEl>
                                          <p:spTgt spid="143"/>
                                        </p:tgtEl>
                                        <p:attrNameLst>
                                          <p:attrName>style.visibility</p:attrName>
                                        </p:attrNameLst>
                                      </p:cBhvr>
                                      <p:to>
                                        <p:strVal val="hidden"/>
                                      </p:to>
                                    </p:set>
                                  </p:childTnLst>
                                </p:cTn>
                              </p:par>
                              <p:par>
                                <p:cTn id="160" presetID="42" presetClass="exit" presetSubtype="0" fill="hold" grpId="0" nodeType="withEffect">
                                  <p:stCondLst>
                                    <p:cond delay="0"/>
                                  </p:stCondLst>
                                  <p:childTnLst>
                                    <p:animEffect transition="out" filter="fade">
                                      <p:cBhvr>
                                        <p:cTn id="161" dur="1000"/>
                                        <p:tgtEl>
                                          <p:spTgt spid="144"/>
                                        </p:tgtEl>
                                      </p:cBhvr>
                                    </p:animEffect>
                                    <p:anim calcmode="lin" valueType="num">
                                      <p:cBhvr>
                                        <p:cTn id="162" dur="1000"/>
                                        <p:tgtEl>
                                          <p:spTgt spid="144"/>
                                        </p:tgtEl>
                                        <p:attrNameLst>
                                          <p:attrName>ppt_x</p:attrName>
                                        </p:attrNameLst>
                                      </p:cBhvr>
                                      <p:tavLst>
                                        <p:tav tm="0">
                                          <p:val>
                                            <p:strVal val="ppt_x"/>
                                          </p:val>
                                        </p:tav>
                                        <p:tav tm="100000">
                                          <p:val>
                                            <p:strVal val="ppt_x"/>
                                          </p:val>
                                        </p:tav>
                                      </p:tavLst>
                                    </p:anim>
                                    <p:anim calcmode="lin" valueType="num">
                                      <p:cBhvr>
                                        <p:cTn id="163" dur="1000"/>
                                        <p:tgtEl>
                                          <p:spTgt spid="144"/>
                                        </p:tgtEl>
                                        <p:attrNameLst>
                                          <p:attrName>ppt_y</p:attrName>
                                        </p:attrNameLst>
                                      </p:cBhvr>
                                      <p:tavLst>
                                        <p:tav tm="0">
                                          <p:val>
                                            <p:strVal val="ppt_y"/>
                                          </p:val>
                                        </p:tav>
                                        <p:tav tm="100000">
                                          <p:val>
                                            <p:strVal val="ppt_y+.1"/>
                                          </p:val>
                                        </p:tav>
                                      </p:tavLst>
                                    </p:anim>
                                    <p:set>
                                      <p:cBhvr>
                                        <p:cTn id="164" dur="1" fill="hold">
                                          <p:stCondLst>
                                            <p:cond delay="999"/>
                                          </p:stCondLst>
                                        </p:cTn>
                                        <p:tgtEl>
                                          <p:spTgt spid="144"/>
                                        </p:tgtEl>
                                        <p:attrNameLst>
                                          <p:attrName>style.visibility</p:attrName>
                                        </p:attrNameLst>
                                      </p:cBhvr>
                                      <p:to>
                                        <p:strVal val="hidden"/>
                                      </p:to>
                                    </p:set>
                                  </p:childTnLst>
                                </p:cTn>
                              </p:par>
                              <p:par>
                                <p:cTn id="165" presetID="42" presetClass="exit" presetSubtype="0" fill="hold" grpId="0" nodeType="withEffect">
                                  <p:stCondLst>
                                    <p:cond delay="0"/>
                                  </p:stCondLst>
                                  <p:childTnLst>
                                    <p:animEffect transition="out" filter="fade">
                                      <p:cBhvr>
                                        <p:cTn id="166" dur="1000"/>
                                        <p:tgtEl>
                                          <p:spTgt spid="145"/>
                                        </p:tgtEl>
                                      </p:cBhvr>
                                    </p:animEffect>
                                    <p:anim calcmode="lin" valueType="num">
                                      <p:cBhvr>
                                        <p:cTn id="167" dur="1000"/>
                                        <p:tgtEl>
                                          <p:spTgt spid="145"/>
                                        </p:tgtEl>
                                        <p:attrNameLst>
                                          <p:attrName>ppt_x</p:attrName>
                                        </p:attrNameLst>
                                      </p:cBhvr>
                                      <p:tavLst>
                                        <p:tav tm="0">
                                          <p:val>
                                            <p:strVal val="ppt_x"/>
                                          </p:val>
                                        </p:tav>
                                        <p:tav tm="100000">
                                          <p:val>
                                            <p:strVal val="ppt_x"/>
                                          </p:val>
                                        </p:tav>
                                      </p:tavLst>
                                    </p:anim>
                                    <p:anim calcmode="lin" valueType="num">
                                      <p:cBhvr>
                                        <p:cTn id="168" dur="1000"/>
                                        <p:tgtEl>
                                          <p:spTgt spid="145"/>
                                        </p:tgtEl>
                                        <p:attrNameLst>
                                          <p:attrName>ppt_y</p:attrName>
                                        </p:attrNameLst>
                                      </p:cBhvr>
                                      <p:tavLst>
                                        <p:tav tm="0">
                                          <p:val>
                                            <p:strVal val="ppt_y"/>
                                          </p:val>
                                        </p:tav>
                                        <p:tav tm="100000">
                                          <p:val>
                                            <p:strVal val="ppt_y+.1"/>
                                          </p:val>
                                        </p:tav>
                                      </p:tavLst>
                                    </p:anim>
                                    <p:set>
                                      <p:cBhvr>
                                        <p:cTn id="169" dur="1" fill="hold">
                                          <p:stCondLst>
                                            <p:cond delay="999"/>
                                          </p:stCondLst>
                                        </p:cTn>
                                        <p:tgtEl>
                                          <p:spTgt spid="145"/>
                                        </p:tgtEl>
                                        <p:attrNameLst>
                                          <p:attrName>style.visibility</p:attrName>
                                        </p:attrNameLst>
                                      </p:cBhvr>
                                      <p:to>
                                        <p:strVal val="hidden"/>
                                      </p:to>
                                    </p:set>
                                  </p:childTnLst>
                                </p:cTn>
                              </p:par>
                              <p:par>
                                <p:cTn id="170" presetID="42" presetClass="exit" presetSubtype="0" fill="hold" grpId="0" nodeType="withEffect">
                                  <p:stCondLst>
                                    <p:cond delay="0"/>
                                  </p:stCondLst>
                                  <p:childTnLst>
                                    <p:animEffect transition="out" filter="fade">
                                      <p:cBhvr>
                                        <p:cTn id="171" dur="1000"/>
                                        <p:tgtEl>
                                          <p:spTgt spid="146"/>
                                        </p:tgtEl>
                                      </p:cBhvr>
                                    </p:animEffect>
                                    <p:anim calcmode="lin" valueType="num">
                                      <p:cBhvr>
                                        <p:cTn id="172" dur="1000"/>
                                        <p:tgtEl>
                                          <p:spTgt spid="146"/>
                                        </p:tgtEl>
                                        <p:attrNameLst>
                                          <p:attrName>ppt_x</p:attrName>
                                        </p:attrNameLst>
                                      </p:cBhvr>
                                      <p:tavLst>
                                        <p:tav tm="0">
                                          <p:val>
                                            <p:strVal val="ppt_x"/>
                                          </p:val>
                                        </p:tav>
                                        <p:tav tm="100000">
                                          <p:val>
                                            <p:strVal val="ppt_x"/>
                                          </p:val>
                                        </p:tav>
                                      </p:tavLst>
                                    </p:anim>
                                    <p:anim calcmode="lin" valueType="num">
                                      <p:cBhvr>
                                        <p:cTn id="173" dur="1000"/>
                                        <p:tgtEl>
                                          <p:spTgt spid="146"/>
                                        </p:tgtEl>
                                        <p:attrNameLst>
                                          <p:attrName>ppt_y</p:attrName>
                                        </p:attrNameLst>
                                      </p:cBhvr>
                                      <p:tavLst>
                                        <p:tav tm="0">
                                          <p:val>
                                            <p:strVal val="ppt_y"/>
                                          </p:val>
                                        </p:tav>
                                        <p:tav tm="100000">
                                          <p:val>
                                            <p:strVal val="ppt_y+.1"/>
                                          </p:val>
                                        </p:tav>
                                      </p:tavLst>
                                    </p:anim>
                                    <p:set>
                                      <p:cBhvr>
                                        <p:cTn id="174" dur="1" fill="hold">
                                          <p:stCondLst>
                                            <p:cond delay="999"/>
                                          </p:stCondLst>
                                        </p:cTn>
                                        <p:tgtEl>
                                          <p:spTgt spid="146"/>
                                        </p:tgtEl>
                                        <p:attrNameLst>
                                          <p:attrName>style.visibility</p:attrName>
                                        </p:attrNameLst>
                                      </p:cBhvr>
                                      <p:to>
                                        <p:strVal val="hidden"/>
                                      </p:to>
                                    </p:set>
                                  </p:childTnLst>
                                </p:cTn>
                              </p:par>
                              <p:par>
                                <p:cTn id="175" presetID="42" presetClass="exit" presetSubtype="0" fill="hold" grpId="0" nodeType="withEffect">
                                  <p:stCondLst>
                                    <p:cond delay="0"/>
                                  </p:stCondLst>
                                  <p:childTnLst>
                                    <p:animEffect transition="out" filter="fade">
                                      <p:cBhvr>
                                        <p:cTn id="176" dur="1000"/>
                                        <p:tgtEl>
                                          <p:spTgt spid="147"/>
                                        </p:tgtEl>
                                      </p:cBhvr>
                                    </p:animEffect>
                                    <p:anim calcmode="lin" valueType="num">
                                      <p:cBhvr>
                                        <p:cTn id="177" dur="1000"/>
                                        <p:tgtEl>
                                          <p:spTgt spid="147"/>
                                        </p:tgtEl>
                                        <p:attrNameLst>
                                          <p:attrName>ppt_x</p:attrName>
                                        </p:attrNameLst>
                                      </p:cBhvr>
                                      <p:tavLst>
                                        <p:tav tm="0">
                                          <p:val>
                                            <p:strVal val="ppt_x"/>
                                          </p:val>
                                        </p:tav>
                                        <p:tav tm="100000">
                                          <p:val>
                                            <p:strVal val="ppt_x"/>
                                          </p:val>
                                        </p:tav>
                                      </p:tavLst>
                                    </p:anim>
                                    <p:anim calcmode="lin" valueType="num">
                                      <p:cBhvr>
                                        <p:cTn id="178" dur="1000"/>
                                        <p:tgtEl>
                                          <p:spTgt spid="147"/>
                                        </p:tgtEl>
                                        <p:attrNameLst>
                                          <p:attrName>ppt_y</p:attrName>
                                        </p:attrNameLst>
                                      </p:cBhvr>
                                      <p:tavLst>
                                        <p:tav tm="0">
                                          <p:val>
                                            <p:strVal val="ppt_y"/>
                                          </p:val>
                                        </p:tav>
                                        <p:tav tm="100000">
                                          <p:val>
                                            <p:strVal val="ppt_y+.1"/>
                                          </p:val>
                                        </p:tav>
                                      </p:tavLst>
                                    </p:anim>
                                    <p:set>
                                      <p:cBhvr>
                                        <p:cTn id="179" dur="1" fill="hold">
                                          <p:stCondLst>
                                            <p:cond delay="999"/>
                                          </p:stCondLst>
                                        </p:cTn>
                                        <p:tgtEl>
                                          <p:spTgt spid="147"/>
                                        </p:tgtEl>
                                        <p:attrNameLst>
                                          <p:attrName>style.visibility</p:attrName>
                                        </p:attrNameLst>
                                      </p:cBhvr>
                                      <p:to>
                                        <p:strVal val="hidden"/>
                                      </p:to>
                                    </p:set>
                                  </p:childTnLst>
                                </p:cTn>
                              </p:par>
                              <p:par>
                                <p:cTn id="180" presetID="42" presetClass="exit" presetSubtype="0" fill="hold" grpId="0" nodeType="withEffect">
                                  <p:stCondLst>
                                    <p:cond delay="0"/>
                                  </p:stCondLst>
                                  <p:childTnLst>
                                    <p:animEffect transition="out" filter="fade">
                                      <p:cBhvr>
                                        <p:cTn id="181" dur="1000"/>
                                        <p:tgtEl>
                                          <p:spTgt spid="148"/>
                                        </p:tgtEl>
                                      </p:cBhvr>
                                    </p:animEffect>
                                    <p:anim calcmode="lin" valueType="num">
                                      <p:cBhvr>
                                        <p:cTn id="182" dur="1000"/>
                                        <p:tgtEl>
                                          <p:spTgt spid="148"/>
                                        </p:tgtEl>
                                        <p:attrNameLst>
                                          <p:attrName>ppt_x</p:attrName>
                                        </p:attrNameLst>
                                      </p:cBhvr>
                                      <p:tavLst>
                                        <p:tav tm="0">
                                          <p:val>
                                            <p:strVal val="ppt_x"/>
                                          </p:val>
                                        </p:tav>
                                        <p:tav tm="100000">
                                          <p:val>
                                            <p:strVal val="ppt_x"/>
                                          </p:val>
                                        </p:tav>
                                      </p:tavLst>
                                    </p:anim>
                                    <p:anim calcmode="lin" valueType="num">
                                      <p:cBhvr>
                                        <p:cTn id="183" dur="1000"/>
                                        <p:tgtEl>
                                          <p:spTgt spid="148"/>
                                        </p:tgtEl>
                                        <p:attrNameLst>
                                          <p:attrName>ppt_y</p:attrName>
                                        </p:attrNameLst>
                                      </p:cBhvr>
                                      <p:tavLst>
                                        <p:tav tm="0">
                                          <p:val>
                                            <p:strVal val="ppt_y"/>
                                          </p:val>
                                        </p:tav>
                                        <p:tav tm="100000">
                                          <p:val>
                                            <p:strVal val="ppt_y+.1"/>
                                          </p:val>
                                        </p:tav>
                                      </p:tavLst>
                                    </p:anim>
                                    <p:set>
                                      <p:cBhvr>
                                        <p:cTn id="184" dur="1" fill="hold">
                                          <p:stCondLst>
                                            <p:cond delay="999"/>
                                          </p:stCondLst>
                                        </p:cTn>
                                        <p:tgtEl>
                                          <p:spTgt spid="148"/>
                                        </p:tgtEl>
                                        <p:attrNameLst>
                                          <p:attrName>style.visibility</p:attrName>
                                        </p:attrNameLst>
                                      </p:cBhvr>
                                      <p:to>
                                        <p:strVal val="hidden"/>
                                      </p:to>
                                    </p:set>
                                  </p:childTnLst>
                                </p:cTn>
                              </p:par>
                              <p:par>
                                <p:cTn id="185" presetID="42" presetClass="exit" presetSubtype="0" fill="hold" grpId="0" nodeType="withEffect">
                                  <p:stCondLst>
                                    <p:cond delay="0"/>
                                  </p:stCondLst>
                                  <p:childTnLst>
                                    <p:animEffect transition="out" filter="fade">
                                      <p:cBhvr>
                                        <p:cTn id="186" dur="1000"/>
                                        <p:tgtEl>
                                          <p:spTgt spid="149"/>
                                        </p:tgtEl>
                                      </p:cBhvr>
                                    </p:animEffect>
                                    <p:anim calcmode="lin" valueType="num">
                                      <p:cBhvr>
                                        <p:cTn id="187" dur="1000"/>
                                        <p:tgtEl>
                                          <p:spTgt spid="149"/>
                                        </p:tgtEl>
                                        <p:attrNameLst>
                                          <p:attrName>ppt_x</p:attrName>
                                        </p:attrNameLst>
                                      </p:cBhvr>
                                      <p:tavLst>
                                        <p:tav tm="0">
                                          <p:val>
                                            <p:strVal val="ppt_x"/>
                                          </p:val>
                                        </p:tav>
                                        <p:tav tm="100000">
                                          <p:val>
                                            <p:strVal val="ppt_x"/>
                                          </p:val>
                                        </p:tav>
                                      </p:tavLst>
                                    </p:anim>
                                    <p:anim calcmode="lin" valueType="num">
                                      <p:cBhvr>
                                        <p:cTn id="188" dur="1000"/>
                                        <p:tgtEl>
                                          <p:spTgt spid="149"/>
                                        </p:tgtEl>
                                        <p:attrNameLst>
                                          <p:attrName>ppt_y</p:attrName>
                                        </p:attrNameLst>
                                      </p:cBhvr>
                                      <p:tavLst>
                                        <p:tav tm="0">
                                          <p:val>
                                            <p:strVal val="ppt_y"/>
                                          </p:val>
                                        </p:tav>
                                        <p:tav tm="100000">
                                          <p:val>
                                            <p:strVal val="ppt_y+.1"/>
                                          </p:val>
                                        </p:tav>
                                      </p:tavLst>
                                    </p:anim>
                                    <p:set>
                                      <p:cBhvr>
                                        <p:cTn id="189" dur="1" fill="hold">
                                          <p:stCondLst>
                                            <p:cond delay="999"/>
                                          </p:stCondLst>
                                        </p:cTn>
                                        <p:tgtEl>
                                          <p:spTgt spid="149"/>
                                        </p:tgtEl>
                                        <p:attrNameLst>
                                          <p:attrName>style.visibility</p:attrName>
                                        </p:attrNameLst>
                                      </p:cBhvr>
                                      <p:to>
                                        <p:strVal val="hidden"/>
                                      </p:to>
                                    </p:set>
                                  </p:childTnLst>
                                </p:cTn>
                              </p:par>
                              <p:par>
                                <p:cTn id="190" presetID="42" presetClass="exit" presetSubtype="0" fill="hold" grpId="0" nodeType="withEffect">
                                  <p:stCondLst>
                                    <p:cond delay="0"/>
                                  </p:stCondLst>
                                  <p:childTnLst>
                                    <p:animEffect transition="out" filter="fade">
                                      <p:cBhvr>
                                        <p:cTn id="191" dur="1000"/>
                                        <p:tgtEl>
                                          <p:spTgt spid="150"/>
                                        </p:tgtEl>
                                      </p:cBhvr>
                                    </p:animEffect>
                                    <p:anim calcmode="lin" valueType="num">
                                      <p:cBhvr>
                                        <p:cTn id="192" dur="1000"/>
                                        <p:tgtEl>
                                          <p:spTgt spid="150"/>
                                        </p:tgtEl>
                                        <p:attrNameLst>
                                          <p:attrName>ppt_x</p:attrName>
                                        </p:attrNameLst>
                                      </p:cBhvr>
                                      <p:tavLst>
                                        <p:tav tm="0">
                                          <p:val>
                                            <p:strVal val="ppt_x"/>
                                          </p:val>
                                        </p:tav>
                                        <p:tav tm="100000">
                                          <p:val>
                                            <p:strVal val="ppt_x"/>
                                          </p:val>
                                        </p:tav>
                                      </p:tavLst>
                                    </p:anim>
                                    <p:anim calcmode="lin" valueType="num">
                                      <p:cBhvr>
                                        <p:cTn id="193" dur="1000"/>
                                        <p:tgtEl>
                                          <p:spTgt spid="150"/>
                                        </p:tgtEl>
                                        <p:attrNameLst>
                                          <p:attrName>ppt_y</p:attrName>
                                        </p:attrNameLst>
                                      </p:cBhvr>
                                      <p:tavLst>
                                        <p:tav tm="0">
                                          <p:val>
                                            <p:strVal val="ppt_y"/>
                                          </p:val>
                                        </p:tav>
                                        <p:tav tm="100000">
                                          <p:val>
                                            <p:strVal val="ppt_y+.1"/>
                                          </p:val>
                                        </p:tav>
                                      </p:tavLst>
                                    </p:anim>
                                    <p:set>
                                      <p:cBhvr>
                                        <p:cTn id="194" dur="1" fill="hold">
                                          <p:stCondLst>
                                            <p:cond delay="999"/>
                                          </p:stCondLst>
                                        </p:cTn>
                                        <p:tgtEl>
                                          <p:spTgt spid="150"/>
                                        </p:tgtEl>
                                        <p:attrNameLst>
                                          <p:attrName>style.visibility</p:attrName>
                                        </p:attrNameLst>
                                      </p:cBhvr>
                                      <p:to>
                                        <p:strVal val="hidden"/>
                                      </p:to>
                                    </p:set>
                                  </p:childTnLst>
                                </p:cTn>
                              </p:par>
                              <p:par>
                                <p:cTn id="195" presetID="42" presetClass="exit" presetSubtype="0" fill="hold" grpId="0" nodeType="withEffect">
                                  <p:stCondLst>
                                    <p:cond delay="0"/>
                                  </p:stCondLst>
                                  <p:childTnLst>
                                    <p:animEffect transition="out" filter="fade">
                                      <p:cBhvr>
                                        <p:cTn id="196" dur="1000"/>
                                        <p:tgtEl>
                                          <p:spTgt spid="151"/>
                                        </p:tgtEl>
                                      </p:cBhvr>
                                    </p:animEffect>
                                    <p:anim calcmode="lin" valueType="num">
                                      <p:cBhvr>
                                        <p:cTn id="197" dur="1000"/>
                                        <p:tgtEl>
                                          <p:spTgt spid="151"/>
                                        </p:tgtEl>
                                        <p:attrNameLst>
                                          <p:attrName>ppt_x</p:attrName>
                                        </p:attrNameLst>
                                      </p:cBhvr>
                                      <p:tavLst>
                                        <p:tav tm="0">
                                          <p:val>
                                            <p:strVal val="ppt_x"/>
                                          </p:val>
                                        </p:tav>
                                        <p:tav tm="100000">
                                          <p:val>
                                            <p:strVal val="ppt_x"/>
                                          </p:val>
                                        </p:tav>
                                      </p:tavLst>
                                    </p:anim>
                                    <p:anim calcmode="lin" valueType="num">
                                      <p:cBhvr>
                                        <p:cTn id="198" dur="1000"/>
                                        <p:tgtEl>
                                          <p:spTgt spid="151"/>
                                        </p:tgtEl>
                                        <p:attrNameLst>
                                          <p:attrName>ppt_y</p:attrName>
                                        </p:attrNameLst>
                                      </p:cBhvr>
                                      <p:tavLst>
                                        <p:tav tm="0">
                                          <p:val>
                                            <p:strVal val="ppt_y"/>
                                          </p:val>
                                        </p:tav>
                                        <p:tav tm="100000">
                                          <p:val>
                                            <p:strVal val="ppt_y+.1"/>
                                          </p:val>
                                        </p:tav>
                                      </p:tavLst>
                                    </p:anim>
                                    <p:set>
                                      <p:cBhvr>
                                        <p:cTn id="199" dur="1" fill="hold">
                                          <p:stCondLst>
                                            <p:cond delay="999"/>
                                          </p:stCondLst>
                                        </p:cTn>
                                        <p:tgtEl>
                                          <p:spTgt spid="151"/>
                                        </p:tgtEl>
                                        <p:attrNameLst>
                                          <p:attrName>style.visibility</p:attrName>
                                        </p:attrNameLst>
                                      </p:cBhvr>
                                      <p:to>
                                        <p:strVal val="hidden"/>
                                      </p:to>
                                    </p:set>
                                  </p:childTnLst>
                                </p:cTn>
                              </p:par>
                              <p:par>
                                <p:cTn id="200" presetID="42" presetClass="exit" presetSubtype="0" fill="hold" grpId="0" nodeType="withEffect">
                                  <p:stCondLst>
                                    <p:cond delay="0"/>
                                  </p:stCondLst>
                                  <p:childTnLst>
                                    <p:animEffect transition="out" filter="fade">
                                      <p:cBhvr>
                                        <p:cTn id="201" dur="1000"/>
                                        <p:tgtEl>
                                          <p:spTgt spid="152"/>
                                        </p:tgtEl>
                                      </p:cBhvr>
                                    </p:animEffect>
                                    <p:anim calcmode="lin" valueType="num">
                                      <p:cBhvr>
                                        <p:cTn id="202" dur="1000"/>
                                        <p:tgtEl>
                                          <p:spTgt spid="152"/>
                                        </p:tgtEl>
                                        <p:attrNameLst>
                                          <p:attrName>ppt_x</p:attrName>
                                        </p:attrNameLst>
                                      </p:cBhvr>
                                      <p:tavLst>
                                        <p:tav tm="0">
                                          <p:val>
                                            <p:strVal val="ppt_x"/>
                                          </p:val>
                                        </p:tav>
                                        <p:tav tm="100000">
                                          <p:val>
                                            <p:strVal val="ppt_x"/>
                                          </p:val>
                                        </p:tav>
                                      </p:tavLst>
                                    </p:anim>
                                    <p:anim calcmode="lin" valueType="num">
                                      <p:cBhvr>
                                        <p:cTn id="203" dur="1000"/>
                                        <p:tgtEl>
                                          <p:spTgt spid="152"/>
                                        </p:tgtEl>
                                        <p:attrNameLst>
                                          <p:attrName>ppt_y</p:attrName>
                                        </p:attrNameLst>
                                      </p:cBhvr>
                                      <p:tavLst>
                                        <p:tav tm="0">
                                          <p:val>
                                            <p:strVal val="ppt_y"/>
                                          </p:val>
                                        </p:tav>
                                        <p:tav tm="100000">
                                          <p:val>
                                            <p:strVal val="ppt_y+.1"/>
                                          </p:val>
                                        </p:tav>
                                      </p:tavLst>
                                    </p:anim>
                                    <p:set>
                                      <p:cBhvr>
                                        <p:cTn id="204" dur="1" fill="hold">
                                          <p:stCondLst>
                                            <p:cond delay="999"/>
                                          </p:stCondLst>
                                        </p:cTn>
                                        <p:tgtEl>
                                          <p:spTgt spid="152"/>
                                        </p:tgtEl>
                                        <p:attrNameLst>
                                          <p:attrName>style.visibility</p:attrName>
                                        </p:attrNameLst>
                                      </p:cBhvr>
                                      <p:to>
                                        <p:strVal val="hidden"/>
                                      </p:to>
                                    </p:set>
                                  </p:childTnLst>
                                </p:cTn>
                              </p:par>
                              <p:par>
                                <p:cTn id="205" presetID="42" presetClass="exit" presetSubtype="0" fill="hold" grpId="0" nodeType="withEffect">
                                  <p:stCondLst>
                                    <p:cond delay="0"/>
                                  </p:stCondLst>
                                  <p:childTnLst>
                                    <p:animEffect transition="out" filter="fade">
                                      <p:cBhvr>
                                        <p:cTn id="206" dur="1000"/>
                                        <p:tgtEl>
                                          <p:spTgt spid="153"/>
                                        </p:tgtEl>
                                      </p:cBhvr>
                                    </p:animEffect>
                                    <p:anim calcmode="lin" valueType="num">
                                      <p:cBhvr>
                                        <p:cTn id="207" dur="1000"/>
                                        <p:tgtEl>
                                          <p:spTgt spid="153"/>
                                        </p:tgtEl>
                                        <p:attrNameLst>
                                          <p:attrName>ppt_x</p:attrName>
                                        </p:attrNameLst>
                                      </p:cBhvr>
                                      <p:tavLst>
                                        <p:tav tm="0">
                                          <p:val>
                                            <p:strVal val="ppt_x"/>
                                          </p:val>
                                        </p:tav>
                                        <p:tav tm="100000">
                                          <p:val>
                                            <p:strVal val="ppt_x"/>
                                          </p:val>
                                        </p:tav>
                                      </p:tavLst>
                                    </p:anim>
                                    <p:anim calcmode="lin" valueType="num">
                                      <p:cBhvr>
                                        <p:cTn id="208" dur="1000"/>
                                        <p:tgtEl>
                                          <p:spTgt spid="153"/>
                                        </p:tgtEl>
                                        <p:attrNameLst>
                                          <p:attrName>ppt_y</p:attrName>
                                        </p:attrNameLst>
                                      </p:cBhvr>
                                      <p:tavLst>
                                        <p:tav tm="0">
                                          <p:val>
                                            <p:strVal val="ppt_y"/>
                                          </p:val>
                                        </p:tav>
                                        <p:tav tm="100000">
                                          <p:val>
                                            <p:strVal val="ppt_y+.1"/>
                                          </p:val>
                                        </p:tav>
                                      </p:tavLst>
                                    </p:anim>
                                    <p:set>
                                      <p:cBhvr>
                                        <p:cTn id="209" dur="1" fill="hold">
                                          <p:stCondLst>
                                            <p:cond delay="999"/>
                                          </p:stCondLst>
                                        </p:cTn>
                                        <p:tgtEl>
                                          <p:spTgt spid="153"/>
                                        </p:tgtEl>
                                        <p:attrNameLst>
                                          <p:attrName>style.visibility</p:attrName>
                                        </p:attrNameLst>
                                      </p:cBhvr>
                                      <p:to>
                                        <p:strVal val="hidden"/>
                                      </p:to>
                                    </p:set>
                                  </p:childTnLst>
                                </p:cTn>
                              </p:par>
                              <p:par>
                                <p:cTn id="210" presetID="42" presetClass="exit" presetSubtype="0" fill="hold" grpId="0" nodeType="withEffect">
                                  <p:stCondLst>
                                    <p:cond delay="0"/>
                                  </p:stCondLst>
                                  <p:childTnLst>
                                    <p:animEffect transition="out" filter="fade">
                                      <p:cBhvr>
                                        <p:cTn id="211" dur="1000"/>
                                        <p:tgtEl>
                                          <p:spTgt spid="154"/>
                                        </p:tgtEl>
                                      </p:cBhvr>
                                    </p:animEffect>
                                    <p:anim calcmode="lin" valueType="num">
                                      <p:cBhvr>
                                        <p:cTn id="212" dur="1000"/>
                                        <p:tgtEl>
                                          <p:spTgt spid="154"/>
                                        </p:tgtEl>
                                        <p:attrNameLst>
                                          <p:attrName>ppt_x</p:attrName>
                                        </p:attrNameLst>
                                      </p:cBhvr>
                                      <p:tavLst>
                                        <p:tav tm="0">
                                          <p:val>
                                            <p:strVal val="ppt_x"/>
                                          </p:val>
                                        </p:tav>
                                        <p:tav tm="100000">
                                          <p:val>
                                            <p:strVal val="ppt_x"/>
                                          </p:val>
                                        </p:tav>
                                      </p:tavLst>
                                    </p:anim>
                                    <p:anim calcmode="lin" valueType="num">
                                      <p:cBhvr>
                                        <p:cTn id="213" dur="1000"/>
                                        <p:tgtEl>
                                          <p:spTgt spid="154"/>
                                        </p:tgtEl>
                                        <p:attrNameLst>
                                          <p:attrName>ppt_y</p:attrName>
                                        </p:attrNameLst>
                                      </p:cBhvr>
                                      <p:tavLst>
                                        <p:tav tm="0">
                                          <p:val>
                                            <p:strVal val="ppt_y"/>
                                          </p:val>
                                        </p:tav>
                                        <p:tav tm="100000">
                                          <p:val>
                                            <p:strVal val="ppt_y+.1"/>
                                          </p:val>
                                        </p:tav>
                                      </p:tavLst>
                                    </p:anim>
                                    <p:set>
                                      <p:cBhvr>
                                        <p:cTn id="214" dur="1" fill="hold">
                                          <p:stCondLst>
                                            <p:cond delay="999"/>
                                          </p:stCondLst>
                                        </p:cTn>
                                        <p:tgtEl>
                                          <p:spTgt spid="154"/>
                                        </p:tgtEl>
                                        <p:attrNameLst>
                                          <p:attrName>style.visibility</p:attrName>
                                        </p:attrNameLst>
                                      </p:cBhvr>
                                      <p:to>
                                        <p:strVal val="hidden"/>
                                      </p:to>
                                    </p:set>
                                  </p:childTnLst>
                                </p:cTn>
                              </p:par>
                              <p:par>
                                <p:cTn id="215" presetID="42" presetClass="exit" presetSubtype="0" fill="hold" grpId="0" nodeType="withEffect">
                                  <p:stCondLst>
                                    <p:cond delay="0"/>
                                  </p:stCondLst>
                                  <p:childTnLst>
                                    <p:animEffect transition="out" filter="fade">
                                      <p:cBhvr>
                                        <p:cTn id="216" dur="1000"/>
                                        <p:tgtEl>
                                          <p:spTgt spid="155"/>
                                        </p:tgtEl>
                                      </p:cBhvr>
                                    </p:animEffect>
                                    <p:anim calcmode="lin" valueType="num">
                                      <p:cBhvr>
                                        <p:cTn id="217" dur="1000"/>
                                        <p:tgtEl>
                                          <p:spTgt spid="155"/>
                                        </p:tgtEl>
                                        <p:attrNameLst>
                                          <p:attrName>ppt_x</p:attrName>
                                        </p:attrNameLst>
                                      </p:cBhvr>
                                      <p:tavLst>
                                        <p:tav tm="0">
                                          <p:val>
                                            <p:strVal val="ppt_x"/>
                                          </p:val>
                                        </p:tav>
                                        <p:tav tm="100000">
                                          <p:val>
                                            <p:strVal val="ppt_x"/>
                                          </p:val>
                                        </p:tav>
                                      </p:tavLst>
                                    </p:anim>
                                    <p:anim calcmode="lin" valueType="num">
                                      <p:cBhvr>
                                        <p:cTn id="218" dur="1000"/>
                                        <p:tgtEl>
                                          <p:spTgt spid="155"/>
                                        </p:tgtEl>
                                        <p:attrNameLst>
                                          <p:attrName>ppt_y</p:attrName>
                                        </p:attrNameLst>
                                      </p:cBhvr>
                                      <p:tavLst>
                                        <p:tav tm="0">
                                          <p:val>
                                            <p:strVal val="ppt_y"/>
                                          </p:val>
                                        </p:tav>
                                        <p:tav tm="100000">
                                          <p:val>
                                            <p:strVal val="ppt_y+.1"/>
                                          </p:val>
                                        </p:tav>
                                      </p:tavLst>
                                    </p:anim>
                                    <p:set>
                                      <p:cBhvr>
                                        <p:cTn id="219" dur="1" fill="hold">
                                          <p:stCondLst>
                                            <p:cond delay="999"/>
                                          </p:stCondLst>
                                        </p:cTn>
                                        <p:tgtEl>
                                          <p:spTgt spid="155"/>
                                        </p:tgtEl>
                                        <p:attrNameLst>
                                          <p:attrName>style.visibility</p:attrName>
                                        </p:attrNameLst>
                                      </p:cBhvr>
                                      <p:to>
                                        <p:strVal val="hidden"/>
                                      </p:to>
                                    </p:set>
                                  </p:childTnLst>
                                </p:cTn>
                              </p:par>
                              <p:par>
                                <p:cTn id="220" presetID="42" presetClass="exit" presetSubtype="0" fill="hold" grpId="0" nodeType="withEffect">
                                  <p:stCondLst>
                                    <p:cond delay="0"/>
                                  </p:stCondLst>
                                  <p:childTnLst>
                                    <p:animEffect transition="out" filter="fade">
                                      <p:cBhvr>
                                        <p:cTn id="221" dur="1000"/>
                                        <p:tgtEl>
                                          <p:spTgt spid="156"/>
                                        </p:tgtEl>
                                      </p:cBhvr>
                                    </p:animEffect>
                                    <p:anim calcmode="lin" valueType="num">
                                      <p:cBhvr>
                                        <p:cTn id="222" dur="1000"/>
                                        <p:tgtEl>
                                          <p:spTgt spid="156"/>
                                        </p:tgtEl>
                                        <p:attrNameLst>
                                          <p:attrName>ppt_x</p:attrName>
                                        </p:attrNameLst>
                                      </p:cBhvr>
                                      <p:tavLst>
                                        <p:tav tm="0">
                                          <p:val>
                                            <p:strVal val="ppt_x"/>
                                          </p:val>
                                        </p:tav>
                                        <p:tav tm="100000">
                                          <p:val>
                                            <p:strVal val="ppt_x"/>
                                          </p:val>
                                        </p:tav>
                                      </p:tavLst>
                                    </p:anim>
                                    <p:anim calcmode="lin" valueType="num">
                                      <p:cBhvr>
                                        <p:cTn id="223" dur="1000"/>
                                        <p:tgtEl>
                                          <p:spTgt spid="156"/>
                                        </p:tgtEl>
                                        <p:attrNameLst>
                                          <p:attrName>ppt_y</p:attrName>
                                        </p:attrNameLst>
                                      </p:cBhvr>
                                      <p:tavLst>
                                        <p:tav tm="0">
                                          <p:val>
                                            <p:strVal val="ppt_y"/>
                                          </p:val>
                                        </p:tav>
                                        <p:tav tm="100000">
                                          <p:val>
                                            <p:strVal val="ppt_y+.1"/>
                                          </p:val>
                                        </p:tav>
                                      </p:tavLst>
                                    </p:anim>
                                    <p:set>
                                      <p:cBhvr>
                                        <p:cTn id="224" dur="1" fill="hold">
                                          <p:stCondLst>
                                            <p:cond delay="999"/>
                                          </p:stCondLst>
                                        </p:cTn>
                                        <p:tgtEl>
                                          <p:spTgt spid="156"/>
                                        </p:tgtEl>
                                        <p:attrNameLst>
                                          <p:attrName>style.visibility</p:attrName>
                                        </p:attrNameLst>
                                      </p:cBhvr>
                                      <p:to>
                                        <p:strVal val="hidden"/>
                                      </p:to>
                                    </p:set>
                                  </p:childTnLst>
                                </p:cTn>
                              </p:par>
                              <p:par>
                                <p:cTn id="225" presetID="42" presetClass="exit" presetSubtype="0" fill="hold" grpId="0" nodeType="withEffect">
                                  <p:stCondLst>
                                    <p:cond delay="0"/>
                                  </p:stCondLst>
                                  <p:childTnLst>
                                    <p:animEffect transition="out" filter="fade">
                                      <p:cBhvr>
                                        <p:cTn id="226" dur="1000"/>
                                        <p:tgtEl>
                                          <p:spTgt spid="157"/>
                                        </p:tgtEl>
                                      </p:cBhvr>
                                    </p:animEffect>
                                    <p:anim calcmode="lin" valueType="num">
                                      <p:cBhvr>
                                        <p:cTn id="227" dur="1000"/>
                                        <p:tgtEl>
                                          <p:spTgt spid="157"/>
                                        </p:tgtEl>
                                        <p:attrNameLst>
                                          <p:attrName>ppt_x</p:attrName>
                                        </p:attrNameLst>
                                      </p:cBhvr>
                                      <p:tavLst>
                                        <p:tav tm="0">
                                          <p:val>
                                            <p:strVal val="ppt_x"/>
                                          </p:val>
                                        </p:tav>
                                        <p:tav tm="100000">
                                          <p:val>
                                            <p:strVal val="ppt_x"/>
                                          </p:val>
                                        </p:tav>
                                      </p:tavLst>
                                    </p:anim>
                                    <p:anim calcmode="lin" valueType="num">
                                      <p:cBhvr>
                                        <p:cTn id="228" dur="1000"/>
                                        <p:tgtEl>
                                          <p:spTgt spid="157"/>
                                        </p:tgtEl>
                                        <p:attrNameLst>
                                          <p:attrName>ppt_y</p:attrName>
                                        </p:attrNameLst>
                                      </p:cBhvr>
                                      <p:tavLst>
                                        <p:tav tm="0">
                                          <p:val>
                                            <p:strVal val="ppt_y"/>
                                          </p:val>
                                        </p:tav>
                                        <p:tav tm="100000">
                                          <p:val>
                                            <p:strVal val="ppt_y+.1"/>
                                          </p:val>
                                        </p:tav>
                                      </p:tavLst>
                                    </p:anim>
                                    <p:set>
                                      <p:cBhvr>
                                        <p:cTn id="229" dur="1" fill="hold">
                                          <p:stCondLst>
                                            <p:cond delay="999"/>
                                          </p:stCondLst>
                                        </p:cTn>
                                        <p:tgtEl>
                                          <p:spTgt spid="157"/>
                                        </p:tgtEl>
                                        <p:attrNameLst>
                                          <p:attrName>style.visibility</p:attrName>
                                        </p:attrNameLst>
                                      </p:cBhvr>
                                      <p:to>
                                        <p:strVal val="hidden"/>
                                      </p:to>
                                    </p:set>
                                  </p:childTnLst>
                                </p:cTn>
                              </p:par>
                              <p:par>
                                <p:cTn id="230" presetID="42" presetClass="exit" presetSubtype="0" fill="hold" grpId="0" nodeType="withEffect">
                                  <p:stCondLst>
                                    <p:cond delay="0"/>
                                  </p:stCondLst>
                                  <p:childTnLst>
                                    <p:animEffect transition="out" filter="fade">
                                      <p:cBhvr>
                                        <p:cTn id="231" dur="1000"/>
                                        <p:tgtEl>
                                          <p:spTgt spid="158"/>
                                        </p:tgtEl>
                                      </p:cBhvr>
                                    </p:animEffect>
                                    <p:anim calcmode="lin" valueType="num">
                                      <p:cBhvr>
                                        <p:cTn id="232" dur="1000"/>
                                        <p:tgtEl>
                                          <p:spTgt spid="158"/>
                                        </p:tgtEl>
                                        <p:attrNameLst>
                                          <p:attrName>ppt_x</p:attrName>
                                        </p:attrNameLst>
                                      </p:cBhvr>
                                      <p:tavLst>
                                        <p:tav tm="0">
                                          <p:val>
                                            <p:strVal val="ppt_x"/>
                                          </p:val>
                                        </p:tav>
                                        <p:tav tm="100000">
                                          <p:val>
                                            <p:strVal val="ppt_x"/>
                                          </p:val>
                                        </p:tav>
                                      </p:tavLst>
                                    </p:anim>
                                    <p:anim calcmode="lin" valueType="num">
                                      <p:cBhvr>
                                        <p:cTn id="233" dur="1000"/>
                                        <p:tgtEl>
                                          <p:spTgt spid="158"/>
                                        </p:tgtEl>
                                        <p:attrNameLst>
                                          <p:attrName>ppt_y</p:attrName>
                                        </p:attrNameLst>
                                      </p:cBhvr>
                                      <p:tavLst>
                                        <p:tav tm="0">
                                          <p:val>
                                            <p:strVal val="ppt_y"/>
                                          </p:val>
                                        </p:tav>
                                        <p:tav tm="100000">
                                          <p:val>
                                            <p:strVal val="ppt_y+.1"/>
                                          </p:val>
                                        </p:tav>
                                      </p:tavLst>
                                    </p:anim>
                                    <p:set>
                                      <p:cBhvr>
                                        <p:cTn id="234" dur="1" fill="hold">
                                          <p:stCondLst>
                                            <p:cond delay="999"/>
                                          </p:stCondLst>
                                        </p:cTn>
                                        <p:tgtEl>
                                          <p:spTgt spid="158"/>
                                        </p:tgtEl>
                                        <p:attrNameLst>
                                          <p:attrName>style.visibility</p:attrName>
                                        </p:attrNameLst>
                                      </p:cBhvr>
                                      <p:to>
                                        <p:strVal val="hidden"/>
                                      </p:to>
                                    </p:set>
                                  </p:childTnLst>
                                </p:cTn>
                              </p:par>
                              <p:par>
                                <p:cTn id="235" presetID="42" presetClass="exit" presetSubtype="0" fill="hold" grpId="0" nodeType="withEffect">
                                  <p:stCondLst>
                                    <p:cond delay="0"/>
                                  </p:stCondLst>
                                  <p:childTnLst>
                                    <p:animEffect transition="out" filter="fade">
                                      <p:cBhvr>
                                        <p:cTn id="236" dur="1000"/>
                                        <p:tgtEl>
                                          <p:spTgt spid="159"/>
                                        </p:tgtEl>
                                      </p:cBhvr>
                                    </p:animEffect>
                                    <p:anim calcmode="lin" valueType="num">
                                      <p:cBhvr>
                                        <p:cTn id="237" dur="1000"/>
                                        <p:tgtEl>
                                          <p:spTgt spid="159"/>
                                        </p:tgtEl>
                                        <p:attrNameLst>
                                          <p:attrName>ppt_x</p:attrName>
                                        </p:attrNameLst>
                                      </p:cBhvr>
                                      <p:tavLst>
                                        <p:tav tm="0">
                                          <p:val>
                                            <p:strVal val="ppt_x"/>
                                          </p:val>
                                        </p:tav>
                                        <p:tav tm="100000">
                                          <p:val>
                                            <p:strVal val="ppt_x"/>
                                          </p:val>
                                        </p:tav>
                                      </p:tavLst>
                                    </p:anim>
                                    <p:anim calcmode="lin" valueType="num">
                                      <p:cBhvr>
                                        <p:cTn id="238" dur="1000"/>
                                        <p:tgtEl>
                                          <p:spTgt spid="159"/>
                                        </p:tgtEl>
                                        <p:attrNameLst>
                                          <p:attrName>ppt_y</p:attrName>
                                        </p:attrNameLst>
                                      </p:cBhvr>
                                      <p:tavLst>
                                        <p:tav tm="0">
                                          <p:val>
                                            <p:strVal val="ppt_y"/>
                                          </p:val>
                                        </p:tav>
                                        <p:tav tm="100000">
                                          <p:val>
                                            <p:strVal val="ppt_y+.1"/>
                                          </p:val>
                                        </p:tav>
                                      </p:tavLst>
                                    </p:anim>
                                    <p:set>
                                      <p:cBhvr>
                                        <p:cTn id="239" dur="1" fill="hold">
                                          <p:stCondLst>
                                            <p:cond delay="999"/>
                                          </p:stCondLst>
                                        </p:cTn>
                                        <p:tgtEl>
                                          <p:spTgt spid="159"/>
                                        </p:tgtEl>
                                        <p:attrNameLst>
                                          <p:attrName>style.visibility</p:attrName>
                                        </p:attrNameLst>
                                      </p:cBhvr>
                                      <p:to>
                                        <p:strVal val="hidden"/>
                                      </p:to>
                                    </p:set>
                                  </p:childTnLst>
                                </p:cTn>
                              </p:par>
                              <p:par>
                                <p:cTn id="240" presetID="42" presetClass="exit" presetSubtype="0" fill="hold" grpId="0" nodeType="withEffect">
                                  <p:stCondLst>
                                    <p:cond delay="0"/>
                                  </p:stCondLst>
                                  <p:childTnLst>
                                    <p:animEffect transition="out" filter="fade">
                                      <p:cBhvr>
                                        <p:cTn id="241" dur="1000"/>
                                        <p:tgtEl>
                                          <p:spTgt spid="160"/>
                                        </p:tgtEl>
                                      </p:cBhvr>
                                    </p:animEffect>
                                    <p:anim calcmode="lin" valueType="num">
                                      <p:cBhvr>
                                        <p:cTn id="242" dur="1000"/>
                                        <p:tgtEl>
                                          <p:spTgt spid="160"/>
                                        </p:tgtEl>
                                        <p:attrNameLst>
                                          <p:attrName>ppt_x</p:attrName>
                                        </p:attrNameLst>
                                      </p:cBhvr>
                                      <p:tavLst>
                                        <p:tav tm="0">
                                          <p:val>
                                            <p:strVal val="ppt_x"/>
                                          </p:val>
                                        </p:tav>
                                        <p:tav tm="100000">
                                          <p:val>
                                            <p:strVal val="ppt_x"/>
                                          </p:val>
                                        </p:tav>
                                      </p:tavLst>
                                    </p:anim>
                                    <p:anim calcmode="lin" valueType="num">
                                      <p:cBhvr>
                                        <p:cTn id="243" dur="1000"/>
                                        <p:tgtEl>
                                          <p:spTgt spid="160"/>
                                        </p:tgtEl>
                                        <p:attrNameLst>
                                          <p:attrName>ppt_y</p:attrName>
                                        </p:attrNameLst>
                                      </p:cBhvr>
                                      <p:tavLst>
                                        <p:tav tm="0">
                                          <p:val>
                                            <p:strVal val="ppt_y"/>
                                          </p:val>
                                        </p:tav>
                                        <p:tav tm="100000">
                                          <p:val>
                                            <p:strVal val="ppt_y+.1"/>
                                          </p:val>
                                        </p:tav>
                                      </p:tavLst>
                                    </p:anim>
                                    <p:set>
                                      <p:cBhvr>
                                        <p:cTn id="244" dur="1" fill="hold">
                                          <p:stCondLst>
                                            <p:cond delay="999"/>
                                          </p:stCondLst>
                                        </p:cTn>
                                        <p:tgtEl>
                                          <p:spTgt spid="160"/>
                                        </p:tgtEl>
                                        <p:attrNameLst>
                                          <p:attrName>style.visibility</p:attrName>
                                        </p:attrNameLst>
                                      </p:cBhvr>
                                      <p:to>
                                        <p:strVal val="hidden"/>
                                      </p:to>
                                    </p:set>
                                  </p:childTnLst>
                                </p:cTn>
                              </p:par>
                              <p:par>
                                <p:cTn id="245" presetID="42" presetClass="exit" presetSubtype="0" fill="hold" grpId="0" nodeType="withEffect">
                                  <p:stCondLst>
                                    <p:cond delay="0"/>
                                  </p:stCondLst>
                                  <p:childTnLst>
                                    <p:animEffect transition="out" filter="fade">
                                      <p:cBhvr>
                                        <p:cTn id="246" dur="1000"/>
                                        <p:tgtEl>
                                          <p:spTgt spid="161"/>
                                        </p:tgtEl>
                                      </p:cBhvr>
                                    </p:animEffect>
                                    <p:anim calcmode="lin" valueType="num">
                                      <p:cBhvr>
                                        <p:cTn id="247" dur="1000"/>
                                        <p:tgtEl>
                                          <p:spTgt spid="161"/>
                                        </p:tgtEl>
                                        <p:attrNameLst>
                                          <p:attrName>ppt_x</p:attrName>
                                        </p:attrNameLst>
                                      </p:cBhvr>
                                      <p:tavLst>
                                        <p:tav tm="0">
                                          <p:val>
                                            <p:strVal val="ppt_x"/>
                                          </p:val>
                                        </p:tav>
                                        <p:tav tm="100000">
                                          <p:val>
                                            <p:strVal val="ppt_x"/>
                                          </p:val>
                                        </p:tav>
                                      </p:tavLst>
                                    </p:anim>
                                    <p:anim calcmode="lin" valueType="num">
                                      <p:cBhvr>
                                        <p:cTn id="248" dur="1000"/>
                                        <p:tgtEl>
                                          <p:spTgt spid="161"/>
                                        </p:tgtEl>
                                        <p:attrNameLst>
                                          <p:attrName>ppt_y</p:attrName>
                                        </p:attrNameLst>
                                      </p:cBhvr>
                                      <p:tavLst>
                                        <p:tav tm="0">
                                          <p:val>
                                            <p:strVal val="ppt_y"/>
                                          </p:val>
                                        </p:tav>
                                        <p:tav tm="100000">
                                          <p:val>
                                            <p:strVal val="ppt_y+.1"/>
                                          </p:val>
                                        </p:tav>
                                      </p:tavLst>
                                    </p:anim>
                                    <p:set>
                                      <p:cBhvr>
                                        <p:cTn id="249" dur="1" fill="hold">
                                          <p:stCondLst>
                                            <p:cond delay="999"/>
                                          </p:stCondLst>
                                        </p:cTn>
                                        <p:tgtEl>
                                          <p:spTgt spid="161"/>
                                        </p:tgtEl>
                                        <p:attrNameLst>
                                          <p:attrName>style.visibility</p:attrName>
                                        </p:attrNameLst>
                                      </p:cBhvr>
                                      <p:to>
                                        <p:strVal val="hidden"/>
                                      </p:to>
                                    </p:set>
                                  </p:childTnLst>
                                </p:cTn>
                              </p:par>
                              <p:par>
                                <p:cTn id="250" presetID="42" presetClass="exit" presetSubtype="0" fill="hold" grpId="0" nodeType="withEffect">
                                  <p:stCondLst>
                                    <p:cond delay="0"/>
                                  </p:stCondLst>
                                  <p:childTnLst>
                                    <p:animEffect transition="out" filter="fade">
                                      <p:cBhvr>
                                        <p:cTn id="251" dur="1000"/>
                                        <p:tgtEl>
                                          <p:spTgt spid="162"/>
                                        </p:tgtEl>
                                      </p:cBhvr>
                                    </p:animEffect>
                                    <p:anim calcmode="lin" valueType="num">
                                      <p:cBhvr>
                                        <p:cTn id="252" dur="1000"/>
                                        <p:tgtEl>
                                          <p:spTgt spid="162"/>
                                        </p:tgtEl>
                                        <p:attrNameLst>
                                          <p:attrName>ppt_x</p:attrName>
                                        </p:attrNameLst>
                                      </p:cBhvr>
                                      <p:tavLst>
                                        <p:tav tm="0">
                                          <p:val>
                                            <p:strVal val="ppt_x"/>
                                          </p:val>
                                        </p:tav>
                                        <p:tav tm="100000">
                                          <p:val>
                                            <p:strVal val="ppt_x"/>
                                          </p:val>
                                        </p:tav>
                                      </p:tavLst>
                                    </p:anim>
                                    <p:anim calcmode="lin" valueType="num">
                                      <p:cBhvr>
                                        <p:cTn id="253" dur="1000"/>
                                        <p:tgtEl>
                                          <p:spTgt spid="162"/>
                                        </p:tgtEl>
                                        <p:attrNameLst>
                                          <p:attrName>ppt_y</p:attrName>
                                        </p:attrNameLst>
                                      </p:cBhvr>
                                      <p:tavLst>
                                        <p:tav tm="0">
                                          <p:val>
                                            <p:strVal val="ppt_y"/>
                                          </p:val>
                                        </p:tav>
                                        <p:tav tm="100000">
                                          <p:val>
                                            <p:strVal val="ppt_y+.1"/>
                                          </p:val>
                                        </p:tav>
                                      </p:tavLst>
                                    </p:anim>
                                    <p:set>
                                      <p:cBhvr>
                                        <p:cTn id="254" dur="1" fill="hold">
                                          <p:stCondLst>
                                            <p:cond delay="999"/>
                                          </p:stCondLst>
                                        </p:cTn>
                                        <p:tgtEl>
                                          <p:spTgt spid="162"/>
                                        </p:tgtEl>
                                        <p:attrNameLst>
                                          <p:attrName>style.visibility</p:attrName>
                                        </p:attrNameLst>
                                      </p:cBhvr>
                                      <p:to>
                                        <p:strVal val="hidden"/>
                                      </p:to>
                                    </p:set>
                                  </p:childTnLst>
                                </p:cTn>
                              </p:par>
                              <p:par>
                                <p:cTn id="255" presetID="42" presetClass="exit" presetSubtype="0" fill="hold" grpId="0" nodeType="withEffect">
                                  <p:stCondLst>
                                    <p:cond delay="0"/>
                                  </p:stCondLst>
                                  <p:childTnLst>
                                    <p:animEffect transition="out" filter="fade">
                                      <p:cBhvr>
                                        <p:cTn id="256" dur="1000"/>
                                        <p:tgtEl>
                                          <p:spTgt spid="163"/>
                                        </p:tgtEl>
                                      </p:cBhvr>
                                    </p:animEffect>
                                    <p:anim calcmode="lin" valueType="num">
                                      <p:cBhvr>
                                        <p:cTn id="257" dur="1000"/>
                                        <p:tgtEl>
                                          <p:spTgt spid="163"/>
                                        </p:tgtEl>
                                        <p:attrNameLst>
                                          <p:attrName>ppt_x</p:attrName>
                                        </p:attrNameLst>
                                      </p:cBhvr>
                                      <p:tavLst>
                                        <p:tav tm="0">
                                          <p:val>
                                            <p:strVal val="ppt_x"/>
                                          </p:val>
                                        </p:tav>
                                        <p:tav tm="100000">
                                          <p:val>
                                            <p:strVal val="ppt_x"/>
                                          </p:val>
                                        </p:tav>
                                      </p:tavLst>
                                    </p:anim>
                                    <p:anim calcmode="lin" valueType="num">
                                      <p:cBhvr>
                                        <p:cTn id="258" dur="1000"/>
                                        <p:tgtEl>
                                          <p:spTgt spid="163"/>
                                        </p:tgtEl>
                                        <p:attrNameLst>
                                          <p:attrName>ppt_y</p:attrName>
                                        </p:attrNameLst>
                                      </p:cBhvr>
                                      <p:tavLst>
                                        <p:tav tm="0">
                                          <p:val>
                                            <p:strVal val="ppt_y"/>
                                          </p:val>
                                        </p:tav>
                                        <p:tav tm="100000">
                                          <p:val>
                                            <p:strVal val="ppt_y+.1"/>
                                          </p:val>
                                        </p:tav>
                                      </p:tavLst>
                                    </p:anim>
                                    <p:set>
                                      <p:cBhvr>
                                        <p:cTn id="259" dur="1" fill="hold">
                                          <p:stCondLst>
                                            <p:cond delay="999"/>
                                          </p:stCondLst>
                                        </p:cTn>
                                        <p:tgtEl>
                                          <p:spTgt spid="163"/>
                                        </p:tgtEl>
                                        <p:attrNameLst>
                                          <p:attrName>style.visibility</p:attrName>
                                        </p:attrNameLst>
                                      </p:cBhvr>
                                      <p:to>
                                        <p:strVal val="hidden"/>
                                      </p:to>
                                    </p:set>
                                  </p:childTnLst>
                                </p:cTn>
                              </p:par>
                              <p:par>
                                <p:cTn id="260" presetID="42" presetClass="exit" presetSubtype="0" fill="hold" grpId="0" nodeType="withEffect">
                                  <p:stCondLst>
                                    <p:cond delay="0"/>
                                  </p:stCondLst>
                                  <p:childTnLst>
                                    <p:animEffect transition="out" filter="fade">
                                      <p:cBhvr>
                                        <p:cTn id="261" dur="1000"/>
                                        <p:tgtEl>
                                          <p:spTgt spid="164"/>
                                        </p:tgtEl>
                                      </p:cBhvr>
                                    </p:animEffect>
                                    <p:anim calcmode="lin" valueType="num">
                                      <p:cBhvr>
                                        <p:cTn id="262" dur="1000"/>
                                        <p:tgtEl>
                                          <p:spTgt spid="164"/>
                                        </p:tgtEl>
                                        <p:attrNameLst>
                                          <p:attrName>ppt_x</p:attrName>
                                        </p:attrNameLst>
                                      </p:cBhvr>
                                      <p:tavLst>
                                        <p:tav tm="0">
                                          <p:val>
                                            <p:strVal val="ppt_x"/>
                                          </p:val>
                                        </p:tav>
                                        <p:tav tm="100000">
                                          <p:val>
                                            <p:strVal val="ppt_x"/>
                                          </p:val>
                                        </p:tav>
                                      </p:tavLst>
                                    </p:anim>
                                    <p:anim calcmode="lin" valueType="num">
                                      <p:cBhvr>
                                        <p:cTn id="263" dur="1000"/>
                                        <p:tgtEl>
                                          <p:spTgt spid="164"/>
                                        </p:tgtEl>
                                        <p:attrNameLst>
                                          <p:attrName>ppt_y</p:attrName>
                                        </p:attrNameLst>
                                      </p:cBhvr>
                                      <p:tavLst>
                                        <p:tav tm="0">
                                          <p:val>
                                            <p:strVal val="ppt_y"/>
                                          </p:val>
                                        </p:tav>
                                        <p:tav tm="100000">
                                          <p:val>
                                            <p:strVal val="ppt_y+.1"/>
                                          </p:val>
                                        </p:tav>
                                      </p:tavLst>
                                    </p:anim>
                                    <p:set>
                                      <p:cBhvr>
                                        <p:cTn id="264" dur="1" fill="hold">
                                          <p:stCondLst>
                                            <p:cond delay="999"/>
                                          </p:stCondLst>
                                        </p:cTn>
                                        <p:tgtEl>
                                          <p:spTgt spid="164"/>
                                        </p:tgtEl>
                                        <p:attrNameLst>
                                          <p:attrName>style.visibility</p:attrName>
                                        </p:attrNameLst>
                                      </p:cBhvr>
                                      <p:to>
                                        <p:strVal val="hidden"/>
                                      </p:to>
                                    </p:set>
                                  </p:childTnLst>
                                </p:cTn>
                              </p:par>
                              <p:par>
                                <p:cTn id="265" presetID="42" presetClass="exit" presetSubtype="0" fill="hold" grpId="0" nodeType="withEffect">
                                  <p:stCondLst>
                                    <p:cond delay="0"/>
                                  </p:stCondLst>
                                  <p:childTnLst>
                                    <p:animEffect transition="out" filter="fade">
                                      <p:cBhvr>
                                        <p:cTn id="266" dur="1000"/>
                                        <p:tgtEl>
                                          <p:spTgt spid="165"/>
                                        </p:tgtEl>
                                      </p:cBhvr>
                                    </p:animEffect>
                                    <p:anim calcmode="lin" valueType="num">
                                      <p:cBhvr>
                                        <p:cTn id="267" dur="1000"/>
                                        <p:tgtEl>
                                          <p:spTgt spid="165"/>
                                        </p:tgtEl>
                                        <p:attrNameLst>
                                          <p:attrName>ppt_x</p:attrName>
                                        </p:attrNameLst>
                                      </p:cBhvr>
                                      <p:tavLst>
                                        <p:tav tm="0">
                                          <p:val>
                                            <p:strVal val="ppt_x"/>
                                          </p:val>
                                        </p:tav>
                                        <p:tav tm="100000">
                                          <p:val>
                                            <p:strVal val="ppt_x"/>
                                          </p:val>
                                        </p:tav>
                                      </p:tavLst>
                                    </p:anim>
                                    <p:anim calcmode="lin" valueType="num">
                                      <p:cBhvr>
                                        <p:cTn id="268" dur="1000"/>
                                        <p:tgtEl>
                                          <p:spTgt spid="165"/>
                                        </p:tgtEl>
                                        <p:attrNameLst>
                                          <p:attrName>ppt_y</p:attrName>
                                        </p:attrNameLst>
                                      </p:cBhvr>
                                      <p:tavLst>
                                        <p:tav tm="0">
                                          <p:val>
                                            <p:strVal val="ppt_y"/>
                                          </p:val>
                                        </p:tav>
                                        <p:tav tm="100000">
                                          <p:val>
                                            <p:strVal val="ppt_y+.1"/>
                                          </p:val>
                                        </p:tav>
                                      </p:tavLst>
                                    </p:anim>
                                    <p:set>
                                      <p:cBhvr>
                                        <p:cTn id="269" dur="1" fill="hold">
                                          <p:stCondLst>
                                            <p:cond delay="999"/>
                                          </p:stCondLst>
                                        </p:cTn>
                                        <p:tgtEl>
                                          <p:spTgt spid="165"/>
                                        </p:tgtEl>
                                        <p:attrNameLst>
                                          <p:attrName>style.visibility</p:attrName>
                                        </p:attrNameLst>
                                      </p:cBhvr>
                                      <p:to>
                                        <p:strVal val="hidden"/>
                                      </p:to>
                                    </p:set>
                                  </p:childTnLst>
                                </p:cTn>
                              </p:par>
                              <p:par>
                                <p:cTn id="270" presetID="42" presetClass="exit" presetSubtype="0" fill="hold" grpId="0" nodeType="withEffect">
                                  <p:stCondLst>
                                    <p:cond delay="0"/>
                                  </p:stCondLst>
                                  <p:childTnLst>
                                    <p:animEffect transition="out" filter="fade">
                                      <p:cBhvr>
                                        <p:cTn id="271" dur="1000"/>
                                        <p:tgtEl>
                                          <p:spTgt spid="166"/>
                                        </p:tgtEl>
                                      </p:cBhvr>
                                    </p:animEffect>
                                    <p:anim calcmode="lin" valueType="num">
                                      <p:cBhvr>
                                        <p:cTn id="272" dur="1000"/>
                                        <p:tgtEl>
                                          <p:spTgt spid="166"/>
                                        </p:tgtEl>
                                        <p:attrNameLst>
                                          <p:attrName>ppt_x</p:attrName>
                                        </p:attrNameLst>
                                      </p:cBhvr>
                                      <p:tavLst>
                                        <p:tav tm="0">
                                          <p:val>
                                            <p:strVal val="ppt_x"/>
                                          </p:val>
                                        </p:tav>
                                        <p:tav tm="100000">
                                          <p:val>
                                            <p:strVal val="ppt_x"/>
                                          </p:val>
                                        </p:tav>
                                      </p:tavLst>
                                    </p:anim>
                                    <p:anim calcmode="lin" valueType="num">
                                      <p:cBhvr>
                                        <p:cTn id="273" dur="1000"/>
                                        <p:tgtEl>
                                          <p:spTgt spid="166"/>
                                        </p:tgtEl>
                                        <p:attrNameLst>
                                          <p:attrName>ppt_y</p:attrName>
                                        </p:attrNameLst>
                                      </p:cBhvr>
                                      <p:tavLst>
                                        <p:tav tm="0">
                                          <p:val>
                                            <p:strVal val="ppt_y"/>
                                          </p:val>
                                        </p:tav>
                                        <p:tav tm="100000">
                                          <p:val>
                                            <p:strVal val="ppt_y+.1"/>
                                          </p:val>
                                        </p:tav>
                                      </p:tavLst>
                                    </p:anim>
                                    <p:set>
                                      <p:cBhvr>
                                        <p:cTn id="274" dur="1" fill="hold">
                                          <p:stCondLst>
                                            <p:cond delay="999"/>
                                          </p:stCondLst>
                                        </p:cTn>
                                        <p:tgtEl>
                                          <p:spTgt spid="166"/>
                                        </p:tgtEl>
                                        <p:attrNameLst>
                                          <p:attrName>style.visibility</p:attrName>
                                        </p:attrNameLst>
                                      </p:cBhvr>
                                      <p:to>
                                        <p:strVal val="hidden"/>
                                      </p:to>
                                    </p:set>
                                  </p:childTnLst>
                                </p:cTn>
                              </p:par>
                              <p:par>
                                <p:cTn id="275" presetID="42" presetClass="exit" presetSubtype="0" fill="hold" grpId="0" nodeType="withEffect">
                                  <p:stCondLst>
                                    <p:cond delay="0"/>
                                  </p:stCondLst>
                                  <p:childTnLst>
                                    <p:animEffect transition="out" filter="fade">
                                      <p:cBhvr>
                                        <p:cTn id="276" dur="1000"/>
                                        <p:tgtEl>
                                          <p:spTgt spid="167"/>
                                        </p:tgtEl>
                                      </p:cBhvr>
                                    </p:animEffect>
                                    <p:anim calcmode="lin" valueType="num">
                                      <p:cBhvr>
                                        <p:cTn id="277" dur="1000"/>
                                        <p:tgtEl>
                                          <p:spTgt spid="167"/>
                                        </p:tgtEl>
                                        <p:attrNameLst>
                                          <p:attrName>ppt_x</p:attrName>
                                        </p:attrNameLst>
                                      </p:cBhvr>
                                      <p:tavLst>
                                        <p:tav tm="0">
                                          <p:val>
                                            <p:strVal val="ppt_x"/>
                                          </p:val>
                                        </p:tav>
                                        <p:tav tm="100000">
                                          <p:val>
                                            <p:strVal val="ppt_x"/>
                                          </p:val>
                                        </p:tav>
                                      </p:tavLst>
                                    </p:anim>
                                    <p:anim calcmode="lin" valueType="num">
                                      <p:cBhvr>
                                        <p:cTn id="278" dur="1000"/>
                                        <p:tgtEl>
                                          <p:spTgt spid="167"/>
                                        </p:tgtEl>
                                        <p:attrNameLst>
                                          <p:attrName>ppt_y</p:attrName>
                                        </p:attrNameLst>
                                      </p:cBhvr>
                                      <p:tavLst>
                                        <p:tav tm="0">
                                          <p:val>
                                            <p:strVal val="ppt_y"/>
                                          </p:val>
                                        </p:tav>
                                        <p:tav tm="100000">
                                          <p:val>
                                            <p:strVal val="ppt_y+.1"/>
                                          </p:val>
                                        </p:tav>
                                      </p:tavLst>
                                    </p:anim>
                                    <p:set>
                                      <p:cBhvr>
                                        <p:cTn id="279" dur="1" fill="hold">
                                          <p:stCondLst>
                                            <p:cond delay="999"/>
                                          </p:stCondLst>
                                        </p:cTn>
                                        <p:tgtEl>
                                          <p:spTgt spid="167"/>
                                        </p:tgtEl>
                                        <p:attrNameLst>
                                          <p:attrName>style.visibility</p:attrName>
                                        </p:attrNameLst>
                                      </p:cBhvr>
                                      <p:to>
                                        <p:strVal val="hidden"/>
                                      </p:to>
                                    </p:set>
                                  </p:childTnLst>
                                </p:cTn>
                              </p:par>
                              <p:par>
                                <p:cTn id="280" presetID="42" presetClass="exit" presetSubtype="0" fill="hold" grpId="0" nodeType="withEffect">
                                  <p:stCondLst>
                                    <p:cond delay="0"/>
                                  </p:stCondLst>
                                  <p:childTnLst>
                                    <p:animEffect transition="out" filter="fade">
                                      <p:cBhvr>
                                        <p:cTn id="281" dur="1000"/>
                                        <p:tgtEl>
                                          <p:spTgt spid="168"/>
                                        </p:tgtEl>
                                      </p:cBhvr>
                                    </p:animEffect>
                                    <p:anim calcmode="lin" valueType="num">
                                      <p:cBhvr>
                                        <p:cTn id="282" dur="1000"/>
                                        <p:tgtEl>
                                          <p:spTgt spid="168"/>
                                        </p:tgtEl>
                                        <p:attrNameLst>
                                          <p:attrName>ppt_x</p:attrName>
                                        </p:attrNameLst>
                                      </p:cBhvr>
                                      <p:tavLst>
                                        <p:tav tm="0">
                                          <p:val>
                                            <p:strVal val="ppt_x"/>
                                          </p:val>
                                        </p:tav>
                                        <p:tav tm="100000">
                                          <p:val>
                                            <p:strVal val="ppt_x"/>
                                          </p:val>
                                        </p:tav>
                                      </p:tavLst>
                                    </p:anim>
                                    <p:anim calcmode="lin" valueType="num">
                                      <p:cBhvr>
                                        <p:cTn id="283" dur="1000"/>
                                        <p:tgtEl>
                                          <p:spTgt spid="168"/>
                                        </p:tgtEl>
                                        <p:attrNameLst>
                                          <p:attrName>ppt_y</p:attrName>
                                        </p:attrNameLst>
                                      </p:cBhvr>
                                      <p:tavLst>
                                        <p:tav tm="0">
                                          <p:val>
                                            <p:strVal val="ppt_y"/>
                                          </p:val>
                                        </p:tav>
                                        <p:tav tm="100000">
                                          <p:val>
                                            <p:strVal val="ppt_y+.1"/>
                                          </p:val>
                                        </p:tav>
                                      </p:tavLst>
                                    </p:anim>
                                    <p:set>
                                      <p:cBhvr>
                                        <p:cTn id="284" dur="1" fill="hold">
                                          <p:stCondLst>
                                            <p:cond delay="999"/>
                                          </p:stCondLst>
                                        </p:cTn>
                                        <p:tgtEl>
                                          <p:spTgt spid="168"/>
                                        </p:tgtEl>
                                        <p:attrNameLst>
                                          <p:attrName>style.visibility</p:attrName>
                                        </p:attrNameLst>
                                      </p:cBhvr>
                                      <p:to>
                                        <p:strVal val="hidden"/>
                                      </p:to>
                                    </p:set>
                                  </p:childTnLst>
                                </p:cTn>
                              </p:par>
                              <p:par>
                                <p:cTn id="285" presetID="42" presetClass="exit" presetSubtype="0" fill="hold" grpId="0" nodeType="withEffect">
                                  <p:stCondLst>
                                    <p:cond delay="0"/>
                                  </p:stCondLst>
                                  <p:childTnLst>
                                    <p:animEffect transition="out" filter="fade">
                                      <p:cBhvr>
                                        <p:cTn id="286" dur="1000"/>
                                        <p:tgtEl>
                                          <p:spTgt spid="169"/>
                                        </p:tgtEl>
                                      </p:cBhvr>
                                    </p:animEffect>
                                    <p:anim calcmode="lin" valueType="num">
                                      <p:cBhvr>
                                        <p:cTn id="287" dur="1000"/>
                                        <p:tgtEl>
                                          <p:spTgt spid="169"/>
                                        </p:tgtEl>
                                        <p:attrNameLst>
                                          <p:attrName>ppt_x</p:attrName>
                                        </p:attrNameLst>
                                      </p:cBhvr>
                                      <p:tavLst>
                                        <p:tav tm="0">
                                          <p:val>
                                            <p:strVal val="ppt_x"/>
                                          </p:val>
                                        </p:tav>
                                        <p:tav tm="100000">
                                          <p:val>
                                            <p:strVal val="ppt_x"/>
                                          </p:val>
                                        </p:tav>
                                      </p:tavLst>
                                    </p:anim>
                                    <p:anim calcmode="lin" valueType="num">
                                      <p:cBhvr>
                                        <p:cTn id="288" dur="1000"/>
                                        <p:tgtEl>
                                          <p:spTgt spid="169"/>
                                        </p:tgtEl>
                                        <p:attrNameLst>
                                          <p:attrName>ppt_y</p:attrName>
                                        </p:attrNameLst>
                                      </p:cBhvr>
                                      <p:tavLst>
                                        <p:tav tm="0">
                                          <p:val>
                                            <p:strVal val="ppt_y"/>
                                          </p:val>
                                        </p:tav>
                                        <p:tav tm="100000">
                                          <p:val>
                                            <p:strVal val="ppt_y+.1"/>
                                          </p:val>
                                        </p:tav>
                                      </p:tavLst>
                                    </p:anim>
                                    <p:set>
                                      <p:cBhvr>
                                        <p:cTn id="289" dur="1" fill="hold">
                                          <p:stCondLst>
                                            <p:cond delay="999"/>
                                          </p:stCondLst>
                                        </p:cTn>
                                        <p:tgtEl>
                                          <p:spTgt spid="169"/>
                                        </p:tgtEl>
                                        <p:attrNameLst>
                                          <p:attrName>style.visibility</p:attrName>
                                        </p:attrNameLst>
                                      </p:cBhvr>
                                      <p:to>
                                        <p:strVal val="hidden"/>
                                      </p:to>
                                    </p:set>
                                  </p:childTnLst>
                                </p:cTn>
                              </p:par>
                              <p:par>
                                <p:cTn id="290" presetID="42" presetClass="exit" presetSubtype="0" fill="hold" grpId="0" nodeType="withEffect">
                                  <p:stCondLst>
                                    <p:cond delay="0"/>
                                  </p:stCondLst>
                                  <p:childTnLst>
                                    <p:animEffect transition="out" filter="fade">
                                      <p:cBhvr>
                                        <p:cTn id="291" dur="1000"/>
                                        <p:tgtEl>
                                          <p:spTgt spid="170"/>
                                        </p:tgtEl>
                                      </p:cBhvr>
                                    </p:animEffect>
                                    <p:anim calcmode="lin" valueType="num">
                                      <p:cBhvr>
                                        <p:cTn id="292" dur="1000"/>
                                        <p:tgtEl>
                                          <p:spTgt spid="170"/>
                                        </p:tgtEl>
                                        <p:attrNameLst>
                                          <p:attrName>ppt_x</p:attrName>
                                        </p:attrNameLst>
                                      </p:cBhvr>
                                      <p:tavLst>
                                        <p:tav tm="0">
                                          <p:val>
                                            <p:strVal val="ppt_x"/>
                                          </p:val>
                                        </p:tav>
                                        <p:tav tm="100000">
                                          <p:val>
                                            <p:strVal val="ppt_x"/>
                                          </p:val>
                                        </p:tav>
                                      </p:tavLst>
                                    </p:anim>
                                    <p:anim calcmode="lin" valueType="num">
                                      <p:cBhvr>
                                        <p:cTn id="293" dur="1000"/>
                                        <p:tgtEl>
                                          <p:spTgt spid="170"/>
                                        </p:tgtEl>
                                        <p:attrNameLst>
                                          <p:attrName>ppt_y</p:attrName>
                                        </p:attrNameLst>
                                      </p:cBhvr>
                                      <p:tavLst>
                                        <p:tav tm="0">
                                          <p:val>
                                            <p:strVal val="ppt_y"/>
                                          </p:val>
                                        </p:tav>
                                        <p:tav tm="100000">
                                          <p:val>
                                            <p:strVal val="ppt_y+.1"/>
                                          </p:val>
                                        </p:tav>
                                      </p:tavLst>
                                    </p:anim>
                                    <p:set>
                                      <p:cBhvr>
                                        <p:cTn id="294" dur="1" fill="hold">
                                          <p:stCondLst>
                                            <p:cond delay="999"/>
                                          </p:stCondLst>
                                        </p:cTn>
                                        <p:tgtEl>
                                          <p:spTgt spid="170"/>
                                        </p:tgtEl>
                                        <p:attrNameLst>
                                          <p:attrName>style.visibility</p:attrName>
                                        </p:attrNameLst>
                                      </p:cBhvr>
                                      <p:to>
                                        <p:strVal val="hidden"/>
                                      </p:to>
                                    </p:set>
                                  </p:childTnLst>
                                </p:cTn>
                              </p:par>
                              <p:par>
                                <p:cTn id="295" presetID="42" presetClass="exit" presetSubtype="0" fill="hold" grpId="0" nodeType="withEffect">
                                  <p:stCondLst>
                                    <p:cond delay="0"/>
                                  </p:stCondLst>
                                  <p:childTnLst>
                                    <p:animEffect transition="out" filter="fade">
                                      <p:cBhvr>
                                        <p:cTn id="296" dur="1000"/>
                                        <p:tgtEl>
                                          <p:spTgt spid="171"/>
                                        </p:tgtEl>
                                      </p:cBhvr>
                                    </p:animEffect>
                                    <p:anim calcmode="lin" valueType="num">
                                      <p:cBhvr>
                                        <p:cTn id="297" dur="1000"/>
                                        <p:tgtEl>
                                          <p:spTgt spid="171"/>
                                        </p:tgtEl>
                                        <p:attrNameLst>
                                          <p:attrName>ppt_x</p:attrName>
                                        </p:attrNameLst>
                                      </p:cBhvr>
                                      <p:tavLst>
                                        <p:tav tm="0">
                                          <p:val>
                                            <p:strVal val="ppt_x"/>
                                          </p:val>
                                        </p:tav>
                                        <p:tav tm="100000">
                                          <p:val>
                                            <p:strVal val="ppt_x"/>
                                          </p:val>
                                        </p:tav>
                                      </p:tavLst>
                                    </p:anim>
                                    <p:anim calcmode="lin" valueType="num">
                                      <p:cBhvr>
                                        <p:cTn id="298" dur="1000"/>
                                        <p:tgtEl>
                                          <p:spTgt spid="171"/>
                                        </p:tgtEl>
                                        <p:attrNameLst>
                                          <p:attrName>ppt_y</p:attrName>
                                        </p:attrNameLst>
                                      </p:cBhvr>
                                      <p:tavLst>
                                        <p:tav tm="0">
                                          <p:val>
                                            <p:strVal val="ppt_y"/>
                                          </p:val>
                                        </p:tav>
                                        <p:tav tm="100000">
                                          <p:val>
                                            <p:strVal val="ppt_y+.1"/>
                                          </p:val>
                                        </p:tav>
                                      </p:tavLst>
                                    </p:anim>
                                    <p:set>
                                      <p:cBhvr>
                                        <p:cTn id="299" dur="1" fill="hold">
                                          <p:stCondLst>
                                            <p:cond delay="999"/>
                                          </p:stCondLst>
                                        </p:cTn>
                                        <p:tgtEl>
                                          <p:spTgt spid="171"/>
                                        </p:tgtEl>
                                        <p:attrNameLst>
                                          <p:attrName>style.visibility</p:attrName>
                                        </p:attrNameLst>
                                      </p:cBhvr>
                                      <p:to>
                                        <p:strVal val="hidden"/>
                                      </p:to>
                                    </p:set>
                                  </p:childTnLst>
                                </p:cTn>
                              </p:par>
                              <p:par>
                                <p:cTn id="300" presetID="42" presetClass="exit" presetSubtype="0" fill="hold" grpId="0" nodeType="withEffect">
                                  <p:stCondLst>
                                    <p:cond delay="0"/>
                                  </p:stCondLst>
                                  <p:childTnLst>
                                    <p:animEffect transition="out" filter="fade">
                                      <p:cBhvr>
                                        <p:cTn id="301" dur="1000"/>
                                        <p:tgtEl>
                                          <p:spTgt spid="172"/>
                                        </p:tgtEl>
                                      </p:cBhvr>
                                    </p:animEffect>
                                    <p:anim calcmode="lin" valueType="num">
                                      <p:cBhvr>
                                        <p:cTn id="302" dur="1000"/>
                                        <p:tgtEl>
                                          <p:spTgt spid="172"/>
                                        </p:tgtEl>
                                        <p:attrNameLst>
                                          <p:attrName>ppt_x</p:attrName>
                                        </p:attrNameLst>
                                      </p:cBhvr>
                                      <p:tavLst>
                                        <p:tav tm="0">
                                          <p:val>
                                            <p:strVal val="ppt_x"/>
                                          </p:val>
                                        </p:tav>
                                        <p:tav tm="100000">
                                          <p:val>
                                            <p:strVal val="ppt_x"/>
                                          </p:val>
                                        </p:tav>
                                      </p:tavLst>
                                    </p:anim>
                                    <p:anim calcmode="lin" valueType="num">
                                      <p:cBhvr>
                                        <p:cTn id="303" dur="1000"/>
                                        <p:tgtEl>
                                          <p:spTgt spid="172"/>
                                        </p:tgtEl>
                                        <p:attrNameLst>
                                          <p:attrName>ppt_y</p:attrName>
                                        </p:attrNameLst>
                                      </p:cBhvr>
                                      <p:tavLst>
                                        <p:tav tm="0">
                                          <p:val>
                                            <p:strVal val="ppt_y"/>
                                          </p:val>
                                        </p:tav>
                                        <p:tav tm="100000">
                                          <p:val>
                                            <p:strVal val="ppt_y+.1"/>
                                          </p:val>
                                        </p:tav>
                                      </p:tavLst>
                                    </p:anim>
                                    <p:set>
                                      <p:cBhvr>
                                        <p:cTn id="304" dur="1" fill="hold">
                                          <p:stCondLst>
                                            <p:cond delay="999"/>
                                          </p:stCondLst>
                                        </p:cTn>
                                        <p:tgtEl>
                                          <p:spTgt spid="172"/>
                                        </p:tgtEl>
                                        <p:attrNameLst>
                                          <p:attrName>style.visibility</p:attrName>
                                        </p:attrNameLst>
                                      </p:cBhvr>
                                      <p:to>
                                        <p:strVal val="hidden"/>
                                      </p:to>
                                    </p:set>
                                  </p:childTnLst>
                                </p:cTn>
                              </p:par>
                              <p:par>
                                <p:cTn id="305" presetID="42" presetClass="exit" presetSubtype="0" fill="hold" grpId="0" nodeType="withEffect">
                                  <p:stCondLst>
                                    <p:cond delay="0"/>
                                  </p:stCondLst>
                                  <p:childTnLst>
                                    <p:animEffect transition="out" filter="fade">
                                      <p:cBhvr>
                                        <p:cTn id="306" dur="1000"/>
                                        <p:tgtEl>
                                          <p:spTgt spid="173"/>
                                        </p:tgtEl>
                                      </p:cBhvr>
                                    </p:animEffect>
                                    <p:anim calcmode="lin" valueType="num">
                                      <p:cBhvr>
                                        <p:cTn id="307" dur="1000"/>
                                        <p:tgtEl>
                                          <p:spTgt spid="173"/>
                                        </p:tgtEl>
                                        <p:attrNameLst>
                                          <p:attrName>ppt_x</p:attrName>
                                        </p:attrNameLst>
                                      </p:cBhvr>
                                      <p:tavLst>
                                        <p:tav tm="0">
                                          <p:val>
                                            <p:strVal val="ppt_x"/>
                                          </p:val>
                                        </p:tav>
                                        <p:tav tm="100000">
                                          <p:val>
                                            <p:strVal val="ppt_x"/>
                                          </p:val>
                                        </p:tav>
                                      </p:tavLst>
                                    </p:anim>
                                    <p:anim calcmode="lin" valueType="num">
                                      <p:cBhvr>
                                        <p:cTn id="308" dur="1000"/>
                                        <p:tgtEl>
                                          <p:spTgt spid="173"/>
                                        </p:tgtEl>
                                        <p:attrNameLst>
                                          <p:attrName>ppt_y</p:attrName>
                                        </p:attrNameLst>
                                      </p:cBhvr>
                                      <p:tavLst>
                                        <p:tav tm="0">
                                          <p:val>
                                            <p:strVal val="ppt_y"/>
                                          </p:val>
                                        </p:tav>
                                        <p:tav tm="100000">
                                          <p:val>
                                            <p:strVal val="ppt_y+.1"/>
                                          </p:val>
                                        </p:tav>
                                      </p:tavLst>
                                    </p:anim>
                                    <p:set>
                                      <p:cBhvr>
                                        <p:cTn id="309" dur="1" fill="hold">
                                          <p:stCondLst>
                                            <p:cond delay="999"/>
                                          </p:stCondLst>
                                        </p:cTn>
                                        <p:tgtEl>
                                          <p:spTgt spid="173"/>
                                        </p:tgtEl>
                                        <p:attrNameLst>
                                          <p:attrName>style.visibility</p:attrName>
                                        </p:attrNameLst>
                                      </p:cBhvr>
                                      <p:to>
                                        <p:strVal val="hidden"/>
                                      </p:to>
                                    </p:set>
                                  </p:childTnLst>
                                </p:cTn>
                              </p:par>
                              <p:par>
                                <p:cTn id="310" presetID="42" presetClass="exit" presetSubtype="0" fill="hold" grpId="0" nodeType="withEffect">
                                  <p:stCondLst>
                                    <p:cond delay="0"/>
                                  </p:stCondLst>
                                  <p:childTnLst>
                                    <p:animEffect transition="out" filter="fade">
                                      <p:cBhvr>
                                        <p:cTn id="311" dur="1000"/>
                                        <p:tgtEl>
                                          <p:spTgt spid="174"/>
                                        </p:tgtEl>
                                      </p:cBhvr>
                                    </p:animEffect>
                                    <p:anim calcmode="lin" valueType="num">
                                      <p:cBhvr>
                                        <p:cTn id="312" dur="1000"/>
                                        <p:tgtEl>
                                          <p:spTgt spid="174"/>
                                        </p:tgtEl>
                                        <p:attrNameLst>
                                          <p:attrName>ppt_x</p:attrName>
                                        </p:attrNameLst>
                                      </p:cBhvr>
                                      <p:tavLst>
                                        <p:tav tm="0">
                                          <p:val>
                                            <p:strVal val="ppt_x"/>
                                          </p:val>
                                        </p:tav>
                                        <p:tav tm="100000">
                                          <p:val>
                                            <p:strVal val="ppt_x"/>
                                          </p:val>
                                        </p:tav>
                                      </p:tavLst>
                                    </p:anim>
                                    <p:anim calcmode="lin" valueType="num">
                                      <p:cBhvr>
                                        <p:cTn id="313" dur="1000"/>
                                        <p:tgtEl>
                                          <p:spTgt spid="174"/>
                                        </p:tgtEl>
                                        <p:attrNameLst>
                                          <p:attrName>ppt_y</p:attrName>
                                        </p:attrNameLst>
                                      </p:cBhvr>
                                      <p:tavLst>
                                        <p:tav tm="0">
                                          <p:val>
                                            <p:strVal val="ppt_y"/>
                                          </p:val>
                                        </p:tav>
                                        <p:tav tm="100000">
                                          <p:val>
                                            <p:strVal val="ppt_y+.1"/>
                                          </p:val>
                                        </p:tav>
                                      </p:tavLst>
                                    </p:anim>
                                    <p:set>
                                      <p:cBhvr>
                                        <p:cTn id="314" dur="1" fill="hold">
                                          <p:stCondLst>
                                            <p:cond delay="999"/>
                                          </p:stCondLst>
                                        </p:cTn>
                                        <p:tgtEl>
                                          <p:spTgt spid="174"/>
                                        </p:tgtEl>
                                        <p:attrNameLst>
                                          <p:attrName>style.visibility</p:attrName>
                                        </p:attrNameLst>
                                      </p:cBhvr>
                                      <p:to>
                                        <p:strVal val="hidden"/>
                                      </p:to>
                                    </p:set>
                                  </p:childTnLst>
                                </p:cTn>
                              </p:par>
                              <p:par>
                                <p:cTn id="315" presetID="42" presetClass="exit" presetSubtype="0" fill="hold" grpId="0" nodeType="withEffect">
                                  <p:stCondLst>
                                    <p:cond delay="0"/>
                                  </p:stCondLst>
                                  <p:childTnLst>
                                    <p:animEffect transition="out" filter="fade">
                                      <p:cBhvr>
                                        <p:cTn id="316" dur="1000"/>
                                        <p:tgtEl>
                                          <p:spTgt spid="175"/>
                                        </p:tgtEl>
                                      </p:cBhvr>
                                    </p:animEffect>
                                    <p:anim calcmode="lin" valueType="num">
                                      <p:cBhvr>
                                        <p:cTn id="317" dur="1000"/>
                                        <p:tgtEl>
                                          <p:spTgt spid="175"/>
                                        </p:tgtEl>
                                        <p:attrNameLst>
                                          <p:attrName>ppt_x</p:attrName>
                                        </p:attrNameLst>
                                      </p:cBhvr>
                                      <p:tavLst>
                                        <p:tav tm="0">
                                          <p:val>
                                            <p:strVal val="ppt_x"/>
                                          </p:val>
                                        </p:tav>
                                        <p:tav tm="100000">
                                          <p:val>
                                            <p:strVal val="ppt_x"/>
                                          </p:val>
                                        </p:tav>
                                      </p:tavLst>
                                    </p:anim>
                                    <p:anim calcmode="lin" valueType="num">
                                      <p:cBhvr>
                                        <p:cTn id="318" dur="1000"/>
                                        <p:tgtEl>
                                          <p:spTgt spid="175"/>
                                        </p:tgtEl>
                                        <p:attrNameLst>
                                          <p:attrName>ppt_y</p:attrName>
                                        </p:attrNameLst>
                                      </p:cBhvr>
                                      <p:tavLst>
                                        <p:tav tm="0">
                                          <p:val>
                                            <p:strVal val="ppt_y"/>
                                          </p:val>
                                        </p:tav>
                                        <p:tav tm="100000">
                                          <p:val>
                                            <p:strVal val="ppt_y+.1"/>
                                          </p:val>
                                        </p:tav>
                                      </p:tavLst>
                                    </p:anim>
                                    <p:set>
                                      <p:cBhvr>
                                        <p:cTn id="319" dur="1" fill="hold">
                                          <p:stCondLst>
                                            <p:cond delay="999"/>
                                          </p:stCondLst>
                                        </p:cTn>
                                        <p:tgtEl>
                                          <p:spTgt spid="175"/>
                                        </p:tgtEl>
                                        <p:attrNameLst>
                                          <p:attrName>style.visibility</p:attrName>
                                        </p:attrNameLst>
                                      </p:cBhvr>
                                      <p:to>
                                        <p:strVal val="hidden"/>
                                      </p:to>
                                    </p:set>
                                  </p:childTnLst>
                                </p:cTn>
                              </p:par>
                              <p:par>
                                <p:cTn id="320" presetID="42" presetClass="exit" presetSubtype="0" fill="hold" grpId="0" nodeType="withEffect">
                                  <p:stCondLst>
                                    <p:cond delay="0"/>
                                  </p:stCondLst>
                                  <p:childTnLst>
                                    <p:animEffect transition="out" filter="fade">
                                      <p:cBhvr>
                                        <p:cTn id="321" dur="1000"/>
                                        <p:tgtEl>
                                          <p:spTgt spid="176"/>
                                        </p:tgtEl>
                                      </p:cBhvr>
                                    </p:animEffect>
                                    <p:anim calcmode="lin" valueType="num">
                                      <p:cBhvr>
                                        <p:cTn id="322" dur="1000"/>
                                        <p:tgtEl>
                                          <p:spTgt spid="176"/>
                                        </p:tgtEl>
                                        <p:attrNameLst>
                                          <p:attrName>ppt_x</p:attrName>
                                        </p:attrNameLst>
                                      </p:cBhvr>
                                      <p:tavLst>
                                        <p:tav tm="0">
                                          <p:val>
                                            <p:strVal val="ppt_x"/>
                                          </p:val>
                                        </p:tav>
                                        <p:tav tm="100000">
                                          <p:val>
                                            <p:strVal val="ppt_x"/>
                                          </p:val>
                                        </p:tav>
                                      </p:tavLst>
                                    </p:anim>
                                    <p:anim calcmode="lin" valueType="num">
                                      <p:cBhvr>
                                        <p:cTn id="323" dur="1000"/>
                                        <p:tgtEl>
                                          <p:spTgt spid="176"/>
                                        </p:tgtEl>
                                        <p:attrNameLst>
                                          <p:attrName>ppt_y</p:attrName>
                                        </p:attrNameLst>
                                      </p:cBhvr>
                                      <p:tavLst>
                                        <p:tav tm="0">
                                          <p:val>
                                            <p:strVal val="ppt_y"/>
                                          </p:val>
                                        </p:tav>
                                        <p:tav tm="100000">
                                          <p:val>
                                            <p:strVal val="ppt_y+.1"/>
                                          </p:val>
                                        </p:tav>
                                      </p:tavLst>
                                    </p:anim>
                                    <p:set>
                                      <p:cBhvr>
                                        <p:cTn id="324" dur="1" fill="hold">
                                          <p:stCondLst>
                                            <p:cond delay="999"/>
                                          </p:stCondLst>
                                        </p:cTn>
                                        <p:tgtEl>
                                          <p:spTgt spid="176"/>
                                        </p:tgtEl>
                                        <p:attrNameLst>
                                          <p:attrName>style.visibility</p:attrName>
                                        </p:attrNameLst>
                                      </p:cBhvr>
                                      <p:to>
                                        <p:strVal val="hidden"/>
                                      </p:to>
                                    </p:set>
                                  </p:childTnLst>
                                </p:cTn>
                              </p:par>
                              <p:par>
                                <p:cTn id="325" presetID="42" presetClass="exit" presetSubtype="0" fill="hold" grpId="0" nodeType="withEffect">
                                  <p:stCondLst>
                                    <p:cond delay="0"/>
                                  </p:stCondLst>
                                  <p:childTnLst>
                                    <p:animEffect transition="out" filter="fade">
                                      <p:cBhvr>
                                        <p:cTn id="326" dur="1000"/>
                                        <p:tgtEl>
                                          <p:spTgt spid="177"/>
                                        </p:tgtEl>
                                      </p:cBhvr>
                                    </p:animEffect>
                                    <p:anim calcmode="lin" valueType="num">
                                      <p:cBhvr>
                                        <p:cTn id="327" dur="1000"/>
                                        <p:tgtEl>
                                          <p:spTgt spid="177"/>
                                        </p:tgtEl>
                                        <p:attrNameLst>
                                          <p:attrName>ppt_x</p:attrName>
                                        </p:attrNameLst>
                                      </p:cBhvr>
                                      <p:tavLst>
                                        <p:tav tm="0">
                                          <p:val>
                                            <p:strVal val="ppt_x"/>
                                          </p:val>
                                        </p:tav>
                                        <p:tav tm="100000">
                                          <p:val>
                                            <p:strVal val="ppt_x"/>
                                          </p:val>
                                        </p:tav>
                                      </p:tavLst>
                                    </p:anim>
                                    <p:anim calcmode="lin" valueType="num">
                                      <p:cBhvr>
                                        <p:cTn id="328" dur="1000"/>
                                        <p:tgtEl>
                                          <p:spTgt spid="177"/>
                                        </p:tgtEl>
                                        <p:attrNameLst>
                                          <p:attrName>ppt_y</p:attrName>
                                        </p:attrNameLst>
                                      </p:cBhvr>
                                      <p:tavLst>
                                        <p:tav tm="0">
                                          <p:val>
                                            <p:strVal val="ppt_y"/>
                                          </p:val>
                                        </p:tav>
                                        <p:tav tm="100000">
                                          <p:val>
                                            <p:strVal val="ppt_y+.1"/>
                                          </p:val>
                                        </p:tav>
                                      </p:tavLst>
                                    </p:anim>
                                    <p:set>
                                      <p:cBhvr>
                                        <p:cTn id="329" dur="1" fill="hold">
                                          <p:stCondLst>
                                            <p:cond delay="999"/>
                                          </p:stCondLst>
                                        </p:cTn>
                                        <p:tgtEl>
                                          <p:spTgt spid="177"/>
                                        </p:tgtEl>
                                        <p:attrNameLst>
                                          <p:attrName>style.visibility</p:attrName>
                                        </p:attrNameLst>
                                      </p:cBhvr>
                                      <p:to>
                                        <p:strVal val="hidden"/>
                                      </p:to>
                                    </p:set>
                                  </p:childTnLst>
                                </p:cTn>
                              </p:par>
                              <p:par>
                                <p:cTn id="330" presetID="42" presetClass="exit" presetSubtype="0" fill="hold" grpId="0" nodeType="withEffect">
                                  <p:stCondLst>
                                    <p:cond delay="0"/>
                                  </p:stCondLst>
                                  <p:childTnLst>
                                    <p:animEffect transition="out" filter="fade">
                                      <p:cBhvr>
                                        <p:cTn id="331" dur="1000"/>
                                        <p:tgtEl>
                                          <p:spTgt spid="178"/>
                                        </p:tgtEl>
                                      </p:cBhvr>
                                    </p:animEffect>
                                    <p:anim calcmode="lin" valueType="num">
                                      <p:cBhvr>
                                        <p:cTn id="332" dur="1000"/>
                                        <p:tgtEl>
                                          <p:spTgt spid="178"/>
                                        </p:tgtEl>
                                        <p:attrNameLst>
                                          <p:attrName>ppt_x</p:attrName>
                                        </p:attrNameLst>
                                      </p:cBhvr>
                                      <p:tavLst>
                                        <p:tav tm="0">
                                          <p:val>
                                            <p:strVal val="ppt_x"/>
                                          </p:val>
                                        </p:tav>
                                        <p:tav tm="100000">
                                          <p:val>
                                            <p:strVal val="ppt_x"/>
                                          </p:val>
                                        </p:tav>
                                      </p:tavLst>
                                    </p:anim>
                                    <p:anim calcmode="lin" valueType="num">
                                      <p:cBhvr>
                                        <p:cTn id="333" dur="1000"/>
                                        <p:tgtEl>
                                          <p:spTgt spid="178"/>
                                        </p:tgtEl>
                                        <p:attrNameLst>
                                          <p:attrName>ppt_y</p:attrName>
                                        </p:attrNameLst>
                                      </p:cBhvr>
                                      <p:tavLst>
                                        <p:tav tm="0">
                                          <p:val>
                                            <p:strVal val="ppt_y"/>
                                          </p:val>
                                        </p:tav>
                                        <p:tav tm="100000">
                                          <p:val>
                                            <p:strVal val="ppt_y+.1"/>
                                          </p:val>
                                        </p:tav>
                                      </p:tavLst>
                                    </p:anim>
                                    <p:set>
                                      <p:cBhvr>
                                        <p:cTn id="334" dur="1" fill="hold">
                                          <p:stCondLst>
                                            <p:cond delay="999"/>
                                          </p:stCondLst>
                                        </p:cTn>
                                        <p:tgtEl>
                                          <p:spTgt spid="178"/>
                                        </p:tgtEl>
                                        <p:attrNameLst>
                                          <p:attrName>style.visibility</p:attrName>
                                        </p:attrNameLst>
                                      </p:cBhvr>
                                      <p:to>
                                        <p:strVal val="hidden"/>
                                      </p:to>
                                    </p:set>
                                  </p:childTnLst>
                                </p:cTn>
                              </p:par>
                              <p:par>
                                <p:cTn id="335" presetID="42" presetClass="exit" presetSubtype="0" fill="hold" grpId="0" nodeType="withEffect">
                                  <p:stCondLst>
                                    <p:cond delay="0"/>
                                  </p:stCondLst>
                                  <p:childTnLst>
                                    <p:animEffect transition="out" filter="fade">
                                      <p:cBhvr>
                                        <p:cTn id="336" dur="1000"/>
                                        <p:tgtEl>
                                          <p:spTgt spid="179"/>
                                        </p:tgtEl>
                                      </p:cBhvr>
                                    </p:animEffect>
                                    <p:anim calcmode="lin" valueType="num">
                                      <p:cBhvr>
                                        <p:cTn id="337" dur="1000"/>
                                        <p:tgtEl>
                                          <p:spTgt spid="179"/>
                                        </p:tgtEl>
                                        <p:attrNameLst>
                                          <p:attrName>ppt_x</p:attrName>
                                        </p:attrNameLst>
                                      </p:cBhvr>
                                      <p:tavLst>
                                        <p:tav tm="0">
                                          <p:val>
                                            <p:strVal val="ppt_x"/>
                                          </p:val>
                                        </p:tav>
                                        <p:tav tm="100000">
                                          <p:val>
                                            <p:strVal val="ppt_x"/>
                                          </p:val>
                                        </p:tav>
                                      </p:tavLst>
                                    </p:anim>
                                    <p:anim calcmode="lin" valueType="num">
                                      <p:cBhvr>
                                        <p:cTn id="338" dur="1000"/>
                                        <p:tgtEl>
                                          <p:spTgt spid="179"/>
                                        </p:tgtEl>
                                        <p:attrNameLst>
                                          <p:attrName>ppt_y</p:attrName>
                                        </p:attrNameLst>
                                      </p:cBhvr>
                                      <p:tavLst>
                                        <p:tav tm="0">
                                          <p:val>
                                            <p:strVal val="ppt_y"/>
                                          </p:val>
                                        </p:tav>
                                        <p:tav tm="100000">
                                          <p:val>
                                            <p:strVal val="ppt_y+.1"/>
                                          </p:val>
                                        </p:tav>
                                      </p:tavLst>
                                    </p:anim>
                                    <p:set>
                                      <p:cBhvr>
                                        <p:cTn id="339" dur="1" fill="hold">
                                          <p:stCondLst>
                                            <p:cond delay="999"/>
                                          </p:stCondLst>
                                        </p:cTn>
                                        <p:tgtEl>
                                          <p:spTgt spid="179"/>
                                        </p:tgtEl>
                                        <p:attrNameLst>
                                          <p:attrName>style.visibility</p:attrName>
                                        </p:attrNameLst>
                                      </p:cBhvr>
                                      <p:to>
                                        <p:strVal val="hidden"/>
                                      </p:to>
                                    </p:set>
                                  </p:childTnLst>
                                </p:cTn>
                              </p:par>
                              <p:par>
                                <p:cTn id="340" presetID="42" presetClass="exit" presetSubtype="0" fill="hold" grpId="0" nodeType="withEffect">
                                  <p:stCondLst>
                                    <p:cond delay="0"/>
                                  </p:stCondLst>
                                  <p:childTnLst>
                                    <p:animEffect transition="out" filter="fade">
                                      <p:cBhvr>
                                        <p:cTn id="341" dur="1000"/>
                                        <p:tgtEl>
                                          <p:spTgt spid="180"/>
                                        </p:tgtEl>
                                      </p:cBhvr>
                                    </p:animEffect>
                                    <p:anim calcmode="lin" valueType="num">
                                      <p:cBhvr>
                                        <p:cTn id="342" dur="1000"/>
                                        <p:tgtEl>
                                          <p:spTgt spid="180"/>
                                        </p:tgtEl>
                                        <p:attrNameLst>
                                          <p:attrName>ppt_x</p:attrName>
                                        </p:attrNameLst>
                                      </p:cBhvr>
                                      <p:tavLst>
                                        <p:tav tm="0">
                                          <p:val>
                                            <p:strVal val="ppt_x"/>
                                          </p:val>
                                        </p:tav>
                                        <p:tav tm="100000">
                                          <p:val>
                                            <p:strVal val="ppt_x"/>
                                          </p:val>
                                        </p:tav>
                                      </p:tavLst>
                                    </p:anim>
                                    <p:anim calcmode="lin" valueType="num">
                                      <p:cBhvr>
                                        <p:cTn id="343" dur="1000"/>
                                        <p:tgtEl>
                                          <p:spTgt spid="180"/>
                                        </p:tgtEl>
                                        <p:attrNameLst>
                                          <p:attrName>ppt_y</p:attrName>
                                        </p:attrNameLst>
                                      </p:cBhvr>
                                      <p:tavLst>
                                        <p:tav tm="0">
                                          <p:val>
                                            <p:strVal val="ppt_y"/>
                                          </p:val>
                                        </p:tav>
                                        <p:tav tm="100000">
                                          <p:val>
                                            <p:strVal val="ppt_y+.1"/>
                                          </p:val>
                                        </p:tav>
                                      </p:tavLst>
                                    </p:anim>
                                    <p:set>
                                      <p:cBhvr>
                                        <p:cTn id="344" dur="1" fill="hold">
                                          <p:stCondLst>
                                            <p:cond delay="999"/>
                                          </p:stCondLst>
                                        </p:cTn>
                                        <p:tgtEl>
                                          <p:spTgt spid="180"/>
                                        </p:tgtEl>
                                        <p:attrNameLst>
                                          <p:attrName>style.visibility</p:attrName>
                                        </p:attrNameLst>
                                      </p:cBhvr>
                                      <p:to>
                                        <p:strVal val="hidden"/>
                                      </p:to>
                                    </p:set>
                                  </p:childTnLst>
                                </p:cTn>
                              </p:par>
                              <p:par>
                                <p:cTn id="345" presetID="42" presetClass="exit" presetSubtype="0" fill="hold" grpId="0" nodeType="withEffect">
                                  <p:stCondLst>
                                    <p:cond delay="0"/>
                                  </p:stCondLst>
                                  <p:childTnLst>
                                    <p:animEffect transition="out" filter="fade">
                                      <p:cBhvr>
                                        <p:cTn id="346" dur="1000"/>
                                        <p:tgtEl>
                                          <p:spTgt spid="181"/>
                                        </p:tgtEl>
                                      </p:cBhvr>
                                    </p:animEffect>
                                    <p:anim calcmode="lin" valueType="num">
                                      <p:cBhvr>
                                        <p:cTn id="347" dur="1000"/>
                                        <p:tgtEl>
                                          <p:spTgt spid="181"/>
                                        </p:tgtEl>
                                        <p:attrNameLst>
                                          <p:attrName>ppt_x</p:attrName>
                                        </p:attrNameLst>
                                      </p:cBhvr>
                                      <p:tavLst>
                                        <p:tav tm="0">
                                          <p:val>
                                            <p:strVal val="ppt_x"/>
                                          </p:val>
                                        </p:tav>
                                        <p:tav tm="100000">
                                          <p:val>
                                            <p:strVal val="ppt_x"/>
                                          </p:val>
                                        </p:tav>
                                      </p:tavLst>
                                    </p:anim>
                                    <p:anim calcmode="lin" valueType="num">
                                      <p:cBhvr>
                                        <p:cTn id="348" dur="1000"/>
                                        <p:tgtEl>
                                          <p:spTgt spid="181"/>
                                        </p:tgtEl>
                                        <p:attrNameLst>
                                          <p:attrName>ppt_y</p:attrName>
                                        </p:attrNameLst>
                                      </p:cBhvr>
                                      <p:tavLst>
                                        <p:tav tm="0">
                                          <p:val>
                                            <p:strVal val="ppt_y"/>
                                          </p:val>
                                        </p:tav>
                                        <p:tav tm="100000">
                                          <p:val>
                                            <p:strVal val="ppt_y+.1"/>
                                          </p:val>
                                        </p:tav>
                                      </p:tavLst>
                                    </p:anim>
                                    <p:set>
                                      <p:cBhvr>
                                        <p:cTn id="349" dur="1" fill="hold">
                                          <p:stCondLst>
                                            <p:cond delay="999"/>
                                          </p:stCondLst>
                                        </p:cTn>
                                        <p:tgtEl>
                                          <p:spTgt spid="181"/>
                                        </p:tgtEl>
                                        <p:attrNameLst>
                                          <p:attrName>style.visibility</p:attrName>
                                        </p:attrNameLst>
                                      </p:cBhvr>
                                      <p:to>
                                        <p:strVal val="hidden"/>
                                      </p:to>
                                    </p:set>
                                  </p:childTnLst>
                                </p:cTn>
                              </p:par>
                              <p:par>
                                <p:cTn id="350" presetID="42" presetClass="exit" presetSubtype="0" fill="hold" grpId="0" nodeType="withEffect">
                                  <p:stCondLst>
                                    <p:cond delay="0"/>
                                  </p:stCondLst>
                                  <p:childTnLst>
                                    <p:animEffect transition="out" filter="fade">
                                      <p:cBhvr>
                                        <p:cTn id="351" dur="1000"/>
                                        <p:tgtEl>
                                          <p:spTgt spid="182"/>
                                        </p:tgtEl>
                                      </p:cBhvr>
                                    </p:animEffect>
                                    <p:anim calcmode="lin" valueType="num">
                                      <p:cBhvr>
                                        <p:cTn id="352" dur="1000"/>
                                        <p:tgtEl>
                                          <p:spTgt spid="182"/>
                                        </p:tgtEl>
                                        <p:attrNameLst>
                                          <p:attrName>ppt_x</p:attrName>
                                        </p:attrNameLst>
                                      </p:cBhvr>
                                      <p:tavLst>
                                        <p:tav tm="0">
                                          <p:val>
                                            <p:strVal val="ppt_x"/>
                                          </p:val>
                                        </p:tav>
                                        <p:tav tm="100000">
                                          <p:val>
                                            <p:strVal val="ppt_x"/>
                                          </p:val>
                                        </p:tav>
                                      </p:tavLst>
                                    </p:anim>
                                    <p:anim calcmode="lin" valueType="num">
                                      <p:cBhvr>
                                        <p:cTn id="353" dur="1000"/>
                                        <p:tgtEl>
                                          <p:spTgt spid="182"/>
                                        </p:tgtEl>
                                        <p:attrNameLst>
                                          <p:attrName>ppt_y</p:attrName>
                                        </p:attrNameLst>
                                      </p:cBhvr>
                                      <p:tavLst>
                                        <p:tav tm="0">
                                          <p:val>
                                            <p:strVal val="ppt_y"/>
                                          </p:val>
                                        </p:tav>
                                        <p:tav tm="100000">
                                          <p:val>
                                            <p:strVal val="ppt_y+.1"/>
                                          </p:val>
                                        </p:tav>
                                      </p:tavLst>
                                    </p:anim>
                                    <p:set>
                                      <p:cBhvr>
                                        <p:cTn id="354" dur="1" fill="hold">
                                          <p:stCondLst>
                                            <p:cond delay="999"/>
                                          </p:stCondLst>
                                        </p:cTn>
                                        <p:tgtEl>
                                          <p:spTgt spid="182"/>
                                        </p:tgtEl>
                                        <p:attrNameLst>
                                          <p:attrName>style.visibility</p:attrName>
                                        </p:attrNameLst>
                                      </p:cBhvr>
                                      <p:to>
                                        <p:strVal val="hidden"/>
                                      </p:to>
                                    </p:set>
                                  </p:childTnLst>
                                </p:cTn>
                              </p:par>
                              <p:par>
                                <p:cTn id="355" presetID="42" presetClass="exit" presetSubtype="0" fill="hold" grpId="0" nodeType="withEffect">
                                  <p:stCondLst>
                                    <p:cond delay="0"/>
                                  </p:stCondLst>
                                  <p:childTnLst>
                                    <p:animEffect transition="out" filter="fade">
                                      <p:cBhvr>
                                        <p:cTn id="356" dur="1000"/>
                                        <p:tgtEl>
                                          <p:spTgt spid="183"/>
                                        </p:tgtEl>
                                      </p:cBhvr>
                                    </p:animEffect>
                                    <p:anim calcmode="lin" valueType="num">
                                      <p:cBhvr>
                                        <p:cTn id="357" dur="1000"/>
                                        <p:tgtEl>
                                          <p:spTgt spid="183"/>
                                        </p:tgtEl>
                                        <p:attrNameLst>
                                          <p:attrName>ppt_x</p:attrName>
                                        </p:attrNameLst>
                                      </p:cBhvr>
                                      <p:tavLst>
                                        <p:tav tm="0">
                                          <p:val>
                                            <p:strVal val="ppt_x"/>
                                          </p:val>
                                        </p:tav>
                                        <p:tav tm="100000">
                                          <p:val>
                                            <p:strVal val="ppt_x"/>
                                          </p:val>
                                        </p:tav>
                                      </p:tavLst>
                                    </p:anim>
                                    <p:anim calcmode="lin" valueType="num">
                                      <p:cBhvr>
                                        <p:cTn id="358" dur="1000"/>
                                        <p:tgtEl>
                                          <p:spTgt spid="183"/>
                                        </p:tgtEl>
                                        <p:attrNameLst>
                                          <p:attrName>ppt_y</p:attrName>
                                        </p:attrNameLst>
                                      </p:cBhvr>
                                      <p:tavLst>
                                        <p:tav tm="0">
                                          <p:val>
                                            <p:strVal val="ppt_y"/>
                                          </p:val>
                                        </p:tav>
                                        <p:tav tm="100000">
                                          <p:val>
                                            <p:strVal val="ppt_y+.1"/>
                                          </p:val>
                                        </p:tav>
                                      </p:tavLst>
                                    </p:anim>
                                    <p:set>
                                      <p:cBhvr>
                                        <p:cTn id="359" dur="1" fill="hold">
                                          <p:stCondLst>
                                            <p:cond delay="999"/>
                                          </p:stCondLst>
                                        </p:cTn>
                                        <p:tgtEl>
                                          <p:spTgt spid="183"/>
                                        </p:tgtEl>
                                        <p:attrNameLst>
                                          <p:attrName>style.visibility</p:attrName>
                                        </p:attrNameLst>
                                      </p:cBhvr>
                                      <p:to>
                                        <p:strVal val="hidden"/>
                                      </p:to>
                                    </p:set>
                                  </p:childTnLst>
                                </p:cTn>
                              </p:par>
                              <p:par>
                                <p:cTn id="360" presetID="42" presetClass="exit" presetSubtype="0" fill="hold" grpId="0" nodeType="withEffect">
                                  <p:stCondLst>
                                    <p:cond delay="0"/>
                                  </p:stCondLst>
                                  <p:childTnLst>
                                    <p:animEffect transition="out" filter="fade">
                                      <p:cBhvr>
                                        <p:cTn id="361" dur="1000"/>
                                        <p:tgtEl>
                                          <p:spTgt spid="184"/>
                                        </p:tgtEl>
                                      </p:cBhvr>
                                    </p:animEffect>
                                    <p:anim calcmode="lin" valueType="num">
                                      <p:cBhvr>
                                        <p:cTn id="362" dur="1000"/>
                                        <p:tgtEl>
                                          <p:spTgt spid="184"/>
                                        </p:tgtEl>
                                        <p:attrNameLst>
                                          <p:attrName>ppt_x</p:attrName>
                                        </p:attrNameLst>
                                      </p:cBhvr>
                                      <p:tavLst>
                                        <p:tav tm="0">
                                          <p:val>
                                            <p:strVal val="ppt_x"/>
                                          </p:val>
                                        </p:tav>
                                        <p:tav tm="100000">
                                          <p:val>
                                            <p:strVal val="ppt_x"/>
                                          </p:val>
                                        </p:tav>
                                      </p:tavLst>
                                    </p:anim>
                                    <p:anim calcmode="lin" valueType="num">
                                      <p:cBhvr>
                                        <p:cTn id="363" dur="1000"/>
                                        <p:tgtEl>
                                          <p:spTgt spid="184"/>
                                        </p:tgtEl>
                                        <p:attrNameLst>
                                          <p:attrName>ppt_y</p:attrName>
                                        </p:attrNameLst>
                                      </p:cBhvr>
                                      <p:tavLst>
                                        <p:tav tm="0">
                                          <p:val>
                                            <p:strVal val="ppt_y"/>
                                          </p:val>
                                        </p:tav>
                                        <p:tav tm="100000">
                                          <p:val>
                                            <p:strVal val="ppt_y+.1"/>
                                          </p:val>
                                        </p:tav>
                                      </p:tavLst>
                                    </p:anim>
                                    <p:set>
                                      <p:cBhvr>
                                        <p:cTn id="364" dur="1" fill="hold">
                                          <p:stCondLst>
                                            <p:cond delay="999"/>
                                          </p:stCondLst>
                                        </p:cTn>
                                        <p:tgtEl>
                                          <p:spTgt spid="184"/>
                                        </p:tgtEl>
                                        <p:attrNameLst>
                                          <p:attrName>style.visibility</p:attrName>
                                        </p:attrNameLst>
                                      </p:cBhvr>
                                      <p:to>
                                        <p:strVal val="hidden"/>
                                      </p:to>
                                    </p:set>
                                  </p:childTnLst>
                                </p:cTn>
                              </p:par>
                              <p:par>
                                <p:cTn id="365" presetID="42" presetClass="exit" presetSubtype="0" fill="hold" grpId="0" nodeType="withEffect">
                                  <p:stCondLst>
                                    <p:cond delay="0"/>
                                  </p:stCondLst>
                                  <p:childTnLst>
                                    <p:animEffect transition="out" filter="fade">
                                      <p:cBhvr>
                                        <p:cTn id="366" dur="1000"/>
                                        <p:tgtEl>
                                          <p:spTgt spid="185"/>
                                        </p:tgtEl>
                                      </p:cBhvr>
                                    </p:animEffect>
                                    <p:anim calcmode="lin" valueType="num">
                                      <p:cBhvr>
                                        <p:cTn id="367" dur="1000"/>
                                        <p:tgtEl>
                                          <p:spTgt spid="185"/>
                                        </p:tgtEl>
                                        <p:attrNameLst>
                                          <p:attrName>ppt_x</p:attrName>
                                        </p:attrNameLst>
                                      </p:cBhvr>
                                      <p:tavLst>
                                        <p:tav tm="0">
                                          <p:val>
                                            <p:strVal val="ppt_x"/>
                                          </p:val>
                                        </p:tav>
                                        <p:tav tm="100000">
                                          <p:val>
                                            <p:strVal val="ppt_x"/>
                                          </p:val>
                                        </p:tav>
                                      </p:tavLst>
                                    </p:anim>
                                    <p:anim calcmode="lin" valueType="num">
                                      <p:cBhvr>
                                        <p:cTn id="368" dur="1000"/>
                                        <p:tgtEl>
                                          <p:spTgt spid="185"/>
                                        </p:tgtEl>
                                        <p:attrNameLst>
                                          <p:attrName>ppt_y</p:attrName>
                                        </p:attrNameLst>
                                      </p:cBhvr>
                                      <p:tavLst>
                                        <p:tav tm="0">
                                          <p:val>
                                            <p:strVal val="ppt_y"/>
                                          </p:val>
                                        </p:tav>
                                        <p:tav tm="100000">
                                          <p:val>
                                            <p:strVal val="ppt_y+.1"/>
                                          </p:val>
                                        </p:tav>
                                      </p:tavLst>
                                    </p:anim>
                                    <p:set>
                                      <p:cBhvr>
                                        <p:cTn id="369" dur="1" fill="hold">
                                          <p:stCondLst>
                                            <p:cond delay="999"/>
                                          </p:stCondLst>
                                        </p:cTn>
                                        <p:tgtEl>
                                          <p:spTgt spid="185"/>
                                        </p:tgtEl>
                                        <p:attrNameLst>
                                          <p:attrName>style.visibility</p:attrName>
                                        </p:attrNameLst>
                                      </p:cBhvr>
                                      <p:to>
                                        <p:strVal val="hidden"/>
                                      </p:to>
                                    </p:set>
                                  </p:childTnLst>
                                </p:cTn>
                              </p:par>
                              <p:par>
                                <p:cTn id="370" presetID="42" presetClass="exit" presetSubtype="0" fill="hold" grpId="0" nodeType="withEffect">
                                  <p:stCondLst>
                                    <p:cond delay="0"/>
                                  </p:stCondLst>
                                  <p:childTnLst>
                                    <p:animEffect transition="out" filter="fade">
                                      <p:cBhvr>
                                        <p:cTn id="371" dur="1000"/>
                                        <p:tgtEl>
                                          <p:spTgt spid="186"/>
                                        </p:tgtEl>
                                      </p:cBhvr>
                                    </p:animEffect>
                                    <p:anim calcmode="lin" valueType="num">
                                      <p:cBhvr>
                                        <p:cTn id="372" dur="1000"/>
                                        <p:tgtEl>
                                          <p:spTgt spid="186"/>
                                        </p:tgtEl>
                                        <p:attrNameLst>
                                          <p:attrName>ppt_x</p:attrName>
                                        </p:attrNameLst>
                                      </p:cBhvr>
                                      <p:tavLst>
                                        <p:tav tm="0">
                                          <p:val>
                                            <p:strVal val="ppt_x"/>
                                          </p:val>
                                        </p:tav>
                                        <p:tav tm="100000">
                                          <p:val>
                                            <p:strVal val="ppt_x"/>
                                          </p:val>
                                        </p:tav>
                                      </p:tavLst>
                                    </p:anim>
                                    <p:anim calcmode="lin" valueType="num">
                                      <p:cBhvr>
                                        <p:cTn id="373" dur="1000"/>
                                        <p:tgtEl>
                                          <p:spTgt spid="186"/>
                                        </p:tgtEl>
                                        <p:attrNameLst>
                                          <p:attrName>ppt_y</p:attrName>
                                        </p:attrNameLst>
                                      </p:cBhvr>
                                      <p:tavLst>
                                        <p:tav tm="0">
                                          <p:val>
                                            <p:strVal val="ppt_y"/>
                                          </p:val>
                                        </p:tav>
                                        <p:tav tm="100000">
                                          <p:val>
                                            <p:strVal val="ppt_y+.1"/>
                                          </p:val>
                                        </p:tav>
                                      </p:tavLst>
                                    </p:anim>
                                    <p:set>
                                      <p:cBhvr>
                                        <p:cTn id="374" dur="1" fill="hold">
                                          <p:stCondLst>
                                            <p:cond delay="999"/>
                                          </p:stCondLst>
                                        </p:cTn>
                                        <p:tgtEl>
                                          <p:spTgt spid="186"/>
                                        </p:tgtEl>
                                        <p:attrNameLst>
                                          <p:attrName>style.visibility</p:attrName>
                                        </p:attrNameLst>
                                      </p:cBhvr>
                                      <p:to>
                                        <p:strVal val="hidden"/>
                                      </p:to>
                                    </p:set>
                                  </p:childTnLst>
                                </p:cTn>
                              </p:par>
                              <p:par>
                                <p:cTn id="375" presetID="42" presetClass="exit" presetSubtype="0" fill="hold" grpId="0" nodeType="withEffect">
                                  <p:stCondLst>
                                    <p:cond delay="0"/>
                                  </p:stCondLst>
                                  <p:childTnLst>
                                    <p:animEffect transition="out" filter="fade">
                                      <p:cBhvr>
                                        <p:cTn id="376" dur="1000"/>
                                        <p:tgtEl>
                                          <p:spTgt spid="187"/>
                                        </p:tgtEl>
                                      </p:cBhvr>
                                    </p:animEffect>
                                    <p:anim calcmode="lin" valueType="num">
                                      <p:cBhvr>
                                        <p:cTn id="377" dur="1000"/>
                                        <p:tgtEl>
                                          <p:spTgt spid="187"/>
                                        </p:tgtEl>
                                        <p:attrNameLst>
                                          <p:attrName>ppt_x</p:attrName>
                                        </p:attrNameLst>
                                      </p:cBhvr>
                                      <p:tavLst>
                                        <p:tav tm="0">
                                          <p:val>
                                            <p:strVal val="ppt_x"/>
                                          </p:val>
                                        </p:tav>
                                        <p:tav tm="100000">
                                          <p:val>
                                            <p:strVal val="ppt_x"/>
                                          </p:val>
                                        </p:tav>
                                      </p:tavLst>
                                    </p:anim>
                                    <p:anim calcmode="lin" valueType="num">
                                      <p:cBhvr>
                                        <p:cTn id="378" dur="1000"/>
                                        <p:tgtEl>
                                          <p:spTgt spid="187"/>
                                        </p:tgtEl>
                                        <p:attrNameLst>
                                          <p:attrName>ppt_y</p:attrName>
                                        </p:attrNameLst>
                                      </p:cBhvr>
                                      <p:tavLst>
                                        <p:tav tm="0">
                                          <p:val>
                                            <p:strVal val="ppt_y"/>
                                          </p:val>
                                        </p:tav>
                                        <p:tav tm="100000">
                                          <p:val>
                                            <p:strVal val="ppt_y+.1"/>
                                          </p:val>
                                        </p:tav>
                                      </p:tavLst>
                                    </p:anim>
                                    <p:set>
                                      <p:cBhvr>
                                        <p:cTn id="379" dur="1" fill="hold">
                                          <p:stCondLst>
                                            <p:cond delay="999"/>
                                          </p:stCondLst>
                                        </p:cTn>
                                        <p:tgtEl>
                                          <p:spTgt spid="187"/>
                                        </p:tgtEl>
                                        <p:attrNameLst>
                                          <p:attrName>style.visibility</p:attrName>
                                        </p:attrNameLst>
                                      </p:cBhvr>
                                      <p:to>
                                        <p:strVal val="hidden"/>
                                      </p:to>
                                    </p:set>
                                  </p:childTnLst>
                                </p:cTn>
                              </p:par>
                              <p:par>
                                <p:cTn id="380" presetID="42" presetClass="exit" presetSubtype="0" fill="hold" grpId="0" nodeType="withEffect">
                                  <p:stCondLst>
                                    <p:cond delay="0"/>
                                  </p:stCondLst>
                                  <p:childTnLst>
                                    <p:animEffect transition="out" filter="fade">
                                      <p:cBhvr>
                                        <p:cTn id="381" dur="1000"/>
                                        <p:tgtEl>
                                          <p:spTgt spid="188"/>
                                        </p:tgtEl>
                                      </p:cBhvr>
                                    </p:animEffect>
                                    <p:anim calcmode="lin" valueType="num">
                                      <p:cBhvr>
                                        <p:cTn id="382" dur="1000"/>
                                        <p:tgtEl>
                                          <p:spTgt spid="188"/>
                                        </p:tgtEl>
                                        <p:attrNameLst>
                                          <p:attrName>ppt_x</p:attrName>
                                        </p:attrNameLst>
                                      </p:cBhvr>
                                      <p:tavLst>
                                        <p:tav tm="0">
                                          <p:val>
                                            <p:strVal val="ppt_x"/>
                                          </p:val>
                                        </p:tav>
                                        <p:tav tm="100000">
                                          <p:val>
                                            <p:strVal val="ppt_x"/>
                                          </p:val>
                                        </p:tav>
                                      </p:tavLst>
                                    </p:anim>
                                    <p:anim calcmode="lin" valueType="num">
                                      <p:cBhvr>
                                        <p:cTn id="383" dur="1000"/>
                                        <p:tgtEl>
                                          <p:spTgt spid="188"/>
                                        </p:tgtEl>
                                        <p:attrNameLst>
                                          <p:attrName>ppt_y</p:attrName>
                                        </p:attrNameLst>
                                      </p:cBhvr>
                                      <p:tavLst>
                                        <p:tav tm="0">
                                          <p:val>
                                            <p:strVal val="ppt_y"/>
                                          </p:val>
                                        </p:tav>
                                        <p:tav tm="100000">
                                          <p:val>
                                            <p:strVal val="ppt_y+.1"/>
                                          </p:val>
                                        </p:tav>
                                      </p:tavLst>
                                    </p:anim>
                                    <p:set>
                                      <p:cBhvr>
                                        <p:cTn id="384" dur="1" fill="hold">
                                          <p:stCondLst>
                                            <p:cond delay="999"/>
                                          </p:stCondLst>
                                        </p:cTn>
                                        <p:tgtEl>
                                          <p:spTgt spid="188"/>
                                        </p:tgtEl>
                                        <p:attrNameLst>
                                          <p:attrName>style.visibility</p:attrName>
                                        </p:attrNameLst>
                                      </p:cBhvr>
                                      <p:to>
                                        <p:strVal val="hidden"/>
                                      </p:to>
                                    </p:set>
                                  </p:childTnLst>
                                </p:cTn>
                              </p:par>
                              <p:par>
                                <p:cTn id="385" presetID="42" presetClass="exit" presetSubtype="0" fill="hold" grpId="0" nodeType="withEffect">
                                  <p:stCondLst>
                                    <p:cond delay="0"/>
                                  </p:stCondLst>
                                  <p:childTnLst>
                                    <p:animEffect transition="out" filter="fade">
                                      <p:cBhvr>
                                        <p:cTn id="386" dur="1000"/>
                                        <p:tgtEl>
                                          <p:spTgt spid="189"/>
                                        </p:tgtEl>
                                      </p:cBhvr>
                                    </p:animEffect>
                                    <p:anim calcmode="lin" valueType="num">
                                      <p:cBhvr>
                                        <p:cTn id="387" dur="1000"/>
                                        <p:tgtEl>
                                          <p:spTgt spid="189"/>
                                        </p:tgtEl>
                                        <p:attrNameLst>
                                          <p:attrName>ppt_x</p:attrName>
                                        </p:attrNameLst>
                                      </p:cBhvr>
                                      <p:tavLst>
                                        <p:tav tm="0">
                                          <p:val>
                                            <p:strVal val="ppt_x"/>
                                          </p:val>
                                        </p:tav>
                                        <p:tav tm="100000">
                                          <p:val>
                                            <p:strVal val="ppt_x"/>
                                          </p:val>
                                        </p:tav>
                                      </p:tavLst>
                                    </p:anim>
                                    <p:anim calcmode="lin" valueType="num">
                                      <p:cBhvr>
                                        <p:cTn id="388" dur="1000"/>
                                        <p:tgtEl>
                                          <p:spTgt spid="189"/>
                                        </p:tgtEl>
                                        <p:attrNameLst>
                                          <p:attrName>ppt_y</p:attrName>
                                        </p:attrNameLst>
                                      </p:cBhvr>
                                      <p:tavLst>
                                        <p:tav tm="0">
                                          <p:val>
                                            <p:strVal val="ppt_y"/>
                                          </p:val>
                                        </p:tav>
                                        <p:tav tm="100000">
                                          <p:val>
                                            <p:strVal val="ppt_y+.1"/>
                                          </p:val>
                                        </p:tav>
                                      </p:tavLst>
                                    </p:anim>
                                    <p:set>
                                      <p:cBhvr>
                                        <p:cTn id="389" dur="1" fill="hold">
                                          <p:stCondLst>
                                            <p:cond delay="999"/>
                                          </p:stCondLst>
                                        </p:cTn>
                                        <p:tgtEl>
                                          <p:spTgt spid="189"/>
                                        </p:tgtEl>
                                        <p:attrNameLst>
                                          <p:attrName>style.visibility</p:attrName>
                                        </p:attrNameLst>
                                      </p:cBhvr>
                                      <p:to>
                                        <p:strVal val="hidden"/>
                                      </p:to>
                                    </p:set>
                                  </p:childTnLst>
                                </p:cTn>
                              </p:par>
                              <p:par>
                                <p:cTn id="390" presetID="42" presetClass="exit" presetSubtype="0" fill="hold" grpId="0" nodeType="withEffect">
                                  <p:stCondLst>
                                    <p:cond delay="0"/>
                                  </p:stCondLst>
                                  <p:childTnLst>
                                    <p:animEffect transition="out" filter="fade">
                                      <p:cBhvr>
                                        <p:cTn id="391" dur="1000"/>
                                        <p:tgtEl>
                                          <p:spTgt spid="190"/>
                                        </p:tgtEl>
                                      </p:cBhvr>
                                    </p:animEffect>
                                    <p:anim calcmode="lin" valueType="num">
                                      <p:cBhvr>
                                        <p:cTn id="392" dur="1000"/>
                                        <p:tgtEl>
                                          <p:spTgt spid="190"/>
                                        </p:tgtEl>
                                        <p:attrNameLst>
                                          <p:attrName>ppt_x</p:attrName>
                                        </p:attrNameLst>
                                      </p:cBhvr>
                                      <p:tavLst>
                                        <p:tav tm="0">
                                          <p:val>
                                            <p:strVal val="ppt_x"/>
                                          </p:val>
                                        </p:tav>
                                        <p:tav tm="100000">
                                          <p:val>
                                            <p:strVal val="ppt_x"/>
                                          </p:val>
                                        </p:tav>
                                      </p:tavLst>
                                    </p:anim>
                                    <p:anim calcmode="lin" valueType="num">
                                      <p:cBhvr>
                                        <p:cTn id="393" dur="1000"/>
                                        <p:tgtEl>
                                          <p:spTgt spid="190"/>
                                        </p:tgtEl>
                                        <p:attrNameLst>
                                          <p:attrName>ppt_y</p:attrName>
                                        </p:attrNameLst>
                                      </p:cBhvr>
                                      <p:tavLst>
                                        <p:tav tm="0">
                                          <p:val>
                                            <p:strVal val="ppt_y"/>
                                          </p:val>
                                        </p:tav>
                                        <p:tav tm="100000">
                                          <p:val>
                                            <p:strVal val="ppt_y+.1"/>
                                          </p:val>
                                        </p:tav>
                                      </p:tavLst>
                                    </p:anim>
                                    <p:set>
                                      <p:cBhvr>
                                        <p:cTn id="394" dur="1" fill="hold">
                                          <p:stCondLst>
                                            <p:cond delay="999"/>
                                          </p:stCondLst>
                                        </p:cTn>
                                        <p:tgtEl>
                                          <p:spTgt spid="190"/>
                                        </p:tgtEl>
                                        <p:attrNameLst>
                                          <p:attrName>style.visibility</p:attrName>
                                        </p:attrNameLst>
                                      </p:cBhvr>
                                      <p:to>
                                        <p:strVal val="hidden"/>
                                      </p:to>
                                    </p:set>
                                  </p:childTnLst>
                                </p:cTn>
                              </p:par>
                              <p:par>
                                <p:cTn id="395" presetID="42" presetClass="exit" presetSubtype="0" fill="hold" grpId="0" nodeType="withEffect">
                                  <p:stCondLst>
                                    <p:cond delay="0"/>
                                  </p:stCondLst>
                                  <p:childTnLst>
                                    <p:animEffect transition="out" filter="fade">
                                      <p:cBhvr>
                                        <p:cTn id="396" dur="1000"/>
                                        <p:tgtEl>
                                          <p:spTgt spid="191"/>
                                        </p:tgtEl>
                                      </p:cBhvr>
                                    </p:animEffect>
                                    <p:anim calcmode="lin" valueType="num">
                                      <p:cBhvr>
                                        <p:cTn id="397" dur="1000"/>
                                        <p:tgtEl>
                                          <p:spTgt spid="191"/>
                                        </p:tgtEl>
                                        <p:attrNameLst>
                                          <p:attrName>ppt_x</p:attrName>
                                        </p:attrNameLst>
                                      </p:cBhvr>
                                      <p:tavLst>
                                        <p:tav tm="0">
                                          <p:val>
                                            <p:strVal val="ppt_x"/>
                                          </p:val>
                                        </p:tav>
                                        <p:tav tm="100000">
                                          <p:val>
                                            <p:strVal val="ppt_x"/>
                                          </p:val>
                                        </p:tav>
                                      </p:tavLst>
                                    </p:anim>
                                    <p:anim calcmode="lin" valueType="num">
                                      <p:cBhvr>
                                        <p:cTn id="398" dur="1000"/>
                                        <p:tgtEl>
                                          <p:spTgt spid="191"/>
                                        </p:tgtEl>
                                        <p:attrNameLst>
                                          <p:attrName>ppt_y</p:attrName>
                                        </p:attrNameLst>
                                      </p:cBhvr>
                                      <p:tavLst>
                                        <p:tav tm="0">
                                          <p:val>
                                            <p:strVal val="ppt_y"/>
                                          </p:val>
                                        </p:tav>
                                        <p:tav tm="100000">
                                          <p:val>
                                            <p:strVal val="ppt_y+.1"/>
                                          </p:val>
                                        </p:tav>
                                      </p:tavLst>
                                    </p:anim>
                                    <p:set>
                                      <p:cBhvr>
                                        <p:cTn id="399" dur="1" fill="hold">
                                          <p:stCondLst>
                                            <p:cond delay="999"/>
                                          </p:stCondLst>
                                        </p:cTn>
                                        <p:tgtEl>
                                          <p:spTgt spid="191"/>
                                        </p:tgtEl>
                                        <p:attrNameLst>
                                          <p:attrName>style.visibility</p:attrName>
                                        </p:attrNameLst>
                                      </p:cBhvr>
                                      <p:to>
                                        <p:strVal val="hidden"/>
                                      </p:to>
                                    </p:set>
                                  </p:childTnLst>
                                </p:cTn>
                              </p:par>
                              <p:par>
                                <p:cTn id="400" presetID="42" presetClass="exit" presetSubtype="0" fill="hold" grpId="0" nodeType="withEffect">
                                  <p:stCondLst>
                                    <p:cond delay="0"/>
                                  </p:stCondLst>
                                  <p:childTnLst>
                                    <p:animEffect transition="out" filter="fade">
                                      <p:cBhvr>
                                        <p:cTn id="401" dur="1000"/>
                                        <p:tgtEl>
                                          <p:spTgt spid="192"/>
                                        </p:tgtEl>
                                      </p:cBhvr>
                                    </p:animEffect>
                                    <p:anim calcmode="lin" valueType="num">
                                      <p:cBhvr>
                                        <p:cTn id="402" dur="1000"/>
                                        <p:tgtEl>
                                          <p:spTgt spid="192"/>
                                        </p:tgtEl>
                                        <p:attrNameLst>
                                          <p:attrName>ppt_x</p:attrName>
                                        </p:attrNameLst>
                                      </p:cBhvr>
                                      <p:tavLst>
                                        <p:tav tm="0">
                                          <p:val>
                                            <p:strVal val="ppt_x"/>
                                          </p:val>
                                        </p:tav>
                                        <p:tav tm="100000">
                                          <p:val>
                                            <p:strVal val="ppt_x"/>
                                          </p:val>
                                        </p:tav>
                                      </p:tavLst>
                                    </p:anim>
                                    <p:anim calcmode="lin" valueType="num">
                                      <p:cBhvr>
                                        <p:cTn id="403" dur="1000"/>
                                        <p:tgtEl>
                                          <p:spTgt spid="192"/>
                                        </p:tgtEl>
                                        <p:attrNameLst>
                                          <p:attrName>ppt_y</p:attrName>
                                        </p:attrNameLst>
                                      </p:cBhvr>
                                      <p:tavLst>
                                        <p:tav tm="0">
                                          <p:val>
                                            <p:strVal val="ppt_y"/>
                                          </p:val>
                                        </p:tav>
                                        <p:tav tm="100000">
                                          <p:val>
                                            <p:strVal val="ppt_y+.1"/>
                                          </p:val>
                                        </p:tav>
                                      </p:tavLst>
                                    </p:anim>
                                    <p:set>
                                      <p:cBhvr>
                                        <p:cTn id="404" dur="1" fill="hold">
                                          <p:stCondLst>
                                            <p:cond delay="999"/>
                                          </p:stCondLst>
                                        </p:cTn>
                                        <p:tgtEl>
                                          <p:spTgt spid="192"/>
                                        </p:tgtEl>
                                        <p:attrNameLst>
                                          <p:attrName>style.visibility</p:attrName>
                                        </p:attrNameLst>
                                      </p:cBhvr>
                                      <p:to>
                                        <p:strVal val="hidden"/>
                                      </p:to>
                                    </p:set>
                                  </p:childTnLst>
                                </p:cTn>
                              </p:par>
                              <p:par>
                                <p:cTn id="405" presetID="42" presetClass="exit" presetSubtype="0" fill="hold" grpId="0" nodeType="withEffect">
                                  <p:stCondLst>
                                    <p:cond delay="0"/>
                                  </p:stCondLst>
                                  <p:childTnLst>
                                    <p:animEffect transition="out" filter="fade">
                                      <p:cBhvr>
                                        <p:cTn id="406" dur="1000"/>
                                        <p:tgtEl>
                                          <p:spTgt spid="193"/>
                                        </p:tgtEl>
                                      </p:cBhvr>
                                    </p:animEffect>
                                    <p:anim calcmode="lin" valueType="num">
                                      <p:cBhvr>
                                        <p:cTn id="407" dur="1000"/>
                                        <p:tgtEl>
                                          <p:spTgt spid="193"/>
                                        </p:tgtEl>
                                        <p:attrNameLst>
                                          <p:attrName>ppt_x</p:attrName>
                                        </p:attrNameLst>
                                      </p:cBhvr>
                                      <p:tavLst>
                                        <p:tav tm="0">
                                          <p:val>
                                            <p:strVal val="ppt_x"/>
                                          </p:val>
                                        </p:tav>
                                        <p:tav tm="100000">
                                          <p:val>
                                            <p:strVal val="ppt_x"/>
                                          </p:val>
                                        </p:tav>
                                      </p:tavLst>
                                    </p:anim>
                                    <p:anim calcmode="lin" valueType="num">
                                      <p:cBhvr>
                                        <p:cTn id="408" dur="1000"/>
                                        <p:tgtEl>
                                          <p:spTgt spid="193"/>
                                        </p:tgtEl>
                                        <p:attrNameLst>
                                          <p:attrName>ppt_y</p:attrName>
                                        </p:attrNameLst>
                                      </p:cBhvr>
                                      <p:tavLst>
                                        <p:tav tm="0">
                                          <p:val>
                                            <p:strVal val="ppt_y"/>
                                          </p:val>
                                        </p:tav>
                                        <p:tav tm="100000">
                                          <p:val>
                                            <p:strVal val="ppt_y+.1"/>
                                          </p:val>
                                        </p:tav>
                                      </p:tavLst>
                                    </p:anim>
                                    <p:set>
                                      <p:cBhvr>
                                        <p:cTn id="409" dur="1" fill="hold">
                                          <p:stCondLst>
                                            <p:cond delay="999"/>
                                          </p:stCondLst>
                                        </p:cTn>
                                        <p:tgtEl>
                                          <p:spTgt spid="193"/>
                                        </p:tgtEl>
                                        <p:attrNameLst>
                                          <p:attrName>style.visibility</p:attrName>
                                        </p:attrNameLst>
                                      </p:cBhvr>
                                      <p:to>
                                        <p:strVal val="hidden"/>
                                      </p:to>
                                    </p:set>
                                  </p:childTnLst>
                                </p:cTn>
                              </p:par>
                              <p:par>
                                <p:cTn id="410" presetID="42" presetClass="exit" presetSubtype="0" fill="hold" grpId="0" nodeType="withEffect">
                                  <p:stCondLst>
                                    <p:cond delay="0"/>
                                  </p:stCondLst>
                                  <p:childTnLst>
                                    <p:animEffect transition="out" filter="fade">
                                      <p:cBhvr>
                                        <p:cTn id="411" dur="1000"/>
                                        <p:tgtEl>
                                          <p:spTgt spid="194"/>
                                        </p:tgtEl>
                                      </p:cBhvr>
                                    </p:animEffect>
                                    <p:anim calcmode="lin" valueType="num">
                                      <p:cBhvr>
                                        <p:cTn id="412" dur="1000"/>
                                        <p:tgtEl>
                                          <p:spTgt spid="194"/>
                                        </p:tgtEl>
                                        <p:attrNameLst>
                                          <p:attrName>ppt_x</p:attrName>
                                        </p:attrNameLst>
                                      </p:cBhvr>
                                      <p:tavLst>
                                        <p:tav tm="0">
                                          <p:val>
                                            <p:strVal val="ppt_x"/>
                                          </p:val>
                                        </p:tav>
                                        <p:tav tm="100000">
                                          <p:val>
                                            <p:strVal val="ppt_x"/>
                                          </p:val>
                                        </p:tav>
                                      </p:tavLst>
                                    </p:anim>
                                    <p:anim calcmode="lin" valueType="num">
                                      <p:cBhvr>
                                        <p:cTn id="413" dur="1000"/>
                                        <p:tgtEl>
                                          <p:spTgt spid="194"/>
                                        </p:tgtEl>
                                        <p:attrNameLst>
                                          <p:attrName>ppt_y</p:attrName>
                                        </p:attrNameLst>
                                      </p:cBhvr>
                                      <p:tavLst>
                                        <p:tav tm="0">
                                          <p:val>
                                            <p:strVal val="ppt_y"/>
                                          </p:val>
                                        </p:tav>
                                        <p:tav tm="100000">
                                          <p:val>
                                            <p:strVal val="ppt_y+.1"/>
                                          </p:val>
                                        </p:tav>
                                      </p:tavLst>
                                    </p:anim>
                                    <p:set>
                                      <p:cBhvr>
                                        <p:cTn id="414" dur="1" fill="hold">
                                          <p:stCondLst>
                                            <p:cond delay="999"/>
                                          </p:stCondLst>
                                        </p:cTn>
                                        <p:tgtEl>
                                          <p:spTgt spid="194"/>
                                        </p:tgtEl>
                                        <p:attrNameLst>
                                          <p:attrName>style.visibility</p:attrName>
                                        </p:attrNameLst>
                                      </p:cBhvr>
                                      <p:to>
                                        <p:strVal val="hidden"/>
                                      </p:to>
                                    </p:set>
                                  </p:childTnLst>
                                </p:cTn>
                              </p:par>
                              <p:par>
                                <p:cTn id="415" presetID="42" presetClass="exit" presetSubtype="0" fill="hold" grpId="0" nodeType="withEffect">
                                  <p:stCondLst>
                                    <p:cond delay="0"/>
                                  </p:stCondLst>
                                  <p:childTnLst>
                                    <p:animEffect transition="out" filter="fade">
                                      <p:cBhvr>
                                        <p:cTn id="416" dur="1000"/>
                                        <p:tgtEl>
                                          <p:spTgt spid="195"/>
                                        </p:tgtEl>
                                      </p:cBhvr>
                                    </p:animEffect>
                                    <p:anim calcmode="lin" valueType="num">
                                      <p:cBhvr>
                                        <p:cTn id="417" dur="1000"/>
                                        <p:tgtEl>
                                          <p:spTgt spid="195"/>
                                        </p:tgtEl>
                                        <p:attrNameLst>
                                          <p:attrName>ppt_x</p:attrName>
                                        </p:attrNameLst>
                                      </p:cBhvr>
                                      <p:tavLst>
                                        <p:tav tm="0">
                                          <p:val>
                                            <p:strVal val="ppt_x"/>
                                          </p:val>
                                        </p:tav>
                                        <p:tav tm="100000">
                                          <p:val>
                                            <p:strVal val="ppt_x"/>
                                          </p:val>
                                        </p:tav>
                                      </p:tavLst>
                                    </p:anim>
                                    <p:anim calcmode="lin" valueType="num">
                                      <p:cBhvr>
                                        <p:cTn id="418" dur="1000"/>
                                        <p:tgtEl>
                                          <p:spTgt spid="195"/>
                                        </p:tgtEl>
                                        <p:attrNameLst>
                                          <p:attrName>ppt_y</p:attrName>
                                        </p:attrNameLst>
                                      </p:cBhvr>
                                      <p:tavLst>
                                        <p:tav tm="0">
                                          <p:val>
                                            <p:strVal val="ppt_y"/>
                                          </p:val>
                                        </p:tav>
                                        <p:tav tm="100000">
                                          <p:val>
                                            <p:strVal val="ppt_y+.1"/>
                                          </p:val>
                                        </p:tav>
                                      </p:tavLst>
                                    </p:anim>
                                    <p:set>
                                      <p:cBhvr>
                                        <p:cTn id="419" dur="1" fill="hold">
                                          <p:stCondLst>
                                            <p:cond delay="999"/>
                                          </p:stCondLst>
                                        </p:cTn>
                                        <p:tgtEl>
                                          <p:spTgt spid="195"/>
                                        </p:tgtEl>
                                        <p:attrNameLst>
                                          <p:attrName>style.visibility</p:attrName>
                                        </p:attrNameLst>
                                      </p:cBhvr>
                                      <p:to>
                                        <p:strVal val="hidden"/>
                                      </p:to>
                                    </p:set>
                                  </p:childTnLst>
                                </p:cTn>
                              </p:par>
                              <p:par>
                                <p:cTn id="420" presetID="42" presetClass="exit" presetSubtype="0" fill="hold" grpId="0" nodeType="withEffect">
                                  <p:stCondLst>
                                    <p:cond delay="0"/>
                                  </p:stCondLst>
                                  <p:childTnLst>
                                    <p:animEffect transition="out" filter="fade">
                                      <p:cBhvr>
                                        <p:cTn id="421" dur="1000"/>
                                        <p:tgtEl>
                                          <p:spTgt spid="196"/>
                                        </p:tgtEl>
                                      </p:cBhvr>
                                    </p:animEffect>
                                    <p:anim calcmode="lin" valueType="num">
                                      <p:cBhvr>
                                        <p:cTn id="422" dur="1000"/>
                                        <p:tgtEl>
                                          <p:spTgt spid="196"/>
                                        </p:tgtEl>
                                        <p:attrNameLst>
                                          <p:attrName>ppt_x</p:attrName>
                                        </p:attrNameLst>
                                      </p:cBhvr>
                                      <p:tavLst>
                                        <p:tav tm="0">
                                          <p:val>
                                            <p:strVal val="ppt_x"/>
                                          </p:val>
                                        </p:tav>
                                        <p:tav tm="100000">
                                          <p:val>
                                            <p:strVal val="ppt_x"/>
                                          </p:val>
                                        </p:tav>
                                      </p:tavLst>
                                    </p:anim>
                                    <p:anim calcmode="lin" valueType="num">
                                      <p:cBhvr>
                                        <p:cTn id="423" dur="1000"/>
                                        <p:tgtEl>
                                          <p:spTgt spid="196"/>
                                        </p:tgtEl>
                                        <p:attrNameLst>
                                          <p:attrName>ppt_y</p:attrName>
                                        </p:attrNameLst>
                                      </p:cBhvr>
                                      <p:tavLst>
                                        <p:tav tm="0">
                                          <p:val>
                                            <p:strVal val="ppt_y"/>
                                          </p:val>
                                        </p:tav>
                                        <p:tav tm="100000">
                                          <p:val>
                                            <p:strVal val="ppt_y+.1"/>
                                          </p:val>
                                        </p:tav>
                                      </p:tavLst>
                                    </p:anim>
                                    <p:set>
                                      <p:cBhvr>
                                        <p:cTn id="424" dur="1" fill="hold">
                                          <p:stCondLst>
                                            <p:cond delay="999"/>
                                          </p:stCondLst>
                                        </p:cTn>
                                        <p:tgtEl>
                                          <p:spTgt spid="196"/>
                                        </p:tgtEl>
                                        <p:attrNameLst>
                                          <p:attrName>style.visibility</p:attrName>
                                        </p:attrNameLst>
                                      </p:cBhvr>
                                      <p:to>
                                        <p:strVal val="hidden"/>
                                      </p:to>
                                    </p:set>
                                  </p:childTnLst>
                                </p:cTn>
                              </p:par>
                              <p:par>
                                <p:cTn id="425" presetID="42" presetClass="exit" presetSubtype="0" fill="hold" grpId="0" nodeType="withEffect">
                                  <p:stCondLst>
                                    <p:cond delay="0"/>
                                  </p:stCondLst>
                                  <p:childTnLst>
                                    <p:animEffect transition="out" filter="fade">
                                      <p:cBhvr>
                                        <p:cTn id="426" dur="1000"/>
                                        <p:tgtEl>
                                          <p:spTgt spid="197"/>
                                        </p:tgtEl>
                                      </p:cBhvr>
                                    </p:animEffect>
                                    <p:anim calcmode="lin" valueType="num">
                                      <p:cBhvr>
                                        <p:cTn id="427" dur="1000"/>
                                        <p:tgtEl>
                                          <p:spTgt spid="197"/>
                                        </p:tgtEl>
                                        <p:attrNameLst>
                                          <p:attrName>ppt_x</p:attrName>
                                        </p:attrNameLst>
                                      </p:cBhvr>
                                      <p:tavLst>
                                        <p:tav tm="0">
                                          <p:val>
                                            <p:strVal val="ppt_x"/>
                                          </p:val>
                                        </p:tav>
                                        <p:tav tm="100000">
                                          <p:val>
                                            <p:strVal val="ppt_x"/>
                                          </p:val>
                                        </p:tav>
                                      </p:tavLst>
                                    </p:anim>
                                    <p:anim calcmode="lin" valueType="num">
                                      <p:cBhvr>
                                        <p:cTn id="428" dur="1000"/>
                                        <p:tgtEl>
                                          <p:spTgt spid="197"/>
                                        </p:tgtEl>
                                        <p:attrNameLst>
                                          <p:attrName>ppt_y</p:attrName>
                                        </p:attrNameLst>
                                      </p:cBhvr>
                                      <p:tavLst>
                                        <p:tav tm="0">
                                          <p:val>
                                            <p:strVal val="ppt_y"/>
                                          </p:val>
                                        </p:tav>
                                        <p:tav tm="100000">
                                          <p:val>
                                            <p:strVal val="ppt_y+.1"/>
                                          </p:val>
                                        </p:tav>
                                      </p:tavLst>
                                    </p:anim>
                                    <p:set>
                                      <p:cBhvr>
                                        <p:cTn id="429" dur="1" fill="hold">
                                          <p:stCondLst>
                                            <p:cond delay="999"/>
                                          </p:stCondLst>
                                        </p:cTn>
                                        <p:tgtEl>
                                          <p:spTgt spid="197"/>
                                        </p:tgtEl>
                                        <p:attrNameLst>
                                          <p:attrName>style.visibility</p:attrName>
                                        </p:attrNameLst>
                                      </p:cBhvr>
                                      <p:to>
                                        <p:strVal val="hidden"/>
                                      </p:to>
                                    </p:set>
                                  </p:childTnLst>
                                </p:cTn>
                              </p:par>
                              <p:par>
                                <p:cTn id="430" presetID="42" presetClass="exit" presetSubtype="0" fill="hold" grpId="0" nodeType="withEffect">
                                  <p:stCondLst>
                                    <p:cond delay="0"/>
                                  </p:stCondLst>
                                  <p:childTnLst>
                                    <p:animEffect transition="out" filter="fade">
                                      <p:cBhvr>
                                        <p:cTn id="431" dur="1000"/>
                                        <p:tgtEl>
                                          <p:spTgt spid="198"/>
                                        </p:tgtEl>
                                      </p:cBhvr>
                                    </p:animEffect>
                                    <p:anim calcmode="lin" valueType="num">
                                      <p:cBhvr>
                                        <p:cTn id="432" dur="1000"/>
                                        <p:tgtEl>
                                          <p:spTgt spid="198"/>
                                        </p:tgtEl>
                                        <p:attrNameLst>
                                          <p:attrName>ppt_x</p:attrName>
                                        </p:attrNameLst>
                                      </p:cBhvr>
                                      <p:tavLst>
                                        <p:tav tm="0">
                                          <p:val>
                                            <p:strVal val="ppt_x"/>
                                          </p:val>
                                        </p:tav>
                                        <p:tav tm="100000">
                                          <p:val>
                                            <p:strVal val="ppt_x"/>
                                          </p:val>
                                        </p:tav>
                                      </p:tavLst>
                                    </p:anim>
                                    <p:anim calcmode="lin" valueType="num">
                                      <p:cBhvr>
                                        <p:cTn id="433" dur="1000"/>
                                        <p:tgtEl>
                                          <p:spTgt spid="198"/>
                                        </p:tgtEl>
                                        <p:attrNameLst>
                                          <p:attrName>ppt_y</p:attrName>
                                        </p:attrNameLst>
                                      </p:cBhvr>
                                      <p:tavLst>
                                        <p:tav tm="0">
                                          <p:val>
                                            <p:strVal val="ppt_y"/>
                                          </p:val>
                                        </p:tav>
                                        <p:tav tm="100000">
                                          <p:val>
                                            <p:strVal val="ppt_y+.1"/>
                                          </p:val>
                                        </p:tav>
                                      </p:tavLst>
                                    </p:anim>
                                    <p:set>
                                      <p:cBhvr>
                                        <p:cTn id="434" dur="1" fill="hold">
                                          <p:stCondLst>
                                            <p:cond delay="999"/>
                                          </p:stCondLst>
                                        </p:cTn>
                                        <p:tgtEl>
                                          <p:spTgt spid="198"/>
                                        </p:tgtEl>
                                        <p:attrNameLst>
                                          <p:attrName>style.visibility</p:attrName>
                                        </p:attrNameLst>
                                      </p:cBhvr>
                                      <p:to>
                                        <p:strVal val="hidden"/>
                                      </p:to>
                                    </p:set>
                                  </p:childTnLst>
                                </p:cTn>
                              </p:par>
                              <p:par>
                                <p:cTn id="435" presetID="42" presetClass="exit" presetSubtype="0" fill="hold" grpId="0" nodeType="withEffect">
                                  <p:stCondLst>
                                    <p:cond delay="0"/>
                                  </p:stCondLst>
                                  <p:childTnLst>
                                    <p:animEffect transition="out" filter="fade">
                                      <p:cBhvr>
                                        <p:cTn id="436" dur="1000"/>
                                        <p:tgtEl>
                                          <p:spTgt spid="199"/>
                                        </p:tgtEl>
                                      </p:cBhvr>
                                    </p:animEffect>
                                    <p:anim calcmode="lin" valueType="num">
                                      <p:cBhvr>
                                        <p:cTn id="437" dur="1000"/>
                                        <p:tgtEl>
                                          <p:spTgt spid="199"/>
                                        </p:tgtEl>
                                        <p:attrNameLst>
                                          <p:attrName>ppt_x</p:attrName>
                                        </p:attrNameLst>
                                      </p:cBhvr>
                                      <p:tavLst>
                                        <p:tav tm="0">
                                          <p:val>
                                            <p:strVal val="ppt_x"/>
                                          </p:val>
                                        </p:tav>
                                        <p:tav tm="100000">
                                          <p:val>
                                            <p:strVal val="ppt_x"/>
                                          </p:val>
                                        </p:tav>
                                      </p:tavLst>
                                    </p:anim>
                                    <p:anim calcmode="lin" valueType="num">
                                      <p:cBhvr>
                                        <p:cTn id="438" dur="1000"/>
                                        <p:tgtEl>
                                          <p:spTgt spid="199"/>
                                        </p:tgtEl>
                                        <p:attrNameLst>
                                          <p:attrName>ppt_y</p:attrName>
                                        </p:attrNameLst>
                                      </p:cBhvr>
                                      <p:tavLst>
                                        <p:tav tm="0">
                                          <p:val>
                                            <p:strVal val="ppt_y"/>
                                          </p:val>
                                        </p:tav>
                                        <p:tav tm="100000">
                                          <p:val>
                                            <p:strVal val="ppt_y+.1"/>
                                          </p:val>
                                        </p:tav>
                                      </p:tavLst>
                                    </p:anim>
                                    <p:set>
                                      <p:cBhvr>
                                        <p:cTn id="439" dur="1" fill="hold">
                                          <p:stCondLst>
                                            <p:cond delay="999"/>
                                          </p:stCondLst>
                                        </p:cTn>
                                        <p:tgtEl>
                                          <p:spTgt spid="199"/>
                                        </p:tgtEl>
                                        <p:attrNameLst>
                                          <p:attrName>style.visibility</p:attrName>
                                        </p:attrNameLst>
                                      </p:cBhvr>
                                      <p:to>
                                        <p:strVal val="hidden"/>
                                      </p:to>
                                    </p:set>
                                  </p:childTnLst>
                                </p:cTn>
                              </p:par>
                              <p:par>
                                <p:cTn id="440" presetID="42" presetClass="exit" presetSubtype="0" fill="hold" grpId="0" nodeType="withEffect">
                                  <p:stCondLst>
                                    <p:cond delay="0"/>
                                  </p:stCondLst>
                                  <p:childTnLst>
                                    <p:animEffect transition="out" filter="fade">
                                      <p:cBhvr>
                                        <p:cTn id="441" dur="1000"/>
                                        <p:tgtEl>
                                          <p:spTgt spid="200"/>
                                        </p:tgtEl>
                                      </p:cBhvr>
                                    </p:animEffect>
                                    <p:anim calcmode="lin" valueType="num">
                                      <p:cBhvr>
                                        <p:cTn id="442" dur="1000"/>
                                        <p:tgtEl>
                                          <p:spTgt spid="200"/>
                                        </p:tgtEl>
                                        <p:attrNameLst>
                                          <p:attrName>ppt_x</p:attrName>
                                        </p:attrNameLst>
                                      </p:cBhvr>
                                      <p:tavLst>
                                        <p:tav tm="0">
                                          <p:val>
                                            <p:strVal val="ppt_x"/>
                                          </p:val>
                                        </p:tav>
                                        <p:tav tm="100000">
                                          <p:val>
                                            <p:strVal val="ppt_x"/>
                                          </p:val>
                                        </p:tav>
                                      </p:tavLst>
                                    </p:anim>
                                    <p:anim calcmode="lin" valueType="num">
                                      <p:cBhvr>
                                        <p:cTn id="443" dur="1000"/>
                                        <p:tgtEl>
                                          <p:spTgt spid="200"/>
                                        </p:tgtEl>
                                        <p:attrNameLst>
                                          <p:attrName>ppt_y</p:attrName>
                                        </p:attrNameLst>
                                      </p:cBhvr>
                                      <p:tavLst>
                                        <p:tav tm="0">
                                          <p:val>
                                            <p:strVal val="ppt_y"/>
                                          </p:val>
                                        </p:tav>
                                        <p:tav tm="100000">
                                          <p:val>
                                            <p:strVal val="ppt_y+.1"/>
                                          </p:val>
                                        </p:tav>
                                      </p:tavLst>
                                    </p:anim>
                                    <p:set>
                                      <p:cBhvr>
                                        <p:cTn id="444" dur="1" fill="hold">
                                          <p:stCondLst>
                                            <p:cond delay="999"/>
                                          </p:stCondLst>
                                        </p:cTn>
                                        <p:tgtEl>
                                          <p:spTgt spid="200"/>
                                        </p:tgtEl>
                                        <p:attrNameLst>
                                          <p:attrName>style.visibility</p:attrName>
                                        </p:attrNameLst>
                                      </p:cBhvr>
                                      <p:to>
                                        <p:strVal val="hidden"/>
                                      </p:to>
                                    </p:set>
                                  </p:childTnLst>
                                </p:cTn>
                              </p:par>
                              <p:par>
                                <p:cTn id="445" presetID="42" presetClass="exit" presetSubtype="0" fill="hold" grpId="0" nodeType="withEffect">
                                  <p:stCondLst>
                                    <p:cond delay="0"/>
                                  </p:stCondLst>
                                  <p:childTnLst>
                                    <p:animEffect transition="out" filter="fade">
                                      <p:cBhvr>
                                        <p:cTn id="446" dur="1000"/>
                                        <p:tgtEl>
                                          <p:spTgt spid="201"/>
                                        </p:tgtEl>
                                      </p:cBhvr>
                                    </p:animEffect>
                                    <p:anim calcmode="lin" valueType="num">
                                      <p:cBhvr>
                                        <p:cTn id="447" dur="1000"/>
                                        <p:tgtEl>
                                          <p:spTgt spid="201"/>
                                        </p:tgtEl>
                                        <p:attrNameLst>
                                          <p:attrName>ppt_x</p:attrName>
                                        </p:attrNameLst>
                                      </p:cBhvr>
                                      <p:tavLst>
                                        <p:tav tm="0">
                                          <p:val>
                                            <p:strVal val="ppt_x"/>
                                          </p:val>
                                        </p:tav>
                                        <p:tav tm="100000">
                                          <p:val>
                                            <p:strVal val="ppt_x"/>
                                          </p:val>
                                        </p:tav>
                                      </p:tavLst>
                                    </p:anim>
                                    <p:anim calcmode="lin" valueType="num">
                                      <p:cBhvr>
                                        <p:cTn id="448" dur="1000"/>
                                        <p:tgtEl>
                                          <p:spTgt spid="201"/>
                                        </p:tgtEl>
                                        <p:attrNameLst>
                                          <p:attrName>ppt_y</p:attrName>
                                        </p:attrNameLst>
                                      </p:cBhvr>
                                      <p:tavLst>
                                        <p:tav tm="0">
                                          <p:val>
                                            <p:strVal val="ppt_y"/>
                                          </p:val>
                                        </p:tav>
                                        <p:tav tm="100000">
                                          <p:val>
                                            <p:strVal val="ppt_y+.1"/>
                                          </p:val>
                                        </p:tav>
                                      </p:tavLst>
                                    </p:anim>
                                    <p:set>
                                      <p:cBhvr>
                                        <p:cTn id="449" dur="1" fill="hold">
                                          <p:stCondLst>
                                            <p:cond delay="999"/>
                                          </p:stCondLst>
                                        </p:cTn>
                                        <p:tgtEl>
                                          <p:spTgt spid="201"/>
                                        </p:tgtEl>
                                        <p:attrNameLst>
                                          <p:attrName>style.visibility</p:attrName>
                                        </p:attrNameLst>
                                      </p:cBhvr>
                                      <p:to>
                                        <p:strVal val="hidden"/>
                                      </p:to>
                                    </p:set>
                                  </p:childTnLst>
                                </p:cTn>
                              </p:par>
                              <p:par>
                                <p:cTn id="450" presetID="42" presetClass="exit" presetSubtype="0" fill="hold" grpId="0" nodeType="withEffect">
                                  <p:stCondLst>
                                    <p:cond delay="0"/>
                                  </p:stCondLst>
                                  <p:childTnLst>
                                    <p:animEffect transition="out" filter="fade">
                                      <p:cBhvr>
                                        <p:cTn id="451" dur="1000"/>
                                        <p:tgtEl>
                                          <p:spTgt spid="202"/>
                                        </p:tgtEl>
                                      </p:cBhvr>
                                    </p:animEffect>
                                    <p:anim calcmode="lin" valueType="num">
                                      <p:cBhvr>
                                        <p:cTn id="452" dur="1000"/>
                                        <p:tgtEl>
                                          <p:spTgt spid="202"/>
                                        </p:tgtEl>
                                        <p:attrNameLst>
                                          <p:attrName>ppt_x</p:attrName>
                                        </p:attrNameLst>
                                      </p:cBhvr>
                                      <p:tavLst>
                                        <p:tav tm="0">
                                          <p:val>
                                            <p:strVal val="ppt_x"/>
                                          </p:val>
                                        </p:tav>
                                        <p:tav tm="100000">
                                          <p:val>
                                            <p:strVal val="ppt_x"/>
                                          </p:val>
                                        </p:tav>
                                      </p:tavLst>
                                    </p:anim>
                                    <p:anim calcmode="lin" valueType="num">
                                      <p:cBhvr>
                                        <p:cTn id="453" dur="1000"/>
                                        <p:tgtEl>
                                          <p:spTgt spid="202"/>
                                        </p:tgtEl>
                                        <p:attrNameLst>
                                          <p:attrName>ppt_y</p:attrName>
                                        </p:attrNameLst>
                                      </p:cBhvr>
                                      <p:tavLst>
                                        <p:tav tm="0">
                                          <p:val>
                                            <p:strVal val="ppt_y"/>
                                          </p:val>
                                        </p:tav>
                                        <p:tav tm="100000">
                                          <p:val>
                                            <p:strVal val="ppt_y+.1"/>
                                          </p:val>
                                        </p:tav>
                                      </p:tavLst>
                                    </p:anim>
                                    <p:set>
                                      <p:cBhvr>
                                        <p:cTn id="454" dur="1" fill="hold">
                                          <p:stCondLst>
                                            <p:cond delay="999"/>
                                          </p:stCondLst>
                                        </p:cTn>
                                        <p:tgtEl>
                                          <p:spTgt spid="202"/>
                                        </p:tgtEl>
                                        <p:attrNameLst>
                                          <p:attrName>style.visibility</p:attrName>
                                        </p:attrNameLst>
                                      </p:cBhvr>
                                      <p:to>
                                        <p:strVal val="hidden"/>
                                      </p:to>
                                    </p:set>
                                  </p:childTnLst>
                                </p:cTn>
                              </p:par>
                              <p:par>
                                <p:cTn id="455" presetID="42" presetClass="exit" presetSubtype="0" fill="hold" grpId="0" nodeType="withEffect">
                                  <p:stCondLst>
                                    <p:cond delay="0"/>
                                  </p:stCondLst>
                                  <p:childTnLst>
                                    <p:animEffect transition="out" filter="fade">
                                      <p:cBhvr>
                                        <p:cTn id="456" dur="1000"/>
                                        <p:tgtEl>
                                          <p:spTgt spid="203"/>
                                        </p:tgtEl>
                                      </p:cBhvr>
                                    </p:animEffect>
                                    <p:anim calcmode="lin" valueType="num">
                                      <p:cBhvr>
                                        <p:cTn id="457" dur="1000"/>
                                        <p:tgtEl>
                                          <p:spTgt spid="203"/>
                                        </p:tgtEl>
                                        <p:attrNameLst>
                                          <p:attrName>ppt_x</p:attrName>
                                        </p:attrNameLst>
                                      </p:cBhvr>
                                      <p:tavLst>
                                        <p:tav tm="0">
                                          <p:val>
                                            <p:strVal val="ppt_x"/>
                                          </p:val>
                                        </p:tav>
                                        <p:tav tm="100000">
                                          <p:val>
                                            <p:strVal val="ppt_x"/>
                                          </p:val>
                                        </p:tav>
                                      </p:tavLst>
                                    </p:anim>
                                    <p:anim calcmode="lin" valueType="num">
                                      <p:cBhvr>
                                        <p:cTn id="458" dur="1000"/>
                                        <p:tgtEl>
                                          <p:spTgt spid="203"/>
                                        </p:tgtEl>
                                        <p:attrNameLst>
                                          <p:attrName>ppt_y</p:attrName>
                                        </p:attrNameLst>
                                      </p:cBhvr>
                                      <p:tavLst>
                                        <p:tav tm="0">
                                          <p:val>
                                            <p:strVal val="ppt_y"/>
                                          </p:val>
                                        </p:tav>
                                        <p:tav tm="100000">
                                          <p:val>
                                            <p:strVal val="ppt_y+.1"/>
                                          </p:val>
                                        </p:tav>
                                      </p:tavLst>
                                    </p:anim>
                                    <p:set>
                                      <p:cBhvr>
                                        <p:cTn id="459" dur="1" fill="hold">
                                          <p:stCondLst>
                                            <p:cond delay="999"/>
                                          </p:stCondLst>
                                        </p:cTn>
                                        <p:tgtEl>
                                          <p:spTgt spid="203"/>
                                        </p:tgtEl>
                                        <p:attrNameLst>
                                          <p:attrName>style.visibility</p:attrName>
                                        </p:attrNameLst>
                                      </p:cBhvr>
                                      <p:to>
                                        <p:strVal val="hidden"/>
                                      </p:to>
                                    </p:set>
                                  </p:childTnLst>
                                </p:cTn>
                              </p:par>
                              <p:par>
                                <p:cTn id="460" presetID="42" presetClass="exit" presetSubtype="0" fill="hold" grpId="0" nodeType="withEffect">
                                  <p:stCondLst>
                                    <p:cond delay="0"/>
                                  </p:stCondLst>
                                  <p:childTnLst>
                                    <p:animEffect transition="out" filter="fade">
                                      <p:cBhvr>
                                        <p:cTn id="461" dur="1000"/>
                                        <p:tgtEl>
                                          <p:spTgt spid="204"/>
                                        </p:tgtEl>
                                      </p:cBhvr>
                                    </p:animEffect>
                                    <p:anim calcmode="lin" valueType="num">
                                      <p:cBhvr>
                                        <p:cTn id="462" dur="1000"/>
                                        <p:tgtEl>
                                          <p:spTgt spid="204"/>
                                        </p:tgtEl>
                                        <p:attrNameLst>
                                          <p:attrName>ppt_x</p:attrName>
                                        </p:attrNameLst>
                                      </p:cBhvr>
                                      <p:tavLst>
                                        <p:tav tm="0">
                                          <p:val>
                                            <p:strVal val="ppt_x"/>
                                          </p:val>
                                        </p:tav>
                                        <p:tav tm="100000">
                                          <p:val>
                                            <p:strVal val="ppt_x"/>
                                          </p:val>
                                        </p:tav>
                                      </p:tavLst>
                                    </p:anim>
                                    <p:anim calcmode="lin" valueType="num">
                                      <p:cBhvr>
                                        <p:cTn id="463" dur="1000"/>
                                        <p:tgtEl>
                                          <p:spTgt spid="204"/>
                                        </p:tgtEl>
                                        <p:attrNameLst>
                                          <p:attrName>ppt_y</p:attrName>
                                        </p:attrNameLst>
                                      </p:cBhvr>
                                      <p:tavLst>
                                        <p:tav tm="0">
                                          <p:val>
                                            <p:strVal val="ppt_y"/>
                                          </p:val>
                                        </p:tav>
                                        <p:tav tm="100000">
                                          <p:val>
                                            <p:strVal val="ppt_y+.1"/>
                                          </p:val>
                                        </p:tav>
                                      </p:tavLst>
                                    </p:anim>
                                    <p:set>
                                      <p:cBhvr>
                                        <p:cTn id="464" dur="1" fill="hold">
                                          <p:stCondLst>
                                            <p:cond delay="999"/>
                                          </p:stCondLst>
                                        </p:cTn>
                                        <p:tgtEl>
                                          <p:spTgt spid="204"/>
                                        </p:tgtEl>
                                        <p:attrNameLst>
                                          <p:attrName>style.visibility</p:attrName>
                                        </p:attrNameLst>
                                      </p:cBhvr>
                                      <p:to>
                                        <p:strVal val="hidden"/>
                                      </p:to>
                                    </p:set>
                                  </p:childTnLst>
                                </p:cTn>
                              </p:par>
                              <p:par>
                                <p:cTn id="465" presetID="42" presetClass="exit" presetSubtype="0" fill="hold" grpId="0" nodeType="withEffect">
                                  <p:stCondLst>
                                    <p:cond delay="0"/>
                                  </p:stCondLst>
                                  <p:childTnLst>
                                    <p:animEffect transition="out" filter="fade">
                                      <p:cBhvr>
                                        <p:cTn id="466" dur="1000"/>
                                        <p:tgtEl>
                                          <p:spTgt spid="205"/>
                                        </p:tgtEl>
                                      </p:cBhvr>
                                    </p:animEffect>
                                    <p:anim calcmode="lin" valueType="num">
                                      <p:cBhvr>
                                        <p:cTn id="467" dur="1000"/>
                                        <p:tgtEl>
                                          <p:spTgt spid="205"/>
                                        </p:tgtEl>
                                        <p:attrNameLst>
                                          <p:attrName>ppt_x</p:attrName>
                                        </p:attrNameLst>
                                      </p:cBhvr>
                                      <p:tavLst>
                                        <p:tav tm="0">
                                          <p:val>
                                            <p:strVal val="ppt_x"/>
                                          </p:val>
                                        </p:tav>
                                        <p:tav tm="100000">
                                          <p:val>
                                            <p:strVal val="ppt_x"/>
                                          </p:val>
                                        </p:tav>
                                      </p:tavLst>
                                    </p:anim>
                                    <p:anim calcmode="lin" valueType="num">
                                      <p:cBhvr>
                                        <p:cTn id="468" dur="1000"/>
                                        <p:tgtEl>
                                          <p:spTgt spid="205"/>
                                        </p:tgtEl>
                                        <p:attrNameLst>
                                          <p:attrName>ppt_y</p:attrName>
                                        </p:attrNameLst>
                                      </p:cBhvr>
                                      <p:tavLst>
                                        <p:tav tm="0">
                                          <p:val>
                                            <p:strVal val="ppt_y"/>
                                          </p:val>
                                        </p:tav>
                                        <p:tav tm="100000">
                                          <p:val>
                                            <p:strVal val="ppt_y+.1"/>
                                          </p:val>
                                        </p:tav>
                                      </p:tavLst>
                                    </p:anim>
                                    <p:set>
                                      <p:cBhvr>
                                        <p:cTn id="469" dur="1" fill="hold">
                                          <p:stCondLst>
                                            <p:cond delay="999"/>
                                          </p:stCondLst>
                                        </p:cTn>
                                        <p:tgtEl>
                                          <p:spTgt spid="205"/>
                                        </p:tgtEl>
                                        <p:attrNameLst>
                                          <p:attrName>style.visibility</p:attrName>
                                        </p:attrNameLst>
                                      </p:cBhvr>
                                      <p:to>
                                        <p:strVal val="hidden"/>
                                      </p:to>
                                    </p:set>
                                  </p:childTnLst>
                                </p:cTn>
                              </p:par>
                              <p:par>
                                <p:cTn id="470" presetID="42" presetClass="exit" presetSubtype="0" fill="hold" grpId="0" nodeType="withEffect">
                                  <p:stCondLst>
                                    <p:cond delay="0"/>
                                  </p:stCondLst>
                                  <p:childTnLst>
                                    <p:animEffect transition="out" filter="fade">
                                      <p:cBhvr>
                                        <p:cTn id="471" dur="1000"/>
                                        <p:tgtEl>
                                          <p:spTgt spid="206"/>
                                        </p:tgtEl>
                                      </p:cBhvr>
                                    </p:animEffect>
                                    <p:anim calcmode="lin" valueType="num">
                                      <p:cBhvr>
                                        <p:cTn id="472" dur="1000"/>
                                        <p:tgtEl>
                                          <p:spTgt spid="206"/>
                                        </p:tgtEl>
                                        <p:attrNameLst>
                                          <p:attrName>ppt_x</p:attrName>
                                        </p:attrNameLst>
                                      </p:cBhvr>
                                      <p:tavLst>
                                        <p:tav tm="0">
                                          <p:val>
                                            <p:strVal val="ppt_x"/>
                                          </p:val>
                                        </p:tav>
                                        <p:tav tm="100000">
                                          <p:val>
                                            <p:strVal val="ppt_x"/>
                                          </p:val>
                                        </p:tav>
                                      </p:tavLst>
                                    </p:anim>
                                    <p:anim calcmode="lin" valueType="num">
                                      <p:cBhvr>
                                        <p:cTn id="473" dur="1000"/>
                                        <p:tgtEl>
                                          <p:spTgt spid="206"/>
                                        </p:tgtEl>
                                        <p:attrNameLst>
                                          <p:attrName>ppt_y</p:attrName>
                                        </p:attrNameLst>
                                      </p:cBhvr>
                                      <p:tavLst>
                                        <p:tav tm="0">
                                          <p:val>
                                            <p:strVal val="ppt_y"/>
                                          </p:val>
                                        </p:tav>
                                        <p:tav tm="100000">
                                          <p:val>
                                            <p:strVal val="ppt_y+.1"/>
                                          </p:val>
                                        </p:tav>
                                      </p:tavLst>
                                    </p:anim>
                                    <p:set>
                                      <p:cBhvr>
                                        <p:cTn id="474" dur="1" fill="hold">
                                          <p:stCondLst>
                                            <p:cond delay="999"/>
                                          </p:stCondLst>
                                        </p:cTn>
                                        <p:tgtEl>
                                          <p:spTgt spid="206"/>
                                        </p:tgtEl>
                                        <p:attrNameLst>
                                          <p:attrName>style.visibility</p:attrName>
                                        </p:attrNameLst>
                                      </p:cBhvr>
                                      <p:to>
                                        <p:strVal val="hidden"/>
                                      </p:to>
                                    </p:set>
                                  </p:childTnLst>
                                </p:cTn>
                              </p:par>
                              <p:par>
                                <p:cTn id="475" presetID="42" presetClass="exit" presetSubtype="0" fill="hold" grpId="0" nodeType="withEffect">
                                  <p:stCondLst>
                                    <p:cond delay="0"/>
                                  </p:stCondLst>
                                  <p:childTnLst>
                                    <p:animEffect transition="out" filter="fade">
                                      <p:cBhvr>
                                        <p:cTn id="476" dur="1000"/>
                                        <p:tgtEl>
                                          <p:spTgt spid="207"/>
                                        </p:tgtEl>
                                      </p:cBhvr>
                                    </p:animEffect>
                                    <p:anim calcmode="lin" valueType="num">
                                      <p:cBhvr>
                                        <p:cTn id="477" dur="1000"/>
                                        <p:tgtEl>
                                          <p:spTgt spid="207"/>
                                        </p:tgtEl>
                                        <p:attrNameLst>
                                          <p:attrName>ppt_x</p:attrName>
                                        </p:attrNameLst>
                                      </p:cBhvr>
                                      <p:tavLst>
                                        <p:tav tm="0">
                                          <p:val>
                                            <p:strVal val="ppt_x"/>
                                          </p:val>
                                        </p:tav>
                                        <p:tav tm="100000">
                                          <p:val>
                                            <p:strVal val="ppt_x"/>
                                          </p:val>
                                        </p:tav>
                                      </p:tavLst>
                                    </p:anim>
                                    <p:anim calcmode="lin" valueType="num">
                                      <p:cBhvr>
                                        <p:cTn id="478" dur="1000"/>
                                        <p:tgtEl>
                                          <p:spTgt spid="207"/>
                                        </p:tgtEl>
                                        <p:attrNameLst>
                                          <p:attrName>ppt_y</p:attrName>
                                        </p:attrNameLst>
                                      </p:cBhvr>
                                      <p:tavLst>
                                        <p:tav tm="0">
                                          <p:val>
                                            <p:strVal val="ppt_y"/>
                                          </p:val>
                                        </p:tav>
                                        <p:tav tm="100000">
                                          <p:val>
                                            <p:strVal val="ppt_y+.1"/>
                                          </p:val>
                                        </p:tav>
                                      </p:tavLst>
                                    </p:anim>
                                    <p:set>
                                      <p:cBhvr>
                                        <p:cTn id="479" dur="1" fill="hold">
                                          <p:stCondLst>
                                            <p:cond delay="999"/>
                                          </p:stCondLst>
                                        </p:cTn>
                                        <p:tgtEl>
                                          <p:spTgt spid="207"/>
                                        </p:tgtEl>
                                        <p:attrNameLst>
                                          <p:attrName>style.visibility</p:attrName>
                                        </p:attrNameLst>
                                      </p:cBhvr>
                                      <p:to>
                                        <p:strVal val="hidden"/>
                                      </p:to>
                                    </p:set>
                                  </p:childTnLst>
                                </p:cTn>
                              </p:par>
                              <p:par>
                                <p:cTn id="480" presetID="42" presetClass="exit" presetSubtype="0" fill="hold" grpId="0" nodeType="withEffect">
                                  <p:stCondLst>
                                    <p:cond delay="0"/>
                                  </p:stCondLst>
                                  <p:childTnLst>
                                    <p:animEffect transition="out" filter="fade">
                                      <p:cBhvr>
                                        <p:cTn id="481" dur="1000"/>
                                        <p:tgtEl>
                                          <p:spTgt spid="208"/>
                                        </p:tgtEl>
                                      </p:cBhvr>
                                    </p:animEffect>
                                    <p:anim calcmode="lin" valueType="num">
                                      <p:cBhvr>
                                        <p:cTn id="482" dur="1000"/>
                                        <p:tgtEl>
                                          <p:spTgt spid="208"/>
                                        </p:tgtEl>
                                        <p:attrNameLst>
                                          <p:attrName>ppt_x</p:attrName>
                                        </p:attrNameLst>
                                      </p:cBhvr>
                                      <p:tavLst>
                                        <p:tav tm="0">
                                          <p:val>
                                            <p:strVal val="ppt_x"/>
                                          </p:val>
                                        </p:tav>
                                        <p:tav tm="100000">
                                          <p:val>
                                            <p:strVal val="ppt_x"/>
                                          </p:val>
                                        </p:tav>
                                      </p:tavLst>
                                    </p:anim>
                                    <p:anim calcmode="lin" valueType="num">
                                      <p:cBhvr>
                                        <p:cTn id="483" dur="1000"/>
                                        <p:tgtEl>
                                          <p:spTgt spid="208"/>
                                        </p:tgtEl>
                                        <p:attrNameLst>
                                          <p:attrName>ppt_y</p:attrName>
                                        </p:attrNameLst>
                                      </p:cBhvr>
                                      <p:tavLst>
                                        <p:tav tm="0">
                                          <p:val>
                                            <p:strVal val="ppt_y"/>
                                          </p:val>
                                        </p:tav>
                                        <p:tav tm="100000">
                                          <p:val>
                                            <p:strVal val="ppt_y+.1"/>
                                          </p:val>
                                        </p:tav>
                                      </p:tavLst>
                                    </p:anim>
                                    <p:set>
                                      <p:cBhvr>
                                        <p:cTn id="484" dur="1" fill="hold">
                                          <p:stCondLst>
                                            <p:cond delay="999"/>
                                          </p:stCondLst>
                                        </p:cTn>
                                        <p:tgtEl>
                                          <p:spTgt spid="208"/>
                                        </p:tgtEl>
                                        <p:attrNameLst>
                                          <p:attrName>style.visibility</p:attrName>
                                        </p:attrNameLst>
                                      </p:cBhvr>
                                      <p:to>
                                        <p:strVal val="hidden"/>
                                      </p:to>
                                    </p:set>
                                  </p:childTnLst>
                                </p:cTn>
                              </p:par>
                              <p:par>
                                <p:cTn id="485" presetID="42" presetClass="exit" presetSubtype="0" fill="hold" grpId="0" nodeType="withEffect">
                                  <p:stCondLst>
                                    <p:cond delay="0"/>
                                  </p:stCondLst>
                                  <p:childTnLst>
                                    <p:animEffect transition="out" filter="fade">
                                      <p:cBhvr>
                                        <p:cTn id="486" dur="1000"/>
                                        <p:tgtEl>
                                          <p:spTgt spid="209"/>
                                        </p:tgtEl>
                                      </p:cBhvr>
                                    </p:animEffect>
                                    <p:anim calcmode="lin" valueType="num">
                                      <p:cBhvr>
                                        <p:cTn id="487" dur="1000"/>
                                        <p:tgtEl>
                                          <p:spTgt spid="209"/>
                                        </p:tgtEl>
                                        <p:attrNameLst>
                                          <p:attrName>ppt_x</p:attrName>
                                        </p:attrNameLst>
                                      </p:cBhvr>
                                      <p:tavLst>
                                        <p:tav tm="0">
                                          <p:val>
                                            <p:strVal val="ppt_x"/>
                                          </p:val>
                                        </p:tav>
                                        <p:tav tm="100000">
                                          <p:val>
                                            <p:strVal val="ppt_x"/>
                                          </p:val>
                                        </p:tav>
                                      </p:tavLst>
                                    </p:anim>
                                    <p:anim calcmode="lin" valueType="num">
                                      <p:cBhvr>
                                        <p:cTn id="488" dur="1000"/>
                                        <p:tgtEl>
                                          <p:spTgt spid="209"/>
                                        </p:tgtEl>
                                        <p:attrNameLst>
                                          <p:attrName>ppt_y</p:attrName>
                                        </p:attrNameLst>
                                      </p:cBhvr>
                                      <p:tavLst>
                                        <p:tav tm="0">
                                          <p:val>
                                            <p:strVal val="ppt_y"/>
                                          </p:val>
                                        </p:tav>
                                        <p:tav tm="100000">
                                          <p:val>
                                            <p:strVal val="ppt_y+.1"/>
                                          </p:val>
                                        </p:tav>
                                      </p:tavLst>
                                    </p:anim>
                                    <p:set>
                                      <p:cBhvr>
                                        <p:cTn id="489" dur="1" fill="hold">
                                          <p:stCondLst>
                                            <p:cond delay="999"/>
                                          </p:stCondLst>
                                        </p:cTn>
                                        <p:tgtEl>
                                          <p:spTgt spid="209"/>
                                        </p:tgtEl>
                                        <p:attrNameLst>
                                          <p:attrName>style.visibility</p:attrName>
                                        </p:attrNameLst>
                                      </p:cBhvr>
                                      <p:to>
                                        <p:strVal val="hidden"/>
                                      </p:to>
                                    </p:set>
                                  </p:childTnLst>
                                </p:cTn>
                              </p:par>
                              <p:par>
                                <p:cTn id="490" presetID="42" presetClass="exit" presetSubtype="0" fill="hold" grpId="0" nodeType="withEffect">
                                  <p:stCondLst>
                                    <p:cond delay="0"/>
                                  </p:stCondLst>
                                  <p:childTnLst>
                                    <p:animEffect transition="out" filter="fade">
                                      <p:cBhvr>
                                        <p:cTn id="491" dur="1000"/>
                                        <p:tgtEl>
                                          <p:spTgt spid="210"/>
                                        </p:tgtEl>
                                      </p:cBhvr>
                                    </p:animEffect>
                                    <p:anim calcmode="lin" valueType="num">
                                      <p:cBhvr>
                                        <p:cTn id="492" dur="1000"/>
                                        <p:tgtEl>
                                          <p:spTgt spid="210"/>
                                        </p:tgtEl>
                                        <p:attrNameLst>
                                          <p:attrName>ppt_x</p:attrName>
                                        </p:attrNameLst>
                                      </p:cBhvr>
                                      <p:tavLst>
                                        <p:tav tm="0">
                                          <p:val>
                                            <p:strVal val="ppt_x"/>
                                          </p:val>
                                        </p:tav>
                                        <p:tav tm="100000">
                                          <p:val>
                                            <p:strVal val="ppt_x"/>
                                          </p:val>
                                        </p:tav>
                                      </p:tavLst>
                                    </p:anim>
                                    <p:anim calcmode="lin" valueType="num">
                                      <p:cBhvr>
                                        <p:cTn id="493" dur="1000"/>
                                        <p:tgtEl>
                                          <p:spTgt spid="210"/>
                                        </p:tgtEl>
                                        <p:attrNameLst>
                                          <p:attrName>ppt_y</p:attrName>
                                        </p:attrNameLst>
                                      </p:cBhvr>
                                      <p:tavLst>
                                        <p:tav tm="0">
                                          <p:val>
                                            <p:strVal val="ppt_y"/>
                                          </p:val>
                                        </p:tav>
                                        <p:tav tm="100000">
                                          <p:val>
                                            <p:strVal val="ppt_y+.1"/>
                                          </p:val>
                                        </p:tav>
                                      </p:tavLst>
                                    </p:anim>
                                    <p:set>
                                      <p:cBhvr>
                                        <p:cTn id="494" dur="1" fill="hold">
                                          <p:stCondLst>
                                            <p:cond delay="999"/>
                                          </p:stCondLst>
                                        </p:cTn>
                                        <p:tgtEl>
                                          <p:spTgt spid="210"/>
                                        </p:tgtEl>
                                        <p:attrNameLst>
                                          <p:attrName>style.visibility</p:attrName>
                                        </p:attrNameLst>
                                      </p:cBhvr>
                                      <p:to>
                                        <p:strVal val="hidden"/>
                                      </p:to>
                                    </p:set>
                                  </p:childTnLst>
                                </p:cTn>
                              </p:par>
                              <p:par>
                                <p:cTn id="495" presetID="42" presetClass="exit" presetSubtype="0" fill="hold" grpId="0" nodeType="withEffect">
                                  <p:stCondLst>
                                    <p:cond delay="0"/>
                                  </p:stCondLst>
                                  <p:childTnLst>
                                    <p:animEffect transition="out" filter="fade">
                                      <p:cBhvr>
                                        <p:cTn id="496" dur="1000"/>
                                        <p:tgtEl>
                                          <p:spTgt spid="211"/>
                                        </p:tgtEl>
                                      </p:cBhvr>
                                    </p:animEffect>
                                    <p:anim calcmode="lin" valueType="num">
                                      <p:cBhvr>
                                        <p:cTn id="497" dur="1000"/>
                                        <p:tgtEl>
                                          <p:spTgt spid="211"/>
                                        </p:tgtEl>
                                        <p:attrNameLst>
                                          <p:attrName>ppt_x</p:attrName>
                                        </p:attrNameLst>
                                      </p:cBhvr>
                                      <p:tavLst>
                                        <p:tav tm="0">
                                          <p:val>
                                            <p:strVal val="ppt_x"/>
                                          </p:val>
                                        </p:tav>
                                        <p:tav tm="100000">
                                          <p:val>
                                            <p:strVal val="ppt_x"/>
                                          </p:val>
                                        </p:tav>
                                      </p:tavLst>
                                    </p:anim>
                                    <p:anim calcmode="lin" valueType="num">
                                      <p:cBhvr>
                                        <p:cTn id="498" dur="1000"/>
                                        <p:tgtEl>
                                          <p:spTgt spid="211"/>
                                        </p:tgtEl>
                                        <p:attrNameLst>
                                          <p:attrName>ppt_y</p:attrName>
                                        </p:attrNameLst>
                                      </p:cBhvr>
                                      <p:tavLst>
                                        <p:tav tm="0">
                                          <p:val>
                                            <p:strVal val="ppt_y"/>
                                          </p:val>
                                        </p:tav>
                                        <p:tav tm="100000">
                                          <p:val>
                                            <p:strVal val="ppt_y+.1"/>
                                          </p:val>
                                        </p:tav>
                                      </p:tavLst>
                                    </p:anim>
                                    <p:set>
                                      <p:cBhvr>
                                        <p:cTn id="499" dur="1" fill="hold">
                                          <p:stCondLst>
                                            <p:cond delay="999"/>
                                          </p:stCondLst>
                                        </p:cTn>
                                        <p:tgtEl>
                                          <p:spTgt spid="211"/>
                                        </p:tgtEl>
                                        <p:attrNameLst>
                                          <p:attrName>style.visibility</p:attrName>
                                        </p:attrNameLst>
                                      </p:cBhvr>
                                      <p:to>
                                        <p:strVal val="hidden"/>
                                      </p:to>
                                    </p:set>
                                  </p:childTnLst>
                                </p:cTn>
                              </p:par>
                              <p:par>
                                <p:cTn id="500" presetID="42" presetClass="exit" presetSubtype="0" fill="hold" grpId="0" nodeType="withEffect">
                                  <p:stCondLst>
                                    <p:cond delay="0"/>
                                  </p:stCondLst>
                                  <p:childTnLst>
                                    <p:animEffect transition="out" filter="fade">
                                      <p:cBhvr>
                                        <p:cTn id="501" dur="1000"/>
                                        <p:tgtEl>
                                          <p:spTgt spid="212"/>
                                        </p:tgtEl>
                                      </p:cBhvr>
                                    </p:animEffect>
                                    <p:anim calcmode="lin" valueType="num">
                                      <p:cBhvr>
                                        <p:cTn id="502" dur="1000"/>
                                        <p:tgtEl>
                                          <p:spTgt spid="212"/>
                                        </p:tgtEl>
                                        <p:attrNameLst>
                                          <p:attrName>ppt_x</p:attrName>
                                        </p:attrNameLst>
                                      </p:cBhvr>
                                      <p:tavLst>
                                        <p:tav tm="0">
                                          <p:val>
                                            <p:strVal val="ppt_x"/>
                                          </p:val>
                                        </p:tav>
                                        <p:tav tm="100000">
                                          <p:val>
                                            <p:strVal val="ppt_x"/>
                                          </p:val>
                                        </p:tav>
                                      </p:tavLst>
                                    </p:anim>
                                    <p:anim calcmode="lin" valueType="num">
                                      <p:cBhvr>
                                        <p:cTn id="503" dur="1000"/>
                                        <p:tgtEl>
                                          <p:spTgt spid="212"/>
                                        </p:tgtEl>
                                        <p:attrNameLst>
                                          <p:attrName>ppt_y</p:attrName>
                                        </p:attrNameLst>
                                      </p:cBhvr>
                                      <p:tavLst>
                                        <p:tav tm="0">
                                          <p:val>
                                            <p:strVal val="ppt_y"/>
                                          </p:val>
                                        </p:tav>
                                        <p:tav tm="100000">
                                          <p:val>
                                            <p:strVal val="ppt_y+.1"/>
                                          </p:val>
                                        </p:tav>
                                      </p:tavLst>
                                    </p:anim>
                                    <p:set>
                                      <p:cBhvr>
                                        <p:cTn id="504" dur="1" fill="hold">
                                          <p:stCondLst>
                                            <p:cond delay="999"/>
                                          </p:stCondLst>
                                        </p:cTn>
                                        <p:tgtEl>
                                          <p:spTgt spid="212"/>
                                        </p:tgtEl>
                                        <p:attrNameLst>
                                          <p:attrName>style.visibility</p:attrName>
                                        </p:attrNameLst>
                                      </p:cBhvr>
                                      <p:to>
                                        <p:strVal val="hidden"/>
                                      </p:to>
                                    </p:set>
                                  </p:childTnLst>
                                </p:cTn>
                              </p:par>
                              <p:par>
                                <p:cTn id="505" presetID="42" presetClass="exit" presetSubtype="0" fill="hold" grpId="0" nodeType="withEffect">
                                  <p:stCondLst>
                                    <p:cond delay="0"/>
                                  </p:stCondLst>
                                  <p:childTnLst>
                                    <p:animEffect transition="out" filter="fade">
                                      <p:cBhvr>
                                        <p:cTn id="506" dur="1000"/>
                                        <p:tgtEl>
                                          <p:spTgt spid="213"/>
                                        </p:tgtEl>
                                      </p:cBhvr>
                                    </p:animEffect>
                                    <p:anim calcmode="lin" valueType="num">
                                      <p:cBhvr>
                                        <p:cTn id="507" dur="1000"/>
                                        <p:tgtEl>
                                          <p:spTgt spid="213"/>
                                        </p:tgtEl>
                                        <p:attrNameLst>
                                          <p:attrName>ppt_x</p:attrName>
                                        </p:attrNameLst>
                                      </p:cBhvr>
                                      <p:tavLst>
                                        <p:tav tm="0">
                                          <p:val>
                                            <p:strVal val="ppt_x"/>
                                          </p:val>
                                        </p:tav>
                                        <p:tav tm="100000">
                                          <p:val>
                                            <p:strVal val="ppt_x"/>
                                          </p:val>
                                        </p:tav>
                                      </p:tavLst>
                                    </p:anim>
                                    <p:anim calcmode="lin" valueType="num">
                                      <p:cBhvr>
                                        <p:cTn id="508" dur="1000"/>
                                        <p:tgtEl>
                                          <p:spTgt spid="213"/>
                                        </p:tgtEl>
                                        <p:attrNameLst>
                                          <p:attrName>ppt_y</p:attrName>
                                        </p:attrNameLst>
                                      </p:cBhvr>
                                      <p:tavLst>
                                        <p:tav tm="0">
                                          <p:val>
                                            <p:strVal val="ppt_y"/>
                                          </p:val>
                                        </p:tav>
                                        <p:tav tm="100000">
                                          <p:val>
                                            <p:strVal val="ppt_y+.1"/>
                                          </p:val>
                                        </p:tav>
                                      </p:tavLst>
                                    </p:anim>
                                    <p:set>
                                      <p:cBhvr>
                                        <p:cTn id="509" dur="1" fill="hold">
                                          <p:stCondLst>
                                            <p:cond delay="999"/>
                                          </p:stCondLst>
                                        </p:cTn>
                                        <p:tgtEl>
                                          <p:spTgt spid="213"/>
                                        </p:tgtEl>
                                        <p:attrNameLst>
                                          <p:attrName>style.visibility</p:attrName>
                                        </p:attrNameLst>
                                      </p:cBhvr>
                                      <p:to>
                                        <p:strVal val="hidden"/>
                                      </p:to>
                                    </p:set>
                                  </p:childTnLst>
                                </p:cTn>
                              </p:par>
                              <p:par>
                                <p:cTn id="510" presetID="42" presetClass="exit" presetSubtype="0" fill="hold" grpId="0" nodeType="withEffect">
                                  <p:stCondLst>
                                    <p:cond delay="0"/>
                                  </p:stCondLst>
                                  <p:childTnLst>
                                    <p:animEffect transition="out" filter="fade">
                                      <p:cBhvr>
                                        <p:cTn id="511" dur="1000"/>
                                        <p:tgtEl>
                                          <p:spTgt spid="214"/>
                                        </p:tgtEl>
                                      </p:cBhvr>
                                    </p:animEffect>
                                    <p:anim calcmode="lin" valueType="num">
                                      <p:cBhvr>
                                        <p:cTn id="512" dur="1000"/>
                                        <p:tgtEl>
                                          <p:spTgt spid="214"/>
                                        </p:tgtEl>
                                        <p:attrNameLst>
                                          <p:attrName>ppt_x</p:attrName>
                                        </p:attrNameLst>
                                      </p:cBhvr>
                                      <p:tavLst>
                                        <p:tav tm="0">
                                          <p:val>
                                            <p:strVal val="ppt_x"/>
                                          </p:val>
                                        </p:tav>
                                        <p:tav tm="100000">
                                          <p:val>
                                            <p:strVal val="ppt_x"/>
                                          </p:val>
                                        </p:tav>
                                      </p:tavLst>
                                    </p:anim>
                                    <p:anim calcmode="lin" valueType="num">
                                      <p:cBhvr>
                                        <p:cTn id="513" dur="1000"/>
                                        <p:tgtEl>
                                          <p:spTgt spid="214"/>
                                        </p:tgtEl>
                                        <p:attrNameLst>
                                          <p:attrName>ppt_y</p:attrName>
                                        </p:attrNameLst>
                                      </p:cBhvr>
                                      <p:tavLst>
                                        <p:tav tm="0">
                                          <p:val>
                                            <p:strVal val="ppt_y"/>
                                          </p:val>
                                        </p:tav>
                                        <p:tav tm="100000">
                                          <p:val>
                                            <p:strVal val="ppt_y+.1"/>
                                          </p:val>
                                        </p:tav>
                                      </p:tavLst>
                                    </p:anim>
                                    <p:set>
                                      <p:cBhvr>
                                        <p:cTn id="514" dur="1" fill="hold">
                                          <p:stCondLst>
                                            <p:cond delay="999"/>
                                          </p:stCondLst>
                                        </p:cTn>
                                        <p:tgtEl>
                                          <p:spTgt spid="214"/>
                                        </p:tgtEl>
                                        <p:attrNameLst>
                                          <p:attrName>style.visibility</p:attrName>
                                        </p:attrNameLst>
                                      </p:cBhvr>
                                      <p:to>
                                        <p:strVal val="hidden"/>
                                      </p:to>
                                    </p:set>
                                  </p:childTnLst>
                                </p:cTn>
                              </p:par>
                              <p:par>
                                <p:cTn id="515" presetID="42" presetClass="exit" presetSubtype="0" fill="hold" grpId="0" nodeType="withEffect">
                                  <p:stCondLst>
                                    <p:cond delay="0"/>
                                  </p:stCondLst>
                                  <p:childTnLst>
                                    <p:animEffect transition="out" filter="fade">
                                      <p:cBhvr>
                                        <p:cTn id="516" dur="1000"/>
                                        <p:tgtEl>
                                          <p:spTgt spid="215"/>
                                        </p:tgtEl>
                                      </p:cBhvr>
                                    </p:animEffect>
                                    <p:anim calcmode="lin" valueType="num">
                                      <p:cBhvr>
                                        <p:cTn id="517" dur="1000"/>
                                        <p:tgtEl>
                                          <p:spTgt spid="215"/>
                                        </p:tgtEl>
                                        <p:attrNameLst>
                                          <p:attrName>ppt_x</p:attrName>
                                        </p:attrNameLst>
                                      </p:cBhvr>
                                      <p:tavLst>
                                        <p:tav tm="0">
                                          <p:val>
                                            <p:strVal val="ppt_x"/>
                                          </p:val>
                                        </p:tav>
                                        <p:tav tm="100000">
                                          <p:val>
                                            <p:strVal val="ppt_x"/>
                                          </p:val>
                                        </p:tav>
                                      </p:tavLst>
                                    </p:anim>
                                    <p:anim calcmode="lin" valueType="num">
                                      <p:cBhvr>
                                        <p:cTn id="518" dur="1000"/>
                                        <p:tgtEl>
                                          <p:spTgt spid="215"/>
                                        </p:tgtEl>
                                        <p:attrNameLst>
                                          <p:attrName>ppt_y</p:attrName>
                                        </p:attrNameLst>
                                      </p:cBhvr>
                                      <p:tavLst>
                                        <p:tav tm="0">
                                          <p:val>
                                            <p:strVal val="ppt_y"/>
                                          </p:val>
                                        </p:tav>
                                        <p:tav tm="100000">
                                          <p:val>
                                            <p:strVal val="ppt_y+.1"/>
                                          </p:val>
                                        </p:tav>
                                      </p:tavLst>
                                    </p:anim>
                                    <p:set>
                                      <p:cBhvr>
                                        <p:cTn id="519" dur="1" fill="hold">
                                          <p:stCondLst>
                                            <p:cond delay="999"/>
                                          </p:stCondLst>
                                        </p:cTn>
                                        <p:tgtEl>
                                          <p:spTgt spid="215"/>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3" grpId="0" animBg="1"/>
      <p:bldP spid="114" grpId="0" animBg="1"/>
      <p:bldP spid="115" grpId="0" animBg="1"/>
      <p:bldP spid="116" grpId="0" animBg="1"/>
      <p:bldP spid="117" grpId="0" animBg="1"/>
      <p:bldP spid="118" grpId="0" animBg="1"/>
      <p:bldP spid="119" grpId="0" animBg="1"/>
      <p:bldP spid="120" grpId="0" animBg="1"/>
      <p:bldP spid="121" grpId="0" animBg="1"/>
      <p:bldP spid="122" grpId="0" animBg="1"/>
      <p:bldP spid="123" grpId="0" animBg="1"/>
      <p:bldP spid="124" grpId="0" animBg="1"/>
      <p:bldP spid="125" grpId="0" animBg="1"/>
      <p:bldP spid="126" grpId="0" animBg="1"/>
      <p:bldP spid="127" grpId="0" animBg="1"/>
      <p:bldP spid="128" grpId="0" animBg="1"/>
      <p:bldP spid="129" grpId="0" animBg="1"/>
      <p:bldP spid="130" grpId="0" animBg="1"/>
      <p:bldP spid="131" grpId="0" animBg="1"/>
      <p:bldP spid="132" grpId="0" animBg="1"/>
      <p:bldP spid="133" grpId="0" animBg="1"/>
      <p:bldP spid="134" grpId="0" animBg="1"/>
      <p:bldP spid="135" grpId="0" animBg="1"/>
      <p:bldP spid="136" grpId="0" animBg="1"/>
      <p:bldP spid="137" grpId="0" animBg="1"/>
      <p:bldP spid="138" grpId="0" animBg="1"/>
      <p:bldP spid="139" grpId="0" animBg="1"/>
      <p:bldP spid="140" grpId="0" animBg="1"/>
      <p:bldP spid="141" grpId="0" animBg="1"/>
      <p:bldP spid="142" grpId="0" animBg="1"/>
      <p:bldP spid="143" grpId="0" animBg="1"/>
      <p:bldP spid="144" grpId="0" animBg="1"/>
      <p:bldP spid="145" grpId="0" animBg="1"/>
      <p:bldP spid="146" grpId="0" animBg="1"/>
      <p:bldP spid="147" grpId="0" animBg="1"/>
      <p:bldP spid="148" grpId="0" animBg="1"/>
      <p:bldP spid="149" grpId="0" animBg="1"/>
      <p:bldP spid="150" grpId="0" animBg="1"/>
      <p:bldP spid="151" grpId="0" animBg="1"/>
      <p:bldP spid="152" grpId="0" animBg="1"/>
      <p:bldP spid="153" grpId="0" animBg="1"/>
      <p:bldP spid="154" grpId="0" animBg="1"/>
      <p:bldP spid="155" grpId="0" animBg="1"/>
      <p:bldP spid="156" grpId="0" animBg="1"/>
      <p:bldP spid="157" grpId="0" animBg="1"/>
      <p:bldP spid="158" grpId="0" animBg="1"/>
      <p:bldP spid="159" grpId="0" animBg="1"/>
      <p:bldP spid="160" grpId="0" animBg="1"/>
      <p:bldP spid="161" grpId="0" animBg="1"/>
      <p:bldP spid="162" grpId="0" animBg="1"/>
      <p:bldP spid="163" grpId="0" animBg="1"/>
      <p:bldP spid="164" grpId="0" animBg="1"/>
      <p:bldP spid="165" grpId="0" animBg="1"/>
      <p:bldP spid="166" grpId="0" animBg="1"/>
      <p:bldP spid="167" grpId="0" animBg="1"/>
      <p:bldP spid="168" grpId="0" animBg="1"/>
      <p:bldP spid="169" grpId="0" animBg="1"/>
      <p:bldP spid="170" grpId="0" animBg="1"/>
      <p:bldP spid="171" grpId="0" animBg="1"/>
      <p:bldP spid="172" grpId="0" animBg="1"/>
      <p:bldP spid="173" grpId="0" animBg="1"/>
      <p:bldP spid="174" grpId="0" animBg="1"/>
      <p:bldP spid="175" grpId="0" animBg="1"/>
      <p:bldP spid="176" grpId="0" animBg="1"/>
      <p:bldP spid="177" grpId="0" animBg="1"/>
      <p:bldP spid="178" grpId="0" animBg="1"/>
      <p:bldP spid="179" grpId="0" animBg="1"/>
      <p:bldP spid="180" grpId="0" animBg="1"/>
      <p:bldP spid="181" grpId="0" animBg="1"/>
      <p:bldP spid="182" grpId="0" animBg="1"/>
      <p:bldP spid="183" grpId="0" animBg="1"/>
      <p:bldP spid="184" grpId="0" animBg="1"/>
      <p:bldP spid="185" grpId="0" animBg="1"/>
      <p:bldP spid="186" grpId="0" animBg="1"/>
      <p:bldP spid="187" grpId="0" animBg="1"/>
      <p:bldP spid="188" grpId="0" animBg="1"/>
      <p:bldP spid="189" grpId="0" animBg="1"/>
      <p:bldP spid="190" grpId="0" animBg="1"/>
      <p:bldP spid="191" grpId="0" animBg="1"/>
      <p:bldP spid="192" grpId="0" animBg="1"/>
      <p:bldP spid="193" grpId="0" animBg="1"/>
      <p:bldP spid="194" grpId="0" animBg="1"/>
      <p:bldP spid="195" grpId="0" animBg="1"/>
      <p:bldP spid="196" grpId="0" animBg="1"/>
      <p:bldP spid="197" grpId="0" animBg="1"/>
      <p:bldP spid="198" grpId="0" animBg="1"/>
      <p:bldP spid="199" grpId="0" animBg="1"/>
      <p:bldP spid="200" grpId="0" animBg="1"/>
      <p:bldP spid="201" grpId="0" animBg="1"/>
      <p:bldP spid="202" grpId="0" animBg="1"/>
      <p:bldP spid="203" grpId="0" animBg="1"/>
      <p:bldP spid="204" grpId="0" animBg="1"/>
      <p:bldP spid="205" grpId="0" animBg="1"/>
      <p:bldP spid="206" grpId="0" animBg="1"/>
      <p:bldP spid="207" grpId="0" animBg="1"/>
      <p:bldP spid="208" grpId="0" animBg="1"/>
      <p:bldP spid="209" grpId="0" animBg="1"/>
      <p:bldP spid="210" grpId="0" animBg="1"/>
      <p:bldP spid="211" grpId="0" animBg="1"/>
      <p:bldP spid="212" grpId="0" animBg="1"/>
      <p:bldP spid="213" grpId="0" animBg="1"/>
      <p:bldP spid="214" grpId="0" animBg="1"/>
      <p:bldP spid="215" grpId="0" animBg="1"/>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074"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15640" y="857695"/>
            <a:ext cx="6650179" cy="379622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4" name="TextBox 3"/>
          <p:cNvSpPr txBox="1"/>
          <p:nvPr/>
        </p:nvSpPr>
        <p:spPr>
          <a:xfrm>
            <a:off x="277091" y="151280"/>
            <a:ext cx="7411925" cy="658753"/>
          </a:xfrm>
          <a:prstGeom prst="rect">
            <a:avLst/>
          </a:prstGeom>
          <a:noFill/>
        </p:spPr>
        <p:txBody>
          <a:bodyPr wrap="square" lIns="73262" tIns="36631" rIns="73262" bIns="36631" rtlCol="0">
            <a:spAutoFit/>
          </a:bodyPr>
          <a:lstStyle/>
          <a:p>
            <a:pPr algn="r" rtl="1"/>
            <a:r>
              <a:rPr lang="fa-IR" sz="3800" dirty="0">
                <a:cs typeface="B Nazanin" pitchFamily="2" charset="-78"/>
              </a:rPr>
              <a:t>در این قسمت گزینه ی </a:t>
            </a:r>
            <a:r>
              <a:rPr lang="en-US" sz="3800" dirty="0">
                <a:cs typeface="B Nazanin" pitchFamily="2" charset="-78"/>
              </a:rPr>
              <a:t>extract</a:t>
            </a:r>
            <a:r>
              <a:rPr lang="fa-IR" sz="3800" dirty="0">
                <a:cs typeface="B Nazanin" pitchFamily="2" charset="-78"/>
              </a:rPr>
              <a:t>را بزنید</a:t>
            </a:r>
            <a:endParaRPr lang="en-US" sz="3800" dirty="0">
              <a:cs typeface="B Nazanin" pitchFamily="2" charset="-78"/>
            </a:endParaRPr>
          </a:p>
        </p:txBody>
      </p:sp>
      <p:sp>
        <p:nvSpPr>
          <p:cNvPr id="5" name="Action Button: Home 4">
            <a:hlinkClick r:id="rId3" action="ppaction://hlinksldjump" highlightClick="1"/>
          </p:cNvPr>
          <p:cNvSpPr/>
          <p:nvPr/>
        </p:nvSpPr>
        <p:spPr>
          <a:xfrm>
            <a:off x="138548" y="4724613"/>
            <a:ext cx="554182" cy="398368"/>
          </a:xfrm>
          <a:prstGeom prst="actionButtonHome">
            <a:avLst/>
          </a:prstGeom>
        </p:spPr>
        <p:style>
          <a:lnRef idx="1">
            <a:schemeClr val="accent4"/>
          </a:lnRef>
          <a:fillRef idx="2">
            <a:schemeClr val="accent4"/>
          </a:fillRef>
          <a:effectRef idx="1">
            <a:schemeClr val="accent4"/>
          </a:effectRef>
          <a:fontRef idx="minor">
            <a:schemeClr val="dk1"/>
          </a:fontRef>
        </p:style>
        <p:txBody>
          <a:bodyPr lIns="73262" tIns="36631" rIns="73262" bIns="36631" rtlCol="0" anchor="ctr"/>
          <a:lstStyle/>
          <a:p>
            <a:pPr algn="ctr"/>
            <a:endParaRPr lang="en-US"/>
          </a:p>
        </p:txBody>
      </p:sp>
      <p:sp>
        <p:nvSpPr>
          <p:cNvPr id="8" name="object 2"/>
          <p:cNvSpPr/>
          <p:nvPr/>
        </p:nvSpPr>
        <p:spPr>
          <a:xfrm>
            <a:off x="8087591" y="2780515"/>
            <a:ext cx="91005" cy="46392"/>
          </a:xfrm>
          <a:prstGeom prst="rect">
            <a:avLst/>
          </a:prstGeom>
          <a:blipFill>
            <a:blip r:embed="rId4" cstate="print"/>
            <a:stretch>
              <a:fillRect/>
            </a:stretch>
          </a:blipFill>
        </p:spPr>
        <p:txBody>
          <a:bodyPr wrap="square" lIns="0" tIns="0" rIns="0" bIns="0" rtlCol="0">
            <a:noAutofit/>
          </a:bodyPr>
          <a:lstStyle/>
          <a:p>
            <a:endParaRPr/>
          </a:p>
        </p:txBody>
      </p:sp>
      <p:sp>
        <p:nvSpPr>
          <p:cNvPr id="9" name="object 3"/>
          <p:cNvSpPr/>
          <p:nvPr/>
        </p:nvSpPr>
        <p:spPr>
          <a:xfrm>
            <a:off x="8296794" y="2768917"/>
            <a:ext cx="93518" cy="56982"/>
          </a:xfrm>
          <a:prstGeom prst="rect">
            <a:avLst/>
          </a:prstGeom>
          <a:blipFill>
            <a:blip r:embed="rId5" cstate="print"/>
            <a:stretch>
              <a:fillRect/>
            </a:stretch>
          </a:blipFill>
        </p:spPr>
        <p:txBody>
          <a:bodyPr wrap="square" lIns="0" tIns="0" rIns="0" bIns="0" rtlCol="0">
            <a:noAutofit/>
          </a:bodyPr>
          <a:lstStyle/>
          <a:p>
            <a:endParaRPr/>
          </a:p>
        </p:txBody>
      </p:sp>
      <p:sp>
        <p:nvSpPr>
          <p:cNvPr id="10" name="object 4"/>
          <p:cNvSpPr/>
          <p:nvPr/>
        </p:nvSpPr>
        <p:spPr>
          <a:xfrm>
            <a:off x="8210205" y="2696303"/>
            <a:ext cx="184265" cy="128588"/>
          </a:xfrm>
          <a:prstGeom prst="rect">
            <a:avLst/>
          </a:prstGeom>
          <a:blipFill>
            <a:blip r:embed="rId6" cstate="print"/>
            <a:stretch>
              <a:fillRect/>
            </a:stretch>
          </a:blipFill>
        </p:spPr>
        <p:txBody>
          <a:bodyPr wrap="square" lIns="0" tIns="0" rIns="0" bIns="0" rtlCol="0">
            <a:noAutofit/>
          </a:bodyPr>
          <a:lstStyle/>
          <a:p>
            <a:endParaRPr/>
          </a:p>
        </p:txBody>
      </p:sp>
      <p:sp>
        <p:nvSpPr>
          <p:cNvPr id="11" name="object 5"/>
          <p:cNvSpPr/>
          <p:nvPr/>
        </p:nvSpPr>
        <p:spPr>
          <a:xfrm>
            <a:off x="8314114" y="2755807"/>
            <a:ext cx="80167" cy="29752"/>
          </a:xfrm>
          <a:prstGeom prst="rect">
            <a:avLst/>
          </a:prstGeom>
          <a:blipFill>
            <a:blip r:embed="rId7" cstate="print"/>
            <a:stretch>
              <a:fillRect/>
            </a:stretch>
          </a:blipFill>
        </p:spPr>
        <p:txBody>
          <a:bodyPr wrap="square" lIns="0" tIns="0" rIns="0" bIns="0" rtlCol="0">
            <a:noAutofit/>
          </a:bodyPr>
          <a:lstStyle/>
          <a:p>
            <a:endParaRPr/>
          </a:p>
        </p:txBody>
      </p:sp>
      <p:sp>
        <p:nvSpPr>
          <p:cNvPr id="12" name="object 6"/>
          <p:cNvSpPr/>
          <p:nvPr/>
        </p:nvSpPr>
        <p:spPr>
          <a:xfrm>
            <a:off x="8345288" y="2669073"/>
            <a:ext cx="76892" cy="34794"/>
          </a:xfrm>
          <a:prstGeom prst="rect">
            <a:avLst/>
          </a:prstGeom>
          <a:blipFill>
            <a:blip r:embed="rId8" cstate="print"/>
            <a:stretch>
              <a:fillRect/>
            </a:stretch>
          </a:blipFill>
        </p:spPr>
        <p:txBody>
          <a:bodyPr wrap="square" lIns="0" tIns="0" rIns="0" bIns="0" rtlCol="0">
            <a:noAutofit/>
          </a:bodyPr>
          <a:lstStyle/>
          <a:p>
            <a:endParaRPr/>
          </a:p>
        </p:txBody>
      </p:sp>
      <p:sp>
        <p:nvSpPr>
          <p:cNvPr id="13" name="object 7"/>
          <p:cNvSpPr/>
          <p:nvPr/>
        </p:nvSpPr>
        <p:spPr>
          <a:xfrm>
            <a:off x="7956665" y="2652433"/>
            <a:ext cx="283258" cy="151279"/>
          </a:xfrm>
          <a:prstGeom prst="rect">
            <a:avLst/>
          </a:prstGeom>
          <a:blipFill>
            <a:blip r:embed="rId9" cstate="print"/>
            <a:stretch>
              <a:fillRect/>
            </a:stretch>
          </a:blipFill>
        </p:spPr>
        <p:txBody>
          <a:bodyPr wrap="square" lIns="0" tIns="0" rIns="0" bIns="0" rtlCol="0">
            <a:noAutofit/>
          </a:bodyPr>
          <a:lstStyle/>
          <a:p>
            <a:endParaRPr/>
          </a:p>
        </p:txBody>
      </p:sp>
      <p:sp>
        <p:nvSpPr>
          <p:cNvPr id="14" name="object 8"/>
          <p:cNvSpPr/>
          <p:nvPr/>
        </p:nvSpPr>
        <p:spPr>
          <a:xfrm>
            <a:off x="8019705" y="2596963"/>
            <a:ext cx="343965" cy="90768"/>
          </a:xfrm>
          <a:prstGeom prst="rect">
            <a:avLst/>
          </a:prstGeom>
          <a:blipFill>
            <a:blip r:embed="rId10" cstate="print"/>
            <a:stretch>
              <a:fillRect/>
            </a:stretch>
          </a:blipFill>
        </p:spPr>
        <p:txBody>
          <a:bodyPr wrap="square" lIns="0" tIns="0" rIns="0" bIns="0" rtlCol="0">
            <a:noAutofit/>
          </a:bodyPr>
          <a:lstStyle/>
          <a:p>
            <a:endParaRPr/>
          </a:p>
        </p:txBody>
      </p:sp>
      <p:sp>
        <p:nvSpPr>
          <p:cNvPr id="15" name="object 9"/>
          <p:cNvSpPr/>
          <p:nvPr/>
        </p:nvSpPr>
        <p:spPr>
          <a:xfrm>
            <a:off x="8398628" y="2662517"/>
            <a:ext cx="43641" cy="18657"/>
          </a:xfrm>
          <a:prstGeom prst="rect">
            <a:avLst/>
          </a:prstGeom>
          <a:blipFill>
            <a:blip r:embed="rId11" cstate="print"/>
            <a:stretch>
              <a:fillRect/>
            </a:stretch>
          </a:blipFill>
        </p:spPr>
        <p:txBody>
          <a:bodyPr wrap="square" lIns="0" tIns="0" rIns="0" bIns="0" rtlCol="0">
            <a:noAutofit/>
          </a:bodyPr>
          <a:lstStyle/>
          <a:p>
            <a:endParaRPr/>
          </a:p>
        </p:txBody>
      </p:sp>
      <p:sp>
        <p:nvSpPr>
          <p:cNvPr id="16" name="object 10"/>
          <p:cNvSpPr/>
          <p:nvPr/>
        </p:nvSpPr>
        <p:spPr>
          <a:xfrm>
            <a:off x="8226828" y="2597973"/>
            <a:ext cx="231371" cy="69588"/>
          </a:xfrm>
          <a:prstGeom prst="rect">
            <a:avLst/>
          </a:prstGeom>
          <a:blipFill>
            <a:blip r:embed="rId12" cstate="print"/>
            <a:stretch>
              <a:fillRect/>
            </a:stretch>
          </a:blipFill>
        </p:spPr>
        <p:txBody>
          <a:bodyPr wrap="square" lIns="0" tIns="0" rIns="0" bIns="0" rtlCol="0">
            <a:noAutofit/>
          </a:bodyPr>
          <a:lstStyle/>
          <a:p>
            <a:endParaRPr/>
          </a:p>
        </p:txBody>
      </p:sp>
      <p:sp>
        <p:nvSpPr>
          <p:cNvPr id="17" name="object 11"/>
          <p:cNvSpPr/>
          <p:nvPr/>
        </p:nvSpPr>
        <p:spPr>
          <a:xfrm>
            <a:off x="8353597" y="2614109"/>
            <a:ext cx="104371" cy="34793"/>
          </a:xfrm>
          <a:prstGeom prst="rect">
            <a:avLst/>
          </a:prstGeom>
          <a:blipFill>
            <a:blip r:embed="rId13" cstate="print"/>
            <a:stretch>
              <a:fillRect/>
            </a:stretch>
          </a:blipFill>
        </p:spPr>
        <p:txBody>
          <a:bodyPr wrap="square" lIns="0" tIns="0" rIns="0" bIns="0" rtlCol="0">
            <a:noAutofit/>
          </a:bodyPr>
          <a:lstStyle/>
          <a:p>
            <a:endParaRPr/>
          </a:p>
        </p:txBody>
      </p:sp>
      <p:sp>
        <p:nvSpPr>
          <p:cNvPr id="18" name="object 12"/>
          <p:cNvSpPr/>
          <p:nvPr/>
        </p:nvSpPr>
        <p:spPr>
          <a:xfrm>
            <a:off x="8203972" y="2519307"/>
            <a:ext cx="139237" cy="141194"/>
          </a:xfrm>
          <a:prstGeom prst="rect">
            <a:avLst/>
          </a:prstGeom>
          <a:blipFill>
            <a:blip r:embed="rId14" cstate="print"/>
            <a:stretch>
              <a:fillRect/>
            </a:stretch>
          </a:blipFill>
        </p:spPr>
        <p:txBody>
          <a:bodyPr wrap="square" lIns="0" tIns="0" rIns="0" bIns="0" rtlCol="0">
            <a:noAutofit/>
          </a:bodyPr>
          <a:lstStyle/>
          <a:p>
            <a:endParaRPr/>
          </a:p>
        </p:txBody>
      </p:sp>
      <p:sp>
        <p:nvSpPr>
          <p:cNvPr id="19" name="object 13"/>
          <p:cNvSpPr/>
          <p:nvPr/>
        </p:nvSpPr>
        <p:spPr>
          <a:xfrm>
            <a:off x="8023859" y="2530401"/>
            <a:ext cx="108065" cy="69589"/>
          </a:xfrm>
          <a:prstGeom prst="rect">
            <a:avLst/>
          </a:prstGeom>
          <a:blipFill>
            <a:blip r:embed="rId15" cstate="print"/>
            <a:stretch>
              <a:fillRect/>
            </a:stretch>
          </a:blipFill>
        </p:spPr>
        <p:txBody>
          <a:bodyPr wrap="square" lIns="0" tIns="0" rIns="0" bIns="0" rtlCol="0">
            <a:noAutofit/>
          </a:bodyPr>
          <a:lstStyle/>
          <a:p>
            <a:endParaRPr/>
          </a:p>
        </p:txBody>
      </p:sp>
      <p:sp>
        <p:nvSpPr>
          <p:cNvPr id="20" name="object 14"/>
          <p:cNvSpPr/>
          <p:nvPr/>
        </p:nvSpPr>
        <p:spPr>
          <a:xfrm>
            <a:off x="8237913" y="2501153"/>
            <a:ext cx="87976" cy="70092"/>
          </a:xfrm>
          <a:prstGeom prst="rect">
            <a:avLst/>
          </a:prstGeom>
          <a:blipFill>
            <a:blip r:embed="rId16" cstate="print"/>
            <a:stretch>
              <a:fillRect/>
            </a:stretch>
          </a:blipFill>
        </p:spPr>
        <p:txBody>
          <a:bodyPr wrap="square" lIns="0" tIns="0" rIns="0" bIns="0" rtlCol="0">
            <a:noAutofit/>
          </a:bodyPr>
          <a:lstStyle/>
          <a:p>
            <a:endParaRPr/>
          </a:p>
        </p:txBody>
      </p:sp>
      <p:sp>
        <p:nvSpPr>
          <p:cNvPr id="21" name="object 15"/>
          <p:cNvSpPr/>
          <p:nvPr/>
        </p:nvSpPr>
        <p:spPr>
          <a:xfrm>
            <a:off x="8674329" y="1592970"/>
            <a:ext cx="72044" cy="55973"/>
          </a:xfrm>
          <a:prstGeom prst="rect">
            <a:avLst/>
          </a:prstGeom>
          <a:blipFill>
            <a:blip r:embed="rId17" cstate="print"/>
            <a:stretch>
              <a:fillRect/>
            </a:stretch>
          </a:blipFill>
        </p:spPr>
        <p:txBody>
          <a:bodyPr wrap="square" lIns="0" tIns="0" rIns="0" bIns="0" rtlCol="0">
            <a:noAutofit/>
          </a:bodyPr>
          <a:lstStyle/>
          <a:p>
            <a:endParaRPr/>
          </a:p>
        </p:txBody>
      </p:sp>
      <p:sp>
        <p:nvSpPr>
          <p:cNvPr id="22" name="object 16"/>
          <p:cNvSpPr/>
          <p:nvPr/>
        </p:nvSpPr>
        <p:spPr>
          <a:xfrm>
            <a:off x="8650087" y="1518846"/>
            <a:ext cx="114299" cy="109929"/>
          </a:xfrm>
          <a:prstGeom prst="rect">
            <a:avLst/>
          </a:prstGeom>
          <a:blipFill>
            <a:blip r:embed="rId18" cstate="print"/>
            <a:stretch>
              <a:fillRect/>
            </a:stretch>
          </a:blipFill>
        </p:spPr>
        <p:txBody>
          <a:bodyPr wrap="square" lIns="0" tIns="0" rIns="0" bIns="0" rtlCol="0">
            <a:noAutofit/>
          </a:bodyPr>
          <a:lstStyle/>
          <a:p>
            <a:endParaRPr/>
          </a:p>
        </p:txBody>
      </p:sp>
      <p:sp>
        <p:nvSpPr>
          <p:cNvPr id="23" name="object 17"/>
          <p:cNvSpPr/>
          <p:nvPr/>
        </p:nvSpPr>
        <p:spPr>
          <a:xfrm>
            <a:off x="8520544" y="1547084"/>
            <a:ext cx="96982" cy="65051"/>
          </a:xfrm>
          <a:prstGeom prst="rect">
            <a:avLst/>
          </a:prstGeom>
          <a:blipFill>
            <a:blip r:embed="rId19" cstate="print"/>
            <a:stretch>
              <a:fillRect/>
            </a:stretch>
          </a:blipFill>
        </p:spPr>
        <p:txBody>
          <a:bodyPr wrap="square" lIns="0" tIns="0" rIns="0" bIns="0" rtlCol="0">
            <a:noAutofit/>
          </a:bodyPr>
          <a:lstStyle/>
          <a:p>
            <a:endParaRPr/>
          </a:p>
        </p:txBody>
      </p:sp>
      <p:sp>
        <p:nvSpPr>
          <p:cNvPr id="24" name="object 18"/>
          <p:cNvSpPr/>
          <p:nvPr/>
        </p:nvSpPr>
        <p:spPr>
          <a:xfrm>
            <a:off x="8691648" y="1516827"/>
            <a:ext cx="176645" cy="67571"/>
          </a:xfrm>
          <a:prstGeom prst="rect">
            <a:avLst/>
          </a:prstGeom>
          <a:blipFill>
            <a:blip r:embed="rId20" cstate="print"/>
            <a:stretch>
              <a:fillRect/>
            </a:stretch>
          </a:blipFill>
        </p:spPr>
        <p:txBody>
          <a:bodyPr wrap="square" lIns="0" tIns="0" rIns="0" bIns="0" rtlCol="0">
            <a:noAutofit/>
          </a:bodyPr>
          <a:lstStyle/>
          <a:p>
            <a:endParaRPr/>
          </a:p>
        </p:txBody>
      </p:sp>
      <p:sp>
        <p:nvSpPr>
          <p:cNvPr id="25" name="object 19"/>
          <p:cNvSpPr/>
          <p:nvPr/>
        </p:nvSpPr>
        <p:spPr>
          <a:xfrm>
            <a:off x="8783088" y="1504724"/>
            <a:ext cx="77585" cy="30761"/>
          </a:xfrm>
          <a:prstGeom prst="rect">
            <a:avLst/>
          </a:prstGeom>
          <a:blipFill>
            <a:blip r:embed="rId21" cstate="print"/>
            <a:stretch>
              <a:fillRect/>
            </a:stretch>
          </a:blipFill>
        </p:spPr>
        <p:txBody>
          <a:bodyPr wrap="square" lIns="0" tIns="0" rIns="0" bIns="0" rtlCol="0">
            <a:noAutofit/>
          </a:bodyPr>
          <a:lstStyle/>
          <a:p>
            <a:endParaRPr/>
          </a:p>
        </p:txBody>
      </p:sp>
      <p:sp>
        <p:nvSpPr>
          <p:cNvPr id="26" name="object 20"/>
          <p:cNvSpPr/>
          <p:nvPr/>
        </p:nvSpPr>
        <p:spPr>
          <a:xfrm>
            <a:off x="8508768" y="1475983"/>
            <a:ext cx="231925" cy="74631"/>
          </a:xfrm>
          <a:prstGeom prst="rect">
            <a:avLst/>
          </a:prstGeom>
          <a:blipFill>
            <a:blip r:embed="rId22" cstate="print"/>
            <a:stretch>
              <a:fillRect/>
            </a:stretch>
          </a:blipFill>
        </p:spPr>
        <p:txBody>
          <a:bodyPr wrap="square" lIns="0" tIns="0" rIns="0" bIns="0" rtlCol="0">
            <a:noAutofit/>
          </a:bodyPr>
          <a:lstStyle/>
          <a:p>
            <a:endParaRPr/>
          </a:p>
        </p:txBody>
      </p:sp>
      <p:sp>
        <p:nvSpPr>
          <p:cNvPr id="27" name="object 21"/>
          <p:cNvSpPr/>
          <p:nvPr/>
        </p:nvSpPr>
        <p:spPr>
          <a:xfrm>
            <a:off x="8594666" y="1396811"/>
            <a:ext cx="119149" cy="97827"/>
          </a:xfrm>
          <a:prstGeom prst="rect">
            <a:avLst/>
          </a:prstGeom>
          <a:blipFill>
            <a:blip r:embed="rId23" cstate="print"/>
            <a:stretch>
              <a:fillRect/>
            </a:stretch>
          </a:blipFill>
        </p:spPr>
        <p:txBody>
          <a:bodyPr wrap="square" lIns="0" tIns="0" rIns="0" bIns="0" rtlCol="0">
            <a:noAutofit/>
          </a:bodyPr>
          <a:lstStyle/>
          <a:p>
            <a:endParaRPr/>
          </a:p>
        </p:txBody>
      </p:sp>
      <p:sp>
        <p:nvSpPr>
          <p:cNvPr id="28" name="object 22"/>
          <p:cNvSpPr/>
          <p:nvPr/>
        </p:nvSpPr>
        <p:spPr>
          <a:xfrm>
            <a:off x="8687494" y="1399334"/>
            <a:ext cx="150321" cy="93288"/>
          </a:xfrm>
          <a:prstGeom prst="rect">
            <a:avLst/>
          </a:prstGeom>
          <a:blipFill>
            <a:blip r:embed="rId24" cstate="print"/>
            <a:stretch>
              <a:fillRect/>
            </a:stretch>
          </a:blipFill>
        </p:spPr>
        <p:txBody>
          <a:bodyPr wrap="square" lIns="0" tIns="0" rIns="0" bIns="0" rtlCol="0">
            <a:noAutofit/>
          </a:bodyPr>
          <a:lstStyle/>
          <a:p>
            <a:endParaRPr/>
          </a:p>
        </p:txBody>
      </p:sp>
      <p:sp>
        <p:nvSpPr>
          <p:cNvPr id="29" name="object 23"/>
          <p:cNvSpPr/>
          <p:nvPr/>
        </p:nvSpPr>
        <p:spPr>
          <a:xfrm>
            <a:off x="8763693" y="1401854"/>
            <a:ext cx="75507" cy="42863"/>
          </a:xfrm>
          <a:prstGeom prst="rect">
            <a:avLst/>
          </a:prstGeom>
          <a:blipFill>
            <a:blip r:embed="rId25" cstate="print"/>
            <a:stretch>
              <a:fillRect/>
            </a:stretch>
          </a:blipFill>
        </p:spPr>
        <p:txBody>
          <a:bodyPr wrap="square" lIns="0" tIns="0" rIns="0" bIns="0" rtlCol="0">
            <a:noAutofit/>
          </a:bodyPr>
          <a:lstStyle/>
          <a:p>
            <a:endParaRPr/>
          </a:p>
        </p:txBody>
      </p:sp>
      <p:sp>
        <p:nvSpPr>
          <p:cNvPr id="30" name="object 24"/>
          <p:cNvSpPr/>
          <p:nvPr/>
        </p:nvSpPr>
        <p:spPr>
          <a:xfrm>
            <a:off x="8490757" y="1361515"/>
            <a:ext cx="217516" cy="125057"/>
          </a:xfrm>
          <a:prstGeom prst="rect">
            <a:avLst/>
          </a:prstGeom>
          <a:blipFill>
            <a:blip r:embed="rId26" cstate="print"/>
            <a:stretch>
              <a:fillRect/>
            </a:stretch>
          </a:blipFill>
        </p:spPr>
        <p:txBody>
          <a:bodyPr wrap="square" lIns="0" tIns="0" rIns="0" bIns="0" rtlCol="0">
            <a:noAutofit/>
          </a:bodyPr>
          <a:lstStyle/>
          <a:p>
            <a:endParaRPr/>
          </a:p>
        </p:txBody>
      </p:sp>
      <p:sp>
        <p:nvSpPr>
          <p:cNvPr id="31" name="object 26"/>
          <p:cNvSpPr/>
          <p:nvPr/>
        </p:nvSpPr>
        <p:spPr>
          <a:xfrm>
            <a:off x="8111143" y="4259020"/>
            <a:ext cx="76200" cy="54964"/>
          </a:xfrm>
          <a:prstGeom prst="rect">
            <a:avLst/>
          </a:prstGeom>
          <a:blipFill>
            <a:blip r:embed="rId27" cstate="print"/>
            <a:stretch>
              <a:fillRect/>
            </a:stretch>
          </a:blipFill>
        </p:spPr>
        <p:txBody>
          <a:bodyPr wrap="square" lIns="0" tIns="0" rIns="0" bIns="0" rtlCol="0">
            <a:noAutofit/>
          </a:bodyPr>
          <a:lstStyle/>
          <a:p>
            <a:endParaRPr/>
          </a:p>
        </p:txBody>
      </p:sp>
      <p:sp>
        <p:nvSpPr>
          <p:cNvPr id="32" name="object 27"/>
          <p:cNvSpPr/>
          <p:nvPr/>
        </p:nvSpPr>
        <p:spPr>
          <a:xfrm>
            <a:off x="8001000" y="4208594"/>
            <a:ext cx="155478" cy="89759"/>
          </a:xfrm>
          <a:prstGeom prst="rect">
            <a:avLst/>
          </a:prstGeom>
          <a:blipFill>
            <a:blip r:embed="rId28" cstate="print"/>
            <a:stretch>
              <a:fillRect/>
            </a:stretch>
          </a:blipFill>
        </p:spPr>
        <p:txBody>
          <a:bodyPr wrap="square" lIns="0" tIns="0" rIns="0" bIns="0" rtlCol="0">
            <a:noAutofit/>
          </a:bodyPr>
          <a:lstStyle/>
          <a:p>
            <a:endParaRPr/>
          </a:p>
        </p:txBody>
      </p:sp>
      <p:sp>
        <p:nvSpPr>
          <p:cNvPr id="33" name="object 28"/>
          <p:cNvSpPr/>
          <p:nvPr/>
        </p:nvSpPr>
        <p:spPr>
          <a:xfrm>
            <a:off x="8120844" y="4209099"/>
            <a:ext cx="97675" cy="73622"/>
          </a:xfrm>
          <a:prstGeom prst="rect">
            <a:avLst/>
          </a:prstGeom>
          <a:blipFill>
            <a:blip r:embed="rId29" cstate="print"/>
            <a:stretch>
              <a:fillRect/>
            </a:stretch>
          </a:blipFill>
        </p:spPr>
        <p:txBody>
          <a:bodyPr wrap="square" lIns="0" tIns="0" rIns="0" bIns="0" rtlCol="0">
            <a:noAutofit/>
          </a:bodyPr>
          <a:lstStyle/>
          <a:p>
            <a:endParaRPr/>
          </a:p>
        </p:txBody>
      </p:sp>
      <p:sp>
        <p:nvSpPr>
          <p:cNvPr id="34" name="object 29"/>
          <p:cNvSpPr/>
          <p:nvPr/>
        </p:nvSpPr>
        <p:spPr>
          <a:xfrm>
            <a:off x="7980913" y="4060339"/>
            <a:ext cx="175067" cy="201706"/>
          </a:xfrm>
          <a:prstGeom prst="rect">
            <a:avLst/>
          </a:prstGeom>
          <a:blipFill>
            <a:blip r:embed="rId30" cstate="print"/>
            <a:stretch>
              <a:fillRect/>
            </a:stretch>
          </a:blipFill>
        </p:spPr>
        <p:txBody>
          <a:bodyPr wrap="square" lIns="0" tIns="0" rIns="0" bIns="0" rtlCol="0">
            <a:noAutofit/>
          </a:bodyPr>
          <a:lstStyle/>
          <a:p>
            <a:endParaRPr/>
          </a:p>
        </p:txBody>
      </p:sp>
      <p:sp>
        <p:nvSpPr>
          <p:cNvPr id="35" name="object 30"/>
          <p:cNvSpPr/>
          <p:nvPr/>
        </p:nvSpPr>
        <p:spPr>
          <a:xfrm>
            <a:off x="8433957" y="4120853"/>
            <a:ext cx="161405" cy="97322"/>
          </a:xfrm>
          <a:prstGeom prst="rect">
            <a:avLst/>
          </a:prstGeom>
          <a:blipFill>
            <a:blip r:embed="rId31" cstate="print"/>
            <a:stretch>
              <a:fillRect/>
            </a:stretch>
          </a:blipFill>
        </p:spPr>
        <p:txBody>
          <a:bodyPr wrap="square" lIns="0" tIns="0" rIns="0" bIns="0" rtlCol="0">
            <a:noAutofit/>
          </a:bodyPr>
          <a:lstStyle/>
          <a:p>
            <a:endParaRPr/>
          </a:p>
        </p:txBody>
      </p:sp>
      <p:sp>
        <p:nvSpPr>
          <p:cNvPr id="36" name="object 31"/>
          <p:cNvSpPr/>
          <p:nvPr/>
        </p:nvSpPr>
        <p:spPr>
          <a:xfrm>
            <a:off x="8269087" y="4031598"/>
            <a:ext cx="325485" cy="181031"/>
          </a:xfrm>
          <a:prstGeom prst="rect">
            <a:avLst/>
          </a:prstGeom>
          <a:blipFill>
            <a:blip r:embed="rId32" cstate="print"/>
            <a:stretch>
              <a:fillRect/>
            </a:stretch>
          </a:blipFill>
        </p:spPr>
        <p:txBody>
          <a:bodyPr wrap="square" lIns="0" tIns="0" rIns="0" bIns="0" rtlCol="0">
            <a:noAutofit/>
          </a:bodyPr>
          <a:lstStyle/>
          <a:p>
            <a:endParaRPr/>
          </a:p>
        </p:txBody>
      </p:sp>
      <p:sp>
        <p:nvSpPr>
          <p:cNvPr id="37" name="object 32"/>
          <p:cNvSpPr/>
          <p:nvPr/>
        </p:nvSpPr>
        <p:spPr>
          <a:xfrm>
            <a:off x="8490757" y="4152115"/>
            <a:ext cx="95596" cy="44880"/>
          </a:xfrm>
          <a:prstGeom prst="rect">
            <a:avLst/>
          </a:prstGeom>
          <a:blipFill>
            <a:blip r:embed="rId33" cstate="print"/>
            <a:stretch>
              <a:fillRect/>
            </a:stretch>
          </a:blipFill>
        </p:spPr>
        <p:txBody>
          <a:bodyPr wrap="square" lIns="0" tIns="0" rIns="0" bIns="0" rtlCol="0">
            <a:noAutofit/>
          </a:bodyPr>
          <a:lstStyle/>
          <a:p>
            <a:endParaRPr/>
          </a:p>
        </p:txBody>
      </p:sp>
      <p:sp>
        <p:nvSpPr>
          <p:cNvPr id="38" name="object 33"/>
          <p:cNvSpPr/>
          <p:nvPr/>
        </p:nvSpPr>
        <p:spPr>
          <a:xfrm>
            <a:off x="7786257" y="4056810"/>
            <a:ext cx="79330" cy="93289"/>
          </a:xfrm>
          <a:prstGeom prst="rect">
            <a:avLst/>
          </a:prstGeom>
          <a:blipFill>
            <a:blip r:embed="rId34" cstate="print"/>
            <a:stretch>
              <a:fillRect/>
            </a:stretch>
          </a:blipFill>
        </p:spPr>
        <p:txBody>
          <a:bodyPr wrap="square" lIns="0" tIns="0" rIns="0" bIns="0" rtlCol="0">
            <a:noAutofit/>
          </a:bodyPr>
          <a:lstStyle/>
          <a:p>
            <a:endParaRPr/>
          </a:p>
        </p:txBody>
      </p:sp>
      <p:sp>
        <p:nvSpPr>
          <p:cNvPr id="39" name="object 34"/>
          <p:cNvSpPr/>
          <p:nvPr/>
        </p:nvSpPr>
        <p:spPr>
          <a:xfrm>
            <a:off x="7732221" y="4075469"/>
            <a:ext cx="63145" cy="69588"/>
          </a:xfrm>
          <a:prstGeom prst="rect">
            <a:avLst/>
          </a:prstGeom>
          <a:blipFill>
            <a:blip r:embed="rId35" cstate="print"/>
            <a:stretch>
              <a:fillRect/>
            </a:stretch>
          </a:blipFill>
        </p:spPr>
        <p:txBody>
          <a:bodyPr wrap="square" lIns="0" tIns="0" rIns="0" bIns="0" rtlCol="0">
            <a:noAutofit/>
          </a:bodyPr>
          <a:lstStyle/>
          <a:p>
            <a:endParaRPr/>
          </a:p>
        </p:txBody>
      </p:sp>
      <p:sp>
        <p:nvSpPr>
          <p:cNvPr id="40" name="object 35"/>
          <p:cNvSpPr/>
          <p:nvPr/>
        </p:nvSpPr>
        <p:spPr>
          <a:xfrm>
            <a:off x="8154093" y="4060339"/>
            <a:ext cx="80356" cy="50931"/>
          </a:xfrm>
          <a:prstGeom prst="rect">
            <a:avLst/>
          </a:prstGeom>
          <a:blipFill>
            <a:blip r:embed="rId36" cstate="print"/>
            <a:stretch>
              <a:fillRect/>
            </a:stretch>
          </a:blipFill>
        </p:spPr>
        <p:txBody>
          <a:bodyPr wrap="square" lIns="0" tIns="0" rIns="0" bIns="0" rtlCol="0">
            <a:noAutofit/>
          </a:bodyPr>
          <a:lstStyle/>
          <a:p>
            <a:endParaRPr/>
          </a:p>
        </p:txBody>
      </p:sp>
      <p:sp>
        <p:nvSpPr>
          <p:cNvPr id="41" name="object 36"/>
          <p:cNvSpPr/>
          <p:nvPr/>
        </p:nvSpPr>
        <p:spPr>
          <a:xfrm>
            <a:off x="7659487" y="4017980"/>
            <a:ext cx="210165" cy="85221"/>
          </a:xfrm>
          <a:prstGeom prst="rect">
            <a:avLst/>
          </a:prstGeom>
          <a:blipFill>
            <a:blip r:embed="rId37" cstate="print"/>
            <a:stretch>
              <a:fillRect/>
            </a:stretch>
          </a:blipFill>
        </p:spPr>
        <p:txBody>
          <a:bodyPr wrap="square" lIns="0" tIns="0" rIns="0" bIns="0" rtlCol="0">
            <a:noAutofit/>
          </a:bodyPr>
          <a:lstStyle/>
          <a:p>
            <a:endParaRPr/>
          </a:p>
        </p:txBody>
      </p:sp>
      <p:sp>
        <p:nvSpPr>
          <p:cNvPr id="42" name="object 37"/>
          <p:cNvSpPr/>
          <p:nvPr/>
        </p:nvSpPr>
        <p:spPr>
          <a:xfrm>
            <a:off x="8033560" y="4012436"/>
            <a:ext cx="288995" cy="82699"/>
          </a:xfrm>
          <a:prstGeom prst="rect">
            <a:avLst/>
          </a:prstGeom>
          <a:blipFill>
            <a:blip r:embed="rId38" cstate="print"/>
            <a:stretch>
              <a:fillRect/>
            </a:stretch>
          </a:blipFill>
        </p:spPr>
        <p:txBody>
          <a:bodyPr wrap="square" lIns="0" tIns="0" rIns="0" bIns="0" rtlCol="0">
            <a:noAutofit/>
          </a:bodyPr>
          <a:lstStyle/>
          <a:p>
            <a:endParaRPr/>
          </a:p>
        </p:txBody>
      </p:sp>
      <p:sp>
        <p:nvSpPr>
          <p:cNvPr id="43" name="object 38"/>
          <p:cNvSpPr/>
          <p:nvPr/>
        </p:nvSpPr>
        <p:spPr>
          <a:xfrm>
            <a:off x="8415946" y="4074962"/>
            <a:ext cx="178485" cy="44880"/>
          </a:xfrm>
          <a:prstGeom prst="rect">
            <a:avLst/>
          </a:prstGeom>
          <a:blipFill>
            <a:blip r:embed="rId39" cstate="print"/>
            <a:stretch>
              <a:fillRect/>
            </a:stretch>
          </a:blipFill>
        </p:spPr>
        <p:txBody>
          <a:bodyPr wrap="square" lIns="0" tIns="0" rIns="0" bIns="0" rtlCol="0">
            <a:noAutofit/>
          </a:bodyPr>
          <a:lstStyle/>
          <a:p>
            <a:endParaRPr/>
          </a:p>
        </p:txBody>
      </p:sp>
      <p:sp>
        <p:nvSpPr>
          <p:cNvPr id="44" name="object 39"/>
          <p:cNvSpPr/>
          <p:nvPr/>
        </p:nvSpPr>
        <p:spPr>
          <a:xfrm>
            <a:off x="7708668" y="3988734"/>
            <a:ext cx="227245" cy="61520"/>
          </a:xfrm>
          <a:prstGeom prst="rect">
            <a:avLst/>
          </a:prstGeom>
          <a:blipFill>
            <a:blip r:embed="rId40" cstate="print"/>
            <a:stretch>
              <a:fillRect/>
            </a:stretch>
          </a:blipFill>
        </p:spPr>
        <p:txBody>
          <a:bodyPr wrap="square" lIns="0" tIns="0" rIns="0" bIns="0" rtlCol="0">
            <a:noAutofit/>
          </a:bodyPr>
          <a:lstStyle/>
          <a:p>
            <a:endParaRPr/>
          </a:p>
        </p:txBody>
      </p:sp>
      <p:sp>
        <p:nvSpPr>
          <p:cNvPr id="45" name="object 40"/>
          <p:cNvSpPr/>
          <p:nvPr/>
        </p:nvSpPr>
        <p:spPr>
          <a:xfrm>
            <a:off x="7994073" y="4001847"/>
            <a:ext cx="295922" cy="68579"/>
          </a:xfrm>
          <a:prstGeom prst="rect">
            <a:avLst/>
          </a:prstGeom>
          <a:blipFill>
            <a:blip r:embed="rId41" cstate="print"/>
            <a:stretch>
              <a:fillRect/>
            </a:stretch>
          </a:blipFill>
        </p:spPr>
        <p:txBody>
          <a:bodyPr wrap="square" lIns="0" tIns="0" rIns="0" bIns="0" rtlCol="0">
            <a:noAutofit/>
          </a:bodyPr>
          <a:lstStyle/>
          <a:p>
            <a:endParaRPr/>
          </a:p>
        </p:txBody>
      </p:sp>
      <p:sp>
        <p:nvSpPr>
          <p:cNvPr id="46" name="object 41"/>
          <p:cNvSpPr/>
          <p:nvPr/>
        </p:nvSpPr>
        <p:spPr>
          <a:xfrm>
            <a:off x="7855527" y="3935786"/>
            <a:ext cx="261927" cy="92280"/>
          </a:xfrm>
          <a:prstGeom prst="rect">
            <a:avLst/>
          </a:prstGeom>
          <a:blipFill>
            <a:blip r:embed="rId42" cstate="print"/>
            <a:stretch>
              <a:fillRect/>
            </a:stretch>
          </a:blipFill>
        </p:spPr>
        <p:txBody>
          <a:bodyPr wrap="square" lIns="0" tIns="0" rIns="0" bIns="0" rtlCol="0">
            <a:noAutofit/>
          </a:bodyPr>
          <a:lstStyle/>
          <a:p>
            <a:endParaRPr/>
          </a:p>
        </p:txBody>
      </p:sp>
      <p:sp>
        <p:nvSpPr>
          <p:cNvPr id="47" name="object 42"/>
          <p:cNvSpPr/>
          <p:nvPr/>
        </p:nvSpPr>
        <p:spPr>
          <a:xfrm>
            <a:off x="8015547" y="3893933"/>
            <a:ext cx="369224" cy="115981"/>
          </a:xfrm>
          <a:prstGeom prst="rect">
            <a:avLst/>
          </a:prstGeom>
          <a:blipFill>
            <a:blip r:embed="rId43" cstate="print"/>
            <a:stretch>
              <a:fillRect/>
            </a:stretch>
          </a:blipFill>
        </p:spPr>
        <p:txBody>
          <a:bodyPr wrap="square" lIns="0" tIns="0" rIns="0" bIns="0" rtlCol="0">
            <a:noAutofit/>
          </a:bodyPr>
          <a:lstStyle/>
          <a:p>
            <a:endParaRPr/>
          </a:p>
        </p:txBody>
      </p:sp>
      <p:sp>
        <p:nvSpPr>
          <p:cNvPr id="48" name="object 43"/>
          <p:cNvSpPr/>
          <p:nvPr/>
        </p:nvSpPr>
        <p:spPr>
          <a:xfrm>
            <a:off x="7903327" y="3816779"/>
            <a:ext cx="395499" cy="107913"/>
          </a:xfrm>
          <a:prstGeom prst="rect">
            <a:avLst/>
          </a:prstGeom>
          <a:blipFill>
            <a:blip r:embed="rId44" cstate="print"/>
            <a:stretch>
              <a:fillRect/>
            </a:stretch>
          </a:blipFill>
        </p:spPr>
        <p:txBody>
          <a:bodyPr wrap="square" lIns="0" tIns="0" rIns="0" bIns="0" rtlCol="0">
            <a:noAutofit/>
          </a:bodyPr>
          <a:lstStyle/>
          <a:p>
            <a:endParaRPr/>
          </a:p>
        </p:txBody>
      </p:sp>
      <p:sp>
        <p:nvSpPr>
          <p:cNvPr id="49" name="object 44"/>
          <p:cNvSpPr/>
          <p:nvPr/>
        </p:nvSpPr>
        <p:spPr>
          <a:xfrm>
            <a:off x="8460973" y="3875277"/>
            <a:ext cx="150321" cy="39332"/>
          </a:xfrm>
          <a:prstGeom prst="rect">
            <a:avLst/>
          </a:prstGeom>
          <a:blipFill>
            <a:blip r:embed="rId45" cstate="print"/>
            <a:stretch>
              <a:fillRect/>
            </a:stretch>
          </a:blipFill>
        </p:spPr>
        <p:txBody>
          <a:bodyPr wrap="square" lIns="0" tIns="0" rIns="0" bIns="0" rtlCol="0">
            <a:noAutofit/>
          </a:bodyPr>
          <a:lstStyle/>
          <a:p>
            <a:endParaRPr/>
          </a:p>
        </p:txBody>
      </p:sp>
      <p:sp>
        <p:nvSpPr>
          <p:cNvPr id="50" name="object 45"/>
          <p:cNvSpPr/>
          <p:nvPr/>
        </p:nvSpPr>
        <p:spPr>
          <a:xfrm>
            <a:off x="8291948" y="3753243"/>
            <a:ext cx="299817" cy="146741"/>
          </a:xfrm>
          <a:prstGeom prst="rect">
            <a:avLst/>
          </a:prstGeom>
          <a:blipFill>
            <a:blip r:embed="rId46" cstate="print"/>
            <a:stretch>
              <a:fillRect/>
            </a:stretch>
          </a:blipFill>
        </p:spPr>
        <p:txBody>
          <a:bodyPr wrap="square" lIns="0" tIns="0" rIns="0" bIns="0" rtlCol="0">
            <a:noAutofit/>
          </a:bodyPr>
          <a:lstStyle/>
          <a:p>
            <a:endParaRPr/>
          </a:p>
        </p:txBody>
      </p:sp>
      <p:sp>
        <p:nvSpPr>
          <p:cNvPr id="51" name="object 46"/>
          <p:cNvSpPr/>
          <p:nvPr/>
        </p:nvSpPr>
        <p:spPr>
          <a:xfrm>
            <a:off x="8530244" y="3853087"/>
            <a:ext cx="113606" cy="30761"/>
          </a:xfrm>
          <a:prstGeom prst="rect">
            <a:avLst/>
          </a:prstGeom>
          <a:blipFill>
            <a:blip r:embed="rId47" cstate="print"/>
            <a:stretch>
              <a:fillRect/>
            </a:stretch>
          </a:blipFill>
        </p:spPr>
        <p:txBody>
          <a:bodyPr wrap="square" lIns="0" tIns="0" rIns="0" bIns="0" rtlCol="0">
            <a:noAutofit/>
          </a:bodyPr>
          <a:lstStyle/>
          <a:p>
            <a:endParaRPr/>
          </a:p>
        </p:txBody>
      </p:sp>
      <p:sp>
        <p:nvSpPr>
          <p:cNvPr id="52" name="object 47"/>
          <p:cNvSpPr/>
          <p:nvPr/>
        </p:nvSpPr>
        <p:spPr>
          <a:xfrm>
            <a:off x="8041870" y="3810223"/>
            <a:ext cx="283325" cy="77657"/>
          </a:xfrm>
          <a:prstGeom prst="rect">
            <a:avLst/>
          </a:prstGeom>
          <a:blipFill>
            <a:blip r:embed="rId48" cstate="print"/>
            <a:stretch>
              <a:fillRect/>
            </a:stretch>
          </a:blipFill>
        </p:spPr>
        <p:txBody>
          <a:bodyPr wrap="square" lIns="0" tIns="0" rIns="0" bIns="0" rtlCol="0">
            <a:noAutofit/>
          </a:bodyPr>
          <a:lstStyle/>
          <a:p>
            <a:endParaRPr/>
          </a:p>
        </p:txBody>
      </p:sp>
      <p:sp>
        <p:nvSpPr>
          <p:cNvPr id="53" name="object 48"/>
          <p:cNvSpPr/>
          <p:nvPr/>
        </p:nvSpPr>
        <p:spPr>
          <a:xfrm>
            <a:off x="8084822" y="3792575"/>
            <a:ext cx="174366" cy="65554"/>
          </a:xfrm>
          <a:prstGeom prst="rect">
            <a:avLst/>
          </a:prstGeom>
          <a:blipFill>
            <a:blip r:embed="rId49" cstate="print"/>
            <a:stretch>
              <a:fillRect/>
            </a:stretch>
          </a:blipFill>
        </p:spPr>
        <p:txBody>
          <a:bodyPr wrap="square" lIns="0" tIns="0" rIns="0" bIns="0" rtlCol="0">
            <a:noAutofit/>
          </a:bodyPr>
          <a:lstStyle/>
          <a:p>
            <a:endParaRPr/>
          </a:p>
        </p:txBody>
      </p:sp>
      <p:sp>
        <p:nvSpPr>
          <p:cNvPr id="54" name="object 49"/>
          <p:cNvSpPr/>
          <p:nvPr/>
        </p:nvSpPr>
        <p:spPr>
          <a:xfrm>
            <a:off x="8098677" y="3620622"/>
            <a:ext cx="187035" cy="222884"/>
          </a:xfrm>
          <a:prstGeom prst="rect">
            <a:avLst/>
          </a:prstGeom>
          <a:blipFill>
            <a:blip r:embed="rId50" cstate="print"/>
            <a:stretch>
              <a:fillRect/>
            </a:stretch>
          </a:blipFill>
        </p:spPr>
        <p:txBody>
          <a:bodyPr wrap="square" lIns="0" tIns="0" rIns="0" bIns="0" rtlCol="0">
            <a:noAutofit/>
          </a:bodyPr>
          <a:lstStyle/>
          <a:p>
            <a:endParaRPr/>
          </a:p>
        </p:txBody>
      </p:sp>
      <p:sp>
        <p:nvSpPr>
          <p:cNvPr id="55" name="object 50"/>
          <p:cNvSpPr/>
          <p:nvPr/>
        </p:nvSpPr>
        <p:spPr>
          <a:xfrm>
            <a:off x="7744693" y="3784002"/>
            <a:ext cx="206195" cy="44375"/>
          </a:xfrm>
          <a:prstGeom prst="rect">
            <a:avLst/>
          </a:prstGeom>
          <a:blipFill>
            <a:blip r:embed="rId51" cstate="print"/>
            <a:stretch>
              <a:fillRect/>
            </a:stretch>
          </a:blipFill>
        </p:spPr>
        <p:txBody>
          <a:bodyPr wrap="square" lIns="0" tIns="0" rIns="0" bIns="0" rtlCol="0">
            <a:noAutofit/>
          </a:bodyPr>
          <a:lstStyle/>
          <a:p>
            <a:endParaRPr/>
          </a:p>
        </p:txBody>
      </p:sp>
      <p:sp>
        <p:nvSpPr>
          <p:cNvPr id="56" name="object 51"/>
          <p:cNvSpPr/>
          <p:nvPr/>
        </p:nvSpPr>
        <p:spPr>
          <a:xfrm>
            <a:off x="8483831" y="3756772"/>
            <a:ext cx="175952" cy="89759"/>
          </a:xfrm>
          <a:prstGeom prst="rect">
            <a:avLst/>
          </a:prstGeom>
          <a:blipFill>
            <a:blip r:embed="rId52" cstate="print"/>
            <a:stretch>
              <a:fillRect/>
            </a:stretch>
          </a:blipFill>
        </p:spPr>
        <p:txBody>
          <a:bodyPr wrap="square" lIns="0" tIns="0" rIns="0" bIns="0" rtlCol="0">
            <a:noAutofit/>
          </a:bodyPr>
          <a:lstStyle/>
          <a:p>
            <a:endParaRPr/>
          </a:p>
        </p:txBody>
      </p:sp>
      <p:sp>
        <p:nvSpPr>
          <p:cNvPr id="57" name="object 52"/>
          <p:cNvSpPr/>
          <p:nvPr/>
        </p:nvSpPr>
        <p:spPr>
          <a:xfrm>
            <a:off x="7721833" y="3683655"/>
            <a:ext cx="192435" cy="107912"/>
          </a:xfrm>
          <a:prstGeom prst="rect">
            <a:avLst/>
          </a:prstGeom>
          <a:blipFill>
            <a:blip r:embed="rId53" cstate="print"/>
            <a:stretch>
              <a:fillRect/>
            </a:stretch>
          </a:blipFill>
        </p:spPr>
        <p:txBody>
          <a:bodyPr wrap="square" lIns="0" tIns="0" rIns="0" bIns="0" rtlCol="0">
            <a:noAutofit/>
          </a:bodyPr>
          <a:lstStyle/>
          <a:p>
            <a:endParaRPr/>
          </a:p>
        </p:txBody>
      </p:sp>
      <p:sp>
        <p:nvSpPr>
          <p:cNvPr id="58" name="object 53"/>
          <p:cNvSpPr/>
          <p:nvPr/>
        </p:nvSpPr>
        <p:spPr>
          <a:xfrm>
            <a:off x="8223365" y="3641801"/>
            <a:ext cx="112222" cy="52948"/>
          </a:xfrm>
          <a:prstGeom prst="rect">
            <a:avLst/>
          </a:prstGeom>
          <a:blipFill>
            <a:blip r:embed="rId54" cstate="print"/>
            <a:stretch>
              <a:fillRect/>
            </a:stretch>
          </a:blipFill>
        </p:spPr>
        <p:txBody>
          <a:bodyPr wrap="square" lIns="0" tIns="0" rIns="0" bIns="0" rtlCol="0">
            <a:noAutofit/>
          </a:bodyPr>
          <a:lstStyle/>
          <a:p>
            <a:endParaRPr/>
          </a:p>
        </p:txBody>
      </p:sp>
      <p:sp>
        <p:nvSpPr>
          <p:cNvPr id="59" name="object 54"/>
          <p:cNvSpPr/>
          <p:nvPr/>
        </p:nvSpPr>
        <p:spPr>
          <a:xfrm>
            <a:off x="8131928" y="3587844"/>
            <a:ext cx="142105" cy="106399"/>
          </a:xfrm>
          <a:prstGeom prst="rect">
            <a:avLst/>
          </a:prstGeom>
          <a:blipFill>
            <a:blip r:embed="rId55" cstate="print"/>
            <a:stretch>
              <a:fillRect/>
            </a:stretch>
          </a:blipFill>
        </p:spPr>
        <p:txBody>
          <a:bodyPr wrap="square" lIns="0" tIns="0" rIns="0" bIns="0" rtlCol="0">
            <a:noAutofit/>
          </a:bodyPr>
          <a:lstStyle/>
          <a:p>
            <a:endParaRPr/>
          </a:p>
        </p:txBody>
      </p:sp>
      <p:sp>
        <p:nvSpPr>
          <p:cNvPr id="60" name="object 55"/>
          <p:cNvSpPr/>
          <p:nvPr/>
        </p:nvSpPr>
        <p:spPr>
          <a:xfrm>
            <a:off x="8208818" y="3562630"/>
            <a:ext cx="109451" cy="80178"/>
          </a:xfrm>
          <a:prstGeom prst="rect">
            <a:avLst/>
          </a:prstGeom>
          <a:blipFill>
            <a:blip r:embed="rId56" cstate="print"/>
            <a:stretch>
              <a:fillRect/>
            </a:stretch>
          </a:blipFill>
        </p:spPr>
        <p:txBody>
          <a:bodyPr wrap="square" lIns="0" tIns="0" rIns="0" bIns="0" rtlCol="0">
            <a:noAutofit/>
          </a:bodyPr>
          <a:lstStyle/>
          <a:p>
            <a:endParaRPr/>
          </a:p>
        </p:txBody>
      </p:sp>
      <p:sp>
        <p:nvSpPr>
          <p:cNvPr id="61" name="object 56"/>
          <p:cNvSpPr/>
          <p:nvPr/>
        </p:nvSpPr>
        <p:spPr>
          <a:xfrm>
            <a:off x="7822271" y="1454163"/>
            <a:ext cx="40178" cy="53452"/>
          </a:xfrm>
          <a:prstGeom prst="rect">
            <a:avLst/>
          </a:prstGeom>
          <a:blipFill>
            <a:blip r:embed="rId57" cstate="print"/>
            <a:stretch>
              <a:fillRect/>
            </a:stretch>
          </a:blipFill>
        </p:spPr>
        <p:txBody>
          <a:bodyPr wrap="square" lIns="0" tIns="0" rIns="0" bIns="0" rtlCol="0">
            <a:noAutofit/>
          </a:bodyPr>
          <a:lstStyle/>
          <a:p>
            <a:endParaRPr/>
          </a:p>
        </p:txBody>
      </p:sp>
      <p:sp>
        <p:nvSpPr>
          <p:cNvPr id="62" name="object 57"/>
          <p:cNvSpPr/>
          <p:nvPr/>
        </p:nvSpPr>
        <p:spPr>
          <a:xfrm>
            <a:off x="7786249" y="1419369"/>
            <a:ext cx="76587" cy="75135"/>
          </a:xfrm>
          <a:prstGeom prst="rect">
            <a:avLst/>
          </a:prstGeom>
          <a:blipFill>
            <a:blip r:embed="rId58" cstate="print"/>
            <a:stretch>
              <a:fillRect/>
            </a:stretch>
          </a:blipFill>
        </p:spPr>
        <p:txBody>
          <a:bodyPr wrap="square" lIns="0" tIns="0" rIns="0" bIns="0" rtlCol="0">
            <a:noAutofit/>
          </a:bodyPr>
          <a:lstStyle/>
          <a:p>
            <a:endParaRPr/>
          </a:p>
        </p:txBody>
      </p:sp>
      <p:sp>
        <p:nvSpPr>
          <p:cNvPr id="63" name="object 58"/>
          <p:cNvSpPr/>
          <p:nvPr/>
        </p:nvSpPr>
        <p:spPr>
          <a:xfrm>
            <a:off x="7545873" y="1414831"/>
            <a:ext cx="15240" cy="47904"/>
          </a:xfrm>
          <a:prstGeom prst="rect">
            <a:avLst/>
          </a:prstGeom>
          <a:blipFill>
            <a:blip r:embed="rId59" cstate="print"/>
            <a:stretch>
              <a:fillRect/>
            </a:stretch>
          </a:blipFill>
        </p:spPr>
        <p:txBody>
          <a:bodyPr wrap="square" lIns="0" tIns="0" rIns="0" bIns="0" rtlCol="0">
            <a:noAutofit/>
          </a:bodyPr>
          <a:lstStyle/>
          <a:p>
            <a:endParaRPr/>
          </a:p>
        </p:txBody>
      </p:sp>
      <p:sp>
        <p:nvSpPr>
          <p:cNvPr id="64" name="object 59"/>
          <p:cNvSpPr/>
          <p:nvPr/>
        </p:nvSpPr>
        <p:spPr>
          <a:xfrm>
            <a:off x="7746072" y="1309941"/>
            <a:ext cx="160712" cy="165903"/>
          </a:xfrm>
          <a:prstGeom prst="rect">
            <a:avLst/>
          </a:prstGeom>
          <a:blipFill>
            <a:blip r:embed="rId60" cstate="print"/>
            <a:stretch>
              <a:fillRect/>
            </a:stretch>
          </a:blipFill>
        </p:spPr>
        <p:txBody>
          <a:bodyPr wrap="square" lIns="0" tIns="0" rIns="0" bIns="0" rtlCol="0">
            <a:noAutofit/>
          </a:bodyPr>
          <a:lstStyle/>
          <a:p>
            <a:endParaRPr/>
          </a:p>
        </p:txBody>
      </p:sp>
      <p:sp>
        <p:nvSpPr>
          <p:cNvPr id="65" name="object 60"/>
          <p:cNvSpPr/>
          <p:nvPr/>
        </p:nvSpPr>
        <p:spPr>
          <a:xfrm>
            <a:off x="7468288" y="1380539"/>
            <a:ext cx="128154" cy="79170"/>
          </a:xfrm>
          <a:prstGeom prst="rect">
            <a:avLst/>
          </a:prstGeom>
          <a:blipFill>
            <a:blip r:embed="rId61" cstate="print"/>
            <a:stretch>
              <a:fillRect/>
            </a:stretch>
          </a:blipFill>
        </p:spPr>
        <p:txBody>
          <a:bodyPr wrap="square" lIns="0" tIns="0" rIns="0" bIns="0" rtlCol="0">
            <a:noAutofit/>
          </a:bodyPr>
          <a:lstStyle/>
          <a:p>
            <a:endParaRPr/>
          </a:p>
        </p:txBody>
      </p:sp>
      <p:sp>
        <p:nvSpPr>
          <p:cNvPr id="66" name="object 61"/>
          <p:cNvSpPr/>
          <p:nvPr/>
        </p:nvSpPr>
        <p:spPr>
          <a:xfrm>
            <a:off x="7476603" y="1307421"/>
            <a:ext cx="192975" cy="76648"/>
          </a:xfrm>
          <a:prstGeom prst="rect">
            <a:avLst/>
          </a:prstGeom>
          <a:blipFill>
            <a:blip r:embed="rId62" cstate="print"/>
            <a:stretch>
              <a:fillRect/>
            </a:stretch>
          </a:blipFill>
        </p:spPr>
        <p:txBody>
          <a:bodyPr wrap="square" lIns="0" tIns="0" rIns="0" bIns="0" rtlCol="0">
            <a:noAutofit/>
          </a:bodyPr>
          <a:lstStyle/>
          <a:p>
            <a:endParaRPr/>
          </a:p>
        </p:txBody>
      </p:sp>
      <p:sp>
        <p:nvSpPr>
          <p:cNvPr id="67" name="object 62"/>
          <p:cNvSpPr/>
          <p:nvPr/>
        </p:nvSpPr>
        <p:spPr>
          <a:xfrm>
            <a:off x="7816040" y="1268592"/>
            <a:ext cx="245917" cy="74631"/>
          </a:xfrm>
          <a:prstGeom prst="rect">
            <a:avLst/>
          </a:prstGeom>
          <a:blipFill>
            <a:blip r:embed="rId63" cstate="print"/>
            <a:stretch>
              <a:fillRect/>
            </a:stretch>
          </a:blipFill>
        </p:spPr>
        <p:txBody>
          <a:bodyPr wrap="square" lIns="0" tIns="0" rIns="0" bIns="0" rtlCol="0">
            <a:noAutofit/>
          </a:bodyPr>
          <a:lstStyle/>
          <a:p>
            <a:endParaRPr/>
          </a:p>
        </p:txBody>
      </p:sp>
      <p:sp>
        <p:nvSpPr>
          <p:cNvPr id="68" name="object 63"/>
          <p:cNvSpPr/>
          <p:nvPr/>
        </p:nvSpPr>
        <p:spPr>
          <a:xfrm>
            <a:off x="7603370" y="1238337"/>
            <a:ext cx="190540" cy="93288"/>
          </a:xfrm>
          <a:prstGeom prst="rect">
            <a:avLst/>
          </a:prstGeom>
          <a:blipFill>
            <a:blip r:embed="rId64" cstate="print"/>
            <a:stretch>
              <a:fillRect/>
            </a:stretch>
          </a:blipFill>
        </p:spPr>
        <p:txBody>
          <a:bodyPr wrap="square" lIns="0" tIns="0" rIns="0" bIns="0" rtlCol="0">
            <a:noAutofit/>
          </a:bodyPr>
          <a:lstStyle/>
          <a:p>
            <a:endParaRPr/>
          </a:p>
        </p:txBody>
      </p:sp>
      <p:sp>
        <p:nvSpPr>
          <p:cNvPr id="69" name="object 64"/>
          <p:cNvSpPr/>
          <p:nvPr/>
        </p:nvSpPr>
        <p:spPr>
          <a:xfrm>
            <a:off x="7417029" y="1216654"/>
            <a:ext cx="212855" cy="48409"/>
          </a:xfrm>
          <a:prstGeom prst="rect">
            <a:avLst/>
          </a:prstGeom>
          <a:blipFill>
            <a:blip r:embed="rId65" cstate="print"/>
            <a:stretch>
              <a:fillRect/>
            </a:stretch>
          </a:blipFill>
        </p:spPr>
        <p:txBody>
          <a:bodyPr wrap="square" lIns="0" tIns="0" rIns="0" bIns="0" rtlCol="0">
            <a:noAutofit/>
          </a:bodyPr>
          <a:lstStyle/>
          <a:p>
            <a:endParaRPr/>
          </a:p>
        </p:txBody>
      </p:sp>
      <p:sp>
        <p:nvSpPr>
          <p:cNvPr id="70" name="object 65"/>
          <p:cNvSpPr/>
          <p:nvPr/>
        </p:nvSpPr>
        <p:spPr>
          <a:xfrm>
            <a:off x="7729449" y="1201713"/>
            <a:ext cx="372686" cy="133442"/>
          </a:xfrm>
          <a:prstGeom prst="rect">
            <a:avLst/>
          </a:prstGeom>
          <a:blipFill>
            <a:blip r:embed="rId66" cstate="print"/>
            <a:stretch>
              <a:fillRect/>
            </a:stretch>
          </a:blipFill>
        </p:spPr>
        <p:txBody>
          <a:bodyPr wrap="square" lIns="0" tIns="0" rIns="0" bIns="0" rtlCol="0">
            <a:noAutofit/>
          </a:bodyPr>
          <a:lstStyle/>
          <a:p>
            <a:endParaRPr/>
          </a:p>
        </p:txBody>
      </p:sp>
      <p:sp>
        <p:nvSpPr>
          <p:cNvPr id="71" name="object 66"/>
          <p:cNvSpPr/>
          <p:nvPr/>
        </p:nvSpPr>
        <p:spPr>
          <a:xfrm>
            <a:off x="7360918" y="1193457"/>
            <a:ext cx="316057" cy="54964"/>
          </a:xfrm>
          <a:prstGeom prst="rect">
            <a:avLst/>
          </a:prstGeom>
          <a:blipFill>
            <a:blip r:embed="rId67" cstate="print"/>
            <a:stretch>
              <a:fillRect/>
            </a:stretch>
          </a:blipFill>
        </p:spPr>
        <p:txBody>
          <a:bodyPr wrap="square" lIns="0" tIns="0" rIns="0" bIns="0" rtlCol="0">
            <a:noAutofit/>
          </a:bodyPr>
          <a:lstStyle/>
          <a:p>
            <a:endParaRPr/>
          </a:p>
        </p:txBody>
      </p:sp>
      <p:sp>
        <p:nvSpPr>
          <p:cNvPr id="72" name="object 67"/>
          <p:cNvSpPr/>
          <p:nvPr/>
        </p:nvSpPr>
        <p:spPr>
          <a:xfrm>
            <a:off x="7649091" y="1160680"/>
            <a:ext cx="163773" cy="66059"/>
          </a:xfrm>
          <a:prstGeom prst="rect">
            <a:avLst/>
          </a:prstGeom>
          <a:blipFill>
            <a:blip r:embed="rId68" cstate="print"/>
            <a:stretch>
              <a:fillRect/>
            </a:stretch>
          </a:blipFill>
        </p:spPr>
        <p:txBody>
          <a:bodyPr wrap="square" lIns="0" tIns="0" rIns="0" bIns="0" rtlCol="0">
            <a:noAutofit/>
          </a:bodyPr>
          <a:lstStyle/>
          <a:p>
            <a:endParaRPr/>
          </a:p>
        </p:txBody>
      </p:sp>
      <p:sp>
        <p:nvSpPr>
          <p:cNvPr id="73" name="object 68"/>
          <p:cNvSpPr/>
          <p:nvPr/>
        </p:nvSpPr>
        <p:spPr>
          <a:xfrm>
            <a:off x="7405249" y="1152612"/>
            <a:ext cx="99138" cy="55973"/>
          </a:xfrm>
          <a:prstGeom prst="rect">
            <a:avLst/>
          </a:prstGeom>
          <a:blipFill>
            <a:blip r:embed="rId69" cstate="print"/>
            <a:stretch>
              <a:fillRect/>
            </a:stretch>
          </a:blipFill>
        </p:spPr>
        <p:txBody>
          <a:bodyPr wrap="square" lIns="0" tIns="0" rIns="0" bIns="0" rtlCol="0">
            <a:noAutofit/>
          </a:bodyPr>
          <a:lstStyle/>
          <a:p>
            <a:endParaRPr/>
          </a:p>
        </p:txBody>
      </p:sp>
      <p:sp>
        <p:nvSpPr>
          <p:cNvPr id="74" name="object 69"/>
          <p:cNvSpPr/>
          <p:nvPr/>
        </p:nvSpPr>
        <p:spPr>
          <a:xfrm>
            <a:off x="7714208" y="1182362"/>
            <a:ext cx="26670" cy="1009"/>
          </a:xfrm>
          <a:prstGeom prst="rect">
            <a:avLst/>
          </a:prstGeom>
          <a:blipFill>
            <a:blip r:embed="rId70" cstate="print"/>
            <a:stretch>
              <a:fillRect/>
            </a:stretch>
          </a:blipFill>
        </p:spPr>
        <p:txBody>
          <a:bodyPr wrap="square" lIns="0" tIns="0" rIns="0" bIns="0" rtlCol="0">
            <a:noAutofit/>
          </a:bodyPr>
          <a:lstStyle/>
          <a:p>
            <a:endParaRPr/>
          </a:p>
        </p:txBody>
      </p:sp>
      <p:sp>
        <p:nvSpPr>
          <p:cNvPr id="75" name="object 70"/>
          <p:cNvSpPr/>
          <p:nvPr/>
        </p:nvSpPr>
        <p:spPr>
          <a:xfrm>
            <a:off x="7555574" y="1055288"/>
            <a:ext cx="155171" cy="108417"/>
          </a:xfrm>
          <a:prstGeom prst="rect">
            <a:avLst/>
          </a:prstGeom>
          <a:blipFill>
            <a:blip r:embed="rId71" cstate="print"/>
            <a:stretch>
              <a:fillRect/>
            </a:stretch>
          </a:blipFill>
        </p:spPr>
        <p:txBody>
          <a:bodyPr wrap="square" lIns="0" tIns="0" rIns="0" bIns="0" rtlCol="0">
            <a:noAutofit/>
          </a:bodyPr>
          <a:lstStyle/>
          <a:p>
            <a:endParaRPr/>
          </a:p>
        </p:txBody>
      </p:sp>
      <p:sp>
        <p:nvSpPr>
          <p:cNvPr id="76" name="object 71"/>
          <p:cNvSpPr/>
          <p:nvPr/>
        </p:nvSpPr>
        <p:spPr>
          <a:xfrm>
            <a:off x="7780711" y="1043690"/>
            <a:ext cx="205046" cy="149767"/>
          </a:xfrm>
          <a:prstGeom prst="rect">
            <a:avLst/>
          </a:prstGeom>
          <a:blipFill>
            <a:blip r:embed="rId72" cstate="print"/>
            <a:stretch>
              <a:fillRect/>
            </a:stretch>
          </a:blipFill>
        </p:spPr>
        <p:txBody>
          <a:bodyPr wrap="square" lIns="0" tIns="0" rIns="0" bIns="0" rtlCol="0">
            <a:noAutofit/>
          </a:bodyPr>
          <a:lstStyle/>
          <a:p>
            <a:endParaRPr/>
          </a:p>
        </p:txBody>
      </p:sp>
      <p:sp>
        <p:nvSpPr>
          <p:cNvPr id="77" name="object 72"/>
          <p:cNvSpPr/>
          <p:nvPr/>
        </p:nvSpPr>
        <p:spPr>
          <a:xfrm>
            <a:off x="7883232" y="1033102"/>
            <a:ext cx="110836" cy="75135"/>
          </a:xfrm>
          <a:prstGeom prst="rect">
            <a:avLst/>
          </a:prstGeom>
          <a:blipFill>
            <a:blip r:embed="rId73" cstate="print"/>
            <a:stretch>
              <a:fillRect/>
            </a:stretch>
          </a:blipFill>
        </p:spPr>
        <p:txBody>
          <a:bodyPr wrap="square" lIns="0" tIns="0" rIns="0" bIns="0" rtlCol="0">
            <a:noAutofit/>
          </a:bodyPr>
          <a:lstStyle/>
          <a:p>
            <a:endParaRPr/>
          </a:p>
        </p:txBody>
      </p:sp>
      <p:sp>
        <p:nvSpPr>
          <p:cNvPr id="78" name="object 73"/>
          <p:cNvSpPr/>
          <p:nvPr/>
        </p:nvSpPr>
        <p:spPr>
          <a:xfrm>
            <a:off x="7915790" y="1037136"/>
            <a:ext cx="63730" cy="43871"/>
          </a:xfrm>
          <a:prstGeom prst="rect">
            <a:avLst/>
          </a:prstGeom>
          <a:blipFill>
            <a:blip r:embed="rId74" cstate="print"/>
            <a:stretch>
              <a:fillRect/>
            </a:stretch>
          </a:blipFill>
        </p:spPr>
        <p:txBody>
          <a:bodyPr wrap="square" lIns="0" tIns="0" rIns="0" bIns="0" rtlCol="0">
            <a:noAutofit/>
          </a:bodyPr>
          <a:lstStyle/>
          <a:p>
            <a:endParaRPr/>
          </a:p>
        </p:txBody>
      </p:sp>
      <p:sp>
        <p:nvSpPr>
          <p:cNvPr id="79" name="object 74"/>
          <p:cNvSpPr/>
          <p:nvPr/>
        </p:nvSpPr>
        <p:spPr>
          <a:xfrm>
            <a:off x="7560420" y="989734"/>
            <a:ext cx="142702" cy="92784"/>
          </a:xfrm>
          <a:prstGeom prst="rect">
            <a:avLst/>
          </a:prstGeom>
          <a:blipFill>
            <a:blip r:embed="rId75" cstate="print"/>
            <a:stretch>
              <a:fillRect/>
            </a:stretch>
          </a:blipFill>
        </p:spPr>
        <p:txBody>
          <a:bodyPr wrap="square" lIns="0" tIns="0" rIns="0" bIns="0" rtlCol="0">
            <a:noAutofit/>
          </a:bodyPr>
          <a:lstStyle/>
          <a:p>
            <a:endParaRPr/>
          </a:p>
        </p:txBody>
      </p:sp>
      <p:sp>
        <p:nvSpPr>
          <p:cNvPr id="80" name="object 75"/>
          <p:cNvSpPr/>
          <p:nvPr/>
        </p:nvSpPr>
        <p:spPr>
          <a:xfrm>
            <a:off x="7854144" y="3255881"/>
            <a:ext cx="119765" cy="65207"/>
          </a:xfrm>
          <a:prstGeom prst="rect">
            <a:avLst/>
          </a:prstGeom>
          <a:blipFill>
            <a:blip r:embed="rId76" cstate="print"/>
            <a:stretch>
              <a:fillRect/>
            </a:stretch>
          </a:blipFill>
        </p:spPr>
        <p:txBody>
          <a:bodyPr wrap="square" lIns="0" tIns="0" rIns="0" bIns="0" rtlCol="0">
            <a:noAutofit/>
          </a:bodyPr>
          <a:lstStyle/>
          <a:p>
            <a:endParaRPr/>
          </a:p>
        </p:txBody>
      </p:sp>
      <p:sp>
        <p:nvSpPr>
          <p:cNvPr id="81" name="object 76"/>
          <p:cNvSpPr/>
          <p:nvPr/>
        </p:nvSpPr>
        <p:spPr>
          <a:xfrm>
            <a:off x="7836130" y="3237043"/>
            <a:ext cx="58407" cy="48746"/>
          </a:xfrm>
          <a:prstGeom prst="rect">
            <a:avLst/>
          </a:prstGeom>
          <a:blipFill>
            <a:blip r:embed="rId77" cstate="print"/>
            <a:stretch>
              <a:fillRect/>
            </a:stretch>
          </a:blipFill>
        </p:spPr>
        <p:txBody>
          <a:bodyPr wrap="square" lIns="0" tIns="0" rIns="0" bIns="0" rtlCol="0">
            <a:noAutofit/>
          </a:bodyPr>
          <a:lstStyle/>
          <a:p>
            <a:endParaRPr/>
          </a:p>
        </p:txBody>
      </p:sp>
      <p:sp>
        <p:nvSpPr>
          <p:cNvPr id="82" name="object 77"/>
          <p:cNvSpPr/>
          <p:nvPr/>
        </p:nvSpPr>
        <p:spPr>
          <a:xfrm>
            <a:off x="7965375" y="3279907"/>
            <a:ext cx="10687" cy="4202"/>
          </a:xfrm>
          <a:prstGeom prst="rect">
            <a:avLst/>
          </a:prstGeom>
          <a:blipFill>
            <a:blip r:embed="rId78" cstate="print"/>
            <a:stretch>
              <a:fillRect/>
            </a:stretch>
          </a:blipFill>
        </p:spPr>
        <p:txBody>
          <a:bodyPr wrap="square" lIns="0" tIns="0" rIns="0" bIns="0" rtlCol="0">
            <a:noAutofit/>
          </a:bodyPr>
          <a:lstStyle/>
          <a:p>
            <a:endParaRPr/>
          </a:p>
        </p:txBody>
      </p:sp>
      <p:sp>
        <p:nvSpPr>
          <p:cNvPr id="83" name="object 78"/>
          <p:cNvSpPr/>
          <p:nvPr/>
        </p:nvSpPr>
        <p:spPr>
          <a:xfrm>
            <a:off x="7834054" y="3223971"/>
            <a:ext cx="151015" cy="58528"/>
          </a:xfrm>
          <a:prstGeom prst="rect">
            <a:avLst/>
          </a:prstGeom>
          <a:blipFill>
            <a:blip r:embed="rId79" cstate="print"/>
            <a:stretch>
              <a:fillRect/>
            </a:stretch>
          </a:blipFill>
        </p:spPr>
        <p:txBody>
          <a:bodyPr wrap="square" lIns="0" tIns="0" rIns="0" bIns="0" rtlCol="0">
            <a:noAutofit/>
          </a:bodyPr>
          <a:lstStyle/>
          <a:p>
            <a:endParaRPr/>
          </a:p>
        </p:txBody>
      </p:sp>
      <p:sp>
        <p:nvSpPr>
          <p:cNvPr id="84" name="object 79"/>
          <p:cNvSpPr/>
          <p:nvPr/>
        </p:nvSpPr>
        <p:spPr>
          <a:xfrm>
            <a:off x="7599221" y="3127367"/>
            <a:ext cx="385848" cy="130691"/>
          </a:xfrm>
          <a:prstGeom prst="rect">
            <a:avLst/>
          </a:prstGeom>
          <a:blipFill>
            <a:blip r:embed="rId80" cstate="print"/>
            <a:stretch>
              <a:fillRect/>
            </a:stretch>
          </a:blipFill>
        </p:spPr>
        <p:txBody>
          <a:bodyPr wrap="square" lIns="0" tIns="0" rIns="0" bIns="0" rtlCol="0">
            <a:noAutofit/>
          </a:bodyPr>
          <a:lstStyle/>
          <a:p>
            <a:endParaRPr/>
          </a:p>
        </p:txBody>
      </p:sp>
      <p:sp>
        <p:nvSpPr>
          <p:cNvPr id="85" name="object 80"/>
          <p:cNvSpPr/>
          <p:nvPr/>
        </p:nvSpPr>
        <p:spPr>
          <a:xfrm>
            <a:off x="7597833" y="3119381"/>
            <a:ext cx="318204" cy="125226"/>
          </a:xfrm>
          <a:prstGeom prst="rect">
            <a:avLst/>
          </a:prstGeom>
          <a:blipFill>
            <a:blip r:embed="rId81" cstate="print"/>
            <a:stretch>
              <a:fillRect/>
            </a:stretch>
          </a:blipFill>
        </p:spPr>
        <p:txBody>
          <a:bodyPr wrap="square" lIns="0" tIns="0" rIns="0" bIns="0" rtlCol="0">
            <a:noAutofit/>
          </a:bodyPr>
          <a:lstStyle/>
          <a:p>
            <a:endParaRPr/>
          </a:p>
        </p:txBody>
      </p:sp>
      <p:sp>
        <p:nvSpPr>
          <p:cNvPr id="86" name="object 81"/>
          <p:cNvSpPr/>
          <p:nvPr/>
        </p:nvSpPr>
        <p:spPr>
          <a:xfrm>
            <a:off x="7613768" y="3100630"/>
            <a:ext cx="566650" cy="96072"/>
          </a:xfrm>
          <a:prstGeom prst="rect">
            <a:avLst/>
          </a:prstGeom>
          <a:blipFill>
            <a:blip r:embed="rId82" cstate="print"/>
            <a:stretch>
              <a:fillRect/>
            </a:stretch>
          </a:blipFill>
        </p:spPr>
        <p:txBody>
          <a:bodyPr wrap="square" lIns="0" tIns="0" rIns="0" bIns="0" rtlCol="0">
            <a:noAutofit/>
          </a:bodyPr>
          <a:lstStyle/>
          <a:p>
            <a:endParaRPr/>
          </a:p>
        </p:txBody>
      </p:sp>
      <p:sp>
        <p:nvSpPr>
          <p:cNvPr id="87" name="object 82"/>
          <p:cNvSpPr/>
          <p:nvPr/>
        </p:nvSpPr>
        <p:spPr>
          <a:xfrm>
            <a:off x="7579132" y="3034116"/>
            <a:ext cx="586739" cy="89468"/>
          </a:xfrm>
          <a:prstGeom prst="rect">
            <a:avLst/>
          </a:prstGeom>
          <a:blipFill>
            <a:blip r:embed="rId83" cstate="print"/>
            <a:stretch>
              <a:fillRect/>
            </a:stretch>
          </a:blipFill>
        </p:spPr>
        <p:txBody>
          <a:bodyPr wrap="square" lIns="0" tIns="0" rIns="0" bIns="0" rtlCol="0">
            <a:noAutofit/>
          </a:bodyPr>
          <a:lstStyle/>
          <a:p>
            <a:endParaRPr/>
          </a:p>
        </p:txBody>
      </p:sp>
      <p:sp>
        <p:nvSpPr>
          <p:cNvPr id="88" name="object 83"/>
          <p:cNvSpPr/>
          <p:nvPr/>
        </p:nvSpPr>
        <p:spPr>
          <a:xfrm>
            <a:off x="7585364" y="3037018"/>
            <a:ext cx="110066" cy="28575"/>
          </a:xfrm>
          <a:prstGeom prst="rect">
            <a:avLst/>
          </a:prstGeom>
          <a:blipFill>
            <a:blip r:embed="rId84" cstate="print"/>
            <a:stretch>
              <a:fillRect/>
            </a:stretch>
          </a:blipFill>
        </p:spPr>
        <p:txBody>
          <a:bodyPr wrap="square" lIns="0" tIns="0" rIns="0" bIns="0" rtlCol="0">
            <a:noAutofit/>
          </a:bodyPr>
          <a:lstStyle/>
          <a:p>
            <a:endParaRPr/>
          </a:p>
        </p:txBody>
      </p:sp>
      <p:sp>
        <p:nvSpPr>
          <p:cNvPr id="89" name="object 84"/>
          <p:cNvSpPr/>
          <p:nvPr/>
        </p:nvSpPr>
        <p:spPr>
          <a:xfrm>
            <a:off x="7556961" y="2968104"/>
            <a:ext cx="546112" cy="100343"/>
          </a:xfrm>
          <a:prstGeom prst="rect">
            <a:avLst/>
          </a:prstGeom>
          <a:blipFill>
            <a:blip r:embed="rId85" cstate="print"/>
            <a:stretch>
              <a:fillRect/>
            </a:stretch>
          </a:blipFill>
        </p:spPr>
        <p:txBody>
          <a:bodyPr wrap="square" lIns="0" tIns="0" rIns="0" bIns="0" rtlCol="0">
            <a:noAutofit/>
          </a:bodyPr>
          <a:lstStyle/>
          <a:p>
            <a:endParaRPr/>
          </a:p>
        </p:txBody>
      </p:sp>
      <p:sp>
        <p:nvSpPr>
          <p:cNvPr id="90" name="object 85"/>
          <p:cNvSpPr/>
          <p:nvPr/>
        </p:nvSpPr>
        <p:spPr>
          <a:xfrm>
            <a:off x="7541721" y="2990795"/>
            <a:ext cx="90054" cy="40837"/>
          </a:xfrm>
          <a:prstGeom prst="rect">
            <a:avLst/>
          </a:prstGeom>
          <a:blipFill>
            <a:blip r:embed="rId86" cstate="print"/>
            <a:stretch>
              <a:fillRect/>
            </a:stretch>
          </a:blipFill>
        </p:spPr>
        <p:txBody>
          <a:bodyPr wrap="square" lIns="0" tIns="0" rIns="0" bIns="0" rtlCol="0">
            <a:noAutofit/>
          </a:bodyPr>
          <a:lstStyle/>
          <a:p>
            <a:endParaRPr/>
          </a:p>
        </p:txBody>
      </p:sp>
      <p:sp>
        <p:nvSpPr>
          <p:cNvPr id="91" name="object 86"/>
          <p:cNvSpPr/>
          <p:nvPr/>
        </p:nvSpPr>
        <p:spPr>
          <a:xfrm>
            <a:off x="7547956" y="2883491"/>
            <a:ext cx="577042" cy="149326"/>
          </a:xfrm>
          <a:prstGeom prst="rect">
            <a:avLst/>
          </a:prstGeom>
          <a:blipFill>
            <a:blip r:embed="rId87" cstate="print"/>
            <a:stretch>
              <a:fillRect/>
            </a:stretch>
          </a:blipFill>
        </p:spPr>
        <p:txBody>
          <a:bodyPr wrap="square" lIns="0" tIns="0" rIns="0" bIns="0" rtlCol="0">
            <a:noAutofit/>
          </a:bodyPr>
          <a:lstStyle/>
          <a:p>
            <a:endParaRPr/>
          </a:p>
        </p:txBody>
      </p:sp>
      <p:sp>
        <p:nvSpPr>
          <p:cNvPr id="92" name="object 87"/>
          <p:cNvSpPr/>
          <p:nvPr/>
        </p:nvSpPr>
        <p:spPr>
          <a:xfrm>
            <a:off x="8102834" y="2921038"/>
            <a:ext cx="19395" cy="9244"/>
          </a:xfrm>
          <a:prstGeom prst="rect">
            <a:avLst/>
          </a:prstGeom>
          <a:blipFill>
            <a:blip r:embed="rId88" cstate="print"/>
            <a:stretch>
              <a:fillRect/>
            </a:stretch>
          </a:blipFill>
        </p:spPr>
        <p:txBody>
          <a:bodyPr wrap="square" lIns="0" tIns="0" rIns="0" bIns="0" rtlCol="0">
            <a:noAutofit/>
          </a:bodyPr>
          <a:lstStyle/>
          <a:p>
            <a:endParaRPr/>
          </a:p>
        </p:txBody>
      </p:sp>
      <p:sp>
        <p:nvSpPr>
          <p:cNvPr id="93" name="object 88"/>
          <p:cNvSpPr/>
          <p:nvPr/>
        </p:nvSpPr>
        <p:spPr>
          <a:xfrm>
            <a:off x="8011391" y="2910112"/>
            <a:ext cx="51262" cy="9244"/>
          </a:xfrm>
          <a:prstGeom prst="rect">
            <a:avLst/>
          </a:prstGeom>
          <a:blipFill>
            <a:blip r:embed="rId89" cstate="print"/>
            <a:stretch>
              <a:fillRect/>
            </a:stretch>
          </a:blipFill>
        </p:spPr>
        <p:txBody>
          <a:bodyPr wrap="square" lIns="0" tIns="0" rIns="0" bIns="0" rtlCol="0">
            <a:noAutofit/>
          </a:bodyPr>
          <a:lstStyle/>
          <a:p>
            <a:endParaRPr/>
          </a:p>
        </p:txBody>
      </p:sp>
      <p:sp>
        <p:nvSpPr>
          <p:cNvPr id="94" name="object 89"/>
          <p:cNvSpPr/>
          <p:nvPr/>
        </p:nvSpPr>
        <p:spPr>
          <a:xfrm>
            <a:off x="7735685" y="2836994"/>
            <a:ext cx="152400" cy="105028"/>
          </a:xfrm>
          <a:prstGeom prst="rect">
            <a:avLst/>
          </a:prstGeom>
          <a:blipFill>
            <a:blip r:embed="rId90" cstate="print"/>
            <a:stretch>
              <a:fillRect/>
            </a:stretch>
          </a:blipFill>
        </p:spPr>
        <p:txBody>
          <a:bodyPr wrap="square" lIns="0" tIns="0" rIns="0" bIns="0" rtlCol="0">
            <a:noAutofit/>
          </a:bodyPr>
          <a:lstStyle/>
          <a:p>
            <a:endParaRPr/>
          </a:p>
        </p:txBody>
      </p:sp>
      <p:sp>
        <p:nvSpPr>
          <p:cNvPr id="95" name="object 90"/>
          <p:cNvSpPr/>
          <p:nvPr/>
        </p:nvSpPr>
        <p:spPr>
          <a:xfrm>
            <a:off x="7554160" y="2219355"/>
            <a:ext cx="112914" cy="96315"/>
          </a:xfrm>
          <a:prstGeom prst="rect">
            <a:avLst/>
          </a:prstGeom>
          <a:blipFill>
            <a:blip r:embed="rId91" cstate="print"/>
            <a:stretch>
              <a:fillRect/>
            </a:stretch>
          </a:blipFill>
        </p:spPr>
        <p:txBody>
          <a:bodyPr wrap="square" lIns="0" tIns="0" rIns="0" bIns="0" rtlCol="0">
            <a:noAutofit/>
          </a:bodyPr>
          <a:lstStyle/>
          <a:p>
            <a:endParaRPr/>
          </a:p>
        </p:txBody>
      </p:sp>
      <p:sp>
        <p:nvSpPr>
          <p:cNvPr id="96" name="object 91"/>
          <p:cNvSpPr/>
          <p:nvPr/>
        </p:nvSpPr>
        <p:spPr>
          <a:xfrm>
            <a:off x="7512596" y="2216834"/>
            <a:ext cx="114201" cy="59503"/>
          </a:xfrm>
          <a:prstGeom prst="rect">
            <a:avLst/>
          </a:prstGeom>
          <a:blipFill>
            <a:blip r:embed="rId92" cstate="print"/>
            <a:stretch>
              <a:fillRect/>
            </a:stretch>
          </a:blipFill>
        </p:spPr>
        <p:txBody>
          <a:bodyPr wrap="square" lIns="0" tIns="0" rIns="0" bIns="0" rtlCol="0">
            <a:noAutofit/>
          </a:bodyPr>
          <a:lstStyle/>
          <a:p>
            <a:endParaRPr/>
          </a:p>
        </p:txBody>
      </p:sp>
      <p:sp>
        <p:nvSpPr>
          <p:cNvPr id="97" name="object 92"/>
          <p:cNvSpPr/>
          <p:nvPr/>
        </p:nvSpPr>
        <p:spPr>
          <a:xfrm>
            <a:off x="7502896" y="2073120"/>
            <a:ext cx="281120" cy="174979"/>
          </a:xfrm>
          <a:prstGeom prst="rect">
            <a:avLst/>
          </a:prstGeom>
          <a:blipFill>
            <a:blip r:embed="rId93" cstate="print"/>
            <a:stretch>
              <a:fillRect/>
            </a:stretch>
          </a:blipFill>
        </p:spPr>
        <p:txBody>
          <a:bodyPr wrap="square" lIns="0" tIns="0" rIns="0" bIns="0" rtlCol="0">
            <a:noAutofit/>
          </a:bodyPr>
          <a:lstStyle/>
          <a:p>
            <a:endParaRPr/>
          </a:p>
        </p:txBody>
      </p:sp>
      <p:sp>
        <p:nvSpPr>
          <p:cNvPr id="98" name="object 93"/>
          <p:cNvSpPr/>
          <p:nvPr/>
        </p:nvSpPr>
        <p:spPr>
          <a:xfrm>
            <a:off x="7844411" y="2178008"/>
            <a:ext cx="119149" cy="74126"/>
          </a:xfrm>
          <a:prstGeom prst="rect">
            <a:avLst/>
          </a:prstGeom>
          <a:blipFill>
            <a:blip r:embed="rId94" cstate="print"/>
            <a:stretch>
              <a:fillRect/>
            </a:stretch>
          </a:blipFill>
        </p:spPr>
        <p:txBody>
          <a:bodyPr wrap="square" lIns="0" tIns="0" rIns="0" bIns="0" rtlCol="0">
            <a:noAutofit/>
          </a:bodyPr>
          <a:lstStyle/>
          <a:p>
            <a:endParaRPr/>
          </a:p>
        </p:txBody>
      </p:sp>
      <p:sp>
        <p:nvSpPr>
          <p:cNvPr id="99" name="object 94"/>
          <p:cNvSpPr/>
          <p:nvPr/>
        </p:nvSpPr>
        <p:spPr>
          <a:xfrm>
            <a:off x="7710022" y="2100854"/>
            <a:ext cx="243147" cy="142203"/>
          </a:xfrm>
          <a:prstGeom prst="rect">
            <a:avLst/>
          </a:prstGeom>
          <a:blipFill>
            <a:blip r:embed="rId95" cstate="print"/>
            <a:stretch>
              <a:fillRect/>
            </a:stretch>
          </a:blipFill>
        </p:spPr>
        <p:txBody>
          <a:bodyPr wrap="square" lIns="0" tIns="0" rIns="0" bIns="0" rtlCol="0">
            <a:noAutofit/>
          </a:bodyPr>
          <a:lstStyle/>
          <a:p>
            <a:endParaRPr/>
          </a:p>
        </p:txBody>
      </p:sp>
      <p:sp>
        <p:nvSpPr>
          <p:cNvPr id="100" name="object 95"/>
          <p:cNvSpPr/>
          <p:nvPr/>
        </p:nvSpPr>
        <p:spPr>
          <a:xfrm>
            <a:off x="7335257" y="2089256"/>
            <a:ext cx="103247" cy="63537"/>
          </a:xfrm>
          <a:prstGeom prst="rect">
            <a:avLst/>
          </a:prstGeom>
          <a:blipFill>
            <a:blip r:embed="rId96" cstate="print"/>
            <a:stretch>
              <a:fillRect/>
            </a:stretch>
          </a:blipFill>
        </p:spPr>
        <p:txBody>
          <a:bodyPr wrap="square" lIns="0" tIns="0" rIns="0" bIns="0" rtlCol="0">
            <a:noAutofit/>
          </a:bodyPr>
          <a:lstStyle/>
          <a:p>
            <a:endParaRPr/>
          </a:p>
        </p:txBody>
      </p:sp>
      <p:sp>
        <p:nvSpPr>
          <p:cNvPr id="101" name="object 96"/>
          <p:cNvSpPr/>
          <p:nvPr/>
        </p:nvSpPr>
        <p:spPr>
          <a:xfrm>
            <a:off x="7283997" y="2053958"/>
            <a:ext cx="181955" cy="58998"/>
          </a:xfrm>
          <a:prstGeom prst="rect">
            <a:avLst/>
          </a:prstGeom>
          <a:blipFill>
            <a:blip r:embed="rId97" cstate="print"/>
            <a:stretch>
              <a:fillRect/>
            </a:stretch>
          </a:blipFill>
        </p:spPr>
        <p:txBody>
          <a:bodyPr wrap="square" lIns="0" tIns="0" rIns="0" bIns="0" rtlCol="0">
            <a:noAutofit/>
          </a:bodyPr>
          <a:lstStyle/>
          <a:p>
            <a:endParaRPr/>
          </a:p>
        </p:txBody>
      </p:sp>
      <p:sp>
        <p:nvSpPr>
          <p:cNvPr id="102" name="object 97"/>
          <p:cNvSpPr/>
          <p:nvPr/>
        </p:nvSpPr>
        <p:spPr>
          <a:xfrm>
            <a:off x="7336641" y="2033282"/>
            <a:ext cx="299951" cy="47906"/>
          </a:xfrm>
          <a:prstGeom prst="rect">
            <a:avLst/>
          </a:prstGeom>
          <a:blipFill>
            <a:blip r:embed="rId98" cstate="print"/>
            <a:stretch>
              <a:fillRect/>
            </a:stretch>
          </a:blipFill>
        </p:spPr>
        <p:txBody>
          <a:bodyPr wrap="square" lIns="0" tIns="0" rIns="0" bIns="0" rtlCol="0">
            <a:noAutofit/>
          </a:bodyPr>
          <a:lstStyle/>
          <a:p>
            <a:endParaRPr/>
          </a:p>
        </p:txBody>
      </p:sp>
      <p:sp>
        <p:nvSpPr>
          <p:cNvPr id="103" name="object 98"/>
          <p:cNvSpPr/>
          <p:nvPr/>
        </p:nvSpPr>
        <p:spPr>
          <a:xfrm>
            <a:off x="7667256" y="1991313"/>
            <a:ext cx="266477" cy="89128"/>
          </a:xfrm>
          <a:prstGeom prst="rect">
            <a:avLst/>
          </a:prstGeom>
          <a:blipFill>
            <a:blip r:embed="rId99" cstate="print"/>
            <a:stretch>
              <a:fillRect/>
            </a:stretch>
          </a:blipFill>
        </p:spPr>
        <p:txBody>
          <a:bodyPr wrap="square" lIns="0" tIns="0" rIns="0" bIns="0" rtlCol="0">
            <a:noAutofit/>
          </a:bodyPr>
          <a:lstStyle/>
          <a:p>
            <a:endParaRPr/>
          </a:p>
        </p:txBody>
      </p:sp>
      <p:sp>
        <p:nvSpPr>
          <p:cNvPr id="104" name="object 99"/>
          <p:cNvSpPr/>
          <p:nvPr/>
        </p:nvSpPr>
        <p:spPr>
          <a:xfrm>
            <a:off x="7374741" y="1825022"/>
            <a:ext cx="372624" cy="245072"/>
          </a:xfrm>
          <a:prstGeom prst="rect">
            <a:avLst/>
          </a:prstGeom>
          <a:blipFill>
            <a:blip r:embed="rId100" cstate="print"/>
            <a:stretch>
              <a:fillRect/>
            </a:stretch>
          </a:blipFill>
        </p:spPr>
        <p:txBody>
          <a:bodyPr wrap="square" lIns="0" tIns="0" rIns="0" bIns="0" rtlCol="0">
            <a:noAutofit/>
          </a:bodyPr>
          <a:lstStyle/>
          <a:p>
            <a:endParaRPr/>
          </a:p>
        </p:txBody>
      </p:sp>
      <p:sp>
        <p:nvSpPr>
          <p:cNvPr id="105" name="object 100"/>
          <p:cNvSpPr/>
          <p:nvPr/>
        </p:nvSpPr>
        <p:spPr>
          <a:xfrm>
            <a:off x="7907450" y="1989915"/>
            <a:ext cx="124690" cy="47400"/>
          </a:xfrm>
          <a:prstGeom prst="rect">
            <a:avLst/>
          </a:prstGeom>
          <a:blipFill>
            <a:blip r:embed="rId101" cstate="print"/>
            <a:stretch>
              <a:fillRect/>
            </a:stretch>
          </a:blipFill>
        </p:spPr>
        <p:txBody>
          <a:bodyPr wrap="square" lIns="0" tIns="0" rIns="0" bIns="0" rtlCol="0">
            <a:noAutofit/>
          </a:bodyPr>
          <a:lstStyle/>
          <a:p>
            <a:endParaRPr/>
          </a:p>
        </p:txBody>
      </p:sp>
      <p:sp>
        <p:nvSpPr>
          <p:cNvPr id="106" name="object 101"/>
          <p:cNvSpPr/>
          <p:nvPr/>
        </p:nvSpPr>
        <p:spPr>
          <a:xfrm>
            <a:off x="7753666" y="1916797"/>
            <a:ext cx="241739" cy="80178"/>
          </a:xfrm>
          <a:prstGeom prst="rect">
            <a:avLst/>
          </a:prstGeom>
          <a:blipFill>
            <a:blip r:embed="rId102" cstate="print"/>
            <a:stretch>
              <a:fillRect/>
            </a:stretch>
          </a:blipFill>
        </p:spPr>
        <p:txBody>
          <a:bodyPr wrap="square" lIns="0" tIns="0" rIns="0" bIns="0" rtlCol="0">
            <a:noAutofit/>
          </a:bodyPr>
          <a:lstStyle/>
          <a:p>
            <a:endParaRPr/>
          </a:p>
        </p:txBody>
      </p:sp>
      <p:sp>
        <p:nvSpPr>
          <p:cNvPr id="107" name="object 102"/>
          <p:cNvSpPr/>
          <p:nvPr/>
        </p:nvSpPr>
        <p:spPr>
          <a:xfrm>
            <a:off x="7918533" y="1924360"/>
            <a:ext cx="138545" cy="56982"/>
          </a:xfrm>
          <a:prstGeom prst="rect">
            <a:avLst/>
          </a:prstGeom>
          <a:blipFill>
            <a:blip r:embed="rId103" cstate="print"/>
            <a:stretch>
              <a:fillRect/>
            </a:stretch>
          </a:blipFill>
        </p:spPr>
        <p:txBody>
          <a:bodyPr wrap="square" lIns="0" tIns="0" rIns="0" bIns="0" rtlCol="0">
            <a:noAutofit/>
          </a:bodyPr>
          <a:lstStyle/>
          <a:p>
            <a:endParaRPr/>
          </a:p>
        </p:txBody>
      </p:sp>
      <p:sp>
        <p:nvSpPr>
          <p:cNvPr id="108" name="object 103"/>
          <p:cNvSpPr/>
          <p:nvPr/>
        </p:nvSpPr>
        <p:spPr>
          <a:xfrm>
            <a:off x="7455790" y="1818969"/>
            <a:ext cx="53164" cy="74127"/>
          </a:xfrm>
          <a:prstGeom prst="rect">
            <a:avLst/>
          </a:prstGeom>
          <a:blipFill>
            <a:blip r:embed="rId104" cstate="print"/>
            <a:stretch>
              <a:fillRect/>
            </a:stretch>
          </a:blipFill>
        </p:spPr>
        <p:txBody>
          <a:bodyPr wrap="square" lIns="0" tIns="0" rIns="0" bIns="0" rtlCol="0">
            <a:noAutofit/>
          </a:bodyPr>
          <a:lstStyle/>
          <a:p>
            <a:endParaRPr/>
          </a:p>
        </p:txBody>
      </p:sp>
      <p:sp>
        <p:nvSpPr>
          <p:cNvPr id="109" name="object 104"/>
          <p:cNvSpPr/>
          <p:nvPr/>
        </p:nvSpPr>
        <p:spPr>
          <a:xfrm>
            <a:off x="7630360" y="1793252"/>
            <a:ext cx="205739" cy="177501"/>
          </a:xfrm>
          <a:prstGeom prst="rect">
            <a:avLst/>
          </a:prstGeom>
          <a:blipFill>
            <a:blip r:embed="rId105" cstate="print"/>
            <a:stretch>
              <a:fillRect/>
            </a:stretch>
          </a:blipFill>
        </p:spPr>
        <p:txBody>
          <a:bodyPr wrap="square" lIns="0" tIns="0" rIns="0" bIns="0" rtlCol="0">
            <a:noAutofit/>
          </a:bodyPr>
          <a:lstStyle/>
          <a:p>
            <a:endParaRPr/>
          </a:p>
        </p:txBody>
      </p:sp>
      <p:sp>
        <p:nvSpPr>
          <p:cNvPr id="110" name="object 105"/>
          <p:cNvSpPr/>
          <p:nvPr/>
        </p:nvSpPr>
        <p:spPr>
          <a:xfrm>
            <a:off x="7699630" y="1758458"/>
            <a:ext cx="126769" cy="92785"/>
          </a:xfrm>
          <a:prstGeom prst="rect">
            <a:avLst/>
          </a:prstGeom>
          <a:blipFill>
            <a:blip r:embed="rId106" cstate="print"/>
            <a:stretch>
              <a:fillRect/>
            </a:stretch>
          </a:blipFill>
        </p:spPr>
        <p:txBody>
          <a:bodyPr wrap="square" lIns="0" tIns="0" rIns="0" bIns="0" rtlCol="0">
            <a:noAutofit/>
          </a:bodyPr>
          <a:lstStyle/>
          <a:p>
            <a:endParaRPr/>
          </a:p>
        </p:txBody>
      </p:sp>
    </p:spTree>
    <p:extLst>
      <p:ext uri="{BB962C8B-B14F-4D97-AF65-F5344CB8AC3E}">
        <p14:creationId xmlns:p14="http://schemas.microsoft.com/office/powerpoint/2010/main" val="356062482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xit" presetSubtype="0" fill="hold" grpId="0" nodeType="clickEffect">
                                  <p:stCondLst>
                                    <p:cond delay="0"/>
                                  </p:stCondLst>
                                  <p:childTnLst>
                                    <p:animEffect transition="out" filter="fade">
                                      <p:cBhvr>
                                        <p:cTn id="6" dur="1000"/>
                                        <p:tgtEl>
                                          <p:spTgt spid="8"/>
                                        </p:tgtEl>
                                      </p:cBhvr>
                                    </p:animEffect>
                                    <p:anim calcmode="lin" valueType="num">
                                      <p:cBhvr>
                                        <p:cTn id="7" dur="1000"/>
                                        <p:tgtEl>
                                          <p:spTgt spid="8"/>
                                        </p:tgtEl>
                                        <p:attrNameLst>
                                          <p:attrName>ppt_x</p:attrName>
                                        </p:attrNameLst>
                                      </p:cBhvr>
                                      <p:tavLst>
                                        <p:tav tm="0">
                                          <p:val>
                                            <p:strVal val="ppt_x"/>
                                          </p:val>
                                        </p:tav>
                                        <p:tav tm="100000">
                                          <p:val>
                                            <p:strVal val="ppt_x"/>
                                          </p:val>
                                        </p:tav>
                                      </p:tavLst>
                                    </p:anim>
                                    <p:anim calcmode="lin" valueType="num">
                                      <p:cBhvr>
                                        <p:cTn id="8" dur="1000"/>
                                        <p:tgtEl>
                                          <p:spTgt spid="8"/>
                                        </p:tgtEl>
                                        <p:attrNameLst>
                                          <p:attrName>ppt_y</p:attrName>
                                        </p:attrNameLst>
                                      </p:cBhvr>
                                      <p:tavLst>
                                        <p:tav tm="0">
                                          <p:val>
                                            <p:strVal val="ppt_y"/>
                                          </p:val>
                                        </p:tav>
                                        <p:tav tm="100000">
                                          <p:val>
                                            <p:strVal val="ppt_y+.1"/>
                                          </p:val>
                                        </p:tav>
                                      </p:tavLst>
                                    </p:anim>
                                    <p:set>
                                      <p:cBhvr>
                                        <p:cTn id="9" dur="1" fill="hold">
                                          <p:stCondLst>
                                            <p:cond delay="999"/>
                                          </p:stCondLst>
                                        </p:cTn>
                                        <p:tgtEl>
                                          <p:spTgt spid="8"/>
                                        </p:tgtEl>
                                        <p:attrNameLst>
                                          <p:attrName>style.visibility</p:attrName>
                                        </p:attrNameLst>
                                      </p:cBhvr>
                                      <p:to>
                                        <p:strVal val="hidden"/>
                                      </p:to>
                                    </p:set>
                                  </p:childTnLst>
                                </p:cTn>
                              </p:par>
                              <p:par>
                                <p:cTn id="10" presetID="42" presetClass="exit" presetSubtype="0" fill="hold" grpId="0" nodeType="withEffect">
                                  <p:stCondLst>
                                    <p:cond delay="0"/>
                                  </p:stCondLst>
                                  <p:childTnLst>
                                    <p:animEffect transition="out" filter="fade">
                                      <p:cBhvr>
                                        <p:cTn id="11" dur="1000"/>
                                        <p:tgtEl>
                                          <p:spTgt spid="9"/>
                                        </p:tgtEl>
                                      </p:cBhvr>
                                    </p:animEffect>
                                    <p:anim calcmode="lin" valueType="num">
                                      <p:cBhvr>
                                        <p:cTn id="12" dur="1000"/>
                                        <p:tgtEl>
                                          <p:spTgt spid="9"/>
                                        </p:tgtEl>
                                        <p:attrNameLst>
                                          <p:attrName>ppt_x</p:attrName>
                                        </p:attrNameLst>
                                      </p:cBhvr>
                                      <p:tavLst>
                                        <p:tav tm="0">
                                          <p:val>
                                            <p:strVal val="ppt_x"/>
                                          </p:val>
                                        </p:tav>
                                        <p:tav tm="100000">
                                          <p:val>
                                            <p:strVal val="ppt_x"/>
                                          </p:val>
                                        </p:tav>
                                      </p:tavLst>
                                    </p:anim>
                                    <p:anim calcmode="lin" valueType="num">
                                      <p:cBhvr>
                                        <p:cTn id="13" dur="1000"/>
                                        <p:tgtEl>
                                          <p:spTgt spid="9"/>
                                        </p:tgtEl>
                                        <p:attrNameLst>
                                          <p:attrName>ppt_y</p:attrName>
                                        </p:attrNameLst>
                                      </p:cBhvr>
                                      <p:tavLst>
                                        <p:tav tm="0">
                                          <p:val>
                                            <p:strVal val="ppt_y"/>
                                          </p:val>
                                        </p:tav>
                                        <p:tav tm="100000">
                                          <p:val>
                                            <p:strVal val="ppt_y+.1"/>
                                          </p:val>
                                        </p:tav>
                                      </p:tavLst>
                                    </p:anim>
                                    <p:set>
                                      <p:cBhvr>
                                        <p:cTn id="14" dur="1" fill="hold">
                                          <p:stCondLst>
                                            <p:cond delay="999"/>
                                          </p:stCondLst>
                                        </p:cTn>
                                        <p:tgtEl>
                                          <p:spTgt spid="9"/>
                                        </p:tgtEl>
                                        <p:attrNameLst>
                                          <p:attrName>style.visibility</p:attrName>
                                        </p:attrNameLst>
                                      </p:cBhvr>
                                      <p:to>
                                        <p:strVal val="hidden"/>
                                      </p:to>
                                    </p:set>
                                  </p:childTnLst>
                                </p:cTn>
                              </p:par>
                              <p:par>
                                <p:cTn id="15" presetID="42" presetClass="exit" presetSubtype="0" fill="hold" grpId="0" nodeType="withEffect">
                                  <p:stCondLst>
                                    <p:cond delay="0"/>
                                  </p:stCondLst>
                                  <p:childTnLst>
                                    <p:animEffect transition="out" filter="fade">
                                      <p:cBhvr>
                                        <p:cTn id="16" dur="1000"/>
                                        <p:tgtEl>
                                          <p:spTgt spid="10"/>
                                        </p:tgtEl>
                                      </p:cBhvr>
                                    </p:animEffect>
                                    <p:anim calcmode="lin" valueType="num">
                                      <p:cBhvr>
                                        <p:cTn id="17" dur="1000"/>
                                        <p:tgtEl>
                                          <p:spTgt spid="10"/>
                                        </p:tgtEl>
                                        <p:attrNameLst>
                                          <p:attrName>ppt_x</p:attrName>
                                        </p:attrNameLst>
                                      </p:cBhvr>
                                      <p:tavLst>
                                        <p:tav tm="0">
                                          <p:val>
                                            <p:strVal val="ppt_x"/>
                                          </p:val>
                                        </p:tav>
                                        <p:tav tm="100000">
                                          <p:val>
                                            <p:strVal val="ppt_x"/>
                                          </p:val>
                                        </p:tav>
                                      </p:tavLst>
                                    </p:anim>
                                    <p:anim calcmode="lin" valueType="num">
                                      <p:cBhvr>
                                        <p:cTn id="18" dur="1000"/>
                                        <p:tgtEl>
                                          <p:spTgt spid="10"/>
                                        </p:tgtEl>
                                        <p:attrNameLst>
                                          <p:attrName>ppt_y</p:attrName>
                                        </p:attrNameLst>
                                      </p:cBhvr>
                                      <p:tavLst>
                                        <p:tav tm="0">
                                          <p:val>
                                            <p:strVal val="ppt_y"/>
                                          </p:val>
                                        </p:tav>
                                        <p:tav tm="100000">
                                          <p:val>
                                            <p:strVal val="ppt_y+.1"/>
                                          </p:val>
                                        </p:tav>
                                      </p:tavLst>
                                    </p:anim>
                                    <p:set>
                                      <p:cBhvr>
                                        <p:cTn id="19" dur="1" fill="hold">
                                          <p:stCondLst>
                                            <p:cond delay="999"/>
                                          </p:stCondLst>
                                        </p:cTn>
                                        <p:tgtEl>
                                          <p:spTgt spid="10"/>
                                        </p:tgtEl>
                                        <p:attrNameLst>
                                          <p:attrName>style.visibility</p:attrName>
                                        </p:attrNameLst>
                                      </p:cBhvr>
                                      <p:to>
                                        <p:strVal val="hidden"/>
                                      </p:to>
                                    </p:set>
                                  </p:childTnLst>
                                </p:cTn>
                              </p:par>
                              <p:par>
                                <p:cTn id="20" presetID="42" presetClass="exit" presetSubtype="0" fill="hold" grpId="0" nodeType="withEffect">
                                  <p:stCondLst>
                                    <p:cond delay="0"/>
                                  </p:stCondLst>
                                  <p:childTnLst>
                                    <p:animEffect transition="out" filter="fade">
                                      <p:cBhvr>
                                        <p:cTn id="21" dur="1000"/>
                                        <p:tgtEl>
                                          <p:spTgt spid="11"/>
                                        </p:tgtEl>
                                      </p:cBhvr>
                                    </p:animEffect>
                                    <p:anim calcmode="lin" valueType="num">
                                      <p:cBhvr>
                                        <p:cTn id="22" dur="1000"/>
                                        <p:tgtEl>
                                          <p:spTgt spid="11"/>
                                        </p:tgtEl>
                                        <p:attrNameLst>
                                          <p:attrName>ppt_x</p:attrName>
                                        </p:attrNameLst>
                                      </p:cBhvr>
                                      <p:tavLst>
                                        <p:tav tm="0">
                                          <p:val>
                                            <p:strVal val="ppt_x"/>
                                          </p:val>
                                        </p:tav>
                                        <p:tav tm="100000">
                                          <p:val>
                                            <p:strVal val="ppt_x"/>
                                          </p:val>
                                        </p:tav>
                                      </p:tavLst>
                                    </p:anim>
                                    <p:anim calcmode="lin" valueType="num">
                                      <p:cBhvr>
                                        <p:cTn id="23" dur="1000"/>
                                        <p:tgtEl>
                                          <p:spTgt spid="11"/>
                                        </p:tgtEl>
                                        <p:attrNameLst>
                                          <p:attrName>ppt_y</p:attrName>
                                        </p:attrNameLst>
                                      </p:cBhvr>
                                      <p:tavLst>
                                        <p:tav tm="0">
                                          <p:val>
                                            <p:strVal val="ppt_y"/>
                                          </p:val>
                                        </p:tav>
                                        <p:tav tm="100000">
                                          <p:val>
                                            <p:strVal val="ppt_y+.1"/>
                                          </p:val>
                                        </p:tav>
                                      </p:tavLst>
                                    </p:anim>
                                    <p:set>
                                      <p:cBhvr>
                                        <p:cTn id="24" dur="1" fill="hold">
                                          <p:stCondLst>
                                            <p:cond delay="999"/>
                                          </p:stCondLst>
                                        </p:cTn>
                                        <p:tgtEl>
                                          <p:spTgt spid="11"/>
                                        </p:tgtEl>
                                        <p:attrNameLst>
                                          <p:attrName>style.visibility</p:attrName>
                                        </p:attrNameLst>
                                      </p:cBhvr>
                                      <p:to>
                                        <p:strVal val="hidden"/>
                                      </p:to>
                                    </p:set>
                                  </p:childTnLst>
                                </p:cTn>
                              </p:par>
                              <p:par>
                                <p:cTn id="25" presetID="42" presetClass="exit" presetSubtype="0" fill="hold" grpId="0" nodeType="withEffect">
                                  <p:stCondLst>
                                    <p:cond delay="0"/>
                                  </p:stCondLst>
                                  <p:childTnLst>
                                    <p:animEffect transition="out" filter="fade">
                                      <p:cBhvr>
                                        <p:cTn id="26" dur="1000"/>
                                        <p:tgtEl>
                                          <p:spTgt spid="12"/>
                                        </p:tgtEl>
                                      </p:cBhvr>
                                    </p:animEffect>
                                    <p:anim calcmode="lin" valueType="num">
                                      <p:cBhvr>
                                        <p:cTn id="27" dur="1000"/>
                                        <p:tgtEl>
                                          <p:spTgt spid="12"/>
                                        </p:tgtEl>
                                        <p:attrNameLst>
                                          <p:attrName>ppt_x</p:attrName>
                                        </p:attrNameLst>
                                      </p:cBhvr>
                                      <p:tavLst>
                                        <p:tav tm="0">
                                          <p:val>
                                            <p:strVal val="ppt_x"/>
                                          </p:val>
                                        </p:tav>
                                        <p:tav tm="100000">
                                          <p:val>
                                            <p:strVal val="ppt_x"/>
                                          </p:val>
                                        </p:tav>
                                      </p:tavLst>
                                    </p:anim>
                                    <p:anim calcmode="lin" valueType="num">
                                      <p:cBhvr>
                                        <p:cTn id="28" dur="1000"/>
                                        <p:tgtEl>
                                          <p:spTgt spid="12"/>
                                        </p:tgtEl>
                                        <p:attrNameLst>
                                          <p:attrName>ppt_y</p:attrName>
                                        </p:attrNameLst>
                                      </p:cBhvr>
                                      <p:tavLst>
                                        <p:tav tm="0">
                                          <p:val>
                                            <p:strVal val="ppt_y"/>
                                          </p:val>
                                        </p:tav>
                                        <p:tav tm="100000">
                                          <p:val>
                                            <p:strVal val="ppt_y+.1"/>
                                          </p:val>
                                        </p:tav>
                                      </p:tavLst>
                                    </p:anim>
                                    <p:set>
                                      <p:cBhvr>
                                        <p:cTn id="29" dur="1" fill="hold">
                                          <p:stCondLst>
                                            <p:cond delay="999"/>
                                          </p:stCondLst>
                                        </p:cTn>
                                        <p:tgtEl>
                                          <p:spTgt spid="12"/>
                                        </p:tgtEl>
                                        <p:attrNameLst>
                                          <p:attrName>style.visibility</p:attrName>
                                        </p:attrNameLst>
                                      </p:cBhvr>
                                      <p:to>
                                        <p:strVal val="hidden"/>
                                      </p:to>
                                    </p:set>
                                  </p:childTnLst>
                                </p:cTn>
                              </p:par>
                              <p:par>
                                <p:cTn id="30" presetID="42" presetClass="exit" presetSubtype="0" fill="hold" grpId="0" nodeType="withEffect">
                                  <p:stCondLst>
                                    <p:cond delay="0"/>
                                  </p:stCondLst>
                                  <p:childTnLst>
                                    <p:animEffect transition="out" filter="fade">
                                      <p:cBhvr>
                                        <p:cTn id="31" dur="1000"/>
                                        <p:tgtEl>
                                          <p:spTgt spid="13"/>
                                        </p:tgtEl>
                                      </p:cBhvr>
                                    </p:animEffect>
                                    <p:anim calcmode="lin" valueType="num">
                                      <p:cBhvr>
                                        <p:cTn id="32" dur="1000"/>
                                        <p:tgtEl>
                                          <p:spTgt spid="13"/>
                                        </p:tgtEl>
                                        <p:attrNameLst>
                                          <p:attrName>ppt_x</p:attrName>
                                        </p:attrNameLst>
                                      </p:cBhvr>
                                      <p:tavLst>
                                        <p:tav tm="0">
                                          <p:val>
                                            <p:strVal val="ppt_x"/>
                                          </p:val>
                                        </p:tav>
                                        <p:tav tm="100000">
                                          <p:val>
                                            <p:strVal val="ppt_x"/>
                                          </p:val>
                                        </p:tav>
                                      </p:tavLst>
                                    </p:anim>
                                    <p:anim calcmode="lin" valueType="num">
                                      <p:cBhvr>
                                        <p:cTn id="33" dur="1000"/>
                                        <p:tgtEl>
                                          <p:spTgt spid="13"/>
                                        </p:tgtEl>
                                        <p:attrNameLst>
                                          <p:attrName>ppt_y</p:attrName>
                                        </p:attrNameLst>
                                      </p:cBhvr>
                                      <p:tavLst>
                                        <p:tav tm="0">
                                          <p:val>
                                            <p:strVal val="ppt_y"/>
                                          </p:val>
                                        </p:tav>
                                        <p:tav tm="100000">
                                          <p:val>
                                            <p:strVal val="ppt_y+.1"/>
                                          </p:val>
                                        </p:tav>
                                      </p:tavLst>
                                    </p:anim>
                                    <p:set>
                                      <p:cBhvr>
                                        <p:cTn id="34" dur="1" fill="hold">
                                          <p:stCondLst>
                                            <p:cond delay="999"/>
                                          </p:stCondLst>
                                        </p:cTn>
                                        <p:tgtEl>
                                          <p:spTgt spid="13"/>
                                        </p:tgtEl>
                                        <p:attrNameLst>
                                          <p:attrName>style.visibility</p:attrName>
                                        </p:attrNameLst>
                                      </p:cBhvr>
                                      <p:to>
                                        <p:strVal val="hidden"/>
                                      </p:to>
                                    </p:set>
                                  </p:childTnLst>
                                </p:cTn>
                              </p:par>
                              <p:par>
                                <p:cTn id="35" presetID="42" presetClass="exit" presetSubtype="0" fill="hold" grpId="0" nodeType="withEffect">
                                  <p:stCondLst>
                                    <p:cond delay="0"/>
                                  </p:stCondLst>
                                  <p:childTnLst>
                                    <p:animEffect transition="out" filter="fade">
                                      <p:cBhvr>
                                        <p:cTn id="36" dur="1000"/>
                                        <p:tgtEl>
                                          <p:spTgt spid="14"/>
                                        </p:tgtEl>
                                      </p:cBhvr>
                                    </p:animEffect>
                                    <p:anim calcmode="lin" valueType="num">
                                      <p:cBhvr>
                                        <p:cTn id="37" dur="1000"/>
                                        <p:tgtEl>
                                          <p:spTgt spid="14"/>
                                        </p:tgtEl>
                                        <p:attrNameLst>
                                          <p:attrName>ppt_x</p:attrName>
                                        </p:attrNameLst>
                                      </p:cBhvr>
                                      <p:tavLst>
                                        <p:tav tm="0">
                                          <p:val>
                                            <p:strVal val="ppt_x"/>
                                          </p:val>
                                        </p:tav>
                                        <p:tav tm="100000">
                                          <p:val>
                                            <p:strVal val="ppt_x"/>
                                          </p:val>
                                        </p:tav>
                                      </p:tavLst>
                                    </p:anim>
                                    <p:anim calcmode="lin" valueType="num">
                                      <p:cBhvr>
                                        <p:cTn id="38" dur="1000"/>
                                        <p:tgtEl>
                                          <p:spTgt spid="14"/>
                                        </p:tgtEl>
                                        <p:attrNameLst>
                                          <p:attrName>ppt_y</p:attrName>
                                        </p:attrNameLst>
                                      </p:cBhvr>
                                      <p:tavLst>
                                        <p:tav tm="0">
                                          <p:val>
                                            <p:strVal val="ppt_y"/>
                                          </p:val>
                                        </p:tav>
                                        <p:tav tm="100000">
                                          <p:val>
                                            <p:strVal val="ppt_y+.1"/>
                                          </p:val>
                                        </p:tav>
                                      </p:tavLst>
                                    </p:anim>
                                    <p:set>
                                      <p:cBhvr>
                                        <p:cTn id="39" dur="1" fill="hold">
                                          <p:stCondLst>
                                            <p:cond delay="999"/>
                                          </p:stCondLst>
                                        </p:cTn>
                                        <p:tgtEl>
                                          <p:spTgt spid="14"/>
                                        </p:tgtEl>
                                        <p:attrNameLst>
                                          <p:attrName>style.visibility</p:attrName>
                                        </p:attrNameLst>
                                      </p:cBhvr>
                                      <p:to>
                                        <p:strVal val="hidden"/>
                                      </p:to>
                                    </p:set>
                                  </p:childTnLst>
                                </p:cTn>
                              </p:par>
                              <p:par>
                                <p:cTn id="40" presetID="42" presetClass="exit" presetSubtype="0" fill="hold" grpId="0" nodeType="withEffect">
                                  <p:stCondLst>
                                    <p:cond delay="0"/>
                                  </p:stCondLst>
                                  <p:childTnLst>
                                    <p:animEffect transition="out" filter="fade">
                                      <p:cBhvr>
                                        <p:cTn id="41" dur="1000"/>
                                        <p:tgtEl>
                                          <p:spTgt spid="15"/>
                                        </p:tgtEl>
                                      </p:cBhvr>
                                    </p:animEffect>
                                    <p:anim calcmode="lin" valueType="num">
                                      <p:cBhvr>
                                        <p:cTn id="42" dur="1000"/>
                                        <p:tgtEl>
                                          <p:spTgt spid="15"/>
                                        </p:tgtEl>
                                        <p:attrNameLst>
                                          <p:attrName>ppt_x</p:attrName>
                                        </p:attrNameLst>
                                      </p:cBhvr>
                                      <p:tavLst>
                                        <p:tav tm="0">
                                          <p:val>
                                            <p:strVal val="ppt_x"/>
                                          </p:val>
                                        </p:tav>
                                        <p:tav tm="100000">
                                          <p:val>
                                            <p:strVal val="ppt_x"/>
                                          </p:val>
                                        </p:tav>
                                      </p:tavLst>
                                    </p:anim>
                                    <p:anim calcmode="lin" valueType="num">
                                      <p:cBhvr>
                                        <p:cTn id="43" dur="1000"/>
                                        <p:tgtEl>
                                          <p:spTgt spid="15"/>
                                        </p:tgtEl>
                                        <p:attrNameLst>
                                          <p:attrName>ppt_y</p:attrName>
                                        </p:attrNameLst>
                                      </p:cBhvr>
                                      <p:tavLst>
                                        <p:tav tm="0">
                                          <p:val>
                                            <p:strVal val="ppt_y"/>
                                          </p:val>
                                        </p:tav>
                                        <p:tav tm="100000">
                                          <p:val>
                                            <p:strVal val="ppt_y+.1"/>
                                          </p:val>
                                        </p:tav>
                                      </p:tavLst>
                                    </p:anim>
                                    <p:set>
                                      <p:cBhvr>
                                        <p:cTn id="44" dur="1" fill="hold">
                                          <p:stCondLst>
                                            <p:cond delay="999"/>
                                          </p:stCondLst>
                                        </p:cTn>
                                        <p:tgtEl>
                                          <p:spTgt spid="15"/>
                                        </p:tgtEl>
                                        <p:attrNameLst>
                                          <p:attrName>style.visibility</p:attrName>
                                        </p:attrNameLst>
                                      </p:cBhvr>
                                      <p:to>
                                        <p:strVal val="hidden"/>
                                      </p:to>
                                    </p:set>
                                  </p:childTnLst>
                                </p:cTn>
                              </p:par>
                              <p:par>
                                <p:cTn id="45" presetID="42" presetClass="exit" presetSubtype="0" fill="hold" grpId="0" nodeType="withEffect">
                                  <p:stCondLst>
                                    <p:cond delay="0"/>
                                  </p:stCondLst>
                                  <p:childTnLst>
                                    <p:animEffect transition="out" filter="fade">
                                      <p:cBhvr>
                                        <p:cTn id="46" dur="1000"/>
                                        <p:tgtEl>
                                          <p:spTgt spid="16"/>
                                        </p:tgtEl>
                                      </p:cBhvr>
                                    </p:animEffect>
                                    <p:anim calcmode="lin" valueType="num">
                                      <p:cBhvr>
                                        <p:cTn id="47" dur="1000"/>
                                        <p:tgtEl>
                                          <p:spTgt spid="16"/>
                                        </p:tgtEl>
                                        <p:attrNameLst>
                                          <p:attrName>ppt_x</p:attrName>
                                        </p:attrNameLst>
                                      </p:cBhvr>
                                      <p:tavLst>
                                        <p:tav tm="0">
                                          <p:val>
                                            <p:strVal val="ppt_x"/>
                                          </p:val>
                                        </p:tav>
                                        <p:tav tm="100000">
                                          <p:val>
                                            <p:strVal val="ppt_x"/>
                                          </p:val>
                                        </p:tav>
                                      </p:tavLst>
                                    </p:anim>
                                    <p:anim calcmode="lin" valueType="num">
                                      <p:cBhvr>
                                        <p:cTn id="48" dur="1000"/>
                                        <p:tgtEl>
                                          <p:spTgt spid="16"/>
                                        </p:tgtEl>
                                        <p:attrNameLst>
                                          <p:attrName>ppt_y</p:attrName>
                                        </p:attrNameLst>
                                      </p:cBhvr>
                                      <p:tavLst>
                                        <p:tav tm="0">
                                          <p:val>
                                            <p:strVal val="ppt_y"/>
                                          </p:val>
                                        </p:tav>
                                        <p:tav tm="100000">
                                          <p:val>
                                            <p:strVal val="ppt_y+.1"/>
                                          </p:val>
                                        </p:tav>
                                      </p:tavLst>
                                    </p:anim>
                                    <p:set>
                                      <p:cBhvr>
                                        <p:cTn id="49" dur="1" fill="hold">
                                          <p:stCondLst>
                                            <p:cond delay="999"/>
                                          </p:stCondLst>
                                        </p:cTn>
                                        <p:tgtEl>
                                          <p:spTgt spid="16"/>
                                        </p:tgtEl>
                                        <p:attrNameLst>
                                          <p:attrName>style.visibility</p:attrName>
                                        </p:attrNameLst>
                                      </p:cBhvr>
                                      <p:to>
                                        <p:strVal val="hidden"/>
                                      </p:to>
                                    </p:set>
                                  </p:childTnLst>
                                </p:cTn>
                              </p:par>
                              <p:par>
                                <p:cTn id="50" presetID="42" presetClass="exit" presetSubtype="0" fill="hold" grpId="0" nodeType="withEffect">
                                  <p:stCondLst>
                                    <p:cond delay="0"/>
                                  </p:stCondLst>
                                  <p:childTnLst>
                                    <p:animEffect transition="out" filter="fade">
                                      <p:cBhvr>
                                        <p:cTn id="51" dur="1000"/>
                                        <p:tgtEl>
                                          <p:spTgt spid="17"/>
                                        </p:tgtEl>
                                      </p:cBhvr>
                                    </p:animEffect>
                                    <p:anim calcmode="lin" valueType="num">
                                      <p:cBhvr>
                                        <p:cTn id="52" dur="1000"/>
                                        <p:tgtEl>
                                          <p:spTgt spid="17"/>
                                        </p:tgtEl>
                                        <p:attrNameLst>
                                          <p:attrName>ppt_x</p:attrName>
                                        </p:attrNameLst>
                                      </p:cBhvr>
                                      <p:tavLst>
                                        <p:tav tm="0">
                                          <p:val>
                                            <p:strVal val="ppt_x"/>
                                          </p:val>
                                        </p:tav>
                                        <p:tav tm="100000">
                                          <p:val>
                                            <p:strVal val="ppt_x"/>
                                          </p:val>
                                        </p:tav>
                                      </p:tavLst>
                                    </p:anim>
                                    <p:anim calcmode="lin" valueType="num">
                                      <p:cBhvr>
                                        <p:cTn id="53" dur="1000"/>
                                        <p:tgtEl>
                                          <p:spTgt spid="17"/>
                                        </p:tgtEl>
                                        <p:attrNameLst>
                                          <p:attrName>ppt_y</p:attrName>
                                        </p:attrNameLst>
                                      </p:cBhvr>
                                      <p:tavLst>
                                        <p:tav tm="0">
                                          <p:val>
                                            <p:strVal val="ppt_y"/>
                                          </p:val>
                                        </p:tav>
                                        <p:tav tm="100000">
                                          <p:val>
                                            <p:strVal val="ppt_y+.1"/>
                                          </p:val>
                                        </p:tav>
                                      </p:tavLst>
                                    </p:anim>
                                    <p:set>
                                      <p:cBhvr>
                                        <p:cTn id="54" dur="1" fill="hold">
                                          <p:stCondLst>
                                            <p:cond delay="999"/>
                                          </p:stCondLst>
                                        </p:cTn>
                                        <p:tgtEl>
                                          <p:spTgt spid="17"/>
                                        </p:tgtEl>
                                        <p:attrNameLst>
                                          <p:attrName>style.visibility</p:attrName>
                                        </p:attrNameLst>
                                      </p:cBhvr>
                                      <p:to>
                                        <p:strVal val="hidden"/>
                                      </p:to>
                                    </p:set>
                                  </p:childTnLst>
                                </p:cTn>
                              </p:par>
                              <p:par>
                                <p:cTn id="55" presetID="42" presetClass="exit" presetSubtype="0" fill="hold" grpId="0" nodeType="withEffect">
                                  <p:stCondLst>
                                    <p:cond delay="0"/>
                                  </p:stCondLst>
                                  <p:childTnLst>
                                    <p:animEffect transition="out" filter="fade">
                                      <p:cBhvr>
                                        <p:cTn id="56" dur="1000"/>
                                        <p:tgtEl>
                                          <p:spTgt spid="18"/>
                                        </p:tgtEl>
                                      </p:cBhvr>
                                    </p:animEffect>
                                    <p:anim calcmode="lin" valueType="num">
                                      <p:cBhvr>
                                        <p:cTn id="57" dur="1000"/>
                                        <p:tgtEl>
                                          <p:spTgt spid="18"/>
                                        </p:tgtEl>
                                        <p:attrNameLst>
                                          <p:attrName>ppt_x</p:attrName>
                                        </p:attrNameLst>
                                      </p:cBhvr>
                                      <p:tavLst>
                                        <p:tav tm="0">
                                          <p:val>
                                            <p:strVal val="ppt_x"/>
                                          </p:val>
                                        </p:tav>
                                        <p:tav tm="100000">
                                          <p:val>
                                            <p:strVal val="ppt_x"/>
                                          </p:val>
                                        </p:tav>
                                      </p:tavLst>
                                    </p:anim>
                                    <p:anim calcmode="lin" valueType="num">
                                      <p:cBhvr>
                                        <p:cTn id="58" dur="1000"/>
                                        <p:tgtEl>
                                          <p:spTgt spid="18"/>
                                        </p:tgtEl>
                                        <p:attrNameLst>
                                          <p:attrName>ppt_y</p:attrName>
                                        </p:attrNameLst>
                                      </p:cBhvr>
                                      <p:tavLst>
                                        <p:tav tm="0">
                                          <p:val>
                                            <p:strVal val="ppt_y"/>
                                          </p:val>
                                        </p:tav>
                                        <p:tav tm="100000">
                                          <p:val>
                                            <p:strVal val="ppt_y+.1"/>
                                          </p:val>
                                        </p:tav>
                                      </p:tavLst>
                                    </p:anim>
                                    <p:set>
                                      <p:cBhvr>
                                        <p:cTn id="59" dur="1" fill="hold">
                                          <p:stCondLst>
                                            <p:cond delay="999"/>
                                          </p:stCondLst>
                                        </p:cTn>
                                        <p:tgtEl>
                                          <p:spTgt spid="18"/>
                                        </p:tgtEl>
                                        <p:attrNameLst>
                                          <p:attrName>style.visibility</p:attrName>
                                        </p:attrNameLst>
                                      </p:cBhvr>
                                      <p:to>
                                        <p:strVal val="hidden"/>
                                      </p:to>
                                    </p:set>
                                  </p:childTnLst>
                                </p:cTn>
                              </p:par>
                              <p:par>
                                <p:cTn id="60" presetID="42" presetClass="exit" presetSubtype="0" fill="hold" grpId="0" nodeType="withEffect">
                                  <p:stCondLst>
                                    <p:cond delay="0"/>
                                  </p:stCondLst>
                                  <p:childTnLst>
                                    <p:animEffect transition="out" filter="fade">
                                      <p:cBhvr>
                                        <p:cTn id="61" dur="1000"/>
                                        <p:tgtEl>
                                          <p:spTgt spid="19"/>
                                        </p:tgtEl>
                                      </p:cBhvr>
                                    </p:animEffect>
                                    <p:anim calcmode="lin" valueType="num">
                                      <p:cBhvr>
                                        <p:cTn id="62" dur="1000"/>
                                        <p:tgtEl>
                                          <p:spTgt spid="19"/>
                                        </p:tgtEl>
                                        <p:attrNameLst>
                                          <p:attrName>ppt_x</p:attrName>
                                        </p:attrNameLst>
                                      </p:cBhvr>
                                      <p:tavLst>
                                        <p:tav tm="0">
                                          <p:val>
                                            <p:strVal val="ppt_x"/>
                                          </p:val>
                                        </p:tav>
                                        <p:tav tm="100000">
                                          <p:val>
                                            <p:strVal val="ppt_x"/>
                                          </p:val>
                                        </p:tav>
                                      </p:tavLst>
                                    </p:anim>
                                    <p:anim calcmode="lin" valueType="num">
                                      <p:cBhvr>
                                        <p:cTn id="63" dur="1000"/>
                                        <p:tgtEl>
                                          <p:spTgt spid="19"/>
                                        </p:tgtEl>
                                        <p:attrNameLst>
                                          <p:attrName>ppt_y</p:attrName>
                                        </p:attrNameLst>
                                      </p:cBhvr>
                                      <p:tavLst>
                                        <p:tav tm="0">
                                          <p:val>
                                            <p:strVal val="ppt_y"/>
                                          </p:val>
                                        </p:tav>
                                        <p:tav tm="100000">
                                          <p:val>
                                            <p:strVal val="ppt_y+.1"/>
                                          </p:val>
                                        </p:tav>
                                      </p:tavLst>
                                    </p:anim>
                                    <p:set>
                                      <p:cBhvr>
                                        <p:cTn id="64" dur="1" fill="hold">
                                          <p:stCondLst>
                                            <p:cond delay="999"/>
                                          </p:stCondLst>
                                        </p:cTn>
                                        <p:tgtEl>
                                          <p:spTgt spid="19"/>
                                        </p:tgtEl>
                                        <p:attrNameLst>
                                          <p:attrName>style.visibility</p:attrName>
                                        </p:attrNameLst>
                                      </p:cBhvr>
                                      <p:to>
                                        <p:strVal val="hidden"/>
                                      </p:to>
                                    </p:set>
                                  </p:childTnLst>
                                </p:cTn>
                              </p:par>
                              <p:par>
                                <p:cTn id="65" presetID="42" presetClass="exit" presetSubtype="0" fill="hold" grpId="0" nodeType="withEffect">
                                  <p:stCondLst>
                                    <p:cond delay="0"/>
                                  </p:stCondLst>
                                  <p:childTnLst>
                                    <p:animEffect transition="out" filter="fade">
                                      <p:cBhvr>
                                        <p:cTn id="66" dur="1000"/>
                                        <p:tgtEl>
                                          <p:spTgt spid="20"/>
                                        </p:tgtEl>
                                      </p:cBhvr>
                                    </p:animEffect>
                                    <p:anim calcmode="lin" valueType="num">
                                      <p:cBhvr>
                                        <p:cTn id="67" dur="1000"/>
                                        <p:tgtEl>
                                          <p:spTgt spid="20"/>
                                        </p:tgtEl>
                                        <p:attrNameLst>
                                          <p:attrName>ppt_x</p:attrName>
                                        </p:attrNameLst>
                                      </p:cBhvr>
                                      <p:tavLst>
                                        <p:tav tm="0">
                                          <p:val>
                                            <p:strVal val="ppt_x"/>
                                          </p:val>
                                        </p:tav>
                                        <p:tav tm="100000">
                                          <p:val>
                                            <p:strVal val="ppt_x"/>
                                          </p:val>
                                        </p:tav>
                                      </p:tavLst>
                                    </p:anim>
                                    <p:anim calcmode="lin" valueType="num">
                                      <p:cBhvr>
                                        <p:cTn id="68" dur="1000"/>
                                        <p:tgtEl>
                                          <p:spTgt spid="20"/>
                                        </p:tgtEl>
                                        <p:attrNameLst>
                                          <p:attrName>ppt_y</p:attrName>
                                        </p:attrNameLst>
                                      </p:cBhvr>
                                      <p:tavLst>
                                        <p:tav tm="0">
                                          <p:val>
                                            <p:strVal val="ppt_y"/>
                                          </p:val>
                                        </p:tav>
                                        <p:tav tm="100000">
                                          <p:val>
                                            <p:strVal val="ppt_y+.1"/>
                                          </p:val>
                                        </p:tav>
                                      </p:tavLst>
                                    </p:anim>
                                    <p:set>
                                      <p:cBhvr>
                                        <p:cTn id="69" dur="1" fill="hold">
                                          <p:stCondLst>
                                            <p:cond delay="999"/>
                                          </p:stCondLst>
                                        </p:cTn>
                                        <p:tgtEl>
                                          <p:spTgt spid="20"/>
                                        </p:tgtEl>
                                        <p:attrNameLst>
                                          <p:attrName>style.visibility</p:attrName>
                                        </p:attrNameLst>
                                      </p:cBhvr>
                                      <p:to>
                                        <p:strVal val="hidden"/>
                                      </p:to>
                                    </p:set>
                                  </p:childTnLst>
                                </p:cTn>
                              </p:par>
                              <p:par>
                                <p:cTn id="70" presetID="42" presetClass="exit" presetSubtype="0" fill="hold" grpId="0" nodeType="withEffect">
                                  <p:stCondLst>
                                    <p:cond delay="0"/>
                                  </p:stCondLst>
                                  <p:childTnLst>
                                    <p:animEffect transition="out" filter="fade">
                                      <p:cBhvr>
                                        <p:cTn id="71" dur="1000"/>
                                        <p:tgtEl>
                                          <p:spTgt spid="21"/>
                                        </p:tgtEl>
                                      </p:cBhvr>
                                    </p:animEffect>
                                    <p:anim calcmode="lin" valueType="num">
                                      <p:cBhvr>
                                        <p:cTn id="72" dur="1000"/>
                                        <p:tgtEl>
                                          <p:spTgt spid="21"/>
                                        </p:tgtEl>
                                        <p:attrNameLst>
                                          <p:attrName>ppt_x</p:attrName>
                                        </p:attrNameLst>
                                      </p:cBhvr>
                                      <p:tavLst>
                                        <p:tav tm="0">
                                          <p:val>
                                            <p:strVal val="ppt_x"/>
                                          </p:val>
                                        </p:tav>
                                        <p:tav tm="100000">
                                          <p:val>
                                            <p:strVal val="ppt_x"/>
                                          </p:val>
                                        </p:tav>
                                      </p:tavLst>
                                    </p:anim>
                                    <p:anim calcmode="lin" valueType="num">
                                      <p:cBhvr>
                                        <p:cTn id="73" dur="1000"/>
                                        <p:tgtEl>
                                          <p:spTgt spid="21"/>
                                        </p:tgtEl>
                                        <p:attrNameLst>
                                          <p:attrName>ppt_y</p:attrName>
                                        </p:attrNameLst>
                                      </p:cBhvr>
                                      <p:tavLst>
                                        <p:tav tm="0">
                                          <p:val>
                                            <p:strVal val="ppt_y"/>
                                          </p:val>
                                        </p:tav>
                                        <p:tav tm="100000">
                                          <p:val>
                                            <p:strVal val="ppt_y+.1"/>
                                          </p:val>
                                        </p:tav>
                                      </p:tavLst>
                                    </p:anim>
                                    <p:set>
                                      <p:cBhvr>
                                        <p:cTn id="74" dur="1" fill="hold">
                                          <p:stCondLst>
                                            <p:cond delay="999"/>
                                          </p:stCondLst>
                                        </p:cTn>
                                        <p:tgtEl>
                                          <p:spTgt spid="21"/>
                                        </p:tgtEl>
                                        <p:attrNameLst>
                                          <p:attrName>style.visibility</p:attrName>
                                        </p:attrNameLst>
                                      </p:cBhvr>
                                      <p:to>
                                        <p:strVal val="hidden"/>
                                      </p:to>
                                    </p:set>
                                  </p:childTnLst>
                                </p:cTn>
                              </p:par>
                              <p:par>
                                <p:cTn id="75" presetID="42" presetClass="exit" presetSubtype="0" fill="hold" grpId="0" nodeType="withEffect">
                                  <p:stCondLst>
                                    <p:cond delay="0"/>
                                  </p:stCondLst>
                                  <p:childTnLst>
                                    <p:animEffect transition="out" filter="fade">
                                      <p:cBhvr>
                                        <p:cTn id="76" dur="1000"/>
                                        <p:tgtEl>
                                          <p:spTgt spid="22"/>
                                        </p:tgtEl>
                                      </p:cBhvr>
                                    </p:animEffect>
                                    <p:anim calcmode="lin" valueType="num">
                                      <p:cBhvr>
                                        <p:cTn id="77" dur="1000"/>
                                        <p:tgtEl>
                                          <p:spTgt spid="22"/>
                                        </p:tgtEl>
                                        <p:attrNameLst>
                                          <p:attrName>ppt_x</p:attrName>
                                        </p:attrNameLst>
                                      </p:cBhvr>
                                      <p:tavLst>
                                        <p:tav tm="0">
                                          <p:val>
                                            <p:strVal val="ppt_x"/>
                                          </p:val>
                                        </p:tav>
                                        <p:tav tm="100000">
                                          <p:val>
                                            <p:strVal val="ppt_x"/>
                                          </p:val>
                                        </p:tav>
                                      </p:tavLst>
                                    </p:anim>
                                    <p:anim calcmode="lin" valueType="num">
                                      <p:cBhvr>
                                        <p:cTn id="78" dur="1000"/>
                                        <p:tgtEl>
                                          <p:spTgt spid="22"/>
                                        </p:tgtEl>
                                        <p:attrNameLst>
                                          <p:attrName>ppt_y</p:attrName>
                                        </p:attrNameLst>
                                      </p:cBhvr>
                                      <p:tavLst>
                                        <p:tav tm="0">
                                          <p:val>
                                            <p:strVal val="ppt_y"/>
                                          </p:val>
                                        </p:tav>
                                        <p:tav tm="100000">
                                          <p:val>
                                            <p:strVal val="ppt_y+.1"/>
                                          </p:val>
                                        </p:tav>
                                      </p:tavLst>
                                    </p:anim>
                                    <p:set>
                                      <p:cBhvr>
                                        <p:cTn id="79" dur="1" fill="hold">
                                          <p:stCondLst>
                                            <p:cond delay="999"/>
                                          </p:stCondLst>
                                        </p:cTn>
                                        <p:tgtEl>
                                          <p:spTgt spid="22"/>
                                        </p:tgtEl>
                                        <p:attrNameLst>
                                          <p:attrName>style.visibility</p:attrName>
                                        </p:attrNameLst>
                                      </p:cBhvr>
                                      <p:to>
                                        <p:strVal val="hidden"/>
                                      </p:to>
                                    </p:set>
                                  </p:childTnLst>
                                </p:cTn>
                              </p:par>
                              <p:par>
                                <p:cTn id="80" presetID="42" presetClass="exit" presetSubtype="0" fill="hold" grpId="0" nodeType="withEffect">
                                  <p:stCondLst>
                                    <p:cond delay="0"/>
                                  </p:stCondLst>
                                  <p:childTnLst>
                                    <p:animEffect transition="out" filter="fade">
                                      <p:cBhvr>
                                        <p:cTn id="81" dur="1000"/>
                                        <p:tgtEl>
                                          <p:spTgt spid="23"/>
                                        </p:tgtEl>
                                      </p:cBhvr>
                                    </p:animEffect>
                                    <p:anim calcmode="lin" valueType="num">
                                      <p:cBhvr>
                                        <p:cTn id="82" dur="1000"/>
                                        <p:tgtEl>
                                          <p:spTgt spid="23"/>
                                        </p:tgtEl>
                                        <p:attrNameLst>
                                          <p:attrName>ppt_x</p:attrName>
                                        </p:attrNameLst>
                                      </p:cBhvr>
                                      <p:tavLst>
                                        <p:tav tm="0">
                                          <p:val>
                                            <p:strVal val="ppt_x"/>
                                          </p:val>
                                        </p:tav>
                                        <p:tav tm="100000">
                                          <p:val>
                                            <p:strVal val="ppt_x"/>
                                          </p:val>
                                        </p:tav>
                                      </p:tavLst>
                                    </p:anim>
                                    <p:anim calcmode="lin" valueType="num">
                                      <p:cBhvr>
                                        <p:cTn id="83" dur="1000"/>
                                        <p:tgtEl>
                                          <p:spTgt spid="23"/>
                                        </p:tgtEl>
                                        <p:attrNameLst>
                                          <p:attrName>ppt_y</p:attrName>
                                        </p:attrNameLst>
                                      </p:cBhvr>
                                      <p:tavLst>
                                        <p:tav tm="0">
                                          <p:val>
                                            <p:strVal val="ppt_y"/>
                                          </p:val>
                                        </p:tav>
                                        <p:tav tm="100000">
                                          <p:val>
                                            <p:strVal val="ppt_y+.1"/>
                                          </p:val>
                                        </p:tav>
                                      </p:tavLst>
                                    </p:anim>
                                    <p:set>
                                      <p:cBhvr>
                                        <p:cTn id="84" dur="1" fill="hold">
                                          <p:stCondLst>
                                            <p:cond delay="999"/>
                                          </p:stCondLst>
                                        </p:cTn>
                                        <p:tgtEl>
                                          <p:spTgt spid="23"/>
                                        </p:tgtEl>
                                        <p:attrNameLst>
                                          <p:attrName>style.visibility</p:attrName>
                                        </p:attrNameLst>
                                      </p:cBhvr>
                                      <p:to>
                                        <p:strVal val="hidden"/>
                                      </p:to>
                                    </p:set>
                                  </p:childTnLst>
                                </p:cTn>
                              </p:par>
                              <p:par>
                                <p:cTn id="85" presetID="42" presetClass="exit" presetSubtype="0" fill="hold" grpId="0" nodeType="withEffect">
                                  <p:stCondLst>
                                    <p:cond delay="0"/>
                                  </p:stCondLst>
                                  <p:childTnLst>
                                    <p:animEffect transition="out" filter="fade">
                                      <p:cBhvr>
                                        <p:cTn id="86" dur="1000"/>
                                        <p:tgtEl>
                                          <p:spTgt spid="24"/>
                                        </p:tgtEl>
                                      </p:cBhvr>
                                    </p:animEffect>
                                    <p:anim calcmode="lin" valueType="num">
                                      <p:cBhvr>
                                        <p:cTn id="87" dur="1000"/>
                                        <p:tgtEl>
                                          <p:spTgt spid="24"/>
                                        </p:tgtEl>
                                        <p:attrNameLst>
                                          <p:attrName>ppt_x</p:attrName>
                                        </p:attrNameLst>
                                      </p:cBhvr>
                                      <p:tavLst>
                                        <p:tav tm="0">
                                          <p:val>
                                            <p:strVal val="ppt_x"/>
                                          </p:val>
                                        </p:tav>
                                        <p:tav tm="100000">
                                          <p:val>
                                            <p:strVal val="ppt_x"/>
                                          </p:val>
                                        </p:tav>
                                      </p:tavLst>
                                    </p:anim>
                                    <p:anim calcmode="lin" valueType="num">
                                      <p:cBhvr>
                                        <p:cTn id="88" dur="1000"/>
                                        <p:tgtEl>
                                          <p:spTgt spid="24"/>
                                        </p:tgtEl>
                                        <p:attrNameLst>
                                          <p:attrName>ppt_y</p:attrName>
                                        </p:attrNameLst>
                                      </p:cBhvr>
                                      <p:tavLst>
                                        <p:tav tm="0">
                                          <p:val>
                                            <p:strVal val="ppt_y"/>
                                          </p:val>
                                        </p:tav>
                                        <p:tav tm="100000">
                                          <p:val>
                                            <p:strVal val="ppt_y+.1"/>
                                          </p:val>
                                        </p:tav>
                                      </p:tavLst>
                                    </p:anim>
                                    <p:set>
                                      <p:cBhvr>
                                        <p:cTn id="89" dur="1" fill="hold">
                                          <p:stCondLst>
                                            <p:cond delay="999"/>
                                          </p:stCondLst>
                                        </p:cTn>
                                        <p:tgtEl>
                                          <p:spTgt spid="24"/>
                                        </p:tgtEl>
                                        <p:attrNameLst>
                                          <p:attrName>style.visibility</p:attrName>
                                        </p:attrNameLst>
                                      </p:cBhvr>
                                      <p:to>
                                        <p:strVal val="hidden"/>
                                      </p:to>
                                    </p:set>
                                  </p:childTnLst>
                                </p:cTn>
                              </p:par>
                              <p:par>
                                <p:cTn id="90" presetID="42" presetClass="exit" presetSubtype="0" fill="hold" grpId="0" nodeType="withEffect">
                                  <p:stCondLst>
                                    <p:cond delay="0"/>
                                  </p:stCondLst>
                                  <p:childTnLst>
                                    <p:animEffect transition="out" filter="fade">
                                      <p:cBhvr>
                                        <p:cTn id="91" dur="1000"/>
                                        <p:tgtEl>
                                          <p:spTgt spid="25"/>
                                        </p:tgtEl>
                                      </p:cBhvr>
                                    </p:animEffect>
                                    <p:anim calcmode="lin" valueType="num">
                                      <p:cBhvr>
                                        <p:cTn id="92" dur="1000"/>
                                        <p:tgtEl>
                                          <p:spTgt spid="25"/>
                                        </p:tgtEl>
                                        <p:attrNameLst>
                                          <p:attrName>ppt_x</p:attrName>
                                        </p:attrNameLst>
                                      </p:cBhvr>
                                      <p:tavLst>
                                        <p:tav tm="0">
                                          <p:val>
                                            <p:strVal val="ppt_x"/>
                                          </p:val>
                                        </p:tav>
                                        <p:tav tm="100000">
                                          <p:val>
                                            <p:strVal val="ppt_x"/>
                                          </p:val>
                                        </p:tav>
                                      </p:tavLst>
                                    </p:anim>
                                    <p:anim calcmode="lin" valueType="num">
                                      <p:cBhvr>
                                        <p:cTn id="93" dur="1000"/>
                                        <p:tgtEl>
                                          <p:spTgt spid="25"/>
                                        </p:tgtEl>
                                        <p:attrNameLst>
                                          <p:attrName>ppt_y</p:attrName>
                                        </p:attrNameLst>
                                      </p:cBhvr>
                                      <p:tavLst>
                                        <p:tav tm="0">
                                          <p:val>
                                            <p:strVal val="ppt_y"/>
                                          </p:val>
                                        </p:tav>
                                        <p:tav tm="100000">
                                          <p:val>
                                            <p:strVal val="ppt_y+.1"/>
                                          </p:val>
                                        </p:tav>
                                      </p:tavLst>
                                    </p:anim>
                                    <p:set>
                                      <p:cBhvr>
                                        <p:cTn id="94" dur="1" fill="hold">
                                          <p:stCondLst>
                                            <p:cond delay="999"/>
                                          </p:stCondLst>
                                        </p:cTn>
                                        <p:tgtEl>
                                          <p:spTgt spid="25"/>
                                        </p:tgtEl>
                                        <p:attrNameLst>
                                          <p:attrName>style.visibility</p:attrName>
                                        </p:attrNameLst>
                                      </p:cBhvr>
                                      <p:to>
                                        <p:strVal val="hidden"/>
                                      </p:to>
                                    </p:set>
                                  </p:childTnLst>
                                </p:cTn>
                              </p:par>
                              <p:par>
                                <p:cTn id="95" presetID="42" presetClass="exit" presetSubtype="0" fill="hold" grpId="0" nodeType="withEffect">
                                  <p:stCondLst>
                                    <p:cond delay="0"/>
                                  </p:stCondLst>
                                  <p:childTnLst>
                                    <p:animEffect transition="out" filter="fade">
                                      <p:cBhvr>
                                        <p:cTn id="96" dur="1000"/>
                                        <p:tgtEl>
                                          <p:spTgt spid="26"/>
                                        </p:tgtEl>
                                      </p:cBhvr>
                                    </p:animEffect>
                                    <p:anim calcmode="lin" valueType="num">
                                      <p:cBhvr>
                                        <p:cTn id="97" dur="1000"/>
                                        <p:tgtEl>
                                          <p:spTgt spid="26"/>
                                        </p:tgtEl>
                                        <p:attrNameLst>
                                          <p:attrName>ppt_x</p:attrName>
                                        </p:attrNameLst>
                                      </p:cBhvr>
                                      <p:tavLst>
                                        <p:tav tm="0">
                                          <p:val>
                                            <p:strVal val="ppt_x"/>
                                          </p:val>
                                        </p:tav>
                                        <p:tav tm="100000">
                                          <p:val>
                                            <p:strVal val="ppt_x"/>
                                          </p:val>
                                        </p:tav>
                                      </p:tavLst>
                                    </p:anim>
                                    <p:anim calcmode="lin" valueType="num">
                                      <p:cBhvr>
                                        <p:cTn id="98" dur="1000"/>
                                        <p:tgtEl>
                                          <p:spTgt spid="26"/>
                                        </p:tgtEl>
                                        <p:attrNameLst>
                                          <p:attrName>ppt_y</p:attrName>
                                        </p:attrNameLst>
                                      </p:cBhvr>
                                      <p:tavLst>
                                        <p:tav tm="0">
                                          <p:val>
                                            <p:strVal val="ppt_y"/>
                                          </p:val>
                                        </p:tav>
                                        <p:tav tm="100000">
                                          <p:val>
                                            <p:strVal val="ppt_y+.1"/>
                                          </p:val>
                                        </p:tav>
                                      </p:tavLst>
                                    </p:anim>
                                    <p:set>
                                      <p:cBhvr>
                                        <p:cTn id="99" dur="1" fill="hold">
                                          <p:stCondLst>
                                            <p:cond delay="999"/>
                                          </p:stCondLst>
                                        </p:cTn>
                                        <p:tgtEl>
                                          <p:spTgt spid="26"/>
                                        </p:tgtEl>
                                        <p:attrNameLst>
                                          <p:attrName>style.visibility</p:attrName>
                                        </p:attrNameLst>
                                      </p:cBhvr>
                                      <p:to>
                                        <p:strVal val="hidden"/>
                                      </p:to>
                                    </p:set>
                                  </p:childTnLst>
                                </p:cTn>
                              </p:par>
                              <p:par>
                                <p:cTn id="100" presetID="42" presetClass="exit" presetSubtype="0" fill="hold" grpId="0" nodeType="withEffect">
                                  <p:stCondLst>
                                    <p:cond delay="0"/>
                                  </p:stCondLst>
                                  <p:childTnLst>
                                    <p:animEffect transition="out" filter="fade">
                                      <p:cBhvr>
                                        <p:cTn id="101" dur="1000"/>
                                        <p:tgtEl>
                                          <p:spTgt spid="27"/>
                                        </p:tgtEl>
                                      </p:cBhvr>
                                    </p:animEffect>
                                    <p:anim calcmode="lin" valueType="num">
                                      <p:cBhvr>
                                        <p:cTn id="102" dur="1000"/>
                                        <p:tgtEl>
                                          <p:spTgt spid="27"/>
                                        </p:tgtEl>
                                        <p:attrNameLst>
                                          <p:attrName>ppt_x</p:attrName>
                                        </p:attrNameLst>
                                      </p:cBhvr>
                                      <p:tavLst>
                                        <p:tav tm="0">
                                          <p:val>
                                            <p:strVal val="ppt_x"/>
                                          </p:val>
                                        </p:tav>
                                        <p:tav tm="100000">
                                          <p:val>
                                            <p:strVal val="ppt_x"/>
                                          </p:val>
                                        </p:tav>
                                      </p:tavLst>
                                    </p:anim>
                                    <p:anim calcmode="lin" valueType="num">
                                      <p:cBhvr>
                                        <p:cTn id="103" dur="1000"/>
                                        <p:tgtEl>
                                          <p:spTgt spid="27"/>
                                        </p:tgtEl>
                                        <p:attrNameLst>
                                          <p:attrName>ppt_y</p:attrName>
                                        </p:attrNameLst>
                                      </p:cBhvr>
                                      <p:tavLst>
                                        <p:tav tm="0">
                                          <p:val>
                                            <p:strVal val="ppt_y"/>
                                          </p:val>
                                        </p:tav>
                                        <p:tav tm="100000">
                                          <p:val>
                                            <p:strVal val="ppt_y+.1"/>
                                          </p:val>
                                        </p:tav>
                                      </p:tavLst>
                                    </p:anim>
                                    <p:set>
                                      <p:cBhvr>
                                        <p:cTn id="104" dur="1" fill="hold">
                                          <p:stCondLst>
                                            <p:cond delay="999"/>
                                          </p:stCondLst>
                                        </p:cTn>
                                        <p:tgtEl>
                                          <p:spTgt spid="27"/>
                                        </p:tgtEl>
                                        <p:attrNameLst>
                                          <p:attrName>style.visibility</p:attrName>
                                        </p:attrNameLst>
                                      </p:cBhvr>
                                      <p:to>
                                        <p:strVal val="hidden"/>
                                      </p:to>
                                    </p:set>
                                  </p:childTnLst>
                                </p:cTn>
                              </p:par>
                              <p:par>
                                <p:cTn id="105" presetID="42" presetClass="exit" presetSubtype="0" fill="hold" grpId="0" nodeType="withEffect">
                                  <p:stCondLst>
                                    <p:cond delay="0"/>
                                  </p:stCondLst>
                                  <p:childTnLst>
                                    <p:animEffect transition="out" filter="fade">
                                      <p:cBhvr>
                                        <p:cTn id="106" dur="1000"/>
                                        <p:tgtEl>
                                          <p:spTgt spid="28"/>
                                        </p:tgtEl>
                                      </p:cBhvr>
                                    </p:animEffect>
                                    <p:anim calcmode="lin" valueType="num">
                                      <p:cBhvr>
                                        <p:cTn id="107" dur="1000"/>
                                        <p:tgtEl>
                                          <p:spTgt spid="28"/>
                                        </p:tgtEl>
                                        <p:attrNameLst>
                                          <p:attrName>ppt_x</p:attrName>
                                        </p:attrNameLst>
                                      </p:cBhvr>
                                      <p:tavLst>
                                        <p:tav tm="0">
                                          <p:val>
                                            <p:strVal val="ppt_x"/>
                                          </p:val>
                                        </p:tav>
                                        <p:tav tm="100000">
                                          <p:val>
                                            <p:strVal val="ppt_x"/>
                                          </p:val>
                                        </p:tav>
                                      </p:tavLst>
                                    </p:anim>
                                    <p:anim calcmode="lin" valueType="num">
                                      <p:cBhvr>
                                        <p:cTn id="108" dur="1000"/>
                                        <p:tgtEl>
                                          <p:spTgt spid="28"/>
                                        </p:tgtEl>
                                        <p:attrNameLst>
                                          <p:attrName>ppt_y</p:attrName>
                                        </p:attrNameLst>
                                      </p:cBhvr>
                                      <p:tavLst>
                                        <p:tav tm="0">
                                          <p:val>
                                            <p:strVal val="ppt_y"/>
                                          </p:val>
                                        </p:tav>
                                        <p:tav tm="100000">
                                          <p:val>
                                            <p:strVal val="ppt_y+.1"/>
                                          </p:val>
                                        </p:tav>
                                      </p:tavLst>
                                    </p:anim>
                                    <p:set>
                                      <p:cBhvr>
                                        <p:cTn id="109" dur="1" fill="hold">
                                          <p:stCondLst>
                                            <p:cond delay="999"/>
                                          </p:stCondLst>
                                        </p:cTn>
                                        <p:tgtEl>
                                          <p:spTgt spid="28"/>
                                        </p:tgtEl>
                                        <p:attrNameLst>
                                          <p:attrName>style.visibility</p:attrName>
                                        </p:attrNameLst>
                                      </p:cBhvr>
                                      <p:to>
                                        <p:strVal val="hidden"/>
                                      </p:to>
                                    </p:set>
                                  </p:childTnLst>
                                </p:cTn>
                              </p:par>
                              <p:par>
                                <p:cTn id="110" presetID="42" presetClass="exit" presetSubtype="0" fill="hold" grpId="0" nodeType="withEffect">
                                  <p:stCondLst>
                                    <p:cond delay="0"/>
                                  </p:stCondLst>
                                  <p:childTnLst>
                                    <p:animEffect transition="out" filter="fade">
                                      <p:cBhvr>
                                        <p:cTn id="111" dur="1000"/>
                                        <p:tgtEl>
                                          <p:spTgt spid="29"/>
                                        </p:tgtEl>
                                      </p:cBhvr>
                                    </p:animEffect>
                                    <p:anim calcmode="lin" valueType="num">
                                      <p:cBhvr>
                                        <p:cTn id="112" dur="1000"/>
                                        <p:tgtEl>
                                          <p:spTgt spid="29"/>
                                        </p:tgtEl>
                                        <p:attrNameLst>
                                          <p:attrName>ppt_x</p:attrName>
                                        </p:attrNameLst>
                                      </p:cBhvr>
                                      <p:tavLst>
                                        <p:tav tm="0">
                                          <p:val>
                                            <p:strVal val="ppt_x"/>
                                          </p:val>
                                        </p:tav>
                                        <p:tav tm="100000">
                                          <p:val>
                                            <p:strVal val="ppt_x"/>
                                          </p:val>
                                        </p:tav>
                                      </p:tavLst>
                                    </p:anim>
                                    <p:anim calcmode="lin" valueType="num">
                                      <p:cBhvr>
                                        <p:cTn id="113" dur="1000"/>
                                        <p:tgtEl>
                                          <p:spTgt spid="29"/>
                                        </p:tgtEl>
                                        <p:attrNameLst>
                                          <p:attrName>ppt_y</p:attrName>
                                        </p:attrNameLst>
                                      </p:cBhvr>
                                      <p:tavLst>
                                        <p:tav tm="0">
                                          <p:val>
                                            <p:strVal val="ppt_y"/>
                                          </p:val>
                                        </p:tav>
                                        <p:tav tm="100000">
                                          <p:val>
                                            <p:strVal val="ppt_y+.1"/>
                                          </p:val>
                                        </p:tav>
                                      </p:tavLst>
                                    </p:anim>
                                    <p:set>
                                      <p:cBhvr>
                                        <p:cTn id="114" dur="1" fill="hold">
                                          <p:stCondLst>
                                            <p:cond delay="999"/>
                                          </p:stCondLst>
                                        </p:cTn>
                                        <p:tgtEl>
                                          <p:spTgt spid="29"/>
                                        </p:tgtEl>
                                        <p:attrNameLst>
                                          <p:attrName>style.visibility</p:attrName>
                                        </p:attrNameLst>
                                      </p:cBhvr>
                                      <p:to>
                                        <p:strVal val="hidden"/>
                                      </p:to>
                                    </p:set>
                                  </p:childTnLst>
                                </p:cTn>
                              </p:par>
                              <p:par>
                                <p:cTn id="115" presetID="42" presetClass="exit" presetSubtype="0" fill="hold" grpId="0" nodeType="withEffect">
                                  <p:stCondLst>
                                    <p:cond delay="0"/>
                                  </p:stCondLst>
                                  <p:childTnLst>
                                    <p:animEffect transition="out" filter="fade">
                                      <p:cBhvr>
                                        <p:cTn id="116" dur="1000"/>
                                        <p:tgtEl>
                                          <p:spTgt spid="30"/>
                                        </p:tgtEl>
                                      </p:cBhvr>
                                    </p:animEffect>
                                    <p:anim calcmode="lin" valueType="num">
                                      <p:cBhvr>
                                        <p:cTn id="117" dur="1000"/>
                                        <p:tgtEl>
                                          <p:spTgt spid="30"/>
                                        </p:tgtEl>
                                        <p:attrNameLst>
                                          <p:attrName>ppt_x</p:attrName>
                                        </p:attrNameLst>
                                      </p:cBhvr>
                                      <p:tavLst>
                                        <p:tav tm="0">
                                          <p:val>
                                            <p:strVal val="ppt_x"/>
                                          </p:val>
                                        </p:tav>
                                        <p:tav tm="100000">
                                          <p:val>
                                            <p:strVal val="ppt_x"/>
                                          </p:val>
                                        </p:tav>
                                      </p:tavLst>
                                    </p:anim>
                                    <p:anim calcmode="lin" valueType="num">
                                      <p:cBhvr>
                                        <p:cTn id="118" dur="1000"/>
                                        <p:tgtEl>
                                          <p:spTgt spid="30"/>
                                        </p:tgtEl>
                                        <p:attrNameLst>
                                          <p:attrName>ppt_y</p:attrName>
                                        </p:attrNameLst>
                                      </p:cBhvr>
                                      <p:tavLst>
                                        <p:tav tm="0">
                                          <p:val>
                                            <p:strVal val="ppt_y"/>
                                          </p:val>
                                        </p:tav>
                                        <p:tav tm="100000">
                                          <p:val>
                                            <p:strVal val="ppt_y+.1"/>
                                          </p:val>
                                        </p:tav>
                                      </p:tavLst>
                                    </p:anim>
                                    <p:set>
                                      <p:cBhvr>
                                        <p:cTn id="119" dur="1" fill="hold">
                                          <p:stCondLst>
                                            <p:cond delay="999"/>
                                          </p:stCondLst>
                                        </p:cTn>
                                        <p:tgtEl>
                                          <p:spTgt spid="30"/>
                                        </p:tgtEl>
                                        <p:attrNameLst>
                                          <p:attrName>style.visibility</p:attrName>
                                        </p:attrNameLst>
                                      </p:cBhvr>
                                      <p:to>
                                        <p:strVal val="hidden"/>
                                      </p:to>
                                    </p:set>
                                  </p:childTnLst>
                                </p:cTn>
                              </p:par>
                              <p:par>
                                <p:cTn id="120" presetID="42" presetClass="exit" presetSubtype="0" fill="hold" grpId="0" nodeType="withEffect">
                                  <p:stCondLst>
                                    <p:cond delay="0"/>
                                  </p:stCondLst>
                                  <p:childTnLst>
                                    <p:animEffect transition="out" filter="fade">
                                      <p:cBhvr>
                                        <p:cTn id="121" dur="1000"/>
                                        <p:tgtEl>
                                          <p:spTgt spid="31"/>
                                        </p:tgtEl>
                                      </p:cBhvr>
                                    </p:animEffect>
                                    <p:anim calcmode="lin" valueType="num">
                                      <p:cBhvr>
                                        <p:cTn id="122" dur="1000"/>
                                        <p:tgtEl>
                                          <p:spTgt spid="31"/>
                                        </p:tgtEl>
                                        <p:attrNameLst>
                                          <p:attrName>ppt_x</p:attrName>
                                        </p:attrNameLst>
                                      </p:cBhvr>
                                      <p:tavLst>
                                        <p:tav tm="0">
                                          <p:val>
                                            <p:strVal val="ppt_x"/>
                                          </p:val>
                                        </p:tav>
                                        <p:tav tm="100000">
                                          <p:val>
                                            <p:strVal val="ppt_x"/>
                                          </p:val>
                                        </p:tav>
                                      </p:tavLst>
                                    </p:anim>
                                    <p:anim calcmode="lin" valueType="num">
                                      <p:cBhvr>
                                        <p:cTn id="123" dur="1000"/>
                                        <p:tgtEl>
                                          <p:spTgt spid="31"/>
                                        </p:tgtEl>
                                        <p:attrNameLst>
                                          <p:attrName>ppt_y</p:attrName>
                                        </p:attrNameLst>
                                      </p:cBhvr>
                                      <p:tavLst>
                                        <p:tav tm="0">
                                          <p:val>
                                            <p:strVal val="ppt_y"/>
                                          </p:val>
                                        </p:tav>
                                        <p:tav tm="100000">
                                          <p:val>
                                            <p:strVal val="ppt_y+.1"/>
                                          </p:val>
                                        </p:tav>
                                      </p:tavLst>
                                    </p:anim>
                                    <p:set>
                                      <p:cBhvr>
                                        <p:cTn id="124" dur="1" fill="hold">
                                          <p:stCondLst>
                                            <p:cond delay="999"/>
                                          </p:stCondLst>
                                        </p:cTn>
                                        <p:tgtEl>
                                          <p:spTgt spid="31"/>
                                        </p:tgtEl>
                                        <p:attrNameLst>
                                          <p:attrName>style.visibility</p:attrName>
                                        </p:attrNameLst>
                                      </p:cBhvr>
                                      <p:to>
                                        <p:strVal val="hidden"/>
                                      </p:to>
                                    </p:set>
                                  </p:childTnLst>
                                </p:cTn>
                              </p:par>
                              <p:par>
                                <p:cTn id="125" presetID="42" presetClass="exit" presetSubtype="0" fill="hold" grpId="0" nodeType="withEffect">
                                  <p:stCondLst>
                                    <p:cond delay="0"/>
                                  </p:stCondLst>
                                  <p:childTnLst>
                                    <p:animEffect transition="out" filter="fade">
                                      <p:cBhvr>
                                        <p:cTn id="126" dur="1000"/>
                                        <p:tgtEl>
                                          <p:spTgt spid="32"/>
                                        </p:tgtEl>
                                      </p:cBhvr>
                                    </p:animEffect>
                                    <p:anim calcmode="lin" valueType="num">
                                      <p:cBhvr>
                                        <p:cTn id="127" dur="1000"/>
                                        <p:tgtEl>
                                          <p:spTgt spid="32"/>
                                        </p:tgtEl>
                                        <p:attrNameLst>
                                          <p:attrName>ppt_x</p:attrName>
                                        </p:attrNameLst>
                                      </p:cBhvr>
                                      <p:tavLst>
                                        <p:tav tm="0">
                                          <p:val>
                                            <p:strVal val="ppt_x"/>
                                          </p:val>
                                        </p:tav>
                                        <p:tav tm="100000">
                                          <p:val>
                                            <p:strVal val="ppt_x"/>
                                          </p:val>
                                        </p:tav>
                                      </p:tavLst>
                                    </p:anim>
                                    <p:anim calcmode="lin" valueType="num">
                                      <p:cBhvr>
                                        <p:cTn id="128" dur="1000"/>
                                        <p:tgtEl>
                                          <p:spTgt spid="32"/>
                                        </p:tgtEl>
                                        <p:attrNameLst>
                                          <p:attrName>ppt_y</p:attrName>
                                        </p:attrNameLst>
                                      </p:cBhvr>
                                      <p:tavLst>
                                        <p:tav tm="0">
                                          <p:val>
                                            <p:strVal val="ppt_y"/>
                                          </p:val>
                                        </p:tav>
                                        <p:tav tm="100000">
                                          <p:val>
                                            <p:strVal val="ppt_y+.1"/>
                                          </p:val>
                                        </p:tav>
                                      </p:tavLst>
                                    </p:anim>
                                    <p:set>
                                      <p:cBhvr>
                                        <p:cTn id="129" dur="1" fill="hold">
                                          <p:stCondLst>
                                            <p:cond delay="999"/>
                                          </p:stCondLst>
                                        </p:cTn>
                                        <p:tgtEl>
                                          <p:spTgt spid="32"/>
                                        </p:tgtEl>
                                        <p:attrNameLst>
                                          <p:attrName>style.visibility</p:attrName>
                                        </p:attrNameLst>
                                      </p:cBhvr>
                                      <p:to>
                                        <p:strVal val="hidden"/>
                                      </p:to>
                                    </p:set>
                                  </p:childTnLst>
                                </p:cTn>
                              </p:par>
                              <p:par>
                                <p:cTn id="130" presetID="42" presetClass="exit" presetSubtype="0" fill="hold" grpId="0" nodeType="withEffect">
                                  <p:stCondLst>
                                    <p:cond delay="0"/>
                                  </p:stCondLst>
                                  <p:childTnLst>
                                    <p:animEffect transition="out" filter="fade">
                                      <p:cBhvr>
                                        <p:cTn id="131" dur="1000"/>
                                        <p:tgtEl>
                                          <p:spTgt spid="33"/>
                                        </p:tgtEl>
                                      </p:cBhvr>
                                    </p:animEffect>
                                    <p:anim calcmode="lin" valueType="num">
                                      <p:cBhvr>
                                        <p:cTn id="132" dur="1000"/>
                                        <p:tgtEl>
                                          <p:spTgt spid="33"/>
                                        </p:tgtEl>
                                        <p:attrNameLst>
                                          <p:attrName>ppt_x</p:attrName>
                                        </p:attrNameLst>
                                      </p:cBhvr>
                                      <p:tavLst>
                                        <p:tav tm="0">
                                          <p:val>
                                            <p:strVal val="ppt_x"/>
                                          </p:val>
                                        </p:tav>
                                        <p:tav tm="100000">
                                          <p:val>
                                            <p:strVal val="ppt_x"/>
                                          </p:val>
                                        </p:tav>
                                      </p:tavLst>
                                    </p:anim>
                                    <p:anim calcmode="lin" valueType="num">
                                      <p:cBhvr>
                                        <p:cTn id="133" dur="1000"/>
                                        <p:tgtEl>
                                          <p:spTgt spid="33"/>
                                        </p:tgtEl>
                                        <p:attrNameLst>
                                          <p:attrName>ppt_y</p:attrName>
                                        </p:attrNameLst>
                                      </p:cBhvr>
                                      <p:tavLst>
                                        <p:tav tm="0">
                                          <p:val>
                                            <p:strVal val="ppt_y"/>
                                          </p:val>
                                        </p:tav>
                                        <p:tav tm="100000">
                                          <p:val>
                                            <p:strVal val="ppt_y+.1"/>
                                          </p:val>
                                        </p:tav>
                                      </p:tavLst>
                                    </p:anim>
                                    <p:set>
                                      <p:cBhvr>
                                        <p:cTn id="134" dur="1" fill="hold">
                                          <p:stCondLst>
                                            <p:cond delay="999"/>
                                          </p:stCondLst>
                                        </p:cTn>
                                        <p:tgtEl>
                                          <p:spTgt spid="33"/>
                                        </p:tgtEl>
                                        <p:attrNameLst>
                                          <p:attrName>style.visibility</p:attrName>
                                        </p:attrNameLst>
                                      </p:cBhvr>
                                      <p:to>
                                        <p:strVal val="hidden"/>
                                      </p:to>
                                    </p:set>
                                  </p:childTnLst>
                                </p:cTn>
                              </p:par>
                              <p:par>
                                <p:cTn id="135" presetID="42" presetClass="exit" presetSubtype="0" fill="hold" grpId="0" nodeType="withEffect">
                                  <p:stCondLst>
                                    <p:cond delay="0"/>
                                  </p:stCondLst>
                                  <p:childTnLst>
                                    <p:animEffect transition="out" filter="fade">
                                      <p:cBhvr>
                                        <p:cTn id="136" dur="1000"/>
                                        <p:tgtEl>
                                          <p:spTgt spid="34"/>
                                        </p:tgtEl>
                                      </p:cBhvr>
                                    </p:animEffect>
                                    <p:anim calcmode="lin" valueType="num">
                                      <p:cBhvr>
                                        <p:cTn id="137" dur="1000"/>
                                        <p:tgtEl>
                                          <p:spTgt spid="34"/>
                                        </p:tgtEl>
                                        <p:attrNameLst>
                                          <p:attrName>ppt_x</p:attrName>
                                        </p:attrNameLst>
                                      </p:cBhvr>
                                      <p:tavLst>
                                        <p:tav tm="0">
                                          <p:val>
                                            <p:strVal val="ppt_x"/>
                                          </p:val>
                                        </p:tav>
                                        <p:tav tm="100000">
                                          <p:val>
                                            <p:strVal val="ppt_x"/>
                                          </p:val>
                                        </p:tav>
                                      </p:tavLst>
                                    </p:anim>
                                    <p:anim calcmode="lin" valueType="num">
                                      <p:cBhvr>
                                        <p:cTn id="138" dur="1000"/>
                                        <p:tgtEl>
                                          <p:spTgt spid="34"/>
                                        </p:tgtEl>
                                        <p:attrNameLst>
                                          <p:attrName>ppt_y</p:attrName>
                                        </p:attrNameLst>
                                      </p:cBhvr>
                                      <p:tavLst>
                                        <p:tav tm="0">
                                          <p:val>
                                            <p:strVal val="ppt_y"/>
                                          </p:val>
                                        </p:tav>
                                        <p:tav tm="100000">
                                          <p:val>
                                            <p:strVal val="ppt_y+.1"/>
                                          </p:val>
                                        </p:tav>
                                      </p:tavLst>
                                    </p:anim>
                                    <p:set>
                                      <p:cBhvr>
                                        <p:cTn id="139" dur="1" fill="hold">
                                          <p:stCondLst>
                                            <p:cond delay="999"/>
                                          </p:stCondLst>
                                        </p:cTn>
                                        <p:tgtEl>
                                          <p:spTgt spid="34"/>
                                        </p:tgtEl>
                                        <p:attrNameLst>
                                          <p:attrName>style.visibility</p:attrName>
                                        </p:attrNameLst>
                                      </p:cBhvr>
                                      <p:to>
                                        <p:strVal val="hidden"/>
                                      </p:to>
                                    </p:set>
                                  </p:childTnLst>
                                </p:cTn>
                              </p:par>
                              <p:par>
                                <p:cTn id="140" presetID="42" presetClass="exit" presetSubtype="0" fill="hold" grpId="0" nodeType="withEffect">
                                  <p:stCondLst>
                                    <p:cond delay="0"/>
                                  </p:stCondLst>
                                  <p:childTnLst>
                                    <p:animEffect transition="out" filter="fade">
                                      <p:cBhvr>
                                        <p:cTn id="141" dur="1000"/>
                                        <p:tgtEl>
                                          <p:spTgt spid="35"/>
                                        </p:tgtEl>
                                      </p:cBhvr>
                                    </p:animEffect>
                                    <p:anim calcmode="lin" valueType="num">
                                      <p:cBhvr>
                                        <p:cTn id="142" dur="1000"/>
                                        <p:tgtEl>
                                          <p:spTgt spid="35"/>
                                        </p:tgtEl>
                                        <p:attrNameLst>
                                          <p:attrName>ppt_x</p:attrName>
                                        </p:attrNameLst>
                                      </p:cBhvr>
                                      <p:tavLst>
                                        <p:tav tm="0">
                                          <p:val>
                                            <p:strVal val="ppt_x"/>
                                          </p:val>
                                        </p:tav>
                                        <p:tav tm="100000">
                                          <p:val>
                                            <p:strVal val="ppt_x"/>
                                          </p:val>
                                        </p:tav>
                                      </p:tavLst>
                                    </p:anim>
                                    <p:anim calcmode="lin" valueType="num">
                                      <p:cBhvr>
                                        <p:cTn id="143" dur="1000"/>
                                        <p:tgtEl>
                                          <p:spTgt spid="35"/>
                                        </p:tgtEl>
                                        <p:attrNameLst>
                                          <p:attrName>ppt_y</p:attrName>
                                        </p:attrNameLst>
                                      </p:cBhvr>
                                      <p:tavLst>
                                        <p:tav tm="0">
                                          <p:val>
                                            <p:strVal val="ppt_y"/>
                                          </p:val>
                                        </p:tav>
                                        <p:tav tm="100000">
                                          <p:val>
                                            <p:strVal val="ppt_y+.1"/>
                                          </p:val>
                                        </p:tav>
                                      </p:tavLst>
                                    </p:anim>
                                    <p:set>
                                      <p:cBhvr>
                                        <p:cTn id="144" dur="1" fill="hold">
                                          <p:stCondLst>
                                            <p:cond delay="999"/>
                                          </p:stCondLst>
                                        </p:cTn>
                                        <p:tgtEl>
                                          <p:spTgt spid="35"/>
                                        </p:tgtEl>
                                        <p:attrNameLst>
                                          <p:attrName>style.visibility</p:attrName>
                                        </p:attrNameLst>
                                      </p:cBhvr>
                                      <p:to>
                                        <p:strVal val="hidden"/>
                                      </p:to>
                                    </p:set>
                                  </p:childTnLst>
                                </p:cTn>
                              </p:par>
                              <p:par>
                                <p:cTn id="145" presetID="42" presetClass="exit" presetSubtype="0" fill="hold" grpId="0" nodeType="withEffect">
                                  <p:stCondLst>
                                    <p:cond delay="0"/>
                                  </p:stCondLst>
                                  <p:childTnLst>
                                    <p:animEffect transition="out" filter="fade">
                                      <p:cBhvr>
                                        <p:cTn id="146" dur="1000"/>
                                        <p:tgtEl>
                                          <p:spTgt spid="36"/>
                                        </p:tgtEl>
                                      </p:cBhvr>
                                    </p:animEffect>
                                    <p:anim calcmode="lin" valueType="num">
                                      <p:cBhvr>
                                        <p:cTn id="147" dur="1000"/>
                                        <p:tgtEl>
                                          <p:spTgt spid="36"/>
                                        </p:tgtEl>
                                        <p:attrNameLst>
                                          <p:attrName>ppt_x</p:attrName>
                                        </p:attrNameLst>
                                      </p:cBhvr>
                                      <p:tavLst>
                                        <p:tav tm="0">
                                          <p:val>
                                            <p:strVal val="ppt_x"/>
                                          </p:val>
                                        </p:tav>
                                        <p:tav tm="100000">
                                          <p:val>
                                            <p:strVal val="ppt_x"/>
                                          </p:val>
                                        </p:tav>
                                      </p:tavLst>
                                    </p:anim>
                                    <p:anim calcmode="lin" valueType="num">
                                      <p:cBhvr>
                                        <p:cTn id="148" dur="1000"/>
                                        <p:tgtEl>
                                          <p:spTgt spid="36"/>
                                        </p:tgtEl>
                                        <p:attrNameLst>
                                          <p:attrName>ppt_y</p:attrName>
                                        </p:attrNameLst>
                                      </p:cBhvr>
                                      <p:tavLst>
                                        <p:tav tm="0">
                                          <p:val>
                                            <p:strVal val="ppt_y"/>
                                          </p:val>
                                        </p:tav>
                                        <p:tav tm="100000">
                                          <p:val>
                                            <p:strVal val="ppt_y+.1"/>
                                          </p:val>
                                        </p:tav>
                                      </p:tavLst>
                                    </p:anim>
                                    <p:set>
                                      <p:cBhvr>
                                        <p:cTn id="149" dur="1" fill="hold">
                                          <p:stCondLst>
                                            <p:cond delay="999"/>
                                          </p:stCondLst>
                                        </p:cTn>
                                        <p:tgtEl>
                                          <p:spTgt spid="36"/>
                                        </p:tgtEl>
                                        <p:attrNameLst>
                                          <p:attrName>style.visibility</p:attrName>
                                        </p:attrNameLst>
                                      </p:cBhvr>
                                      <p:to>
                                        <p:strVal val="hidden"/>
                                      </p:to>
                                    </p:set>
                                  </p:childTnLst>
                                </p:cTn>
                              </p:par>
                              <p:par>
                                <p:cTn id="150" presetID="42" presetClass="exit" presetSubtype="0" fill="hold" grpId="0" nodeType="withEffect">
                                  <p:stCondLst>
                                    <p:cond delay="0"/>
                                  </p:stCondLst>
                                  <p:childTnLst>
                                    <p:animEffect transition="out" filter="fade">
                                      <p:cBhvr>
                                        <p:cTn id="151" dur="1000"/>
                                        <p:tgtEl>
                                          <p:spTgt spid="37"/>
                                        </p:tgtEl>
                                      </p:cBhvr>
                                    </p:animEffect>
                                    <p:anim calcmode="lin" valueType="num">
                                      <p:cBhvr>
                                        <p:cTn id="152" dur="1000"/>
                                        <p:tgtEl>
                                          <p:spTgt spid="37"/>
                                        </p:tgtEl>
                                        <p:attrNameLst>
                                          <p:attrName>ppt_x</p:attrName>
                                        </p:attrNameLst>
                                      </p:cBhvr>
                                      <p:tavLst>
                                        <p:tav tm="0">
                                          <p:val>
                                            <p:strVal val="ppt_x"/>
                                          </p:val>
                                        </p:tav>
                                        <p:tav tm="100000">
                                          <p:val>
                                            <p:strVal val="ppt_x"/>
                                          </p:val>
                                        </p:tav>
                                      </p:tavLst>
                                    </p:anim>
                                    <p:anim calcmode="lin" valueType="num">
                                      <p:cBhvr>
                                        <p:cTn id="153" dur="1000"/>
                                        <p:tgtEl>
                                          <p:spTgt spid="37"/>
                                        </p:tgtEl>
                                        <p:attrNameLst>
                                          <p:attrName>ppt_y</p:attrName>
                                        </p:attrNameLst>
                                      </p:cBhvr>
                                      <p:tavLst>
                                        <p:tav tm="0">
                                          <p:val>
                                            <p:strVal val="ppt_y"/>
                                          </p:val>
                                        </p:tav>
                                        <p:tav tm="100000">
                                          <p:val>
                                            <p:strVal val="ppt_y+.1"/>
                                          </p:val>
                                        </p:tav>
                                      </p:tavLst>
                                    </p:anim>
                                    <p:set>
                                      <p:cBhvr>
                                        <p:cTn id="154" dur="1" fill="hold">
                                          <p:stCondLst>
                                            <p:cond delay="999"/>
                                          </p:stCondLst>
                                        </p:cTn>
                                        <p:tgtEl>
                                          <p:spTgt spid="37"/>
                                        </p:tgtEl>
                                        <p:attrNameLst>
                                          <p:attrName>style.visibility</p:attrName>
                                        </p:attrNameLst>
                                      </p:cBhvr>
                                      <p:to>
                                        <p:strVal val="hidden"/>
                                      </p:to>
                                    </p:set>
                                  </p:childTnLst>
                                </p:cTn>
                              </p:par>
                              <p:par>
                                <p:cTn id="155" presetID="42" presetClass="exit" presetSubtype="0" fill="hold" grpId="0" nodeType="withEffect">
                                  <p:stCondLst>
                                    <p:cond delay="0"/>
                                  </p:stCondLst>
                                  <p:childTnLst>
                                    <p:animEffect transition="out" filter="fade">
                                      <p:cBhvr>
                                        <p:cTn id="156" dur="1000"/>
                                        <p:tgtEl>
                                          <p:spTgt spid="38"/>
                                        </p:tgtEl>
                                      </p:cBhvr>
                                    </p:animEffect>
                                    <p:anim calcmode="lin" valueType="num">
                                      <p:cBhvr>
                                        <p:cTn id="157" dur="1000"/>
                                        <p:tgtEl>
                                          <p:spTgt spid="38"/>
                                        </p:tgtEl>
                                        <p:attrNameLst>
                                          <p:attrName>ppt_x</p:attrName>
                                        </p:attrNameLst>
                                      </p:cBhvr>
                                      <p:tavLst>
                                        <p:tav tm="0">
                                          <p:val>
                                            <p:strVal val="ppt_x"/>
                                          </p:val>
                                        </p:tav>
                                        <p:tav tm="100000">
                                          <p:val>
                                            <p:strVal val="ppt_x"/>
                                          </p:val>
                                        </p:tav>
                                      </p:tavLst>
                                    </p:anim>
                                    <p:anim calcmode="lin" valueType="num">
                                      <p:cBhvr>
                                        <p:cTn id="158" dur="1000"/>
                                        <p:tgtEl>
                                          <p:spTgt spid="38"/>
                                        </p:tgtEl>
                                        <p:attrNameLst>
                                          <p:attrName>ppt_y</p:attrName>
                                        </p:attrNameLst>
                                      </p:cBhvr>
                                      <p:tavLst>
                                        <p:tav tm="0">
                                          <p:val>
                                            <p:strVal val="ppt_y"/>
                                          </p:val>
                                        </p:tav>
                                        <p:tav tm="100000">
                                          <p:val>
                                            <p:strVal val="ppt_y+.1"/>
                                          </p:val>
                                        </p:tav>
                                      </p:tavLst>
                                    </p:anim>
                                    <p:set>
                                      <p:cBhvr>
                                        <p:cTn id="159" dur="1" fill="hold">
                                          <p:stCondLst>
                                            <p:cond delay="999"/>
                                          </p:stCondLst>
                                        </p:cTn>
                                        <p:tgtEl>
                                          <p:spTgt spid="38"/>
                                        </p:tgtEl>
                                        <p:attrNameLst>
                                          <p:attrName>style.visibility</p:attrName>
                                        </p:attrNameLst>
                                      </p:cBhvr>
                                      <p:to>
                                        <p:strVal val="hidden"/>
                                      </p:to>
                                    </p:set>
                                  </p:childTnLst>
                                </p:cTn>
                              </p:par>
                              <p:par>
                                <p:cTn id="160" presetID="42" presetClass="exit" presetSubtype="0" fill="hold" grpId="0" nodeType="withEffect">
                                  <p:stCondLst>
                                    <p:cond delay="0"/>
                                  </p:stCondLst>
                                  <p:childTnLst>
                                    <p:animEffect transition="out" filter="fade">
                                      <p:cBhvr>
                                        <p:cTn id="161" dur="1000"/>
                                        <p:tgtEl>
                                          <p:spTgt spid="39"/>
                                        </p:tgtEl>
                                      </p:cBhvr>
                                    </p:animEffect>
                                    <p:anim calcmode="lin" valueType="num">
                                      <p:cBhvr>
                                        <p:cTn id="162" dur="1000"/>
                                        <p:tgtEl>
                                          <p:spTgt spid="39"/>
                                        </p:tgtEl>
                                        <p:attrNameLst>
                                          <p:attrName>ppt_x</p:attrName>
                                        </p:attrNameLst>
                                      </p:cBhvr>
                                      <p:tavLst>
                                        <p:tav tm="0">
                                          <p:val>
                                            <p:strVal val="ppt_x"/>
                                          </p:val>
                                        </p:tav>
                                        <p:tav tm="100000">
                                          <p:val>
                                            <p:strVal val="ppt_x"/>
                                          </p:val>
                                        </p:tav>
                                      </p:tavLst>
                                    </p:anim>
                                    <p:anim calcmode="lin" valueType="num">
                                      <p:cBhvr>
                                        <p:cTn id="163" dur="1000"/>
                                        <p:tgtEl>
                                          <p:spTgt spid="39"/>
                                        </p:tgtEl>
                                        <p:attrNameLst>
                                          <p:attrName>ppt_y</p:attrName>
                                        </p:attrNameLst>
                                      </p:cBhvr>
                                      <p:tavLst>
                                        <p:tav tm="0">
                                          <p:val>
                                            <p:strVal val="ppt_y"/>
                                          </p:val>
                                        </p:tav>
                                        <p:tav tm="100000">
                                          <p:val>
                                            <p:strVal val="ppt_y+.1"/>
                                          </p:val>
                                        </p:tav>
                                      </p:tavLst>
                                    </p:anim>
                                    <p:set>
                                      <p:cBhvr>
                                        <p:cTn id="164" dur="1" fill="hold">
                                          <p:stCondLst>
                                            <p:cond delay="999"/>
                                          </p:stCondLst>
                                        </p:cTn>
                                        <p:tgtEl>
                                          <p:spTgt spid="39"/>
                                        </p:tgtEl>
                                        <p:attrNameLst>
                                          <p:attrName>style.visibility</p:attrName>
                                        </p:attrNameLst>
                                      </p:cBhvr>
                                      <p:to>
                                        <p:strVal val="hidden"/>
                                      </p:to>
                                    </p:set>
                                  </p:childTnLst>
                                </p:cTn>
                              </p:par>
                              <p:par>
                                <p:cTn id="165" presetID="42" presetClass="exit" presetSubtype="0" fill="hold" grpId="0" nodeType="withEffect">
                                  <p:stCondLst>
                                    <p:cond delay="0"/>
                                  </p:stCondLst>
                                  <p:childTnLst>
                                    <p:animEffect transition="out" filter="fade">
                                      <p:cBhvr>
                                        <p:cTn id="166" dur="1000"/>
                                        <p:tgtEl>
                                          <p:spTgt spid="40"/>
                                        </p:tgtEl>
                                      </p:cBhvr>
                                    </p:animEffect>
                                    <p:anim calcmode="lin" valueType="num">
                                      <p:cBhvr>
                                        <p:cTn id="167" dur="1000"/>
                                        <p:tgtEl>
                                          <p:spTgt spid="40"/>
                                        </p:tgtEl>
                                        <p:attrNameLst>
                                          <p:attrName>ppt_x</p:attrName>
                                        </p:attrNameLst>
                                      </p:cBhvr>
                                      <p:tavLst>
                                        <p:tav tm="0">
                                          <p:val>
                                            <p:strVal val="ppt_x"/>
                                          </p:val>
                                        </p:tav>
                                        <p:tav tm="100000">
                                          <p:val>
                                            <p:strVal val="ppt_x"/>
                                          </p:val>
                                        </p:tav>
                                      </p:tavLst>
                                    </p:anim>
                                    <p:anim calcmode="lin" valueType="num">
                                      <p:cBhvr>
                                        <p:cTn id="168" dur="1000"/>
                                        <p:tgtEl>
                                          <p:spTgt spid="40"/>
                                        </p:tgtEl>
                                        <p:attrNameLst>
                                          <p:attrName>ppt_y</p:attrName>
                                        </p:attrNameLst>
                                      </p:cBhvr>
                                      <p:tavLst>
                                        <p:tav tm="0">
                                          <p:val>
                                            <p:strVal val="ppt_y"/>
                                          </p:val>
                                        </p:tav>
                                        <p:tav tm="100000">
                                          <p:val>
                                            <p:strVal val="ppt_y+.1"/>
                                          </p:val>
                                        </p:tav>
                                      </p:tavLst>
                                    </p:anim>
                                    <p:set>
                                      <p:cBhvr>
                                        <p:cTn id="169" dur="1" fill="hold">
                                          <p:stCondLst>
                                            <p:cond delay="999"/>
                                          </p:stCondLst>
                                        </p:cTn>
                                        <p:tgtEl>
                                          <p:spTgt spid="40"/>
                                        </p:tgtEl>
                                        <p:attrNameLst>
                                          <p:attrName>style.visibility</p:attrName>
                                        </p:attrNameLst>
                                      </p:cBhvr>
                                      <p:to>
                                        <p:strVal val="hidden"/>
                                      </p:to>
                                    </p:set>
                                  </p:childTnLst>
                                </p:cTn>
                              </p:par>
                              <p:par>
                                <p:cTn id="170" presetID="42" presetClass="exit" presetSubtype="0" fill="hold" grpId="0" nodeType="withEffect">
                                  <p:stCondLst>
                                    <p:cond delay="0"/>
                                  </p:stCondLst>
                                  <p:childTnLst>
                                    <p:animEffect transition="out" filter="fade">
                                      <p:cBhvr>
                                        <p:cTn id="171" dur="1000"/>
                                        <p:tgtEl>
                                          <p:spTgt spid="41"/>
                                        </p:tgtEl>
                                      </p:cBhvr>
                                    </p:animEffect>
                                    <p:anim calcmode="lin" valueType="num">
                                      <p:cBhvr>
                                        <p:cTn id="172" dur="1000"/>
                                        <p:tgtEl>
                                          <p:spTgt spid="41"/>
                                        </p:tgtEl>
                                        <p:attrNameLst>
                                          <p:attrName>ppt_x</p:attrName>
                                        </p:attrNameLst>
                                      </p:cBhvr>
                                      <p:tavLst>
                                        <p:tav tm="0">
                                          <p:val>
                                            <p:strVal val="ppt_x"/>
                                          </p:val>
                                        </p:tav>
                                        <p:tav tm="100000">
                                          <p:val>
                                            <p:strVal val="ppt_x"/>
                                          </p:val>
                                        </p:tav>
                                      </p:tavLst>
                                    </p:anim>
                                    <p:anim calcmode="lin" valueType="num">
                                      <p:cBhvr>
                                        <p:cTn id="173" dur="1000"/>
                                        <p:tgtEl>
                                          <p:spTgt spid="41"/>
                                        </p:tgtEl>
                                        <p:attrNameLst>
                                          <p:attrName>ppt_y</p:attrName>
                                        </p:attrNameLst>
                                      </p:cBhvr>
                                      <p:tavLst>
                                        <p:tav tm="0">
                                          <p:val>
                                            <p:strVal val="ppt_y"/>
                                          </p:val>
                                        </p:tav>
                                        <p:tav tm="100000">
                                          <p:val>
                                            <p:strVal val="ppt_y+.1"/>
                                          </p:val>
                                        </p:tav>
                                      </p:tavLst>
                                    </p:anim>
                                    <p:set>
                                      <p:cBhvr>
                                        <p:cTn id="174" dur="1" fill="hold">
                                          <p:stCondLst>
                                            <p:cond delay="999"/>
                                          </p:stCondLst>
                                        </p:cTn>
                                        <p:tgtEl>
                                          <p:spTgt spid="41"/>
                                        </p:tgtEl>
                                        <p:attrNameLst>
                                          <p:attrName>style.visibility</p:attrName>
                                        </p:attrNameLst>
                                      </p:cBhvr>
                                      <p:to>
                                        <p:strVal val="hidden"/>
                                      </p:to>
                                    </p:set>
                                  </p:childTnLst>
                                </p:cTn>
                              </p:par>
                              <p:par>
                                <p:cTn id="175" presetID="42" presetClass="exit" presetSubtype="0" fill="hold" grpId="0" nodeType="withEffect">
                                  <p:stCondLst>
                                    <p:cond delay="0"/>
                                  </p:stCondLst>
                                  <p:childTnLst>
                                    <p:animEffect transition="out" filter="fade">
                                      <p:cBhvr>
                                        <p:cTn id="176" dur="1000"/>
                                        <p:tgtEl>
                                          <p:spTgt spid="42"/>
                                        </p:tgtEl>
                                      </p:cBhvr>
                                    </p:animEffect>
                                    <p:anim calcmode="lin" valueType="num">
                                      <p:cBhvr>
                                        <p:cTn id="177" dur="1000"/>
                                        <p:tgtEl>
                                          <p:spTgt spid="42"/>
                                        </p:tgtEl>
                                        <p:attrNameLst>
                                          <p:attrName>ppt_x</p:attrName>
                                        </p:attrNameLst>
                                      </p:cBhvr>
                                      <p:tavLst>
                                        <p:tav tm="0">
                                          <p:val>
                                            <p:strVal val="ppt_x"/>
                                          </p:val>
                                        </p:tav>
                                        <p:tav tm="100000">
                                          <p:val>
                                            <p:strVal val="ppt_x"/>
                                          </p:val>
                                        </p:tav>
                                      </p:tavLst>
                                    </p:anim>
                                    <p:anim calcmode="lin" valueType="num">
                                      <p:cBhvr>
                                        <p:cTn id="178" dur="1000"/>
                                        <p:tgtEl>
                                          <p:spTgt spid="42"/>
                                        </p:tgtEl>
                                        <p:attrNameLst>
                                          <p:attrName>ppt_y</p:attrName>
                                        </p:attrNameLst>
                                      </p:cBhvr>
                                      <p:tavLst>
                                        <p:tav tm="0">
                                          <p:val>
                                            <p:strVal val="ppt_y"/>
                                          </p:val>
                                        </p:tav>
                                        <p:tav tm="100000">
                                          <p:val>
                                            <p:strVal val="ppt_y+.1"/>
                                          </p:val>
                                        </p:tav>
                                      </p:tavLst>
                                    </p:anim>
                                    <p:set>
                                      <p:cBhvr>
                                        <p:cTn id="179" dur="1" fill="hold">
                                          <p:stCondLst>
                                            <p:cond delay="999"/>
                                          </p:stCondLst>
                                        </p:cTn>
                                        <p:tgtEl>
                                          <p:spTgt spid="42"/>
                                        </p:tgtEl>
                                        <p:attrNameLst>
                                          <p:attrName>style.visibility</p:attrName>
                                        </p:attrNameLst>
                                      </p:cBhvr>
                                      <p:to>
                                        <p:strVal val="hidden"/>
                                      </p:to>
                                    </p:set>
                                  </p:childTnLst>
                                </p:cTn>
                              </p:par>
                              <p:par>
                                <p:cTn id="180" presetID="42" presetClass="exit" presetSubtype="0" fill="hold" grpId="0" nodeType="withEffect">
                                  <p:stCondLst>
                                    <p:cond delay="0"/>
                                  </p:stCondLst>
                                  <p:childTnLst>
                                    <p:animEffect transition="out" filter="fade">
                                      <p:cBhvr>
                                        <p:cTn id="181" dur="1000"/>
                                        <p:tgtEl>
                                          <p:spTgt spid="43"/>
                                        </p:tgtEl>
                                      </p:cBhvr>
                                    </p:animEffect>
                                    <p:anim calcmode="lin" valueType="num">
                                      <p:cBhvr>
                                        <p:cTn id="182" dur="1000"/>
                                        <p:tgtEl>
                                          <p:spTgt spid="43"/>
                                        </p:tgtEl>
                                        <p:attrNameLst>
                                          <p:attrName>ppt_x</p:attrName>
                                        </p:attrNameLst>
                                      </p:cBhvr>
                                      <p:tavLst>
                                        <p:tav tm="0">
                                          <p:val>
                                            <p:strVal val="ppt_x"/>
                                          </p:val>
                                        </p:tav>
                                        <p:tav tm="100000">
                                          <p:val>
                                            <p:strVal val="ppt_x"/>
                                          </p:val>
                                        </p:tav>
                                      </p:tavLst>
                                    </p:anim>
                                    <p:anim calcmode="lin" valueType="num">
                                      <p:cBhvr>
                                        <p:cTn id="183" dur="1000"/>
                                        <p:tgtEl>
                                          <p:spTgt spid="43"/>
                                        </p:tgtEl>
                                        <p:attrNameLst>
                                          <p:attrName>ppt_y</p:attrName>
                                        </p:attrNameLst>
                                      </p:cBhvr>
                                      <p:tavLst>
                                        <p:tav tm="0">
                                          <p:val>
                                            <p:strVal val="ppt_y"/>
                                          </p:val>
                                        </p:tav>
                                        <p:tav tm="100000">
                                          <p:val>
                                            <p:strVal val="ppt_y+.1"/>
                                          </p:val>
                                        </p:tav>
                                      </p:tavLst>
                                    </p:anim>
                                    <p:set>
                                      <p:cBhvr>
                                        <p:cTn id="184" dur="1" fill="hold">
                                          <p:stCondLst>
                                            <p:cond delay="999"/>
                                          </p:stCondLst>
                                        </p:cTn>
                                        <p:tgtEl>
                                          <p:spTgt spid="43"/>
                                        </p:tgtEl>
                                        <p:attrNameLst>
                                          <p:attrName>style.visibility</p:attrName>
                                        </p:attrNameLst>
                                      </p:cBhvr>
                                      <p:to>
                                        <p:strVal val="hidden"/>
                                      </p:to>
                                    </p:set>
                                  </p:childTnLst>
                                </p:cTn>
                              </p:par>
                              <p:par>
                                <p:cTn id="185" presetID="42" presetClass="exit" presetSubtype="0" fill="hold" grpId="0" nodeType="withEffect">
                                  <p:stCondLst>
                                    <p:cond delay="0"/>
                                  </p:stCondLst>
                                  <p:childTnLst>
                                    <p:animEffect transition="out" filter="fade">
                                      <p:cBhvr>
                                        <p:cTn id="186" dur="1000"/>
                                        <p:tgtEl>
                                          <p:spTgt spid="44"/>
                                        </p:tgtEl>
                                      </p:cBhvr>
                                    </p:animEffect>
                                    <p:anim calcmode="lin" valueType="num">
                                      <p:cBhvr>
                                        <p:cTn id="187" dur="1000"/>
                                        <p:tgtEl>
                                          <p:spTgt spid="44"/>
                                        </p:tgtEl>
                                        <p:attrNameLst>
                                          <p:attrName>ppt_x</p:attrName>
                                        </p:attrNameLst>
                                      </p:cBhvr>
                                      <p:tavLst>
                                        <p:tav tm="0">
                                          <p:val>
                                            <p:strVal val="ppt_x"/>
                                          </p:val>
                                        </p:tav>
                                        <p:tav tm="100000">
                                          <p:val>
                                            <p:strVal val="ppt_x"/>
                                          </p:val>
                                        </p:tav>
                                      </p:tavLst>
                                    </p:anim>
                                    <p:anim calcmode="lin" valueType="num">
                                      <p:cBhvr>
                                        <p:cTn id="188" dur="1000"/>
                                        <p:tgtEl>
                                          <p:spTgt spid="44"/>
                                        </p:tgtEl>
                                        <p:attrNameLst>
                                          <p:attrName>ppt_y</p:attrName>
                                        </p:attrNameLst>
                                      </p:cBhvr>
                                      <p:tavLst>
                                        <p:tav tm="0">
                                          <p:val>
                                            <p:strVal val="ppt_y"/>
                                          </p:val>
                                        </p:tav>
                                        <p:tav tm="100000">
                                          <p:val>
                                            <p:strVal val="ppt_y+.1"/>
                                          </p:val>
                                        </p:tav>
                                      </p:tavLst>
                                    </p:anim>
                                    <p:set>
                                      <p:cBhvr>
                                        <p:cTn id="189" dur="1" fill="hold">
                                          <p:stCondLst>
                                            <p:cond delay="999"/>
                                          </p:stCondLst>
                                        </p:cTn>
                                        <p:tgtEl>
                                          <p:spTgt spid="44"/>
                                        </p:tgtEl>
                                        <p:attrNameLst>
                                          <p:attrName>style.visibility</p:attrName>
                                        </p:attrNameLst>
                                      </p:cBhvr>
                                      <p:to>
                                        <p:strVal val="hidden"/>
                                      </p:to>
                                    </p:set>
                                  </p:childTnLst>
                                </p:cTn>
                              </p:par>
                              <p:par>
                                <p:cTn id="190" presetID="42" presetClass="exit" presetSubtype="0" fill="hold" grpId="0" nodeType="withEffect">
                                  <p:stCondLst>
                                    <p:cond delay="0"/>
                                  </p:stCondLst>
                                  <p:childTnLst>
                                    <p:animEffect transition="out" filter="fade">
                                      <p:cBhvr>
                                        <p:cTn id="191" dur="1000"/>
                                        <p:tgtEl>
                                          <p:spTgt spid="45"/>
                                        </p:tgtEl>
                                      </p:cBhvr>
                                    </p:animEffect>
                                    <p:anim calcmode="lin" valueType="num">
                                      <p:cBhvr>
                                        <p:cTn id="192" dur="1000"/>
                                        <p:tgtEl>
                                          <p:spTgt spid="45"/>
                                        </p:tgtEl>
                                        <p:attrNameLst>
                                          <p:attrName>ppt_x</p:attrName>
                                        </p:attrNameLst>
                                      </p:cBhvr>
                                      <p:tavLst>
                                        <p:tav tm="0">
                                          <p:val>
                                            <p:strVal val="ppt_x"/>
                                          </p:val>
                                        </p:tav>
                                        <p:tav tm="100000">
                                          <p:val>
                                            <p:strVal val="ppt_x"/>
                                          </p:val>
                                        </p:tav>
                                      </p:tavLst>
                                    </p:anim>
                                    <p:anim calcmode="lin" valueType="num">
                                      <p:cBhvr>
                                        <p:cTn id="193" dur="1000"/>
                                        <p:tgtEl>
                                          <p:spTgt spid="45"/>
                                        </p:tgtEl>
                                        <p:attrNameLst>
                                          <p:attrName>ppt_y</p:attrName>
                                        </p:attrNameLst>
                                      </p:cBhvr>
                                      <p:tavLst>
                                        <p:tav tm="0">
                                          <p:val>
                                            <p:strVal val="ppt_y"/>
                                          </p:val>
                                        </p:tav>
                                        <p:tav tm="100000">
                                          <p:val>
                                            <p:strVal val="ppt_y+.1"/>
                                          </p:val>
                                        </p:tav>
                                      </p:tavLst>
                                    </p:anim>
                                    <p:set>
                                      <p:cBhvr>
                                        <p:cTn id="194" dur="1" fill="hold">
                                          <p:stCondLst>
                                            <p:cond delay="999"/>
                                          </p:stCondLst>
                                        </p:cTn>
                                        <p:tgtEl>
                                          <p:spTgt spid="45"/>
                                        </p:tgtEl>
                                        <p:attrNameLst>
                                          <p:attrName>style.visibility</p:attrName>
                                        </p:attrNameLst>
                                      </p:cBhvr>
                                      <p:to>
                                        <p:strVal val="hidden"/>
                                      </p:to>
                                    </p:set>
                                  </p:childTnLst>
                                </p:cTn>
                              </p:par>
                              <p:par>
                                <p:cTn id="195" presetID="42" presetClass="exit" presetSubtype="0" fill="hold" grpId="0" nodeType="withEffect">
                                  <p:stCondLst>
                                    <p:cond delay="0"/>
                                  </p:stCondLst>
                                  <p:childTnLst>
                                    <p:animEffect transition="out" filter="fade">
                                      <p:cBhvr>
                                        <p:cTn id="196" dur="1000"/>
                                        <p:tgtEl>
                                          <p:spTgt spid="46"/>
                                        </p:tgtEl>
                                      </p:cBhvr>
                                    </p:animEffect>
                                    <p:anim calcmode="lin" valueType="num">
                                      <p:cBhvr>
                                        <p:cTn id="197" dur="1000"/>
                                        <p:tgtEl>
                                          <p:spTgt spid="46"/>
                                        </p:tgtEl>
                                        <p:attrNameLst>
                                          <p:attrName>ppt_x</p:attrName>
                                        </p:attrNameLst>
                                      </p:cBhvr>
                                      <p:tavLst>
                                        <p:tav tm="0">
                                          <p:val>
                                            <p:strVal val="ppt_x"/>
                                          </p:val>
                                        </p:tav>
                                        <p:tav tm="100000">
                                          <p:val>
                                            <p:strVal val="ppt_x"/>
                                          </p:val>
                                        </p:tav>
                                      </p:tavLst>
                                    </p:anim>
                                    <p:anim calcmode="lin" valueType="num">
                                      <p:cBhvr>
                                        <p:cTn id="198" dur="1000"/>
                                        <p:tgtEl>
                                          <p:spTgt spid="46"/>
                                        </p:tgtEl>
                                        <p:attrNameLst>
                                          <p:attrName>ppt_y</p:attrName>
                                        </p:attrNameLst>
                                      </p:cBhvr>
                                      <p:tavLst>
                                        <p:tav tm="0">
                                          <p:val>
                                            <p:strVal val="ppt_y"/>
                                          </p:val>
                                        </p:tav>
                                        <p:tav tm="100000">
                                          <p:val>
                                            <p:strVal val="ppt_y+.1"/>
                                          </p:val>
                                        </p:tav>
                                      </p:tavLst>
                                    </p:anim>
                                    <p:set>
                                      <p:cBhvr>
                                        <p:cTn id="199" dur="1" fill="hold">
                                          <p:stCondLst>
                                            <p:cond delay="999"/>
                                          </p:stCondLst>
                                        </p:cTn>
                                        <p:tgtEl>
                                          <p:spTgt spid="46"/>
                                        </p:tgtEl>
                                        <p:attrNameLst>
                                          <p:attrName>style.visibility</p:attrName>
                                        </p:attrNameLst>
                                      </p:cBhvr>
                                      <p:to>
                                        <p:strVal val="hidden"/>
                                      </p:to>
                                    </p:set>
                                  </p:childTnLst>
                                </p:cTn>
                              </p:par>
                              <p:par>
                                <p:cTn id="200" presetID="42" presetClass="exit" presetSubtype="0" fill="hold" grpId="0" nodeType="withEffect">
                                  <p:stCondLst>
                                    <p:cond delay="0"/>
                                  </p:stCondLst>
                                  <p:childTnLst>
                                    <p:animEffect transition="out" filter="fade">
                                      <p:cBhvr>
                                        <p:cTn id="201" dur="1000"/>
                                        <p:tgtEl>
                                          <p:spTgt spid="47"/>
                                        </p:tgtEl>
                                      </p:cBhvr>
                                    </p:animEffect>
                                    <p:anim calcmode="lin" valueType="num">
                                      <p:cBhvr>
                                        <p:cTn id="202" dur="1000"/>
                                        <p:tgtEl>
                                          <p:spTgt spid="47"/>
                                        </p:tgtEl>
                                        <p:attrNameLst>
                                          <p:attrName>ppt_x</p:attrName>
                                        </p:attrNameLst>
                                      </p:cBhvr>
                                      <p:tavLst>
                                        <p:tav tm="0">
                                          <p:val>
                                            <p:strVal val="ppt_x"/>
                                          </p:val>
                                        </p:tav>
                                        <p:tav tm="100000">
                                          <p:val>
                                            <p:strVal val="ppt_x"/>
                                          </p:val>
                                        </p:tav>
                                      </p:tavLst>
                                    </p:anim>
                                    <p:anim calcmode="lin" valueType="num">
                                      <p:cBhvr>
                                        <p:cTn id="203" dur="1000"/>
                                        <p:tgtEl>
                                          <p:spTgt spid="47"/>
                                        </p:tgtEl>
                                        <p:attrNameLst>
                                          <p:attrName>ppt_y</p:attrName>
                                        </p:attrNameLst>
                                      </p:cBhvr>
                                      <p:tavLst>
                                        <p:tav tm="0">
                                          <p:val>
                                            <p:strVal val="ppt_y"/>
                                          </p:val>
                                        </p:tav>
                                        <p:tav tm="100000">
                                          <p:val>
                                            <p:strVal val="ppt_y+.1"/>
                                          </p:val>
                                        </p:tav>
                                      </p:tavLst>
                                    </p:anim>
                                    <p:set>
                                      <p:cBhvr>
                                        <p:cTn id="204" dur="1" fill="hold">
                                          <p:stCondLst>
                                            <p:cond delay="999"/>
                                          </p:stCondLst>
                                        </p:cTn>
                                        <p:tgtEl>
                                          <p:spTgt spid="47"/>
                                        </p:tgtEl>
                                        <p:attrNameLst>
                                          <p:attrName>style.visibility</p:attrName>
                                        </p:attrNameLst>
                                      </p:cBhvr>
                                      <p:to>
                                        <p:strVal val="hidden"/>
                                      </p:to>
                                    </p:set>
                                  </p:childTnLst>
                                </p:cTn>
                              </p:par>
                              <p:par>
                                <p:cTn id="205" presetID="42" presetClass="exit" presetSubtype="0" fill="hold" grpId="0" nodeType="withEffect">
                                  <p:stCondLst>
                                    <p:cond delay="0"/>
                                  </p:stCondLst>
                                  <p:childTnLst>
                                    <p:animEffect transition="out" filter="fade">
                                      <p:cBhvr>
                                        <p:cTn id="206" dur="1000"/>
                                        <p:tgtEl>
                                          <p:spTgt spid="48"/>
                                        </p:tgtEl>
                                      </p:cBhvr>
                                    </p:animEffect>
                                    <p:anim calcmode="lin" valueType="num">
                                      <p:cBhvr>
                                        <p:cTn id="207" dur="1000"/>
                                        <p:tgtEl>
                                          <p:spTgt spid="48"/>
                                        </p:tgtEl>
                                        <p:attrNameLst>
                                          <p:attrName>ppt_x</p:attrName>
                                        </p:attrNameLst>
                                      </p:cBhvr>
                                      <p:tavLst>
                                        <p:tav tm="0">
                                          <p:val>
                                            <p:strVal val="ppt_x"/>
                                          </p:val>
                                        </p:tav>
                                        <p:tav tm="100000">
                                          <p:val>
                                            <p:strVal val="ppt_x"/>
                                          </p:val>
                                        </p:tav>
                                      </p:tavLst>
                                    </p:anim>
                                    <p:anim calcmode="lin" valueType="num">
                                      <p:cBhvr>
                                        <p:cTn id="208" dur="1000"/>
                                        <p:tgtEl>
                                          <p:spTgt spid="48"/>
                                        </p:tgtEl>
                                        <p:attrNameLst>
                                          <p:attrName>ppt_y</p:attrName>
                                        </p:attrNameLst>
                                      </p:cBhvr>
                                      <p:tavLst>
                                        <p:tav tm="0">
                                          <p:val>
                                            <p:strVal val="ppt_y"/>
                                          </p:val>
                                        </p:tav>
                                        <p:tav tm="100000">
                                          <p:val>
                                            <p:strVal val="ppt_y+.1"/>
                                          </p:val>
                                        </p:tav>
                                      </p:tavLst>
                                    </p:anim>
                                    <p:set>
                                      <p:cBhvr>
                                        <p:cTn id="209" dur="1" fill="hold">
                                          <p:stCondLst>
                                            <p:cond delay="999"/>
                                          </p:stCondLst>
                                        </p:cTn>
                                        <p:tgtEl>
                                          <p:spTgt spid="48"/>
                                        </p:tgtEl>
                                        <p:attrNameLst>
                                          <p:attrName>style.visibility</p:attrName>
                                        </p:attrNameLst>
                                      </p:cBhvr>
                                      <p:to>
                                        <p:strVal val="hidden"/>
                                      </p:to>
                                    </p:set>
                                  </p:childTnLst>
                                </p:cTn>
                              </p:par>
                              <p:par>
                                <p:cTn id="210" presetID="42" presetClass="exit" presetSubtype="0" fill="hold" grpId="0" nodeType="withEffect">
                                  <p:stCondLst>
                                    <p:cond delay="0"/>
                                  </p:stCondLst>
                                  <p:childTnLst>
                                    <p:animEffect transition="out" filter="fade">
                                      <p:cBhvr>
                                        <p:cTn id="211" dur="1000"/>
                                        <p:tgtEl>
                                          <p:spTgt spid="49"/>
                                        </p:tgtEl>
                                      </p:cBhvr>
                                    </p:animEffect>
                                    <p:anim calcmode="lin" valueType="num">
                                      <p:cBhvr>
                                        <p:cTn id="212" dur="1000"/>
                                        <p:tgtEl>
                                          <p:spTgt spid="49"/>
                                        </p:tgtEl>
                                        <p:attrNameLst>
                                          <p:attrName>ppt_x</p:attrName>
                                        </p:attrNameLst>
                                      </p:cBhvr>
                                      <p:tavLst>
                                        <p:tav tm="0">
                                          <p:val>
                                            <p:strVal val="ppt_x"/>
                                          </p:val>
                                        </p:tav>
                                        <p:tav tm="100000">
                                          <p:val>
                                            <p:strVal val="ppt_x"/>
                                          </p:val>
                                        </p:tav>
                                      </p:tavLst>
                                    </p:anim>
                                    <p:anim calcmode="lin" valueType="num">
                                      <p:cBhvr>
                                        <p:cTn id="213" dur="1000"/>
                                        <p:tgtEl>
                                          <p:spTgt spid="49"/>
                                        </p:tgtEl>
                                        <p:attrNameLst>
                                          <p:attrName>ppt_y</p:attrName>
                                        </p:attrNameLst>
                                      </p:cBhvr>
                                      <p:tavLst>
                                        <p:tav tm="0">
                                          <p:val>
                                            <p:strVal val="ppt_y"/>
                                          </p:val>
                                        </p:tav>
                                        <p:tav tm="100000">
                                          <p:val>
                                            <p:strVal val="ppt_y+.1"/>
                                          </p:val>
                                        </p:tav>
                                      </p:tavLst>
                                    </p:anim>
                                    <p:set>
                                      <p:cBhvr>
                                        <p:cTn id="214" dur="1" fill="hold">
                                          <p:stCondLst>
                                            <p:cond delay="999"/>
                                          </p:stCondLst>
                                        </p:cTn>
                                        <p:tgtEl>
                                          <p:spTgt spid="49"/>
                                        </p:tgtEl>
                                        <p:attrNameLst>
                                          <p:attrName>style.visibility</p:attrName>
                                        </p:attrNameLst>
                                      </p:cBhvr>
                                      <p:to>
                                        <p:strVal val="hidden"/>
                                      </p:to>
                                    </p:set>
                                  </p:childTnLst>
                                </p:cTn>
                              </p:par>
                              <p:par>
                                <p:cTn id="215" presetID="42" presetClass="exit" presetSubtype="0" fill="hold" grpId="0" nodeType="withEffect">
                                  <p:stCondLst>
                                    <p:cond delay="0"/>
                                  </p:stCondLst>
                                  <p:childTnLst>
                                    <p:animEffect transition="out" filter="fade">
                                      <p:cBhvr>
                                        <p:cTn id="216" dur="1000"/>
                                        <p:tgtEl>
                                          <p:spTgt spid="50"/>
                                        </p:tgtEl>
                                      </p:cBhvr>
                                    </p:animEffect>
                                    <p:anim calcmode="lin" valueType="num">
                                      <p:cBhvr>
                                        <p:cTn id="217" dur="1000"/>
                                        <p:tgtEl>
                                          <p:spTgt spid="50"/>
                                        </p:tgtEl>
                                        <p:attrNameLst>
                                          <p:attrName>ppt_x</p:attrName>
                                        </p:attrNameLst>
                                      </p:cBhvr>
                                      <p:tavLst>
                                        <p:tav tm="0">
                                          <p:val>
                                            <p:strVal val="ppt_x"/>
                                          </p:val>
                                        </p:tav>
                                        <p:tav tm="100000">
                                          <p:val>
                                            <p:strVal val="ppt_x"/>
                                          </p:val>
                                        </p:tav>
                                      </p:tavLst>
                                    </p:anim>
                                    <p:anim calcmode="lin" valueType="num">
                                      <p:cBhvr>
                                        <p:cTn id="218" dur="1000"/>
                                        <p:tgtEl>
                                          <p:spTgt spid="50"/>
                                        </p:tgtEl>
                                        <p:attrNameLst>
                                          <p:attrName>ppt_y</p:attrName>
                                        </p:attrNameLst>
                                      </p:cBhvr>
                                      <p:tavLst>
                                        <p:tav tm="0">
                                          <p:val>
                                            <p:strVal val="ppt_y"/>
                                          </p:val>
                                        </p:tav>
                                        <p:tav tm="100000">
                                          <p:val>
                                            <p:strVal val="ppt_y+.1"/>
                                          </p:val>
                                        </p:tav>
                                      </p:tavLst>
                                    </p:anim>
                                    <p:set>
                                      <p:cBhvr>
                                        <p:cTn id="219" dur="1" fill="hold">
                                          <p:stCondLst>
                                            <p:cond delay="999"/>
                                          </p:stCondLst>
                                        </p:cTn>
                                        <p:tgtEl>
                                          <p:spTgt spid="50"/>
                                        </p:tgtEl>
                                        <p:attrNameLst>
                                          <p:attrName>style.visibility</p:attrName>
                                        </p:attrNameLst>
                                      </p:cBhvr>
                                      <p:to>
                                        <p:strVal val="hidden"/>
                                      </p:to>
                                    </p:set>
                                  </p:childTnLst>
                                </p:cTn>
                              </p:par>
                              <p:par>
                                <p:cTn id="220" presetID="42" presetClass="exit" presetSubtype="0" fill="hold" grpId="0" nodeType="withEffect">
                                  <p:stCondLst>
                                    <p:cond delay="0"/>
                                  </p:stCondLst>
                                  <p:childTnLst>
                                    <p:animEffect transition="out" filter="fade">
                                      <p:cBhvr>
                                        <p:cTn id="221" dur="1000"/>
                                        <p:tgtEl>
                                          <p:spTgt spid="51"/>
                                        </p:tgtEl>
                                      </p:cBhvr>
                                    </p:animEffect>
                                    <p:anim calcmode="lin" valueType="num">
                                      <p:cBhvr>
                                        <p:cTn id="222" dur="1000"/>
                                        <p:tgtEl>
                                          <p:spTgt spid="51"/>
                                        </p:tgtEl>
                                        <p:attrNameLst>
                                          <p:attrName>ppt_x</p:attrName>
                                        </p:attrNameLst>
                                      </p:cBhvr>
                                      <p:tavLst>
                                        <p:tav tm="0">
                                          <p:val>
                                            <p:strVal val="ppt_x"/>
                                          </p:val>
                                        </p:tav>
                                        <p:tav tm="100000">
                                          <p:val>
                                            <p:strVal val="ppt_x"/>
                                          </p:val>
                                        </p:tav>
                                      </p:tavLst>
                                    </p:anim>
                                    <p:anim calcmode="lin" valueType="num">
                                      <p:cBhvr>
                                        <p:cTn id="223" dur="1000"/>
                                        <p:tgtEl>
                                          <p:spTgt spid="51"/>
                                        </p:tgtEl>
                                        <p:attrNameLst>
                                          <p:attrName>ppt_y</p:attrName>
                                        </p:attrNameLst>
                                      </p:cBhvr>
                                      <p:tavLst>
                                        <p:tav tm="0">
                                          <p:val>
                                            <p:strVal val="ppt_y"/>
                                          </p:val>
                                        </p:tav>
                                        <p:tav tm="100000">
                                          <p:val>
                                            <p:strVal val="ppt_y+.1"/>
                                          </p:val>
                                        </p:tav>
                                      </p:tavLst>
                                    </p:anim>
                                    <p:set>
                                      <p:cBhvr>
                                        <p:cTn id="224" dur="1" fill="hold">
                                          <p:stCondLst>
                                            <p:cond delay="999"/>
                                          </p:stCondLst>
                                        </p:cTn>
                                        <p:tgtEl>
                                          <p:spTgt spid="51"/>
                                        </p:tgtEl>
                                        <p:attrNameLst>
                                          <p:attrName>style.visibility</p:attrName>
                                        </p:attrNameLst>
                                      </p:cBhvr>
                                      <p:to>
                                        <p:strVal val="hidden"/>
                                      </p:to>
                                    </p:set>
                                  </p:childTnLst>
                                </p:cTn>
                              </p:par>
                              <p:par>
                                <p:cTn id="225" presetID="42" presetClass="exit" presetSubtype="0" fill="hold" grpId="0" nodeType="withEffect">
                                  <p:stCondLst>
                                    <p:cond delay="0"/>
                                  </p:stCondLst>
                                  <p:childTnLst>
                                    <p:animEffect transition="out" filter="fade">
                                      <p:cBhvr>
                                        <p:cTn id="226" dur="1000"/>
                                        <p:tgtEl>
                                          <p:spTgt spid="52"/>
                                        </p:tgtEl>
                                      </p:cBhvr>
                                    </p:animEffect>
                                    <p:anim calcmode="lin" valueType="num">
                                      <p:cBhvr>
                                        <p:cTn id="227" dur="1000"/>
                                        <p:tgtEl>
                                          <p:spTgt spid="52"/>
                                        </p:tgtEl>
                                        <p:attrNameLst>
                                          <p:attrName>ppt_x</p:attrName>
                                        </p:attrNameLst>
                                      </p:cBhvr>
                                      <p:tavLst>
                                        <p:tav tm="0">
                                          <p:val>
                                            <p:strVal val="ppt_x"/>
                                          </p:val>
                                        </p:tav>
                                        <p:tav tm="100000">
                                          <p:val>
                                            <p:strVal val="ppt_x"/>
                                          </p:val>
                                        </p:tav>
                                      </p:tavLst>
                                    </p:anim>
                                    <p:anim calcmode="lin" valueType="num">
                                      <p:cBhvr>
                                        <p:cTn id="228" dur="1000"/>
                                        <p:tgtEl>
                                          <p:spTgt spid="52"/>
                                        </p:tgtEl>
                                        <p:attrNameLst>
                                          <p:attrName>ppt_y</p:attrName>
                                        </p:attrNameLst>
                                      </p:cBhvr>
                                      <p:tavLst>
                                        <p:tav tm="0">
                                          <p:val>
                                            <p:strVal val="ppt_y"/>
                                          </p:val>
                                        </p:tav>
                                        <p:tav tm="100000">
                                          <p:val>
                                            <p:strVal val="ppt_y+.1"/>
                                          </p:val>
                                        </p:tav>
                                      </p:tavLst>
                                    </p:anim>
                                    <p:set>
                                      <p:cBhvr>
                                        <p:cTn id="229" dur="1" fill="hold">
                                          <p:stCondLst>
                                            <p:cond delay="999"/>
                                          </p:stCondLst>
                                        </p:cTn>
                                        <p:tgtEl>
                                          <p:spTgt spid="52"/>
                                        </p:tgtEl>
                                        <p:attrNameLst>
                                          <p:attrName>style.visibility</p:attrName>
                                        </p:attrNameLst>
                                      </p:cBhvr>
                                      <p:to>
                                        <p:strVal val="hidden"/>
                                      </p:to>
                                    </p:set>
                                  </p:childTnLst>
                                </p:cTn>
                              </p:par>
                              <p:par>
                                <p:cTn id="230" presetID="42" presetClass="exit" presetSubtype="0" fill="hold" grpId="0" nodeType="withEffect">
                                  <p:stCondLst>
                                    <p:cond delay="0"/>
                                  </p:stCondLst>
                                  <p:childTnLst>
                                    <p:animEffect transition="out" filter="fade">
                                      <p:cBhvr>
                                        <p:cTn id="231" dur="1000"/>
                                        <p:tgtEl>
                                          <p:spTgt spid="53"/>
                                        </p:tgtEl>
                                      </p:cBhvr>
                                    </p:animEffect>
                                    <p:anim calcmode="lin" valueType="num">
                                      <p:cBhvr>
                                        <p:cTn id="232" dur="1000"/>
                                        <p:tgtEl>
                                          <p:spTgt spid="53"/>
                                        </p:tgtEl>
                                        <p:attrNameLst>
                                          <p:attrName>ppt_x</p:attrName>
                                        </p:attrNameLst>
                                      </p:cBhvr>
                                      <p:tavLst>
                                        <p:tav tm="0">
                                          <p:val>
                                            <p:strVal val="ppt_x"/>
                                          </p:val>
                                        </p:tav>
                                        <p:tav tm="100000">
                                          <p:val>
                                            <p:strVal val="ppt_x"/>
                                          </p:val>
                                        </p:tav>
                                      </p:tavLst>
                                    </p:anim>
                                    <p:anim calcmode="lin" valueType="num">
                                      <p:cBhvr>
                                        <p:cTn id="233" dur="1000"/>
                                        <p:tgtEl>
                                          <p:spTgt spid="53"/>
                                        </p:tgtEl>
                                        <p:attrNameLst>
                                          <p:attrName>ppt_y</p:attrName>
                                        </p:attrNameLst>
                                      </p:cBhvr>
                                      <p:tavLst>
                                        <p:tav tm="0">
                                          <p:val>
                                            <p:strVal val="ppt_y"/>
                                          </p:val>
                                        </p:tav>
                                        <p:tav tm="100000">
                                          <p:val>
                                            <p:strVal val="ppt_y+.1"/>
                                          </p:val>
                                        </p:tav>
                                      </p:tavLst>
                                    </p:anim>
                                    <p:set>
                                      <p:cBhvr>
                                        <p:cTn id="234" dur="1" fill="hold">
                                          <p:stCondLst>
                                            <p:cond delay="999"/>
                                          </p:stCondLst>
                                        </p:cTn>
                                        <p:tgtEl>
                                          <p:spTgt spid="53"/>
                                        </p:tgtEl>
                                        <p:attrNameLst>
                                          <p:attrName>style.visibility</p:attrName>
                                        </p:attrNameLst>
                                      </p:cBhvr>
                                      <p:to>
                                        <p:strVal val="hidden"/>
                                      </p:to>
                                    </p:set>
                                  </p:childTnLst>
                                </p:cTn>
                              </p:par>
                              <p:par>
                                <p:cTn id="235" presetID="42" presetClass="exit" presetSubtype="0" fill="hold" grpId="0" nodeType="withEffect">
                                  <p:stCondLst>
                                    <p:cond delay="0"/>
                                  </p:stCondLst>
                                  <p:childTnLst>
                                    <p:animEffect transition="out" filter="fade">
                                      <p:cBhvr>
                                        <p:cTn id="236" dur="1000"/>
                                        <p:tgtEl>
                                          <p:spTgt spid="54"/>
                                        </p:tgtEl>
                                      </p:cBhvr>
                                    </p:animEffect>
                                    <p:anim calcmode="lin" valueType="num">
                                      <p:cBhvr>
                                        <p:cTn id="237" dur="1000"/>
                                        <p:tgtEl>
                                          <p:spTgt spid="54"/>
                                        </p:tgtEl>
                                        <p:attrNameLst>
                                          <p:attrName>ppt_x</p:attrName>
                                        </p:attrNameLst>
                                      </p:cBhvr>
                                      <p:tavLst>
                                        <p:tav tm="0">
                                          <p:val>
                                            <p:strVal val="ppt_x"/>
                                          </p:val>
                                        </p:tav>
                                        <p:tav tm="100000">
                                          <p:val>
                                            <p:strVal val="ppt_x"/>
                                          </p:val>
                                        </p:tav>
                                      </p:tavLst>
                                    </p:anim>
                                    <p:anim calcmode="lin" valueType="num">
                                      <p:cBhvr>
                                        <p:cTn id="238" dur="1000"/>
                                        <p:tgtEl>
                                          <p:spTgt spid="54"/>
                                        </p:tgtEl>
                                        <p:attrNameLst>
                                          <p:attrName>ppt_y</p:attrName>
                                        </p:attrNameLst>
                                      </p:cBhvr>
                                      <p:tavLst>
                                        <p:tav tm="0">
                                          <p:val>
                                            <p:strVal val="ppt_y"/>
                                          </p:val>
                                        </p:tav>
                                        <p:tav tm="100000">
                                          <p:val>
                                            <p:strVal val="ppt_y+.1"/>
                                          </p:val>
                                        </p:tav>
                                      </p:tavLst>
                                    </p:anim>
                                    <p:set>
                                      <p:cBhvr>
                                        <p:cTn id="239" dur="1" fill="hold">
                                          <p:stCondLst>
                                            <p:cond delay="999"/>
                                          </p:stCondLst>
                                        </p:cTn>
                                        <p:tgtEl>
                                          <p:spTgt spid="54"/>
                                        </p:tgtEl>
                                        <p:attrNameLst>
                                          <p:attrName>style.visibility</p:attrName>
                                        </p:attrNameLst>
                                      </p:cBhvr>
                                      <p:to>
                                        <p:strVal val="hidden"/>
                                      </p:to>
                                    </p:set>
                                  </p:childTnLst>
                                </p:cTn>
                              </p:par>
                              <p:par>
                                <p:cTn id="240" presetID="42" presetClass="exit" presetSubtype="0" fill="hold" grpId="0" nodeType="withEffect">
                                  <p:stCondLst>
                                    <p:cond delay="0"/>
                                  </p:stCondLst>
                                  <p:childTnLst>
                                    <p:animEffect transition="out" filter="fade">
                                      <p:cBhvr>
                                        <p:cTn id="241" dur="1000"/>
                                        <p:tgtEl>
                                          <p:spTgt spid="55"/>
                                        </p:tgtEl>
                                      </p:cBhvr>
                                    </p:animEffect>
                                    <p:anim calcmode="lin" valueType="num">
                                      <p:cBhvr>
                                        <p:cTn id="242" dur="1000"/>
                                        <p:tgtEl>
                                          <p:spTgt spid="55"/>
                                        </p:tgtEl>
                                        <p:attrNameLst>
                                          <p:attrName>ppt_x</p:attrName>
                                        </p:attrNameLst>
                                      </p:cBhvr>
                                      <p:tavLst>
                                        <p:tav tm="0">
                                          <p:val>
                                            <p:strVal val="ppt_x"/>
                                          </p:val>
                                        </p:tav>
                                        <p:tav tm="100000">
                                          <p:val>
                                            <p:strVal val="ppt_x"/>
                                          </p:val>
                                        </p:tav>
                                      </p:tavLst>
                                    </p:anim>
                                    <p:anim calcmode="lin" valueType="num">
                                      <p:cBhvr>
                                        <p:cTn id="243" dur="1000"/>
                                        <p:tgtEl>
                                          <p:spTgt spid="55"/>
                                        </p:tgtEl>
                                        <p:attrNameLst>
                                          <p:attrName>ppt_y</p:attrName>
                                        </p:attrNameLst>
                                      </p:cBhvr>
                                      <p:tavLst>
                                        <p:tav tm="0">
                                          <p:val>
                                            <p:strVal val="ppt_y"/>
                                          </p:val>
                                        </p:tav>
                                        <p:tav tm="100000">
                                          <p:val>
                                            <p:strVal val="ppt_y+.1"/>
                                          </p:val>
                                        </p:tav>
                                      </p:tavLst>
                                    </p:anim>
                                    <p:set>
                                      <p:cBhvr>
                                        <p:cTn id="244" dur="1" fill="hold">
                                          <p:stCondLst>
                                            <p:cond delay="999"/>
                                          </p:stCondLst>
                                        </p:cTn>
                                        <p:tgtEl>
                                          <p:spTgt spid="55"/>
                                        </p:tgtEl>
                                        <p:attrNameLst>
                                          <p:attrName>style.visibility</p:attrName>
                                        </p:attrNameLst>
                                      </p:cBhvr>
                                      <p:to>
                                        <p:strVal val="hidden"/>
                                      </p:to>
                                    </p:set>
                                  </p:childTnLst>
                                </p:cTn>
                              </p:par>
                              <p:par>
                                <p:cTn id="245" presetID="42" presetClass="exit" presetSubtype="0" fill="hold" grpId="0" nodeType="withEffect">
                                  <p:stCondLst>
                                    <p:cond delay="0"/>
                                  </p:stCondLst>
                                  <p:childTnLst>
                                    <p:animEffect transition="out" filter="fade">
                                      <p:cBhvr>
                                        <p:cTn id="246" dur="1000"/>
                                        <p:tgtEl>
                                          <p:spTgt spid="56"/>
                                        </p:tgtEl>
                                      </p:cBhvr>
                                    </p:animEffect>
                                    <p:anim calcmode="lin" valueType="num">
                                      <p:cBhvr>
                                        <p:cTn id="247" dur="1000"/>
                                        <p:tgtEl>
                                          <p:spTgt spid="56"/>
                                        </p:tgtEl>
                                        <p:attrNameLst>
                                          <p:attrName>ppt_x</p:attrName>
                                        </p:attrNameLst>
                                      </p:cBhvr>
                                      <p:tavLst>
                                        <p:tav tm="0">
                                          <p:val>
                                            <p:strVal val="ppt_x"/>
                                          </p:val>
                                        </p:tav>
                                        <p:tav tm="100000">
                                          <p:val>
                                            <p:strVal val="ppt_x"/>
                                          </p:val>
                                        </p:tav>
                                      </p:tavLst>
                                    </p:anim>
                                    <p:anim calcmode="lin" valueType="num">
                                      <p:cBhvr>
                                        <p:cTn id="248" dur="1000"/>
                                        <p:tgtEl>
                                          <p:spTgt spid="56"/>
                                        </p:tgtEl>
                                        <p:attrNameLst>
                                          <p:attrName>ppt_y</p:attrName>
                                        </p:attrNameLst>
                                      </p:cBhvr>
                                      <p:tavLst>
                                        <p:tav tm="0">
                                          <p:val>
                                            <p:strVal val="ppt_y"/>
                                          </p:val>
                                        </p:tav>
                                        <p:tav tm="100000">
                                          <p:val>
                                            <p:strVal val="ppt_y+.1"/>
                                          </p:val>
                                        </p:tav>
                                      </p:tavLst>
                                    </p:anim>
                                    <p:set>
                                      <p:cBhvr>
                                        <p:cTn id="249" dur="1" fill="hold">
                                          <p:stCondLst>
                                            <p:cond delay="999"/>
                                          </p:stCondLst>
                                        </p:cTn>
                                        <p:tgtEl>
                                          <p:spTgt spid="56"/>
                                        </p:tgtEl>
                                        <p:attrNameLst>
                                          <p:attrName>style.visibility</p:attrName>
                                        </p:attrNameLst>
                                      </p:cBhvr>
                                      <p:to>
                                        <p:strVal val="hidden"/>
                                      </p:to>
                                    </p:set>
                                  </p:childTnLst>
                                </p:cTn>
                              </p:par>
                              <p:par>
                                <p:cTn id="250" presetID="42" presetClass="exit" presetSubtype="0" fill="hold" grpId="0" nodeType="withEffect">
                                  <p:stCondLst>
                                    <p:cond delay="0"/>
                                  </p:stCondLst>
                                  <p:childTnLst>
                                    <p:animEffect transition="out" filter="fade">
                                      <p:cBhvr>
                                        <p:cTn id="251" dur="1000"/>
                                        <p:tgtEl>
                                          <p:spTgt spid="57"/>
                                        </p:tgtEl>
                                      </p:cBhvr>
                                    </p:animEffect>
                                    <p:anim calcmode="lin" valueType="num">
                                      <p:cBhvr>
                                        <p:cTn id="252" dur="1000"/>
                                        <p:tgtEl>
                                          <p:spTgt spid="57"/>
                                        </p:tgtEl>
                                        <p:attrNameLst>
                                          <p:attrName>ppt_x</p:attrName>
                                        </p:attrNameLst>
                                      </p:cBhvr>
                                      <p:tavLst>
                                        <p:tav tm="0">
                                          <p:val>
                                            <p:strVal val="ppt_x"/>
                                          </p:val>
                                        </p:tav>
                                        <p:tav tm="100000">
                                          <p:val>
                                            <p:strVal val="ppt_x"/>
                                          </p:val>
                                        </p:tav>
                                      </p:tavLst>
                                    </p:anim>
                                    <p:anim calcmode="lin" valueType="num">
                                      <p:cBhvr>
                                        <p:cTn id="253" dur="1000"/>
                                        <p:tgtEl>
                                          <p:spTgt spid="57"/>
                                        </p:tgtEl>
                                        <p:attrNameLst>
                                          <p:attrName>ppt_y</p:attrName>
                                        </p:attrNameLst>
                                      </p:cBhvr>
                                      <p:tavLst>
                                        <p:tav tm="0">
                                          <p:val>
                                            <p:strVal val="ppt_y"/>
                                          </p:val>
                                        </p:tav>
                                        <p:tav tm="100000">
                                          <p:val>
                                            <p:strVal val="ppt_y+.1"/>
                                          </p:val>
                                        </p:tav>
                                      </p:tavLst>
                                    </p:anim>
                                    <p:set>
                                      <p:cBhvr>
                                        <p:cTn id="254" dur="1" fill="hold">
                                          <p:stCondLst>
                                            <p:cond delay="999"/>
                                          </p:stCondLst>
                                        </p:cTn>
                                        <p:tgtEl>
                                          <p:spTgt spid="57"/>
                                        </p:tgtEl>
                                        <p:attrNameLst>
                                          <p:attrName>style.visibility</p:attrName>
                                        </p:attrNameLst>
                                      </p:cBhvr>
                                      <p:to>
                                        <p:strVal val="hidden"/>
                                      </p:to>
                                    </p:set>
                                  </p:childTnLst>
                                </p:cTn>
                              </p:par>
                              <p:par>
                                <p:cTn id="255" presetID="42" presetClass="exit" presetSubtype="0" fill="hold" grpId="0" nodeType="withEffect">
                                  <p:stCondLst>
                                    <p:cond delay="0"/>
                                  </p:stCondLst>
                                  <p:childTnLst>
                                    <p:animEffect transition="out" filter="fade">
                                      <p:cBhvr>
                                        <p:cTn id="256" dur="1000"/>
                                        <p:tgtEl>
                                          <p:spTgt spid="58"/>
                                        </p:tgtEl>
                                      </p:cBhvr>
                                    </p:animEffect>
                                    <p:anim calcmode="lin" valueType="num">
                                      <p:cBhvr>
                                        <p:cTn id="257" dur="1000"/>
                                        <p:tgtEl>
                                          <p:spTgt spid="58"/>
                                        </p:tgtEl>
                                        <p:attrNameLst>
                                          <p:attrName>ppt_x</p:attrName>
                                        </p:attrNameLst>
                                      </p:cBhvr>
                                      <p:tavLst>
                                        <p:tav tm="0">
                                          <p:val>
                                            <p:strVal val="ppt_x"/>
                                          </p:val>
                                        </p:tav>
                                        <p:tav tm="100000">
                                          <p:val>
                                            <p:strVal val="ppt_x"/>
                                          </p:val>
                                        </p:tav>
                                      </p:tavLst>
                                    </p:anim>
                                    <p:anim calcmode="lin" valueType="num">
                                      <p:cBhvr>
                                        <p:cTn id="258" dur="1000"/>
                                        <p:tgtEl>
                                          <p:spTgt spid="58"/>
                                        </p:tgtEl>
                                        <p:attrNameLst>
                                          <p:attrName>ppt_y</p:attrName>
                                        </p:attrNameLst>
                                      </p:cBhvr>
                                      <p:tavLst>
                                        <p:tav tm="0">
                                          <p:val>
                                            <p:strVal val="ppt_y"/>
                                          </p:val>
                                        </p:tav>
                                        <p:tav tm="100000">
                                          <p:val>
                                            <p:strVal val="ppt_y+.1"/>
                                          </p:val>
                                        </p:tav>
                                      </p:tavLst>
                                    </p:anim>
                                    <p:set>
                                      <p:cBhvr>
                                        <p:cTn id="259" dur="1" fill="hold">
                                          <p:stCondLst>
                                            <p:cond delay="999"/>
                                          </p:stCondLst>
                                        </p:cTn>
                                        <p:tgtEl>
                                          <p:spTgt spid="58"/>
                                        </p:tgtEl>
                                        <p:attrNameLst>
                                          <p:attrName>style.visibility</p:attrName>
                                        </p:attrNameLst>
                                      </p:cBhvr>
                                      <p:to>
                                        <p:strVal val="hidden"/>
                                      </p:to>
                                    </p:set>
                                  </p:childTnLst>
                                </p:cTn>
                              </p:par>
                              <p:par>
                                <p:cTn id="260" presetID="42" presetClass="exit" presetSubtype="0" fill="hold" grpId="0" nodeType="withEffect">
                                  <p:stCondLst>
                                    <p:cond delay="0"/>
                                  </p:stCondLst>
                                  <p:childTnLst>
                                    <p:animEffect transition="out" filter="fade">
                                      <p:cBhvr>
                                        <p:cTn id="261" dur="1000"/>
                                        <p:tgtEl>
                                          <p:spTgt spid="59"/>
                                        </p:tgtEl>
                                      </p:cBhvr>
                                    </p:animEffect>
                                    <p:anim calcmode="lin" valueType="num">
                                      <p:cBhvr>
                                        <p:cTn id="262" dur="1000"/>
                                        <p:tgtEl>
                                          <p:spTgt spid="59"/>
                                        </p:tgtEl>
                                        <p:attrNameLst>
                                          <p:attrName>ppt_x</p:attrName>
                                        </p:attrNameLst>
                                      </p:cBhvr>
                                      <p:tavLst>
                                        <p:tav tm="0">
                                          <p:val>
                                            <p:strVal val="ppt_x"/>
                                          </p:val>
                                        </p:tav>
                                        <p:tav tm="100000">
                                          <p:val>
                                            <p:strVal val="ppt_x"/>
                                          </p:val>
                                        </p:tav>
                                      </p:tavLst>
                                    </p:anim>
                                    <p:anim calcmode="lin" valueType="num">
                                      <p:cBhvr>
                                        <p:cTn id="263" dur="1000"/>
                                        <p:tgtEl>
                                          <p:spTgt spid="59"/>
                                        </p:tgtEl>
                                        <p:attrNameLst>
                                          <p:attrName>ppt_y</p:attrName>
                                        </p:attrNameLst>
                                      </p:cBhvr>
                                      <p:tavLst>
                                        <p:tav tm="0">
                                          <p:val>
                                            <p:strVal val="ppt_y"/>
                                          </p:val>
                                        </p:tav>
                                        <p:tav tm="100000">
                                          <p:val>
                                            <p:strVal val="ppt_y+.1"/>
                                          </p:val>
                                        </p:tav>
                                      </p:tavLst>
                                    </p:anim>
                                    <p:set>
                                      <p:cBhvr>
                                        <p:cTn id="264" dur="1" fill="hold">
                                          <p:stCondLst>
                                            <p:cond delay="999"/>
                                          </p:stCondLst>
                                        </p:cTn>
                                        <p:tgtEl>
                                          <p:spTgt spid="59"/>
                                        </p:tgtEl>
                                        <p:attrNameLst>
                                          <p:attrName>style.visibility</p:attrName>
                                        </p:attrNameLst>
                                      </p:cBhvr>
                                      <p:to>
                                        <p:strVal val="hidden"/>
                                      </p:to>
                                    </p:set>
                                  </p:childTnLst>
                                </p:cTn>
                              </p:par>
                              <p:par>
                                <p:cTn id="265" presetID="42" presetClass="exit" presetSubtype="0" fill="hold" grpId="0" nodeType="withEffect">
                                  <p:stCondLst>
                                    <p:cond delay="0"/>
                                  </p:stCondLst>
                                  <p:childTnLst>
                                    <p:animEffect transition="out" filter="fade">
                                      <p:cBhvr>
                                        <p:cTn id="266" dur="1000"/>
                                        <p:tgtEl>
                                          <p:spTgt spid="60"/>
                                        </p:tgtEl>
                                      </p:cBhvr>
                                    </p:animEffect>
                                    <p:anim calcmode="lin" valueType="num">
                                      <p:cBhvr>
                                        <p:cTn id="267" dur="1000"/>
                                        <p:tgtEl>
                                          <p:spTgt spid="60"/>
                                        </p:tgtEl>
                                        <p:attrNameLst>
                                          <p:attrName>ppt_x</p:attrName>
                                        </p:attrNameLst>
                                      </p:cBhvr>
                                      <p:tavLst>
                                        <p:tav tm="0">
                                          <p:val>
                                            <p:strVal val="ppt_x"/>
                                          </p:val>
                                        </p:tav>
                                        <p:tav tm="100000">
                                          <p:val>
                                            <p:strVal val="ppt_x"/>
                                          </p:val>
                                        </p:tav>
                                      </p:tavLst>
                                    </p:anim>
                                    <p:anim calcmode="lin" valueType="num">
                                      <p:cBhvr>
                                        <p:cTn id="268" dur="1000"/>
                                        <p:tgtEl>
                                          <p:spTgt spid="60"/>
                                        </p:tgtEl>
                                        <p:attrNameLst>
                                          <p:attrName>ppt_y</p:attrName>
                                        </p:attrNameLst>
                                      </p:cBhvr>
                                      <p:tavLst>
                                        <p:tav tm="0">
                                          <p:val>
                                            <p:strVal val="ppt_y"/>
                                          </p:val>
                                        </p:tav>
                                        <p:tav tm="100000">
                                          <p:val>
                                            <p:strVal val="ppt_y+.1"/>
                                          </p:val>
                                        </p:tav>
                                      </p:tavLst>
                                    </p:anim>
                                    <p:set>
                                      <p:cBhvr>
                                        <p:cTn id="269" dur="1" fill="hold">
                                          <p:stCondLst>
                                            <p:cond delay="999"/>
                                          </p:stCondLst>
                                        </p:cTn>
                                        <p:tgtEl>
                                          <p:spTgt spid="60"/>
                                        </p:tgtEl>
                                        <p:attrNameLst>
                                          <p:attrName>style.visibility</p:attrName>
                                        </p:attrNameLst>
                                      </p:cBhvr>
                                      <p:to>
                                        <p:strVal val="hidden"/>
                                      </p:to>
                                    </p:set>
                                  </p:childTnLst>
                                </p:cTn>
                              </p:par>
                              <p:par>
                                <p:cTn id="270" presetID="42" presetClass="exit" presetSubtype="0" fill="hold" grpId="0" nodeType="withEffect">
                                  <p:stCondLst>
                                    <p:cond delay="0"/>
                                  </p:stCondLst>
                                  <p:childTnLst>
                                    <p:animEffect transition="out" filter="fade">
                                      <p:cBhvr>
                                        <p:cTn id="271" dur="1000"/>
                                        <p:tgtEl>
                                          <p:spTgt spid="61"/>
                                        </p:tgtEl>
                                      </p:cBhvr>
                                    </p:animEffect>
                                    <p:anim calcmode="lin" valueType="num">
                                      <p:cBhvr>
                                        <p:cTn id="272" dur="1000"/>
                                        <p:tgtEl>
                                          <p:spTgt spid="61"/>
                                        </p:tgtEl>
                                        <p:attrNameLst>
                                          <p:attrName>ppt_x</p:attrName>
                                        </p:attrNameLst>
                                      </p:cBhvr>
                                      <p:tavLst>
                                        <p:tav tm="0">
                                          <p:val>
                                            <p:strVal val="ppt_x"/>
                                          </p:val>
                                        </p:tav>
                                        <p:tav tm="100000">
                                          <p:val>
                                            <p:strVal val="ppt_x"/>
                                          </p:val>
                                        </p:tav>
                                      </p:tavLst>
                                    </p:anim>
                                    <p:anim calcmode="lin" valueType="num">
                                      <p:cBhvr>
                                        <p:cTn id="273" dur="1000"/>
                                        <p:tgtEl>
                                          <p:spTgt spid="61"/>
                                        </p:tgtEl>
                                        <p:attrNameLst>
                                          <p:attrName>ppt_y</p:attrName>
                                        </p:attrNameLst>
                                      </p:cBhvr>
                                      <p:tavLst>
                                        <p:tav tm="0">
                                          <p:val>
                                            <p:strVal val="ppt_y"/>
                                          </p:val>
                                        </p:tav>
                                        <p:tav tm="100000">
                                          <p:val>
                                            <p:strVal val="ppt_y+.1"/>
                                          </p:val>
                                        </p:tav>
                                      </p:tavLst>
                                    </p:anim>
                                    <p:set>
                                      <p:cBhvr>
                                        <p:cTn id="274" dur="1" fill="hold">
                                          <p:stCondLst>
                                            <p:cond delay="999"/>
                                          </p:stCondLst>
                                        </p:cTn>
                                        <p:tgtEl>
                                          <p:spTgt spid="61"/>
                                        </p:tgtEl>
                                        <p:attrNameLst>
                                          <p:attrName>style.visibility</p:attrName>
                                        </p:attrNameLst>
                                      </p:cBhvr>
                                      <p:to>
                                        <p:strVal val="hidden"/>
                                      </p:to>
                                    </p:set>
                                  </p:childTnLst>
                                </p:cTn>
                              </p:par>
                              <p:par>
                                <p:cTn id="275" presetID="42" presetClass="exit" presetSubtype="0" fill="hold" grpId="0" nodeType="withEffect">
                                  <p:stCondLst>
                                    <p:cond delay="0"/>
                                  </p:stCondLst>
                                  <p:childTnLst>
                                    <p:animEffect transition="out" filter="fade">
                                      <p:cBhvr>
                                        <p:cTn id="276" dur="1000"/>
                                        <p:tgtEl>
                                          <p:spTgt spid="62"/>
                                        </p:tgtEl>
                                      </p:cBhvr>
                                    </p:animEffect>
                                    <p:anim calcmode="lin" valueType="num">
                                      <p:cBhvr>
                                        <p:cTn id="277" dur="1000"/>
                                        <p:tgtEl>
                                          <p:spTgt spid="62"/>
                                        </p:tgtEl>
                                        <p:attrNameLst>
                                          <p:attrName>ppt_x</p:attrName>
                                        </p:attrNameLst>
                                      </p:cBhvr>
                                      <p:tavLst>
                                        <p:tav tm="0">
                                          <p:val>
                                            <p:strVal val="ppt_x"/>
                                          </p:val>
                                        </p:tav>
                                        <p:tav tm="100000">
                                          <p:val>
                                            <p:strVal val="ppt_x"/>
                                          </p:val>
                                        </p:tav>
                                      </p:tavLst>
                                    </p:anim>
                                    <p:anim calcmode="lin" valueType="num">
                                      <p:cBhvr>
                                        <p:cTn id="278" dur="1000"/>
                                        <p:tgtEl>
                                          <p:spTgt spid="62"/>
                                        </p:tgtEl>
                                        <p:attrNameLst>
                                          <p:attrName>ppt_y</p:attrName>
                                        </p:attrNameLst>
                                      </p:cBhvr>
                                      <p:tavLst>
                                        <p:tav tm="0">
                                          <p:val>
                                            <p:strVal val="ppt_y"/>
                                          </p:val>
                                        </p:tav>
                                        <p:tav tm="100000">
                                          <p:val>
                                            <p:strVal val="ppt_y+.1"/>
                                          </p:val>
                                        </p:tav>
                                      </p:tavLst>
                                    </p:anim>
                                    <p:set>
                                      <p:cBhvr>
                                        <p:cTn id="279" dur="1" fill="hold">
                                          <p:stCondLst>
                                            <p:cond delay="999"/>
                                          </p:stCondLst>
                                        </p:cTn>
                                        <p:tgtEl>
                                          <p:spTgt spid="62"/>
                                        </p:tgtEl>
                                        <p:attrNameLst>
                                          <p:attrName>style.visibility</p:attrName>
                                        </p:attrNameLst>
                                      </p:cBhvr>
                                      <p:to>
                                        <p:strVal val="hidden"/>
                                      </p:to>
                                    </p:set>
                                  </p:childTnLst>
                                </p:cTn>
                              </p:par>
                              <p:par>
                                <p:cTn id="280" presetID="42" presetClass="exit" presetSubtype="0" fill="hold" grpId="0" nodeType="withEffect">
                                  <p:stCondLst>
                                    <p:cond delay="0"/>
                                  </p:stCondLst>
                                  <p:childTnLst>
                                    <p:animEffect transition="out" filter="fade">
                                      <p:cBhvr>
                                        <p:cTn id="281" dur="1000"/>
                                        <p:tgtEl>
                                          <p:spTgt spid="63"/>
                                        </p:tgtEl>
                                      </p:cBhvr>
                                    </p:animEffect>
                                    <p:anim calcmode="lin" valueType="num">
                                      <p:cBhvr>
                                        <p:cTn id="282" dur="1000"/>
                                        <p:tgtEl>
                                          <p:spTgt spid="63"/>
                                        </p:tgtEl>
                                        <p:attrNameLst>
                                          <p:attrName>ppt_x</p:attrName>
                                        </p:attrNameLst>
                                      </p:cBhvr>
                                      <p:tavLst>
                                        <p:tav tm="0">
                                          <p:val>
                                            <p:strVal val="ppt_x"/>
                                          </p:val>
                                        </p:tav>
                                        <p:tav tm="100000">
                                          <p:val>
                                            <p:strVal val="ppt_x"/>
                                          </p:val>
                                        </p:tav>
                                      </p:tavLst>
                                    </p:anim>
                                    <p:anim calcmode="lin" valueType="num">
                                      <p:cBhvr>
                                        <p:cTn id="283" dur="1000"/>
                                        <p:tgtEl>
                                          <p:spTgt spid="63"/>
                                        </p:tgtEl>
                                        <p:attrNameLst>
                                          <p:attrName>ppt_y</p:attrName>
                                        </p:attrNameLst>
                                      </p:cBhvr>
                                      <p:tavLst>
                                        <p:tav tm="0">
                                          <p:val>
                                            <p:strVal val="ppt_y"/>
                                          </p:val>
                                        </p:tav>
                                        <p:tav tm="100000">
                                          <p:val>
                                            <p:strVal val="ppt_y+.1"/>
                                          </p:val>
                                        </p:tav>
                                      </p:tavLst>
                                    </p:anim>
                                    <p:set>
                                      <p:cBhvr>
                                        <p:cTn id="284" dur="1" fill="hold">
                                          <p:stCondLst>
                                            <p:cond delay="999"/>
                                          </p:stCondLst>
                                        </p:cTn>
                                        <p:tgtEl>
                                          <p:spTgt spid="63"/>
                                        </p:tgtEl>
                                        <p:attrNameLst>
                                          <p:attrName>style.visibility</p:attrName>
                                        </p:attrNameLst>
                                      </p:cBhvr>
                                      <p:to>
                                        <p:strVal val="hidden"/>
                                      </p:to>
                                    </p:set>
                                  </p:childTnLst>
                                </p:cTn>
                              </p:par>
                              <p:par>
                                <p:cTn id="285" presetID="42" presetClass="exit" presetSubtype="0" fill="hold" grpId="0" nodeType="withEffect">
                                  <p:stCondLst>
                                    <p:cond delay="0"/>
                                  </p:stCondLst>
                                  <p:childTnLst>
                                    <p:animEffect transition="out" filter="fade">
                                      <p:cBhvr>
                                        <p:cTn id="286" dur="1000"/>
                                        <p:tgtEl>
                                          <p:spTgt spid="64"/>
                                        </p:tgtEl>
                                      </p:cBhvr>
                                    </p:animEffect>
                                    <p:anim calcmode="lin" valueType="num">
                                      <p:cBhvr>
                                        <p:cTn id="287" dur="1000"/>
                                        <p:tgtEl>
                                          <p:spTgt spid="64"/>
                                        </p:tgtEl>
                                        <p:attrNameLst>
                                          <p:attrName>ppt_x</p:attrName>
                                        </p:attrNameLst>
                                      </p:cBhvr>
                                      <p:tavLst>
                                        <p:tav tm="0">
                                          <p:val>
                                            <p:strVal val="ppt_x"/>
                                          </p:val>
                                        </p:tav>
                                        <p:tav tm="100000">
                                          <p:val>
                                            <p:strVal val="ppt_x"/>
                                          </p:val>
                                        </p:tav>
                                      </p:tavLst>
                                    </p:anim>
                                    <p:anim calcmode="lin" valueType="num">
                                      <p:cBhvr>
                                        <p:cTn id="288" dur="1000"/>
                                        <p:tgtEl>
                                          <p:spTgt spid="64"/>
                                        </p:tgtEl>
                                        <p:attrNameLst>
                                          <p:attrName>ppt_y</p:attrName>
                                        </p:attrNameLst>
                                      </p:cBhvr>
                                      <p:tavLst>
                                        <p:tav tm="0">
                                          <p:val>
                                            <p:strVal val="ppt_y"/>
                                          </p:val>
                                        </p:tav>
                                        <p:tav tm="100000">
                                          <p:val>
                                            <p:strVal val="ppt_y+.1"/>
                                          </p:val>
                                        </p:tav>
                                      </p:tavLst>
                                    </p:anim>
                                    <p:set>
                                      <p:cBhvr>
                                        <p:cTn id="289" dur="1" fill="hold">
                                          <p:stCondLst>
                                            <p:cond delay="999"/>
                                          </p:stCondLst>
                                        </p:cTn>
                                        <p:tgtEl>
                                          <p:spTgt spid="64"/>
                                        </p:tgtEl>
                                        <p:attrNameLst>
                                          <p:attrName>style.visibility</p:attrName>
                                        </p:attrNameLst>
                                      </p:cBhvr>
                                      <p:to>
                                        <p:strVal val="hidden"/>
                                      </p:to>
                                    </p:set>
                                  </p:childTnLst>
                                </p:cTn>
                              </p:par>
                              <p:par>
                                <p:cTn id="290" presetID="42" presetClass="exit" presetSubtype="0" fill="hold" grpId="0" nodeType="withEffect">
                                  <p:stCondLst>
                                    <p:cond delay="0"/>
                                  </p:stCondLst>
                                  <p:childTnLst>
                                    <p:animEffect transition="out" filter="fade">
                                      <p:cBhvr>
                                        <p:cTn id="291" dur="1000"/>
                                        <p:tgtEl>
                                          <p:spTgt spid="65"/>
                                        </p:tgtEl>
                                      </p:cBhvr>
                                    </p:animEffect>
                                    <p:anim calcmode="lin" valueType="num">
                                      <p:cBhvr>
                                        <p:cTn id="292" dur="1000"/>
                                        <p:tgtEl>
                                          <p:spTgt spid="65"/>
                                        </p:tgtEl>
                                        <p:attrNameLst>
                                          <p:attrName>ppt_x</p:attrName>
                                        </p:attrNameLst>
                                      </p:cBhvr>
                                      <p:tavLst>
                                        <p:tav tm="0">
                                          <p:val>
                                            <p:strVal val="ppt_x"/>
                                          </p:val>
                                        </p:tav>
                                        <p:tav tm="100000">
                                          <p:val>
                                            <p:strVal val="ppt_x"/>
                                          </p:val>
                                        </p:tav>
                                      </p:tavLst>
                                    </p:anim>
                                    <p:anim calcmode="lin" valueType="num">
                                      <p:cBhvr>
                                        <p:cTn id="293" dur="1000"/>
                                        <p:tgtEl>
                                          <p:spTgt spid="65"/>
                                        </p:tgtEl>
                                        <p:attrNameLst>
                                          <p:attrName>ppt_y</p:attrName>
                                        </p:attrNameLst>
                                      </p:cBhvr>
                                      <p:tavLst>
                                        <p:tav tm="0">
                                          <p:val>
                                            <p:strVal val="ppt_y"/>
                                          </p:val>
                                        </p:tav>
                                        <p:tav tm="100000">
                                          <p:val>
                                            <p:strVal val="ppt_y+.1"/>
                                          </p:val>
                                        </p:tav>
                                      </p:tavLst>
                                    </p:anim>
                                    <p:set>
                                      <p:cBhvr>
                                        <p:cTn id="294" dur="1" fill="hold">
                                          <p:stCondLst>
                                            <p:cond delay="999"/>
                                          </p:stCondLst>
                                        </p:cTn>
                                        <p:tgtEl>
                                          <p:spTgt spid="65"/>
                                        </p:tgtEl>
                                        <p:attrNameLst>
                                          <p:attrName>style.visibility</p:attrName>
                                        </p:attrNameLst>
                                      </p:cBhvr>
                                      <p:to>
                                        <p:strVal val="hidden"/>
                                      </p:to>
                                    </p:set>
                                  </p:childTnLst>
                                </p:cTn>
                              </p:par>
                              <p:par>
                                <p:cTn id="295" presetID="42" presetClass="exit" presetSubtype="0" fill="hold" grpId="0" nodeType="withEffect">
                                  <p:stCondLst>
                                    <p:cond delay="0"/>
                                  </p:stCondLst>
                                  <p:childTnLst>
                                    <p:animEffect transition="out" filter="fade">
                                      <p:cBhvr>
                                        <p:cTn id="296" dur="1000"/>
                                        <p:tgtEl>
                                          <p:spTgt spid="66"/>
                                        </p:tgtEl>
                                      </p:cBhvr>
                                    </p:animEffect>
                                    <p:anim calcmode="lin" valueType="num">
                                      <p:cBhvr>
                                        <p:cTn id="297" dur="1000"/>
                                        <p:tgtEl>
                                          <p:spTgt spid="66"/>
                                        </p:tgtEl>
                                        <p:attrNameLst>
                                          <p:attrName>ppt_x</p:attrName>
                                        </p:attrNameLst>
                                      </p:cBhvr>
                                      <p:tavLst>
                                        <p:tav tm="0">
                                          <p:val>
                                            <p:strVal val="ppt_x"/>
                                          </p:val>
                                        </p:tav>
                                        <p:tav tm="100000">
                                          <p:val>
                                            <p:strVal val="ppt_x"/>
                                          </p:val>
                                        </p:tav>
                                      </p:tavLst>
                                    </p:anim>
                                    <p:anim calcmode="lin" valueType="num">
                                      <p:cBhvr>
                                        <p:cTn id="298" dur="1000"/>
                                        <p:tgtEl>
                                          <p:spTgt spid="66"/>
                                        </p:tgtEl>
                                        <p:attrNameLst>
                                          <p:attrName>ppt_y</p:attrName>
                                        </p:attrNameLst>
                                      </p:cBhvr>
                                      <p:tavLst>
                                        <p:tav tm="0">
                                          <p:val>
                                            <p:strVal val="ppt_y"/>
                                          </p:val>
                                        </p:tav>
                                        <p:tav tm="100000">
                                          <p:val>
                                            <p:strVal val="ppt_y+.1"/>
                                          </p:val>
                                        </p:tav>
                                      </p:tavLst>
                                    </p:anim>
                                    <p:set>
                                      <p:cBhvr>
                                        <p:cTn id="299" dur="1" fill="hold">
                                          <p:stCondLst>
                                            <p:cond delay="999"/>
                                          </p:stCondLst>
                                        </p:cTn>
                                        <p:tgtEl>
                                          <p:spTgt spid="66"/>
                                        </p:tgtEl>
                                        <p:attrNameLst>
                                          <p:attrName>style.visibility</p:attrName>
                                        </p:attrNameLst>
                                      </p:cBhvr>
                                      <p:to>
                                        <p:strVal val="hidden"/>
                                      </p:to>
                                    </p:set>
                                  </p:childTnLst>
                                </p:cTn>
                              </p:par>
                              <p:par>
                                <p:cTn id="300" presetID="42" presetClass="exit" presetSubtype="0" fill="hold" grpId="0" nodeType="withEffect">
                                  <p:stCondLst>
                                    <p:cond delay="0"/>
                                  </p:stCondLst>
                                  <p:childTnLst>
                                    <p:animEffect transition="out" filter="fade">
                                      <p:cBhvr>
                                        <p:cTn id="301" dur="1000"/>
                                        <p:tgtEl>
                                          <p:spTgt spid="67"/>
                                        </p:tgtEl>
                                      </p:cBhvr>
                                    </p:animEffect>
                                    <p:anim calcmode="lin" valueType="num">
                                      <p:cBhvr>
                                        <p:cTn id="302" dur="1000"/>
                                        <p:tgtEl>
                                          <p:spTgt spid="67"/>
                                        </p:tgtEl>
                                        <p:attrNameLst>
                                          <p:attrName>ppt_x</p:attrName>
                                        </p:attrNameLst>
                                      </p:cBhvr>
                                      <p:tavLst>
                                        <p:tav tm="0">
                                          <p:val>
                                            <p:strVal val="ppt_x"/>
                                          </p:val>
                                        </p:tav>
                                        <p:tav tm="100000">
                                          <p:val>
                                            <p:strVal val="ppt_x"/>
                                          </p:val>
                                        </p:tav>
                                      </p:tavLst>
                                    </p:anim>
                                    <p:anim calcmode="lin" valueType="num">
                                      <p:cBhvr>
                                        <p:cTn id="303" dur="1000"/>
                                        <p:tgtEl>
                                          <p:spTgt spid="67"/>
                                        </p:tgtEl>
                                        <p:attrNameLst>
                                          <p:attrName>ppt_y</p:attrName>
                                        </p:attrNameLst>
                                      </p:cBhvr>
                                      <p:tavLst>
                                        <p:tav tm="0">
                                          <p:val>
                                            <p:strVal val="ppt_y"/>
                                          </p:val>
                                        </p:tav>
                                        <p:tav tm="100000">
                                          <p:val>
                                            <p:strVal val="ppt_y+.1"/>
                                          </p:val>
                                        </p:tav>
                                      </p:tavLst>
                                    </p:anim>
                                    <p:set>
                                      <p:cBhvr>
                                        <p:cTn id="304" dur="1" fill="hold">
                                          <p:stCondLst>
                                            <p:cond delay="999"/>
                                          </p:stCondLst>
                                        </p:cTn>
                                        <p:tgtEl>
                                          <p:spTgt spid="67"/>
                                        </p:tgtEl>
                                        <p:attrNameLst>
                                          <p:attrName>style.visibility</p:attrName>
                                        </p:attrNameLst>
                                      </p:cBhvr>
                                      <p:to>
                                        <p:strVal val="hidden"/>
                                      </p:to>
                                    </p:set>
                                  </p:childTnLst>
                                </p:cTn>
                              </p:par>
                              <p:par>
                                <p:cTn id="305" presetID="42" presetClass="exit" presetSubtype="0" fill="hold" grpId="0" nodeType="withEffect">
                                  <p:stCondLst>
                                    <p:cond delay="0"/>
                                  </p:stCondLst>
                                  <p:childTnLst>
                                    <p:animEffect transition="out" filter="fade">
                                      <p:cBhvr>
                                        <p:cTn id="306" dur="1000"/>
                                        <p:tgtEl>
                                          <p:spTgt spid="68"/>
                                        </p:tgtEl>
                                      </p:cBhvr>
                                    </p:animEffect>
                                    <p:anim calcmode="lin" valueType="num">
                                      <p:cBhvr>
                                        <p:cTn id="307" dur="1000"/>
                                        <p:tgtEl>
                                          <p:spTgt spid="68"/>
                                        </p:tgtEl>
                                        <p:attrNameLst>
                                          <p:attrName>ppt_x</p:attrName>
                                        </p:attrNameLst>
                                      </p:cBhvr>
                                      <p:tavLst>
                                        <p:tav tm="0">
                                          <p:val>
                                            <p:strVal val="ppt_x"/>
                                          </p:val>
                                        </p:tav>
                                        <p:tav tm="100000">
                                          <p:val>
                                            <p:strVal val="ppt_x"/>
                                          </p:val>
                                        </p:tav>
                                      </p:tavLst>
                                    </p:anim>
                                    <p:anim calcmode="lin" valueType="num">
                                      <p:cBhvr>
                                        <p:cTn id="308" dur="1000"/>
                                        <p:tgtEl>
                                          <p:spTgt spid="68"/>
                                        </p:tgtEl>
                                        <p:attrNameLst>
                                          <p:attrName>ppt_y</p:attrName>
                                        </p:attrNameLst>
                                      </p:cBhvr>
                                      <p:tavLst>
                                        <p:tav tm="0">
                                          <p:val>
                                            <p:strVal val="ppt_y"/>
                                          </p:val>
                                        </p:tav>
                                        <p:tav tm="100000">
                                          <p:val>
                                            <p:strVal val="ppt_y+.1"/>
                                          </p:val>
                                        </p:tav>
                                      </p:tavLst>
                                    </p:anim>
                                    <p:set>
                                      <p:cBhvr>
                                        <p:cTn id="309" dur="1" fill="hold">
                                          <p:stCondLst>
                                            <p:cond delay="999"/>
                                          </p:stCondLst>
                                        </p:cTn>
                                        <p:tgtEl>
                                          <p:spTgt spid="68"/>
                                        </p:tgtEl>
                                        <p:attrNameLst>
                                          <p:attrName>style.visibility</p:attrName>
                                        </p:attrNameLst>
                                      </p:cBhvr>
                                      <p:to>
                                        <p:strVal val="hidden"/>
                                      </p:to>
                                    </p:set>
                                  </p:childTnLst>
                                </p:cTn>
                              </p:par>
                              <p:par>
                                <p:cTn id="310" presetID="42" presetClass="exit" presetSubtype="0" fill="hold" grpId="0" nodeType="withEffect">
                                  <p:stCondLst>
                                    <p:cond delay="0"/>
                                  </p:stCondLst>
                                  <p:childTnLst>
                                    <p:animEffect transition="out" filter="fade">
                                      <p:cBhvr>
                                        <p:cTn id="311" dur="1000"/>
                                        <p:tgtEl>
                                          <p:spTgt spid="69"/>
                                        </p:tgtEl>
                                      </p:cBhvr>
                                    </p:animEffect>
                                    <p:anim calcmode="lin" valueType="num">
                                      <p:cBhvr>
                                        <p:cTn id="312" dur="1000"/>
                                        <p:tgtEl>
                                          <p:spTgt spid="69"/>
                                        </p:tgtEl>
                                        <p:attrNameLst>
                                          <p:attrName>ppt_x</p:attrName>
                                        </p:attrNameLst>
                                      </p:cBhvr>
                                      <p:tavLst>
                                        <p:tav tm="0">
                                          <p:val>
                                            <p:strVal val="ppt_x"/>
                                          </p:val>
                                        </p:tav>
                                        <p:tav tm="100000">
                                          <p:val>
                                            <p:strVal val="ppt_x"/>
                                          </p:val>
                                        </p:tav>
                                      </p:tavLst>
                                    </p:anim>
                                    <p:anim calcmode="lin" valueType="num">
                                      <p:cBhvr>
                                        <p:cTn id="313" dur="1000"/>
                                        <p:tgtEl>
                                          <p:spTgt spid="69"/>
                                        </p:tgtEl>
                                        <p:attrNameLst>
                                          <p:attrName>ppt_y</p:attrName>
                                        </p:attrNameLst>
                                      </p:cBhvr>
                                      <p:tavLst>
                                        <p:tav tm="0">
                                          <p:val>
                                            <p:strVal val="ppt_y"/>
                                          </p:val>
                                        </p:tav>
                                        <p:tav tm="100000">
                                          <p:val>
                                            <p:strVal val="ppt_y+.1"/>
                                          </p:val>
                                        </p:tav>
                                      </p:tavLst>
                                    </p:anim>
                                    <p:set>
                                      <p:cBhvr>
                                        <p:cTn id="314" dur="1" fill="hold">
                                          <p:stCondLst>
                                            <p:cond delay="999"/>
                                          </p:stCondLst>
                                        </p:cTn>
                                        <p:tgtEl>
                                          <p:spTgt spid="69"/>
                                        </p:tgtEl>
                                        <p:attrNameLst>
                                          <p:attrName>style.visibility</p:attrName>
                                        </p:attrNameLst>
                                      </p:cBhvr>
                                      <p:to>
                                        <p:strVal val="hidden"/>
                                      </p:to>
                                    </p:set>
                                  </p:childTnLst>
                                </p:cTn>
                              </p:par>
                              <p:par>
                                <p:cTn id="315" presetID="42" presetClass="exit" presetSubtype="0" fill="hold" grpId="0" nodeType="withEffect">
                                  <p:stCondLst>
                                    <p:cond delay="0"/>
                                  </p:stCondLst>
                                  <p:childTnLst>
                                    <p:animEffect transition="out" filter="fade">
                                      <p:cBhvr>
                                        <p:cTn id="316" dur="1000"/>
                                        <p:tgtEl>
                                          <p:spTgt spid="70"/>
                                        </p:tgtEl>
                                      </p:cBhvr>
                                    </p:animEffect>
                                    <p:anim calcmode="lin" valueType="num">
                                      <p:cBhvr>
                                        <p:cTn id="317" dur="1000"/>
                                        <p:tgtEl>
                                          <p:spTgt spid="70"/>
                                        </p:tgtEl>
                                        <p:attrNameLst>
                                          <p:attrName>ppt_x</p:attrName>
                                        </p:attrNameLst>
                                      </p:cBhvr>
                                      <p:tavLst>
                                        <p:tav tm="0">
                                          <p:val>
                                            <p:strVal val="ppt_x"/>
                                          </p:val>
                                        </p:tav>
                                        <p:tav tm="100000">
                                          <p:val>
                                            <p:strVal val="ppt_x"/>
                                          </p:val>
                                        </p:tav>
                                      </p:tavLst>
                                    </p:anim>
                                    <p:anim calcmode="lin" valueType="num">
                                      <p:cBhvr>
                                        <p:cTn id="318" dur="1000"/>
                                        <p:tgtEl>
                                          <p:spTgt spid="70"/>
                                        </p:tgtEl>
                                        <p:attrNameLst>
                                          <p:attrName>ppt_y</p:attrName>
                                        </p:attrNameLst>
                                      </p:cBhvr>
                                      <p:tavLst>
                                        <p:tav tm="0">
                                          <p:val>
                                            <p:strVal val="ppt_y"/>
                                          </p:val>
                                        </p:tav>
                                        <p:tav tm="100000">
                                          <p:val>
                                            <p:strVal val="ppt_y+.1"/>
                                          </p:val>
                                        </p:tav>
                                      </p:tavLst>
                                    </p:anim>
                                    <p:set>
                                      <p:cBhvr>
                                        <p:cTn id="319" dur="1" fill="hold">
                                          <p:stCondLst>
                                            <p:cond delay="999"/>
                                          </p:stCondLst>
                                        </p:cTn>
                                        <p:tgtEl>
                                          <p:spTgt spid="70"/>
                                        </p:tgtEl>
                                        <p:attrNameLst>
                                          <p:attrName>style.visibility</p:attrName>
                                        </p:attrNameLst>
                                      </p:cBhvr>
                                      <p:to>
                                        <p:strVal val="hidden"/>
                                      </p:to>
                                    </p:set>
                                  </p:childTnLst>
                                </p:cTn>
                              </p:par>
                              <p:par>
                                <p:cTn id="320" presetID="42" presetClass="exit" presetSubtype="0" fill="hold" grpId="0" nodeType="withEffect">
                                  <p:stCondLst>
                                    <p:cond delay="0"/>
                                  </p:stCondLst>
                                  <p:childTnLst>
                                    <p:animEffect transition="out" filter="fade">
                                      <p:cBhvr>
                                        <p:cTn id="321" dur="1000"/>
                                        <p:tgtEl>
                                          <p:spTgt spid="71"/>
                                        </p:tgtEl>
                                      </p:cBhvr>
                                    </p:animEffect>
                                    <p:anim calcmode="lin" valueType="num">
                                      <p:cBhvr>
                                        <p:cTn id="322" dur="1000"/>
                                        <p:tgtEl>
                                          <p:spTgt spid="71"/>
                                        </p:tgtEl>
                                        <p:attrNameLst>
                                          <p:attrName>ppt_x</p:attrName>
                                        </p:attrNameLst>
                                      </p:cBhvr>
                                      <p:tavLst>
                                        <p:tav tm="0">
                                          <p:val>
                                            <p:strVal val="ppt_x"/>
                                          </p:val>
                                        </p:tav>
                                        <p:tav tm="100000">
                                          <p:val>
                                            <p:strVal val="ppt_x"/>
                                          </p:val>
                                        </p:tav>
                                      </p:tavLst>
                                    </p:anim>
                                    <p:anim calcmode="lin" valueType="num">
                                      <p:cBhvr>
                                        <p:cTn id="323" dur="1000"/>
                                        <p:tgtEl>
                                          <p:spTgt spid="71"/>
                                        </p:tgtEl>
                                        <p:attrNameLst>
                                          <p:attrName>ppt_y</p:attrName>
                                        </p:attrNameLst>
                                      </p:cBhvr>
                                      <p:tavLst>
                                        <p:tav tm="0">
                                          <p:val>
                                            <p:strVal val="ppt_y"/>
                                          </p:val>
                                        </p:tav>
                                        <p:tav tm="100000">
                                          <p:val>
                                            <p:strVal val="ppt_y+.1"/>
                                          </p:val>
                                        </p:tav>
                                      </p:tavLst>
                                    </p:anim>
                                    <p:set>
                                      <p:cBhvr>
                                        <p:cTn id="324" dur="1" fill="hold">
                                          <p:stCondLst>
                                            <p:cond delay="999"/>
                                          </p:stCondLst>
                                        </p:cTn>
                                        <p:tgtEl>
                                          <p:spTgt spid="71"/>
                                        </p:tgtEl>
                                        <p:attrNameLst>
                                          <p:attrName>style.visibility</p:attrName>
                                        </p:attrNameLst>
                                      </p:cBhvr>
                                      <p:to>
                                        <p:strVal val="hidden"/>
                                      </p:to>
                                    </p:set>
                                  </p:childTnLst>
                                </p:cTn>
                              </p:par>
                              <p:par>
                                <p:cTn id="325" presetID="42" presetClass="exit" presetSubtype="0" fill="hold" grpId="0" nodeType="withEffect">
                                  <p:stCondLst>
                                    <p:cond delay="0"/>
                                  </p:stCondLst>
                                  <p:childTnLst>
                                    <p:animEffect transition="out" filter="fade">
                                      <p:cBhvr>
                                        <p:cTn id="326" dur="1000"/>
                                        <p:tgtEl>
                                          <p:spTgt spid="72"/>
                                        </p:tgtEl>
                                      </p:cBhvr>
                                    </p:animEffect>
                                    <p:anim calcmode="lin" valueType="num">
                                      <p:cBhvr>
                                        <p:cTn id="327" dur="1000"/>
                                        <p:tgtEl>
                                          <p:spTgt spid="72"/>
                                        </p:tgtEl>
                                        <p:attrNameLst>
                                          <p:attrName>ppt_x</p:attrName>
                                        </p:attrNameLst>
                                      </p:cBhvr>
                                      <p:tavLst>
                                        <p:tav tm="0">
                                          <p:val>
                                            <p:strVal val="ppt_x"/>
                                          </p:val>
                                        </p:tav>
                                        <p:tav tm="100000">
                                          <p:val>
                                            <p:strVal val="ppt_x"/>
                                          </p:val>
                                        </p:tav>
                                      </p:tavLst>
                                    </p:anim>
                                    <p:anim calcmode="lin" valueType="num">
                                      <p:cBhvr>
                                        <p:cTn id="328" dur="1000"/>
                                        <p:tgtEl>
                                          <p:spTgt spid="72"/>
                                        </p:tgtEl>
                                        <p:attrNameLst>
                                          <p:attrName>ppt_y</p:attrName>
                                        </p:attrNameLst>
                                      </p:cBhvr>
                                      <p:tavLst>
                                        <p:tav tm="0">
                                          <p:val>
                                            <p:strVal val="ppt_y"/>
                                          </p:val>
                                        </p:tav>
                                        <p:tav tm="100000">
                                          <p:val>
                                            <p:strVal val="ppt_y+.1"/>
                                          </p:val>
                                        </p:tav>
                                      </p:tavLst>
                                    </p:anim>
                                    <p:set>
                                      <p:cBhvr>
                                        <p:cTn id="329" dur="1" fill="hold">
                                          <p:stCondLst>
                                            <p:cond delay="999"/>
                                          </p:stCondLst>
                                        </p:cTn>
                                        <p:tgtEl>
                                          <p:spTgt spid="72"/>
                                        </p:tgtEl>
                                        <p:attrNameLst>
                                          <p:attrName>style.visibility</p:attrName>
                                        </p:attrNameLst>
                                      </p:cBhvr>
                                      <p:to>
                                        <p:strVal val="hidden"/>
                                      </p:to>
                                    </p:set>
                                  </p:childTnLst>
                                </p:cTn>
                              </p:par>
                              <p:par>
                                <p:cTn id="330" presetID="42" presetClass="exit" presetSubtype="0" fill="hold" grpId="0" nodeType="withEffect">
                                  <p:stCondLst>
                                    <p:cond delay="0"/>
                                  </p:stCondLst>
                                  <p:childTnLst>
                                    <p:animEffect transition="out" filter="fade">
                                      <p:cBhvr>
                                        <p:cTn id="331" dur="1000"/>
                                        <p:tgtEl>
                                          <p:spTgt spid="73"/>
                                        </p:tgtEl>
                                      </p:cBhvr>
                                    </p:animEffect>
                                    <p:anim calcmode="lin" valueType="num">
                                      <p:cBhvr>
                                        <p:cTn id="332" dur="1000"/>
                                        <p:tgtEl>
                                          <p:spTgt spid="73"/>
                                        </p:tgtEl>
                                        <p:attrNameLst>
                                          <p:attrName>ppt_x</p:attrName>
                                        </p:attrNameLst>
                                      </p:cBhvr>
                                      <p:tavLst>
                                        <p:tav tm="0">
                                          <p:val>
                                            <p:strVal val="ppt_x"/>
                                          </p:val>
                                        </p:tav>
                                        <p:tav tm="100000">
                                          <p:val>
                                            <p:strVal val="ppt_x"/>
                                          </p:val>
                                        </p:tav>
                                      </p:tavLst>
                                    </p:anim>
                                    <p:anim calcmode="lin" valueType="num">
                                      <p:cBhvr>
                                        <p:cTn id="333" dur="1000"/>
                                        <p:tgtEl>
                                          <p:spTgt spid="73"/>
                                        </p:tgtEl>
                                        <p:attrNameLst>
                                          <p:attrName>ppt_y</p:attrName>
                                        </p:attrNameLst>
                                      </p:cBhvr>
                                      <p:tavLst>
                                        <p:tav tm="0">
                                          <p:val>
                                            <p:strVal val="ppt_y"/>
                                          </p:val>
                                        </p:tav>
                                        <p:tav tm="100000">
                                          <p:val>
                                            <p:strVal val="ppt_y+.1"/>
                                          </p:val>
                                        </p:tav>
                                      </p:tavLst>
                                    </p:anim>
                                    <p:set>
                                      <p:cBhvr>
                                        <p:cTn id="334" dur="1" fill="hold">
                                          <p:stCondLst>
                                            <p:cond delay="999"/>
                                          </p:stCondLst>
                                        </p:cTn>
                                        <p:tgtEl>
                                          <p:spTgt spid="73"/>
                                        </p:tgtEl>
                                        <p:attrNameLst>
                                          <p:attrName>style.visibility</p:attrName>
                                        </p:attrNameLst>
                                      </p:cBhvr>
                                      <p:to>
                                        <p:strVal val="hidden"/>
                                      </p:to>
                                    </p:set>
                                  </p:childTnLst>
                                </p:cTn>
                              </p:par>
                              <p:par>
                                <p:cTn id="335" presetID="42" presetClass="exit" presetSubtype="0" fill="hold" grpId="0" nodeType="withEffect">
                                  <p:stCondLst>
                                    <p:cond delay="0"/>
                                  </p:stCondLst>
                                  <p:childTnLst>
                                    <p:animEffect transition="out" filter="fade">
                                      <p:cBhvr>
                                        <p:cTn id="336" dur="1000"/>
                                        <p:tgtEl>
                                          <p:spTgt spid="74"/>
                                        </p:tgtEl>
                                      </p:cBhvr>
                                    </p:animEffect>
                                    <p:anim calcmode="lin" valueType="num">
                                      <p:cBhvr>
                                        <p:cTn id="337" dur="1000"/>
                                        <p:tgtEl>
                                          <p:spTgt spid="74"/>
                                        </p:tgtEl>
                                        <p:attrNameLst>
                                          <p:attrName>ppt_x</p:attrName>
                                        </p:attrNameLst>
                                      </p:cBhvr>
                                      <p:tavLst>
                                        <p:tav tm="0">
                                          <p:val>
                                            <p:strVal val="ppt_x"/>
                                          </p:val>
                                        </p:tav>
                                        <p:tav tm="100000">
                                          <p:val>
                                            <p:strVal val="ppt_x"/>
                                          </p:val>
                                        </p:tav>
                                      </p:tavLst>
                                    </p:anim>
                                    <p:anim calcmode="lin" valueType="num">
                                      <p:cBhvr>
                                        <p:cTn id="338" dur="1000"/>
                                        <p:tgtEl>
                                          <p:spTgt spid="74"/>
                                        </p:tgtEl>
                                        <p:attrNameLst>
                                          <p:attrName>ppt_y</p:attrName>
                                        </p:attrNameLst>
                                      </p:cBhvr>
                                      <p:tavLst>
                                        <p:tav tm="0">
                                          <p:val>
                                            <p:strVal val="ppt_y"/>
                                          </p:val>
                                        </p:tav>
                                        <p:tav tm="100000">
                                          <p:val>
                                            <p:strVal val="ppt_y+.1"/>
                                          </p:val>
                                        </p:tav>
                                      </p:tavLst>
                                    </p:anim>
                                    <p:set>
                                      <p:cBhvr>
                                        <p:cTn id="339" dur="1" fill="hold">
                                          <p:stCondLst>
                                            <p:cond delay="999"/>
                                          </p:stCondLst>
                                        </p:cTn>
                                        <p:tgtEl>
                                          <p:spTgt spid="74"/>
                                        </p:tgtEl>
                                        <p:attrNameLst>
                                          <p:attrName>style.visibility</p:attrName>
                                        </p:attrNameLst>
                                      </p:cBhvr>
                                      <p:to>
                                        <p:strVal val="hidden"/>
                                      </p:to>
                                    </p:set>
                                  </p:childTnLst>
                                </p:cTn>
                              </p:par>
                              <p:par>
                                <p:cTn id="340" presetID="42" presetClass="exit" presetSubtype="0" fill="hold" grpId="0" nodeType="withEffect">
                                  <p:stCondLst>
                                    <p:cond delay="0"/>
                                  </p:stCondLst>
                                  <p:childTnLst>
                                    <p:animEffect transition="out" filter="fade">
                                      <p:cBhvr>
                                        <p:cTn id="341" dur="1000"/>
                                        <p:tgtEl>
                                          <p:spTgt spid="75"/>
                                        </p:tgtEl>
                                      </p:cBhvr>
                                    </p:animEffect>
                                    <p:anim calcmode="lin" valueType="num">
                                      <p:cBhvr>
                                        <p:cTn id="342" dur="1000"/>
                                        <p:tgtEl>
                                          <p:spTgt spid="75"/>
                                        </p:tgtEl>
                                        <p:attrNameLst>
                                          <p:attrName>ppt_x</p:attrName>
                                        </p:attrNameLst>
                                      </p:cBhvr>
                                      <p:tavLst>
                                        <p:tav tm="0">
                                          <p:val>
                                            <p:strVal val="ppt_x"/>
                                          </p:val>
                                        </p:tav>
                                        <p:tav tm="100000">
                                          <p:val>
                                            <p:strVal val="ppt_x"/>
                                          </p:val>
                                        </p:tav>
                                      </p:tavLst>
                                    </p:anim>
                                    <p:anim calcmode="lin" valueType="num">
                                      <p:cBhvr>
                                        <p:cTn id="343" dur="1000"/>
                                        <p:tgtEl>
                                          <p:spTgt spid="75"/>
                                        </p:tgtEl>
                                        <p:attrNameLst>
                                          <p:attrName>ppt_y</p:attrName>
                                        </p:attrNameLst>
                                      </p:cBhvr>
                                      <p:tavLst>
                                        <p:tav tm="0">
                                          <p:val>
                                            <p:strVal val="ppt_y"/>
                                          </p:val>
                                        </p:tav>
                                        <p:tav tm="100000">
                                          <p:val>
                                            <p:strVal val="ppt_y+.1"/>
                                          </p:val>
                                        </p:tav>
                                      </p:tavLst>
                                    </p:anim>
                                    <p:set>
                                      <p:cBhvr>
                                        <p:cTn id="344" dur="1" fill="hold">
                                          <p:stCondLst>
                                            <p:cond delay="999"/>
                                          </p:stCondLst>
                                        </p:cTn>
                                        <p:tgtEl>
                                          <p:spTgt spid="75"/>
                                        </p:tgtEl>
                                        <p:attrNameLst>
                                          <p:attrName>style.visibility</p:attrName>
                                        </p:attrNameLst>
                                      </p:cBhvr>
                                      <p:to>
                                        <p:strVal val="hidden"/>
                                      </p:to>
                                    </p:set>
                                  </p:childTnLst>
                                </p:cTn>
                              </p:par>
                              <p:par>
                                <p:cTn id="345" presetID="42" presetClass="exit" presetSubtype="0" fill="hold" grpId="0" nodeType="withEffect">
                                  <p:stCondLst>
                                    <p:cond delay="0"/>
                                  </p:stCondLst>
                                  <p:childTnLst>
                                    <p:animEffect transition="out" filter="fade">
                                      <p:cBhvr>
                                        <p:cTn id="346" dur="1000"/>
                                        <p:tgtEl>
                                          <p:spTgt spid="76"/>
                                        </p:tgtEl>
                                      </p:cBhvr>
                                    </p:animEffect>
                                    <p:anim calcmode="lin" valueType="num">
                                      <p:cBhvr>
                                        <p:cTn id="347" dur="1000"/>
                                        <p:tgtEl>
                                          <p:spTgt spid="76"/>
                                        </p:tgtEl>
                                        <p:attrNameLst>
                                          <p:attrName>ppt_x</p:attrName>
                                        </p:attrNameLst>
                                      </p:cBhvr>
                                      <p:tavLst>
                                        <p:tav tm="0">
                                          <p:val>
                                            <p:strVal val="ppt_x"/>
                                          </p:val>
                                        </p:tav>
                                        <p:tav tm="100000">
                                          <p:val>
                                            <p:strVal val="ppt_x"/>
                                          </p:val>
                                        </p:tav>
                                      </p:tavLst>
                                    </p:anim>
                                    <p:anim calcmode="lin" valueType="num">
                                      <p:cBhvr>
                                        <p:cTn id="348" dur="1000"/>
                                        <p:tgtEl>
                                          <p:spTgt spid="76"/>
                                        </p:tgtEl>
                                        <p:attrNameLst>
                                          <p:attrName>ppt_y</p:attrName>
                                        </p:attrNameLst>
                                      </p:cBhvr>
                                      <p:tavLst>
                                        <p:tav tm="0">
                                          <p:val>
                                            <p:strVal val="ppt_y"/>
                                          </p:val>
                                        </p:tav>
                                        <p:tav tm="100000">
                                          <p:val>
                                            <p:strVal val="ppt_y+.1"/>
                                          </p:val>
                                        </p:tav>
                                      </p:tavLst>
                                    </p:anim>
                                    <p:set>
                                      <p:cBhvr>
                                        <p:cTn id="349" dur="1" fill="hold">
                                          <p:stCondLst>
                                            <p:cond delay="999"/>
                                          </p:stCondLst>
                                        </p:cTn>
                                        <p:tgtEl>
                                          <p:spTgt spid="76"/>
                                        </p:tgtEl>
                                        <p:attrNameLst>
                                          <p:attrName>style.visibility</p:attrName>
                                        </p:attrNameLst>
                                      </p:cBhvr>
                                      <p:to>
                                        <p:strVal val="hidden"/>
                                      </p:to>
                                    </p:set>
                                  </p:childTnLst>
                                </p:cTn>
                              </p:par>
                              <p:par>
                                <p:cTn id="350" presetID="42" presetClass="exit" presetSubtype="0" fill="hold" grpId="0" nodeType="withEffect">
                                  <p:stCondLst>
                                    <p:cond delay="0"/>
                                  </p:stCondLst>
                                  <p:childTnLst>
                                    <p:animEffect transition="out" filter="fade">
                                      <p:cBhvr>
                                        <p:cTn id="351" dur="1000"/>
                                        <p:tgtEl>
                                          <p:spTgt spid="77"/>
                                        </p:tgtEl>
                                      </p:cBhvr>
                                    </p:animEffect>
                                    <p:anim calcmode="lin" valueType="num">
                                      <p:cBhvr>
                                        <p:cTn id="352" dur="1000"/>
                                        <p:tgtEl>
                                          <p:spTgt spid="77"/>
                                        </p:tgtEl>
                                        <p:attrNameLst>
                                          <p:attrName>ppt_x</p:attrName>
                                        </p:attrNameLst>
                                      </p:cBhvr>
                                      <p:tavLst>
                                        <p:tav tm="0">
                                          <p:val>
                                            <p:strVal val="ppt_x"/>
                                          </p:val>
                                        </p:tav>
                                        <p:tav tm="100000">
                                          <p:val>
                                            <p:strVal val="ppt_x"/>
                                          </p:val>
                                        </p:tav>
                                      </p:tavLst>
                                    </p:anim>
                                    <p:anim calcmode="lin" valueType="num">
                                      <p:cBhvr>
                                        <p:cTn id="353" dur="1000"/>
                                        <p:tgtEl>
                                          <p:spTgt spid="77"/>
                                        </p:tgtEl>
                                        <p:attrNameLst>
                                          <p:attrName>ppt_y</p:attrName>
                                        </p:attrNameLst>
                                      </p:cBhvr>
                                      <p:tavLst>
                                        <p:tav tm="0">
                                          <p:val>
                                            <p:strVal val="ppt_y"/>
                                          </p:val>
                                        </p:tav>
                                        <p:tav tm="100000">
                                          <p:val>
                                            <p:strVal val="ppt_y+.1"/>
                                          </p:val>
                                        </p:tav>
                                      </p:tavLst>
                                    </p:anim>
                                    <p:set>
                                      <p:cBhvr>
                                        <p:cTn id="354" dur="1" fill="hold">
                                          <p:stCondLst>
                                            <p:cond delay="999"/>
                                          </p:stCondLst>
                                        </p:cTn>
                                        <p:tgtEl>
                                          <p:spTgt spid="77"/>
                                        </p:tgtEl>
                                        <p:attrNameLst>
                                          <p:attrName>style.visibility</p:attrName>
                                        </p:attrNameLst>
                                      </p:cBhvr>
                                      <p:to>
                                        <p:strVal val="hidden"/>
                                      </p:to>
                                    </p:set>
                                  </p:childTnLst>
                                </p:cTn>
                              </p:par>
                              <p:par>
                                <p:cTn id="355" presetID="42" presetClass="exit" presetSubtype="0" fill="hold" grpId="0" nodeType="withEffect">
                                  <p:stCondLst>
                                    <p:cond delay="0"/>
                                  </p:stCondLst>
                                  <p:childTnLst>
                                    <p:animEffect transition="out" filter="fade">
                                      <p:cBhvr>
                                        <p:cTn id="356" dur="1000"/>
                                        <p:tgtEl>
                                          <p:spTgt spid="78"/>
                                        </p:tgtEl>
                                      </p:cBhvr>
                                    </p:animEffect>
                                    <p:anim calcmode="lin" valueType="num">
                                      <p:cBhvr>
                                        <p:cTn id="357" dur="1000"/>
                                        <p:tgtEl>
                                          <p:spTgt spid="78"/>
                                        </p:tgtEl>
                                        <p:attrNameLst>
                                          <p:attrName>ppt_x</p:attrName>
                                        </p:attrNameLst>
                                      </p:cBhvr>
                                      <p:tavLst>
                                        <p:tav tm="0">
                                          <p:val>
                                            <p:strVal val="ppt_x"/>
                                          </p:val>
                                        </p:tav>
                                        <p:tav tm="100000">
                                          <p:val>
                                            <p:strVal val="ppt_x"/>
                                          </p:val>
                                        </p:tav>
                                      </p:tavLst>
                                    </p:anim>
                                    <p:anim calcmode="lin" valueType="num">
                                      <p:cBhvr>
                                        <p:cTn id="358" dur="1000"/>
                                        <p:tgtEl>
                                          <p:spTgt spid="78"/>
                                        </p:tgtEl>
                                        <p:attrNameLst>
                                          <p:attrName>ppt_y</p:attrName>
                                        </p:attrNameLst>
                                      </p:cBhvr>
                                      <p:tavLst>
                                        <p:tav tm="0">
                                          <p:val>
                                            <p:strVal val="ppt_y"/>
                                          </p:val>
                                        </p:tav>
                                        <p:tav tm="100000">
                                          <p:val>
                                            <p:strVal val="ppt_y+.1"/>
                                          </p:val>
                                        </p:tav>
                                      </p:tavLst>
                                    </p:anim>
                                    <p:set>
                                      <p:cBhvr>
                                        <p:cTn id="359" dur="1" fill="hold">
                                          <p:stCondLst>
                                            <p:cond delay="999"/>
                                          </p:stCondLst>
                                        </p:cTn>
                                        <p:tgtEl>
                                          <p:spTgt spid="78"/>
                                        </p:tgtEl>
                                        <p:attrNameLst>
                                          <p:attrName>style.visibility</p:attrName>
                                        </p:attrNameLst>
                                      </p:cBhvr>
                                      <p:to>
                                        <p:strVal val="hidden"/>
                                      </p:to>
                                    </p:set>
                                  </p:childTnLst>
                                </p:cTn>
                              </p:par>
                              <p:par>
                                <p:cTn id="360" presetID="42" presetClass="exit" presetSubtype="0" fill="hold" grpId="0" nodeType="withEffect">
                                  <p:stCondLst>
                                    <p:cond delay="0"/>
                                  </p:stCondLst>
                                  <p:childTnLst>
                                    <p:animEffect transition="out" filter="fade">
                                      <p:cBhvr>
                                        <p:cTn id="361" dur="1000"/>
                                        <p:tgtEl>
                                          <p:spTgt spid="79"/>
                                        </p:tgtEl>
                                      </p:cBhvr>
                                    </p:animEffect>
                                    <p:anim calcmode="lin" valueType="num">
                                      <p:cBhvr>
                                        <p:cTn id="362" dur="1000"/>
                                        <p:tgtEl>
                                          <p:spTgt spid="79"/>
                                        </p:tgtEl>
                                        <p:attrNameLst>
                                          <p:attrName>ppt_x</p:attrName>
                                        </p:attrNameLst>
                                      </p:cBhvr>
                                      <p:tavLst>
                                        <p:tav tm="0">
                                          <p:val>
                                            <p:strVal val="ppt_x"/>
                                          </p:val>
                                        </p:tav>
                                        <p:tav tm="100000">
                                          <p:val>
                                            <p:strVal val="ppt_x"/>
                                          </p:val>
                                        </p:tav>
                                      </p:tavLst>
                                    </p:anim>
                                    <p:anim calcmode="lin" valueType="num">
                                      <p:cBhvr>
                                        <p:cTn id="363" dur="1000"/>
                                        <p:tgtEl>
                                          <p:spTgt spid="79"/>
                                        </p:tgtEl>
                                        <p:attrNameLst>
                                          <p:attrName>ppt_y</p:attrName>
                                        </p:attrNameLst>
                                      </p:cBhvr>
                                      <p:tavLst>
                                        <p:tav tm="0">
                                          <p:val>
                                            <p:strVal val="ppt_y"/>
                                          </p:val>
                                        </p:tav>
                                        <p:tav tm="100000">
                                          <p:val>
                                            <p:strVal val="ppt_y+.1"/>
                                          </p:val>
                                        </p:tav>
                                      </p:tavLst>
                                    </p:anim>
                                    <p:set>
                                      <p:cBhvr>
                                        <p:cTn id="364" dur="1" fill="hold">
                                          <p:stCondLst>
                                            <p:cond delay="999"/>
                                          </p:stCondLst>
                                        </p:cTn>
                                        <p:tgtEl>
                                          <p:spTgt spid="79"/>
                                        </p:tgtEl>
                                        <p:attrNameLst>
                                          <p:attrName>style.visibility</p:attrName>
                                        </p:attrNameLst>
                                      </p:cBhvr>
                                      <p:to>
                                        <p:strVal val="hidden"/>
                                      </p:to>
                                    </p:set>
                                  </p:childTnLst>
                                </p:cTn>
                              </p:par>
                              <p:par>
                                <p:cTn id="365" presetID="42" presetClass="exit" presetSubtype="0" fill="hold" grpId="0" nodeType="withEffect">
                                  <p:stCondLst>
                                    <p:cond delay="0"/>
                                  </p:stCondLst>
                                  <p:childTnLst>
                                    <p:animEffect transition="out" filter="fade">
                                      <p:cBhvr>
                                        <p:cTn id="366" dur="1000"/>
                                        <p:tgtEl>
                                          <p:spTgt spid="80"/>
                                        </p:tgtEl>
                                      </p:cBhvr>
                                    </p:animEffect>
                                    <p:anim calcmode="lin" valueType="num">
                                      <p:cBhvr>
                                        <p:cTn id="367" dur="1000"/>
                                        <p:tgtEl>
                                          <p:spTgt spid="80"/>
                                        </p:tgtEl>
                                        <p:attrNameLst>
                                          <p:attrName>ppt_x</p:attrName>
                                        </p:attrNameLst>
                                      </p:cBhvr>
                                      <p:tavLst>
                                        <p:tav tm="0">
                                          <p:val>
                                            <p:strVal val="ppt_x"/>
                                          </p:val>
                                        </p:tav>
                                        <p:tav tm="100000">
                                          <p:val>
                                            <p:strVal val="ppt_x"/>
                                          </p:val>
                                        </p:tav>
                                      </p:tavLst>
                                    </p:anim>
                                    <p:anim calcmode="lin" valueType="num">
                                      <p:cBhvr>
                                        <p:cTn id="368" dur="1000"/>
                                        <p:tgtEl>
                                          <p:spTgt spid="80"/>
                                        </p:tgtEl>
                                        <p:attrNameLst>
                                          <p:attrName>ppt_y</p:attrName>
                                        </p:attrNameLst>
                                      </p:cBhvr>
                                      <p:tavLst>
                                        <p:tav tm="0">
                                          <p:val>
                                            <p:strVal val="ppt_y"/>
                                          </p:val>
                                        </p:tav>
                                        <p:tav tm="100000">
                                          <p:val>
                                            <p:strVal val="ppt_y+.1"/>
                                          </p:val>
                                        </p:tav>
                                      </p:tavLst>
                                    </p:anim>
                                    <p:set>
                                      <p:cBhvr>
                                        <p:cTn id="369" dur="1" fill="hold">
                                          <p:stCondLst>
                                            <p:cond delay="999"/>
                                          </p:stCondLst>
                                        </p:cTn>
                                        <p:tgtEl>
                                          <p:spTgt spid="80"/>
                                        </p:tgtEl>
                                        <p:attrNameLst>
                                          <p:attrName>style.visibility</p:attrName>
                                        </p:attrNameLst>
                                      </p:cBhvr>
                                      <p:to>
                                        <p:strVal val="hidden"/>
                                      </p:to>
                                    </p:set>
                                  </p:childTnLst>
                                </p:cTn>
                              </p:par>
                              <p:par>
                                <p:cTn id="370" presetID="42" presetClass="exit" presetSubtype="0" fill="hold" grpId="0" nodeType="withEffect">
                                  <p:stCondLst>
                                    <p:cond delay="0"/>
                                  </p:stCondLst>
                                  <p:childTnLst>
                                    <p:animEffect transition="out" filter="fade">
                                      <p:cBhvr>
                                        <p:cTn id="371" dur="1000"/>
                                        <p:tgtEl>
                                          <p:spTgt spid="81"/>
                                        </p:tgtEl>
                                      </p:cBhvr>
                                    </p:animEffect>
                                    <p:anim calcmode="lin" valueType="num">
                                      <p:cBhvr>
                                        <p:cTn id="372" dur="1000"/>
                                        <p:tgtEl>
                                          <p:spTgt spid="81"/>
                                        </p:tgtEl>
                                        <p:attrNameLst>
                                          <p:attrName>ppt_x</p:attrName>
                                        </p:attrNameLst>
                                      </p:cBhvr>
                                      <p:tavLst>
                                        <p:tav tm="0">
                                          <p:val>
                                            <p:strVal val="ppt_x"/>
                                          </p:val>
                                        </p:tav>
                                        <p:tav tm="100000">
                                          <p:val>
                                            <p:strVal val="ppt_x"/>
                                          </p:val>
                                        </p:tav>
                                      </p:tavLst>
                                    </p:anim>
                                    <p:anim calcmode="lin" valueType="num">
                                      <p:cBhvr>
                                        <p:cTn id="373" dur="1000"/>
                                        <p:tgtEl>
                                          <p:spTgt spid="81"/>
                                        </p:tgtEl>
                                        <p:attrNameLst>
                                          <p:attrName>ppt_y</p:attrName>
                                        </p:attrNameLst>
                                      </p:cBhvr>
                                      <p:tavLst>
                                        <p:tav tm="0">
                                          <p:val>
                                            <p:strVal val="ppt_y"/>
                                          </p:val>
                                        </p:tav>
                                        <p:tav tm="100000">
                                          <p:val>
                                            <p:strVal val="ppt_y+.1"/>
                                          </p:val>
                                        </p:tav>
                                      </p:tavLst>
                                    </p:anim>
                                    <p:set>
                                      <p:cBhvr>
                                        <p:cTn id="374" dur="1" fill="hold">
                                          <p:stCondLst>
                                            <p:cond delay="999"/>
                                          </p:stCondLst>
                                        </p:cTn>
                                        <p:tgtEl>
                                          <p:spTgt spid="81"/>
                                        </p:tgtEl>
                                        <p:attrNameLst>
                                          <p:attrName>style.visibility</p:attrName>
                                        </p:attrNameLst>
                                      </p:cBhvr>
                                      <p:to>
                                        <p:strVal val="hidden"/>
                                      </p:to>
                                    </p:set>
                                  </p:childTnLst>
                                </p:cTn>
                              </p:par>
                              <p:par>
                                <p:cTn id="375" presetID="42" presetClass="exit" presetSubtype="0" fill="hold" grpId="0" nodeType="withEffect">
                                  <p:stCondLst>
                                    <p:cond delay="0"/>
                                  </p:stCondLst>
                                  <p:childTnLst>
                                    <p:animEffect transition="out" filter="fade">
                                      <p:cBhvr>
                                        <p:cTn id="376" dur="1000"/>
                                        <p:tgtEl>
                                          <p:spTgt spid="82"/>
                                        </p:tgtEl>
                                      </p:cBhvr>
                                    </p:animEffect>
                                    <p:anim calcmode="lin" valueType="num">
                                      <p:cBhvr>
                                        <p:cTn id="377" dur="1000"/>
                                        <p:tgtEl>
                                          <p:spTgt spid="82"/>
                                        </p:tgtEl>
                                        <p:attrNameLst>
                                          <p:attrName>ppt_x</p:attrName>
                                        </p:attrNameLst>
                                      </p:cBhvr>
                                      <p:tavLst>
                                        <p:tav tm="0">
                                          <p:val>
                                            <p:strVal val="ppt_x"/>
                                          </p:val>
                                        </p:tav>
                                        <p:tav tm="100000">
                                          <p:val>
                                            <p:strVal val="ppt_x"/>
                                          </p:val>
                                        </p:tav>
                                      </p:tavLst>
                                    </p:anim>
                                    <p:anim calcmode="lin" valueType="num">
                                      <p:cBhvr>
                                        <p:cTn id="378" dur="1000"/>
                                        <p:tgtEl>
                                          <p:spTgt spid="82"/>
                                        </p:tgtEl>
                                        <p:attrNameLst>
                                          <p:attrName>ppt_y</p:attrName>
                                        </p:attrNameLst>
                                      </p:cBhvr>
                                      <p:tavLst>
                                        <p:tav tm="0">
                                          <p:val>
                                            <p:strVal val="ppt_y"/>
                                          </p:val>
                                        </p:tav>
                                        <p:tav tm="100000">
                                          <p:val>
                                            <p:strVal val="ppt_y+.1"/>
                                          </p:val>
                                        </p:tav>
                                      </p:tavLst>
                                    </p:anim>
                                    <p:set>
                                      <p:cBhvr>
                                        <p:cTn id="379" dur="1" fill="hold">
                                          <p:stCondLst>
                                            <p:cond delay="999"/>
                                          </p:stCondLst>
                                        </p:cTn>
                                        <p:tgtEl>
                                          <p:spTgt spid="82"/>
                                        </p:tgtEl>
                                        <p:attrNameLst>
                                          <p:attrName>style.visibility</p:attrName>
                                        </p:attrNameLst>
                                      </p:cBhvr>
                                      <p:to>
                                        <p:strVal val="hidden"/>
                                      </p:to>
                                    </p:set>
                                  </p:childTnLst>
                                </p:cTn>
                              </p:par>
                              <p:par>
                                <p:cTn id="380" presetID="42" presetClass="exit" presetSubtype="0" fill="hold" grpId="0" nodeType="withEffect">
                                  <p:stCondLst>
                                    <p:cond delay="0"/>
                                  </p:stCondLst>
                                  <p:childTnLst>
                                    <p:animEffect transition="out" filter="fade">
                                      <p:cBhvr>
                                        <p:cTn id="381" dur="1000"/>
                                        <p:tgtEl>
                                          <p:spTgt spid="83"/>
                                        </p:tgtEl>
                                      </p:cBhvr>
                                    </p:animEffect>
                                    <p:anim calcmode="lin" valueType="num">
                                      <p:cBhvr>
                                        <p:cTn id="382" dur="1000"/>
                                        <p:tgtEl>
                                          <p:spTgt spid="83"/>
                                        </p:tgtEl>
                                        <p:attrNameLst>
                                          <p:attrName>ppt_x</p:attrName>
                                        </p:attrNameLst>
                                      </p:cBhvr>
                                      <p:tavLst>
                                        <p:tav tm="0">
                                          <p:val>
                                            <p:strVal val="ppt_x"/>
                                          </p:val>
                                        </p:tav>
                                        <p:tav tm="100000">
                                          <p:val>
                                            <p:strVal val="ppt_x"/>
                                          </p:val>
                                        </p:tav>
                                      </p:tavLst>
                                    </p:anim>
                                    <p:anim calcmode="lin" valueType="num">
                                      <p:cBhvr>
                                        <p:cTn id="383" dur="1000"/>
                                        <p:tgtEl>
                                          <p:spTgt spid="83"/>
                                        </p:tgtEl>
                                        <p:attrNameLst>
                                          <p:attrName>ppt_y</p:attrName>
                                        </p:attrNameLst>
                                      </p:cBhvr>
                                      <p:tavLst>
                                        <p:tav tm="0">
                                          <p:val>
                                            <p:strVal val="ppt_y"/>
                                          </p:val>
                                        </p:tav>
                                        <p:tav tm="100000">
                                          <p:val>
                                            <p:strVal val="ppt_y+.1"/>
                                          </p:val>
                                        </p:tav>
                                      </p:tavLst>
                                    </p:anim>
                                    <p:set>
                                      <p:cBhvr>
                                        <p:cTn id="384" dur="1" fill="hold">
                                          <p:stCondLst>
                                            <p:cond delay="999"/>
                                          </p:stCondLst>
                                        </p:cTn>
                                        <p:tgtEl>
                                          <p:spTgt spid="83"/>
                                        </p:tgtEl>
                                        <p:attrNameLst>
                                          <p:attrName>style.visibility</p:attrName>
                                        </p:attrNameLst>
                                      </p:cBhvr>
                                      <p:to>
                                        <p:strVal val="hidden"/>
                                      </p:to>
                                    </p:set>
                                  </p:childTnLst>
                                </p:cTn>
                              </p:par>
                              <p:par>
                                <p:cTn id="385" presetID="42" presetClass="exit" presetSubtype="0" fill="hold" grpId="0" nodeType="withEffect">
                                  <p:stCondLst>
                                    <p:cond delay="0"/>
                                  </p:stCondLst>
                                  <p:childTnLst>
                                    <p:animEffect transition="out" filter="fade">
                                      <p:cBhvr>
                                        <p:cTn id="386" dur="1000"/>
                                        <p:tgtEl>
                                          <p:spTgt spid="84"/>
                                        </p:tgtEl>
                                      </p:cBhvr>
                                    </p:animEffect>
                                    <p:anim calcmode="lin" valueType="num">
                                      <p:cBhvr>
                                        <p:cTn id="387" dur="1000"/>
                                        <p:tgtEl>
                                          <p:spTgt spid="84"/>
                                        </p:tgtEl>
                                        <p:attrNameLst>
                                          <p:attrName>ppt_x</p:attrName>
                                        </p:attrNameLst>
                                      </p:cBhvr>
                                      <p:tavLst>
                                        <p:tav tm="0">
                                          <p:val>
                                            <p:strVal val="ppt_x"/>
                                          </p:val>
                                        </p:tav>
                                        <p:tav tm="100000">
                                          <p:val>
                                            <p:strVal val="ppt_x"/>
                                          </p:val>
                                        </p:tav>
                                      </p:tavLst>
                                    </p:anim>
                                    <p:anim calcmode="lin" valueType="num">
                                      <p:cBhvr>
                                        <p:cTn id="388" dur="1000"/>
                                        <p:tgtEl>
                                          <p:spTgt spid="84"/>
                                        </p:tgtEl>
                                        <p:attrNameLst>
                                          <p:attrName>ppt_y</p:attrName>
                                        </p:attrNameLst>
                                      </p:cBhvr>
                                      <p:tavLst>
                                        <p:tav tm="0">
                                          <p:val>
                                            <p:strVal val="ppt_y"/>
                                          </p:val>
                                        </p:tav>
                                        <p:tav tm="100000">
                                          <p:val>
                                            <p:strVal val="ppt_y+.1"/>
                                          </p:val>
                                        </p:tav>
                                      </p:tavLst>
                                    </p:anim>
                                    <p:set>
                                      <p:cBhvr>
                                        <p:cTn id="389" dur="1" fill="hold">
                                          <p:stCondLst>
                                            <p:cond delay="999"/>
                                          </p:stCondLst>
                                        </p:cTn>
                                        <p:tgtEl>
                                          <p:spTgt spid="84"/>
                                        </p:tgtEl>
                                        <p:attrNameLst>
                                          <p:attrName>style.visibility</p:attrName>
                                        </p:attrNameLst>
                                      </p:cBhvr>
                                      <p:to>
                                        <p:strVal val="hidden"/>
                                      </p:to>
                                    </p:set>
                                  </p:childTnLst>
                                </p:cTn>
                              </p:par>
                              <p:par>
                                <p:cTn id="390" presetID="42" presetClass="exit" presetSubtype="0" fill="hold" grpId="0" nodeType="withEffect">
                                  <p:stCondLst>
                                    <p:cond delay="0"/>
                                  </p:stCondLst>
                                  <p:childTnLst>
                                    <p:animEffect transition="out" filter="fade">
                                      <p:cBhvr>
                                        <p:cTn id="391" dur="1000"/>
                                        <p:tgtEl>
                                          <p:spTgt spid="85"/>
                                        </p:tgtEl>
                                      </p:cBhvr>
                                    </p:animEffect>
                                    <p:anim calcmode="lin" valueType="num">
                                      <p:cBhvr>
                                        <p:cTn id="392" dur="1000"/>
                                        <p:tgtEl>
                                          <p:spTgt spid="85"/>
                                        </p:tgtEl>
                                        <p:attrNameLst>
                                          <p:attrName>ppt_x</p:attrName>
                                        </p:attrNameLst>
                                      </p:cBhvr>
                                      <p:tavLst>
                                        <p:tav tm="0">
                                          <p:val>
                                            <p:strVal val="ppt_x"/>
                                          </p:val>
                                        </p:tav>
                                        <p:tav tm="100000">
                                          <p:val>
                                            <p:strVal val="ppt_x"/>
                                          </p:val>
                                        </p:tav>
                                      </p:tavLst>
                                    </p:anim>
                                    <p:anim calcmode="lin" valueType="num">
                                      <p:cBhvr>
                                        <p:cTn id="393" dur="1000"/>
                                        <p:tgtEl>
                                          <p:spTgt spid="85"/>
                                        </p:tgtEl>
                                        <p:attrNameLst>
                                          <p:attrName>ppt_y</p:attrName>
                                        </p:attrNameLst>
                                      </p:cBhvr>
                                      <p:tavLst>
                                        <p:tav tm="0">
                                          <p:val>
                                            <p:strVal val="ppt_y"/>
                                          </p:val>
                                        </p:tav>
                                        <p:tav tm="100000">
                                          <p:val>
                                            <p:strVal val="ppt_y+.1"/>
                                          </p:val>
                                        </p:tav>
                                      </p:tavLst>
                                    </p:anim>
                                    <p:set>
                                      <p:cBhvr>
                                        <p:cTn id="394" dur="1" fill="hold">
                                          <p:stCondLst>
                                            <p:cond delay="999"/>
                                          </p:stCondLst>
                                        </p:cTn>
                                        <p:tgtEl>
                                          <p:spTgt spid="85"/>
                                        </p:tgtEl>
                                        <p:attrNameLst>
                                          <p:attrName>style.visibility</p:attrName>
                                        </p:attrNameLst>
                                      </p:cBhvr>
                                      <p:to>
                                        <p:strVal val="hidden"/>
                                      </p:to>
                                    </p:set>
                                  </p:childTnLst>
                                </p:cTn>
                              </p:par>
                              <p:par>
                                <p:cTn id="395" presetID="42" presetClass="exit" presetSubtype="0" fill="hold" grpId="0" nodeType="withEffect">
                                  <p:stCondLst>
                                    <p:cond delay="0"/>
                                  </p:stCondLst>
                                  <p:childTnLst>
                                    <p:animEffect transition="out" filter="fade">
                                      <p:cBhvr>
                                        <p:cTn id="396" dur="1000"/>
                                        <p:tgtEl>
                                          <p:spTgt spid="86"/>
                                        </p:tgtEl>
                                      </p:cBhvr>
                                    </p:animEffect>
                                    <p:anim calcmode="lin" valueType="num">
                                      <p:cBhvr>
                                        <p:cTn id="397" dur="1000"/>
                                        <p:tgtEl>
                                          <p:spTgt spid="86"/>
                                        </p:tgtEl>
                                        <p:attrNameLst>
                                          <p:attrName>ppt_x</p:attrName>
                                        </p:attrNameLst>
                                      </p:cBhvr>
                                      <p:tavLst>
                                        <p:tav tm="0">
                                          <p:val>
                                            <p:strVal val="ppt_x"/>
                                          </p:val>
                                        </p:tav>
                                        <p:tav tm="100000">
                                          <p:val>
                                            <p:strVal val="ppt_x"/>
                                          </p:val>
                                        </p:tav>
                                      </p:tavLst>
                                    </p:anim>
                                    <p:anim calcmode="lin" valueType="num">
                                      <p:cBhvr>
                                        <p:cTn id="398" dur="1000"/>
                                        <p:tgtEl>
                                          <p:spTgt spid="86"/>
                                        </p:tgtEl>
                                        <p:attrNameLst>
                                          <p:attrName>ppt_y</p:attrName>
                                        </p:attrNameLst>
                                      </p:cBhvr>
                                      <p:tavLst>
                                        <p:tav tm="0">
                                          <p:val>
                                            <p:strVal val="ppt_y"/>
                                          </p:val>
                                        </p:tav>
                                        <p:tav tm="100000">
                                          <p:val>
                                            <p:strVal val="ppt_y+.1"/>
                                          </p:val>
                                        </p:tav>
                                      </p:tavLst>
                                    </p:anim>
                                    <p:set>
                                      <p:cBhvr>
                                        <p:cTn id="399" dur="1" fill="hold">
                                          <p:stCondLst>
                                            <p:cond delay="999"/>
                                          </p:stCondLst>
                                        </p:cTn>
                                        <p:tgtEl>
                                          <p:spTgt spid="86"/>
                                        </p:tgtEl>
                                        <p:attrNameLst>
                                          <p:attrName>style.visibility</p:attrName>
                                        </p:attrNameLst>
                                      </p:cBhvr>
                                      <p:to>
                                        <p:strVal val="hidden"/>
                                      </p:to>
                                    </p:set>
                                  </p:childTnLst>
                                </p:cTn>
                              </p:par>
                              <p:par>
                                <p:cTn id="400" presetID="42" presetClass="exit" presetSubtype="0" fill="hold" grpId="0" nodeType="withEffect">
                                  <p:stCondLst>
                                    <p:cond delay="0"/>
                                  </p:stCondLst>
                                  <p:childTnLst>
                                    <p:animEffect transition="out" filter="fade">
                                      <p:cBhvr>
                                        <p:cTn id="401" dur="1000"/>
                                        <p:tgtEl>
                                          <p:spTgt spid="87"/>
                                        </p:tgtEl>
                                      </p:cBhvr>
                                    </p:animEffect>
                                    <p:anim calcmode="lin" valueType="num">
                                      <p:cBhvr>
                                        <p:cTn id="402" dur="1000"/>
                                        <p:tgtEl>
                                          <p:spTgt spid="87"/>
                                        </p:tgtEl>
                                        <p:attrNameLst>
                                          <p:attrName>ppt_x</p:attrName>
                                        </p:attrNameLst>
                                      </p:cBhvr>
                                      <p:tavLst>
                                        <p:tav tm="0">
                                          <p:val>
                                            <p:strVal val="ppt_x"/>
                                          </p:val>
                                        </p:tav>
                                        <p:tav tm="100000">
                                          <p:val>
                                            <p:strVal val="ppt_x"/>
                                          </p:val>
                                        </p:tav>
                                      </p:tavLst>
                                    </p:anim>
                                    <p:anim calcmode="lin" valueType="num">
                                      <p:cBhvr>
                                        <p:cTn id="403" dur="1000"/>
                                        <p:tgtEl>
                                          <p:spTgt spid="87"/>
                                        </p:tgtEl>
                                        <p:attrNameLst>
                                          <p:attrName>ppt_y</p:attrName>
                                        </p:attrNameLst>
                                      </p:cBhvr>
                                      <p:tavLst>
                                        <p:tav tm="0">
                                          <p:val>
                                            <p:strVal val="ppt_y"/>
                                          </p:val>
                                        </p:tav>
                                        <p:tav tm="100000">
                                          <p:val>
                                            <p:strVal val="ppt_y+.1"/>
                                          </p:val>
                                        </p:tav>
                                      </p:tavLst>
                                    </p:anim>
                                    <p:set>
                                      <p:cBhvr>
                                        <p:cTn id="404" dur="1" fill="hold">
                                          <p:stCondLst>
                                            <p:cond delay="999"/>
                                          </p:stCondLst>
                                        </p:cTn>
                                        <p:tgtEl>
                                          <p:spTgt spid="87"/>
                                        </p:tgtEl>
                                        <p:attrNameLst>
                                          <p:attrName>style.visibility</p:attrName>
                                        </p:attrNameLst>
                                      </p:cBhvr>
                                      <p:to>
                                        <p:strVal val="hidden"/>
                                      </p:to>
                                    </p:set>
                                  </p:childTnLst>
                                </p:cTn>
                              </p:par>
                              <p:par>
                                <p:cTn id="405" presetID="42" presetClass="exit" presetSubtype="0" fill="hold" grpId="0" nodeType="withEffect">
                                  <p:stCondLst>
                                    <p:cond delay="0"/>
                                  </p:stCondLst>
                                  <p:childTnLst>
                                    <p:animEffect transition="out" filter="fade">
                                      <p:cBhvr>
                                        <p:cTn id="406" dur="1000"/>
                                        <p:tgtEl>
                                          <p:spTgt spid="88"/>
                                        </p:tgtEl>
                                      </p:cBhvr>
                                    </p:animEffect>
                                    <p:anim calcmode="lin" valueType="num">
                                      <p:cBhvr>
                                        <p:cTn id="407" dur="1000"/>
                                        <p:tgtEl>
                                          <p:spTgt spid="88"/>
                                        </p:tgtEl>
                                        <p:attrNameLst>
                                          <p:attrName>ppt_x</p:attrName>
                                        </p:attrNameLst>
                                      </p:cBhvr>
                                      <p:tavLst>
                                        <p:tav tm="0">
                                          <p:val>
                                            <p:strVal val="ppt_x"/>
                                          </p:val>
                                        </p:tav>
                                        <p:tav tm="100000">
                                          <p:val>
                                            <p:strVal val="ppt_x"/>
                                          </p:val>
                                        </p:tav>
                                      </p:tavLst>
                                    </p:anim>
                                    <p:anim calcmode="lin" valueType="num">
                                      <p:cBhvr>
                                        <p:cTn id="408" dur="1000"/>
                                        <p:tgtEl>
                                          <p:spTgt spid="88"/>
                                        </p:tgtEl>
                                        <p:attrNameLst>
                                          <p:attrName>ppt_y</p:attrName>
                                        </p:attrNameLst>
                                      </p:cBhvr>
                                      <p:tavLst>
                                        <p:tav tm="0">
                                          <p:val>
                                            <p:strVal val="ppt_y"/>
                                          </p:val>
                                        </p:tav>
                                        <p:tav tm="100000">
                                          <p:val>
                                            <p:strVal val="ppt_y+.1"/>
                                          </p:val>
                                        </p:tav>
                                      </p:tavLst>
                                    </p:anim>
                                    <p:set>
                                      <p:cBhvr>
                                        <p:cTn id="409" dur="1" fill="hold">
                                          <p:stCondLst>
                                            <p:cond delay="999"/>
                                          </p:stCondLst>
                                        </p:cTn>
                                        <p:tgtEl>
                                          <p:spTgt spid="88"/>
                                        </p:tgtEl>
                                        <p:attrNameLst>
                                          <p:attrName>style.visibility</p:attrName>
                                        </p:attrNameLst>
                                      </p:cBhvr>
                                      <p:to>
                                        <p:strVal val="hidden"/>
                                      </p:to>
                                    </p:set>
                                  </p:childTnLst>
                                </p:cTn>
                              </p:par>
                              <p:par>
                                <p:cTn id="410" presetID="42" presetClass="exit" presetSubtype="0" fill="hold" grpId="0" nodeType="withEffect">
                                  <p:stCondLst>
                                    <p:cond delay="0"/>
                                  </p:stCondLst>
                                  <p:childTnLst>
                                    <p:animEffect transition="out" filter="fade">
                                      <p:cBhvr>
                                        <p:cTn id="411" dur="1000"/>
                                        <p:tgtEl>
                                          <p:spTgt spid="89"/>
                                        </p:tgtEl>
                                      </p:cBhvr>
                                    </p:animEffect>
                                    <p:anim calcmode="lin" valueType="num">
                                      <p:cBhvr>
                                        <p:cTn id="412" dur="1000"/>
                                        <p:tgtEl>
                                          <p:spTgt spid="89"/>
                                        </p:tgtEl>
                                        <p:attrNameLst>
                                          <p:attrName>ppt_x</p:attrName>
                                        </p:attrNameLst>
                                      </p:cBhvr>
                                      <p:tavLst>
                                        <p:tav tm="0">
                                          <p:val>
                                            <p:strVal val="ppt_x"/>
                                          </p:val>
                                        </p:tav>
                                        <p:tav tm="100000">
                                          <p:val>
                                            <p:strVal val="ppt_x"/>
                                          </p:val>
                                        </p:tav>
                                      </p:tavLst>
                                    </p:anim>
                                    <p:anim calcmode="lin" valueType="num">
                                      <p:cBhvr>
                                        <p:cTn id="413" dur="1000"/>
                                        <p:tgtEl>
                                          <p:spTgt spid="89"/>
                                        </p:tgtEl>
                                        <p:attrNameLst>
                                          <p:attrName>ppt_y</p:attrName>
                                        </p:attrNameLst>
                                      </p:cBhvr>
                                      <p:tavLst>
                                        <p:tav tm="0">
                                          <p:val>
                                            <p:strVal val="ppt_y"/>
                                          </p:val>
                                        </p:tav>
                                        <p:tav tm="100000">
                                          <p:val>
                                            <p:strVal val="ppt_y+.1"/>
                                          </p:val>
                                        </p:tav>
                                      </p:tavLst>
                                    </p:anim>
                                    <p:set>
                                      <p:cBhvr>
                                        <p:cTn id="414" dur="1" fill="hold">
                                          <p:stCondLst>
                                            <p:cond delay="999"/>
                                          </p:stCondLst>
                                        </p:cTn>
                                        <p:tgtEl>
                                          <p:spTgt spid="89"/>
                                        </p:tgtEl>
                                        <p:attrNameLst>
                                          <p:attrName>style.visibility</p:attrName>
                                        </p:attrNameLst>
                                      </p:cBhvr>
                                      <p:to>
                                        <p:strVal val="hidden"/>
                                      </p:to>
                                    </p:set>
                                  </p:childTnLst>
                                </p:cTn>
                              </p:par>
                              <p:par>
                                <p:cTn id="415" presetID="42" presetClass="exit" presetSubtype="0" fill="hold" grpId="0" nodeType="withEffect">
                                  <p:stCondLst>
                                    <p:cond delay="0"/>
                                  </p:stCondLst>
                                  <p:childTnLst>
                                    <p:animEffect transition="out" filter="fade">
                                      <p:cBhvr>
                                        <p:cTn id="416" dur="1000"/>
                                        <p:tgtEl>
                                          <p:spTgt spid="90"/>
                                        </p:tgtEl>
                                      </p:cBhvr>
                                    </p:animEffect>
                                    <p:anim calcmode="lin" valueType="num">
                                      <p:cBhvr>
                                        <p:cTn id="417" dur="1000"/>
                                        <p:tgtEl>
                                          <p:spTgt spid="90"/>
                                        </p:tgtEl>
                                        <p:attrNameLst>
                                          <p:attrName>ppt_x</p:attrName>
                                        </p:attrNameLst>
                                      </p:cBhvr>
                                      <p:tavLst>
                                        <p:tav tm="0">
                                          <p:val>
                                            <p:strVal val="ppt_x"/>
                                          </p:val>
                                        </p:tav>
                                        <p:tav tm="100000">
                                          <p:val>
                                            <p:strVal val="ppt_x"/>
                                          </p:val>
                                        </p:tav>
                                      </p:tavLst>
                                    </p:anim>
                                    <p:anim calcmode="lin" valueType="num">
                                      <p:cBhvr>
                                        <p:cTn id="418" dur="1000"/>
                                        <p:tgtEl>
                                          <p:spTgt spid="90"/>
                                        </p:tgtEl>
                                        <p:attrNameLst>
                                          <p:attrName>ppt_y</p:attrName>
                                        </p:attrNameLst>
                                      </p:cBhvr>
                                      <p:tavLst>
                                        <p:tav tm="0">
                                          <p:val>
                                            <p:strVal val="ppt_y"/>
                                          </p:val>
                                        </p:tav>
                                        <p:tav tm="100000">
                                          <p:val>
                                            <p:strVal val="ppt_y+.1"/>
                                          </p:val>
                                        </p:tav>
                                      </p:tavLst>
                                    </p:anim>
                                    <p:set>
                                      <p:cBhvr>
                                        <p:cTn id="419" dur="1" fill="hold">
                                          <p:stCondLst>
                                            <p:cond delay="999"/>
                                          </p:stCondLst>
                                        </p:cTn>
                                        <p:tgtEl>
                                          <p:spTgt spid="90"/>
                                        </p:tgtEl>
                                        <p:attrNameLst>
                                          <p:attrName>style.visibility</p:attrName>
                                        </p:attrNameLst>
                                      </p:cBhvr>
                                      <p:to>
                                        <p:strVal val="hidden"/>
                                      </p:to>
                                    </p:set>
                                  </p:childTnLst>
                                </p:cTn>
                              </p:par>
                              <p:par>
                                <p:cTn id="420" presetID="42" presetClass="exit" presetSubtype="0" fill="hold" grpId="0" nodeType="withEffect">
                                  <p:stCondLst>
                                    <p:cond delay="0"/>
                                  </p:stCondLst>
                                  <p:childTnLst>
                                    <p:animEffect transition="out" filter="fade">
                                      <p:cBhvr>
                                        <p:cTn id="421" dur="1000"/>
                                        <p:tgtEl>
                                          <p:spTgt spid="91"/>
                                        </p:tgtEl>
                                      </p:cBhvr>
                                    </p:animEffect>
                                    <p:anim calcmode="lin" valueType="num">
                                      <p:cBhvr>
                                        <p:cTn id="422" dur="1000"/>
                                        <p:tgtEl>
                                          <p:spTgt spid="91"/>
                                        </p:tgtEl>
                                        <p:attrNameLst>
                                          <p:attrName>ppt_x</p:attrName>
                                        </p:attrNameLst>
                                      </p:cBhvr>
                                      <p:tavLst>
                                        <p:tav tm="0">
                                          <p:val>
                                            <p:strVal val="ppt_x"/>
                                          </p:val>
                                        </p:tav>
                                        <p:tav tm="100000">
                                          <p:val>
                                            <p:strVal val="ppt_x"/>
                                          </p:val>
                                        </p:tav>
                                      </p:tavLst>
                                    </p:anim>
                                    <p:anim calcmode="lin" valueType="num">
                                      <p:cBhvr>
                                        <p:cTn id="423" dur="1000"/>
                                        <p:tgtEl>
                                          <p:spTgt spid="91"/>
                                        </p:tgtEl>
                                        <p:attrNameLst>
                                          <p:attrName>ppt_y</p:attrName>
                                        </p:attrNameLst>
                                      </p:cBhvr>
                                      <p:tavLst>
                                        <p:tav tm="0">
                                          <p:val>
                                            <p:strVal val="ppt_y"/>
                                          </p:val>
                                        </p:tav>
                                        <p:tav tm="100000">
                                          <p:val>
                                            <p:strVal val="ppt_y+.1"/>
                                          </p:val>
                                        </p:tav>
                                      </p:tavLst>
                                    </p:anim>
                                    <p:set>
                                      <p:cBhvr>
                                        <p:cTn id="424" dur="1" fill="hold">
                                          <p:stCondLst>
                                            <p:cond delay="999"/>
                                          </p:stCondLst>
                                        </p:cTn>
                                        <p:tgtEl>
                                          <p:spTgt spid="91"/>
                                        </p:tgtEl>
                                        <p:attrNameLst>
                                          <p:attrName>style.visibility</p:attrName>
                                        </p:attrNameLst>
                                      </p:cBhvr>
                                      <p:to>
                                        <p:strVal val="hidden"/>
                                      </p:to>
                                    </p:set>
                                  </p:childTnLst>
                                </p:cTn>
                              </p:par>
                              <p:par>
                                <p:cTn id="425" presetID="42" presetClass="exit" presetSubtype="0" fill="hold" grpId="0" nodeType="withEffect">
                                  <p:stCondLst>
                                    <p:cond delay="0"/>
                                  </p:stCondLst>
                                  <p:childTnLst>
                                    <p:animEffect transition="out" filter="fade">
                                      <p:cBhvr>
                                        <p:cTn id="426" dur="1000"/>
                                        <p:tgtEl>
                                          <p:spTgt spid="92"/>
                                        </p:tgtEl>
                                      </p:cBhvr>
                                    </p:animEffect>
                                    <p:anim calcmode="lin" valueType="num">
                                      <p:cBhvr>
                                        <p:cTn id="427" dur="1000"/>
                                        <p:tgtEl>
                                          <p:spTgt spid="92"/>
                                        </p:tgtEl>
                                        <p:attrNameLst>
                                          <p:attrName>ppt_x</p:attrName>
                                        </p:attrNameLst>
                                      </p:cBhvr>
                                      <p:tavLst>
                                        <p:tav tm="0">
                                          <p:val>
                                            <p:strVal val="ppt_x"/>
                                          </p:val>
                                        </p:tav>
                                        <p:tav tm="100000">
                                          <p:val>
                                            <p:strVal val="ppt_x"/>
                                          </p:val>
                                        </p:tav>
                                      </p:tavLst>
                                    </p:anim>
                                    <p:anim calcmode="lin" valueType="num">
                                      <p:cBhvr>
                                        <p:cTn id="428" dur="1000"/>
                                        <p:tgtEl>
                                          <p:spTgt spid="92"/>
                                        </p:tgtEl>
                                        <p:attrNameLst>
                                          <p:attrName>ppt_y</p:attrName>
                                        </p:attrNameLst>
                                      </p:cBhvr>
                                      <p:tavLst>
                                        <p:tav tm="0">
                                          <p:val>
                                            <p:strVal val="ppt_y"/>
                                          </p:val>
                                        </p:tav>
                                        <p:tav tm="100000">
                                          <p:val>
                                            <p:strVal val="ppt_y+.1"/>
                                          </p:val>
                                        </p:tav>
                                      </p:tavLst>
                                    </p:anim>
                                    <p:set>
                                      <p:cBhvr>
                                        <p:cTn id="429" dur="1" fill="hold">
                                          <p:stCondLst>
                                            <p:cond delay="999"/>
                                          </p:stCondLst>
                                        </p:cTn>
                                        <p:tgtEl>
                                          <p:spTgt spid="92"/>
                                        </p:tgtEl>
                                        <p:attrNameLst>
                                          <p:attrName>style.visibility</p:attrName>
                                        </p:attrNameLst>
                                      </p:cBhvr>
                                      <p:to>
                                        <p:strVal val="hidden"/>
                                      </p:to>
                                    </p:set>
                                  </p:childTnLst>
                                </p:cTn>
                              </p:par>
                              <p:par>
                                <p:cTn id="430" presetID="42" presetClass="exit" presetSubtype="0" fill="hold" grpId="0" nodeType="withEffect">
                                  <p:stCondLst>
                                    <p:cond delay="0"/>
                                  </p:stCondLst>
                                  <p:childTnLst>
                                    <p:animEffect transition="out" filter="fade">
                                      <p:cBhvr>
                                        <p:cTn id="431" dur="1000"/>
                                        <p:tgtEl>
                                          <p:spTgt spid="93"/>
                                        </p:tgtEl>
                                      </p:cBhvr>
                                    </p:animEffect>
                                    <p:anim calcmode="lin" valueType="num">
                                      <p:cBhvr>
                                        <p:cTn id="432" dur="1000"/>
                                        <p:tgtEl>
                                          <p:spTgt spid="93"/>
                                        </p:tgtEl>
                                        <p:attrNameLst>
                                          <p:attrName>ppt_x</p:attrName>
                                        </p:attrNameLst>
                                      </p:cBhvr>
                                      <p:tavLst>
                                        <p:tav tm="0">
                                          <p:val>
                                            <p:strVal val="ppt_x"/>
                                          </p:val>
                                        </p:tav>
                                        <p:tav tm="100000">
                                          <p:val>
                                            <p:strVal val="ppt_x"/>
                                          </p:val>
                                        </p:tav>
                                      </p:tavLst>
                                    </p:anim>
                                    <p:anim calcmode="lin" valueType="num">
                                      <p:cBhvr>
                                        <p:cTn id="433" dur="1000"/>
                                        <p:tgtEl>
                                          <p:spTgt spid="93"/>
                                        </p:tgtEl>
                                        <p:attrNameLst>
                                          <p:attrName>ppt_y</p:attrName>
                                        </p:attrNameLst>
                                      </p:cBhvr>
                                      <p:tavLst>
                                        <p:tav tm="0">
                                          <p:val>
                                            <p:strVal val="ppt_y"/>
                                          </p:val>
                                        </p:tav>
                                        <p:tav tm="100000">
                                          <p:val>
                                            <p:strVal val="ppt_y+.1"/>
                                          </p:val>
                                        </p:tav>
                                      </p:tavLst>
                                    </p:anim>
                                    <p:set>
                                      <p:cBhvr>
                                        <p:cTn id="434" dur="1" fill="hold">
                                          <p:stCondLst>
                                            <p:cond delay="999"/>
                                          </p:stCondLst>
                                        </p:cTn>
                                        <p:tgtEl>
                                          <p:spTgt spid="93"/>
                                        </p:tgtEl>
                                        <p:attrNameLst>
                                          <p:attrName>style.visibility</p:attrName>
                                        </p:attrNameLst>
                                      </p:cBhvr>
                                      <p:to>
                                        <p:strVal val="hidden"/>
                                      </p:to>
                                    </p:set>
                                  </p:childTnLst>
                                </p:cTn>
                              </p:par>
                              <p:par>
                                <p:cTn id="435" presetID="42" presetClass="exit" presetSubtype="0" fill="hold" grpId="0" nodeType="withEffect">
                                  <p:stCondLst>
                                    <p:cond delay="0"/>
                                  </p:stCondLst>
                                  <p:childTnLst>
                                    <p:animEffect transition="out" filter="fade">
                                      <p:cBhvr>
                                        <p:cTn id="436" dur="1000"/>
                                        <p:tgtEl>
                                          <p:spTgt spid="94"/>
                                        </p:tgtEl>
                                      </p:cBhvr>
                                    </p:animEffect>
                                    <p:anim calcmode="lin" valueType="num">
                                      <p:cBhvr>
                                        <p:cTn id="437" dur="1000"/>
                                        <p:tgtEl>
                                          <p:spTgt spid="94"/>
                                        </p:tgtEl>
                                        <p:attrNameLst>
                                          <p:attrName>ppt_x</p:attrName>
                                        </p:attrNameLst>
                                      </p:cBhvr>
                                      <p:tavLst>
                                        <p:tav tm="0">
                                          <p:val>
                                            <p:strVal val="ppt_x"/>
                                          </p:val>
                                        </p:tav>
                                        <p:tav tm="100000">
                                          <p:val>
                                            <p:strVal val="ppt_x"/>
                                          </p:val>
                                        </p:tav>
                                      </p:tavLst>
                                    </p:anim>
                                    <p:anim calcmode="lin" valueType="num">
                                      <p:cBhvr>
                                        <p:cTn id="438" dur="1000"/>
                                        <p:tgtEl>
                                          <p:spTgt spid="94"/>
                                        </p:tgtEl>
                                        <p:attrNameLst>
                                          <p:attrName>ppt_y</p:attrName>
                                        </p:attrNameLst>
                                      </p:cBhvr>
                                      <p:tavLst>
                                        <p:tav tm="0">
                                          <p:val>
                                            <p:strVal val="ppt_y"/>
                                          </p:val>
                                        </p:tav>
                                        <p:tav tm="100000">
                                          <p:val>
                                            <p:strVal val="ppt_y+.1"/>
                                          </p:val>
                                        </p:tav>
                                      </p:tavLst>
                                    </p:anim>
                                    <p:set>
                                      <p:cBhvr>
                                        <p:cTn id="439" dur="1" fill="hold">
                                          <p:stCondLst>
                                            <p:cond delay="999"/>
                                          </p:stCondLst>
                                        </p:cTn>
                                        <p:tgtEl>
                                          <p:spTgt spid="94"/>
                                        </p:tgtEl>
                                        <p:attrNameLst>
                                          <p:attrName>style.visibility</p:attrName>
                                        </p:attrNameLst>
                                      </p:cBhvr>
                                      <p:to>
                                        <p:strVal val="hidden"/>
                                      </p:to>
                                    </p:set>
                                  </p:childTnLst>
                                </p:cTn>
                              </p:par>
                              <p:par>
                                <p:cTn id="440" presetID="42" presetClass="exit" presetSubtype="0" fill="hold" grpId="0" nodeType="withEffect">
                                  <p:stCondLst>
                                    <p:cond delay="0"/>
                                  </p:stCondLst>
                                  <p:childTnLst>
                                    <p:animEffect transition="out" filter="fade">
                                      <p:cBhvr>
                                        <p:cTn id="441" dur="1000"/>
                                        <p:tgtEl>
                                          <p:spTgt spid="95"/>
                                        </p:tgtEl>
                                      </p:cBhvr>
                                    </p:animEffect>
                                    <p:anim calcmode="lin" valueType="num">
                                      <p:cBhvr>
                                        <p:cTn id="442" dur="1000"/>
                                        <p:tgtEl>
                                          <p:spTgt spid="95"/>
                                        </p:tgtEl>
                                        <p:attrNameLst>
                                          <p:attrName>ppt_x</p:attrName>
                                        </p:attrNameLst>
                                      </p:cBhvr>
                                      <p:tavLst>
                                        <p:tav tm="0">
                                          <p:val>
                                            <p:strVal val="ppt_x"/>
                                          </p:val>
                                        </p:tav>
                                        <p:tav tm="100000">
                                          <p:val>
                                            <p:strVal val="ppt_x"/>
                                          </p:val>
                                        </p:tav>
                                      </p:tavLst>
                                    </p:anim>
                                    <p:anim calcmode="lin" valueType="num">
                                      <p:cBhvr>
                                        <p:cTn id="443" dur="1000"/>
                                        <p:tgtEl>
                                          <p:spTgt spid="95"/>
                                        </p:tgtEl>
                                        <p:attrNameLst>
                                          <p:attrName>ppt_y</p:attrName>
                                        </p:attrNameLst>
                                      </p:cBhvr>
                                      <p:tavLst>
                                        <p:tav tm="0">
                                          <p:val>
                                            <p:strVal val="ppt_y"/>
                                          </p:val>
                                        </p:tav>
                                        <p:tav tm="100000">
                                          <p:val>
                                            <p:strVal val="ppt_y+.1"/>
                                          </p:val>
                                        </p:tav>
                                      </p:tavLst>
                                    </p:anim>
                                    <p:set>
                                      <p:cBhvr>
                                        <p:cTn id="444" dur="1" fill="hold">
                                          <p:stCondLst>
                                            <p:cond delay="999"/>
                                          </p:stCondLst>
                                        </p:cTn>
                                        <p:tgtEl>
                                          <p:spTgt spid="95"/>
                                        </p:tgtEl>
                                        <p:attrNameLst>
                                          <p:attrName>style.visibility</p:attrName>
                                        </p:attrNameLst>
                                      </p:cBhvr>
                                      <p:to>
                                        <p:strVal val="hidden"/>
                                      </p:to>
                                    </p:set>
                                  </p:childTnLst>
                                </p:cTn>
                              </p:par>
                              <p:par>
                                <p:cTn id="445" presetID="42" presetClass="exit" presetSubtype="0" fill="hold" grpId="0" nodeType="withEffect">
                                  <p:stCondLst>
                                    <p:cond delay="0"/>
                                  </p:stCondLst>
                                  <p:childTnLst>
                                    <p:animEffect transition="out" filter="fade">
                                      <p:cBhvr>
                                        <p:cTn id="446" dur="1000"/>
                                        <p:tgtEl>
                                          <p:spTgt spid="96"/>
                                        </p:tgtEl>
                                      </p:cBhvr>
                                    </p:animEffect>
                                    <p:anim calcmode="lin" valueType="num">
                                      <p:cBhvr>
                                        <p:cTn id="447" dur="1000"/>
                                        <p:tgtEl>
                                          <p:spTgt spid="96"/>
                                        </p:tgtEl>
                                        <p:attrNameLst>
                                          <p:attrName>ppt_x</p:attrName>
                                        </p:attrNameLst>
                                      </p:cBhvr>
                                      <p:tavLst>
                                        <p:tav tm="0">
                                          <p:val>
                                            <p:strVal val="ppt_x"/>
                                          </p:val>
                                        </p:tav>
                                        <p:tav tm="100000">
                                          <p:val>
                                            <p:strVal val="ppt_x"/>
                                          </p:val>
                                        </p:tav>
                                      </p:tavLst>
                                    </p:anim>
                                    <p:anim calcmode="lin" valueType="num">
                                      <p:cBhvr>
                                        <p:cTn id="448" dur="1000"/>
                                        <p:tgtEl>
                                          <p:spTgt spid="96"/>
                                        </p:tgtEl>
                                        <p:attrNameLst>
                                          <p:attrName>ppt_y</p:attrName>
                                        </p:attrNameLst>
                                      </p:cBhvr>
                                      <p:tavLst>
                                        <p:tav tm="0">
                                          <p:val>
                                            <p:strVal val="ppt_y"/>
                                          </p:val>
                                        </p:tav>
                                        <p:tav tm="100000">
                                          <p:val>
                                            <p:strVal val="ppt_y+.1"/>
                                          </p:val>
                                        </p:tav>
                                      </p:tavLst>
                                    </p:anim>
                                    <p:set>
                                      <p:cBhvr>
                                        <p:cTn id="449" dur="1" fill="hold">
                                          <p:stCondLst>
                                            <p:cond delay="999"/>
                                          </p:stCondLst>
                                        </p:cTn>
                                        <p:tgtEl>
                                          <p:spTgt spid="96"/>
                                        </p:tgtEl>
                                        <p:attrNameLst>
                                          <p:attrName>style.visibility</p:attrName>
                                        </p:attrNameLst>
                                      </p:cBhvr>
                                      <p:to>
                                        <p:strVal val="hidden"/>
                                      </p:to>
                                    </p:set>
                                  </p:childTnLst>
                                </p:cTn>
                              </p:par>
                              <p:par>
                                <p:cTn id="450" presetID="42" presetClass="exit" presetSubtype="0" fill="hold" grpId="0" nodeType="withEffect">
                                  <p:stCondLst>
                                    <p:cond delay="0"/>
                                  </p:stCondLst>
                                  <p:childTnLst>
                                    <p:animEffect transition="out" filter="fade">
                                      <p:cBhvr>
                                        <p:cTn id="451" dur="1000"/>
                                        <p:tgtEl>
                                          <p:spTgt spid="97"/>
                                        </p:tgtEl>
                                      </p:cBhvr>
                                    </p:animEffect>
                                    <p:anim calcmode="lin" valueType="num">
                                      <p:cBhvr>
                                        <p:cTn id="452" dur="1000"/>
                                        <p:tgtEl>
                                          <p:spTgt spid="97"/>
                                        </p:tgtEl>
                                        <p:attrNameLst>
                                          <p:attrName>ppt_x</p:attrName>
                                        </p:attrNameLst>
                                      </p:cBhvr>
                                      <p:tavLst>
                                        <p:tav tm="0">
                                          <p:val>
                                            <p:strVal val="ppt_x"/>
                                          </p:val>
                                        </p:tav>
                                        <p:tav tm="100000">
                                          <p:val>
                                            <p:strVal val="ppt_x"/>
                                          </p:val>
                                        </p:tav>
                                      </p:tavLst>
                                    </p:anim>
                                    <p:anim calcmode="lin" valueType="num">
                                      <p:cBhvr>
                                        <p:cTn id="453" dur="1000"/>
                                        <p:tgtEl>
                                          <p:spTgt spid="97"/>
                                        </p:tgtEl>
                                        <p:attrNameLst>
                                          <p:attrName>ppt_y</p:attrName>
                                        </p:attrNameLst>
                                      </p:cBhvr>
                                      <p:tavLst>
                                        <p:tav tm="0">
                                          <p:val>
                                            <p:strVal val="ppt_y"/>
                                          </p:val>
                                        </p:tav>
                                        <p:tav tm="100000">
                                          <p:val>
                                            <p:strVal val="ppt_y+.1"/>
                                          </p:val>
                                        </p:tav>
                                      </p:tavLst>
                                    </p:anim>
                                    <p:set>
                                      <p:cBhvr>
                                        <p:cTn id="454" dur="1" fill="hold">
                                          <p:stCondLst>
                                            <p:cond delay="999"/>
                                          </p:stCondLst>
                                        </p:cTn>
                                        <p:tgtEl>
                                          <p:spTgt spid="97"/>
                                        </p:tgtEl>
                                        <p:attrNameLst>
                                          <p:attrName>style.visibility</p:attrName>
                                        </p:attrNameLst>
                                      </p:cBhvr>
                                      <p:to>
                                        <p:strVal val="hidden"/>
                                      </p:to>
                                    </p:set>
                                  </p:childTnLst>
                                </p:cTn>
                              </p:par>
                              <p:par>
                                <p:cTn id="455" presetID="42" presetClass="exit" presetSubtype="0" fill="hold" grpId="0" nodeType="withEffect">
                                  <p:stCondLst>
                                    <p:cond delay="0"/>
                                  </p:stCondLst>
                                  <p:childTnLst>
                                    <p:animEffect transition="out" filter="fade">
                                      <p:cBhvr>
                                        <p:cTn id="456" dur="1000"/>
                                        <p:tgtEl>
                                          <p:spTgt spid="98"/>
                                        </p:tgtEl>
                                      </p:cBhvr>
                                    </p:animEffect>
                                    <p:anim calcmode="lin" valueType="num">
                                      <p:cBhvr>
                                        <p:cTn id="457" dur="1000"/>
                                        <p:tgtEl>
                                          <p:spTgt spid="98"/>
                                        </p:tgtEl>
                                        <p:attrNameLst>
                                          <p:attrName>ppt_x</p:attrName>
                                        </p:attrNameLst>
                                      </p:cBhvr>
                                      <p:tavLst>
                                        <p:tav tm="0">
                                          <p:val>
                                            <p:strVal val="ppt_x"/>
                                          </p:val>
                                        </p:tav>
                                        <p:tav tm="100000">
                                          <p:val>
                                            <p:strVal val="ppt_x"/>
                                          </p:val>
                                        </p:tav>
                                      </p:tavLst>
                                    </p:anim>
                                    <p:anim calcmode="lin" valueType="num">
                                      <p:cBhvr>
                                        <p:cTn id="458" dur="1000"/>
                                        <p:tgtEl>
                                          <p:spTgt spid="98"/>
                                        </p:tgtEl>
                                        <p:attrNameLst>
                                          <p:attrName>ppt_y</p:attrName>
                                        </p:attrNameLst>
                                      </p:cBhvr>
                                      <p:tavLst>
                                        <p:tav tm="0">
                                          <p:val>
                                            <p:strVal val="ppt_y"/>
                                          </p:val>
                                        </p:tav>
                                        <p:tav tm="100000">
                                          <p:val>
                                            <p:strVal val="ppt_y+.1"/>
                                          </p:val>
                                        </p:tav>
                                      </p:tavLst>
                                    </p:anim>
                                    <p:set>
                                      <p:cBhvr>
                                        <p:cTn id="459" dur="1" fill="hold">
                                          <p:stCondLst>
                                            <p:cond delay="999"/>
                                          </p:stCondLst>
                                        </p:cTn>
                                        <p:tgtEl>
                                          <p:spTgt spid="98"/>
                                        </p:tgtEl>
                                        <p:attrNameLst>
                                          <p:attrName>style.visibility</p:attrName>
                                        </p:attrNameLst>
                                      </p:cBhvr>
                                      <p:to>
                                        <p:strVal val="hidden"/>
                                      </p:to>
                                    </p:set>
                                  </p:childTnLst>
                                </p:cTn>
                              </p:par>
                              <p:par>
                                <p:cTn id="460" presetID="42" presetClass="exit" presetSubtype="0" fill="hold" grpId="0" nodeType="withEffect">
                                  <p:stCondLst>
                                    <p:cond delay="0"/>
                                  </p:stCondLst>
                                  <p:childTnLst>
                                    <p:animEffect transition="out" filter="fade">
                                      <p:cBhvr>
                                        <p:cTn id="461" dur="1000"/>
                                        <p:tgtEl>
                                          <p:spTgt spid="99"/>
                                        </p:tgtEl>
                                      </p:cBhvr>
                                    </p:animEffect>
                                    <p:anim calcmode="lin" valueType="num">
                                      <p:cBhvr>
                                        <p:cTn id="462" dur="1000"/>
                                        <p:tgtEl>
                                          <p:spTgt spid="99"/>
                                        </p:tgtEl>
                                        <p:attrNameLst>
                                          <p:attrName>ppt_x</p:attrName>
                                        </p:attrNameLst>
                                      </p:cBhvr>
                                      <p:tavLst>
                                        <p:tav tm="0">
                                          <p:val>
                                            <p:strVal val="ppt_x"/>
                                          </p:val>
                                        </p:tav>
                                        <p:tav tm="100000">
                                          <p:val>
                                            <p:strVal val="ppt_x"/>
                                          </p:val>
                                        </p:tav>
                                      </p:tavLst>
                                    </p:anim>
                                    <p:anim calcmode="lin" valueType="num">
                                      <p:cBhvr>
                                        <p:cTn id="463" dur="1000"/>
                                        <p:tgtEl>
                                          <p:spTgt spid="99"/>
                                        </p:tgtEl>
                                        <p:attrNameLst>
                                          <p:attrName>ppt_y</p:attrName>
                                        </p:attrNameLst>
                                      </p:cBhvr>
                                      <p:tavLst>
                                        <p:tav tm="0">
                                          <p:val>
                                            <p:strVal val="ppt_y"/>
                                          </p:val>
                                        </p:tav>
                                        <p:tav tm="100000">
                                          <p:val>
                                            <p:strVal val="ppt_y+.1"/>
                                          </p:val>
                                        </p:tav>
                                      </p:tavLst>
                                    </p:anim>
                                    <p:set>
                                      <p:cBhvr>
                                        <p:cTn id="464" dur="1" fill="hold">
                                          <p:stCondLst>
                                            <p:cond delay="999"/>
                                          </p:stCondLst>
                                        </p:cTn>
                                        <p:tgtEl>
                                          <p:spTgt spid="99"/>
                                        </p:tgtEl>
                                        <p:attrNameLst>
                                          <p:attrName>style.visibility</p:attrName>
                                        </p:attrNameLst>
                                      </p:cBhvr>
                                      <p:to>
                                        <p:strVal val="hidden"/>
                                      </p:to>
                                    </p:set>
                                  </p:childTnLst>
                                </p:cTn>
                              </p:par>
                              <p:par>
                                <p:cTn id="465" presetID="42" presetClass="exit" presetSubtype="0" fill="hold" grpId="0" nodeType="withEffect">
                                  <p:stCondLst>
                                    <p:cond delay="0"/>
                                  </p:stCondLst>
                                  <p:childTnLst>
                                    <p:animEffect transition="out" filter="fade">
                                      <p:cBhvr>
                                        <p:cTn id="466" dur="1000"/>
                                        <p:tgtEl>
                                          <p:spTgt spid="100"/>
                                        </p:tgtEl>
                                      </p:cBhvr>
                                    </p:animEffect>
                                    <p:anim calcmode="lin" valueType="num">
                                      <p:cBhvr>
                                        <p:cTn id="467" dur="1000"/>
                                        <p:tgtEl>
                                          <p:spTgt spid="100"/>
                                        </p:tgtEl>
                                        <p:attrNameLst>
                                          <p:attrName>ppt_x</p:attrName>
                                        </p:attrNameLst>
                                      </p:cBhvr>
                                      <p:tavLst>
                                        <p:tav tm="0">
                                          <p:val>
                                            <p:strVal val="ppt_x"/>
                                          </p:val>
                                        </p:tav>
                                        <p:tav tm="100000">
                                          <p:val>
                                            <p:strVal val="ppt_x"/>
                                          </p:val>
                                        </p:tav>
                                      </p:tavLst>
                                    </p:anim>
                                    <p:anim calcmode="lin" valueType="num">
                                      <p:cBhvr>
                                        <p:cTn id="468" dur="1000"/>
                                        <p:tgtEl>
                                          <p:spTgt spid="100"/>
                                        </p:tgtEl>
                                        <p:attrNameLst>
                                          <p:attrName>ppt_y</p:attrName>
                                        </p:attrNameLst>
                                      </p:cBhvr>
                                      <p:tavLst>
                                        <p:tav tm="0">
                                          <p:val>
                                            <p:strVal val="ppt_y"/>
                                          </p:val>
                                        </p:tav>
                                        <p:tav tm="100000">
                                          <p:val>
                                            <p:strVal val="ppt_y+.1"/>
                                          </p:val>
                                        </p:tav>
                                      </p:tavLst>
                                    </p:anim>
                                    <p:set>
                                      <p:cBhvr>
                                        <p:cTn id="469" dur="1" fill="hold">
                                          <p:stCondLst>
                                            <p:cond delay="999"/>
                                          </p:stCondLst>
                                        </p:cTn>
                                        <p:tgtEl>
                                          <p:spTgt spid="100"/>
                                        </p:tgtEl>
                                        <p:attrNameLst>
                                          <p:attrName>style.visibility</p:attrName>
                                        </p:attrNameLst>
                                      </p:cBhvr>
                                      <p:to>
                                        <p:strVal val="hidden"/>
                                      </p:to>
                                    </p:set>
                                  </p:childTnLst>
                                </p:cTn>
                              </p:par>
                              <p:par>
                                <p:cTn id="470" presetID="42" presetClass="exit" presetSubtype="0" fill="hold" grpId="0" nodeType="withEffect">
                                  <p:stCondLst>
                                    <p:cond delay="0"/>
                                  </p:stCondLst>
                                  <p:childTnLst>
                                    <p:animEffect transition="out" filter="fade">
                                      <p:cBhvr>
                                        <p:cTn id="471" dur="1000"/>
                                        <p:tgtEl>
                                          <p:spTgt spid="101"/>
                                        </p:tgtEl>
                                      </p:cBhvr>
                                    </p:animEffect>
                                    <p:anim calcmode="lin" valueType="num">
                                      <p:cBhvr>
                                        <p:cTn id="472" dur="1000"/>
                                        <p:tgtEl>
                                          <p:spTgt spid="101"/>
                                        </p:tgtEl>
                                        <p:attrNameLst>
                                          <p:attrName>ppt_x</p:attrName>
                                        </p:attrNameLst>
                                      </p:cBhvr>
                                      <p:tavLst>
                                        <p:tav tm="0">
                                          <p:val>
                                            <p:strVal val="ppt_x"/>
                                          </p:val>
                                        </p:tav>
                                        <p:tav tm="100000">
                                          <p:val>
                                            <p:strVal val="ppt_x"/>
                                          </p:val>
                                        </p:tav>
                                      </p:tavLst>
                                    </p:anim>
                                    <p:anim calcmode="lin" valueType="num">
                                      <p:cBhvr>
                                        <p:cTn id="473" dur="1000"/>
                                        <p:tgtEl>
                                          <p:spTgt spid="101"/>
                                        </p:tgtEl>
                                        <p:attrNameLst>
                                          <p:attrName>ppt_y</p:attrName>
                                        </p:attrNameLst>
                                      </p:cBhvr>
                                      <p:tavLst>
                                        <p:tav tm="0">
                                          <p:val>
                                            <p:strVal val="ppt_y"/>
                                          </p:val>
                                        </p:tav>
                                        <p:tav tm="100000">
                                          <p:val>
                                            <p:strVal val="ppt_y+.1"/>
                                          </p:val>
                                        </p:tav>
                                      </p:tavLst>
                                    </p:anim>
                                    <p:set>
                                      <p:cBhvr>
                                        <p:cTn id="474" dur="1" fill="hold">
                                          <p:stCondLst>
                                            <p:cond delay="999"/>
                                          </p:stCondLst>
                                        </p:cTn>
                                        <p:tgtEl>
                                          <p:spTgt spid="101"/>
                                        </p:tgtEl>
                                        <p:attrNameLst>
                                          <p:attrName>style.visibility</p:attrName>
                                        </p:attrNameLst>
                                      </p:cBhvr>
                                      <p:to>
                                        <p:strVal val="hidden"/>
                                      </p:to>
                                    </p:set>
                                  </p:childTnLst>
                                </p:cTn>
                              </p:par>
                              <p:par>
                                <p:cTn id="475" presetID="42" presetClass="exit" presetSubtype="0" fill="hold" grpId="0" nodeType="withEffect">
                                  <p:stCondLst>
                                    <p:cond delay="0"/>
                                  </p:stCondLst>
                                  <p:childTnLst>
                                    <p:animEffect transition="out" filter="fade">
                                      <p:cBhvr>
                                        <p:cTn id="476" dur="1000"/>
                                        <p:tgtEl>
                                          <p:spTgt spid="102"/>
                                        </p:tgtEl>
                                      </p:cBhvr>
                                    </p:animEffect>
                                    <p:anim calcmode="lin" valueType="num">
                                      <p:cBhvr>
                                        <p:cTn id="477" dur="1000"/>
                                        <p:tgtEl>
                                          <p:spTgt spid="102"/>
                                        </p:tgtEl>
                                        <p:attrNameLst>
                                          <p:attrName>ppt_x</p:attrName>
                                        </p:attrNameLst>
                                      </p:cBhvr>
                                      <p:tavLst>
                                        <p:tav tm="0">
                                          <p:val>
                                            <p:strVal val="ppt_x"/>
                                          </p:val>
                                        </p:tav>
                                        <p:tav tm="100000">
                                          <p:val>
                                            <p:strVal val="ppt_x"/>
                                          </p:val>
                                        </p:tav>
                                      </p:tavLst>
                                    </p:anim>
                                    <p:anim calcmode="lin" valueType="num">
                                      <p:cBhvr>
                                        <p:cTn id="478" dur="1000"/>
                                        <p:tgtEl>
                                          <p:spTgt spid="102"/>
                                        </p:tgtEl>
                                        <p:attrNameLst>
                                          <p:attrName>ppt_y</p:attrName>
                                        </p:attrNameLst>
                                      </p:cBhvr>
                                      <p:tavLst>
                                        <p:tav tm="0">
                                          <p:val>
                                            <p:strVal val="ppt_y"/>
                                          </p:val>
                                        </p:tav>
                                        <p:tav tm="100000">
                                          <p:val>
                                            <p:strVal val="ppt_y+.1"/>
                                          </p:val>
                                        </p:tav>
                                      </p:tavLst>
                                    </p:anim>
                                    <p:set>
                                      <p:cBhvr>
                                        <p:cTn id="479" dur="1" fill="hold">
                                          <p:stCondLst>
                                            <p:cond delay="999"/>
                                          </p:stCondLst>
                                        </p:cTn>
                                        <p:tgtEl>
                                          <p:spTgt spid="102"/>
                                        </p:tgtEl>
                                        <p:attrNameLst>
                                          <p:attrName>style.visibility</p:attrName>
                                        </p:attrNameLst>
                                      </p:cBhvr>
                                      <p:to>
                                        <p:strVal val="hidden"/>
                                      </p:to>
                                    </p:set>
                                  </p:childTnLst>
                                </p:cTn>
                              </p:par>
                              <p:par>
                                <p:cTn id="480" presetID="42" presetClass="exit" presetSubtype="0" fill="hold" grpId="0" nodeType="withEffect">
                                  <p:stCondLst>
                                    <p:cond delay="0"/>
                                  </p:stCondLst>
                                  <p:childTnLst>
                                    <p:animEffect transition="out" filter="fade">
                                      <p:cBhvr>
                                        <p:cTn id="481" dur="1000"/>
                                        <p:tgtEl>
                                          <p:spTgt spid="103"/>
                                        </p:tgtEl>
                                      </p:cBhvr>
                                    </p:animEffect>
                                    <p:anim calcmode="lin" valueType="num">
                                      <p:cBhvr>
                                        <p:cTn id="482" dur="1000"/>
                                        <p:tgtEl>
                                          <p:spTgt spid="103"/>
                                        </p:tgtEl>
                                        <p:attrNameLst>
                                          <p:attrName>ppt_x</p:attrName>
                                        </p:attrNameLst>
                                      </p:cBhvr>
                                      <p:tavLst>
                                        <p:tav tm="0">
                                          <p:val>
                                            <p:strVal val="ppt_x"/>
                                          </p:val>
                                        </p:tav>
                                        <p:tav tm="100000">
                                          <p:val>
                                            <p:strVal val="ppt_x"/>
                                          </p:val>
                                        </p:tav>
                                      </p:tavLst>
                                    </p:anim>
                                    <p:anim calcmode="lin" valueType="num">
                                      <p:cBhvr>
                                        <p:cTn id="483" dur="1000"/>
                                        <p:tgtEl>
                                          <p:spTgt spid="103"/>
                                        </p:tgtEl>
                                        <p:attrNameLst>
                                          <p:attrName>ppt_y</p:attrName>
                                        </p:attrNameLst>
                                      </p:cBhvr>
                                      <p:tavLst>
                                        <p:tav tm="0">
                                          <p:val>
                                            <p:strVal val="ppt_y"/>
                                          </p:val>
                                        </p:tav>
                                        <p:tav tm="100000">
                                          <p:val>
                                            <p:strVal val="ppt_y+.1"/>
                                          </p:val>
                                        </p:tav>
                                      </p:tavLst>
                                    </p:anim>
                                    <p:set>
                                      <p:cBhvr>
                                        <p:cTn id="484" dur="1" fill="hold">
                                          <p:stCondLst>
                                            <p:cond delay="999"/>
                                          </p:stCondLst>
                                        </p:cTn>
                                        <p:tgtEl>
                                          <p:spTgt spid="103"/>
                                        </p:tgtEl>
                                        <p:attrNameLst>
                                          <p:attrName>style.visibility</p:attrName>
                                        </p:attrNameLst>
                                      </p:cBhvr>
                                      <p:to>
                                        <p:strVal val="hidden"/>
                                      </p:to>
                                    </p:set>
                                  </p:childTnLst>
                                </p:cTn>
                              </p:par>
                              <p:par>
                                <p:cTn id="485" presetID="42" presetClass="exit" presetSubtype="0" fill="hold" grpId="0" nodeType="withEffect">
                                  <p:stCondLst>
                                    <p:cond delay="0"/>
                                  </p:stCondLst>
                                  <p:childTnLst>
                                    <p:animEffect transition="out" filter="fade">
                                      <p:cBhvr>
                                        <p:cTn id="486" dur="1000"/>
                                        <p:tgtEl>
                                          <p:spTgt spid="104"/>
                                        </p:tgtEl>
                                      </p:cBhvr>
                                    </p:animEffect>
                                    <p:anim calcmode="lin" valueType="num">
                                      <p:cBhvr>
                                        <p:cTn id="487" dur="1000"/>
                                        <p:tgtEl>
                                          <p:spTgt spid="104"/>
                                        </p:tgtEl>
                                        <p:attrNameLst>
                                          <p:attrName>ppt_x</p:attrName>
                                        </p:attrNameLst>
                                      </p:cBhvr>
                                      <p:tavLst>
                                        <p:tav tm="0">
                                          <p:val>
                                            <p:strVal val="ppt_x"/>
                                          </p:val>
                                        </p:tav>
                                        <p:tav tm="100000">
                                          <p:val>
                                            <p:strVal val="ppt_x"/>
                                          </p:val>
                                        </p:tav>
                                      </p:tavLst>
                                    </p:anim>
                                    <p:anim calcmode="lin" valueType="num">
                                      <p:cBhvr>
                                        <p:cTn id="488" dur="1000"/>
                                        <p:tgtEl>
                                          <p:spTgt spid="104"/>
                                        </p:tgtEl>
                                        <p:attrNameLst>
                                          <p:attrName>ppt_y</p:attrName>
                                        </p:attrNameLst>
                                      </p:cBhvr>
                                      <p:tavLst>
                                        <p:tav tm="0">
                                          <p:val>
                                            <p:strVal val="ppt_y"/>
                                          </p:val>
                                        </p:tav>
                                        <p:tav tm="100000">
                                          <p:val>
                                            <p:strVal val="ppt_y+.1"/>
                                          </p:val>
                                        </p:tav>
                                      </p:tavLst>
                                    </p:anim>
                                    <p:set>
                                      <p:cBhvr>
                                        <p:cTn id="489" dur="1" fill="hold">
                                          <p:stCondLst>
                                            <p:cond delay="999"/>
                                          </p:stCondLst>
                                        </p:cTn>
                                        <p:tgtEl>
                                          <p:spTgt spid="104"/>
                                        </p:tgtEl>
                                        <p:attrNameLst>
                                          <p:attrName>style.visibility</p:attrName>
                                        </p:attrNameLst>
                                      </p:cBhvr>
                                      <p:to>
                                        <p:strVal val="hidden"/>
                                      </p:to>
                                    </p:set>
                                  </p:childTnLst>
                                </p:cTn>
                              </p:par>
                              <p:par>
                                <p:cTn id="490" presetID="42" presetClass="exit" presetSubtype="0" fill="hold" grpId="0" nodeType="withEffect">
                                  <p:stCondLst>
                                    <p:cond delay="0"/>
                                  </p:stCondLst>
                                  <p:childTnLst>
                                    <p:animEffect transition="out" filter="fade">
                                      <p:cBhvr>
                                        <p:cTn id="491" dur="1000"/>
                                        <p:tgtEl>
                                          <p:spTgt spid="105"/>
                                        </p:tgtEl>
                                      </p:cBhvr>
                                    </p:animEffect>
                                    <p:anim calcmode="lin" valueType="num">
                                      <p:cBhvr>
                                        <p:cTn id="492" dur="1000"/>
                                        <p:tgtEl>
                                          <p:spTgt spid="105"/>
                                        </p:tgtEl>
                                        <p:attrNameLst>
                                          <p:attrName>ppt_x</p:attrName>
                                        </p:attrNameLst>
                                      </p:cBhvr>
                                      <p:tavLst>
                                        <p:tav tm="0">
                                          <p:val>
                                            <p:strVal val="ppt_x"/>
                                          </p:val>
                                        </p:tav>
                                        <p:tav tm="100000">
                                          <p:val>
                                            <p:strVal val="ppt_x"/>
                                          </p:val>
                                        </p:tav>
                                      </p:tavLst>
                                    </p:anim>
                                    <p:anim calcmode="lin" valueType="num">
                                      <p:cBhvr>
                                        <p:cTn id="493" dur="1000"/>
                                        <p:tgtEl>
                                          <p:spTgt spid="105"/>
                                        </p:tgtEl>
                                        <p:attrNameLst>
                                          <p:attrName>ppt_y</p:attrName>
                                        </p:attrNameLst>
                                      </p:cBhvr>
                                      <p:tavLst>
                                        <p:tav tm="0">
                                          <p:val>
                                            <p:strVal val="ppt_y"/>
                                          </p:val>
                                        </p:tav>
                                        <p:tav tm="100000">
                                          <p:val>
                                            <p:strVal val="ppt_y+.1"/>
                                          </p:val>
                                        </p:tav>
                                      </p:tavLst>
                                    </p:anim>
                                    <p:set>
                                      <p:cBhvr>
                                        <p:cTn id="494" dur="1" fill="hold">
                                          <p:stCondLst>
                                            <p:cond delay="999"/>
                                          </p:stCondLst>
                                        </p:cTn>
                                        <p:tgtEl>
                                          <p:spTgt spid="105"/>
                                        </p:tgtEl>
                                        <p:attrNameLst>
                                          <p:attrName>style.visibility</p:attrName>
                                        </p:attrNameLst>
                                      </p:cBhvr>
                                      <p:to>
                                        <p:strVal val="hidden"/>
                                      </p:to>
                                    </p:set>
                                  </p:childTnLst>
                                </p:cTn>
                              </p:par>
                              <p:par>
                                <p:cTn id="495" presetID="42" presetClass="exit" presetSubtype="0" fill="hold" grpId="0" nodeType="withEffect">
                                  <p:stCondLst>
                                    <p:cond delay="0"/>
                                  </p:stCondLst>
                                  <p:childTnLst>
                                    <p:animEffect transition="out" filter="fade">
                                      <p:cBhvr>
                                        <p:cTn id="496" dur="1000"/>
                                        <p:tgtEl>
                                          <p:spTgt spid="106"/>
                                        </p:tgtEl>
                                      </p:cBhvr>
                                    </p:animEffect>
                                    <p:anim calcmode="lin" valueType="num">
                                      <p:cBhvr>
                                        <p:cTn id="497" dur="1000"/>
                                        <p:tgtEl>
                                          <p:spTgt spid="106"/>
                                        </p:tgtEl>
                                        <p:attrNameLst>
                                          <p:attrName>ppt_x</p:attrName>
                                        </p:attrNameLst>
                                      </p:cBhvr>
                                      <p:tavLst>
                                        <p:tav tm="0">
                                          <p:val>
                                            <p:strVal val="ppt_x"/>
                                          </p:val>
                                        </p:tav>
                                        <p:tav tm="100000">
                                          <p:val>
                                            <p:strVal val="ppt_x"/>
                                          </p:val>
                                        </p:tav>
                                      </p:tavLst>
                                    </p:anim>
                                    <p:anim calcmode="lin" valueType="num">
                                      <p:cBhvr>
                                        <p:cTn id="498" dur="1000"/>
                                        <p:tgtEl>
                                          <p:spTgt spid="106"/>
                                        </p:tgtEl>
                                        <p:attrNameLst>
                                          <p:attrName>ppt_y</p:attrName>
                                        </p:attrNameLst>
                                      </p:cBhvr>
                                      <p:tavLst>
                                        <p:tav tm="0">
                                          <p:val>
                                            <p:strVal val="ppt_y"/>
                                          </p:val>
                                        </p:tav>
                                        <p:tav tm="100000">
                                          <p:val>
                                            <p:strVal val="ppt_y+.1"/>
                                          </p:val>
                                        </p:tav>
                                      </p:tavLst>
                                    </p:anim>
                                    <p:set>
                                      <p:cBhvr>
                                        <p:cTn id="499" dur="1" fill="hold">
                                          <p:stCondLst>
                                            <p:cond delay="999"/>
                                          </p:stCondLst>
                                        </p:cTn>
                                        <p:tgtEl>
                                          <p:spTgt spid="106"/>
                                        </p:tgtEl>
                                        <p:attrNameLst>
                                          <p:attrName>style.visibility</p:attrName>
                                        </p:attrNameLst>
                                      </p:cBhvr>
                                      <p:to>
                                        <p:strVal val="hidden"/>
                                      </p:to>
                                    </p:set>
                                  </p:childTnLst>
                                </p:cTn>
                              </p:par>
                              <p:par>
                                <p:cTn id="500" presetID="42" presetClass="exit" presetSubtype="0" fill="hold" grpId="0" nodeType="withEffect">
                                  <p:stCondLst>
                                    <p:cond delay="0"/>
                                  </p:stCondLst>
                                  <p:childTnLst>
                                    <p:animEffect transition="out" filter="fade">
                                      <p:cBhvr>
                                        <p:cTn id="501" dur="1000"/>
                                        <p:tgtEl>
                                          <p:spTgt spid="107"/>
                                        </p:tgtEl>
                                      </p:cBhvr>
                                    </p:animEffect>
                                    <p:anim calcmode="lin" valueType="num">
                                      <p:cBhvr>
                                        <p:cTn id="502" dur="1000"/>
                                        <p:tgtEl>
                                          <p:spTgt spid="107"/>
                                        </p:tgtEl>
                                        <p:attrNameLst>
                                          <p:attrName>ppt_x</p:attrName>
                                        </p:attrNameLst>
                                      </p:cBhvr>
                                      <p:tavLst>
                                        <p:tav tm="0">
                                          <p:val>
                                            <p:strVal val="ppt_x"/>
                                          </p:val>
                                        </p:tav>
                                        <p:tav tm="100000">
                                          <p:val>
                                            <p:strVal val="ppt_x"/>
                                          </p:val>
                                        </p:tav>
                                      </p:tavLst>
                                    </p:anim>
                                    <p:anim calcmode="lin" valueType="num">
                                      <p:cBhvr>
                                        <p:cTn id="503" dur="1000"/>
                                        <p:tgtEl>
                                          <p:spTgt spid="107"/>
                                        </p:tgtEl>
                                        <p:attrNameLst>
                                          <p:attrName>ppt_y</p:attrName>
                                        </p:attrNameLst>
                                      </p:cBhvr>
                                      <p:tavLst>
                                        <p:tav tm="0">
                                          <p:val>
                                            <p:strVal val="ppt_y"/>
                                          </p:val>
                                        </p:tav>
                                        <p:tav tm="100000">
                                          <p:val>
                                            <p:strVal val="ppt_y+.1"/>
                                          </p:val>
                                        </p:tav>
                                      </p:tavLst>
                                    </p:anim>
                                    <p:set>
                                      <p:cBhvr>
                                        <p:cTn id="504" dur="1" fill="hold">
                                          <p:stCondLst>
                                            <p:cond delay="999"/>
                                          </p:stCondLst>
                                        </p:cTn>
                                        <p:tgtEl>
                                          <p:spTgt spid="107"/>
                                        </p:tgtEl>
                                        <p:attrNameLst>
                                          <p:attrName>style.visibility</p:attrName>
                                        </p:attrNameLst>
                                      </p:cBhvr>
                                      <p:to>
                                        <p:strVal val="hidden"/>
                                      </p:to>
                                    </p:set>
                                  </p:childTnLst>
                                </p:cTn>
                              </p:par>
                              <p:par>
                                <p:cTn id="505" presetID="42" presetClass="exit" presetSubtype="0" fill="hold" grpId="0" nodeType="withEffect">
                                  <p:stCondLst>
                                    <p:cond delay="0"/>
                                  </p:stCondLst>
                                  <p:childTnLst>
                                    <p:animEffect transition="out" filter="fade">
                                      <p:cBhvr>
                                        <p:cTn id="506" dur="1000"/>
                                        <p:tgtEl>
                                          <p:spTgt spid="108"/>
                                        </p:tgtEl>
                                      </p:cBhvr>
                                    </p:animEffect>
                                    <p:anim calcmode="lin" valueType="num">
                                      <p:cBhvr>
                                        <p:cTn id="507" dur="1000"/>
                                        <p:tgtEl>
                                          <p:spTgt spid="108"/>
                                        </p:tgtEl>
                                        <p:attrNameLst>
                                          <p:attrName>ppt_x</p:attrName>
                                        </p:attrNameLst>
                                      </p:cBhvr>
                                      <p:tavLst>
                                        <p:tav tm="0">
                                          <p:val>
                                            <p:strVal val="ppt_x"/>
                                          </p:val>
                                        </p:tav>
                                        <p:tav tm="100000">
                                          <p:val>
                                            <p:strVal val="ppt_x"/>
                                          </p:val>
                                        </p:tav>
                                      </p:tavLst>
                                    </p:anim>
                                    <p:anim calcmode="lin" valueType="num">
                                      <p:cBhvr>
                                        <p:cTn id="508" dur="1000"/>
                                        <p:tgtEl>
                                          <p:spTgt spid="108"/>
                                        </p:tgtEl>
                                        <p:attrNameLst>
                                          <p:attrName>ppt_y</p:attrName>
                                        </p:attrNameLst>
                                      </p:cBhvr>
                                      <p:tavLst>
                                        <p:tav tm="0">
                                          <p:val>
                                            <p:strVal val="ppt_y"/>
                                          </p:val>
                                        </p:tav>
                                        <p:tav tm="100000">
                                          <p:val>
                                            <p:strVal val="ppt_y+.1"/>
                                          </p:val>
                                        </p:tav>
                                      </p:tavLst>
                                    </p:anim>
                                    <p:set>
                                      <p:cBhvr>
                                        <p:cTn id="509" dur="1" fill="hold">
                                          <p:stCondLst>
                                            <p:cond delay="999"/>
                                          </p:stCondLst>
                                        </p:cTn>
                                        <p:tgtEl>
                                          <p:spTgt spid="108"/>
                                        </p:tgtEl>
                                        <p:attrNameLst>
                                          <p:attrName>style.visibility</p:attrName>
                                        </p:attrNameLst>
                                      </p:cBhvr>
                                      <p:to>
                                        <p:strVal val="hidden"/>
                                      </p:to>
                                    </p:set>
                                  </p:childTnLst>
                                </p:cTn>
                              </p:par>
                              <p:par>
                                <p:cTn id="510" presetID="42" presetClass="exit" presetSubtype="0" fill="hold" grpId="0" nodeType="withEffect">
                                  <p:stCondLst>
                                    <p:cond delay="0"/>
                                  </p:stCondLst>
                                  <p:childTnLst>
                                    <p:animEffect transition="out" filter="fade">
                                      <p:cBhvr>
                                        <p:cTn id="511" dur="1000"/>
                                        <p:tgtEl>
                                          <p:spTgt spid="109"/>
                                        </p:tgtEl>
                                      </p:cBhvr>
                                    </p:animEffect>
                                    <p:anim calcmode="lin" valueType="num">
                                      <p:cBhvr>
                                        <p:cTn id="512" dur="1000"/>
                                        <p:tgtEl>
                                          <p:spTgt spid="109"/>
                                        </p:tgtEl>
                                        <p:attrNameLst>
                                          <p:attrName>ppt_x</p:attrName>
                                        </p:attrNameLst>
                                      </p:cBhvr>
                                      <p:tavLst>
                                        <p:tav tm="0">
                                          <p:val>
                                            <p:strVal val="ppt_x"/>
                                          </p:val>
                                        </p:tav>
                                        <p:tav tm="100000">
                                          <p:val>
                                            <p:strVal val="ppt_x"/>
                                          </p:val>
                                        </p:tav>
                                      </p:tavLst>
                                    </p:anim>
                                    <p:anim calcmode="lin" valueType="num">
                                      <p:cBhvr>
                                        <p:cTn id="513" dur="1000"/>
                                        <p:tgtEl>
                                          <p:spTgt spid="109"/>
                                        </p:tgtEl>
                                        <p:attrNameLst>
                                          <p:attrName>ppt_y</p:attrName>
                                        </p:attrNameLst>
                                      </p:cBhvr>
                                      <p:tavLst>
                                        <p:tav tm="0">
                                          <p:val>
                                            <p:strVal val="ppt_y"/>
                                          </p:val>
                                        </p:tav>
                                        <p:tav tm="100000">
                                          <p:val>
                                            <p:strVal val="ppt_y+.1"/>
                                          </p:val>
                                        </p:tav>
                                      </p:tavLst>
                                    </p:anim>
                                    <p:set>
                                      <p:cBhvr>
                                        <p:cTn id="514" dur="1" fill="hold">
                                          <p:stCondLst>
                                            <p:cond delay="999"/>
                                          </p:stCondLst>
                                        </p:cTn>
                                        <p:tgtEl>
                                          <p:spTgt spid="109"/>
                                        </p:tgtEl>
                                        <p:attrNameLst>
                                          <p:attrName>style.visibility</p:attrName>
                                        </p:attrNameLst>
                                      </p:cBhvr>
                                      <p:to>
                                        <p:strVal val="hidden"/>
                                      </p:to>
                                    </p:set>
                                  </p:childTnLst>
                                </p:cTn>
                              </p:par>
                              <p:par>
                                <p:cTn id="515" presetID="42" presetClass="exit" presetSubtype="0" fill="hold" grpId="0" nodeType="withEffect">
                                  <p:stCondLst>
                                    <p:cond delay="0"/>
                                  </p:stCondLst>
                                  <p:childTnLst>
                                    <p:animEffect transition="out" filter="fade">
                                      <p:cBhvr>
                                        <p:cTn id="516" dur="1000"/>
                                        <p:tgtEl>
                                          <p:spTgt spid="110"/>
                                        </p:tgtEl>
                                      </p:cBhvr>
                                    </p:animEffect>
                                    <p:anim calcmode="lin" valueType="num">
                                      <p:cBhvr>
                                        <p:cTn id="517" dur="1000"/>
                                        <p:tgtEl>
                                          <p:spTgt spid="110"/>
                                        </p:tgtEl>
                                        <p:attrNameLst>
                                          <p:attrName>ppt_x</p:attrName>
                                        </p:attrNameLst>
                                      </p:cBhvr>
                                      <p:tavLst>
                                        <p:tav tm="0">
                                          <p:val>
                                            <p:strVal val="ppt_x"/>
                                          </p:val>
                                        </p:tav>
                                        <p:tav tm="100000">
                                          <p:val>
                                            <p:strVal val="ppt_x"/>
                                          </p:val>
                                        </p:tav>
                                      </p:tavLst>
                                    </p:anim>
                                    <p:anim calcmode="lin" valueType="num">
                                      <p:cBhvr>
                                        <p:cTn id="518" dur="1000"/>
                                        <p:tgtEl>
                                          <p:spTgt spid="110"/>
                                        </p:tgtEl>
                                        <p:attrNameLst>
                                          <p:attrName>ppt_y</p:attrName>
                                        </p:attrNameLst>
                                      </p:cBhvr>
                                      <p:tavLst>
                                        <p:tav tm="0">
                                          <p:val>
                                            <p:strVal val="ppt_y"/>
                                          </p:val>
                                        </p:tav>
                                        <p:tav tm="100000">
                                          <p:val>
                                            <p:strVal val="ppt_y+.1"/>
                                          </p:val>
                                        </p:tav>
                                      </p:tavLst>
                                    </p:anim>
                                    <p:set>
                                      <p:cBhvr>
                                        <p:cTn id="519" dur="1" fill="hold">
                                          <p:stCondLst>
                                            <p:cond delay="999"/>
                                          </p:stCondLst>
                                        </p:cTn>
                                        <p:tgtEl>
                                          <p:spTgt spid="110"/>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animBg="1"/>
      <p:bldP spid="9" grpId="0" animBg="1"/>
      <p:bldP spid="10" grpId="0" animBg="1"/>
      <p:bldP spid="11" grpId="0" animBg="1"/>
      <p:bldP spid="12" grpId="0" animBg="1"/>
      <p:bldP spid="13" grpId="0" animBg="1"/>
      <p:bldP spid="14" grpId="0" animBg="1"/>
      <p:bldP spid="15" grpId="0" animBg="1"/>
      <p:bldP spid="16" grpId="0" animBg="1"/>
      <p:bldP spid="17" grpId="0" animBg="1"/>
      <p:bldP spid="18" grpId="0" animBg="1"/>
      <p:bldP spid="19" grpId="0" animBg="1"/>
      <p:bldP spid="20" grpId="0" animBg="1"/>
      <p:bldP spid="21" grpId="0" animBg="1"/>
      <p:bldP spid="22" grpId="0" animBg="1"/>
      <p:bldP spid="23" grpId="0" animBg="1"/>
      <p:bldP spid="24" grpId="0" animBg="1"/>
      <p:bldP spid="25" grpId="0" animBg="1"/>
      <p:bldP spid="26" grpId="0" animBg="1"/>
      <p:bldP spid="27" grpId="0" animBg="1"/>
      <p:bldP spid="28" grpId="0" animBg="1"/>
      <p:bldP spid="29" grpId="0" animBg="1"/>
      <p:bldP spid="30" grpId="0" animBg="1"/>
      <p:bldP spid="31" grpId="0" animBg="1"/>
      <p:bldP spid="32" grpId="0" animBg="1"/>
      <p:bldP spid="33" grpId="0" animBg="1"/>
      <p:bldP spid="34" grpId="0" animBg="1"/>
      <p:bldP spid="35" grpId="0" animBg="1"/>
      <p:bldP spid="36" grpId="0" animBg="1"/>
      <p:bldP spid="37" grpId="0" animBg="1"/>
      <p:bldP spid="38" grpId="0" animBg="1"/>
      <p:bldP spid="39" grpId="0" animBg="1"/>
      <p:bldP spid="40" grpId="0" animBg="1"/>
      <p:bldP spid="41" grpId="0" animBg="1"/>
      <p:bldP spid="42" grpId="0" animBg="1"/>
      <p:bldP spid="43" grpId="0" animBg="1"/>
      <p:bldP spid="44" grpId="0" animBg="1"/>
      <p:bldP spid="45" grpId="0" animBg="1"/>
      <p:bldP spid="46" grpId="0" animBg="1"/>
      <p:bldP spid="47" grpId="0" animBg="1"/>
      <p:bldP spid="48" grpId="0" animBg="1"/>
      <p:bldP spid="49" grpId="0" animBg="1"/>
      <p:bldP spid="50" grpId="0" animBg="1"/>
      <p:bldP spid="51" grpId="0" animBg="1"/>
      <p:bldP spid="52" grpId="0" animBg="1"/>
      <p:bldP spid="53" grpId="0" animBg="1"/>
      <p:bldP spid="54" grpId="0" animBg="1"/>
      <p:bldP spid="55" grpId="0" animBg="1"/>
      <p:bldP spid="56" grpId="0" animBg="1"/>
      <p:bldP spid="57" grpId="0" animBg="1"/>
      <p:bldP spid="58" grpId="0" animBg="1"/>
      <p:bldP spid="59" grpId="0" animBg="1"/>
      <p:bldP spid="60" grpId="0" animBg="1"/>
      <p:bldP spid="61" grpId="0" animBg="1"/>
      <p:bldP spid="62" grpId="0" animBg="1"/>
      <p:bldP spid="63" grpId="0" animBg="1"/>
      <p:bldP spid="64" grpId="0" animBg="1"/>
      <p:bldP spid="65" grpId="0" animBg="1"/>
      <p:bldP spid="66" grpId="0" animBg="1"/>
      <p:bldP spid="67" grpId="0" animBg="1"/>
      <p:bldP spid="68" grpId="0" animBg="1"/>
      <p:bldP spid="69" grpId="0" animBg="1"/>
      <p:bldP spid="70" grpId="0" animBg="1"/>
      <p:bldP spid="71" grpId="0" animBg="1"/>
      <p:bldP spid="72" grpId="0" animBg="1"/>
      <p:bldP spid="73" grpId="0" animBg="1"/>
      <p:bldP spid="74" grpId="0" animBg="1"/>
      <p:bldP spid="75" grpId="0" animBg="1"/>
      <p:bldP spid="76" grpId="0" animBg="1"/>
      <p:bldP spid="77" grpId="0" animBg="1"/>
      <p:bldP spid="78" grpId="0" animBg="1"/>
      <p:bldP spid="79" grpId="0" animBg="1"/>
      <p:bldP spid="80" grpId="0" animBg="1"/>
      <p:bldP spid="81" grpId="0" animBg="1"/>
      <p:bldP spid="82" grpId="0" animBg="1"/>
      <p:bldP spid="83" grpId="0" animBg="1"/>
      <p:bldP spid="84" grpId="0" animBg="1"/>
      <p:bldP spid="85" grpId="0" animBg="1"/>
      <p:bldP spid="86" grpId="0" animBg="1"/>
      <p:bldP spid="87" grpId="0" animBg="1"/>
      <p:bldP spid="88" grpId="0" animBg="1"/>
      <p:bldP spid="89" grpId="0" animBg="1"/>
      <p:bldP spid="90" grpId="0" animBg="1"/>
      <p:bldP spid="91" grpId="0" animBg="1"/>
      <p:bldP spid="92" grpId="0" animBg="1"/>
      <p:bldP spid="93" grpId="0" animBg="1"/>
      <p:bldP spid="94" grpId="0" animBg="1"/>
      <p:bldP spid="95" grpId="0" animBg="1"/>
      <p:bldP spid="96" grpId="0" animBg="1"/>
      <p:bldP spid="97" grpId="0" animBg="1"/>
      <p:bldP spid="98" grpId="0" animBg="1"/>
      <p:bldP spid="99" grpId="0" animBg="1"/>
      <p:bldP spid="100" grpId="0" animBg="1"/>
      <p:bldP spid="101" grpId="0" animBg="1"/>
      <p:bldP spid="102" grpId="0" animBg="1"/>
      <p:bldP spid="103" grpId="0" animBg="1"/>
      <p:bldP spid="104" grpId="0" animBg="1"/>
      <p:bldP spid="105" grpId="0" animBg="1"/>
      <p:bldP spid="106" grpId="0" animBg="1"/>
      <p:bldP spid="107" grpId="0" animBg="1"/>
      <p:bldP spid="108" grpId="0" animBg="1"/>
      <p:bldP spid="109" grpId="0" animBg="1"/>
      <p:bldP spid="110" grpId="0" animBg="1"/>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p:nvPr/>
        </p:nvSpPr>
        <p:spPr>
          <a:xfrm>
            <a:off x="8087591" y="2780515"/>
            <a:ext cx="91005" cy="46392"/>
          </a:xfrm>
          <a:prstGeom prst="rect">
            <a:avLst/>
          </a:prstGeom>
          <a:blipFill>
            <a:blip r:embed="rId2" cstate="print"/>
            <a:stretch>
              <a:fillRect/>
            </a:stretch>
          </a:blipFill>
        </p:spPr>
        <p:txBody>
          <a:bodyPr wrap="square" lIns="0" tIns="0" rIns="0" bIns="0" rtlCol="0">
            <a:noAutofit/>
          </a:bodyPr>
          <a:lstStyle/>
          <a:p>
            <a:endParaRPr/>
          </a:p>
        </p:txBody>
      </p:sp>
      <p:sp>
        <p:nvSpPr>
          <p:cNvPr id="3" name="object 3"/>
          <p:cNvSpPr/>
          <p:nvPr/>
        </p:nvSpPr>
        <p:spPr>
          <a:xfrm>
            <a:off x="8296794" y="2768917"/>
            <a:ext cx="93518" cy="56982"/>
          </a:xfrm>
          <a:prstGeom prst="rect">
            <a:avLst/>
          </a:prstGeom>
          <a:blipFill>
            <a:blip r:embed="rId3" cstate="print"/>
            <a:stretch>
              <a:fillRect/>
            </a:stretch>
          </a:blipFill>
        </p:spPr>
        <p:txBody>
          <a:bodyPr wrap="square" lIns="0" tIns="0" rIns="0" bIns="0" rtlCol="0">
            <a:noAutofit/>
          </a:bodyPr>
          <a:lstStyle/>
          <a:p>
            <a:endParaRPr/>
          </a:p>
        </p:txBody>
      </p:sp>
      <p:sp>
        <p:nvSpPr>
          <p:cNvPr id="4" name="object 4"/>
          <p:cNvSpPr/>
          <p:nvPr/>
        </p:nvSpPr>
        <p:spPr>
          <a:xfrm>
            <a:off x="8210205" y="2696303"/>
            <a:ext cx="184265" cy="128588"/>
          </a:xfrm>
          <a:prstGeom prst="rect">
            <a:avLst/>
          </a:prstGeom>
          <a:blipFill>
            <a:blip r:embed="rId4" cstate="print"/>
            <a:stretch>
              <a:fillRect/>
            </a:stretch>
          </a:blipFill>
        </p:spPr>
        <p:txBody>
          <a:bodyPr wrap="square" lIns="0" tIns="0" rIns="0" bIns="0" rtlCol="0">
            <a:noAutofit/>
          </a:bodyPr>
          <a:lstStyle/>
          <a:p>
            <a:endParaRPr/>
          </a:p>
        </p:txBody>
      </p:sp>
      <p:sp>
        <p:nvSpPr>
          <p:cNvPr id="5" name="object 5"/>
          <p:cNvSpPr/>
          <p:nvPr/>
        </p:nvSpPr>
        <p:spPr>
          <a:xfrm>
            <a:off x="8314114" y="2755807"/>
            <a:ext cx="80167" cy="29752"/>
          </a:xfrm>
          <a:prstGeom prst="rect">
            <a:avLst/>
          </a:prstGeom>
          <a:blipFill>
            <a:blip r:embed="rId5" cstate="print"/>
            <a:stretch>
              <a:fillRect/>
            </a:stretch>
          </a:blipFill>
        </p:spPr>
        <p:txBody>
          <a:bodyPr wrap="square" lIns="0" tIns="0" rIns="0" bIns="0" rtlCol="0">
            <a:noAutofit/>
          </a:bodyPr>
          <a:lstStyle/>
          <a:p>
            <a:endParaRPr/>
          </a:p>
        </p:txBody>
      </p:sp>
      <p:sp>
        <p:nvSpPr>
          <p:cNvPr id="6" name="object 6"/>
          <p:cNvSpPr/>
          <p:nvPr/>
        </p:nvSpPr>
        <p:spPr>
          <a:xfrm>
            <a:off x="8345288" y="2669073"/>
            <a:ext cx="76892" cy="34794"/>
          </a:xfrm>
          <a:prstGeom prst="rect">
            <a:avLst/>
          </a:prstGeom>
          <a:blipFill>
            <a:blip r:embed="rId6" cstate="print"/>
            <a:stretch>
              <a:fillRect/>
            </a:stretch>
          </a:blipFill>
        </p:spPr>
        <p:txBody>
          <a:bodyPr wrap="square" lIns="0" tIns="0" rIns="0" bIns="0" rtlCol="0">
            <a:noAutofit/>
          </a:bodyPr>
          <a:lstStyle/>
          <a:p>
            <a:endParaRPr/>
          </a:p>
        </p:txBody>
      </p:sp>
      <p:sp>
        <p:nvSpPr>
          <p:cNvPr id="7" name="object 7"/>
          <p:cNvSpPr/>
          <p:nvPr/>
        </p:nvSpPr>
        <p:spPr>
          <a:xfrm>
            <a:off x="7956665" y="2652433"/>
            <a:ext cx="283258" cy="151279"/>
          </a:xfrm>
          <a:prstGeom prst="rect">
            <a:avLst/>
          </a:prstGeom>
          <a:blipFill>
            <a:blip r:embed="rId7" cstate="print"/>
            <a:stretch>
              <a:fillRect/>
            </a:stretch>
          </a:blipFill>
        </p:spPr>
        <p:txBody>
          <a:bodyPr wrap="square" lIns="0" tIns="0" rIns="0" bIns="0" rtlCol="0">
            <a:noAutofit/>
          </a:bodyPr>
          <a:lstStyle/>
          <a:p>
            <a:endParaRPr/>
          </a:p>
        </p:txBody>
      </p:sp>
      <p:sp>
        <p:nvSpPr>
          <p:cNvPr id="8" name="object 8"/>
          <p:cNvSpPr/>
          <p:nvPr/>
        </p:nvSpPr>
        <p:spPr>
          <a:xfrm>
            <a:off x="8019705" y="2596963"/>
            <a:ext cx="343965" cy="90768"/>
          </a:xfrm>
          <a:prstGeom prst="rect">
            <a:avLst/>
          </a:prstGeom>
          <a:blipFill>
            <a:blip r:embed="rId8" cstate="print"/>
            <a:stretch>
              <a:fillRect/>
            </a:stretch>
          </a:blipFill>
        </p:spPr>
        <p:txBody>
          <a:bodyPr wrap="square" lIns="0" tIns="0" rIns="0" bIns="0" rtlCol="0">
            <a:noAutofit/>
          </a:bodyPr>
          <a:lstStyle/>
          <a:p>
            <a:endParaRPr/>
          </a:p>
        </p:txBody>
      </p:sp>
      <p:sp>
        <p:nvSpPr>
          <p:cNvPr id="9" name="object 9"/>
          <p:cNvSpPr/>
          <p:nvPr/>
        </p:nvSpPr>
        <p:spPr>
          <a:xfrm>
            <a:off x="8398628" y="2662517"/>
            <a:ext cx="43641" cy="18657"/>
          </a:xfrm>
          <a:prstGeom prst="rect">
            <a:avLst/>
          </a:prstGeom>
          <a:blipFill>
            <a:blip r:embed="rId9" cstate="print"/>
            <a:stretch>
              <a:fillRect/>
            </a:stretch>
          </a:blipFill>
        </p:spPr>
        <p:txBody>
          <a:bodyPr wrap="square" lIns="0" tIns="0" rIns="0" bIns="0" rtlCol="0">
            <a:noAutofit/>
          </a:bodyPr>
          <a:lstStyle/>
          <a:p>
            <a:endParaRPr/>
          </a:p>
        </p:txBody>
      </p:sp>
      <p:sp>
        <p:nvSpPr>
          <p:cNvPr id="10" name="object 10"/>
          <p:cNvSpPr/>
          <p:nvPr/>
        </p:nvSpPr>
        <p:spPr>
          <a:xfrm>
            <a:off x="8226828" y="2597973"/>
            <a:ext cx="231371" cy="69588"/>
          </a:xfrm>
          <a:prstGeom prst="rect">
            <a:avLst/>
          </a:prstGeom>
          <a:blipFill>
            <a:blip r:embed="rId10" cstate="print"/>
            <a:stretch>
              <a:fillRect/>
            </a:stretch>
          </a:blipFill>
        </p:spPr>
        <p:txBody>
          <a:bodyPr wrap="square" lIns="0" tIns="0" rIns="0" bIns="0" rtlCol="0">
            <a:noAutofit/>
          </a:bodyPr>
          <a:lstStyle/>
          <a:p>
            <a:endParaRPr/>
          </a:p>
        </p:txBody>
      </p:sp>
      <p:sp>
        <p:nvSpPr>
          <p:cNvPr id="11" name="object 11"/>
          <p:cNvSpPr/>
          <p:nvPr/>
        </p:nvSpPr>
        <p:spPr>
          <a:xfrm>
            <a:off x="8353597" y="2614109"/>
            <a:ext cx="104371" cy="34793"/>
          </a:xfrm>
          <a:prstGeom prst="rect">
            <a:avLst/>
          </a:prstGeom>
          <a:blipFill>
            <a:blip r:embed="rId11" cstate="print"/>
            <a:stretch>
              <a:fillRect/>
            </a:stretch>
          </a:blipFill>
        </p:spPr>
        <p:txBody>
          <a:bodyPr wrap="square" lIns="0" tIns="0" rIns="0" bIns="0" rtlCol="0">
            <a:noAutofit/>
          </a:bodyPr>
          <a:lstStyle/>
          <a:p>
            <a:endParaRPr/>
          </a:p>
        </p:txBody>
      </p:sp>
      <p:sp>
        <p:nvSpPr>
          <p:cNvPr id="12" name="object 12"/>
          <p:cNvSpPr/>
          <p:nvPr/>
        </p:nvSpPr>
        <p:spPr>
          <a:xfrm>
            <a:off x="8203972" y="2519307"/>
            <a:ext cx="139237" cy="141194"/>
          </a:xfrm>
          <a:prstGeom prst="rect">
            <a:avLst/>
          </a:prstGeom>
          <a:blipFill>
            <a:blip r:embed="rId12" cstate="print"/>
            <a:stretch>
              <a:fillRect/>
            </a:stretch>
          </a:blipFill>
        </p:spPr>
        <p:txBody>
          <a:bodyPr wrap="square" lIns="0" tIns="0" rIns="0" bIns="0" rtlCol="0">
            <a:noAutofit/>
          </a:bodyPr>
          <a:lstStyle/>
          <a:p>
            <a:endParaRPr/>
          </a:p>
        </p:txBody>
      </p:sp>
      <p:sp>
        <p:nvSpPr>
          <p:cNvPr id="13" name="object 13"/>
          <p:cNvSpPr/>
          <p:nvPr/>
        </p:nvSpPr>
        <p:spPr>
          <a:xfrm>
            <a:off x="8023859" y="2530401"/>
            <a:ext cx="108065" cy="69589"/>
          </a:xfrm>
          <a:prstGeom prst="rect">
            <a:avLst/>
          </a:prstGeom>
          <a:blipFill>
            <a:blip r:embed="rId13" cstate="print"/>
            <a:stretch>
              <a:fillRect/>
            </a:stretch>
          </a:blipFill>
        </p:spPr>
        <p:txBody>
          <a:bodyPr wrap="square" lIns="0" tIns="0" rIns="0" bIns="0" rtlCol="0">
            <a:noAutofit/>
          </a:bodyPr>
          <a:lstStyle/>
          <a:p>
            <a:endParaRPr/>
          </a:p>
        </p:txBody>
      </p:sp>
      <p:sp>
        <p:nvSpPr>
          <p:cNvPr id="14" name="object 14"/>
          <p:cNvSpPr/>
          <p:nvPr/>
        </p:nvSpPr>
        <p:spPr>
          <a:xfrm>
            <a:off x="8237913" y="2501153"/>
            <a:ext cx="87976" cy="70092"/>
          </a:xfrm>
          <a:prstGeom prst="rect">
            <a:avLst/>
          </a:prstGeom>
          <a:blipFill>
            <a:blip r:embed="rId14" cstate="print"/>
            <a:stretch>
              <a:fillRect/>
            </a:stretch>
          </a:blipFill>
        </p:spPr>
        <p:txBody>
          <a:bodyPr wrap="square" lIns="0" tIns="0" rIns="0" bIns="0" rtlCol="0">
            <a:noAutofit/>
          </a:bodyPr>
          <a:lstStyle/>
          <a:p>
            <a:endParaRPr/>
          </a:p>
        </p:txBody>
      </p:sp>
      <p:sp>
        <p:nvSpPr>
          <p:cNvPr id="15" name="object 15"/>
          <p:cNvSpPr/>
          <p:nvPr/>
        </p:nvSpPr>
        <p:spPr>
          <a:xfrm>
            <a:off x="8506690" y="1123501"/>
            <a:ext cx="72044" cy="55973"/>
          </a:xfrm>
          <a:prstGeom prst="rect">
            <a:avLst/>
          </a:prstGeom>
          <a:blipFill>
            <a:blip r:embed="rId15" cstate="print"/>
            <a:stretch>
              <a:fillRect/>
            </a:stretch>
          </a:blipFill>
        </p:spPr>
        <p:txBody>
          <a:bodyPr wrap="square" lIns="0" tIns="0" rIns="0" bIns="0" rtlCol="0">
            <a:noAutofit/>
          </a:bodyPr>
          <a:lstStyle/>
          <a:p>
            <a:endParaRPr/>
          </a:p>
        </p:txBody>
      </p:sp>
      <p:sp>
        <p:nvSpPr>
          <p:cNvPr id="16" name="object 16"/>
          <p:cNvSpPr/>
          <p:nvPr/>
        </p:nvSpPr>
        <p:spPr>
          <a:xfrm>
            <a:off x="8482448" y="1049377"/>
            <a:ext cx="114299" cy="109929"/>
          </a:xfrm>
          <a:prstGeom prst="rect">
            <a:avLst/>
          </a:prstGeom>
          <a:blipFill>
            <a:blip r:embed="rId16" cstate="print"/>
            <a:stretch>
              <a:fillRect/>
            </a:stretch>
          </a:blipFill>
        </p:spPr>
        <p:txBody>
          <a:bodyPr wrap="square" lIns="0" tIns="0" rIns="0" bIns="0" rtlCol="0">
            <a:noAutofit/>
          </a:bodyPr>
          <a:lstStyle/>
          <a:p>
            <a:endParaRPr/>
          </a:p>
        </p:txBody>
      </p:sp>
      <p:sp>
        <p:nvSpPr>
          <p:cNvPr id="17" name="object 17"/>
          <p:cNvSpPr/>
          <p:nvPr/>
        </p:nvSpPr>
        <p:spPr>
          <a:xfrm>
            <a:off x="8352904" y="1077615"/>
            <a:ext cx="96982" cy="65051"/>
          </a:xfrm>
          <a:prstGeom prst="rect">
            <a:avLst/>
          </a:prstGeom>
          <a:blipFill>
            <a:blip r:embed="rId17" cstate="print"/>
            <a:stretch>
              <a:fillRect/>
            </a:stretch>
          </a:blipFill>
        </p:spPr>
        <p:txBody>
          <a:bodyPr wrap="square" lIns="0" tIns="0" rIns="0" bIns="0" rtlCol="0">
            <a:noAutofit/>
          </a:bodyPr>
          <a:lstStyle/>
          <a:p>
            <a:endParaRPr/>
          </a:p>
        </p:txBody>
      </p:sp>
      <p:sp>
        <p:nvSpPr>
          <p:cNvPr id="18" name="object 18"/>
          <p:cNvSpPr/>
          <p:nvPr/>
        </p:nvSpPr>
        <p:spPr>
          <a:xfrm>
            <a:off x="8524008" y="1047358"/>
            <a:ext cx="176645" cy="67571"/>
          </a:xfrm>
          <a:prstGeom prst="rect">
            <a:avLst/>
          </a:prstGeom>
          <a:blipFill>
            <a:blip r:embed="rId18" cstate="print"/>
            <a:stretch>
              <a:fillRect/>
            </a:stretch>
          </a:blipFill>
        </p:spPr>
        <p:txBody>
          <a:bodyPr wrap="square" lIns="0" tIns="0" rIns="0" bIns="0" rtlCol="0">
            <a:noAutofit/>
          </a:bodyPr>
          <a:lstStyle/>
          <a:p>
            <a:endParaRPr/>
          </a:p>
        </p:txBody>
      </p:sp>
      <p:sp>
        <p:nvSpPr>
          <p:cNvPr id="19" name="object 19"/>
          <p:cNvSpPr/>
          <p:nvPr/>
        </p:nvSpPr>
        <p:spPr>
          <a:xfrm>
            <a:off x="8615448" y="1035255"/>
            <a:ext cx="77585" cy="30761"/>
          </a:xfrm>
          <a:prstGeom prst="rect">
            <a:avLst/>
          </a:prstGeom>
          <a:blipFill>
            <a:blip r:embed="rId19" cstate="print"/>
            <a:stretch>
              <a:fillRect/>
            </a:stretch>
          </a:blipFill>
        </p:spPr>
        <p:txBody>
          <a:bodyPr wrap="square" lIns="0" tIns="0" rIns="0" bIns="0" rtlCol="0">
            <a:noAutofit/>
          </a:bodyPr>
          <a:lstStyle/>
          <a:p>
            <a:endParaRPr/>
          </a:p>
        </p:txBody>
      </p:sp>
      <p:sp>
        <p:nvSpPr>
          <p:cNvPr id="20" name="object 20"/>
          <p:cNvSpPr/>
          <p:nvPr/>
        </p:nvSpPr>
        <p:spPr>
          <a:xfrm>
            <a:off x="8341129" y="1006514"/>
            <a:ext cx="231925" cy="74631"/>
          </a:xfrm>
          <a:prstGeom prst="rect">
            <a:avLst/>
          </a:prstGeom>
          <a:blipFill>
            <a:blip r:embed="rId20" cstate="print"/>
            <a:stretch>
              <a:fillRect/>
            </a:stretch>
          </a:blipFill>
        </p:spPr>
        <p:txBody>
          <a:bodyPr wrap="square" lIns="0" tIns="0" rIns="0" bIns="0" rtlCol="0">
            <a:noAutofit/>
          </a:bodyPr>
          <a:lstStyle/>
          <a:p>
            <a:endParaRPr/>
          </a:p>
        </p:txBody>
      </p:sp>
      <p:sp>
        <p:nvSpPr>
          <p:cNvPr id="21" name="object 21"/>
          <p:cNvSpPr/>
          <p:nvPr/>
        </p:nvSpPr>
        <p:spPr>
          <a:xfrm>
            <a:off x="8427027" y="927342"/>
            <a:ext cx="119149" cy="97827"/>
          </a:xfrm>
          <a:prstGeom prst="rect">
            <a:avLst/>
          </a:prstGeom>
          <a:blipFill>
            <a:blip r:embed="rId21" cstate="print"/>
            <a:stretch>
              <a:fillRect/>
            </a:stretch>
          </a:blipFill>
        </p:spPr>
        <p:txBody>
          <a:bodyPr wrap="square" lIns="0" tIns="0" rIns="0" bIns="0" rtlCol="0">
            <a:noAutofit/>
          </a:bodyPr>
          <a:lstStyle/>
          <a:p>
            <a:endParaRPr/>
          </a:p>
        </p:txBody>
      </p:sp>
      <p:sp>
        <p:nvSpPr>
          <p:cNvPr id="22" name="object 22"/>
          <p:cNvSpPr/>
          <p:nvPr/>
        </p:nvSpPr>
        <p:spPr>
          <a:xfrm>
            <a:off x="8519855" y="929865"/>
            <a:ext cx="150321" cy="93288"/>
          </a:xfrm>
          <a:prstGeom prst="rect">
            <a:avLst/>
          </a:prstGeom>
          <a:blipFill>
            <a:blip r:embed="rId22" cstate="print"/>
            <a:stretch>
              <a:fillRect/>
            </a:stretch>
          </a:blipFill>
        </p:spPr>
        <p:txBody>
          <a:bodyPr wrap="square" lIns="0" tIns="0" rIns="0" bIns="0" rtlCol="0">
            <a:noAutofit/>
          </a:bodyPr>
          <a:lstStyle/>
          <a:p>
            <a:endParaRPr/>
          </a:p>
        </p:txBody>
      </p:sp>
      <p:sp>
        <p:nvSpPr>
          <p:cNvPr id="23" name="object 23"/>
          <p:cNvSpPr/>
          <p:nvPr/>
        </p:nvSpPr>
        <p:spPr>
          <a:xfrm>
            <a:off x="8596054" y="932385"/>
            <a:ext cx="75507" cy="42863"/>
          </a:xfrm>
          <a:prstGeom prst="rect">
            <a:avLst/>
          </a:prstGeom>
          <a:blipFill>
            <a:blip r:embed="rId23" cstate="print"/>
            <a:stretch>
              <a:fillRect/>
            </a:stretch>
          </a:blipFill>
        </p:spPr>
        <p:txBody>
          <a:bodyPr wrap="square" lIns="0" tIns="0" rIns="0" bIns="0" rtlCol="0">
            <a:noAutofit/>
          </a:bodyPr>
          <a:lstStyle/>
          <a:p>
            <a:endParaRPr/>
          </a:p>
        </p:txBody>
      </p:sp>
      <p:sp>
        <p:nvSpPr>
          <p:cNvPr id="24" name="object 24"/>
          <p:cNvSpPr/>
          <p:nvPr/>
        </p:nvSpPr>
        <p:spPr>
          <a:xfrm>
            <a:off x="8323118" y="892046"/>
            <a:ext cx="217516" cy="125057"/>
          </a:xfrm>
          <a:prstGeom prst="rect">
            <a:avLst/>
          </a:prstGeom>
          <a:blipFill>
            <a:blip r:embed="rId24" cstate="print"/>
            <a:stretch>
              <a:fillRect/>
            </a:stretch>
          </a:blipFill>
        </p:spPr>
        <p:txBody>
          <a:bodyPr wrap="square" lIns="0" tIns="0" rIns="0" bIns="0" rtlCol="0">
            <a:noAutofit/>
          </a:bodyPr>
          <a:lstStyle/>
          <a:p>
            <a:endParaRPr/>
          </a:p>
        </p:txBody>
      </p:sp>
      <p:sp>
        <p:nvSpPr>
          <p:cNvPr id="26" name="object 26"/>
          <p:cNvSpPr/>
          <p:nvPr/>
        </p:nvSpPr>
        <p:spPr>
          <a:xfrm>
            <a:off x="8111143" y="4259020"/>
            <a:ext cx="76200" cy="54964"/>
          </a:xfrm>
          <a:prstGeom prst="rect">
            <a:avLst/>
          </a:prstGeom>
          <a:blipFill>
            <a:blip r:embed="rId25" cstate="print"/>
            <a:stretch>
              <a:fillRect/>
            </a:stretch>
          </a:blipFill>
        </p:spPr>
        <p:txBody>
          <a:bodyPr wrap="square" lIns="0" tIns="0" rIns="0" bIns="0" rtlCol="0">
            <a:noAutofit/>
          </a:bodyPr>
          <a:lstStyle/>
          <a:p>
            <a:endParaRPr/>
          </a:p>
        </p:txBody>
      </p:sp>
      <p:sp>
        <p:nvSpPr>
          <p:cNvPr id="27" name="object 27"/>
          <p:cNvSpPr/>
          <p:nvPr/>
        </p:nvSpPr>
        <p:spPr>
          <a:xfrm>
            <a:off x="8001000" y="4208594"/>
            <a:ext cx="155478" cy="89759"/>
          </a:xfrm>
          <a:prstGeom prst="rect">
            <a:avLst/>
          </a:prstGeom>
          <a:blipFill>
            <a:blip r:embed="rId26" cstate="print"/>
            <a:stretch>
              <a:fillRect/>
            </a:stretch>
          </a:blipFill>
        </p:spPr>
        <p:txBody>
          <a:bodyPr wrap="square" lIns="0" tIns="0" rIns="0" bIns="0" rtlCol="0">
            <a:noAutofit/>
          </a:bodyPr>
          <a:lstStyle/>
          <a:p>
            <a:endParaRPr/>
          </a:p>
        </p:txBody>
      </p:sp>
      <p:sp>
        <p:nvSpPr>
          <p:cNvPr id="28" name="object 28"/>
          <p:cNvSpPr/>
          <p:nvPr/>
        </p:nvSpPr>
        <p:spPr>
          <a:xfrm>
            <a:off x="8120844" y="4209099"/>
            <a:ext cx="97675" cy="73622"/>
          </a:xfrm>
          <a:prstGeom prst="rect">
            <a:avLst/>
          </a:prstGeom>
          <a:blipFill>
            <a:blip r:embed="rId27" cstate="print"/>
            <a:stretch>
              <a:fillRect/>
            </a:stretch>
          </a:blipFill>
        </p:spPr>
        <p:txBody>
          <a:bodyPr wrap="square" lIns="0" tIns="0" rIns="0" bIns="0" rtlCol="0">
            <a:noAutofit/>
          </a:bodyPr>
          <a:lstStyle/>
          <a:p>
            <a:endParaRPr/>
          </a:p>
        </p:txBody>
      </p:sp>
      <p:sp>
        <p:nvSpPr>
          <p:cNvPr id="29" name="object 29"/>
          <p:cNvSpPr/>
          <p:nvPr/>
        </p:nvSpPr>
        <p:spPr>
          <a:xfrm>
            <a:off x="7980913" y="4060339"/>
            <a:ext cx="175067" cy="201706"/>
          </a:xfrm>
          <a:prstGeom prst="rect">
            <a:avLst/>
          </a:prstGeom>
          <a:blipFill>
            <a:blip r:embed="rId28" cstate="print"/>
            <a:stretch>
              <a:fillRect/>
            </a:stretch>
          </a:blipFill>
        </p:spPr>
        <p:txBody>
          <a:bodyPr wrap="square" lIns="0" tIns="0" rIns="0" bIns="0" rtlCol="0">
            <a:noAutofit/>
          </a:bodyPr>
          <a:lstStyle/>
          <a:p>
            <a:endParaRPr/>
          </a:p>
        </p:txBody>
      </p:sp>
      <p:sp>
        <p:nvSpPr>
          <p:cNvPr id="30" name="object 30"/>
          <p:cNvSpPr/>
          <p:nvPr/>
        </p:nvSpPr>
        <p:spPr>
          <a:xfrm>
            <a:off x="8433957" y="4120853"/>
            <a:ext cx="161405" cy="97322"/>
          </a:xfrm>
          <a:prstGeom prst="rect">
            <a:avLst/>
          </a:prstGeom>
          <a:blipFill>
            <a:blip r:embed="rId29" cstate="print"/>
            <a:stretch>
              <a:fillRect/>
            </a:stretch>
          </a:blipFill>
        </p:spPr>
        <p:txBody>
          <a:bodyPr wrap="square" lIns="0" tIns="0" rIns="0" bIns="0" rtlCol="0">
            <a:noAutofit/>
          </a:bodyPr>
          <a:lstStyle/>
          <a:p>
            <a:endParaRPr/>
          </a:p>
        </p:txBody>
      </p:sp>
      <p:sp>
        <p:nvSpPr>
          <p:cNvPr id="31" name="object 31"/>
          <p:cNvSpPr/>
          <p:nvPr/>
        </p:nvSpPr>
        <p:spPr>
          <a:xfrm>
            <a:off x="8269087" y="4031598"/>
            <a:ext cx="325485" cy="181031"/>
          </a:xfrm>
          <a:prstGeom prst="rect">
            <a:avLst/>
          </a:prstGeom>
          <a:blipFill>
            <a:blip r:embed="rId30" cstate="print"/>
            <a:stretch>
              <a:fillRect/>
            </a:stretch>
          </a:blipFill>
        </p:spPr>
        <p:txBody>
          <a:bodyPr wrap="square" lIns="0" tIns="0" rIns="0" bIns="0" rtlCol="0">
            <a:noAutofit/>
          </a:bodyPr>
          <a:lstStyle/>
          <a:p>
            <a:endParaRPr/>
          </a:p>
        </p:txBody>
      </p:sp>
      <p:sp>
        <p:nvSpPr>
          <p:cNvPr id="32" name="object 32"/>
          <p:cNvSpPr/>
          <p:nvPr/>
        </p:nvSpPr>
        <p:spPr>
          <a:xfrm>
            <a:off x="8490757" y="4152115"/>
            <a:ext cx="95596" cy="44880"/>
          </a:xfrm>
          <a:prstGeom prst="rect">
            <a:avLst/>
          </a:prstGeom>
          <a:blipFill>
            <a:blip r:embed="rId31" cstate="print"/>
            <a:stretch>
              <a:fillRect/>
            </a:stretch>
          </a:blipFill>
        </p:spPr>
        <p:txBody>
          <a:bodyPr wrap="square" lIns="0" tIns="0" rIns="0" bIns="0" rtlCol="0">
            <a:noAutofit/>
          </a:bodyPr>
          <a:lstStyle/>
          <a:p>
            <a:endParaRPr/>
          </a:p>
        </p:txBody>
      </p:sp>
      <p:sp>
        <p:nvSpPr>
          <p:cNvPr id="33" name="object 33"/>
          <p:cNvSpPr/>
          <p:nvPr/>
        </p:nvSpPr>
        <p:spPr>
          <a:xfrm>
            <a:off x="7786257" y="4056810"/>
            <a:ext cx="79330" cy="93289"/>
          </a:xfrm>
          <a:prstGeom prst="rect">
            <a:avLst/>
          </a:prstGeom>
          <a:blipFill>
            <a:blip r:embed="rId32" cstate="print"/>
            <a:stretch>
              <a:fillRect/>
            </a:stretch>
          </a:blipFill>
        </p:spPr>
        <p:txBody>
          <a:bodyPr wrap="square" lIns="0" tIns="0" rIns="0" bIns="0" rtlCol="0">
            <a:noAutofit/>
          </a:bodyPr>
          <a:lstStyle/>
          <a:p>
            <a:endParaRPr/>
          </a:p>
        </p:txBody>
      </p:sp>
      <p:sp>
        <p:nvSpPr>
          <p:cNvPr id="34" name="object 34"/>
          <p:cNvSpPr/>
          <p:nvPr/>
        </p:nvSpPr>
        <p:spPr>
          <a:xfrm>
            <a:off x="7732221" y="4075469"/>
            <a:ext cx="63145" cy="69588"/>
          </a:xfrm>
          <a:prstGeom prst="rect">
            <a:avLst/>
          </a:prstGeom>
          <a:blipFill>
            <a:blip r:embed="rId33" cstate="print"/>
            <a:stretch>
              <a:fillRect/>
            </a:stretch>
          </a:blipFill>
        </p:spPr>
        <p:txBody>
          <a:bodyPr wrap="square" lIns="0" tIns="0" rIns="0" bIns="0" rtlCol="0">
            <a:noAutofit/>
          </a:bodyPr>
          <a:lstStyle/>
          <a:p>
            <a:endParaRPr/>
          </a:p>
        </p:txBody>
      </p:sp>
      <p:sp>
        <p:nvSpPr>
          <p:cNvPr id="35" name="object 35"/>
          <p:cNvSpPr/>
          <p:nvPr/>
        </p:nvSpPr>
        <p:spPr>
          <a:xfrm>
            <a:off x="8154093" y="4060339"/>
            <a:ext cx="80356" cy="50931"/>
          </a:xfrm>
          <a:prstGeom prst="rect">
            <a:avLst/>
          </a:prstGeom>
          <a:blipFill>
            <a:blip r:embed="rId34" cstate="print"/>
            <a:stretch>
              <a:fillRect/>
            </a:stretch>
          </a:blipFill>
        </p:spPr>
        <p:txBody>
          <a:bodyPr wrap="square" lIns="0" tIns="0" rIns="0" bIns="0" rtlCol="0">
            <a:noAutofit/>
          </a:bodyPr>
          <a:lstStyle/>
          <a:p>
            <a:endParaRPr/>
          </a:p>
        </p:txBody>
      </p:sp>
      <p:sp>
        <p:nvSpPr>
          <p:cNvPr id="36" name="object 36"/>
          <p:cNvSpPr/>
          <p:nvPr/>
        </p:nvSpPr>
        <p:spPr>
          <a:xfrm>
            <a:off x="7659487" y="4017980"/>
            <a:ext cx="210165" cy="85221"/>
          </a:xfrm>
          <a:prstGeom prst="rect">
            <a:avLst/>
          </a:prstGeom>
          <a:blipFill>
            <a:blip r:embed="rId35" cstate="print"/>
            <a:stretch>
              <a:fillRect/>
            </a:stretch>
          </a:blipFill>
        </p:spPr>
        <p:txBody>
          <a:bodyPr wrap="square" lIns="0" tIns="0" rIns="0" bIns="0" rtlCol="0">
            <a:noAutofit/>
          </a:bodyPr>
          <a:lstStyle/>
          <a:p>
            <a:endParaRPr/>
          </a:p>
        </p:txBody>
      </p:sp>
      <p:sp>
        <p:nvSpPr>
          <p:cNvPr id="37" name="object 37"/>
          <p:cNvSpPr/>
          <p:nvPr/>
        </p:nvSpPr>
        <p:spPr>
          <a:xfrm>
            <a:off x="8033560" y="4012436"/>
            <a:ext cx="288995" cy="82699"/>
          </a:xfrm>
          <a:prstGeom prst="rect">
            <a:avLst/>
          </a:prstGeom>
          <a:blipFill>
            <a:blip r:embed="rId36" cstate="print"/>
            <a:stretch>
              <a:fillRect/>
            </a:stretch>
          </a:blipFill>
        </p:spPr>
        <p:txBody>
          <a:bodyPr wrap="square" lIns="0" tIns="0" rIns="0" bIns="0" rtlCol="0">
            <a:noAutofit/>
          </a:bodyPr>
          <a:lstStyle/>
          <a:p>
            <a:endParaRPr/>
          </a:p>
        </p:txBody>
      </p:sp>
      <p:sp>
        <p:nvSpPr>
          <p:cNvPr id="38" name="object 38"/>
          <p:cNvSpPr/>
          <p:nvPr/>
        </p:nvSpPr>
        <p:spPr>
          <a:xfrm>
            <a:off x="8415946" y="4074962"/>
            <a:ext cx="178485" cy="44880"/>
          </a:xfrm>
          <a:prstGeom prst="rect">
            <a:avLst/>
          </a:prstGeom>
          <a:blipFill>
            <a:blip r:embed="rId37" cstate="print"/>
            <a:stretch>
              <a:fillRect/>
            </a:stretch>
          </a:blipFill>
        </p:spPr>
        <p:txBody>
          <a:bodyPr wrap="square" lIns="0" tIns="0" rIns="0" bIns="0" rtlCol="0">
            <a:noAutofit/>
          </a:bodyPr>
          <a:lstStyle/>
          <a:p>
            <a:endParaRPr/>
          </a:p>
        </p:txBody>
      </p:sp>
      <p:sp>
        <p:nvSpPr>
          <p:cNvPr id="39" name="object 39"/>
          <p:cNvSpPr/>
          <p:nvPr/>
        </p:nvSpPr>
        <p:spPr>
          <a:xfrm>
            <a:off x="7708668" y="3988734"/>
            <a:ext cx="227245" cy="61520"/>
          </a:xfrm>
          <a:prstGeom prst="rect">
            <a:avLst/>
          </a:prstGeom>
          <a:blipFill>
            <a:blip r:embed="rId38" cstate="print"/>
            <a:stretch>
              <a:fillRect/>
            </a:stretch>
          </a:blipFill>
        </p:spPr>
        <p:txBody>
          <a:bodyPr wrap="square" lIns="0" tIns="0" rIns="0" bIns="0" rtlCol="0">
            <a:noAutofit/>
          </a:bodyPr>
          <a:lstStyle/>
          <a:p>
            <a:endParaRPr/>
          </a:p>
        </p:txBody>
      </p:sp>
      <p:sp>
        <p:nvSpPr>
          <p:cNvPr id="40" name="object 40"/>
          <p:cNvSpPr/>
          <p:nvPr/>
        </p:nvSpPr>
        <p:spPr>
          <a:xfrm>
            <a:off x="7994073" y="4001847"/>
            <a:ext cx="295922" cy="68579"/>
          </a:xfrm>
          <a:prstGeom prst="rect">
            <a:avLst/>
          </a:prstGeom>
          <a:blipFill>
            <a:blip r:embed="rId39" cstate="print"/>
            <a:stretch>
              <a:fillRect/>
            </a:stretch>
          </a:blipFill>
        </p:spPr>
        <p:txBody>
          <a:bodyPr wrap="square" lIns="0" tIns="0" rIns="0" bIns="0" rtlCol="0">
            <a:noAutofit/>
          </a:bodyPr>
          <a:lstStyle/>
          <a:p>
            <a:endParaRPr/>
          </a:p>
        </p:txBody>
      </p:sp>
      <p:sp>
        <p:nvSpPr>
          <p:cNvPr id="41" name="object 41"/>
          <p:cNvSpPr/>
          <p:nvPr/>
        </p:nvSpPr>
        <p:spPr>
          <a:xfrm>
            <a:off x="7855527" y="3935786"/>
            <a:ext cx="261927" cy="92280"/>
          </a:xfrm>
          <a:prstGeom prst="rect">
            <a:avLst/>
          </a:prstGeom>
          <a:blipFill>
            <a:blip r:embed="rId40" cstate="print"/>
            <a:stretch>
              <a:fillRect/>
            </a:stretch>
          </a:blipFill>
        </p:spPr>
        <p:txBody>
          <a:bodyPr wrap="square" lIns="0" tIns="0" rIns="0" bIns="0" rtlCol="0">
            <a:noAutofit/>
          </a:bodyPr>
          <a:lstStyle/>
          <a:p>
            <a:endParaRPr/>
          </a:p>
        </p:txBody>
      </p:sp>
      <p:sp>
        <p:nvSpPr>
          <p:cNvPr id="42" name="object 42"/>
          <p:cNvSpPr/>
          <p:nvPr/>
        </p:nvSpPr>
        <p:spPr>
          <a:xfrm>
            <a:off x="8015547" y="3893933"/>
            <a:ext cx="369224" cy="115981"/>
          </a:xfrm>
          <a:prstGeom prst="rect">
            <a:avLst/>
          </a:prstGeom>
          <a:blipFill>
            <a:blip r:embed="rId41" cstate="print"/>
            <a:stretch>
              <a:fillRect/>
            </a:stretch>
          </a:blipFill>
        </p:spPr>
        <p:txBody>
          <a:bodyPr wrap="square" lIns="0" tIns="0" rIns="0" bIns="0" rtlCol="0">
            <a:noAutofit/>
          </a:bodyPr>
          <a:lstStyle/>
          <a:p>
            <a:endParaRPr/>
          </a:p>
        </p:txBody>
      </p:sp>
      <p:sp>
        <p:nvSpPr>
          <p:cNvPr id="43" name="object 43"/>
          <p:cNvSpPr/>
          <p:nvPr/>
        </p:nvSpPr>
        <p:spPr>
          <a:xfrm>
            <a:off x="7903327" y="3816779"/>
            <a:ext cx="395499" cy="107913"/>
          </a:xfrm>
          <a:prstGeom prst="rect">
            <a:avLst/>
          </a:prstGeom>
          <a:blipFill>
            <a:blip r:embed="rId42" cstate="print"/>
            <a:stretch>
              <a:fillRect/>
            </a:stretch>
          </a:blipFill>
        </p:spPr>
        <p:txBody>
          <a:bodyPr wrap="square" lIns="0" tIns="0" rIns="0" bIns="0" rtlCol="0">
            <a:noAutofit/>
          </a:bodyPr>
          <a:lstStyle/>
          <a:p>
            <a:endParaRPr/>
          </a:p>
        </p:txBody>
      </p:sp>
      <p:sp>
        <p:nvSpPr>
          <p:cNvPr id="44" name="object 44"/>
          <p:cNvSpPr/>
          <p:nvPr/>
        </p:nvSpPr>
        <p:spPr>
          <a:xfrm>
            <a:off x="8460973" y="3875277"/>
            <a:ext cx="150321" cy="39332"/>
          </a:xfrm>
          <a:prstGeom prst="rect">
            <a:avLst/>
          </a:prstGeom>
          <a:blipFill>
            <a:blip r:embed="rId43" cstate="print"/>
            <a:stretch>
              <a:fillRect/>
            </a:stretch>
          </a:blipFill>
        </p:spPr>
        <p:txBody>
          <a:bodyPr wrap="square" lIns="0" tIns="0" rIns="0" bIns="0" rtlCol="0">
            <a:noAutofit/>
          </a:bodyPr>
          <a:lstStyle/>
          <a:p>
            <a:endParaRPr/>
          </a:p>
        </p:txBody>
      </p:sp>
      <p:sp>
        <p:nvSpPr>
          <p:cNvPr id="45" name="object 45"/>
          <p:cNvSpPr/>
          <p:nvPr/>
        </p:nvSpPr>
        <p:spPr>
          <a:xfrm>
            <a:off x="8291948" y="3753243"/>
            <a:ext cx="299817" cy="146741"/>
          </a:xfrm>
          <a:prstGeom prst="rect">
            <a:avLst/>
          </a:prstGeom>
          <a:blipFill>
            <a:blip r:embed="rId44" cstate="print"/>
            <a:stretch>
              <a:fillRect/>
            </a:stretch>
          </a:blipFill>
        </p:spPr>
        <p:txBody>
          <a:bodyPr wrap="square" lIns="0" tIns="0" rIns="0" bIns="0" rtlCol="0">
            <a:noAutofit/>
          </a:bodyPr>
          <a:lstStyle/>
          <a:p>
            <a:endParaRPr/>
          </a:p>
        </p:txBody>
      </p:sp>
      <p:sp>
        <p:nvSpPr>
          <p:cNvPr id="46" name="object 46"/>
          <p:cNvSpPr/>
          <p:nvPr/>
        </p:nvSpPr>
        <p:spPr>
          <a:xfrm>
            <a:off x="8530244" y="3853087"/>
            <a:ext cx="113606" cy="30761"/>
          </a:xfrm>
          <a:prstGeom prst="rect">
            <a:avLst/>
          </a:prstGeom>
          <a:blipFill>
            <a:blip r:embed="rId45" cstate="print"/>
            <a:stretch>
              <a:fillRect/>
            </a:stretch>
          </a:blipFill>
        </p:spPr>
        <p:txBody>
          <a:bodyPr wrap="square" lIns="0" tIns="0" rIns="0" bIns="0" rtlCol="0">
            <a:noAutofit/>
          </a:bodyPr>
          <a:lstStyle/>
          <a:p>
            <a:endParaRPr/>
          </a:p>
        </p:txBody>
      </p:sp>
      <p:sp>
        <p:nvSpPr>
          <p:cNvPr id="47" name="object 47"/>
          <p:cNvSpPr/>
          <p:nvPr/>
        </p:nvSpPr>
        <p:spPr>
          <a:xfrm>
            <a:off x="8041870" y="3810223"/>
            <a:ext cx="283325" cy="77657"/>
          </a:xfrm>
          <a:prstGeom prst="rect">
            <a:avLst/>
          </a:prstGeom>
          <a:blipFill>
            <a:blip r:embed="rId46" cstate="print"/>
            <a:stretch>
              <a:fillRect/>
            </a:stretch>
          </a:blipFill>
        </p:spPr>
        <p:txBody>
          <a:bodyPr wrap="square" lIns="0" tIns="0" rIns="0" bIns="0" rtlCol="0">
            <a:noAutofit/>
          </a:bodyPr>
          <a:lstStyle/>
          <a:p>
            <a:endParaRPr/>
          </a:p>
        </p:txBody>
      </p:sp>
      <p:sp>
        <p:nvSpPr>
          <p:cNvPr id="48" name="object 48"/>
          <p:cNvSpPr/>
          <p:nvPr/>
        </p:nvSpPr>
        <p:spPr>
          <a:xfrm>
            <a:off x="8084822" y="3792575"/>
            <a:ext cx="174366" cy="65554"/>
          </a:xfrm>
          <a:prstGeom prst="rect">
            <a:avLst/>
          </a:prstGeom>
          <a:blipFill>
            <a:blip r:embed="rId47" cstate="print"/>
            <a:stretch>
              <a:fillRect/>
            </a:stretch>
          </a:blipFill>
        </p:spPr>
        <p:txBody>
          <a:bodyPr wrap="square" lIns="0" tIns="0" rIns="0" bIns="0" rtlCol="0">
            <a:noAutofit/>
          </a:bodyPr>
          <a:lstStyle/>
          <a:p>
            <a:endParaRPr/>
          </a:p>
        </p:txBody>
      </p:sp>
      <p:sp>
        <p:nvSpPr>
          <p:cNvPr id="49" name="object 49"/>
          <p:cNvSpPr/>
          <p:nvPr/>
        </p:nvSpPr>
        <p:spPr>
          <a:xfrm>
            <a:off x="8098677" y="3620622"/>
            <a:ext cx="187035" cy="222884"/>
          </a:xfrm>
          <a:prstGeom prst="rect">
            <a:avLst/>
          </a:prstGeom>
          <a:blipFill>
            <a:blip r:embed="rId48" cstate="print"/>
            <a:stretch>
              <a:fillRect/>
            </a:stretch>
          </a:blipFill>
        </p:spPr>
        <p:txBody>
          <a:bodyPr wrap="square" lIns="0" tIns="0" rIns="0" bIns="0" rtlCol="0">
            <a:noAutofit/>
          </a:bodyPr>
          <a:lstStyle/>
          <a:p>
            <a:endParaRPr/>
          </a:p>
        </p:txBody>
      </p:sp>
      <p:sp>
        <p:nvSpPr>
          <p:cNvPr id="50" name="object 50"/>
          <p:cNvSpPr/>
          <p:nvPr/>
        </p:nvSpPr>
        <p:spPr>
          <a:xfrm>
            <a:off x="7744693" y="3784002"/>
            <a:ext cx="206195" cy="44375"/>
          </a:xfrm>
          <a:prstGeom prst="rect">
            <a:avLst/>
          </a:prstGeom>
          <a:blipFill>
            <a:blip r:embed="rId49" cstate="print"/>
            <a:stretch>
              <a:fillRect/>
            </a:stretch>
          </a:blipFill>
        </p:spPr>
        <p:txBody>
          <a:bodyPr wrap="square" lIns="0" tIns="0" rIns="0" bIns="0" rtlCol="0">
            <a:noAutofit/>
          </a:bodyPr>
          <a:lstStyle/>
          <a:p>
            <a:endParaRPr/>
          </a:p>
        </p:txBody>
      </p:sp>
      <p:sp>
        <p:nvSpPr>
          <p:cNvPr id="51" name="object 51"/>
          <p:cNvSpPr/>
          <p:nvPr/>
        </p:nvSpPr>
        <p:spPr>
          <a:xfrm>
            <a:off x="8483831" y="3756772"/>
            <a:ext cx="175952" cy="89759"/>
          </a:xfrm>
          <a:prstGeom prst="rect">
            <a:avLst/>
          </a:prstGeom>
          <a:blipFill>
            <a:blip r:embed="rId50" cstate="print"/>
            <a:stretch>
              <a:fillRect/>
            </a:stretch>
          </a:blipFill>
        </p:spPr>
        <p:txBody>
          <a:bodyPr wrap="square" lIns="0" tIns="0" rIns="0" bIns="0" rtlCol="0">
            <a:noAutofit/>
          </a:bodyPr>
          <a:lstStyle/>
          <a:p>
            <a:endParaRPr/>
          </a:p>
        </p:txBody>
      </p:sp>
      <p:sp>
        <p:nvSpPr>
          <p:cNvPr id="52" name="object 52"/>
          <p:cNvSpPr/>
          <p:nvPr/>
        </p:nvSpPr>
        <p:spPr>
          <a:xfrm>
            <a:off x="7721833" y="3683655"/>
            <a:ext cx="192435" cy="107912"/>
          </a:xfrm>
          <a:prstGeom prst="rect">
            <a:avLst/>
          </a:prstGeom>
          <a:blipFill>
            <a:blip r:embed="rId51" cstate="print"/>
            <a:stretch>
              <a:fillRect/>
            </a:stretch>
          </a:blipFill>
        </p:spPr>
        <p:txBody>
          <a:bodyPr wrap="square" lIns="0" tIns="0" rIns="0" bIns="0" rtlCol="0">
            <a:noAutofit/>
          </a:bodyPr>
          <a:lstStyle/>
          <a:p>
            <a:endParaRPr/>
          </a:p>
        </p:txBody>
      </p:sp>
      <p:sp>
        <p:nvSpPr>
          <p:cNvPr id="53" name="object 53"/>
          <p:cNvSpPr/>
          <p:nvPr/>
        </p:nvSpPr>
        <p:spPr>
          <a:xfrm>
            <a:off x="8223365" y="3641801"/>
            <a:ext cx="112222" cy="52948"/>
          </a:xfrm>
          <a:prstGeom prst="rect">
            <a:avLst/>
          </a:prstGeom>
          <a:blipFill>
            <a:blip r:embed="rId52" cstate="print"/>
            <a:stretch>
              <a:fillRect/>
            </a:stretch>
          </a:blipFill>
        </p:spPr>
        <p:txBody>
          <a:bodyPr wrap="square" lIns="0" tIns="0" rIns="0" bIns="0" rtlCol="0">
            <a:noAutofit/>
          </a:bodyPr>
          <a:lstStyle/>
          <a:p>
            <a:endParaRPr/>
          </a:p>
        </p:txBody>
      </p:sp>
      <p:sp>
        <p:nvSpPr>
          <p:cNvPr id="54" name="object 54"/>
          <p:cNvSpPr/>
          <p:nvPr/>
        </p:nvSpPr>
        <p:spPr>
          <a:xfrm>
            <a:off x="8131928" y="3587844"/>
            <a:ext cx="142105" cy="106399"/>
          </a:xfrm>
          <a:prstGeom prst="rect">
            <a:avLst/>
          </a:prstGeom>
          <a:blipFill>
            <a:blip r:embed="rId53" cstate="print"/>
            <a:stretch>
              <a:fillRect/>
            </a:stretch>
          </a:blipFill>
        </p:spPr>
        <p:txBody>
          <a:bodyPr wrap="square" lIns="0" tIns="0" rIns="0" bIns="0" rtlCol="0">
            <a:noAutofit/>
          </a:bodyPr>
          <a:lstStyle/>
          <a:p>
            <a:endParaRPr/>
          </a:p>
        </p:txBody>
      </p:sp>
      <p:sp>
        <p:nvSpPr>
          <p:cNvPr id="55" name="object 55"/>
          <p:cNvSpPr/>
          <p:nvPr/>
        </p:nvSpPr>
        <p:spPr>
          <a:xfrm>
            <a:off x="8208818" y="3562630"/>
            <a:ext cx="109451" cy="80178"/>
          </a:xfrm>
          <a:prstGeom prst="rect">
            <a:avLst/>
          </a:prstGeom>
          <a:blipFill>
            <a:blip r:embed="rId54" cstate="print"/>
            <a:stretch>
              <a:fillRect/>
            </a:stretch>
          </a:blipFill>
        </p:spPr>
        <p:txBody>
          <a:bodyPr wrap="square" lIns="0" tIns="0" rIns="0" bIns="0" rtlCol="0">
            <a:noAutofit/>
          </a:bodyPr>
          <a:lstStyle/>
          <a:p>
            <a:endParaRPr/>
          </a:p>
        </p:txBody>
      </p:sp>
      <p:sp>
        <p:nvSpPr>
          <p:cNvPr id="56" name="object 56"/>
          <p:cNvSpPr/>
          <p:nvPr/>
        </p:nvSpPr>
        <p:spPr>
          <a:xfrm>
            <a:off x="7912676" y="1052547"/>
            <a:ext cx="40178" cy="53452"/>
          </a:xfrm>
          <a:prstGeom prst="rect">
            <a:avLst/>
          </a:prstGeom>
          <a:blipFill>
            <a:blip r:embed="rId55" cstate="print"/>
            <a:stretch>
              <a:fillRect/>
            </a:stretch>
          </a:blipFill>
        </p:spPr>
        <p:txBody>
          <a:bodyPr wrap="square" lIns="0" tIns="0" rIns="0" bIns="0" rtlCol="0">
            <a:noAutofit/>
          </a:bodyPr>
          <a:lstStyle/>
          <a:p>
            <a:endParaRPr/>
          </a:p>
        </p:txBody>
      </p:sp>
      <p:sp>
        <p:nvSpPr>
          <p:cNvPr id="57" name="object 57"/>
          <p:cNvSpPr/>
          <p:nvPr/>
        </p:nvSpPr>
        <p:spPr>
          <a:xfrm>
            <a:off x="7876655" y="1017753"/>
            <a:ext cx="76587" cy="75135"/>
          </a:xfrm>
          <a:prstGeom prst="rect">
            <a:avLst/>
          </a:prstGeom>
          <a:blipFill>
            <a:blip r:embed="rId56" cstate="print"/>
            <a:stretch>
              <a:fillRect/>
            </a:stretch>
          </a:blipFill>
        </p:spPr>
        <p:txBody>
          <a:bodyPr wrap="square" lIns="0" tIns="0" rIns="0" bIns="0" rtlCol="0">
            <a:noAutofit/>
          </a:bodyPr>
          <a:lstStyle/>
          <a:p>
            <a:endParaRPr/>
          </a:p>
        </p:txBody>
      </p:sp>
      <p:sp>
        <p:nvSpPr>
          <p:cNvPr id="58" name="object 58"/>
          <p:cNvSpPr/>
          <p:nvPr/>
        </p:nvSpPr>
        <p:spPr>
          <a:xfrm>
            <a:off x="7636278" y="1013215"/>
            <a:ext cx="15240" cy="47904"/>
          </a:xfrm>
          <a:prstGeom prst="rect">
            <a:avLst/>
          </a:prstGeom>
          <a:blipFill>
            <a:blip r:embed="rId57" cstate="print"/>
            <a:stretch>
              <a:fillRect/>
            </a:stretch>
          </a:blipFill>
        </p:spPr>
        <p:txBody>
          <a:bodyPr wrap="square" lIns="0" tIns="0" rIns="0" bIns="0" rtlCol="0">
            <a:noAutofit/>
          </a:bodyPr>
          <a:lstStyle/>
          <a:p>
            <a:endParaRPr/>
          </a:p>
        </p:txBody>
      </p:sp>
      <p:sp>
        <p:nvSpPr>
          <p:cNvPr id="59" name="object 59"/>
          <p:cNvSpPr/>
          <p:nvPr/>
        </p:nvSpPr>
        <p:spPr>
          <a:xfrm>
            <a:off x="7836478" y="908326"/>
            <a:ext cx="160712" cy="165903"/>
          </a:xfrm>
          <a:prstGeom prst="rect">
            <a:avLst/>
          </a:prstGeom>
          <a:blipFill>
            <a:blip r:embed="rId58" cstate="print"/>
            <a:stretch>
              <a:fillRect/>
            </a:stretch>
          </a:blipFill>
        </p:spPr>
        <p:txBody>
          <a:bodyPr wrap="square" lIns="0" tIns="0" rIns="0" bIns="0" rtlCol="0">
            <a:noAutofit/>
          </a:bodyPr>
          <a:lstStyle/>
          <a:p>
            <a:endParaRPr/>
          </a:p>
        </p:txBody>
      </p:sp>
      <p:sp>
        <p:nvSpPr>
          <p:cNvPr id="60" name="object 60"/>
          <p:cNvSpPr/>
          <p:nvPr/>
        </p:nvSpPr>
        <p:spPr>
          <a:xfrm>
            <a:off x="7558694" y="978923"/>
            <a:ext cx="128154" cy="79170"/>
          </a:xfrm>
          <a:prstGeom prst="rect">
            <a:avLst/>
          </a:prstGeom>
          <a:blipFill>
            <a:blip r:embed="rId59" cstate="print"/>
            <a:stretch>
              <a:fillRect/>
            </a:stretch>
          </a:blipFill>
        </p:spPr>
        <p:txBody>
          <a:bodyPr wrap="square" lIns="0" tIns="0" rIns="0" bIns="0" rtlCol="0">
            <a:noAutofit/>
          </a:bodyPr>
          <a:lstStyle/>
          <a:p>
            <a:endParaRPr/>
          </a:p>
        </p:txBody>
      </p:sp>
      <p:sp>
        <p:nvSpPr>
          <p:cNvPr id="61" name="object 61"/>
          <p:cNvSpPr/>
          <p:nvPr/>
        </p:nvSpPr>
        <p:spPr>
          <a:xfrm>
            <a:off x="7567009" y="905805"/>
            <a:ext cx="192975" cy="76648"/>
          </a:xfrm>
          <a:prstGeom prst="rect">
            <a:avLst/>
          </a:prstGeom>
          <a:blipFill>
            <a:blip r:embed="rId60" cstate="print"/>
            <a:stretch>
              <a:fillRect/>
            </a:stretch>
          </a:blipFill>
        </p:spPr>
        <p:txBody>
          <a:bodyPr wrap="square" lIns="0" tIns="0" rIns="0" bIns="0" rtlCol="0">
            <a:noAutofit/>
          </a:bodyPr>
          <a:lstStyle/>
          <a:p>
            <a:endParaRPr/>
          </a:p>
        </p:txBody>
      </p:sp>
      <p:sp>
        <p:nvSpPr>
          <p:cNvPr id="62" name="object 62"/>
          <p:cNvSpPr/>
          <p:nvPr/>
        </p:nvSpPr>
        <p:spPr>
          <a:xfrm>
            <a:off x="7906445" y="866976"/>
            <a:ext cx="245917" cy="74631"/>
          </a:xfrm>
          <a:prstGeom prst="rect">
            <a:avLst/>
          </a:prstGeom>
          <a:blipFill>
            <a:blip r:embed="rId61" cstate="print"/>
            <a:stretch>
              <a:fillRect/>
            </a:stretch>
          </a:blipFill>
        </p:spPr>
        <p:txBody>
          <a:bodyPr wrap="square" lIns="0" tIns="0" rIns="0" bIns="0" rtlCol="0">
            <a:noAutofit/>
          </a:bodyPr>
          <a:lstStyle/>
          <a:p>
            <a:endParaRPr/>
          </a:p>
        </p:txBody>
      </p:sp>
      <p:sp>
        <p:nvSpPr>
          <p:cNvPr id="63" name="object 63"/>
          <p:cNvSpPr/>
          <p:nvPr/>
        </p:nvSpPr>
        <p:spPr>
          <a:xfrm>
            <a:off x="7693775" y="836721"/>
            <a:ext cx="190540" cy="93288"/>
          </a:xfrm>
          <a:prstGeom prst="rect">
            <a:avLst/>
          </a:prstGeom>
          <a:blipFill>
            <a:blip r:embed="rId62" cstate="print"/>
            <a:stretch>
              <a:fillRect/>
            </a:stretch>
          </a:blipFill>
        </p:spPr>
        <p:txBody>
          <a:bodyPr wrap="square" lIns="0" tIns="0" rIns="0" bIns="0" rtlCol="0">
            <a:noAutofit/>
          </a:bodyPr>
          <a:lstStyle/>
          <a:p>
            <a:endParaRPr/>
          </a:p>
        </p:txBody>
      </p:sp>
      <p:sp>
        <p:nvSpPr>
          <p:cNvPr id="64" name="object 64"/>
          <p:cNvSpPr/>
          <p:nvPr/>
        </p:nvSpPr>
        <p:spPr>
          <a:xfrm>
            <a:off x="7507434" y="815038"/>
            <a:ext cx="212855" cy="48409"/>
          </a:xfrm>
          <a:prstGeom prst="rect">
            <a:avLst/>
          </a:prstGeom>
          <a:blipFill>
            <a:blip r:embed="rId63" cstate="print"/>
            <a:stretch>
              <a:fillRect/>
            </a:stretch>
          </a:blipFill>
        </p:spPr>
        <p:txBody>
          <a:bodyPr wrap="square" lIns="0" tIns="0" rIns="0" bIns="0" rtlCol="0">
            <a:noAutofit/>
          </a:bodyPr>
          <a:lstStyle/>
          <a:p>
            <a:endParaRPr/>
          </a:p>
        </p:txBody>
      </p:sp>
      <p:sp>
        <p:nvSpPr>
          <p:cNvPr id="65" name="object 65"/>
          <p:cNvSpPr/>
          <p:nvPr/>
        </p:nvSpPr>
        <p:spPr>
          <a:xfrm>
            <a:off x="7819854" y="800097"/>
            <a:ext cx="372686" cy="133442"/>
          </a:xfrm>
          <a:prstGeom prst="rect">
            <a:avLst/>
          </a:prstGeom>
          <a:blipFill>
            <a:blip r:embed="rId64" cstate="print"/>
            <a:stretch>
              <a:fillRect/>
            </a:stretch>
          </a:blipFill>
        </p:spPr>
        <p:txBody>
          <a:bodyPr wrap="square" lIns="0" tIns="0" rIns="0" bIns="0" rtlCol="0">
            <a:noAutofit/>
          </a:bodyPr>
          <a:lstStyle/>
          <a:p>
            <a:endParaRPr/>
          </a:p>
        </p:txBody>
      </p:sp>
      <p:sp>
        <p:nvSpPr>
          <p:cNvPr id="66" name="object 66"/>
          <p:cNvSpPr/>
          <p:nvPr/>
        </p:nvSpPr>
        <p:spPr>
          <a:xfrm>
            <a:off x="7451323" y="791842"/>
            <a:ext cx="316057" cy="54964"/>
          </a:xfrm>
          <a:prstGeom prst="rect">
            <a:avLst/>
          </a:prstGeom>
          <a:blipFill>
            <a:blip r:embed="rId65" cstate="print"/>
            <a:stretch>
              <a:fillRect/>
            </a:stretch>
          </a:blipFill>
        </p:spPr>
        <p:txBody>
          <a:bodyPr wrap="square" lIns="0" tIns="0" rIns="0" bIns="0" rtlCol="0">
            <a:noAutofit/>
          </a:bodyPr>
          <a:lstStyle/>
          <a:p>
            <a:endParaRPr/>
          </a:p>
        </p:txBody>
      </p:sp>
      <p:sp>
        <p:nvSpPr>
          <p:cNvPr id="67" name="object 67"/>
          <p:cNvSpPr/>
          <p:nvPr/>
        </p:nvSpPr>
        <p:spPr>
          <a:xfrm>
            <a:off x="7739496" y="759064"/>
            <a:ext cx="163773" cy="66059"/>
          </a:xfrm>
          <a:prstGeom prst="rect">
            <a:avLst/>
          </a:prstGeom>
          <a:blipFill>
            <a:blip r:embed="rId66" cstate="print"/>
            <a:stretch>
              <a:fillRect/>
            </a:stretch>
          </a:blipFill>
        </p:spPr>
        <p:txBody>
          <a:bodyPr wrap="square" lIns="0" tIns="0" rIns="0" bIns="0" rtlCol="0">
            <a:noAutofit/>
          </a:bodyPr>
          <a:lstStyle/>
          <a:p>
            <a:endParaRPr/>
          </a:p>
        </p:txBody>
      </p:sp>
      <p:sp>
        <p:nvSpPr>
          <p:cNvPr id="68" name="object 68"/>
          <p:cNvSpPr/>
          <p:nvPr/>
        </p:nvSpPr>
        <p:spPr>
          <a:xfrm>
            <a:off x="7495655" y="750996"/>
            <a:ext cx="99138" cy="55973"/>
          </a:xfrm>
          <a:prstGeom prst="rect">
            <a:avLst/>
          </a:prstGeom>
          <a:blipFill>
            <a:blip r:embed="rId67" cstate="print"/>
            <a:stretch>
              <a:fillRect/>
            </a:stretch>
          </a:blipFill>
        </p:spPr>
        <p:txBody>
          <a:bodyPr wrap="square" lIns="0" tIns="0" rIns="0" bIns="0" rtlCol="0">
            <a:noAutofit/>
          </a:bodyPr>
          <a:lstStyle/>
          <a:p>
            <a:endParaRPr/>
          </a:p>
        </p:txBody>
      </p:sp>
      <p:sp>
        <p:nvSpPr>
          <p:cNvPr id="69" name="object 69"/>
          <p:cNvSpPr/>
          <p:nvPr/>
        </p:nvSpPr>
        <p:spPr>
          <a:xfrm>
            <a:off x="7804613" y="780746"/>
            <a:ext cx="26670" cy="1009"/>
          </a:xfrm>
          <a:prstGeom prst="rect">
            <a:avLst/>
          </a:prstGeom>
          <a:blipFill>
            <a:blip r:embed="rId68" cstate="print"/>
            <a:stretch>
              <a:fillRect/>
            </a:stretch>
          </a:blipFill>
        </p:spPr>
        <p:txBody>
          <a:bodyPr wrap="square" lIns="0" tIns="0" rIns="0" bIns="0" rtlCol="0">
            <a:noAutofit/>
          </a:bodyPr>
          <a:lstStyle/>
          <a:p>
            <a:endParaRPr/>
          </a:p>
        </p:txBody>
      </p:sp>
      <p:sp>
        <p:nvSpPr>
          <p:cNvPr id="70" name="object 70"/>
          <p:cNvSpPr/>
          <p:nvPr/>
        </p:nvSpPr>
        <p:spPr>
          <a:xfrm>
            <a:off x="7645979" y="653672"/>
            <a:ext cx="155171" cy="108417"/>
          </a:xfrm>
          <a:prstGeom prst="rect">
            <a:avLst/>
          </a:prstGeom>
          <a:blipFill>
            <a:blip r:embed="rId69" cstate="print"/>
            <a:stretch>
              <a:fillRect/>
            </a:stretch>
          </a:blipFill>
        </p:spPr>
        <p:txBody>
          <a:bodyPr wrap="square" lIns="0" tIns="0" rIns="0" bIns="0" rtlCol="0">
            <a:noAutofit/>
          </a:bodyPr>
          <a:lstStyle/>
          <a:p>
            <a:endParaRPr/>
          </a:p>
        </p:txBody>
      </p:sp>
      <p:sp>
        <p:nvSpPr>
          <p:cNvPr id="71" name="object 71"/>
          <p:cNvSpPr/>
          <p:nvPr/>
        </p:nvSpPr>
        <p:spPr>
          <a:xfrm>
            <a:off x="7871116" y="642074"/>
            <a:ext cx="205046" cy="149767"/>
          </a:xfrm>
          <a:prstGeom prst="rect">
            <a:avLst/>
          </a:prstGeom>
          <a:blipFill>
            <a:blip r:embed="rId70" cstate="print"/>
            <a:stretch>
              <a:fillRect/>
            </a:stretch>
          </a:blipFill>
        </p:spPr>
        <p:txBody>
          <a:bodyPr wrap="square" lIns="0" tIns="0" rIns="0" bIns="0" rtlCol="0">
            <a:noAutofit/>
          </a:bodyPr>
          <a:lstStyle/>
          <a:p>
            <a:endParaRPr/>
          </a:p>
        </p:txBody>
      </p:sp>
      <p:sp>
        <p:nvSpPr>
          <p:cNvPr id="72" name="object 72"/>
          <p:cNvSpPr/>
          <p:nvPr/>
        </p:nvSpPr>
        <p:spPr>
          <a:xfrm>
            <a:off x="7973637" y="631487"/>
            <a:ext cx="110836" cy="75135"/>
          </a:xfrm>
          <a:prstGeom prst="rect">
            <a:avLst/>
          </a:prstGeom>
          <a:blipFill>
            <a:blip r:embed="rId71" cstate="print"/>
            <a:stretch>
              <a:fillRect/>
            </a:stretch>
          </a:blipFill>
        </p:spPr>
        <p:txBody>
          <a:bodyPr wrap="square" lIns="0" tIns="0" rIns="0" bIns="0" rtlCol="0">
            <a:noAutofit/>
          </a:bodyPr>
          <a:lstStyle/>
          <a:p>
            <a:endParaRPr/>
          </a:p>
        </p:txBody>
      </p:sp>
      <p:sp>
        <p:nvSpPr>
          <p:cNvPr id="73" name="object 73"/>
          <p:cNvSpPr/>
          <p:nvPr/>
        </p:nvSpPr>
        <p:spPr>
          <a:xfrm>
            <a:off x="8006196" y="635520"/>
            <a:ext cx="63730" cy="43871"/>
          </a:xfrm>
          <a:prstGeom prst="rect">
            <a:avLst/>
          </a:prstGeom>
          <a:blipFill>
            <a:blip r:embed="rId72" cstate="print"/>
            <a:stretch>
              <a:fillRect/>
            </a:stretch>
          </a:blipFill>
        </p:spPr>
        <p:txBody>
          <a:bodyPr wrap="square" lIns="0" tIns="0" rIns="0" bIns="0" rtlCol="0">
            <a:noAutofit/>
          </a:bodyPr>
          <a:lstStyle/>
          <a:p>
            <a:endParaRPr/>
          </a:p>
        </p:txBody>
      </p:sp>
      <p:sp>
        <p:nvSpPr>
          <p:cNvPr id="74" name="object 74"/>
          <p:cNvSpPr/>
          <p:nvPr/>
        </p:nvSpPr>
        <p:spPr>
          <a:xfrm>
            <a:off x="7650825" y="588118"/>
            <a:ext cx="142702" cy="92784"/>
          </a:xfrm>
          <a:prstGeom prst="rect">
            <a:avLst/>
          </a:prstGeom>
          <a:blipFill>
            <a:blip r:embed="rId73" cstate="print"/>
            <a:stretch>
              <a:fillRect/>
            </a:stretch>
          </a:blipFill>
        </p:spPr>
        <p:txBody>
          <a:bodyPr wrap="square" lIns="0" tIns="0" rIns="0" bIns="0" rtlCol="0">
            <a:noAutofit/>
          </a:bodyPr>
          <a:lstStyle/>
          <a:p>
            <a:endParaRPr/>
          </a:p>
        </p:txBody>
      </p:sp>
      <p:sp>
        <p:nvSpPr>
          <p:cNvPr id="75" name="object 75"/>
          <p:cNvSpPr/>
          <p:nvPr/>
        </p:nvSpPr>
        <p:spPr>
          <a:xfrm>
            <a:off x="7854144" y="3255881"/>
            <a:ext cx="119765" cy="65207"/>
          </a:xfrm>
          <a:prstGeom prst="rect">
            <a:avLst/>
          </a:prstGeom>
          <a:blipFill>
            <a:blip r:embed="rId74" cstate="print"/>
            <a:stretch>
              <a:fillRect/>
            </a:stretch>
          </a:blipFill>
        </p:spPr>
        <p:txBody>
          <a:bodyPr wrap="square" lIns="0" tIns="0" rIns="0" bIns="0" rtlCol="0">
            <a:noAutofit/>
          </a:bodyPr>
          <a:lstStyle/>
          <a:p>
            <a:endParaRPr/>
          </a:p>
        </p:txBody>
      </p:sp>
      <p:sp>
        <p:nvSpPr>
          <p:cNvPr id="76" name="object 76"/>
          <p:cNvSpPr/>
          <p:nvPr/>
        </p:nvSpPr>
        <p:spPr>
          <a:xfrm>
            <a:off x="7836130" y="3237043"/>
            <a:ext cx="58407" cy="48746"/>
          </a:xfrm>
          <a:prstGeom prst="rect">
            <a:avLst/>
          </a:prstGeom>
          <a:blipFill>
            <a:blip r:embed="rId75" cstate="print"/>
            <a:stretch>
              <a:fillRect/>
            </a:stretch>
          </a:blipFill>
        </p:spPr>
        <p:txBody>
          <a:bodyPr wrap="square" lIns="0" tIns="0" rIns="0" bIns="0" rtlCol="0">
            <a:noAutofit/>
          </a:bodyPr>
          <a:lstStyle/>
          <a:p>
            <a:endParaRPr/>
          </a:p>
        </p:txBody>
      </p:sp>
      <p:sp>
        <p:nvSpPr>
          <p:cNvPr id="77" name="object 77"/>
          <p:cNvSpPr/>
          <p:nvPr/>
        </p:nvSpPr>
        <p:spPr>
          <a:xfrm>
            <a:off x="7965375" y="3279907"/>
            <a:ext cx="10687" cy="4202"/>
          </a:xfrm>
          <a:prstGeom prst="rect">
            <a:avLst/>
          </a:prstGeom>
          <a:blipFill>
            <a:blip r:embed="rId76" cstate="print"/>
            <a:stretch>
              <a:fillRect/>
            </a:stretch>
          </a:blipFill>
        </p:spPr>
        <p:txBody>
          <a:bodyPr wrap="square" lIns="0" tIns="0" rIns="0" bIns="0" rtlCol="0">
            <a:noAutofit/>
          </a:bodyPr>
          <a:lstStyle/>
          <a:p>
            <a:endParaRPr/>
          </a:p>
        </p:txBody>
      </p:sp>
      <p:sp>
        <p:nvSpPr>
          <p:cNvPr id="78" name="object 78"/>
          <p:cNvSpPr/>
          <p:nvPr/>
        </p:nvSpPr>
        <p:spPr>
          <a:xfrm>
            <a:off x="7834054" y="3223971"/>
            <a:ext cx="151015" cy="58528"/>
          </a:xfrm>
          <a:prstGeom prst="rect">
            <a:avLst/>
          </a:prstGeom>
          <a:blipFill>
            <a:blip r:embed="rId77" cstate="print"/>
            <a:stretch>
              <a:fillRect/>
            </a:stretch>
          </a:blipFill>
        </p:spPr>
        <p:txBody>
          <a:bodyPr wrap="square" lIns="0" tIns="0" rIns="0" bIns="0" rtlCol="0">
            <a:noAutofit/>
          </a:bodyPr>
          <a:lstStyle/>
          <a:p>
            <a:endParaRPr/>
          </a:p>
        </p:txBody>
      </p:sp>
      <p:sp>
        <p:nvSpPr>
          <p:cNvPr id="79" name="object 79"/>
          <p:cNvSpPr/>
          <p:nvPr/>
        </p:nvSpPr>
        <p:spPr>
          <a:xfrm>
            <a:off x="7599221" y="3127367"/>
            <a:ext cx="385848" cy="130691"/>
          </a:xfrm>
          <a:prstGeom prst="rect">
            <a:avLst/>
          </a:prstGeom>
          <a:blipFill>
            <a:blip r:embed="rId78" cstate="print"/>
            <a:stretch>
              <a:fillRect/>
            </a:stretch>
          </a:blipFill>
        </p:spPr>
        <p:txBody>
          <a:bodyPr wrap="square" lIns="0" tIns="0" rIns="0" bIns="0" rtlCol="0">
            <a:noAutofit/>
          </a:bodyPr>
          <a:lstStyle/>
          <a:p>
            <a:endParaRPr/>
          </a:p>
        </p:txBody>
      </p:sp>
      <p:sp>
        <p:nvSpPr>
          <p:cNvPr id="80" name="object 80"/>
          <p:cNvSpPr/>
          <p:nvPr/>
        </p:nvSpPr>
        <p:spPr>
          <a:xfrm>
            <a:off x="7597833" y="3119381"/>
            <a:ext cx="318204" cy="125226"/>
          </a:xfrm>
          <a:prstGeom prst="rect">
            <a:avLst/>
          </a:prstGeom>
          <a:blipFill>
            <a:blip r:embed="rId79" cstate="print"/>
            <a:stretch>
              <a:fillRect/>
            </a:stretch>
          </a:blipFill>
        </p:spPr>
        <p:txBody>
          <a:bodyPr wrap="square" lIns="0" tIns="0" rIns="0" bIns="0" rtlCol="0">
            <a:noAutofit/>
          </a:bodyPr>
          <a:lstStyle/>
          <a:p>
            <a:endParaRPr/>
          </a:p>
        </p:txBody>
      </p:sp>
      <p:sp>
        <p:nvSpPr>
          <p:cNvPr id="81" name="object 81"/>
          <p:cNvSpPr/>
          <p:nvPr/>
        </p:nvSpPr>
        <p:spPr>
          <a:xfrm>
            <a:off x="7613768" y="3100630"/>
            <a:ext cx="566650" cy="96072"/>
          </a:xfrm>
          <a:prstGeom prst="rect">
            <a:avLst/>
          </a:prstGeom>
          <a:blipFill>
            <a:blip r:embed="rId80" cstate="print"/>
            <a:stretch>
              <a:fillRect/>
            </a:stretch>
          </a:blipFill>
        </p:spPr>
        <p:txBody>
          <a:bodyPr wrap="square" lIns="0" tIns="0" rIns="0" bIns="0" rtlCol="0">
            <a:noAutofit/>
          </a:bodyPr>
          <a:lstStyle/>
          <a:p>
            <a:endParaRPr/>
          </a:p>
        </p:txBody>
      </p:sp>
      <p:sp>
        <p:nvSpPr>
          <p:cNvPr id="82" name="object 82"/>
          <p:cNvSpPr/>
          <p:nvPr/>
        </p:nvSpPr>
        <p:spPr>
          <a:xfrm>
            <a:off x="7579132" y="3034116"/>
            <a:ext cx="586739" cy="89468"/>
          </a:xfrm>
          <a:prstGeom prst="rect">
            <a:avLst/>
          </a:prstGeom>
          <a:blipFill>
            <a:blip r:embed="rId81" cstate="print"/>
            <a:stretch>
              <a:fillRect/>
            </a:stretch>
          </a:blipFill>
        </p:spPr>
        <p:txBody>
          <a:bodyPr wrap="square" lIns="0" tIns="0" rIns="0" bIns="0" rtlCol="0">
            <a:noAutofit/>
          </a:bodyPr>
          <a:lstStyle/>
          <a:p>
            <a:endParaRPr/>
          </a:p>
        </p:txBody>
      </p:sp>
      <p:sp>
        <p:nvSpPr>
          <p:cNvPr id="83" name="object 83"/>
          <p:cNvSpPr/>
          <p:nvPr/>
        </p:nvSpPr>
        <p:spPr>
          <a:xfrm>
            <a:off x="7585364" y="3037018"/>
            <a:ext cx="110066" cy="28575"/>
          </a:xfrm>
          <a:prstGeom prst="rect">
            <a:avLst/>
          </a:prstGeom>
          <a:blipFill>
            <a:blip r:embed="rId82" cstate="print"/>
            <a:stretch>
              <a:fillRect/>
            </a:stretch>
          </a:blipFill>
        </p:spPr>
        <p:txBody>
          <a:bodyPr wrap="square" lIns="0" tIns="0" rIns="0" bIns="0" rtlCol="0">
            <a:noAutofit/>
          </a:bodyPr>
          <a:lstStyle/>
          <a:p>
            <a:endParaRPr/>
          </a:p>
        </p:txBody>
      </p:sp>
      <p:sp>
        <p:nvSpPr>
          <p:cNvPr id="84" name="object 84"/>
          <p:cNvSpPr/>
          <p:nvPr/>
        </p:nvSpPr>
        <p:spPr>
          <a:xfrm>
            <a:off x="7556961" y="2968104"/>
            <a:ext cx="546112" cy="100343"/>
          </a:xfrm>
          <a:prstGeom prst="rect">
            <a:avLst/>
          </a:prstGeom>
          <a:blipFill>
            <a:blip r:embed="rId83" cstate="print"/>
            <a:stretch>
              <a:fillRect/>
            </a:stretch>
          </a:blipFill>
        </p:spPr>
        <p:txBody>
          <a:bodyPr wrap="square" lIns="0" tIns="0" rIns="0" bIns="0" rtlCol="0">
            <a:noAutofit/>
          </a:bodyPr>
          <a:lstStyle/>
          <a:p>
            <a:endParaRPr/>
          </a:p>
        </p:txBody>
      </p:sp>
      <p:sp>
        <p:nvSpPr>
          <p:cNvPr id="85" name="object 85"/>
          <p:cNvSpPr/>
          <p:nvPr/>
        </p:nvSpPr>
        <p:spPr>
          <a:xfrm>
            <a:off x="7541721" y="2990795"/>
            <a:ext cx="90054" cy="40837"/>
          </a:xfrm>
          <a:prstGeom prst="rect">
            <a:avLst/>
          </a:prstGeom>
          <a:blipFill>
            <a:blip r:embed="rId84" cstate="print"/>
            <a:stretch>
              <a:fillRect/>
            </a:stretch>
          </a:blipFill>
        </p:spPr>
        <p:txBody>
          <a:bodyPr wrap="square" lIns="0" tIns="0" rIns="0" bIns="0" rtlCol="0">
            <a:noAutofit/>
          </a:bodyPr>
          <a:lstStyle/>
          <a:p>
            <a:endParaRPr/>
          </a:p>
        </p:txBody>
      </p:sp>
      <p:sp>
        <p:nvSpPr>
          <p:cNvPr id="86" name="object 86"/>
          <p:cNvSpPr/>
          <p:nvPr/>
        </p:nvSpPr>
        <p:spPr>
          <a:xfrm>
            <a:off x="7547956" y="2883491"/>
            <a:ext cx="577042" cy="149326"/>
          </a:xfrm>
          <a:prstGeom prst="rect">
            <a:avLst/>
          </a:prstGeom>
          <a:blipFill>
            <a:blip r:embed="rId85" cstate="print"/>
            <a:stretch>
              <a:fillRect/>
            </a:stretch>
          </a:blipFill>
        </p:spPr>
        <p:txBody>
          <a:bodyPr wrap="square" lIns="0" tIns="0" rIns="0" bIns="0" rtlCol="0">
            <a:noAutofit/>
          </a:bodyPr>
          <a:lstStyle/>
          <a:p>
            <a:endParaRPr/>
          </a:p>
        </p:txBody>
      </p:sp>
      <p:sp>
        <p:nvSpPr>
          <p:cNvPr id="87" name="object 87"/>
          <p:cNvSpPr/>
          <p:nvPr/>
        </p:nvSpPr>
        <p:spPr>
          <a:xfrm>
            <a:off x="8102834" y="2921038"/>
            <a:ext cx="19395" cy="9244"/>
          </a:xfrm>
          <a:prstGeom prst="rect">
            <a:avLst/>
          </a:prstGeom>
          <a:blipFill>
            <a:blip r:embed="rId86" cstate="print"/>
            <a:stretch>
              <a:fillRect/>
            </a:stretch>
          </a:blipFill>
        </p:spPr>
        <p:txBody>
          <a:bodyPr wrap="square" lIns="0" tIns="0" rIns="0" bIns="0" rtlCol="0">
            <a:noAutofit/>
          </a:bodyPr>
          <a:lstStyle/>
          <a:p>
            <a:endParaRPr/>
          </a:p>
        </p:txBody>
      </p:sp>
      <p:sp>
        <p:nvSpPr>
          <p:cNvPr id="88" name="object 88"/>
          <p:cNvSpPr/>
          <p:nvPr/>
        </p:nvSpPr>
        <p:spPr>
          <a:xfrm>
            <a:off x="8011391" y="2910112"/>
            <a:ext cx="51262" cy="9244"/>
          </a:xfrm>
          <a:prstGeom prst="rect">
            <a:avLst/>
          </a:prstGeom>
          <a:blipFill>
            <a:blip r:embed="rId87" cstate="print"/>
            <a:stretch>
              <a:fillRect/>
            </a:stretch>
          </a:blipFill>
        </p:spPr>
        <p:txBody>
          <a:bodyPr wrap="square" lIns="0" tIns="0" rIns="0" bIns="0" rtlCol="0">
            <a:noAutofit/>
          </a:bodyPr>
          <a:lstStyle/>
          <a:p>
            <a:endParaRPr/>
          </a:p>
        </p:txBody>
      </p:sp>
      <p:sp>
        <p:nvSpPr>
          <p:cNvPr id="89" name="object 89"/>
          <p:cNvSpPr/>
          <p:nvPr/>
        </p:nvSpPr>
        <p:spPr>
          <a:xfrm>
            <a:off x="7735685" y="2836994"/>
            <a:ext cx="152400" cy="105028"/>
          </a:xfrm>
          <a:prstGeom prst="rect">
            <a:avLst/>
          </a:prstGeom>
          <a:blipFill>
            <a:blip r:embed="rId88" cstate="print"/>
            <a:stretch>
              <a:fillRect/>
            </a:stretch>
          </a:blipFill>
        </p:spPr>
        <p:txBody>
          <a:bodyPr wrap="square" lIns="0" tIns="0" rIns="0" bIns="0" rtlCol="0">
            <a:noAutofit/>
          </a:bodyPr>
          <a:lstStyle/>
          <a:p>
            <a:endParaRPr/>
          </a:p>
        </p:txBody>
      </p:sp>
      <p:sp>
        <p:nvSpPr>
          <p:cNvPr id="90" name="object 90"/>
          <p:cNvSpPr/>
          <p:nvPr/>
        </p:nvSpPr>
        <p:spPr>
          <a:xfrm>
            <a:off x="7946277" y="1963102"/>
            <a:ext cx="112914" cy="96315"/>
          </a:xfrm>
          <a:prstGeom prst="rect">
            <a:avLst/>
          </a:prstGeom>
          <a:blipFill>
            <a:blip r:embed="rId89" cstate="print"/>
            <a:stretch>
              <a:fillRect/>
            </a:stretch>
          </a:blipFill>
        </p:spPr>
        <p:txBody>
          <a:bodyPr wrap="square" lIns="0" tIns="0" rIns="0" bIns="0" rtlCol="0">
            <a:noAutofit/>
          </a:bodyPr>
          <a:lstStyle/>
          <a:p>
            <a:endParaRPr/>
          </a:p>
        </p:txBody>
      </p:sp>
      <p:sp>
        <p:nvSpPr>
          <p:cNvPr id="91" name="object 91"/>
          <p:cNvSpPr/>
          <p:nvPr/>
        </p:nvSpPr>
        <p:spPr>
          <a:xfrm>
            <a:off x="7904712" y="1960581"/>
            <a:ext cx="114201" cy="59503"/>
          </a:xfrm>
          <a:prstGeom prst="rect">
            <a:avLst/>
          </a:prstGeom>
          <a:blipFill>
            <a:blip r:embed="rId90" cstate="print"/>
            <a:stretch>
              <a:fillRect/>
            </a:stretch>
          </a:blipFill>
        </p:spPr>
        <p:txBody>
          <a:bodyPr wrap="square" lIns="0" tIns="0" rIns="0" bIns="0" rtlCol="0">
            <a:noAutofit/>
          </a:bodyPr>
          <a:lstStyle/>
          <a:p>
            <a:endParaRPr/>
          </a:p>
        </p:txBody>
      </p:sp>
      <p:sp>
        <p:nvSpPr>
          <p:cNvPr id="92" name="object 92"/>
          <p:cNvSpPr/>
          <p:nvPr/>
        </p:nvSpPr>
        <p:spPr>
          <a:xfrm>
            <a:off x="7895013" y="1816867"/>
            <a:ext cx="281120" cy="174979"/>
          </a:xfrm>
          <a:prstGeom prst="rect">
            <a:avLst/>
          </a:prstGeom>
          <a:blipFill>
            <a:blip r:embed="rId91" cstate="print"/>
            <a:stretch>
              <a:fillRect/>
            </a:stretch>
          </a:blipFill>
        </p:spPr>
        <p:txBody>
          <a:bodyPr wrap="square" lIns="0" tIns="0" rIns="0" bIns="0" rtlCol="0">
            <a:noAutofit/>
          </a:bodyPr>
          <a:lstStyle/>
          <a:p>
            <a:endParaRPr/>
          </a:p>
        </p:txBody>
      </p:sp>
      <p:sp>
        <p:nvSpPr>
          <p:cNvPr id="93" name="object 93"/>
          <p:cNvSpPr/>
          <p:nvPr/>
        </p:nvSpPr>
        <p:spPr>
          <a:xfrm>
            <a:off x="8236527" y="1921755"/>
            <a:ext cx="119149" cy="74126"/>
          </a:xfrm>
          <a:prstGeom prst="rect">
            <a:avLst/>
          </a:prstGeom>
          <a:blipFill>
            <a:blip r:embed="rId92" cstate="print"/>
            <a:stretch>
              <a:fillRect/>
            </a:stretch>
          </a:blipFill>
        </p:spPr>
        <p:txBody>
          <a:bodyPr wrap="square" lIns="0" tIns="0" rIns="0" bIns="0" rtlCol="0">
            <a:noAutofit/>
          </a:bodyPr>
          <a:lstStyle/>
          <a:p>
            <a:endParaRPr/>
          </a:p>
        </p:txBody>
      </p:sp>
      <p:sp>
        <p:nvSpPr>
          <p:cNvPr id="94" name="object 94"/>
          <p:cNvSpPr/>
          <p:nvPr/>
        </p:nvSpPr>
        <p:spPr>
          <a:xfrm>
            <a:off x="8102138" y="1844601"/>
            <a:ext cx="243147" cy="142203"/>
          </a:xfrm>
          <a:prstGeom prst="rect">
            <a:avLst/>
          </a:prstGeom>
          <a:blipFill>
            <a:blip r:embed="rId93" cstate="print"/>
            <a:stretch>
              <a:fillRect/>
            </a:stretch>
          </a:blipFill>
        </p:spPr>
        <p:txBody>
          <a:bodyPr wrap="square" lIns="0" tIns="0" rIns="0" bIns="0" rtlCol="0">
            <a:noAutofit/>
          </a:bodyPr>
          <a:lstStyle/>
          <a:p>
            <a:endParaRPr/>
          </a:p>
        </p:txBody>
      </p:sp>
      <p:sp>
        <p:nvSpPr>
          <p:cNvPr id="95" name="object 95"/>
          <p:cNvSpPr/>
          <p:nvPr/>
        </p:nvSpPr>
        <p:spPr>
          <a:xfrm>
            <a:off x="7727374" y="1833002"/>
            <a:ext cx="103247" cy="63537"/>
          </a:xfrm>
          <a:prstGeom prst="rect">
            <a:avLst/>
          </a:prstGeom>
          <a:blipFill>
            <a:blip r:embed="rId94" cstate="print"/>
            <a:stretch>
              <a:fillRect/>
            </a:stretch>
          </a:blipFill>
        </p:spPr>
        <p:txBody>
          <a:bodyPr wrap="square" lIns="0" tIns="0" rIns="0" bIns="0" rtlCol="0">
            <a:noAutofit/>
          </a:bodyPr>
          <a:lstStyle/>
          <a:p>
            <a:endParaRPr/>
          </a:p>
        </p:txBody>
      </p:sp>
      <p:sp>
        <p:nvSpPr>
          <p:cNvPr id="96" name="object 96"/>
          <p:cNvSpPr/>
          <p:nvPr/>
        </p:nvSpPr>
        <p:spPr>
          <a:xfrm>
            <a:off x="7676113" y="1797705"/>
            <a:ext cx="181955" cy="58998"/>
          </a:xfrm>
          <a:prstGeom prst="rect">
            <a:avLst/>
          </a:prstGeom>
          <a:blipFill>
            <a:blip r:embed="rId95" cstate="print"/>
            <a:stretch>
              <a:fillRect/>
            </a:stretch>
          </a:blipFill>
        </p:spPr>
        <p:txBody>
          <a:bodyPr wrap="square" lIns="0" tIns="0" rIns="0" bIns="0" rtlCol="0">
            <a:noAutofit/>
          </a:bodyPr>
          <a:lstStyle/>
          <a:p>
            <a:endParaRPr/>
          </a:p>
        </p:txBody>
      </p:sp>
      <p:sp>
        <p:nvSpPr>
          <p:cNvPr id="97" name="object 97"/>
          <p:cNvSpPr/>
          <p:nvPr/>
        </p:nvSpPr>
        <p:spPr>
          <a:xfrm>
            <a:off x="7728757" y="1777029"/>
            <a:ext cx="299951" cy="47906"/>
          </a:xfrm>
          <a:prstGeom prst="rect">
            <a:avLst/>
          </a:prstGeom>
          <a:blipFill>
            <a:blip r:embed="rId96" cstate="print"/>
            <a:stretch>
              <a:fillRect/>
            </a:stretch>
          </a:blipFill>
        </p:spPr>
        <p:txBody>
          <a:bodyPr wrap="square" lIns="0" tIns="0" rIns="0" bIns="0" rtlCol="0">
            <a:noAutofit/>
          </a:bodyPr>
          <a:lstStyle/>
          <a:p>
            <a:endParaRPr/>
          </a:p>
        </p:txBody>
      </p:sp>
      <p:sp>
        <p:nvSpPr>
          <p:cNvPr id="98" name="object 98"/>
          <p:cNvSpPr/>
          <p:nvPr/>
        </p:nvSpPr>
        <p:spPr>
          <a:xfrm>
            <a:off x="8059372" y="1735060"/>
            <a:ext cx="266477" cy="89128"/>
          </a:xfrm>
          <a:prstGeom prst="rect">
            <a:avLst/>
          </a:prstGeom>
          <a:blipFill>
            <a:blip r:embed="rId97" cstate="print"/>
            <a:stretch>
              <a:fillRect/>
            </a:stretch>
          </a:blipFill>
        </p:spPr>
        <p:txBody>
          <a:bodyPr wrap="square" lIns="0" tIns="0" rIns="0" bIns="0" rtlCol="0">
            <a:noAutofit/>
          </a:bodyPr>
          <a:lstStyle/>
          <a:p>
            <a:endParaRPr/>
          </a:p>
        </p:txBody>
      </p:sp>
      <p:sp>
        <p:nvSpPr>
          <p:cNvPr id="99" name="object 99"/>
          <p:cNvSpPr/>
          <p:nvPr/>
        </p:nvSpPr>
        <p:spPr>
          <a:xfrm>
            <a:off x="7766857" y="1568769"/>
            <a:ext cx="372624" cy="245072"/>
          </a:xfrm>
          <a:prstGeom prst="rect">
            <a:avLst/>
          </a:prstGeom>
          <a:blipFill>
            <a:blip r:embed="rId98" cstate="print"/>
            <a:stretch>
              <a:fillRect/>
            </a:stretch>
          </a:blipFill>
        </p:spPr>
        <p:txBody>
          <a:bodyPr wrap="square" lIns="0" tIns="0" rIns="0" bIns="0" rtlCol="0">
            <a:noAutofit/>
          </a:bodyPr>
          <a:lstStyle/>
          <a:p>
            <a:endParaRPr/>
          </a:p>
        </p:txBody>
      </p:sp>
      <p:sp>
        <p:nvSpPr>
          <p:cNvPr id="100" name="object 100"/>
          <p:cNvSpPr/>
          <p:nvPr/>
        </p:nvSpPr>
        <p:spPr>
          <a:xfrm>
            <a:off x="8299567" y="1733662"/>
            <a:ext cx="124690" cy="47400"/>
          </a:xfrm>
          <a:prstGeom prst="rect">
            <a:avLst/>
          </a:prstGeom>
          <a:blipFill>
            <a:blip r:embed="rId99" cstate="print"/>
            <a:stretch>
              <a:fillRect/>
            </a:stretch>
          </a:blipFill>
        </p:spPr>
        <p:txBody>
          <a:bodyPr wrap="square" lIns="0" tIns="0" rIns="0" bIns="0" rtlCol="0">
            <a:noAutofit/>
          </a:bodyPr>
          <a:lstStyle/>
          <a:p>
            <a:endParaRPr/>
          </a:p>
        </p:txBody>
      </p:sp>
      <p:sp>
        <p:nvSpPr>
          <p:cNvPr id="101" name="object 101"/>
          <p:cNvSpPr/>
          <p:nvPr/>
        </p:nvSpPr>
        <p:spPr>
          <a:xfrm>
            <a:off x="8145782" y="1660544"/>
            <a:ext cx="241739" cy="80178"/>
          </a:xfrm>
          <a:prstGeom prst="rect">
            <a:avLst/>
          </a:prstGeom>
          <a:blipFill>
            <a:blip r:embed="rId100" cstate="print"/>
            <a:stretch>
              <a:fillRect/>
            </a:stretch>
          </a:blipFill>
        </p:spPr>
        <p:txBody>
          <a:bodyPr wrap="square" lIns="0" tIns="0" rIns="0" bIns="0" rtlCol="0">
            <a:noAutofit/>
          </a:bodyPr>
          <a:lstStyle/>
          <a:p>
            <a:endParaRPr/>
          </a:p>
        </p:txBody>
      </p:sp>
      <p:sp>
        <p:nvSpPr>
          <p:cNvPr id="102" name="object 102"/>
          <p:cNvSpPr/>
          <p:nvPr/>
        </p:nvSpPr>
        <p:spPr>
          <a:xfrm>
            <a:off x="8310649" y="1668107"/>
            <a:ext cx="138545" cy="56982"/>
          </a:xfrm>
          <a:prstGeom prst="rect">
            <a:avLst/>
          </a:prstGeom>
          <a:blipFill>
            <a:blip r:embed="rId101" cstate="print"/>
            <a:stretch>
              <a:fillRect/>
            </a:stretch>
          </a:blipFill>
        </p:spPr>
        <p:txBody>
          <a:bodyPr wrap="square" lIns="0" tIns="0" rIns="0" bIns="0" rtlCol="0">
            <a:noAutofit/>
          </a:bodyPr>
          <a:lstStyle/>
          <a:p>
            <a:endParaRPr/>
          </a:p>
        </p:txBody>
      </p:sp>
      <p:sp>
        <p:nvSpPr>
          <p:cNvPr id="103" name="object 103"/>
          <p:cNvSpPr/>
          <p:nvPr/>
        </p:nvSpPr>
        <p:spPr>
          <a:xfrm>
            <a:off x="7847906" y="1562716"/>
            <a:ext cx="53164" cy="74127"/>
          </a:xfrm>
          <a:prstGeom prst="rect">
            <a:avLst/>
          </a:prstGeom>
          <a:blipFill>
            <a:blip r:embed="rId102" cstate="print"/>
            <a:stretch>
              <a:fillRect/>
            </a:stretch>
          </a:blipFill>
        </p:spPr>
        <p:txBody>
          <a:bodyPr wrap="square" lIns="0" tIns="0" rIns="0" bIns="0" rtlCol="0">
            <a:noAutofit/>
          </a:bodyPr>
          <a:lstStyle/>
          <a:p>
            <a:endParaRPr/>
          </a:p>
        </p:txBody>
      </p:sp>
      <p:sp>
        <p:nvSpPr>
          <p:cNvPr id="104" name="object 104"/>
          <p:cNvSpPr/>
          <p:nvPr/>
        </p:nvSpPr>
        <p:spPr>
          <a:xfrm>
            <a:off x="8022476" y="1536999"/>
            <a:ext cx="205739" cy="177501"/>
          </a:xfrm>
          <a:prstGeom prst="rect">
            <a:avLst/>
          </a:prstGeom>
          <a:blipFill>
            <a:blip r:embed="rId103" cstate="print"/>
            <a:stretch>
              <a:fillRect/>
            </a:stretch>
          </a:blipFill>
        </p:spPr>
        <p:txBody>
          <a:bodyPr wrap="square" lIns="0" tIns="0" rIns="0" bIns="0" rtlCol="0">
            <a:noAutofit/>
          </a:bodyPr>
          <a:lstStyle/>
          <a:p>
            <a:endParaRPr/>
          </a:p>
        </p:txBody>
      </p:sp>
      <p:sp>
        <p:nvSpPr>
          <p:cNvPr id="105" name="object 105"/>
          <p:cNvSpPr/>
          <p:nvPr/>
        </p:nvSpPr>
        <p:spPr>
          <a:xfrm>
            <a:off x="8091746" y="1502204"/>
            <a:ext cx="126769" cy="92785"/>
          </a:xfrm>
          <a:prstGeom prst="rect">
            <a:avLst/>
          </a:prstGeom>
          <a:blipFill>
            <a:blip r:embed="rId104" cstate="print"/>
            <a:stretch>
              <a:fillRect/>
            </a:stretch>
          </a:blipFill>
        </p:spPr>
        <p:txBody>
          <a:bodyPr wrap="square" lIns="0" tIns="0" rIns="0" bIns="0" rtlCol="0">
            <a:noAutofit/>
          </a:bodyPr>
          <a:lstStyle/>
          <a:p>
            <a:endParaRPr/>
          </a:p>
        </p:txBody>
      </p:sp>
      <p:sp>
        <p:nvSpPr>
          <p:cNvPr id="117" name="object 117"/>
          <p:cNvSpPr/>
          <p:nvPr/>
        </p:nvSpPr>
        <p:spPr>
          <a:xfrm>
            <a:off x="895043" y="1157198"/>
            <a:ext cx="6650182" cy="1260662"/>
          </a:xfrm>
          <a:prstGeom prst="rect">
            <a:avLst/>
          </a:prstGeom>
          <a:blipFill>
            <a:blip r:embed="rId105" cstate="print"/>
            <a:stretch>
              <a:fillRect/>
            </a:stretch>
          </a:blipFill>
        </p:spPr>
        <p:txBody>
          <a:bodyPr wrap="square" lIns="0" tIns="0" rIns="0" bIns="0" rtlCol="0">
            <a:noAutofit/>
          </a:bodyPr>
          <a:lstStyle/>
          <a:p>
            <a:endParaRPr/>
          </a:p>
        </p:txBody>
      </p:sp>
      <p:sp>
        <p:nvSpPr>
          <p:cNvPr id="127" name="TextBox 126"/>
          <p:cNvSpPr txBox="1"/>
          <p:nvPr/>
        </p:nvSpPr>
        <p:spPr>
          <a:xfrm>
            <a:off x="1019733" y="1051314"/>
            <a:ext cx="6525491" cy="1443583"/>
          </a:xfrm>
          <a:prstGeom prst="rect">
            <a:avLst/>
          </a:prstGeom>
          <a:noFill/>
        </p:spPr>
        <p:txBody>
          <a:bodyPr wrap="square" lIns="73262" tIns="36631" rIns="73262" bIns="36631" rtlCol="0">
            <a:spAutoFit/>
          </a:bodyPr>
          <a:lstStyle/>
          <a:p>
            <a:pPr algn="r" rtl="1"/>
            <a:r>
              <a:rPr lang="fa-IR" sz="3200" dirty="0">
                <a:cs typeface="B Nazanin" pitchFamily="2" charset="-78"/>
              </a:rPr>
              <a:t>شروع کار:</a:t>
            </a:r>
          </a:p>
          <a:p>
            <a:pPr algn="r" rtl="1"/>
            <a:r>
              <a:rPr lang="fa-IR" sz="1900" dirty="0">
                <a:cs typeface="B Nazanin" pitchFamily="2" charset="-78"/>
              </a:rPr>
              <a:t>1-بعد از نصب برنامه به مسیر زیر رفته و برنامه را برای اولین بار اجرا کنید</a:t>
            </a:r>
          </a:p>
          <a:p>
            <a:pPr algn="r" rtl="1"/>
            <a:r>
              <a:rPr lang="en-US" sz="1900" dirty="0">
                <a:cs typeface="B Nazanin" pitchFamily="2" charset="-78"/>
              </a:rPr>
              <a:t>C:/PROGRAM FILE/ADOBE/CAPTIVATE 7.0</a:t>
            </a:r>
          </a:p>
          <a:p>
            <a:pPr algn="r" rtl="1"/>
            <a:r>
              <a:rPr lang="fa-IR" sz="1900" dirty="0">
                <a:cs typeface="B Nazanin" pitchFamily="2" charset="-78"/>
              </a:rPr>
              <a:t>2-در پنجره ای که باز میشود گزینه پروژه ی  خالی را انتخاب میکنید </a:t>
            </a:r>
            <a:endParaRPr lang="en-US" sz="1900" dirty="0">
              <a:cs typeface="B Nazanin" pitchFamily="2" charset="-78"/>
            </a:endParaRPr>
          </a:p>
        </p:txBody>
      </p:sp>
    </p:spTree>
    <p:extLst>
      <p:ext uri="{BB962C8B-B14F-4D97-AF65-F5344CB8AC3E}">
        <p14:creationId xmlns:p14="http://schemas.microsoft.com/office/powerpoint/2010/main" val="75546075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xit" presetSubtype="0" fill="hold" grpId="0" nodeType="clickEffect">
                                  <p:stCondLst>
                                    <p:cond delay="0"/>
                                  </p:stCondLst>
                                  <p:childTnLst>
                                    <p:animEffect transition="out" filter="fade">
                                      <p:cBhvr>
                                        <p:cTn id="6" dur="1000"/>
                                        <p:tgtEl>
                                          <p:spTgt spid="2"/>
                                        </p:tgtEl>
                                      </p:cBhvr>
                                    </p:animEffect>
                                    <p:anim calcmode="lin" valueType="num">
                                      <p:cBhvr>
                                        <p:cTn id="7" dur="1000"/>
                                        <p:tgtEl>
                                          <p:spTgt spid="2"/>
                                        </p:tgtEl>
                                        <p:attrNameLst>
                                          <p:attrName>ppt_x</p:attrName>
                                        </p:attrNameLst>
                                      </p:cBhvr>
                                      <p:tavLst>
                                        <p:tav tm="0">
                                          <p:val>
                                            <p:strVal val="ppt_x"/>
                                          </p:val>
                                        </p:tav>
                                        <p:tav tm="100000">
                                          <p:val>
                                            <p:strVal val="ppt_x"/>
                                          </p:val>
                                        </p:tav>
                                      </p:tavLst>
                                    </p:anim>
                                    <p:anim calcmode="lin" valueType="num">
                                      <p:cBhvr>
                                        <p:cTn id="8" dur="1000"/>
                                        <p:tgtEl>
                                          <p:spTgt spid="2"/>
                                        </p:tgtEl>
                                        <p:attrNameLst>
                                          <p:attrName>ppt_y</p:attrName>
                                        </p:attrNameLst>
                                      </p:cBhvr>
                                      <p:tavLst>
                                        <p:tav tm="0">
                                          <p:val>
                                            <p:strVal val="ppt_y"/>
                                          </p:val>
                                        </p:tav>
                                        <p:tav tm="100000">
                                          <p:val>
                                            <p:strVal val="ppt_y+.1"/>
                                          </p:val>
                                        </p:tav>
                                      </p:tavLst>
                                    </p:anim>
                                    <p:set>
                                      <p:cBhvr>
                                        <p:cTn id="9" dur="1" fill="hold">
                                          <p:stCondLst>
                                            <p:cond delay="999"/>
                                          </p:stCondLst>
                                        </p:cTn>
                                        <p:tgtEl>
                                          <p:spTgt spid="2"/>
                                        </p:tgtEl>
                                        <p:attrNameLst>
                                          <p:attrName>style.visibility</p:attrName>
                                        </p:attrNameLst>
                                      </p:cBhvr>
                                      <p:to>
                                        <p:strVal val="hidden"/>
                                      </p:to>
                                    </p:set>
                                  </p:childTnLst>
                                </p:cTn>
                              </p:par>
                              <p:par>
                                <p:cTn id="10" presetID="42" presetClass="exit" presetSubtype="0" fill="hold" grpId="0" nodeType="withEffect">
                                  <p:stCondLst>
                                    <p:cond delay="0"/>
                                  </p:stCondLst>
                                  <p:childTnLst>
                                    <p:animEffect transition="out" filter="fade">
                                      <p:cBhvr>
                                        <p:cTn id="11" dur="1000"/>
                                        <p:tgtEl>
                                          <p:spTgt spid="3"/>
                                        </p:tgtEl>
                                      </p:cBhvr>
                                    </p:animEffect>
                                    <p:anim calcmode="lin" valueType="num">
                                      <p:cBhvr>
                                        <p:cTn id="12" dur="1000"/>
                                        <p:tgtEl>
                                          <p:spTgt spid="3"/>
                                        </p:tgtEl>
                                        <p:attrNameLst>
                                          <p:attrName>ppt_x</p:attrName>
                                        </p:attrNameLst>
                                      </p:cBhvr>
                                      <p:tavLst>
                                        <p:tav tm="0">
                                          <p:val>
                                            <p:strVal val="ppt_x"/>
                                          </p:val>
                                        </p:tav>
                                        <p:tav tm="100000">
                                          <p:val>
                                            <p:strVal val="ppt_x"/>
                                          </p:val>
                                        </p:tav>
                                      </p:tavLst>
                                    </p:anim>
                                    <p:anim calcmode="lin" valueType="num">
                                      <p:cBhvr>
                                        <p:cTn id="13" dur="1000"/>
                                        <p:tgtEl>
                                          <p:spTgt spid="3"/>
                                        </p:tgtEl>
                                        <p:attrNameLst>
                                          <p:attrName>ppt_y</p:attrName>
                                        </p:attrNameLst>
                                      </p:cBhvr>
                                      <p:tavLst>
                                        <p:tav tm="0">
                                          <p:val>
                                            <p:strVal val="ppt_y"/>
                                          </p:val>
                                        </p:tav>
                                        <p:tav tm="100000">
                                          <p:val>
                                            <p:strVal val="ppt_y+.1"/>
                                          </p:val>
                                        </p:tav>
                                      </p:tavLst>
                                    </p:anim>
                                    <p:set>
                                      <p:cBhvr>
                                        <p:cTn id="14" dur="1" fill="hold">
                                          <p:stCondLst>
                                            <p:cond delay="999"/>
                                          </p:stCondLst>
                                        </p:cTn>
                                        <p:tgtEl>
                                          <p:spTgt spid="3"/>
                                        </p:tgtEl>
                                        <p:attrNameLst>
                                          <p:attrName>style.visibility</p:attrName>
                                        </p:attrNameLst>
                                      </p:cBhvr>
                                      <p:to>
                                        <p:strVal val="hidden"/>
                                      </p:to>
                                    </p:set>
                                  </p:childTnLst>
                                </p:cTn>
                              </p:par>
                              <p:par>
                                <p:cTn id="15" presetID="42" presetClass="exit" presetSubtype="0" fill="hold" grpId="0" nodeType="withEffect">
                                  <p:stCondLst>
                                    <p:cond delay="0"/>
                                  </p:stCondLst>
                                  <p:childTnLst>
                                    <p:animEffect transition="out" filter="fade">
                                      <p:cBhvr>
                                        <p:cTn id="16" dur="1000"/>
                                        <p:tgtEl>
                                          <p:spTgt spid="4"/>
                                        </p:tgtEl>
                                      </p:cBhvr>
                                    </p:animEffect>
                                    <p:anim calcmode="lin" valueType="num">
                                      <p:cBhvr>
                                        <p:cTn id="17" dur="1000"/>
                                        <p:tgtEl>
                                          <p:spTgt spid="4"/>
                                        </p:tgtEl>
                                        <p:attrNameLst>
                                          <p:attrName>ppt_x</p:attrName>
                                        </p:attrNameLst>
                                      </p:cBhvr>
                                      <p:tavLst>
                                        <p:tav tm="0">
                                          <p:val>
                                            <p:strVal val="ppt_x"/>
                                          </p:val>
                                        </p:tav>
                                        <p:tav tm="100000">
                                          <p:val>
                                            <p:strVal val="ppt_x"/>
                                          </p:val>
                                        </p:tav>
                                      </p:tavLst>
                                    </p:anim>
                                    <p:anim calcmode="lin" valueType="num">
                                      <p:cBhvr>
                                        <p:cTn id="18" dur="1000"/>
                                        <p:tgtEl>
                                          <p:spTgt spid="4"/>
                                        </p:tgtEl>
                                        <p:attrNameLst>
                                          <p:attrName>ppt_y</p:attrName>
                                        </p:attrNameLst>
                                      </p:cBhvr>
                                      <p:tavLst>
                                        <p:tav tm="0">
                                          <p:val>
                                            <p:strVal val="ppt_y"/>
                                          </p:val>
                                        </p:tav>
                                        <p:tav tm="100000">
                                          <p:val>
                                            <p:strVal val="ppt_y+.1"/>
                                          </p:val>
                                        </p:tav>
                                      </p:tavLst>
                                    </p:anim>
                                    <p:set>
                                      <p:cBhvr>
                                        <p:cTn id="19" dur="1" fill="hold">
                                          <p:stCondLst>
                                            <p:cond delay="999"/>
                                          </p:stCondLst>
                                        </p:cTn>
                                        <p:tgtEl>
                                          <p:spTgt spid="4"/>
                                        </p:tgtEl>
                                        <p:attrNameLst>
                                          <p:attrName>style.visibility</p:attrName>
                                        </p:attrNameLst>
                                      </p:cBhvr>
                                      <p:to>
                                        <p:strVal val="hidden"/>
                                      </p:to>
                                    </p:set>
                                  </p:childTnLst>
                                </p:cTn>
                              </p:par>
                              <p:par>
                                <p:cTn id="20" presetID="42" presetClass="exit" presetSubtype="0" fill="hold" grpId="0" nodeType="withEffect">
                                  <p:stCondLst>
                                    <p:cond delay="0"/>
                                  </p:stCondLst>
                                  <p:childTnLst>
                                    <p:animEffect transition="out" filter="fade">
                                      <p:cBhvr>
                                        <p:cTn id="21" dur="1000"/>
                                        <p:tgtEl>
                                          <p:spTgt spid="5"/>
                                        </p:tgtEl>
                                      </p:cBhvr>
                                    </p:animEffect>
                                    <p:anim calcmode="lin" valueType="num">
                                      <p:cBhvr>
                                        <p:cTn id="22" dur="1000"/>
                                        <p:tgtEl>
                                          <p:spTgt spid="5"/>
                                        </p:tgtEl>
                                        <p:attrNameLst>
                                          <p:attrName>ppt_x</p:attrName>
                                        </p:attrNameLst>
                                      </p:cBhvr>
                                      <p:tavLst>
                                        <p:tav tm="0">
                                          <p:val>
                                            <p:strVal val="ppt_x"/>
                                          </p:val>
                                        </p:tav>
                                        <p:tav tm="100000">
                                          <p:val>
                                            <p:strVal val="ppt_x"/>
                                          </p:val>
                                        </p:tav>
                                      </p:tavLst>
                                    </p:anim>
                                    <p:anim calcmode="lin" valueType="num">
                                      <p:cBhvr>
                                        <p:cTn id="23" dur="1000"/>
                                        <p:tgtEl>
                                          <p:spTgt spid="5"/>
                                        </p:tgtEl>
                                        <p:attrNameLst>
                                          <p:attrName>ppt_y</p:attrName>
                                        </p:attrNameLst>
                                      </p:cBhvr>
                                      <p:tavLst>
                                        <p:tav tm="0">
                                          <p:val>
                                            <p:strVal val="ppt_y"/>
                                          </p:val>
                                        </p:tav>
                                        <p:tav tm="100000">
                                          <p:val>
                                            <p:strVal val="ppt_y+.1"/>
                                          </p:val>
                                        </p:tav>
                                      </p:tavLst>
                                    </p:anim>
                                    <p:set>
                                      <p:cBhvr>
                                        <p:cTn id="24" dur="1" fill="hold">
                                          <p:stCondLst>
                                            <p:cond delay="999"/>
                                          </p:stCondLst>
                                        </p:cTn>
                                        <p:tgtEl>
                                          <p:spTgt spid="5"/>
                                        </p:tgtEl>
                                        <p:attrNameLst>
                                          <p:attrName>style.visibility</p:attrName>
                                        </p:attrNameLst>
                                      </p:cBhvr>
                                      <p:to>
                                        <p:strVal val="hidden"/>
                                      </p:to>
                                    </p:set>
                                  </p:childTnLst>
                                </p:cTn>
                              </p:par>
                              <p:par>
                                <p:cTn id="25" presetID="42" presetClass="exit" presetSubtype="0" fill="hold" grpId="0" nodeType="withEffect">
                                  <p:stCondLst>
                                    <p:cond delay="0"/>
                                  </p:stCondLst>
                                  <p:childTnLst>
                                    <p:animEffect transition="out" filter="fade">
                                      <p:cBhvr>
                                        <p:cTn id="26" dur="1000"/>
                                        <p:tgtEl>
                                          <p:spTgt spid="6"/>
                                        </p:tgtEl>
                                      </p:cBhvr>
                                    </p:animEffect>
                                    <p:anim calcmode="lin" valueType="num">
                                      <p:cBhvr>
                                        <p:cTn id="27" dur="1000"/>
                                        <p:tgtEl>
                                          <p:spTgt spid="6"/>
                                        </p:tgtEl>
                                        <p:attrNameLst>
                                          <p:attrName>ppt_x</p:attrName>
                                        </p:attrNameLst>
                                      </p:cBhvr>
                                      <p:tavLst>
                                        <p:tav tm="0">
                                          <p:val>
                                            <p:strVal val="ppt_x"/>
                                          </p:val>
                                        </p:tav>
                                        <p:tav tm="100000">
                                          <p:val>
                                            <p:strVal val="ppt_x"/>
                                          </p:val>
                                        </p:tav>
                                      </p:tavLst>
                                    </p:anim>
                                    <p:anim calcmode="lin" valueType="num">
                                      <p:cBhvr>
                                        <p:cTn id="28" dur="1000"/>
                                        <p:tgtEl>
                                          <p:spTgt spid="6"/>
                                        </p:tgtEl>
                                        <p:attrNameLst>
                                          <p:attrName>ppt_y</p:attrName>
                                        </p:attrNameLst>
                                      </p:cBhvr>
                                      <p:tavLst>
                                        <p:tav tm="0">
                                          <p:val>
                                            <p:strVal val="ppt_y"/>
                                          </p:val>
                                        </p:tav>
                                        <p:tav tm="100000">
                                          <p:val>
                                            <p:strVal val="ppt_y+.1"/>
                                          </p:val>
                                        </p:tav>
                                      </p:tavLst>
                                    </p:anim>
                                    <p:set>
                                      <p:cBhvr>
                                        <p:cTn id="29" dur="1" fill="hold">
                                          <p:stCondLst>
                                            <p:cond delay="999"/>
                                          </p:stCondLst>
                                        </p:cTn>
                                        <p:tgtEl>
                                          <p:spTgt spid="6"/>
                                        </p:tgtEl>
                                        <p:attrNameLst>
                                          <p:attrName>style.visibility</p:attrName>
                                        </p:attrNameLst>
                                      </p:cBhvr>
                                      <p:to>
                                        <p:strVal val="hidden"/>
                                      </p:to>
                                    </p:set>
                                  </p:childTnLst>
                                </p:cTn>
                              </p:par>
                              <p:par>
                                <p:cTn id="30" presetID="42" presetClass="exit" presetSubtype="0" fill="hold" grpId="0" nodeType="withEffect">
                                  <p:stCondLst>
                                    <p:cond delay="0"/>
                                  </p:stCondLst>
                                  <p:childTnLst>
                                    <p:animEffect transition="out" filter="fade">
                                      <p:cBhvr>
                                        <p:cTn id="31" dur="1000"/>
                                        <p:tgtEl>
                                          <p:spTgt spid="7"/>
                                        </p:tgtEl>
                                      </p:cBhvr>
                                    </p:animEffect>
                                    <p:anim calcmode="lin" valueType="num">
                                      <p:cBhvr>
                                        <p:cTn id="32" dur="1000"/>
                                        <p:tgtEl>
                                          <p:spTgt spid="7"/>
                                        </p:tgtEl>
                                        <p:attrNameLst>
                                          <p:attrName>ppt_x</p:attrName>
                                        </p:attrNameLst>
                                      </p:cBhvr>
                                      <p:tavLst>
                                        <p:tav tm="0">
                                          <p:val>
                                            <p:strVal val="ppt_x"/>
                                          </p:val>
                                        </p:tav>
                                        <p:tav tm="100000">
                                          <p:val>
                                            <p:strVal val="ppt_x"/>
                                          </p:val>
                                        </p:tav>
                                      </p:tavLst>
                                    </p:anim>
                                    <p:anim calcmode="lin" valueType="num">
                                      <p:cBhvr>
                                        <p:cTn id="33" dur="1000"/>
                                        <p:tgtEl>
                                          <p:spTgt spid="7"/>
                                        </p:tgtEl>
                                        <p:attrNameLst>
                                          <p:attrName>ppt_y</p:attrName>
                                        </p:attrNameLst>
                                      </p:cBhvr>
                                      <p:tavLst>
                                        <p:tav tm="0">
                                          <p:val>
                                            <p:strVal val="ppt_y"/>
                                          </p:val>
                                        </p:tav>
                                        <p:tav tm="100000">
                                          <p:val>
                                            <p:strVal val="ppt_y+.1"/>
                                          </p:val>
                                        </p:tav>
                                      </p:tavLst>
                                    </p:anim>
                                    <p:set>
                                      <p:cBhvr>
                                        <p:cTn id="34" dur="1" fill="hold">
                                          <p:stCondLst>
                                            <p:cond delay="999"/>
                                          </p:stCondLst>
                                        </p:cTn>
                                        <p:tgtEl>
                                          <p:spTgt spid="7"/>
                                        </p:tgtEl>
                                        <p:attrNameLst>
                                          <p:attrName>style.visibility</p:attrName>
                                        </p:attrNameLst>
                                      </p:cBhvr>
                                      <p:to>
                                        <p:strVal val="hidden"/>
                                      </p:to>
                                    </p:set>
                                  </p:childTnLst>
                                </p:cTn>
                              </p:par>
                              <p:par>
                                <p:cTn id="35" presetID="42" presetClass="exit" presetSubtype="0" fill="hold" grpId="0" nodeType="withEffect">
                                  <p:stCondLst>
                                    <p:cond delay="0"/>
                                  </p:stCondLst>
                                  <p:childTnLst>
                                    <p:animEffect transition="out" filter="fade">
                                      <p:cBhvr>
                                        <p:cTn id="36" dur="1000"/>
                                        <p:tgtEl>
                                          <p:spTgt spid="8"/>
                                        </p:tgtEl>
                                      </p:cBhvr>
                                    </p:animEffect>
                                    <p:anim calcmode="lin" valueType="num">
                                      <p:cBhvr>
                                        <p:cTn id="37" dur="1000"/>
                                        <p:tgtEl>
                                          <p:spTgt spid="8"/>
                                        </p:tgtEl>
                                        <p:attrNameLst>
                                          <p:attrName>ppt_x</p:attrName>
                                        </p:attrNameLst>
                                      </p:cBhvr>
                                      <p:tavLst>
                                        <p:tav tm="0">
                                          <p:val>
                                            <p:strVal val="ppt_x"/>
                                          </p:val>
                                        </p:tav>
                                        <p:tav tm="100000">
                                          <p:val>
                                            <p:strVal val="ppt_x"/>
                                          </p:val>
                                        </p:tav>
                                      </p:tavLst>
                                    </p:anim>
                                    <p:anim calcmode="lin" valueType="num">
                                      <p:cBhvr>
                                        <p:cTn id="38" dur="1000"/>
                                        <p:tgtEl>
                                          <p:spTgt spid="8"/>
                                        </p:tgtEl>
                                        <p:attrNameLst>
                                          <p:attrName>ppt_y</p:attrName>
                                        </p:attrNameLst>
                                      </p:cBhvr>
                                      <p:tavLst>
                                        <p:tav tm="0">
                                          <p:val>
                                            <p:strVal val="ppt_y"/>
                                          </p:val>
                                        </p:tav>
                                        <p:tav tm="100000">
                                          <p:val>
                                            <p:strVal val="ppt_y+.1"/>
                                          </p:val>
                                        </p:tav>
                                      </p:tavLst>
                                    </p:anim>
                                    <p:set>
                                      <p:cBhvr>
                                        <p:cTn id="39" dur="1" fill="hold">
                                          <p:stCondLst>
                                            <p:cond delay="999"/>
                                          </p:stCondLst>
                                        </p:cTn>
                                        <p:tgtEl>
                                          <p:spTgt spid="8"/>
                                        </p:tgtEl>
                                        <p:attrNameLst>
                                          <p:attrName>style.visibility</p:attrName>
                                        </p:attrNameLst>
                                      </p:cBhvr>
                                      <p:to>
                                        <p:strVal val="hidden"/>
                                      </p:to>
                                    </p:set>
                                  </p:childTnLst>
                                </p:cTn>
                              </p:par>
                              <p:par>
                                <p:cTn id="40" presetID="42" presetClass="exit" presetSubtype="0" fill="hold" grpId="0" nodeType="withEffect">
                                  <p:stCondLst>
                                    <p:cond delay="0"/>
                                  </p:stCondLst>
                                  <p:childTnLst>
                                    <p:animEffect transition="out" filter="fade">
                                      <p:cBhvr>
                                        <p:cTn id="41" dur="1000"/>
                                        <p:tgtEl>
                                          <p:spTgt spid="9"/>
                                        </p:tgtEl>
                                      </p:cBhvr>
                                    </p:animEffect>
                                    <p:anim calcmode="lin" valueType="num">
                                      <p:cBhvr>
                                        <p:cTn id="42" dur="1000"/>
                                        <p:tgtEl>
                                          <p:spTgt spid="9"/>
                                        </p:tgtEl>
                                        <p:attrNameLst>
                                          <p:attrName>ppt_x</p:attrName>
                                        </p:attrNameLst>
                                      </p:cBhvr>
                                      <p:tavLst>
                                        <p:tav tm="0">
                                          <p:val>
                                            <p:strVal val="ppt_x"/>
                                          </p:val>
                                        </p:tav>
                                        <p:tav tm="100000">
                                          <p:val>
                                            <p:strVal val="ppt_x"/>
                                          </p:val>
                                        </p:tav>
                                      </p:tavLst>
                                    </p:anim>
                                    <p:anim calcmode="lin" valueType="num">
                                      <p:cBhvr>
                                        <p:cTn id="43" dur="1000"/>
                                        <p:tgtEl>
                                          <p:spTgt spid="9"/>
                                        </p:tgtEl>
                                        <p:attrNameLst>
                                          <p:attrName>ppt_y</p:attrName>
                                        </p:attrNameLst>
                                      </p:cBhvr>
                                      <p:tavLst>
                                        <p:tav tm="0">
                                          <p:val>
                                            <p:strVal val="ppt_y"/>
                                          </p:val>
                                        </p:tav>
                                        <p:tav tm="100000">
                                          <p:val>
                                            <p:strVal val="ppt_y+.1"/>
                                          </p:val>
                                        </p:tav>
                                      </p:tavLst>
                                    </p:anim>
                                    <p:set>
                                      <p:cBhvr>
                                        <p:cTn id="44" dur="1" fill="hold">
                                          <p:stCondLst>
                                            <p:cond delay="999"/>
                                          </p:stCondLst>
                                        </p:cTn>
                                        <p:tgtEl>
                                          <p:spTgt spid="9"/>
                                        </p:tgtEl>
                                        <p:attrNameLst>
                                          <p:attrName>style.visibility</p:attrName>
                                        </p:attrNameLst>
                                      </p:cBhvr>
                                      <p:to>
                                        <p:strVal val="hidden"/>
                                      </p:to>
                                    </p:set>
                                  </p:childTnLst>
                                </p:cTn>
                              </p:par>
                              <p:par>
                                <p:cTn id="45" presetID="42" presetClass="exit" presetSubtype="0" fill="hold" grpId="0" nodeType="withEffect">
                                  <p:stCondLst>
                                    <p:cond delay="0"/>
                                  </p:stCondLst>
                                  <p:childTnLst>
                                    <p:animEffect transition="out" filter="fade">
                                      <p:cBhvr>
                                        <p:cTn id="46" dur="1000"/>
                                        <p:tgtEl>
                                          <p:spTgt spid="10"/>
                                        </p:tgtEl>
                                      </p:cBhvr>
                                    </p:animEffect>
                                    <p:anim calcmode="lin" valueType="num">
                                      <p:cBhvr>
                                        <p:cTn id="47" dur="1000"/>
                                        <p:tgtEl>
                                          <p:spTgt spid="10"/>
                                        </p:tgtEl>
                                        <p:attrNameLst>
                                          <p:attrName>ppt_x</p:attrName>
                                        </p:attrNameLst>
                                      </p:cBhvr>
                                      <p:tavLst>
                                        <p:tav tm="0">
                                          <p:val>
                                            <p:strVal val="ppt_x"/>
                                          </p:val>
                                        </p:tav>
                                        <p:tav tm="100000">
                                          <p:val>
                                            <p:strVal val="ppt_x"/>
                                          </p:val>
                                        </p:tav>
                                      </p:tavLst>
                                    </p:anim>
                                    <p:anim calcmode="lin" valueType="num">
                                      <p:cBhvr>
                                        <p:cTn id="48" dur="1000"/>
                                        <p:tgtEl>
                                          <p:spTgt spid="10"/>
                                        </p:tgtEl>
                                        <p:attrNameLst>
                                          <p:attrName>ppt_y</p:attrName>
                                        </p:attrNameLst>
                                      </p:cBhvr>
                                      <p:tavLst>
                                        <p:tav tm="0">
                                          <p:val>
                                            <p:strVal val="ppt_y"/>
                                          </p:val>
                                        </p:tav>
                                        <p:tav tm="100000">
                                          <p:val>
                                            <p:strVal val="ppt_y+.1"/>
                                          </p:val>
                                        </p:tav>
                                      </p:tavLst>
                                    </p:anim>
                                    <p:set>
                                      <p:cBhvr>
                                        <p:cTn id="49" dur="1" fill="hold">
                                          <p:stCondLst>
                                            <p:cond delay="999"/>
                                          </p:stCondLst>
                                        </p:cTn>
                                        <p:tgtEl>
                                          <p:spTgt spid="10"/>
                                        </p:tgtEl>
                                        <p:attrNameLst>
                                          <p:attrName>style.visibility</p:attrName>
                                        </p:attrNameLst>
                                      </p:cBhvr>
                                      <p:to>
                                        <p:strVal val="hidden"/>
                                      </p:to>
                                    </p:set>
                                  </p:childTnLst>
                                </p:cTn>
                              </p:par>
                              <p:par>
                                <p:cTn id="50" presetID="42" presetClass="exit" presetSubtype="0" fill="hold" grpId="0" nodeType="withEffect">
                                  <p:stCondLst>
                                    <p:cond delay="0"/>
                                  </p:stCondLst>
                                  <p:childTnLst>
                                    <p:animEffect transition="out" filter="fade">
                                      <p:cBhvr>
                                        <p:cTn id="51" dur="1000"/>
                                        <p:tgtEl>
                                          <p:spTgt spid="11"/>
                                        </p:tgtEl>
                                      </p:cBhvr>
                                    </p:animEffect>
                                    <p:anim calcmode="lin" valueType="num">
                                      <p:cBhvr>
                                        <p:cTn id="52" dur="1000"/>
                                        <p:tgtEl>
                                          <p:spTgt spid="11"/>
                                        </p:tgtEl>
                                        <p:attrNameLst>
                                          <p:attrName>ppt_x</p:attrName>
                                        </p:attrNameLst>
                                      </p:cBhvr>
                                      <p:tavLst>
                                        <p:tav tm="0">
                                          <p:val>
                                            <p:strVal val="ppt_x"/>
                                          </p:val>
                                        </p:tav>
                                        <p:tav tm="100000">
                                          <p:val>
                                            <p:strVal val="ppt_x"/>
                                          </p:val>
                                        </p:tav>
                                      </p:tavLst>
                                    </p:anim>
                                    <p:anim calcmode="lin" valueType="num">
                                      <p:cBhvr>
                                        <p:cTn id="53" dur="1000"/>
                                        <p:tgtEl>
                                          <p:spTgt spid="11"/>
                                        </p:tgtEl>
                                        <p:attrNameLst>
                                          <p:attrName>ppt_y</p:attrName>
                                        </p:attrNameLst>
                                      </p:cBhvr>
                                      <p:tavLst>
                                        <p:tav tm="0">
                                          <p:val>
                                            <p:strVal val="ppt_y"/>
                                          </p:val>
                                        </p:tav>
                                        <p:tav tm="100000">
                                          <p:val>
                                            <p:strVal val="ppt_y+.1"/>
                                          </p:val>
                                        </p:tav>
                                      </p:tavLst>
                                    </p:anim>
                                    <p:set>
                                      <p:cBhvr>
                                        <p:cTn id="54" dur="1" fill="hold">
                                          <p:stCondLst>
                                            <p:cond delay="999"/>
                                          </p:stCondLst>
                                        </p:cTn>
                                        <p:tgtEl>
                                          <p:spTgt spid="11"/>
                                        </p:tgtEl>
                                        <p:attrNameLst>
                                          <p:attrName>style.visibility</p:attrName>
                                        </p:attrNameLst>
                                      </p:cBhvr>
                                      <p:to>
                                        <p:strVal val="hidden"/>
                                      </p:to>
                                    </p:set>
                                  </p:childTnLst>
                                </p:cTn>
                              </p:par>
                              <p:par>
                                <p:cTn id="55" presetID="42" presetClass="exit" presetSubtype="0" fill="hold" grpId="0" nodeType="withEffect">
                                  <p:stCondLst>
                                    <p:cond delay="0"/>
                                  </p:stCondLst>
                                  <p:childTnLst>
                                    <p:animEffect transition="out" filter="fade">
                                      <p:cBhvr>
                                        <p:cTn id="56" dur="1000"/>
                                        <p:tgtEl>
                                          <p:spTgt spid="12"/>
                                        </p:tgtEl>
                                      </p:cBhvr>
                                    </p:animEffect>
                                    <p:anim calcmode="lin" valueType="num">
                                      <p:cBhvr>
                                        <p:cTn id="57" dur="1000"/>
                                        <p:tgtEl>
                                          <p:spTgt spid="12"/>
                                        </p:tgtEl>
                                        <p:attrNameLst>
                                          <p:attrName>ppt_x</p:attrName>
                                        </p:attrNameLst>
                                      </p:cBhvr>
                                      <p:tavLst>
                                        <p:tav tm="0">
                                          <p:val>
                                            <p:strVal val="ppt_x"/>
                                          </p:val>
                                        </p:tav>
                                        <p:tav tm="100000">
                                          <p:val>
                                            <p:strVal val="ppt_x"/>
                                          </p:val>
                                        </p:tav>
                                      </p:tavLst>
                                    </p:anim>
                                    <p:anim calcmode="lin" valueType="num">
                                      <p:cBhvr>
                                        <p:cTn id="58" dur="1000"/>
                                        <p:tgtEl>
                                          <p:spTgt spid="12"/>
                                        </p:tgtEl>
                                        <p:attrNameLst>
                                          <p:attrName>ppt_y</p:attrName>
                                        </p:attrNameLst>
                                      </p:cBhvr>
                                      <p:tavLst>
                                        <p:tav tm="0">
                                          <p:val>
                                            <p:strVal val="ppt_y"/>
                                          </p:val>
                                        </p:tav>
                                        <p:tav tm="100000">
                                          <p:val>
                                            <p:strVal val="ppt_y+.1"/>
                                          </p:val>
                                        </p:tav>
                                      </p:tavLst>
                                    </p:anim>
                                    <p:set>
                                      <p:cBhvr>
                                        <p:cTn id="59" dur="1" fill="hold">
                                          <p:stCondLst>
                                            <p:cond delay="999"/>
                                          </p:stCondLst>
                                        </p:cTn>
                                        <p:tgtEl>
                                          <p:spTgt spid="12"/>
                                        </p:tgtEl>
                                        <p:attrNameLst>
                                          <p:attrName>style.visibility</p:attrName>
                                        </p:attrNameLst>
                                      </p:cBhvr>
                                      <p:to>
                                        <p:strVal val="hidden"/>
                                      </p:to>
                                    </p:set>
                                  </p:childTnLst>
                                </p:cTn>
                              </p:par>
                              <p:par>
                                <p:cTn id="60" presetID="42" presetClass="exit" presetSubtype="0" fill="hold" grpId="0" nodeType="withEffect">
                                  <p:stCondLst>
                                    <p:cond delay="0"/>
                                  </p:stCondLst>
                                  <p:childTnLst>
                                    <p:animEffect transition="out" filter="fade">
                                      <p:cBhvr>
                                        <p:cTn id="61" dur="1000"/>
                                        <p:tgtEl>
                                          <p:spTgt spid="13"/>
                                        </p:tgtEl>
                                      </p:cBhvr>
                                    </p:animEffect>
                                    <p:anim calcmode="lin" valueType="num">
                                      <p:cBhvr>
                                        <p:cTn id="62" dur="1000"/>
                                        <p:tgtEl>
                                          <p:spTgt spid="13"/>
                                        </p:tgtEl>
                                        <p:attrNameLst>
                                          <p:attrName>ppt_x</p:attrName>
                                        </p:attrNameLst>
                                      </p:cBhvr>
                                      <p:tavLst>
                                        <p:tav tm="0">
                                          <p:val>
                                            <p:strVal val="ppt_x"/>
                                          </p:val>
                                        </p:tav>
                                        <p:tav tm="100000">
                                          <p:val>
                                            <p:strVal val="ppt_x"/>
                                          </p:val>
                                        </p:tav>
                                      </p:tavLst>
                                    </p:anim>
                                    <p:anim calcmode="lin" valueType="num">
                                      <p:cBhvr>
                                        <p:cTn id="63" dur="1000"/>
                                        <p:tgtEl>
                                          <p:spTgt spid="13"/>
                                        </p:tgtEl>
                                        <p:attrNameLst>
                                          <p:attrName>ppt_y</p:attrName>
                                        </p:attrNameLst>
                                      </p:cBhvr>
                                      <p:tavLst>
                                        <p:tav tm="0">
                                          <p:val>
                                            <p:strVal val="ppt_y"/>
                                          </p:val>
                                        </p:tav>
                                        <p:tav tm="100000">
                                          <p:val>
                                            <p:strVal val="ppt_y+.1"/>
                                          </p:val>
                                        </p:tav>
                                      </p:tavLst>
                                    </p:anim>
                                    <p:set>
                                      <p:cBhvr>
                                        <p:cTn id="64" dur="1" fill="hold">
                                          <p:stCondLst>
                                            <p:cond delay="999"/>
                                          </p:stCondLst>
                                        </p:cTn>
                                        <p:tgtEl>
                                          <p:spTgt spid="13"/>
                                        </p:tgtEl>
                                        <p:attrNameLst>
                                          <p:attrName>style.visibility</p:attrName>
                                        </p:attrNameLst>
                                      </p:cBhvr>
                                      <p:to>
                                        <p:strVal val="hidden"/>
                                      </p:to>
                                    </p:set>
                                  </p:childTnLst>
                                </p:cTn>
                              </p:par>
                              <p:par>
                                <p:cTn id="65" presetID="42" presetClass="exit" presetSubtype="0" fill="hold" grpId="0" nodeType="withEffect">
                                  <p:stCondLst>
                                    <p:cond delay="0"/>
                                  </p:stCondLst>
                                  <p:childTnLst>
                                    <p:animEffect transition="out" filter="fade">
                                      <p:cBhvr>
                                        <p:cTn id="66" dur="1000"/>
                                        <p:tgtEl>
                                          <p:spTgt spid="14"/>
                                        </p:tgtEl>
                                      </p:cBhvr>
                                    </p:animEffect>
                                    <p:anim calcmode="lin" valueType="num">
                                      <p:cBhvr>
                                        <p:cTn id="67" dur="1000"/>
                                        <p:tgtEl>
                                          <p:spTgt spid="14"/>
                                        </p:tgtEl>
                                        <p:attrNameLst>
                                          <p:attrName>ppt_x</p:attrName>
                                        </p:attrNameLst>
                                      </p:cBhvr>
                                      <p:tavLst>
                                        <p:tav tm="0">
                                          <p:val>
                                            <p:strVal val="ppt_x"/>
                                          </p:val>
                                        </p:tav>
                                        <p:tav tm="100000">
                                          <p:val>
                                            <p:strVal val="ppt_x"/>
                                          </p:val>
                                        </p:tav>
                                      </p:tavLst>
                                    </p:anim>
                                    <p:anim calcmode="lin" valueType="num">
                                      <p:cBhvr>
                                        <p:cTn id="68" dur="1000"/>
                                        <p:tgtEl>
                                          <p:spTgt spid="14"/>
                                        </p:tgtEl>
                                        <p:attrNameLst>
                                          <p:attrName>ppt_y</p:attrName>
                                        </p:attrNameLst>
                                      </p:cBhvr>
                                      <p:tavLst>
                                        <p:tav tm="0">
                                          <p:val>
                                            <p:strVal val="ppt_y"/>
                                          </p:val>
                                        </p:tav>
                                        <p:tav tm="100000">
                                          <p:val>
                                            <p:strVal val="ppt_y+.1"/>
                                          </p:val>
                                        </p:tav>
                                      </p:tavLst>
                                    </p:anim>
                                    <p:set>
                                      <p:cBhvr>
                                        <p:cTn id="69" dur="1" fill="hold">
                                          <p:stCondLst>
                                            <p:cond delay="999"/>
                                          </p:stCondLst>
                                        </p:cTn>
                                        <p:tgtEl>
                                          <p:spTgt spid="14"/>
                                        </p:tgtEl>
                                        <p:attrNameLst>
                                          <p:attrName>style.visibility</p:attrName>
                                        </p:attrNameLst>
                                      </p:cBhvr>
                                      <p:to>
                                        <p:strVal val="hidden"/>
                                      </p:to>
                                    </p:set>
                                  </p:childTnLst>
                                </p:cTn>
                              </p:par>
                              <p:par>
                                <p:cTn id="70" presetID="42" presetClass="exit" presetSubtype="0" fill="hold" grpId="0" nodeType="withEffect">
                                  <p:stCondLst>
                                    <p:cond delay="0"/>
                                  </p:stCondLst>
                                  <p:childTnLst>
                                    <p:animEffect transition="out" filter="fade">
                                      <p:cBhvr>
                                        <p:cTn id="71" dur="1000"/>
                                        <p:tgtEl>
                                          <p:spTgt spid="15"/>
                                        </p:tgtEl>
                                      </p:cBhvr>
                                    </p:animEffect>
                                    <p:anim calcmode="lin" valueType="num">
                                      <p:cBhvr>
                                        <p:cTn id="72" dur="1000"/>
                                        <p:tgtEl>
                                          <p:spTgt spid="15"/>
                                        </p:tgtEl>
                                        <p:attrNameLst>
                                          <p:attrName>ppt_x</p:attrName>
                                        </p:attrNameLst>
                                      </p:cBhvr>
                                      <p:tavLst>
                                        <p:tav tm="0">
                                          <p:val>
                                            <p:strVal val="ppt_x"/>
                                          </p:val>
                                        </p:tav>
                                        <p:tav tm="100000">
                                          <p:val>
                                            <p:strVal val="ppt_x"/>
                                          </p:val>
                                        </p:tav>
                                      </p:tavLst>
                                    </p:anim>
                                    <p:anim calcmode="lin" valueType="num">
                                      <p:cBhvr>
                                        <p:cTn id="73" dur="1000"/>
                                        <p:tgtEl>
                                          <p:spTgt spid="15"/>
                                        </p:tgtEl>
                                        <p:attrNameLst>
                                          <p:attrName>ppt_y</p:attrName>
                                        </p:attrNameLst>
                                      </p:cBhvr>
                                      <p:tavLst>
                                        <p:tav tm="0">
                                          <p:val>
                                            <p:strVal val="ppt_y"/>
                                          </p:val>
                                        </p:tav>
                                        <p:tav tm="100000">
                                          <p:val>
                                            <p:strVal val="ppt_y+.1"/>
                                          </p:val>
                                        </p:tav>
                                      </p:tavLst>
                                    </p:anim>
                                    <p:set>
                                      <p:cBhvr>
                                        <p:cTn id="74" dur="1" fill="hold">
                                          <p:stCondLst>
                                            <p:cond delay="999"/>
                                          </p:stCondLst>
                                        </p:cTn>
                                        <p:tgtEl>
                                          <p:spTgt spid="15"/>
                                        </p:tgtEl>
                                        <p:attrNameLst>
                                          <p:attrName>style.visibility</p:attrName>
                                        </p:attrNameLst>
                                      </p:cBhvr>
                                      <p:to>
                                        <p:strVal val="hidden"/>
                                      </p:to>
                                    </p:set>
                                  </p:childTnLst>
                                </p:cTn>
                              </p:par>
                              <p:par>
                                <p:cTn id="75" presetID="42" presetClass="exit" presetSubtype="0" fill="hold" grpId="0" nodeType="withEffect">
                                  <p:stCondLst>
                                    <p:cond delay="0"/>
                                  </p:stCondLst>
                                  <p:childTnLst>
                                    <p:animEffect transition="out" filter="fade">
                                      <p:cBhvr>
                                        <p:cTn id="76" dur="1000"/>
                                        <p:tgtEl>
                                          <p:spTgt spid="16"/>
                                        </p:tgtEl>
                                      </p:cBhvr>
                                    </p:animEffect>
                                    <p:anim calcmode="lin" valueType="num">
                                      <p:cBhvr>
                                        <p:cTn id="77" dur="1000"/>
                                        <p:tgtEl>
                                          <p:spTgt spid="16"/>
                                        </p:tgtEl>
                                        <p:attrNameLst>
                                          <p:attrName>ppt_x</p:attrName>
                                        </p:attrNameLst>
                                      </p:cBhvr>
                                      <p:tavLst>
                                        <p:tav tm="0">
                                          <p:val>
                                            <p:strVal val="ppt_x"/>
                                          </p:val>
                                        </p:tav>
                                        <p:tav tm="100000">
                                          <p:val>
                                            <p:strVal val="ppt_x"/>
                                          </p:val>
                                        </p:tav>
                                      </p:tavLst>
                                    </p:anim>
                                    <p:anim calcmode="lin" valueType="num">
                                      <p:cBhvr>
                                        <p:cTn id="78" dur="1000"/>
                                        <p:tgtEl>
                                          <p:spTgt spid="16"/>
                                        </p:tgtEl>
                                        <p:attrNameLst>
                                          <p:attrName>ppt_y</p:attrName>
                                        </p:attrNameLst>
                                      </p:cBhvr>
                                      <p:tavLst>
                                        <p:tav tm="0">
                                          <p:val>
                                            <p:strVal val="ppt_y"/>
                                          </p:val>
                                        </p:tav>
                                        <p:tav tm="100000">
                                          <p:val>
                                            <p:strVal val="ppt_y+.1"/>
                                          </p:val>
                                        </p:tav>
                                      </p:tavLst>
                                    </p:anim>
                                    <p:set>
                                      <p:cBhvr>
                                        <p:cTn id="79" dur="1" fill="hold">
                                          <p:stCondLst>
                                            <p:cond delay="999"/>
                                          </p:stCondLst>
                                        </p:cTn>
                                        <p:tgtEl>
                                          <p:spTgt spid="16"/>
                                        </p:tgtEl>
                                        <p:attrNameLst>
                                          <p:attrName>style.visibility</p:attrName>
                                        </p:attrNameLst>
                                      </p:cBhvr>
                                      <p:to>
                                        <p:strVal val="hidden"/>
                                      </p:to>
                                    </p:set>
                                  </p:childTnLst>
                                </p:cTn>
                              </p:par>
                              <p:par>
                                <p:cTn id="80" presetID="42" presetClass="exit" presetSubtype="0" fill="hold" grpId="0" nodeType="withEffect">
                                  <p:stCondLst>
                                    <p:cond delay="0"/>
                                  </p:stCondLst>
                                  <p:childTnLst>
                                    <p:animEffect transition="out" filter="fade">
                                      <p:cBhvr>
                                        <p:cTn id="81" dur="1000"/>
                                        <p:tgtEl>
                                          <p:spTgt spid="17"/>
                                        </p:tgtEl>
                                      </p:cBhvr>
                                    </p:animEffect>
                                    <p:anim calcmode="lin" valueType="num">
                                      <p:cBhvr>
                                        <p:cTn id="82" dur="1000"/>
                                        <p:tgtEl>
                                          <p:spTgt spid="17"/>
                                        </p:tgtEl>
                                        <p:attrNameLst>
                                          <p:attrName>ppt_x</p:attrName>
                                        </p:attrNameLst>
                                      </p:cBhvr>
                                      <p:tavLst>
                                        <p:tav tm="0">
                                          <p:val>
                                            <p:strVal val="ppt_x"/>
                                          </p:val>
                                        </p:tav>
                                        <p:tav tm="100000">
                                          <p:val>
                                            <p:strVal val="ppt_x"/>
                                          </p:val>
                                        </p:tav>
                                      </p:tavLst>
                                    </p:anim>
                                    <p:anim calcmode="lin" valueType="num">
                                      <p:cBhvr>
                                        <p:cTn id="83" dur="1000"/>
                                        <p:tgtEl>
                                          <p:spTgt spid="17"/>
                                        </p:tgtEl>
                                        <p:attrNameLst>
                                          <p:attrName>ppt_y</p:attrName>
                                        </p:attrNameLst>
                                      </p:cBhvr>
                                      <p:tavLst>
                                        <p:tav tm="0">
                                          <p:val>
                                            <p:strVal val="ppt_y"/>
                                          </p:val>
                                        </p:tav>
                                        <p:tav tm="100000">
                                          <p:val>
                                            <p:strVal val="ppt_y+.1"/>
                                          </p:val>
                                        </p:tav>
                                      </p:tavLst>
                                    </p:anim>
                                    <p:set>
                                      <p:cBhvr>
                                        <p:cTn id="84" dur="1" fill="hold">
                                          <p:stCondLst>
                                            <p:cond delay="999"/>
                                          </p:stCondLst>
                                        </p:cTn>
                                        <p:tgtEl>
                                          <p:spTgt spid="17"/>
                                        </p:tgtEl>
                                        <p:attrNameLst>
                                          <p:attrName>style.visibility</p:attrName>
                                        </p:attrNameLst>
                                      </p:cBhvr>
                                      <p:to>
                                        <p:strVal val="hidden"/>
                                      </p:to>
                                    </p:set>
                                  </p:childTnLst>
                                </p:cTn>
                              </p:par>
                              <p:par>
                                <p:cTn id="85" presetID="42" presetClass="exit" presetSubtype="0" fill="hold" grpId="0" nodeType="withEffect">
                                  <p:stCondLst>
                                    <p:cond delay="0"/>
                                  </p:stCondLst>
                                  <p:childTnLst>
                                    <p:animEffect transition="out" filter="fade">
                                      <p:cBhvr>
                                        <p:cTn id="86" dur="1000"/>
                                        <p:tgtEl>
                                          <p:spTgt spid="18"/>
                                        </p:tgtEl>
                                      </p:cBhvr>
                                    </p:animEffect>
                                    <p:anim calcmode="lin" valueType="num">
                                      <p:cBhvr>
                                        <p:cTn id="87" dur="1000"/>
                                        <p:tgtEl>
                                          <p:spTgt spid="18"/>
                                        </p:tgtEl>
                                        <p:attrNameLst>
                                          <p:attrName>ppt_x</p:attrName>
                                        </p:attrNameLst>
                                      </p:cBhvr>
                                      <p:tavLst>
                                        <p:tav tm="0">
                                          <p:val>
                                            <p:strVal val="ppt_x"/>
                                          </p:val>
                                        </p:tav>
                                        <p:tav tm="100000">
                                          <p:val>
                                            <p:strVal val="ppt_x"/>
                                          </p:val>
                                        </p:tav>
                                      </p:tavLst>
                                    </p:anim>
                                    <p:anim calcmode="lin" valueType="num">
                                      <p:cBhvr>
                                        <p:cTn id="88" dur="1000"/>
                                        <p:tgtEl>
                                          <p:spTgt spid="18"/>
                                        </p:tgtEl>
                                        <p:attrNameLst>
                                          <p:attrName>ppt_y</p:attrName>
                                        </p:attrNameLst>
                                      </p:cBhvr>
                                      <p:tavLst>
                                        <p:tav tm="0">
                                          <p:val>
                                            <p:strVal val="ppt_y"/>
                                          </p:val>
                                        </p:tav>
                                        <p:tav tm="100000">
                                          <p:val>
                                            <p:strVal val="ppt_y+.1"/>
                                          </p:val>
                                        </p:tav>
                                      </p:tavLst>
                                    </p:anim>
                                    <p:set>
                                      <p:cBhvr>
                                        <p:cTn id="89" dur="1" fill="hold">
                                          <p:stCondLst>
                                            <p:cond delay="999"/>
                                          </p:stCondLst>
                                        </p:cTn>
                                        <p:tgtEl>
                                          <p:spTgt spid="18"/>
                                        </p:tgtEl>
                                        <p:attrNameLst>
                                          <p:attrName>style.visibility</p:attrName>
                                        </p:attrNameLst>
                                      </p:cBhvr>
                                      <p:to>
                                        <p:strVal val="hidden"/>
                                      </p:to>
                                    </p:set>
                                  </p:childTnLst>
                                </p:cTn>
                              </p:par>
                              <p:par>
                                <p:cTn id="90" presetID="42" presetClass="exit" presetSubtype="0" fill="hold" grpId="0" nodeType="withEffect">
                                  <p:stCondLst>
                                    <p:cond delay="0"/>
                                  </p:stCondLst>
                                  <p:childTnLst>
                                    <p:animEffect transition="out" filter="fade">
                                      <p:cBhvr>
                                        <p:cTn id="91" dur="1000"/>
                                        <p:tgtEl>
                                          <p:spTgt spid="19"/>
                                        </p:tgtEl>
                                      </p:cBhvr>
                                    </p:animEffect>
                                    <p:anim calcmode="lin" valueType="num">
                                      <p:cBhvr>
                                        <p:cTn id="92" dur="1000"/>
                                        <p:tgtEl>
                                          <p:spTgt spid="19"/>
                                        </p:tgtEl>
                                        <p:attrNameLst>
                                          <p:attrName>ppt_x</p:attrName>
                                        </p:attrNameLst>
                                      </p:cBhvr>
                                      <p:tavLst>
                                        <p:tav tm="0">
                                          <p:val>
                                            <p:strVal val="ppt_x"/>
                                          </p:val>
                                        </p:tav>
                                        <p:tav tm="100000">
                                          <p:val>
                                            <p:strVal val="ppt_x"/>
                                          </p:val>
                                        </p:tav>
                                      </p:tavLst>
                                    </p:anim>
                                    <p:anim calcmode="lin" valueType="num">
                                      <p:cBhvr>
                                        <p:cTn id="93" dur="1000"/>
                                        <p:tgtEl>
                                          <p:spTgt spid="19"/>
                                        </p:tgtEl>
                                        <p:attrNameLst>
                                          <p:attrName>ppt_y</p:attrName>
                                        </p:attrNameLst>
                                      </p:cBhvr>
                                      <p:tavLst>
                                        <p:tav tm="0">
                                          <p:val>
                                            <p:strVal val="ppt_y"/>
                                          </p:val>
                                        </p:tav>
                                        <p:tav tm="100000">
                                          <p:val>
                                            <p:strVal val="ppt_y+.1"/>
                                          </p:val>
                                        </p:tav>
                                      </p:tavLst>
                                    </p:anim>
                                    <p:set>
                                      <p:cBhvr>
                                        <p:cTn id="94" dur="1" fill="hold">
                                          <p:stCondLst>
                                            <p:cond delay="999"/>
                                          </p:stCondLst>
                                        </p:cTn>
                                        <p:tgtEl>
                                          <p:spTgt spid="19"/>
                                        </p:tgtEl>
                                        <p:attrNameLst>
                                          <p:attrName>style.visibility</p:attrName>
                                        </p:attrNameLst>
                                      </p:cBhvr>
                                      <p:to>
                                        <p:strVal val="hidden"/>
                                      </p:to>
                                    </p:set>
                                  </p:childTnLst>
                                </p:cTn>
                              </p:par>
                              <p:par>
                                <p:cTn id="95" presetID="42" presetClass="exit" presetSubtype="0" fill="hold" grpId="0" nodeType="withEffect">
                                  <p:stCondLst>
                                    <p:cond delay="0"/>
                                  </p:stCondLst>
                                  <p:childTnLst>
                                    <p:animEffect transition="out" filter="fade">
                                      <p:cBhvr>
                                        <p:cTn id="96" dur="1000"/>
                                        <p:tgtEl>
                                          <p:spTgt spid="20"/>
                                        </p:tgtEl>
                                      </p:cBhvr>
                                    </p:animEffect>
                                    <p:anim calcmode="lin" valueType="num">
                                      <p:cBhvr>
                                        <p:cTn id="97" dur="1000"/>
                                        <p:tgtEl>
                                          <p:spTgt spid="20"/>
                                        </p:tgtEl>
                                        <p:attrNameLst>
                                          <p:attrName>ppt_x</p:attrName>
                                        </p:attrNameLst>
                                      </p:cBhvr>
                                      <p:tavLst>
                                        <p:tav tm="0">
                                          <p:val>
                                            <p:strVal val="ppt_x"/>
                                          </p:val>
                                        </p:tav>
                                        <p:tav tm="100000">
                                          <p:val>
                                            <p:strVal val="ppt_x"/>
                                          </p:val>
                                        </p:tav>
                                      </p:tavLst>
                                    </p:anim>
                                    <p:anim calcmode="lin" valueType="num">
                                      <p:cBhvr>
                                        <p:cTn id="98" dur="1000"/>
                                        <p:tgtEl>
                                          <p:spTgt spid="20"/>
                                        </p:tgtEl>
                                        <p:attrNameLst>
                                          <p:attrName>ppt_y</p:attrName>
                                        </p:attrNameLst>
                                      </p:cBhvr>
                                      <p:tavLst>
                                        <p:tav tm="0">
                                          <p:val>
                                            <p:strVal val="ppt_y"/>
                                          </p:val>
                                        </p:tav>
                                        <p:tav tm="100000">
                                          <p:val>
                                            <p:strVal val="ppt_y+.1"/>
                                          </p:val>
                                        </p:tav>
                                      </p:tavLst>
                                    </p:anim>
                                    <p:set>
                                      <p:cBhvr>
                                        <p:cTn id="99" dur="1" fill="hold">
                                          <p:stCondLst>
                                            <p:cond delay="999"/>
                                          </p:stCondLst>
                                        </p:cTn>
                                        <p:tgtEl>
                                          <p:spTgt spid="20"/>
                                        </p:tgtEl>
                                        <p:attrNameLst>
                                          <p:attrName>style.visibility</p:attrName>
                                        </p:attrNameLst>
                                      </p:cBhvr>
                                      <p:to>
                                        <p:strVal val="hidden"/>
                                      </p:to>
                                    </p:set>
                                  </p:childTnLst>
                                </p:cTn>
                              </p:par>
                              <p:par>
                                <p:cTn id="100" presetID="42" presetClass="exit" presetSubtype="0" fill="hold" grpId="0" nodeType="withEffect">
                                  <p:stCondLst>
                                    <p:cond delay="0"/>
                                  </p:stCondLst>
                                  <p:childTnLst>
                                    <p:animEffect transition="out" filter="fade">
                                      <p:cBhvr>
                                        <p:cTn id="101" dur="1000"/>
                                        <p:tgtEl>
                                          <p:spTgt spid="21"/>
                                        </p:tgtEl>
                                      </p:cBhvr>
                                    </p:animEffect>
                                    <p:anim calcmode="lin" valueType="num">
                                      <p:cBhvr>
                                        <p:cTn id="102" dur="1000"/>
                                        <p:tgtEl>
                                          <p:spTgt spid="21"/>
                                        </p:tgtEl>
                                        <p:attrNameLst>
                                          <p:attrName>ppt_x</p:attrName>
                                        </p:attrNameLst>
                                      </p:cBhvr>
                                      <p:tavLst>
                                        <p:tav tm="0">
                                          <p:val>
                                            <p:strVal val="ppt_x"/>
                                          </p:val>
                                        </p:tav>
                                        <p:tav tm="100000">
                                          <p:val>
                                            <p:strVal val="ppt_x"/>
                                          </p:val>
                                        </p:tav>
                                      </p:tavLst>
                                    </p:anim>
                                    <p:anim calcmode="lin" valueType="num">
                                      <p:cBhvr>
                                        <p:cTn id="103" dur="1000"/>
                                        <p:tgtEl>
                                          <p:spTgt spid="21"/>
                                        </p:tgtEl>
                                        <p:attrNameLst>
                                          <p:attrName>ppt_y</p:attrName>
                                        </p:attrNameLst>
                                      </p:cBhvr>
                                      <p:tavLst>
                                        <p:tav tm="0">
                                          <p:val>
                                            <p:strVal val="ppt_y"/>
                                          </p:val>
                                        </p:tav>
                                        <p:tav tm="100000">
                                          <p:val>
                                            <p:strVal val="ppt_y+.1"/>
                                          </p:val>
                                        </p:tav>
                                      </p:tavLst>
                                    </p:anim>
                                    <p:set>
                                      <p:cBhvr>
                                        <p:cTn id="104" dur="1" fill="hold">
                                          <p:stCondLst>
                                            <p:cond delay="999"/>
                                          </p:stCondLst>
                                        </p:cTn>
                                        <p:tgtEl>
                                          <p:spTgt spid="21"/>
                                        </p:tgtEl>
                                        <p:attrNameLst>
                                          <p:attrName>style.visibility</p:attrName>
                                        </p:attrNameLst>
                                      </p:cBhvr>
                                      <p:to>
                                        <p:strVal val="hidden"/>
                                      </p:to>
                                    </p:set>
                                  </p:childTnLst>
                                </p:cTn>
                              </p:par>
                              <p:par>
                                <p:cTn id="105" presetID="42" presetClass="exit" presetSubtype="0" fill="hold" grpId="0" nodeType="withEffect">
                                  <p:stCondLst>
                                    <p:cond delay="0"/>
                                  </p:stCondLst>
                                  <p:childTnLst>
                                    <p:animEffect transition="out" filter="fade">
                                      <p:cBhvr>
                                        <p:cTn id="106" dur="1000"/>
                                        <p:tgtEl>
                                          <p:spTgt spid="22"/>
                                        </p:tgtEl>
                                      </p:cBhvr>
                                    </p:animEffect>
                                    <p:anim calcmode="lin" valueType="num">
                                      <p:cBhvr>
                                        <p:cTn id="107" dur="1000"/>
                                        <p:tgtEl>
                                          <p:spTgt spid="22"/>
                                        </p:tgtEl>
                                        <p:attrNameLst>
                                          <p:attrName>ppt_x</p:attrName>
                                        </p:attrNameLst>
                                      </p:cBhvr>
                                      <p:tavLst>
                                        <p:tav tm="0">
                                          <p:val>
                                            <p:strVal val="ppt_x"/>
                                          </p:val>
                                        </p:tav>
                                        <p:tav tm="100000">
                                          <p:val>
                                            <p:strVal val="ppt_x"/>
                                          </p:val>
                                        </p:tav>
                                      </p:tavLst>
                                    </p:anim>
                                    <p:anim calcmode="lin" valueType="num">
                                      <p:cBhvr>
                                        <p:cTn id="108" dur="1000"/>
                                        <p:tgtEl>
                                          <p:spTgt spid="22"/>
                                        </p:tgtEl>
                                        <p:attrNameLst>
                                          <p:attrName>ppt_y</p:attrName>
                                        </p:attrNameLst>
                                      </p:cBhvr>
                                      <p:tavLst>
                                        <p:tav tm="0">
                                          <p:val>
                                            <p:strVal val="ppt_y"/>
                                          </p:val>
                                        </p:tav>
                                        <p:tav tm="100000">
                                          <p:val>
                                            <p:strVal val="ppt_y+.1"/>
                                          </p:val>
                                        </p:tav>
                                      </p:tavLst>
                                    </p:anim>
                                    <p:set>
                                      <p:cBhvr>
                                        <p:cTn id="109" dur="1" fill="hold">
                                          <p:stCondLst>
                                            <p:cond delay="999"/>
                                          </p:stCondLst>
                                        </p:cTn>
                                        <p:tgtEl>
                                          <p:spTgt spid="22"/>
                                        </p:tgtEl>
                                        <p:attrNameLst>
                                          <p:attrName>style.visibility</p:attrName>
                                        </p:attrNameLst>
                                      </p:cBhvr>
                                      <p:to>
                                        <p:strVal val="hidden"/>
                                      </p:to>
                                    </p:set>
                                  </p:childTnLst>
                                </p:cTn>
                              </p:par>
                              <p:par>
                                <p:cTn id="110" presetID="42" presetClass="exit" presetSubtype="0" fill="hold" grpId="0" nodeType="withEffect">
                                  <p:stCondLst>
                                    <p:cond delay="0"/>
                                  </p:stCondLst>
                                  <p:childTnLst>
                                    <p:animEffect transition="out" filter="fade">
                                      <p:cBhvr>
                                        <p:cTn id="111" dur="1000"/>
                                        <p:tgtEl>
                                          <p:spTgt spid="23"/>
                                        </p:tgtEl>
                                      </p:cBhvr>
                                    </p:animEffect>
                                    <p:anim calcmode="lin" valueType="num">
                                      <p:cBhvr>
                                        <p:cTn id="112" dur="1000"/>
                                        <p:tgtEl>
                                          <p:spTgt spid="23"/>
                                        </p:tgtEl>
                                        <p:attrNameLst>
                                          <p:attrName>ppt_x</p:attrName>
                                        </p:attrNameLst>
                                      </p:cBhvr>
                                      <p:tavLst>
                                        <p:tav tm="0">
                                          <p:val>
                                            <p:strVal val="ppt_x"/>
                                          </p:val>
                                        </p:tav>
                                        <p:tav tm="100000">
                                          <p:val>
                                            <p:strVal val="ppt_x"/>
                                          </p:val>
                                        </p:tav>
                                      </p:tavLst>
                                    </p:anim>
                                    <p:anim calcmode="lin" valueType="num">
                                      <p:cBhvr>
                                        <p:cTn id="113" dur="1000"/>
                                        <p:tgtEl>
                                          <p:spTgt spid="23"/>
                                        </p:tgtEl>
                                        <p:attrNameLst>
                                          <p:attrName>ppt_y</p:attrName>
                                        </p:attrNameLst>
                                      </p:cBhvr>
                                      <p:tavLst>
                                        <p:tav tm="0">
                                          <p:val>
                                            <p:strVal val="ppt_y"/>
                                          </p:val>
                                        </p:tav>
                                        <p:tav tm="100000">
                                          <p:val>
                                            <p:strVal val="ppt_y+.1"/>
                                          </p:val>
                                        </p:tav>
                                      </p:tavLst>
                                    </p:anim>
                                    <p:set>
                                      <p:cBhvr>
                                        <p:cTn id="114" dur="1" fill="hold">
                                          <p:stCondLst>
                                            <p:cond delay="999"/>
                                          </p:stCondLst>
                                        </p:cTn>
                                        <p:tgtEl>
                                          <p:spTgt spid="23"/>
                                        </p:tgtEl>
                                        <p:attrNameLst>
                                          <p:attrName>style.visibility</p:attrName>
                                        </p:attrNameLst>
                                      </p:cBhvr>
                                      <p:to>
                                        <p:strVal val="hidden"/>
                                      </p:to>
                                    </p:set>
                                  </p:childTnLst>
                                </p:cTn>
                              </p:par>
                              <p:par>
                                <p:cTn id="115" presetID="42" presetClass="exit" presetSubtype="0" fill="hold" grpId="0" nodeType="withEffect">
                                  <p:stCondLst>
                                    <p:cond delay="0"/>
                                  </p:stCondLst>
                                  <p:childTnLst>
                                    <p:animEffect transition="out" filter="fade">
                                      <p:cBhvr>
                                        <p:cTn id="116" dur="1000"/>
                                        <p:tgtEl>
                                          <p:spTgt spid="24"/>
                                        </p:tgtEl>
                                      </p:cBhvr>
                                    </p:animEffect>
                                    <p:anim calcmode="lin" valueType="num">
                                      <p:cBhvr>
                                        <p:cTn id="117" dur="1000"/>
                                        <p:tgtEl>
                                          <p:spTgt spid="24"/>
                                        </p:tgtEl>
                                        <p:attrNameLst>
                                          <p:attrName>ppt_x</p:attrName>
                                        </p:attrNameLst>
                                      </p:cBhvr>
                                      <p:tavLst>
                                        <p:tav tm="0">
                                          <p:val>
                                            <p:strVal val="ppt_x"/>
                                          </p:val>
                                        </p:tav>
                                        <p:tav tm="100000">
                                          <p:val>
                                            <p:strVal val="ppt_x"/>
                                          </p:val>
                                        </p:tav>
                                      </p:tavLst>
                                    </p:anim>
                                    <p:anim calcmode="lin" valueType="num">
                                      <p:cBhvr>
                                        <p:cTn id="118" dur="1000"/>
                                        <p:tgtEl>
                                          <p:spTgt spid="24"/>
                                        </p:tgtEl>
                                        <p:attrNameLst>
                                          <p:attrName>ppt_y</p:attrName>
                                        </p:attrNameLst>
                                      </p:cBhvr>
                                      <p:tavLst>
                                        <p:tav tm="0">
                                          <p:val>
                                            <p:strVal val="ppt_y"/>
                                          </p:val>
                                        </p:tav>
                                        <p:tav tm="100000">
                                          <p:val>
                                            <p:strVal val="ppt_y+.1"/>
                                          </p:val>
                                        </p:tav>
                                      </p:tavLst>
                                    </p:anim>
                                    <p:set>
                                      <p:cBhvr>
                                        <p:cTn id="119" dur="1" fill="hold">
                                          <p:stCondLst>
                                            <p:cond delay="999"/>
                                          </p:stCondLst>
                                        </p:cTn>
                                        <p:tgtEl>
                                          <p:spTgt spid="24"/>
                                        </p:tgtEl>
                                        <p:attrNameLst>
                                          <p:attrName>style.visibility</p:attrName>
                                        </p:attrNameLst>
                                      </p:cBhvr>
                                      <p:to>
                                        <p:strVal val="hidden"/>
                                      </p:to>
                                    </p:set>
                                  </p:childTnLst>
                                </p:cTn>
                              </p:par>
                              <p:par>
                                <p:cTn id="120" presetID="42" presetClass="exit" presetSubtype="0" fill="hold" grpId="0" nodeType="withEffect">
                                  <p:stCondLst>
                                    <p:cond delay="0"/>
                                  </p:stCondLst>
                                  <p:childTnLst>
                                    <p:animEffect transition="out" filter="fade">
                                      <p:cBhvr>
                                        <p:cTn id="121" dur="1000"/>
                                        <p:tgtEl>
                                          <p:spTgt spid="26"/>
                                        </p:tgtEl>
                                      </p:cBhvr>
                                    </p:animEffect>
                                    <p:anim calcmode="lin" valueType="num">
                                      <p:cBhvr>
                                        <p:cTn id="122" dur="1000"/>
                                        <p:tgtEl>
                                          <p:spTgt spid="26"/>
                                        </p:tgtEl>
                                        <p:attrNameLst>
                                          <p:attrName>ppt_x</p:attrName>
                                        </p:attrNameLst>
                                      </p:cBhvr>
                                      <p:tavLst>
                                        <p:tav tm="0">
                                          <p:val>
                                            <p:strVal val="ppt_x"/>
                                          </p:val>
                                        </p:tav>
                                        <p:tav tm="100000">
                                          <p:val>
                                            <p:strVal val="ppt_x"/>
                                          </p:val>
                                        </p:tav>
                                      </p:tavLst>
                                    </p:anim>
                                    <p:anim calcmode="lin" valueType="num">
                                      <p:cBhvr>
                                        <p:cTn id="123" dur="1000"/>
                                        <p:tgtEl>
                                          <p:spTgt spid="26"/>
                                        </p:tgtEl>
                                        <p:attrNameLst>
                                          <p:attrName>ppt_y</p:attrName>
                                        </p:attrNameLst>
                                      </p:cBhvr>
                                      <p:tavLst>
                                        <p:tav tm="0">
                                          <p:val>
                                            <p:strVal val="ppt_y"/>
                                          </p:val>
                                        </p:tav>
                                        <p:tav tm="100000">
                                          <p:val>
                                            <p:strVal val="ppt_y+.1"/>
                                          </p:val>
                                        </p:tav>
                                      </p:tavLst>
                                    </p:anim>
                                    <p:set>
                                      <p:cBhvr>
                                        <p:cTn id="124" dur="1" fill="hold">
                                          <p:stCondLst>
                                            <p:cond delay="999"/>
                                          </p:stCondLst>
                                        </p:cTn>
                                        <p:tgtEl>
                                          <p:spTgt spid="26"/>
                                        </p:tgtEl>
                                        <p:attrNameLst>
                                          <p:attrName>style.visibility</p:attrName>
                                        </p:attrNameLst>
                                      </p:cBhvr>
                                      <p:to>
                                        <p:strVal val="hidden"/>
                                      </p:to>
                                    </p:set>
                                  </p:childTnLst>
                                </p:cTn>
                              </p:par>
                              <p:par>
                                <p:cTn id="125" presetID="42" presetClass="exit" presetSubtype="0" fill="hold" grpId="0" nodeType="withEffect">
                                  <p:stCondLst>
                                    <p:cond delay="0"/>
                                  </p:stCondLst>
                                  <p:childTnLst>
                                    <p:animEffect transition="out" filter="fade">
                                      <p:cBhvr>
                                        <p:cTn id="126" dur="1000"/>
                                        <p:tgtEl>
                                          <p:spTgt spid="27"/>
                                        </p:tgtEl>
                                      </p:cBhvr>
                                    </p:animEffect>
                                    <p:anim calcmode="lin" valueType="num">
                                      <p:cBhvr>
                                        <p:cTn id="127" dur="1000"/>
                                        <p:tgtEl>
                                          <p:spTgt spid="27"/>
                                        </p:tgtEl>
                                        <p:attrNameLst>
                                          <p:attrName>ppt_x</p:attrName>
                                        </p:attrNameLst>
                                      </p:cBhvr>
                                      <p:tavLst>
                                        <p:tav tm="0">
                                          <p:val>
                                            <p:strVal val="ppt_x"/>
                                          </p:val>
                                        </p:tav>
                                        <p:tav tm="100000">
                                          <p:val>
                                            <p:strVal val="ppt_x"/>
                                          </p:val>
                                        </p:tav>
                                      </p:tavLst>
                                    </p:anim>
                                    <p:anim calcmode="lin" valueType="num">
                                      <p:cBhvr>
                                        <p:cTn id="128" dur="1000"/>
                                        <p:tgtEl>
                                          <p:spTgt spid="27"/>
                                        </p:tgtEl>
                                        <p:attrNameLst>
                                          <p:attrName>ppt_y</p:attrName>
                                        </p:attrNameLst>
                                      </p:cBhvr>
                                      <p:tavLst>
                                        <p:tav tm="0">
                                          <p:val>
                                            <p:strVal val="ppt_y"/>
                                          </p:val>
                                        </p:tav>
                                        <p:tav tm="100000">
                                          <p:val>
                                            <p:strVal val="ppt_y+.1"/>
                                          </p:val>
                                        </p:tav>
                                      </p:tavLst>
                                    </p:anim>
                                    <p:set>
                                      <p:cBhvr>
                                        <p:cTn id="129" dur="1" fill="hold">
                                          <p:stCondLst>
                                            <p:cond delay="999"/>
                                          </p:stCondLst>
                                        </p:cTn>
                                        <p:tgtEl>
                                          <p:spTgt spid="27"/>
                                        </p:tgtEl>
                                        <p:attrNameLst>
                                          <p:attrName>style.visibility</p:attrName>
                                        </p:attrNameLst>
                                      </p:cBhvr>
                                      <p:to>
                                        <p:strVal val="hidden"/>
                                      </p:to>
                                    </p:set>
                                  </p:childTnLst>
                                </p:cTn>
                              </p:par>
                              <p:par>
                                <p:cTn id="130" presetID="42" presetClass="exit" presetSubtype="0" fill="hold" grpId="0" nodeType="withEffect">
                                  <p:stCondLst>
                                    <p:cond delay="0"/>
                                  </p:stCondLst>
                                  <p:childTnLst>
                                    <p:animEffect transition="out" filter="fade">
                                      <p:cBhvr>
                                        <p:cTn id="131" dur="1000"/>
                                        <p:tgtEl>
                                          <p:spTgt spid="28"/>
                                        </p:tgtEl>
                                      </p:cBhvr>
                                    </p:animEffect>
                                    <p:anim calcmode="lin" valueType="num">
                                      <p:cBhvr>
                                        <p:cTn id="132" dur="1000"/>
                                        <p:tgtEl>
                                          <p:spTgt spid="28"/>
                                        </p:tgtEl>
                                        <p:attrNameLst>
                                          <p:attrName>ppt_x</p:attrName>
                                        </p:attrNameLst>
                                      </p:cBhvr>
                                      <p:tavLst>
                                        <p:tav tm="0">
                                          <p:val>
                                            <p:strVal val="ppt_x"/>
                                          </p:val>
                                        </p:tav>
                                        <p:tav tm="100000">
                                          <p:val>
                                            <p:strVal val="ppt_x"/>
                                          </p:val>
                                        </p:tav>
                                      </p:tavLst>
                                    </p:anim>
                                    <p:anim calcmode="lin" valueType="num">
                                      <p:cBhvr>
                                        <p:cTn id="133" dur="1000"/>
                                        <p:tgtEl>
                                          <p:spTgt spid="28"/>
                                        </p:tgtEl>
                                        <p:attrNameLst>
                                          <p:attrName>ppt_y</p:attrName>
                                        </p:attrNameLst>
                                      </p:cBhvr>
                                      <p:tavLst>
                                        <p:tav tm="0">
                                          <p:val>
                                            <p:strVal val="ppt_y"/>
                                          </p:val>
                                        </p:tav>
                                        <p:tav tm="100000">
                                          <p:val>
                                            <p:strVal val="ppt_y+.1"/>
                                          </p:val>
                                        </p:tav>
                                      </p:tavLst>
                                    </p:anim>
                                    <p:set>
                                      <p:cBhvr>
                                        <p:cTn id="134" dur="1" fill="hold">
                                          <p:stCondLst>
                                            <p:cond delay="999"/>
                                          </p:stCondLst>
                                        </p:cTn>
                                        <p:tgtEl>
                                          <p:spTgt spid="28"/>
                                        </p:tgtEl>
                                        <p:attrNameLst>
                                          <p:attrName>style.visibility</p:attrName>
                                        </p:attrNameLst>
                                      </p:cBhvr>
                                      <p:to>
                                        <p:strVal val="hidden"/>
                                      </p:to>
                                    </p:set>
                                  </p:childTnLst>
                                </p:cTn>
                              </p:par>
                              <p:par>
                                <p:cTn id="135" presetID="42" presetClass="exit" presetSubtype="0" fill="hold" grpId="0" nodeType="withEffect">
                                  <p:stCondLst>
                                    <p:cond delay="0"/>
                                  </p:stCondLst>
                                  <p:childTnLst>
                                    <p:animEffect transition="out" filter="fade">
                                      <p:cBhvr>
                                        <p:cTn id="136" dur="1000"/>
                                        <p:tgtEl>
                                          <p:spTgt spid="29"/>
                                        </p:tgtEl>
                                      </p:cBhvr>
                                    </p:animEffect>
                                    <p:anim calcmode="lin" valueType="num">
                                      <p:cBhvr>
                                        <p:cTn id="137" dur="1000"/>
                                        <p:tgtEl>
                                          <p:spTgt spid="29"/>
                                        </p:tgtEl>
                                        <p:attrNameLst>
                                          <p:attrName>ppt_x</p:attrName>
                                        </p:attrNameLst>
                                      </p:cBhvr>
                                      <p:tavLst>
                                        <p:tav tm="0">
                                          <p:val>
                                            <p:strVal val="ppt_x"/>
                                          </p:val>
                                        </p:tav>
                                        <p:tav tm="100000">
                                          <p:val>
                                            <p:strVal val="ppt_x"/>
                                          </p:val>
                                        </p:tav>
                                      </p:tavLst>
                                    </p:anim>
                                    <p:anim calcmode="lin" valueType="num">
                                      <p:cBhvr>
                                        <p:cTn id="138" dur="1000"/>
                                        <p:tgtEl>
                                          <p:spTgt spid="29"/>
                                        </p:tgtEl>
                                        <p:attrNameLst>
                                          <p:attrName>ppt_y</p:attrName>
                                        </p:attrNameLst>
                                      </p:cBhvr>
                                      <p:tavLst>
                                        <p:tav tm="0">
                                          <p:val>
                                            <p:strVal val="ppt_y"/>
                                          </p:val>
                                        </p:tav>
                                        <p:tav tm="100000">
                                          <p:val>
                                            <p:strVal val="ppt_y+.1"/>
                                          </p:val>
                                        </p:tav>
                                      </p:tavLst>
                                    </p:anim>
                                    <p:set>
                                      <p:cBhvr>
                                        <p:cTn id="139" dur="1" fill="hold">
                                          <p:stCondLst>
                                            <p:cond delay="999"/>
                                          </p:stCondLst>
                                        </p:cTn>
                                        <p:tgtEl>
                                          <p:spTgt spid="29"/>
                                        </p:tgtEl>
                                        <p:attrNameLst>
                                          <p:attrName>style.visibility</p:attrName>
                                        </p:attrNameLst>
                                      </p:cBhvr>
                                      <p:to>
                                        <p:strVal val="hidden"/>
                                      </p:to>
                                    </p:set>
                                  </p:childTnLst>
                                </p:cTn>
                              </p:par>
                              <p:par>
                                <p:cTn id="140" presetID="42" presetClass="exit" presetSubtype="0" fill="hold" grpId="0" nodeType="withEffect">
                                  <p:stCondLst>
                                    <p:cond delay="0"/>
                                  </p:stCondLst>
                                  <p:childTnLst>
                                    <p:animEffect transition="out" filter="fade">
                                      <p:cBhvr>
                                        <p:cTn id="141" dur="1000"/>
                                        <p:tgtEl>
                                          <p:spTgt spid="30"/>
                                        </p:tgtEl>
                                      </p:cBhvr>
                                    </p:animEffect>
                                    <p:anim calcmode="lin" valueType="num">
                                      <p:cBhvr>
                                        <p:cTn id="142" dur="1000"/>
                                        <p:tgtEl>
                                          <p:spTgt spid="30"/>
                                        </p:tgtEl>
                                        <p:attrNameLst>
                                          <p:attrName>ppt_x</p:attrName>
                                        </p:attrNameLst>
                                      </p:cBhvr>
                                      <p:tavLst>
                                        <p:tav tm="0">
                                          <p:val>
                                            <p:strVal val="ppt_x"/>
                                          </p:val>
                                        </p:tav>
                                        <p:tav tm="100000">
                                          <p:val>
                                            <p:strVal val="ppt_x"/>
                                          </p:val>
                                        </p:tav>
                                      </p:tavLst>
                                    </p:anim>
                                    <p:anim calcmode="lin" valueType="num">
                                      <p:cBhvr>
                                        <p:cTn id="143" dur="1000"/>
                                        <p:tgtEl>
                                          <p:spTgt spid="30"/>
                                        </p:tgtEl>
                                        <p:attrNameLst>
                                          <p:attrName>ppt_y</p:attrName>
                                        </p:attrNameLst>
                                      </p:cBhvr>
                                      <p:tavLst>
                                        <p:tav tm="0">
                                          <p:val>
                                            <p:strVal val="ppt_y"/>
                                          </p:val>
                                        </p:tav>
                                        <p:tav tm="100000">
                                          <p:val>
                                            <p:strVal val="ppt_y+.1"/>
                                          </p:val>
                                        </p:tav>
                                      </p:tavLst>
                                    </p:anim>
                                    <p:set>
                                      <p:cBhvr>
                                        <p:cTn id="144" dur="1" fill="hold">
                                          <p:stCondLst>
                                            <p:cond delay="999"/>
                                          </p:stCondLst>
                                        </p:cTn>
                                        <p:tgtEl>
                                          <p:spTgt spid="30"/>
                                        </p:tgtEl>
                                        <p:attrNameLst>
                                          <p:attrName>style.visibility</p:attrName>
                                        </p:attrNameLst>
                                      </p:cBhvr>
                                      <p:to>
                                        <p:strVal val="hidden"/>
                                      </p:to>
                                    </p:set>
                                  </p:childTnLst>
                                </p:cTn>
                              </p:par>
                              <p:par>
                                <p:cTn id="145" presetID="42" presetClass="exit" presetSubtype="0" fill="hold" grpId="0" nodeType="withEffect">
                                  <p:stCondLst>
                                    <p:cond delay="0"/>
                                  </p:stCondLst>
                                  <p:childTnLst>
                                    <p:animEffect transition="out" filter="fade">
                                      <p:cBhvr>
                                        <p:cTn id="146" dur="1000"/>
                                        <p:tgtEl>
                                          <p:spTgt spid="31"/>
                                        </p:tgtEl>
                                      </p:cBhvr>
                                    </p:animEffect>
                                    <p:anim calcmode="lin" valueType="num">
                                      <p:cBhvr>
                                        <p:cTn id="147" dur="1000"/>
                                        <p:tgtEl>
                                          <p:spTgt spid="31"/>
                                        </p:tgtEl>
                                        <p:attrNameLst>
                                          <p:attrName>ppt_x</p:attrName>
                                        </p:attrNameLst>
                                      </p:cBhvr>
                                      <p:tavLst>
                                        <p:tav tm="0">
                                          <p:val>
                                            <p:strVal val="ppt_x"/>
                                          </p:val>
                                        </p:tav>
                                        <p:tav tm="100000">
                                          <p:val>
                                            <p:strVal val="ppt_x"/>
                                          </p:val>
                                        </p:tav>
                                      </p:tavLst>
                                    </p:anim>
                                    <p:anim calcmode="lin" valueType="num">
                                      <p:cBhvr>
                                        <p:cTn id="148" dur="1000"/>
                                        <p:tgtEl>
                                          <p:spTgt spid="31"/>
                                        </p:tgtEl>
                                        <p:attrNameLst>
                                          <p:attrName>ppt_y</p:attrName>
                                        </p:attrNameLst>
                                      </p:cBhvr>
                                      <p:tavLst>
                                        <p:tav tm="0">
                                          <p:val>
                                            <p:strVal val="ppt_y"/>
                                          </p:val>
                                        </p:tav>
                                        <p:tav tm="100000">
                                          <p:val>
                                            <p:strVal val="ppt_y+.1"/>
                                          </p:val>
                                        </p:tav>
                                      </p:tavLst>
                                    </p:anim>
                                    <p:set>
                                      <p:cBhvr>
                                        <p:cTn id="149" dur="1" fill="hold">
                                          <p:stCondLst>
                                            <p:cond delay="999"/>
                                          </p:stCondLst>
                                        </p:cTn>
                                        <p:tgtEl>
                                          <p:spTgt spid="31"/>
                                        </p:tgtEl>
                                        <p:attrNameLst>
                                          <p:attrName>style.visibility</p:attrName>
                                        </p:attrNameLst>
                                      </p:cBhvr>
                                      <p:to>
                                        <p:strVal val="hidden"/>
                                      </p:to>
                                    </p:set>
                                  </p:childTnLst>
                                </p:cTn>
                              </p:par>
                              <p:par>
                                <p:cTn id="150" presetID="42" presetClass="exit" presetSubtype="0" fill="hold" grpId="0" nodeType="withEffect">
                                  <p:stCondLst>
                                    <p:cond delay="0"/>
                                  </p:stCondLst>
                                  <p:childTnLst>
                                    <p:animEffect transition="out" filter="fade">
                                      <p:cBhvr>
                                        <p:cTn id="151" dur="1000"/>
                                        <p:tgtEl>
                                          <p:spTgt spid="32"/>
                                        </p:tgtEl>
                                      </p:cBhvr>
                                    </p:animEffect>
                                    <p:anim calcmode="lin" valueType="num">
                                      <p:cBhvr>
                                        <p:cTn id="152" dur="1000"/>
                                        <p:tgtEl>
                                          <p:spTgt spid="32"/>
                                        </p:tgtEl>
                                        <p:attrNameLst>
                                          <p:attrName>ppt_x</p:attrName>
                                        </p:attrNameLst>
                                      </p:cBhvr>
                                      <p:tavLst>
                                        <p:tav tm="0">
                                          <p:val>
                                            <p:strVal val="ppt_x"/>
                                          </p:val>
                                        </p:tav>
                                        <p:tav tm="100000">
                                          <p:val>
                                            <p:strVal val="ppt_x"/>
                                          </p:val>
                                        </p:tav>
                                      </p:tavLst>
                                    </p:anim>
                                    <p:anim calcmode="lin" valueType="num">
                                      <p:cBhvr>
                                        <p:cTn id="153" dur="1000"/>
                                        <p:tgtEl>
                                          <p:spTgt spid="32"/>
                                        </p:tgtEl>
                                        <p:attrNameLst>
                                          <p:attrName>ppt_y</p:attrName>
                                        </p:attrNameLst>
                                      </p:cBhvr>
                                      <p:tavLst>
                                        <p:tav tm="0">
                                          <p:val>
                                            <p:strVal val="ppt_y"/>
                                          </p:val>
                                        </p:tav>
                                        <p:tav tm="100000">
                                          <p:val>
                                            <p:strVal val="ppt_y+.1"/>
                                          </p:val>
                                        </p:tav>
                                      </p:tavLst>
                                    </p:anim>
                                    <p:set>
                                      <p:cBhvr>
                                        <p:cTn id="154" dur="1" fill="hold">
                                          <p:stCondLst>
                                            <p:cond delay="999"/>
                                          </p:stCondLst>
                                        </p:cTn>
                                        <p:tgtEl>
                                          <p:spTgt spid="32"/>
                                        </p:tgtEl>
                                        <p:attrNameLst>
                                          <p:attrName>style.visibility</p:attrName>
                                        </p:attrNameLst>
                                      </p:cBhvr>
                                      <p:to>
                                        <p:strVal val="hidden"/>
                                      </p:to>
                                    </p:set>
                                  </p:childTnLst>
                                </p:cTn>
                              </p:par>
                              <p:par>
                                <p:cTn id="155" presetID="42" presetClass="exit" presetSubtype="0" fill="hold" grpId="0" nodeType="withEffect">
                                  <p:stCondLst>
                                    <p:cond delay="0"/>
                                  </p:stCondLst>
                                  <p:childTnLst>
                                    <p:animEffect transition="out" filter="fade">
                                      <p:cBhvr>
                                        <p:cTn id="156" dur="1000"/>
                                        <p:tgtEl>
                                          <p:spTgt spid="33"/>
                                        </p:tgtEl>
                                      </p:cBhvr>
                                    </p:animEffect>
                                    <p:anim calcmode="lin" valueType="num">
                                      <p:cBhvr>
                                        <p:cTn id="157" dur="1000"/>
                                        <p:tgtEl>
                                          <p:spTgt spid="33"/>
                                        </p:tgtEl>
                                        <p:attrNameLst>
                                          <p:attrName>ppt_x</p:attrName>
                                        </p:attrNameLst>
                                      </p:cBhvr>
                                      <p:tavLst>
                                        <p:tav tm="0">
                                          <p:val>
                                            <p:strVal val="ppt_x"/>
                                          </p:val>
                                        </p:tav>
                                        <p:tav tm="100000">
                                          <p:val>
                                            <p:strVal val="ppt_x"/>
                                          </p:val>
                                        </p:tav>
                                      </p:tavLst>
                                    </p:anim>
                                    <p:anim calcmode="lin" valueType="num">
                                      <p:cBhvr>
                                        <p:cTn id="158" dur="1000"/>
                                        <p:tgtEl>
                                          <p:spTgt spid="33"/>
                                        </p:tgtEl>
                                        <p:attrNameLst>
                                          <p:attrName>ppt_y</p:attrName>
                                        </p:attrNameLst>
                                      </p:cBhvr>
                                      <p:tavLst>
                                        <p:tav tm="0">
                                          <p:val>
                                            <p:strVal val="ppt_y"/>
                                          </p:val>
                                        </p:tav>
                                        <p:tav tm="100000">
                                          <p:val>
                                            <p:strVal val="ppt_y+.1"/>
                                          </p:val>
                                        </p:tav>
                                      </p:tavLst>
                                    </p:anim>
                                    <p:set>
                                      <p:cBhvr>
                                        <p:cTn id="159" dur="1" fill="hold">
                                          <p:stCondLst>
                                            <p:cond delay="999"/>
                                          </p:stCondLst>
                                        </p:cTn>
                                        <p:tgtEl>
                                          <p:spTgt spid="33"/>
                                        </p:tgtEl>
                                        <p:attrNameLst>
                                          <p:attrName>style.visibility</p:attrName>
                                        </p:attrNameLst>
                                      </p:cBhvr>
                                      <p:to>
                                        <p:strVal val="hidden"/>
                                      </p:to>
                                    </p:set>
                                  </p:childTnLst>
                                </p:cTn>
                              </p:par>
                              <p:par>
                                <p:cTn id="160" presetID="42" presetClass="exit" presetSubtype="0" fill="hold" grpId="0" nodeType="withEffect">
                                  <p:stCondLst>
                                    <p:cond delay="0"/>
                                  </p:stCondLst>
                                  <p:childTnLst>
                                    <p:animEffect transition="out" filter="fade">
                                      <p:cBhvr>
                                        <p:cTn id="161" dur="1000"/>
                                        <p:tgtEl>
                                          <p:spTgt spid="34"/>
                                        </p:tgtEl>
                                      </p:cBhvr>
                                    </p:animEffect>
                                    <p:anim calcmode="lin" valueType="num">
                                      <p:cBhvr>
                                        <p:cTn id="162" dur="1000"/>
                                        <p:tgtEl>
                                          <p:spTgt spid="34"/>
                                        </p:tgtEl>
                                        <p:attrNameLst>
                                          <p:attrName>ppt_x</p:attrName>
                                        </p:attrNameLst>
                                      </p:cBhvr>
                                      <p:tavLst>
                                        <p:tav tm="0">
                                          <p:val>
                                            <p:strVal val="ppt_x"/>
                                          </p:val>
                                        </p:tav>
                                        <p:tav tm="100000">
                                          <p:val>
                                            <p:strVal val="ppt_x"/>
                                          </p:val>
                                        </p:tav>
                                      </p:tavLst>
                                    </p:anim>
                                    <p:anim calcmode="lin" valueType="num">
                                      <p:cBhvr>
                                        <p:cTn id="163" dur="1000"/>
                                        <p:tgtEl>
                                          <p:spTgt spid="34"/>
                                        </p:tgtEl>
                                        <p:attrNameLst>
                                          <p:attrName>ppt_y</p:attrName>
                                        </p:attrNameLst>
                                      </p:cBhvr>
                                      <p:tavLst>
                                        <p:tav tm="0">
                                          <p:val>
                                            <p:strVal val="ppt_y"/>
                                          </p:val>
                                        </p:tav>
                                        <p:tav tm="100000">
                                          <p:val>
                                            <p:strVal val="ppt_y+.1"/>
                                          </p:val>
                                        </p:tav>
                                      </p:tavLst>
                                    </p:anim>
                                    <p:set>
                                      <p:cBhvr>
                                        <p:cTn id="164" dur="1" fill="hold">
                                          <p:stCondLst>
                                            <p:cond delay="999"/>
                                          </p:stCondLst>
                                        </p:cTn>
                                        <p:tgtEl>
                                          <p:spTgt spid="34"/>
                                        </p:tgtEl>
                                        <p:attrNameLst>
                                          <p:attrName>style.visibility</p:attrName>
                                        </p:attrNameLst>
                                      </p:cBhvr>
                                      <p:to>
                                        <p:strVal val="hidden"/>
                                      </p:to>
                                    </p:set>
                                  </p:childTnLst>
                                </p:cTn>
                              </p:par>
                              <p:par>
                                <p:cTn id="165" presetID="42" presetClass="exit" presetSubtype="0" fill="hold" grpId="0" nodeType="withEffect">
                                  <p:stCondLst>
                                    <p:cond delay="0"/>
                                  </p:stCondLst>
                                  <p:childTnLst>
                                    <p:animEffect transition="out" filter="fade">
                                      <p:cBhvr>
                                        <p:cTn id="166" dur="1000"/>
                                        <p:tgtEl>
                                          <p:spTgt spid="35"/>
                                        </p:tgtEl>
                                      </p:cBhvr>
                                    </p:animEffect>
                                    <p:anim calcmode="lin" valueType="num">
                                      <p:cBhvr>
                                        <p:cTn id="167" dur="1000"/>
                                        <p:tgtEl>
                                          <p:spTgt spid="35"/>
                                        </p:tgtEl>
                                        <p:attrNameLst>
                                          <p:attrName>ppt_x</p:attrName>
                                        </p:attrNameLst>
                                      </p:cBhvr>
                                      <p:tavLst>
                                        <p:tav tm="0">
                                          <p:val>
                                            <p:strVal val="ppt_x"/>
                                          </p:val>
                                        </p:tav>
                                        <p:tav tm="100000">
                                          <p:val>
                                            <p:strVal val="ppt_x"/>
                                          </p:val>
                                        </p:tav>
                                      </p:tavLst>
                                    </p:anim>
                                    <p:anim calcmode="lin" valueType="num">
                                      <p:cBhvr>
                                        <p:cTn id="168" dur="1000"/>
                                        <p:tgtEl>
                                          <p:spTgt spid="35"/>
                                        </p:tgtEl>
                                        <p:attrNameLst>
                                          <p:attrName>ppt_y</p:attrName>
                                        </p:attrNameLst>
                                      </p:cBhvr>
                                      <p:tavLst>
                                        <p:tav tm="0">
                                          <p:val>
                                            <p:strVal val="ppt_y"/>
                                          </p:val>
                                        </p:tav>
                                        <p:tav tm="100000">
                                          <p:val>
                                            <p:strVal val="ppt_y+.1"/>
                                          </p:val>
                                        </p:tav>
                                      </p:tavLst>
                                    </p:anim>
                                    <p:set>
                                      <p:cBhvr>
                                        <p:cTn id="169" dur="1" fill="hold">
                                          <p:stCondLst>
                                            <p:cond delay="999"/>
                                          </p:stCondLst>
                                        </p:cTn>
                                        <p:tgtEl>
                                          <p:spTgt spid="35"/>
                                        </p:tgtEl>
                                        <p:attrNameLst>
                                          <p:attrName>style.visibility</p:attrName>
                                        </p:attrNameLst>
                                      </p:cBhvr>
                                      <p:to>
                                        <p:strVal val="hidden"/>
                                      </p:to>
                                    </p:set>
                                  </p:childTnLst>
                                </p:cTn>
                              </p:par>
                              <p:par>
                                <p:cTn id="170" presetID="42" presetClass="exit" presetSubtype="0" fill="hold" grpId="0" nodeType="withEffect">
                                  <p:stCondLst>
                                    <p:cond delay="0"/>
                                  </p:stCondLst>
                                  <p:childTnLst>
                                    <p:animEffect transition="out" filter="fade">
                                      <p:cBhvr>
                                        <p:cTn id="171" dur="1000"/>
                                        <p:tgtEl>
                                          <p:spTgt spid="36"/>
                                        </p:tgtEl>
                                      </p:cBhvr>
                                    </p:animEffect>
                                    <p:anim calcmode="lin" valueType="num">
                                      <p:cBhvr>
                                        <p:cTn id="172" dur="1000"/>
                                        <p:tgtEl>
                                          <p:spTgt spid="36"/>
                                        </p:tgtEl>
                                        <p:attrNameLst>
                                          <p:attrName>ppt_x</p:attrName>
                                        </p:attrNameLst>
                                      </p:cBhvr>
                                      <p:tavLst>
                                        <p:tav tm="0">
                                          <p:val>
                                            <p:strVal val="ppt_x"/>
                                          </p:val>
                                        </p:tav>
                                        <p:tav tm="100000">
                                          <p:val>
                                            <p:strVal val="ppt_x"/>
                                          </p:val>
                                        </p:tav>
                                      </p:tavLst>
                                    </p:anim>
                                    <p:anim calcmode="lin" valueType="num">
                                      <p:cBhvr>
                                        <p:cTn id="173" dur="1000"/>
                                        <p:tgtEl>
                                          <p:spTgt spid="36"/>
                                        </p:tgtEl>
                                        <p:attrNameLst>
                                          <p:attrName>ppt_y</p:attrName>
                                        </p:attrNameLst>
                                      </p:cBhvr>
                                      <p:tavLst>
                                        <p:tav tm="0">
                                          <p:val>
                                            <p:strVal val="ppt_y"/>
                                          </p:val>
                                        </p:tav>
                                        <p:tav tm="100000">
                                          <p:val>
                                            <p:strVal val="ppt_y+.1"/>
                                          </p:val>
                                        </p:tav>
                                      </p:tavLst>
                                    </p:anim>
                                    <p:set>
                                      <p:cBhvr>
                                        <p:cTn id="174" dur="1" fill="hold">
                                          <p:stCondLst>
                                            <p:cond delay="999"/>
                                          </p:stCondLst>
                                        </p:cTn>
                                        <p:tgtEl>
                                          <p:spTgt spid="36"/>
                                        </p:tgtEl>
                                        <p:attrNameLst>
                                          <p:attrName>style.visibility</p:attrName>
                                        </p:attrNameLst>
                                      </p:cBhvr>
                                      <p:to>
                                        <p:strVal val="hidden"/>
                                      </p:to>
                                    </p:set>
                                  </p:childTnLst>
                                </p:cTn>
                              </p:par>
                              <p:par>
                                <p:cTn id="175" presetID="42" presetClass="exit" presetSubtype="0" fill="hold" grpId="0" nodeType="withEffect">
                                  <p:stCondLst>
                                    <p:cond delay="0"/>
                                  </p:stCondLst>
                                  <p:childTnLst>
                                    <p:animEffect transition="out" filter="fade">
                                      <p:cBhvr>
                                        <p:cTn id="176" dur="1000"/>
                                        <p:tgtEl>
                                          <p:spTgt spid="37"/>
                                        </p:tgtEl>
                                      </p:cBhvr>
                                    </p:animEffect>
                                    <p:anim calcmode="lin" valueType="num">
                                      <p:cBhvr>
                                        <p:cTn id="177" dur="1000"/>
                                        <p:tgtEl>
                                          <p:spTgt spid="37"/>
                                        </p:tgtEl>
                                        <p:attrNameLst>
                                          <p:attrName>ppt_x</p:attrName>
                                        </p:attrNameLst>
                                      </p:cBhvr>
                                      <p:tavLst>
                                        <p:tav tm="0">
                                          <p:val>
                                            <p:strVal val="ppt_x"/>
                                          </p:val>
                                        </p:tav>
                                        <p:tav tm="100000">
                                          <p:val>
                                            <p:strVal val="ppt_x"/>
                                          </p:val>
                                        </p:tav>
                                      </p:tavLst>
                                    </p:anim>
                                    <p:anim calcmode="lin" valueType="num">
                                      <p:cBhvr>
                                        <p:cTn id="178" dur="1000"/>
                                        <p:tgtEl>
                                          <p:spTgt spid="37"/>
                                        </p:tgtEl>
                                        <p:attrNameLst>
                                          <p:attrName>ppt_y</p:attrName>
                                        </p:attrNameLst>
                                      </p:cBhvr>
                                      <p:tavLst>
                                        <p:tav tm="0">
                                          <p:val>
                                            <p:strVal val="ppt_y"/>
                                          </p:val>
                                        </p:tav>
                                        <p:tav tm="100000">
                                          <p:val>
                                            <p:strVal val="ppt_y+.1"/>
                                          </p:val>
                                        </p:tav>
                                      </p:tavLst>
                                    </p:anim>
                                    <p:set>
                                      <p:cBhvr>
                                        <p:cTn id="179" dur="1" fill="hold">
                                          <p:stCondLst>
                                            <p:cond delay="999"/>
                                          </p:stCondLst>
                                        </p:cTn>
                                        <p:tgtEl>
                                          <p:spTgt spid="37"/>
                                        </p:tgtEl>
                                        <p:attrNameLst>
                                          <p:attrName>style.visibility</p:attrName>
                                        </p:attrNameLst>
                                      </p:cBhvr>
                                      <p:to>
                                        <p:strVal val="hidden"/>
                                      </p:to>
                                    </p:set>
                                  </p:childTnLst>
                                </p:cTn>
                              </p:par>
                              <p:par>
                                <p:cTn id="180" presetID="42" presetClass="exit" presetSubtype="0" fill="hold" grpId="0" nodeType="withEffect">
                                  <p:stCondLst>
                                    <p:cond delay="0"/>
                                  </p:stCondLst>
                                  <p:childTnLst>
                                    <p:animEffect transition="out" filter="fade">
                                      <p:cBhvr>
                                        <p:cTn id="181" dur="1000"/>
                                        <p:tgtEl>
                                          <p:spTgt spid="38"/>
                                        </p:tgtEl>
                                      </p:cBhvr>
                                    </p:animEffect>
                                    <p:anim calcmode="lin" valueType="num">
                                      <p:cBhvr>
                                        <p:cTn id="182" dur="1000"/>
                                        <p:tgtEl>
                                          <p:spTgt spid="38"/>
                                        </p:tgtEl>
                                        <p:attrNameLst>
                                          <p:attrName>ppt_x</p:attrName>
                                        </p:attrNameLst>
                                      </p:cBhvr>
                                      <p:tavLst>
                                        <p:tav tm="0">
                                          <p:val>
                                            <p:strVal val="ppt_x"/>
                                          </p:val>
                                        </p:tav>
                                        <p:tav tm="100000">
                                          <p:val>
                                            <p:strVal val="ppt_x"/>
                                          </p:val>
                                        </p:tav>
                                      </p:tavLst>
                                    </p:anim>
                                    <p:anim calcmode="lin" valueType="num">
                                      <p:cBhvr>
                                        <p:cTn id="183" dur="1000"/>
                                        <p:tgtEl>
                                          <p:spTgt spid="38"/>
                                        </p:tgtEl>
                                        <p:attrNameLst>
                                          <p:attrName>ppt_y</p:attrName>
                                        </p:attrNameLst>
                                      </p:cBhvr>
                                      <p:tavLst>
                                        <p:tav tm="0">
                                          <p:val>
                                            <p:strVal val="ppt_y"/>
                                          </p:val>
                                        </p:tav>
                                        <p:tav tm="100000">
                                          <p:val>
                                            <p:strVal val="ppt_y+.1"/>
                                          </p:val>
                                        </p:tav>
                                      </p:tavLst>
                                    </p:anim>
                                    <p:set>
                                      <p:cBhvr>
                                        <p:cTn id="184" dur="1" fill="hold">
                                          <p:stCondLst>
                                            <p:cond delay="999"/>
                                          </p:stCondLst>
                                        </p:cTn>
                                        <p:tgtEl>
                                          <p:spTgt spid="38"/>
                                        </p:tgtEl>
                                        <p:attrNameLst>
                                          <p:attrName>style.visibility</p:attrName>
                                        </p:attrNameLst>
                                      </p:cBhvr>
                                      <p:to>
                                        <p:strVal val="hidden"/>
                                      </p:to>
                                    </p:set>
                                  </p:childTnLst>
                                </p:cTn>
                              </p:par>
                              <p:par>
                                <p:cTn id="185" presetID="42" presetClass="exit" presetSubtype="0" fill="hold" grpId="0" nodeType="withEffect">
                                  <p:stCondLst>
                                    <p:cond delay="0"/>
                                  </p:stCondLst>
                                  <p:childTnLst>
                                    <p:animEffect transition="out" filter="fade">
                                      <p:cBhvr>
                                        <p:cTn id="186" dur="1000"/>
                                        <p:tgtEl>
                                          <p:spTgt spid="39"/>
                                        </p:tgtEl>
                                      </p:cBhvr>
                                    </p:animEffect>
                                    <p:anim calcmode="lin" valueType="num">
                                      <p:cBhvr>
                                        <p:cTn id="187" dur="1000"/>
                                        <p:tgtEl>
                                          <p:spTgt spid="39"/>
                                        </p:tgtEl>
                                        <p:attrNameLst>
                                          <p:attrName>ppt_x</p:attrName>
                                        </p:attrNameLst>
                                      </p:cBhvr>
                                      <p:tavLst>
                                        <p:tav tm="0">
                                          <p:val>
                                            <p:strVal val="ppt_x"/>
                                          </p:val>
                                        </p:tav>
                                        <p:tav tm="100000">
                                          <p:val>
                                            <p:strVal val="ppt_x"/>
                                          </p:val>
                                        </p:tav>
                                      </p:tavLst>
                                    </p:anim>
                                    <p:anim calcmode="lin" valueType="num">
                                      <p:cBhvr>
                                        <p:cTn id="188" dur="1000"/>
                                        <p:tgtEl>
                                          <p:spTgt spid="39"/>
                                        </p:tgtEl>
                                        <p:attrNameLst>
                                          <p:attrName>ppt_y</p:attrName>
                                        </p:attrNameLst>
                                      </p:cBhvr>
                                      <p:tavLst>
                                        <p:tav tm="0">
                                          <p:val>
                                            <p:strVal val="ppt_y"/>
                                          </p:val>
                                        </p:tav>
                                        <p:tav tm="100000">
                                          <p:val>
                                            <p:strVal val="ppt_y+.1"/>
                                          </p:val>
                                        </p:tav>
                                      </p:tavLst>
                                    </p:anim>
                                    <p:set>
                                      <p:cBhvr>
                                        <p:cTn id="189" dur="1" fill="hold">
                                          <p:stCondLst>
                                            <p:cond delay="999"/>
                                          </p:stCondLst>
                                        </p:cTn>
                                        <p:tgtEl>
                                          <p:spTgt spid="39"/>
                                        </p:tgtEl>
                                        <p:attrNameLst>
                                          <p:attrName>style.visibility</p:attrName>
                                        </p:attrNameLst>
                                      </p:cBhvr>
                                      <p:to>
                                        <p:strVal val="hidden"/>
                                      </p:to>
                                    </p:set>
                                  </p:childTnLst>
                                </p:cTn>
                              </p:par>
                              <p:par>
                                <p:cTn id="190" presetID="42" presetClass="exit" presetSubtype="0" fill="hold" grpId="0" nodeType="withEffect">
                                  <p:stCondLst>
                                    <p:cond delay="0"/>
                                  </p:stCondLst>
                                  <p:childTnLst>
                                    <p:animEffect transition="out" filter="fade">
                                      <p:cBhvr>
                                        <p:cTn id="191" dur="1000"/>
                                        <p:tgtEl>
                                          <p:spTgt spid="40"/>
                                        </p:tgtEl>
                                      </p:cBhvr>
                                    </p:animEffect>
                                    <p:anim calcmode="lin" valueType="num">
                                      <p:cBhvr>
                                        <p:cTn id="192" dur="1000"/>
                                        <p:tgtEl>
                                          <p:spTgt spid="40"/>
                                        </p:tgtEl>
                                        <p:attrNameLst>
                                          <p:attrName>ppt_x</p:attrName>
                                        </p:attrNameLst>
                                      </p:cBhvr>
                                      <p:tavLst>
                                        <p:tav tm="0">
                                          <p:val>
                                            <p:strVal val="ppt_x"/>
                                          </p:val>
                                        </p:tav>
                                        <p:tav tm="100000">
                                          <p:val>
                                            <p:strVal val="ppt_x"/>
                                          </p:val>
                                        </p:tav>
                                      </p:tavLst>
                                    </p:anim>
                                    <p:anim calcmode="lin" valueType="num">
                                      <p:cBhvr>
                                        <p:cTn id="193" dur="1000"/>
                                        <p:tgtEl>
                                          <p:spTgt spid="40"/>
                                        </p:tgtEl>
                                        <p:attrNameLst>
                                          <p:attrName>ppt_y</p:attrName>
                                        </p:attrNameLst>
                                      </p:cBhvr>
                                      <p:tavLst>
                                        <p:tav tm="0">
                                          <p:val>
                                            <p:strVal val="ppt_y"/>
                                          </p:val>
                                        </p:tav>
                                        <p:tav tm="100000">
                                          <p:val>
                                            <p:strVal val="ppt_y+.1"/>
                                          </p:val>
                                        </p:tav>
                                      </p:tavLst>
                                    </p:anim>
                                    <p:set>
                                      <p:cBhvr>
                                        <p:cTn id="194" dur="1" fill="hold">
                                          <p:stCondLst>
                                            <p:cond delay="999"/>
                                          </p:stCondLst>
                                        </p:cTn>
                                        <p:tgtEl>
                                          <p:spTgt spid="40"/>
                                        </p:tgtEl>
                                        <p:attrNameLst>
                                          <p:attrName>style.visibility</p:attrName>
                                        </p:attrNameLst>
                                      </p:cBhvr>
                                      <p:to>
                                        <p:strVal val="hidden"/>
                                      </p:to>
                                    </p:set>
                                  </p:childTnLst>
                                </p:cTn>
                              </p:par>
                              <p:par>
                                <p:cTn id="195" presetID="42" presetClass="exit" presetSubtype="0" fill="hold" grpId="0" nodeType="withEffect">
                                  <p:stCondLst>
                                    <p:cond delay="0"/>
                                  </p:stCondLst>
                                  <p:childTnLst>
                                    <p:animEffect transition="out" filter="fade">
                                      <p:cBhvr>
                                        <p:cTn id="196" dur="1000"/>
                                        <p:tgtEl>
                                          <p:spTgt spid="41"/>
                                        </p:tgtEl>
                                      </p:cBhvr>
                                    </p:animEffect>
                                    <p:anim calcmode="lin" valueType="num">
                                      <p:cBhvr>
                                        <p:cTn id="197" dur="1000"/>
                                        <p:tgtEl>
                                          <p:spTgt spid="41"/>
                                        </p:tgtEl>
                                        <p:attrNameLst>
                                          <p:attrName>ppt_x</p:attrName>
                                        </p:attrNameLst>
                                      </p:cBhvr>
                                      <p:tavLst>
                                        <p:tav tm="0">
                                          <p:val>
                                            <p:strVal val="ppt_x"/>
                                          </p:val>
                                        </p:tav>
                                        <p:tav tm="100000">
                                          <p:val>
                                            <p:strVal val="ppt_x"/>
                                          </p:val>
                                        </p:tav>
                                      </p:tavLst>
                                    </p:anim>
                                    <p:anim calcmode="lin" valueType="num">
                                      <p:cBhvr>
                                        <p:cTn id="198" dur="1000"/>
                                        <p:tgtEl>
                                          <p:spTgt spid="41"/>
                                        </p:tgtEl>
                                        <p:attrNameLst>
                                          <p:attrName>ppt_y</p:attrName>
                                        </p:attrNameLst>
                                      </p:cBhvr>
                                      <p:tavLst>
                                        <p:tav tm="0">
                                          <p:val>
                                            <p:strVal val="ppt_y"/>
                                          </p:val>
                                        </p:tav>
                                        <p:tav tm="100000">
                                          <p:val>
                                            <p:strVal val="ppt_y+.1"/>
                                          </p:val>
                                        </p:tav>
                                      </p:tavLst>
                                    </p:anim>
                                    <p:set>
                                      <p:cBhvr>
                                        <p:cTn id="199" dur="1" fill="hold">
                                          <p:stCondLst>
                                            <p:cond delay="999"/>
                                          </p:stCondLst>
                                        </p:cTn>
                                        <p:tgtEl>
                                          <p:spTgt spid="41"/>
                                        </p:tgtEl>
                                        <p:attrNameLst>
                                          <p:attrName>style.visibility</p:attrName>
                                        </p:attrNameLst>
                                      </p:cBhvr>
                                      <p:to>
                                        <p:strVal val="hidden"/>
                                      </p:to>
                                    </p:set>
                                  </p:childTnLst>
                                </p:cTn>
                              </p:par>
                              <p:par>
                                <p:cTn id="200" presetID="42" presetClass="exit" presetSubtype="0" fill="hold" grpId="0" nodeType="withEffect">
                                  <p:stCondLst>
                                    <p:cond delay="0"/>
                                  </p:stCondLst>
                                  <p:childTnLst>
                                    <p:animEffect transition="out" filter="fade">
                                      <p:cBhvr>
                                        <p:cTn id="201" dur="1000"/>
                                        <p:tgtEl>
                                          <p:spTgt spid="42"/>
                                        </p:tgtEl>
                                      </p:cBhvr>
                                    </p:animEffect>
                                    <p:anim calcmode="lin" valueType="num">
                                      <p:cBhvr>
                                        <p:cTn id="202" dur="1000"/>
                                        <p:tgtEl>
                                          <p:spTgt spid="42"/>
                                        </p:tgtEl>
                                        <p:attrNameLst>
                                          <p:attrName>ppt_x</p:attrName>
                                        </p:attrNameLst>
                                      </p:cBhvr>
                                      <p:tavLst>
                                        <p:tav tm="0">
                                          <p:val>
                                            <p:strVal val="ppt_x"/>
                                          </p:val>
                                        </p:tav>
                                        <p:tav tm="100000">
                                          <p:val>
                                            <p:strVal val="ppt_x"/>
                                          </p:val>
                                        </p:tav>
                                      </p:tavLst>
                                    </p:anim>
                                    <p:anim calcmode="lin" valueType="num">
                                      <p:cBhvr>
                                        <p:cTn id="203" dur="1000"/>
                                        <p:tgtEl>
                                          <p:spTgt spid="42"/>
                                        </p:tgtEl>
                                        <p:attrNameLst>
                                          <p:attrName>ppt_y</p:attrName>
                                        </p:attrNameLst>
                                      </p:cBhvr>
                                      <p:tavLst>
                                        <p:tav tm="0">
                                          <p:val>
                                            <p:strVal val="ppt_y"/>
                                          </p:val>
                                        </p:tav>
                                        <p:tav tm="100000">
                                          <p:val>
                                            <p:strVal val="ppt_y+.1"/>
                                          </p:val>
                                        </p:tav>
                                      </p:tavLst>
                                    </p:anim>
                                    <p:set>
                                      <p:cBhvr>
                                        <p:cTn id="204" dur="1" fill="hold">
                                          <p:stCondLst>
                                            <p:cond delay="999"/>
                                          </p:stCondLst>
                                        </p:cTn>
                                        <p:tgtEl>
                                          <p:spTgt spid="42"/>
                                        </p:tgtEl>
                                        <p:attrNameLst>
                                          <p:attrName>style.visibility</p:attrName>
                                        </p:attrNameLst>
                                      </p:cBhvr>
                                      <p:to>
                                        <p:strVal val="hidden"/>
                                      </p:to>
                                    </p:set>
                                  </p:childTnLst>
                                </p:cTn>
                              </p:par>
                              <p:par>
                                <p:cTn id="205" presetID="42" presetClass="exit" presetSubtype="0" fill="hold" grpId="0" nodeType="withEffect">
                                  <p:stCondLst>
                                    <p:cond delay="0"/>
                                  </p:stCondLst>
                                  <p:childTnLst>
                                    <p:animEffect transition="out" filter="fade">
                                      <p:cBhvr>
                                        <p:cTn id="206" dur="1000"/>
                                        <p:tgtEl>
                                          <p:spTgt spid="43"/>
                                        </p:tgtEl>
                                      </p:cBhvr>
                                    </p:animEffect>
                                    <p:anim calcmode="lin" valueType="num">
                                      <p:cBhvr>
                                        <p:cTn id="207" dur="1000"/>
                                        <p:tgtEl>
                                          <p:spTgt spid="43"/>
                                        </p:tgtEl>
                                        <p:attrNameLst>
                                          <p:attrName>ppt_x</p:attrName>
                                        </p:attrNameLst>
                                      </p:cBhvr>
                                      <p:tavLst>
                                        <p:tav tm="0">
                                          <p:val>
                                            <p:strVal val="ppt_x"/>
                                          </p:val>
                                        </p:tav>
                                        <p:tav tm="100000">
                                          <p:val>
                                            <p:strVal val="ppt_x"/>
                                          </p:val>
                                        </p:tav>
                                      </p:tavLst>
                                    </p:anim>
                                    <p:anim calcmode="lin" valueType="num">
                                      <p:cBhvr>
                                        <p:cTn id="208" dur="1000"/>
                                        <p:tgtEl>
                                          <p:spTgt spid="43"/>
                                        </p:tgtEl>
                                        <p:attrNameLst>
                                          <p:attrName>ppt_y</p:attrName>
                                        </p:attrNameLst>
                                      </p:cBhvr>
                                      <p:tavLst>
                                        <p:tav tm="0">
                                          <p:val>
                                            <p:strVal val="ppt_y"/>
                                          </p:val>
                                        </p:tav>
                                        <p:tav tm="100000">
                                          <p:val>
                                            <p:strVal val="ppt_y+.1"/>
                                          </p:val>
                                        </p:tav>
                                      </p:tavLst>
                                    </p:anim>
                                    <p:set>
                                      <p:cBhvr>
                                        <p:cTn id="209" dur="1" fill="hold">
                                          <p:stCondLst>
                                            <p:cond delay="999"/>
                                          </p:stCondLst>
                                        </p:cTn>
                                        <p:tgtEl>
                                          <p:spTgt spid="43"/>
                                        </p:tgtEl>
                                        <p:attrNameLst>
                                          <p:attrName>style.visibility</p:attrName>
                                        </p:attrNameLst>
                                      </p:cBhvr>
                                      <p:to>
                                        <p:strVal val="hidden"/>
                                      </p:to>
                                    </p:set>
                                  </p:childTnLst>
                                </p:cTn>
                              </p:par>
                              <p:par>
                                <p:cTn id="210" presetID="42" presetClass="exit" presetSubtype="0" fill="hold" grpId="0" nodeType="withEffect">
                                  <p:stCondLst>
                                    <p:cond delay="0"/>
                                  </p:stCondLst>
                                  <p:childTnLst>
                                    <p:animEffect transition="out" filter="fade">
                                      <p:cBhvr>
                                        <p:cTn id="211" dur="1000"/>
                                        <p:tgtEl>
                                          <p:spTgt spid="44"/>
                                        </p:tgtEl>
                                      </p:cBhvr>
                                    </p:animEffect>
                                    <p:anim calcmode="lin" valueType="num">
                                      <p:cBhvr>
                                        <p:cTn id="212" dur="1000"/>
                                        <p:tgtEl>
                                          <p:spTgt spid="44"/>
                                        </p:tgtEl>
                                        <p:attrNameLst>
                                          <p:attrName>ppt_x</p:attrName>
                                        </p:attrNameLst>
                                      </p:cBhvr>
                                      <p:tavLst>
                                        <p:tav tm="0">
                                          <p:val>
                                            <p:strVal val="ppt_x"/>
                                          </p:val>
                                        </p:tav>
                                        <p:tav tm="100000">
                                          <p:val>
                                            <p:strVal val="ppt_x"/>
                                          </p:val>
                                        </p:tav>
                                      </p:tavLst>
                                    </p:anim>
                                    <p:anim calcmode="lin" valueType="num">
                                      <p:cBhvr>
                                        <p:cTn id="213" dur="1000"/>
                                        <p:tgtEl>
                                          <p:spTgt spid="44"/>
                                        </p:tgtEl>
                                        <p:attrNameLst>
                                          <p:attrName>ppt_y</p:attrName>
                                        </p:attrNameLst>
                                      </p:cBhvr>
                                      <p:tavLst>
                                        <p:tav tm="0">
                                          <p:val>
                                            <p:strVal val="ppt_y"/>
                                          </p:val>
                                        </p:tav>
                                        <p:tav tm="100000">
                                          <p:val>
                                            <p:strVal val="ppt_y+.1"/>
                                          </p:val>
                                        </p:tav>
                                      </p:tavLst>
                                    </p:anim>
                                    <p:set>
                                      <p:cBhvr>
                                        <p:cTn id="214" dur="1" fill="hold">
                                          <p:stCondLst>
                                            <p:cond delay="999"/>
                                          </p:stCondLst>
                                        </p:cTn>
                                        <p:tgtEl>
                                          <p:spTgt spid="44"/>
                                        </p:tgtEl>
                                        <p:attrNameLst>
                                          <p:attrName>style.visibility</p:attrName>
                                        </p:attrNameLst>
                                      </p:cBhvr>
                                      <p:to>
                                        <p:strVal val="hidden"/>
                                      </p:to>
                                    </p:set>
                                  </p:childTnLst>
                                </p:cTn>
                              </p:par>
                              <p:par>
                                <p:cTn id="215" presetID="42" presetClass="exit" presetSubtype="0" fill="hold" grpId="0" nodeType="withEffect">
                                  <p:stCondLst>
                                    <p:cond delay="0"/>
                                  </p:stCondLst>
                                  <p:childTnLst>
                                    <p:animEffect transition="out" filter="fade">
                                      <p:cBhvr>
                                        <p:cTn id="216" dur="1000"/>
                                        <p:tgtEl>
                                          <p:spTgt spid="45"/>
                                        </p:tgtEl>
                                      </p:cBhvr>
                                    </p:animEffect>
                                    <p:anim calcmode="lin" valueType="num">
                                      <p:cBhvr>
                                        <p:cTn id="217" dur="1000"/>
                                        <p:tgtEl>
                                          <p:spTgt spid="45"/>
                                        </p:tgtEl>
                                        <p:attrNameLst>
                                          <p:attrName>ppt_x</p:attrName>
                                        </p:attrNameLst>
                                      </p:cBhvr>
                                      <p:tavLst>
                                        <p:tav tm="0">
                                          <p:val>
                                            <p:strVal val="ppt_x"/>
                                          </p:val>
                                        </p:tav>
                                        <p:tav tm="100000">
                                          <p:val>
                                            <p:strVal val="ppt_x"/>
                                          </p:val>
                                        </p:tav>
                                      </p:tavLst>
                                    </p:anim>
                                    <p:anim calcmode="lin" valueType="num">
                                      <p:cBhvr>
                                        <p:cTn id="218" dur="1000"/>
                                        <p:tgtEl>
                                          <p:spTgt spid="45"/>
                                        </p:tgtEl>
                                        <p:attrNameLst>
                                          <p:attrName>ppt_y</p:attrName>
                                        </p:attrNameLst>
                                      </p:cBhvr>
                                      <p:tavLst>
                                        <p:tav tm="0">
                                          <p:val>
                                            <p:strVal val="ppt_y"/>
                                          </p:val>
                                        </p:tav>
                                        <p:tav tm="100000">
                                          <p:val>
                                            <p:strVal val="ppt_y+.1"/>
                                          </p:val>
                                        </p:tav>
                                      </p:tavLst>
                                    </p:anim>
                                    <p:set>
                                      <p:cBhvr>
                                        <p:cTn id="219" dur="1" fill="hold">
                                          <p:stCondLst>
                                            <p:cond delay="999"/>
                                          </p:stCondLst>
                                        </p:cTn>
                                        <p:tgtEl>
                                          <p:spTgt spid="45"/>
                                        </p:tgtEl>
                                        <p:attrNameLst>
                                          <p:attrName>style.visibility</p:attrName>
                                        </p:attrNameLst>
                                      </p:cBhvr>
                                      <p:to>
                                        <p:strVal val="hidden"/>
                                      </p:to>
                                    </p:set>
                                  </p:childTnLst>
                                </p:cTn>
                              </p:par>
                              <p:par>
                                <p:cTn id="220" presetID="42" presetClass="exit" presetSubtype="0" fill="hold" grpId="0" nodeType="withEffect">
                                  <p:stCondLst>
                                    <p:cond delay="0"/>
                                  </p:stCondLst>
                                  <p:childTnLst>
                                    <p:animEffect transition="out" filter="fade">
                                      <p:cBhvr>
                                        <p:cTn id="221" dur="1000"/>
                                        <p:tgtEl>
                                          <p:spTgt spid="46"/>
                                        </p:tgtEl>
                                      </p:cBhvr>
                                    </p:animEffect>
                                    <p:anim calcmode="lin" valueType="num">
                                      <p:cBhvr>
                                        <p:cTn id="222" dur="1000"/>
                                        <p:tgtEl>
                                          <p:spTgt spid="46"/>
                                        </p:tgtEl>
                                        <p:attrNameLst>
                                          <p:attrName>ppt_x</p:attrName>
                                        </p:attrNameLst>
                                      </p:cBhvr>
                                      <p:tavLst>
                                        <p:tav tm="0">
                                          <p:val>
                                            <p:strVal val="ppt_x"/>
                                          </p:val>
                                        </p:tav>
                                        <p:tav tm="100000">
                                          <p:val>
                                            <p:strVal val="ppt_x"/>
                                          </p:val>
                                        </p:tav>
                                      </p:tavLst>
                                    </p:anim>
                                    <p:anim calcmode="lin" valueType="num">
                                      <p:cBhvr>
                                        <p:cTn id="223" dur="1000"/>
                                        <p:tgtEl>
                                          <p:spTgt spid="46"/>
                                        </p:tgtEl>
                                        <p:attrNameLst>
                                          <p:attrName>ppt_y</p:attrName>
                                        </p:attrNameLst>
                                      </p:cBhvr>
                                      <p:tavLst>
                                        <p:tav tm="0">
                                          <p:val>
                                            <p:strVal val="ppt_y"/>
                                          </p:val>
                                        </p:tav>
                                        <p:tav tm="100000">
                                          <p:val>
                                            <p:strVal val="ppt_y+.1"/>
                                          </p:val>
                                        </p:tav>
                                      </p:tavLst>
                                    </p:anim>
                                    <p:set>
                                      <p:cBhvr>
                                        <p:cTn id="224" dur="1" fill="hold">
                                          <p:stCondLst>
                                            <p:cond delay="999"/>
                                          </p:stCondLst>
                                        </p:cTn>
                                        <p:tgtEl>
                                          <p:spTgt spid="46"/>
                                        </p:tgtEl>
                                        <p:attrNameLst>
                                          <p:attrName>style.visibility</p:attrName>
                                        </p:attrNameLst>
                                      </p:cBhvr>
                                      <p:to>
                                        <p:strVal val="hidden"/>
                                      </p:to>
                                    </p:set>
                                  </p:childTnLst>
                                </p:cTn>
                              </p:par>
                              <p:par>
                                <p:cTn id="225" presetID="42" presetClass="exit" presetSubtype="0" fill="hold" grpId="0" nodeType="withEffect">
                                  <p:stCondLst>
                                    <p:cond delay="0"/>
                                  </p:stCondLst>
                                  <p:childTnLst>
                                    <p:animEffect transition="out" filter="fade">
                                      <p:cBhvr>
                                        <p:cTn id="226" dur="1000"/>
                                        <p:tgtEl>
                                          <p:spTgt spid="47"/>
                                        </p:tgtEl>
                                      </p:cBhvr>
                                    </p:animEffect>
                                    <p:anim calcmode="lin" valueType="num">
                                      <p:cBhvr>
                                        <p:cTn id="227" dur="1000"/>
                                        <p:tgtEl>
                                          <p:spTgt spid="47"/>
                                        </p:tgtEl>
                                        <p:attrNameLst>
                                          <p:attrName>ppt_x</p:attrName>
                                        </p:attrNameLst>
                                      </p:cBhvr>
                                      <p:tavLst>
                                        <p:tav tm="0">
                                          <p:val>
                                            <p:strVal val="ppt_x"/>
                                          </p:val>
                                        </p:tav>
                                        <p:tav tm="100000">
                                          <p:val>
                                            <p:strVal val="ppt_x"/>
                                          </p:val>
                                        </p:tav>
                                      </p:tavLst>
                                    </p:anim>
                                    <p:anim calcmode="lin" valueType="num">
                                      <p:cBhvr>
                                        <p:cTn id="228" dur="1000"/>
                                        <p:tgtEl>
                                          <p:spTgt spid="47"/>
                                        </p:tgtEl>
                                        <p:attrNameLst>
                                          <p:attrName>ppt_y</p:attrName>
                                        </p:attrNameLst>
                                      </p:cBhvr>
                                      <p:tavLst>
                                        <p:tav tm="0">
                                          <p:val>
                                            <p:strVal val="ppt_y"/>
                                          </p:val>
                                        </p:tav>
                                        <p:tav tm="100000">
                                          <p:val>
                                            <p:strVal val="ppt_y+.1"/>
                                          </p:val>
                                        </p:tav>
                                      </p:tavLst>
                                    </p:anim>
                                    <p:set>
                                      <p:cBhvr>
                                        <p:cTn id="229" dur="1" fill="hold">
                                          <p:stCondLst>
                                            <p:cond delay="999"/>
                                          </p:stCondLst>
                                        </p:cTn>
                                        <p:tgtEl>
                                          <p:spTgt spid="47"/>
                                        </p:tgtEl>
                                        <p:attrNameLst>
                                          <p:attrName>style.visibility</p:attrName>
                                        </p:attrNameLst>
                                      </p:cBhvr>
                                      <p:to>
                                        <p:strVal val="hidden"/>
                                      </p:to>
                                    </p:set>
                                  </p:childTnLst>
                                </p:cTn>
                              </p:par>
                              <p:par>
                                <p:cTn id="230" presetID="42" presetClass="exit" presetSubtype="0" fill="hold" grpId="0" nodeType="withEffect">
                                  <p:stCondLst>
                                    <p:cond delay="0"/>
                                  </p:stCondLst>
                                  <p:childTnLst>
                                    <p:animEffect transition="out" filter="fade">
                                      <p:cBhvr>
                                        <p:cTn id="231" dur="1000"/>
                                        <p:tgtEl>
                                          <p:spTgt spid="48"/>
                                        </p:tgtEl>
                                      </p:cBhvr>
                                    </p:animEffect>
                                    <p:anim calcmode="lin" valueType="num">
                                      <p:cBhvr>
                                        <p:cTn id="232" dur="1000"/>
                                        <p:tgtEl>
                                          <p:spTgt spid="48"/>
                                        </p:tgtEl>
                                        <p:attrNameLst>
                                          <p:attrName>ppt_x</p:attrName>
                                        </p:attrNameLst>
                                      </p:cBhvr>
                                      <p:tavLst>
                                        <p:tav tm="0">
                                          <p:val>
                                            <p:strVal val="ppt_x"/>
                                          </p:val>
                                        </p:tav>
                                        <p:tav tm="100000">
                                          <p:val>
                                            <p:strVal val="ppt_x"/>
                                          </p:val>
                                        </p:tav>
                                      </p:tavLst>
                                    </p:anim>
                                    <p:anim calcmode="lin" valueType="num">
                                      <p:cBhvr>
                                        <p:cTn id="233" dur="1000"/>
                                        <p:tgtEl>
                                          <p:spTgt spid="48"/>
                                        </p:tgtEl>
                                        <p:attrNameLst>
                                          <p:attrName>ppt_y</p:attrName>
                                        </p:attrNameLst>
                                      </p:cBhvr>
                                      <p:tavLst>
                                        <p:tav tm="0">
                                          <p:val>
                                            <p:strVal val="ppt_y"/>
                                          </p:val>
                                        </p:tav>
                                        <p:tav tm="100000">
                                          <p:val>
                                            <p:strVal val="ppt_y+.1"/>
                                          </p:val>
                                        </p:tav>
                                      </p:tavLst>
                                    </p:anim>
                                    <p:set>
                                      <p:cBhvr>
                                        <p:cTn id="234" dur="1" fill="hold">
                                          <p:stCondLst>
                                            <p:cond delay="999"/>
                                          </p:stCondLst>
                                        </p:cTn>
                                        <p:tgtEl>
                                          <p:spTgt spid="48"/>
                                        </p:tgtEl>
                                        <p:attrNameLst>
                                          <p:attrName>style.visibility</p:attrName>
                                        </p:attrNameLst>
                                      </p:cBhvr>
                                      <p:to>
                                        <p:strVal val="hidden"/>
                                      </p:to>
                                    </p:set>
                                  </p:childTnLst>
                                </p:cTn>
                              </p:par>
                              <p:par>
                                <p:cTn id="235" presetID="42" presetClass="exit" presetSubtype="0" fill="hold" grpId="0" nodeType="withEffect">
                                  <p:stCondLst>
                                    <p:cond delay="0"/>
                                  </p:stCondLst>
                                  <p:childTnLst>
                                    <p:animEffect transition="out" filter="fade">
                                      <p:cBhvr>
                                        <p:cTn id="236" dur="1000"/>
                                        <p:tgtEl>
                                          <p:spTgt spid="49"/>
                                        </p:tgtEl>
                                      </p:cBhvr>
                                    </p:animEffect>
                                    <p:anim calcmode="lin" valueType="num">
                                      <p:cBhvr>
                                        <p:cTn id="237" dur="1000"/>
                                        <p:tgtEl>
                                          <p:spTgt spid="49"/>
                                        </p:tgtEl>
                                        <p:attrNameLst>
                                          <p:attrName>ppt_x</p:attrName>
                                        </p:attrNameLst>
                                      </p:cBhvr>
                                      <p:tavLst>
                                        <p:tav tm="0">
                                          <p:val>
                                            <p:strVal val="ppt_x"/>
                                          </p:val>
                                        </p:tav>
                                        <p:tav tm="100000">
                                          <p:val>
                                            <p:strVal val="ppt_x"/>
                                          </p:val>
                                        </p:tav>
                                      </p:tavLst>
                                    </p:anim>
                                    <p:anim calcmode="lin" valueType="num">
                                      <p:cBhvr>
                                        <p:cTn id="238" dur="1000"/>
                                        <p:tgtEl>
                                          <p:spTgt spid="49"/>
                                        </p:tgtEl>
                                        <p:attrNameLst>
                                          <p:attrName>ppt_y</p:attrName>
                                        </p:attrNameLst>
                                      </p:cBhvr>
                                      <p:tavLst>
                                        <p:tav tm="0">
                                          <p:val>
                                            <p:strVal val="ppt_y"/>
                                          </p:val>
                                        </p:tav>
                                        <p:tav tm="100000">
                                          <p:val>
                                            <p:strVal val="ppt_y+.1"/>
                                          </p:val>
                                        </p:tav>
                                      </p:tavLst>
                                    </p:anim>
                                    <p:set>
                                      <p:cBhvr>
                                        <p:cTn id="239" dur="1" fill="hold">
                                          <p:stCondLst>
                                            <p:cond delay="999"/>
                                          </p:stCondLst>
                                        </p:cTn>
                                        <p:tgtEl>
                                          <p:spTgt spid="49"/>
                                        </p:tgtEl>
                                        <p:attrNameLst>
                                          <p:attrName>style.visibility</p:attrName>
                                        </p:attrNameLst>
                                      </p:cBhvr>
                                      <p:to>
                                        <p:strVal val="hidden"/>
                                      </p:to>
                                    </p:set>
                                  </p:childTnLst>
                                </p:cTn>
                              </p:par>
                              <p:par>
                                <p:cTn id="240" presetID="42" presetClass="exit" presetSubtype="0" fill="hold" grpId="0" nodeType="withEffect">
                                  <p:stCondLst>
                                    <p:cond delay="0"/>
                                  </p:stCondLst>
                                  <p:childTnLst>
                                    <p:animEffect transition="out" filter="fade">
                                      <p:cBhvr>
                                        <p:cTn id="241" dur="1000"/>
                                        <p:tgtEl>
                                          <p:spTgt spid="50"/>
                                        </p:tgtEl>
                                      </p:cBhvr>
                                    </p:animEffect>
                                    <p:anim calcmode="lin" valueType="num">
                                      <p:cBhvr>
                                        <p:cTn id="242" dur="1000"/>
                                        <p:tgtEl>
                                          <p:spTgt spid="50"/>
                                        </p:tgtEl>
                                        <p:attrNameLst>
                                          <p:attrName>ppt_x</p:attrName>
                                        </p:attrNameLst>
                                      </p:cBhvr>
                                      <p:tavLst>
                                        <p:tav tm="0">
                                          <p:val>
                                            <p:strVal val="ppt_x"/>
                                          </p:val>
                                        </p:tav>
                                        <p:tav tm="100000">
                                          <p:val>
                                            <p:strVal val="ppt_x"/>
                                          </p:val>
                                        </p:tav>
                                      </p:tavLst>
                                    </p:anim>
                                    <p:anim calcmode="lin" valueType="num">
                                      <p:cBhvr>
                                        <p:cTn id="243" dur="1000"/>
                                        <p:tgtEl>
                                          <p:spTgt spid="50"/>
                                        </p:tgtEl>
                                        <p:attrNameLst>
                                          <p:attrName>ppt_y</p:attrName>
                                        </p:attrNameLst>
                                      </p:cBhvr>
                                      <p:tavLst>
                                        <p:tav tm="0">
                                          <p:val>
                                            <p:strVal val="ppt_y"/>
                                          </p:val>
                                        </p:tav>
                                        <p:tav tm="100000">
                                          <p:val>
                                            <p:strVal val="ppt_y+.1"/>
                                          </p:val>
                                        </p:tav>
                                      </p:tavLst>
                                    </p:anim>
                                    <p:set>
                                      <p:cBhvr>
                                        <p:cTn id="244" dur="1" fill="hold">
                                          <p:stCondLst>
                                            <p:cond delay="999"/>
                                          </p:stCondLst>
                                        </p:cTn>
                                        <p:tgtEl>
                                          <p:spTgt spid="50"/>
                                        </p:tgtEl>
                                        <p:attrNameLst>
                                          <p:attrName>style.visibility</p:attrName>
                                        </p:attrNameLst>
                                      </p:cBhvr>
                                      <p:to>
                                        <p:strVal val="hidden"/>
                                      </p:to>
                                    </p:set>
                                  </p:childTnLst>
                                </p:cTn>
                              </p:par>
                              <p:par>
                                <p:cTn id="245" presetID="42" presetClass="exit" presetSubtype="0" fill="hold" grpId="0" nodeType="withEffect">
                                  <p:stCondLst>
                                    <p:cond delay="0"/>
                                  </p:stCondLst>
                                  <p:childTnLst>
                                    <p:animEffect transition="out" filter="fade">
                                      <p:cBhvr>
                                        <p:cTn id="246" dur="1000"/>
                                        <p:tgtEl>
                                          <p:spTgt spid="51"/>
                                        </p:tgtEl>
                                      </p:cBhvr>
                                    </p:animEffect>
                                    <p:anim calcmode="lin" valueType="num">
                                      <p:cBhvr>
                                        <p:cTn id="247" dur="1000"/>
                                        <p:tgtEl>
                                          <p:spTgt spid="51"/>
                                        </p:tgtEl>
                                        <p:attrNameLst>
                                          <p:attrName>ppt_x</p:attrName>
                                        </p:attrNameLst>
                                      </p:cBhvr>
                                      <p:tavLst>
                                        <p:tav tm="0">
                                          <p:val>
                                            <p:strVal val="ppt_x"/>
                                          </p:val>
                                        </p:tav>
                                        <p:tav tm="100000">
                                          <p:val>
                                            <p:strVal val="ppt_x"/>
                                          </p:val>
                                        </p:tav>
                                      </p:tavLst>
                                    </p:anim>
                                    <p:anim calcmode="lin" valueType="num">
                                      <p:cBhvr>
                                        <p:cTn id="248" dur="1000"/>
                                        <p:tgtEl>
                                          <p:spTgt spid="51"/>
                                        </p:tgtEl>
                                        <p:attrNameLst>
                                          <p:attrName>ppt_y</p:attrName>
                                        </p:attrNameLst>
                                      </p:cBhvr>
                                      <p:tavLst>
                                        <p:tav tm="0">
                                          <p:val>
                                            <p:strVal val="ppt_y"/>
                                          </p:val>
                                        </p:tav>
                                        <p:tav tm="100000">
                                          <p:val>
                                            <p:strVal val="ppt_y+.1"/>
                                          </p:val>
                                        </p:tav>
                                      </p:tavLst>
                                    </p:anim>
                                    <p:set>
                                      <p:cBhvr>
                                        <p:cTn id="249" dur="1" fill="hold">
                                          <p:stCondLst>
                                            <p:cond delay="999"/>
                                          </p:stCondLst>
                                        </p:cTn>
                                        <p:tgtEl>
                                          <p:spTgt spid="51"/>
                                        </p:tgtEl>
                                        <p:attrNameLst>
                                          <p:attrName>style.visibility</p:attrName>
                                        </p:attrNameLst>
                                      </p:cBhvr>
                                      <p:to>
                                        <p:strVal val="hidden"/>
                                      </p:to>
                                    </p:set>
                                  </p:childTnLst>
                                </p:cTn>
                              </p:par>
                              <p:par>
                                <p:cTn id="250" presetID="42" presetClass="exit" presetSubtype="0" fill="hold" grpId="0" nodeType="withEffect">
                                  <p:stCondLst>
                                    <p:cond delay="0"/>
                                  </p:stCondLst>
                                  <p:childTnLst>
                                    <p:animEffect transition="out" filter="fade">
                                      <p:cBhvr>
                                        <p:cTn id="251" dur="1000"/>
                                        <p:tgtEl>
                                          <p:spTgt spid="52"/>
                                        </p:tgtEl>
                                      </p:cBhvr>
                                    </p:animEffect>
                                    <p:anim calcmode="lin" valueType="num">
                                      <p:cBhvr>
                                        <p:cTn id="252" dur="1000"/>
                                        <p:tgtEl>
                                          <p:spTgt spid="52"/>
                                        </p:tgtEl>
                                        <p:attrNameLst>
                                          <p:attrName>ppt_x</p:attrName>
                                        </p:attrNameLst>
                                      </p:cBhvr>
                                      <p:tavLst>
                                        <p:tav tm="0">
                                          <p:val>
                                            <p:strVal val="ppt_x"/>
                                          </p:val>
                                        </p:tav>
                                        <p:tav tm="100000">
                                          <p:val>
                                            <p:strVal val="ppt_x"/>
                                          </p:val>
                                        </p:tav>
                                      </p:tavLst>
                                    </p:anim>
                                    <p:anim calcmode="lin" valueType="num">
                                      <p:cBhvr>
                                        <p:cTn id="253" dur="1000"/>
                                        <p:tgtEl>
                                          <p:spTgt spid="52"/>
                                        </p:tgtEl>
                                        <p:attrNameLst>
                                          <p:attrName>ppt_y</p:attrName>
                                        </p:attrNameLst>
                                      </p:cBhvr>
                                      <p:tavLst>
                                        <p:tav tm="0">
                                          <p:val>
                                            <p:strVal val="ppt_y"/>
                                          </p:val>
                                        </p:tav>
                                        <p:tav tm="100000">
                                          <p:val>
                                            <p:strVal val="ppt_y+.1"/>
                                          </p:val>
                                        </p:tav>
                                      </p:tavLst>
                                    </p:anim>
                                    <p:set>
                                      <p:cBhvr>
                                        <p:cTn id="254" dur="1" fill="hold">
                                          <p:stCondLst>
                                            <p:cond delay="999"/>
                                          </p:stCondLst>
                                        </p:cTn>
                                        <p:tgtEl>
                                          <p:spTgt spid="52"/>
                                        </p:tgtEl>
                                        <p:attrNameLst>
                                          <p:attrName>style.visibility</p:attrName>
                                        </p:attrNameLst>
                                      </p:cBhvr>
                                      <p:to>
                                        <p:strVal val="hidden"/>
                                      </p:to>
                                    </p:set>
                                  </p:childTnLst>
                                </p:cTn>
                              </p:par>
                              <p:par>
                                <p:cTn id="255" presetID="42" presetClass="exit" presetSubtype="0" fill="hold" grpId="0" nodeType="withEffect">
                                  <p:stCondLst>
                                    <p:cond delay="0"/>
                                  </p:stCondLst>
                                  <p:childTnLst>
                                    <p:animEffect transition="out" filter="fade">
                                      <p:cBhvr>
                                        <p:cTn id="256" dur="1000"/>
                                        <p:tgtEl>
                                          <p:spTgt spid="53"/>
                                        </p:tgtEl>
                                      </p:cBhvr>
                                    </p:animEffect>
                                    <p:anim calcmode="lin" valueType="num">
                                      <p:cBhvr>
                                        <p:cTn id="257" dur="1000"/>
                                        <p:tgtEl>
                                          <p:spTgt spid="53"/>
                                        </p:tgtEl>
                                        <p:attrNameLst>
                                          <p:attrName>ppt_x</p:attrName>
                                        </p:attrNameLst>
                                      </p:cBhvr>
                                      <p:tavLst>
                                        <p:tav tm="0">
                                          <p:val>
                                            <p:strVal val="ppt_x"/>
                                          </p:val>
                                        </p:tav>
                                        <p:tav tm="100000">
                                          <p:val>
                                            <p:strVal val="ppt_x"/>
                                          </p:val>
                                        </p:tav>
                                      </p:tavLst>
                                    </p:anim>
                                    <p:anim calcmode="lin" valueType="num">
                                      <p:cBhvr>
                                        <p:cTn id="258" dur="1000"/>
                                        <p:tgtEl>
                                          <p:spTgt spid="53"/>
                                        </p:tgtEl>
                                        <p:attrNameLst>
                                          <p:attrName>ppt_y</p:attrName>
                                        </p:attrNameLst>
                                      </p:cBhvr>
                                      <p:tavLst>
                                        <p:tav tm="0">
                                          <p:val>
                                            <p:strVal val="ppt_y"/>
                                          </p:val>
                                        </p:tav>
                                        <p:tav tm="100000">
                                          <p:val>
                                            <p:strVal val="ppt_y+.1"/>
                                          </p:val>
                                        </p:tav>
                                      </p:tavLst>
                                    </p:anim>
                                    <p:set>
                                      <p:cBhvr>
                                        <p:cTn id="259" dur="1" fill="hold">
                                          <p:stCondLst>
                                            <p:cond delay="999"/>
                                          </p:stCondLst>
                                        </p:cTn>
                                        <p:tgtEl>
                                          <p:spTgt spid="53"/>
                                        </p:tgtEl>
                                        <p:attrNameLst>
                                          <p:attrName>style.visibility</p:attrName>
                                        </p:attrNameLst>
                                      </p:cBhvr>
                                      <p:to>
                                        <p:strVal val="hidden"/>
                                      </p:to>
                                    </p:set>
                                  </p:childTnLst>
                                </p:cTn>
                              </p:par>
                              <p:par>
                                <p:cTn id="260" presetID="42" presetClass="exit" presetSubtype="0" fill="hold" grpId="0" nodeType="withEffect">
                                  <p:stCondLst>
                                    <p:cond delay="0"/>
                                  </p:stCondLst>
                                  <p:childTnLst>
                                    <p:animEffect transition="out" filter="fade">
                                      <p:cBhvr>
                                        <p:cTn id="261" dur="1000"/>
                                        <p:tgtEl>
                                          <p:spTgt spid="54"/>
                                        </p:tgtEl>
                                      </p:cBhvr>
                                    </p:animEffect>
                                    <p:anim calcmode="lin" valueType="num">
                                      <p:cBhvr>
                                        <p:cTn id="262" dur="1000"/>
                                        <p:tgtEl>
                                          <p:spTgt spid="54"/>
                                        </p:tgtEl>
                                        <p:attrNameLst>
                                          <p:attrName>ppt_x</p:attrName>
                                        </p:attrNameLst>
                                      </p:cBhvr>
                                      <p:tavLst>
                                        <p:tav tm="0">
                                          <p:val>
                                            <p:strVal val="ppt_x"/>
                                          </p:val>
                                        </p:tav>
                                        <p:tav tm="100000">
                                          <p:val>
                                            <p:strVal val="ppt_x"/>
                                          </p:val>
                                        </p:tav>
                                      </p:tavLst>
                                    </p:anim>
                                    <p:anim calcmode="lin" valueType="num">
                                      <p:cBhvr>
                                        <p:cTn id="263" dur="1000"/>
                                        <p:tgtEl>
                                          <p:spTgt spid="54"/>
                                        </p:tgtEl>
                                        <p:attrNameLst>
                                          <p:attrName>ppt_y</p:attrName>
                                        </p:attrNameLst>
                                      </p:cBhvr>
                                      <p:tavLst>
                                        <p:tav tm="0">
                                          <p:val>
                                            <p:strVal val="ppt_y"/>
                                          </p:val>
                                        </p:tav>
                                        <p:tav tm="100000">
                                          <p:val>
                                            <p:strVal val="ppt_y+.1"/>
                                          </p:val>
                                        </p:tav>
                                      </p:tavLst>
                                    </p:anim>
                                    <p:set>
                                      <p:cBhvr>
                                        <p:cTn id="264" dur="1" fill="hold">
                                          <p:stCondLst>
                                            <p:cond delay="999"/>
                                          </p:stCondLst>
                                        </p:cTn>
                                        <p:tgtEl>
                                          <p:spTgt spid="54"/>
                                        </p:tgtEl>
                                        <p:attrNameLst>
                                          <p:attrName>style.visibility</p:attrName>
                                        </p:attrNameLst>
                                      </p:cBhvr>
                                      <p:to>
                                        <p:strVal val="hidden"/>
                                      </p:to>
                                    </p:set>
                                  </p:childTnLst>
                                </p:cTn>
                              </p:par>
                              <p:par>
                                <p:cTn id="265" presetID="42" presetClass="exit" presetSubtype="0" fill="hold" grpId="0" nodeType="withEffect">
                                  <p:stCondLst>
                                    <p:cond delay="0"/>
                                  </p:stCondLst>
                                  <p:childTnLst>
                                    <p:animEffect transition="out" filter="fade">
                                      <p:cBhvr>
                                        <p:cTn id="266" dur="1000"/>
                                        <p:tgtEl>
                                          <p:spTgt spid="55"/>
                                        </p:tgtEl>
                                      </p:cBhvr>
                                    </p:animEffect>
                                    <p:anim calcmode="lin" valueType="num">
                                      <p:cBhvr>
                                        <p:cTn id="267" dur="1000"/>
                                        <p:tgtEl>
                                          <p:spTgt spid="55"/>
                                        </p:tgtEl>
                                        <p:attrNameLst>
                                          <p:attrName>ppt_x</p:attrName>
                                        </p:attrNameLst>
                                      </p:cBhvr>
                                      <p:tavLst>
                                        <p:tav tm="0">
                                          <p:val>
                                            <p:strVal val="ppt_x"/>
                                          </p:val>
                                        </p:tav>
                                        <p:tav tm="100000">
                                          <p:val>
                                            <p:strVal val="ppt_x"/>
                                          </p:val>
                                        </p:tav>
                                      </p:tavLst>
                                    </p:anim>
                                    <p:anim calcmode="lin" valueType="num">
                                      <p:cBhvr>
                                        <p:cTn id="268" dur="1000"/>
                                        <p:tgtEl>
                                          <p:spTgt spid="55"/>
                                        </p:tgtEl>
                                        <p:attrNameLst>
                                          <p:attrName>ppt_y</p:attrName>
                                        </p:attrNameLst>
                                      </p:cBhvr>
                                      <p:tavLst>
                                        <p:tav tm="0">
                                          <p:val>
                                            <p:strVal val="ppt_y"/>
                                          </p:val>
                                        </p:tav>
                                        <p:tav tm="100000">
                                          <p:val>
                                            <p:strVal val="ppt_y+.1"/>
                                          </p:val>
                                        </p:tav>
                                      </p:tavLst>
                                    </p:anim>
                                    <p:set>
                                      <p:cBhvr>
                                        <p:cTn id="269" dur="1" fill="hold">
                                          <p:stCondLst>
                                            <p:cond delay="999"/>
                                          </p:stCondLst>
                                        </p:cTn>
                                        <p:tgtEl>
                                          <p:spTgt spid="55"/>
                                        </p:tgtEl>
                                        <p:attrNameLst>
                                          <p:attrName>style.visibility</p:attrName>
                                        </p:attrNameLst>
                                      </p:cBhvr>
                                      <p:to>
                                        <p:strVal val="hidden"/>
                                      </p:to>
                                    </p:set>
                                  </p:childTnLst>
                                </p:cTn>
                              </p:par>
                              <p:par>
                                <p:cTn id="270" presetID="42" presetClass="exit" presetSubtype="0" fill="hold" grpId="0" nodeType="withEffect">
                                  <p:stCondLst>
                                    <p:cond delay="0"/>
                                  </p:stCondLst>
                                  <p:childTnLst>
                                    <p:animEffect transition="out" filter="fade">
                                      <p:cBhvr>
                                        <p:cTn id="271" dur="1000"/>
                                        <p:tgtEl>
                                          <p:spTgt spid="56"/>
                                        </p:tgtEl>
                                      </p:cBhvr>
                                    </p:animEffect>
                                    <p:anim calcmode="lin" valueType="num">
                                      <p:cBhvr>
                                        <p:cTn id="272" dur="1000"/>
                                        <p:tgtEl>
                                          <p:spTgt spid="56"/>
                                        </p:tgtEl>
                                        <p:attrNameLst>
                                          <p:attrName>ppt_x</p:attrName>
                                        </p:attrNameLst>
                                      </p:cBhvr>
                                      <p:tavLst>
                                        <p:tav tm="0">
                                          <p:val>
                                            <p:strVal val="ppt_x"/>
                                          </p:val>
                                        </p:tav>
                                        <p:tav tm="100000">
                                          <p:val>
                                            <p:strVal val="ppt_x"/>
                                          </p:val>
                                        </p:tav>
                                      </p:tavLst>
                                    </p:anim>
                                    <p:anim calcmode="lin" valueType="num">
                                      <p:cBhvr>
                                        <p:cTn id="273" dur="1000"/>
                                        <p:tgtEl>
                                          <p:spTgt spid="56"/>
                                        </p:tgtEl>
                                        <p:attrNameLst>
                                          <p:attrName>ppt_y</p:attrName>
                                        </p:attrNameLst>
                                      </p:cBhvr>
                                      <p:tavLst>
                                        <p:tav tm="0">
                                          <p:val>
                                            <p:strVal val="ppt_y"/>
                                          </p:val>
                                        </p:tav>
                                        <p:tav tm="100000">
                                          <p:val>
                                            <p:strVal val="ppt_y+.1"/>
                                          </p:val>
                                        </p:tav>
                                      </p:tavLst>
                                    </p:anim>
                                    <p:set>
                                      <p:cBhvr>
                                        <p:cTn id="274" dur="1" fill="hold">
                                          <p:stCondLst>
                                            <p:cond delay="999"/>
                                          </p:stCondLst>
                                        </p:cTn>
                                        <p:tgtEl>
                                          <p:spTgt spid="56"/>
                                        </p:tgtEl>
                                        <p:attrNameLst>
                                          <p:attrName>style.visibility</p:attrName>
                                        </p:attrNameLst>
                                      </p:cBhvr>
                                      <p:to>
                                        <p:strVal val="hidden"/>
                                      </p:to>
                                    </p:set>
                                  </p:childTnLst>
                                </p:cTn>
                              </p:par>
                              <p:par>
                                <p:cTn id="275" presetID="42" presetClass="exit" presetSubtype="0" fill="hold" grpId="0" nodeType="withEffect">
                                  <p:stCondLst>
                                    <p:cond delay="0"/>
                                  </p:stCondLst>
                                  <p:childTnLst>
                                    <p:animEffect transition="out" filter="fade">
                                      <p:cBhvr>
                                        <p:cTn id="276" dur="1000"/>
                                        <p:tgtEl>
                                          <p:spTgt spid="57"/>
                                        </p:tgtEl>
                                      </p:cBhvr>
                                    </p:animEffect>
                                    <p:anim calcmode="lin" valueType="num">
                                      <p:cBhvr>
                                        <p:cTn id="277" dur="1000"/>
                                        <p:tgtEl>
                                          <p:spTgt spid="57"/>
                                        </p:tgtEl>
                                        <p:attrNameLst>
                                          <p:attrName>ppt_x</p:attrName>
                                        </p:attrNameLst>
                                      </p:cBhvr>
                                      <p:tavLst>
                                        <p:tav tm="0">
                                          <p:val>
                                            <p:strVal val="ppt_x"/>
                                          </p:val>
                                        </p:tav>
                                        <p:tav tm="100000">
                                          <p:val>
                                            <p:strVal val="ppt_x"/>
                                          </p:val>
                                        </p:tav>
                                      </p:tavLst>
                                    </p:anim>
                                    <p:anim calcmode="lin" valueType="num">
                                      <p:cBhvr>
                                        <p:cTn id="278" dur="1000"/>
                                        <p:tgtEl>
                                          <p:spTgt spid="57"/>
                                        </p:tgtEl>
                                        <p:attrNameLst>
                                          <p:attrName>ppt_y</p:attrName>
                                        </p:attrNameLst>
                                      </p:cBhvr>
                                      <p:tavLst>
                                        <p:tav tm="0">
                                          <p:val>
                                            <p:strVal val="ppt_y"/>
                                          </p:val>
                                        </p:tav>
                                        <p:tav tm="100000">
                                          <p:val>
                                            <p:strVal val="ppt_y+.1"/>
                                          </p:val>
                                        </p:tav>
                                      </p:tavLst>
                                    </p:anim>
                                    <p:set>
                                      <p:cBhvr>
                                        <p:cTn id="279" dur="1" fill="hold">
                                          <p:stCondLst>
                                            <p:cond delay="999"/>
                                          </p:stCondLst>
                                        </p:cTn>
                                        <p:tgtEl>
                                          <p:spTgt spid="57"/>
                                        </p:tgtEl>
                                        <p:attrNameLst>
                                          <p:attrName>style.visibility</p:attrName>
                                        </p:attrNameLst>
                                      </p:cBhvr>
                                      <p:to>
                                        <p:strVal val="hidden"/>
                                      </p:to>
                                    </p:set>
                                  </p:childTnLst>
                                </p:cTn>
                              </p:par>
                              <p:par>
                                <p:cTn id="280" presetID="42" presetClass="exit" presetSubtype="0" fill="hold" grpId="0" nodeType="withEffect">
                                  <p:stCondLst>
                                    <p:cond delay="0"/>
                                  </p:stCondLst>
                                  <p:childTnLst>
                                    <p:animEffect transition="out" filter="fade">
                                      <p:cBhvr>
                                        <p:cTn id="281" dur="1000"/>
                                        <p:tgtEl>
                                          <p:spTgt spid="58"/>
                                        </p:tgtEl>
                                      </p:cBhvr>
                                    </p:animEffect>
                                    <p:anim calcmode="lin" valueType="num">
                                      <p:cBhvr>
                                        <p:cTn id="282" dur="1000"/>
                                        <p:tgtEl>
                                          <p:spTgt spid="58"/>
                                        </p:tgtEl>
                                        <p:attrNameLst>
                                          <p:attrName>ppt_x</p:attrName>
                                        </p:attrNameLst>
                                      </p:cBhvr>
                                      <p:tavLst>
                                        <p:tav tm="0">
                                          <p:val>
                                            <p:strVal val="ppt_x"/>
                                          </p:val>
                                        </p:tav>
                                        <p:tav tm="100000">
                                          <p:val>
                                            <p:strVal val="ppt_x"/>
                                          </p:val>
                                        </p:tav>
                                      </p:tavLst>
                                    </p:anim>
                                    <p:anim calcmode="lin" valueType="num">
                                      <p:cBhvr>
                                        <p:cTn id="283" dur="1000"/>
                                        <p:tgtEl>
                                          <p:spTgt spid="58"/>
                                        </p:tgtEl>
                                        <p:attrNameLst>
                                          <p:attrName>ppt_y</p:attrName>
                                        </p:attrNameLst>
                                      </p:cBhvr>
                                      <p:tavLst>
                                        <p:tav tm="0">
                                          <p:val>
                                            <p:strVal val="ppt_y"/>
                                          </p:val>
                                        </p:tav>
                                        <p:tav tm="100000">
                                          <p:val>
                                            <p:strVal val="ppt_y+.1"/>
                                          </p:val>
                                        </p:tav>
                                      </p:tavLst>
                                    </p:anim>
                                    <p:set>
                                      <p:cBhvr>
                                        <p:cTn id="284" dur="1" fill="hold">
                                          <p:stCondLst>
                                            <p:cond delay="999"/>
                                          </p:stCondLst>
                                        </p:cTn>
                                        <p:tgtEl>
                                          <p:spTgt spid="58"/>
                                        </p:tgtEl>
                                        <p:attrNameLst>
                                          <p:attrName>style.visibility</p:attrName>
                                        </p:attrNameLst>
                                      </p:cBhvr>
                                      <p:to>
                                        <p:strVal val="hidden"/>
                                      </p:to>
                                    </p:set>
                                  </p:childTnLst>
                                </p:cTn>
                              </p:par>
                              <p:par>
                                <p:cTn id="285" presetID="42" presetClass="exit" presetSubtype="0" fill="hold" grpId="0" nodeType="withEffect">
                                  <p:stCondLst>
                                    <p:cond delay="0"/>
                                  </p:stCondLst>
                                  <p:childTnLst>
                                    <p:animEffect transition="out" filter="fade">
                                      <p:cBhvr>
                                        <p:cTn id="286" dur="1000"/>
                                        <p:tgtEl>
                                          <p:spTgt spid="59"/>
                                        </p:tgtEl>
                                      </p:cBhvr>
                                    </p:animEffect>
                                    <p:anim calcmode="lin" valueType="num">
                                      <p:cBhvr>
                                        <p:cTn id="287" dur="1000"/>
                                        <p:tgtEl>
                                          <p:spTgt spid="59"/>
                                        </p:tgtEl>
                                        <p:attrNameLst>
                                          <p:attrName>ppt_x</p:attrName>
                                        </p:attrNameLst>
                                      </p:cBhvr>
                                      <p:tavLst>
                                        <p:tav tm="0">
                                          <p:val>
                                            <p:strVal val="ppt_x"/>
                                          </p:val>
                                        </p:tav>
                                        <p:tav tm="100000">
                                          <p:val>
                                            <p:strVal val="ppt_x"/>
                                          </p:val>
                                        </p:tav>
                                      </p:tavLst>
                                    </p:anim>
                                    <p:anim calcmode="lin" valueType="num">
                                      <p:cBhvr>
                                        <p:cTn id="288" dur="1000"/>
                                        <p:tgtEl>
                                          <p:spTgt spid="59"/>
                                        </p:tgtEl>
                                        <p:attrNameLst>
                                          <p:attrName>ppt_y</p:attrName>
                                        </p:attrNameLst>
                                      </p:cBhvr>
                                      <p:tavLst>
                                        <p:tav tm="0">
                                          <p:val>
                                            <p:strVal val="ppt_y"/>
                                          </p:val>
                                        </p:tav>
                                        <p:tav tm="100000">
                                          <p:val>
                                            <p:strVal val="ppt_y+.1"/>
                                          </p:val>
                                        </p:tav>
                                      </p:tavLst>
                                    </p:anim>
                                    <p:set>
                                      <p:cBhvr>
                                        <p:cTn id="289" dur="1" fill="hold">
                                          <p:stCondLst>
                                            <p:cond delay="999"/>
                                          </p:stCondLst>
                                        </p:cTn>
                                        <p:tgtEl>
                                          <p:spTgt spid="59"/>
                                        </p:tgtEl>
                                        <p:attrNameLst>
                                          <p:attrName>style.visibility</p:attrName>
                                        </p:attrNameLst>
                                      </p:cBhvr>
                                      <p:to>
                                        <p:strVal val="hidden"/>
                                      </p:to>
                                    </p:set>
                                  </p:childTnLst>
                                </p:cTn>
                              </p:par>
                              <p:par>
                                <p:cTn id="290" presetID="42" presetClass="exit" presetSubtype="0" fill="hold" grpId="0" nodeType="withEffect">
                                  <p:stCondLst>
                                    <p:cond delay="0"/>
                                  </p:stCondLst>
                                  <p:childTnLst>
                                    <p:animEffect transition="out" filter="fade">
                                      <p:cBhvr>
                                        <p:cTn id="291" dur="1000"/>
                                        <p:tgtEl>
                                          <p:spTgt spid="60"/>
                                        </p:tgtEl>
                                      </p:cBhvr>
                                    </p:animEffect>
                                    <p:anim calcmode="lin" valueType="num">
                                      <p:cBhvr>
                                        <p:cTn id="292" dur="1000"/>
                                        <p:tgtEl>
                                          <p:spTgt spid="60"/>
                                        </p:tgtEl>
                                        <p:attrNameLst>
                                          <p:attrName>ppt_x</p:attrName>
                                        </p:attrNameLst>
                                      </p:cBhvr>
                                      <p:tavLst>
                                        <p:tav tm="0">
                                          <p:val>
                                            <p:strVal val="ppt_x"/>
                                          </p:val>
                                        </p:tav>
                                        <p:tav tm="100000">
                                          <p:val>
                                            <p:strVal val="ppt_x"/>
                                          </p:val>
                                        </p:tav>
                                      </p:tavLst>
                                    </p:anim>
                                    <p:anim calcmode="lin" valueType="num">
                                      <p:cBhvr>
                                        <p:cTn id="293" dur="1000"/>
                                        <p:tgtEl>
                                          <p:spTgt spid="60"/>
                                        </p:tgtEl>
                                        <p:attrNameLst>
                                          <p:attrName>ppt_y</p:attrName>
                                        </p:attrNameLst>
                                      </p:cBhvr>
                                      <p:tavLst>
                                        <p:tav tm="0">
                                          <p:val>
                                            <p:strVal val="ppt_y"/>
                                          </p:val>
                                        </p:tav>
                                        <p:tav tm="100000">
                                          <p:val>
                                            <p:strVal val="ppt_y+.1"/>
                                          </p:val>
                                        </p:tav>
                                      </p:tavLst>
                                    </p:anim>
                                    <p:set>
                                      <p:cBhvr>
                                        <p:cTn id="294" dur="1" fill="hold">
                                          <p:stCondLst>
                                            <p:cond delay="999"/>
                                          </p:stCondLst>
                                        </p:cTn>
                                        <p:tgtEl>
                                          <p:spTgt spid="60"/>
                                        </p:tgtEl>
                                        <p:attrNameLst>
                                          <p:attrName>style.visibility</p:attrName>
                                        </p:attrNameLst>
                                      </p:cBhvr>
                                      <p:to>
                                        <p:strVal val="hidden"/>
                                      </p:to>
                                    </p:set>
                                  </p:childTnLst>
                                </p:cTn>
                              </p:par>
                              <p:par>
                                <p:cTn id="295" presetID="42" presetClass="exit" presetSubtype="0" fill="hold" grpId="0" nodeType="withEffect">
                                  <p:stCondLst>
                                    <p:cond delay="0"/>
                                  </p:stCondLst>
                                  <p:childTnLst>
                                    <p:animEffect transition="out" filter="fade">
                                      <p:cBhvr>
                                        <p:cTn id="296" dur="1000"/>
                                        <p:tgtEl>
                                          <p:spTgt spid="61"/>
                                        </p:tgtEl>
                                      </p:cBhvr>
                                    </p:animEffect>
                                    <p:anim calcmode="lin" valueType="num">
                                      <p:cBhvr>
                                        <p:cTn id="297" dur="1000"/>
                                        <p:tgtEl>
                                          <p:spTgt spid="61"/>
                                        </p:tgtEl>
                                        <p:attrNameLst>
                                          <p:attrName>ppt_x</p:attrName>
                                        </p:attrNameLst>
                                      </p:cBhvr>
                                      <p:tavLst>
                                        <p:tav tm="0">
                                          <p:val>
                                            <p:strVal val="ppt_x"/>
                                          </p:val>
                                        </p:tav>
                                        <p:tav tm="100000">
                                          <p:val>
                                            <p:strVal val="ppt_x"/>
                                          </p:val>
                                        </p:tav>
                                      </p:tavLst>
                                    </p:anim>
                                    <p:anim calcmode="lin" valueType="num">
                                      <p:cBhvr>
                                        <p:cTn id="298" dur="1000"/>
                                        <p:tgtEl>
                                          <p:spTgt spid="61"/>
                                        </p:tgtEl>
                                        <p:attrNameLst>
                                          <p:attrName>ppt_y</p:attrName>
                                        </p:attrNameLst>
                                      </p:cBhvr>
                                      <p:tavLst>
                                        <p:tav tm="0">
                                          <p:val>
                                            <p:strVal val="ppt_y"/>
                                          </p:val>
                                        </p:tav>
                                        <p:tav tm="100000">
                                          <p:val>
                                            <p:strVal val="ppt_y+.1"/>
                                          </p:val>
                                        </p:tav>
                                      </p:tavLst>
                                    </p:anim>
                                    <p:set>
                                      <p:cBhvr>
                                        <p:cTn id="299" dur="1" fill="hold">
                                          <p:stCondLst>
                                            <p:cond delay="999"/>
                                          </p:stCondLst>
                                        </p:cTn>
                                        <p:tgtEl>
                                          <p:spTgt spid="61"/>
                                        </p:tgtEl>
                                        <p:attrNameLst>
                                          <p:attrName>style.visibility</p:attrName>
                                        </p:attrNameLst>
                                      </p:cBhvr>
                                      <p:to>
                                        <p:strVal val="hidden"/>
                                      </p:to>
                                    </p:set>
                                  </p:childTnLst>
                                </p:cTn>
                              </p:par>
                              <p:par>
                                <p:cTn id="300" presetID="42" presetClass="exit" presetSubtype="0" fill="hold" grpId="0" nodeType="withEffect">
                                  <p:stCondLst>
                                    <p:cond delay="0"/>
                                  </p:stCondLst>
                                  <p:childTnLst>
                                    <p:animEffect transition="out" filter="fade">
                                      <p:cBhvr>
                                        <p:cTn id="301" dur="1000"/>
                                        <p:tgtEl>
                                          <p:spTgt spid="62"/>
                                        </p:tgtEl>
                                      </p:cBhvr>
                                    </p:animEffect>
                                    <p:anim calcmode="lin" valueType="num">
                                      <p:cBhvr>
                                        <p:cTn id="302" dur="1000"/>
                                        <p:tgtEl>
                                          <p:spTgt spid="62"/>
                                        </p:tgtEl>
                                        <p:attrNameLst>
                                          <p:attrName>ppt_x</p:attrName>
                                        </p:attrNameLst>
                                      </p:cBhvr>
                                      <p:tavLst>
                                        <p:tav tm="0">
                                          <p:val>
                                            <p:strVal val="ppt_x"/>
                                          </p:val>
                                        </p:tav>
                                        <p:tav tm="100000">
                                          <p:val>
                                            <p:strVal val="ppt_x"/>
                                          </p:val>
                                        </p:tav>
                                      </p:tavLst>
                                    </p:anim>
                                    <p:anim calcmode="lin" valueType="num">
                                      <p:cBhvr>
                                        <p:cTn id="303" dur="1000"/>
                                        <p:tgtEl>
                                          <p:spTgt spid="62"/>
                                        </p:tgtEl>
                                        <p:attrNameLst>
                                          <p:attrName>ppt_y</p:attrName>
                                        </p:attrNameLst>
                                      </p:cBhvr>
                                      <p:tavLst>
                                        <p:tav tm="0">
                                          <p:val>
                                            <p:strVal val="ppt_y"/>
                                          </p:val>
                                        </p:tav>
                                        <p:tav tm="100000">
                                          <p:val>
                                            <p:strVal val="ppt_y+.1"/>
                                          </p:val>
                                        </p:tav>
                                      </p:tavLst>
                                    </p:anim>
                                    <p:set>
                                      <p:cBhvr>
                                        <p:cTn id="304" dur="1" fill="hold">
                                          <p:stCondLst>
                                            <p:cond delay="999"/>
                                          </p:stCondLst>
                                        </p:cTn>
                                        <p:tgtEl>
                                          <p:spTgt spid="62"/>
                                        </p:tgtEl>
                                        <p:attrNameLst>
                                          <p:attrName>style.visibility</p:attrName>
                                        </p:attrNameLst>
                                      </p:cBhvr>
                                      <p:to>
                                        <p:strVal val="hidden"/>
                                      </p:to>
                                    </p:set>
                                  </p:childTnLst>
                                </p:cTn>
                              </p:par>
                              <p:par>
                                <p:cTn id="305" presetID="42" presetClass="exit" presetSubtype="0" fill="hold" grpId="0" nodeType="withEffect">
                                  <p:stCondLst>
                                    <p:cond delay="0"/>
                                  </p:stCondLst>
                                  <p:childTnLst>
                                    <p:animEffect transition="out" filter="fade">
                                      <p:cBhvr>
                                        <p:cTn id="306" dur="1000"/>
                                        <p:tgtEl>
                                          <p:spTgt spid="63"/>
                                        </p:tgtEl>
                                      </p:cBhvr>
                                    </p:animEffect>
                                    <p:anim calcmode="lin" valueType="num">
                                      <p:cBhvr>
                                        <p:cTn id="307" dur="1000"/>
                                        <p:tgtEl>
                                          <p:spTgt spid="63"/>
                                        </p:tgtEl>
                                        <p:attrNameLst>
                                          <p:attrName>ppt_x</p:attrName>
                                        </p:attrNameLst>
                                      </p:cBhvr>
                                      <p:tavLst>
                                        <p:tav tm="0">
                                          <p:val>
                                            <p:strVal val="ppt_x"/>
                                          </p:val>
                                        </p:tav>
                                        <p:tav tm="100000">
                                          <p:val>
                                            <p:strVal val="ppt_x"/>
                                          </p:val>
                                        </p:tav>
                                      </p:tavLst>
                                    </p:anim>
                                    <p:anim calcmode="lin" valueType="num">
                                      <p:cBhvr>
                                        <p:cTn id="308" dur="1000"/>
                                        <p:tgtEl>
                                          <p:spTgt spid="63"/>
                                        </p:tgtEl>
                                        <p:attrNameLst>
                                          <p:attrName>ppt_y</p:attrName>
                                        </p:attrNameLst>
                                      </p:cBhvr>
                                      <p:tavLst>
                                        <p:tav tm="0">
                                          <p:val>
                                            <p:strVal val="ppt_y"/>
                                          </p:val>
                                        </p:tav>
                                        <p:tav tm="100000">
                                          <p:val>
                                            <p:strVal val="ppt_y+.1"/>
                                          </p:val>
                                        </p:tav>
                                      </p:tavLst>
                                    </p:anim>
                                    <p:set>
                                      <p:cBhvr>
                                        <p:cTn id="309" dur="1" fill="hold">
                                          <p:stCondLst>
                                            <p:cond delay="999"/>
                                          </p:stCondLst>
                                        </p:cTn>
                                        <p:tgtEl>
                                          <p:spTgt spid="63"/>
                                        </p:tgtEl>
                                        <p:attrNameLst>
                                          <p:attrName>style.visibility</p:attrName>
                                        </p:attrNameLst>
                                      </p:cBhvr>
                                      <p:to>
                                        <p:strVal val="hidden"/>
                                      </p:to>
                                    </p:set>
                                  </p:childTnLst>
                                </p:cTn>
                              </p:par>
                              <p:par>
                                <p:cTn id="310" presetID="42" presetClass="exit" presetSubtype="0" fill="hold" grpId="0" nodeType="withEffect">
                                  <p:stCondLst>
                                    <p:cond delay="0"/>
                                  </p:stCondLst>
                                  <p:childTnLst>
                                    <p:animEffect transition="out" filter="fade">
                                      <p:cBhvr>
                                        <p:cTn id="311" dur="1000"/>
                                        <p:tgtEl>
                                          <p:spTgt spid="64"/>
                                        </p:tgtEl>
                                      </p:cBhvr>
                                    </p:animEffect>
                                    <p:anim calcmode="lin" valueType="num">
                                      <p:cBhvr>
                                        <p:cTn id="312" dur="1000"/>
                                        <p:tgtEl>
                                          <p:spTgt spid="64"/>
                                        </p:tgtEl>
                                        <p:attrNameLst>
                                          <p:attrName>ppt_x</p:attrName>
                                        </p:attrNameLst>
                                      </p:cBhvr>
                                      <p:tavLst>
                                        <p:tav tm="0">
                                          <p:val>
                                            <p:strVal val="ppt_x"/>
                                          </p:val>
                                        </p:tav>
                                        <p:tav tm="100000">
                                          <p:val>
                                            <p:strVal val="ppt_x"/>
                                          </p:val>
                                        </p:tav>
                                      </p:tavLst>
                                    </p:anim>
                                    <p:anim calcmode="lin" valueType="num">
                                      <p:cBhvr>
                                        <p:cTn id="313" dur="1000"/>
                                        <p:tgtEl>
                                          <p:spTgt spid="64"/>
                                        </p:tgtEl>
                                        <p:attrNameLst>
                                          <p:attrName>ppt_y</p:attrName>
                                        </p:attrNameLst>
                                      </p:cBhvr>
                                      <p:tavLst>
                                        <p:tav tm="0">
                                          <p:val>
                                            <p:strVal val="ppt_y"/>
                                          </p:val>
                                        </p:tav>
                                        <p:tav tm="100000">
                                          <p:val>
                                            <p:strVal val="ppt_y+.1"/>
                                          </p:val>
                                        </p:tav>
                                      </p:tavLst>
                                    </p:anim>
                                    <p:set>
                                      <p:cBhvr>
                                        <p:cTn id="314" dur="1" fill="hold">
                                          <p:stCondLst>
                                            <p:cond delay="999"/>
                                          </p:stCondLst>
                                        </p:cTn>
                                        <p:tgtEl>
                                          <p:spTgt spid="64"/>
                                        </p:tgtEl>
                                        <p:attrNameLst>
                                          <p:attrName>style.visibility</p:attrName>
                                        </p:attrNameLst>
                                      </p:cBhvr>
                                      <p:to>
                                        <p:strVal val="hidden"/>
                                      </p:to>
                                    </p:set>
                                  </p:childTnLst>
                                </p:cTn>
                              </p:par>
                              <p:par>
                                <p:cTn id="315" presetID="42" presetClass="exit" presetSubtype="0" fill="hold" grpId="0" nodeType="withEffect">
                                  <p:stCondLst>
                                    <p:cond delay="0"/>
                                  </p:stCondLst>
                                  <p:childTnLst>
                                    <p:animEffect transition="out" filter="fade">
                                      <p:cBhvr>
                                        <p:cTn id="316" dur="1000"/>
                                        <p:tgtEl>
                                          <p:spTgt spid="65"/>
                                        </p:tgtEl>
                                      </p:cBhvr>
                                    </p:animEffect>
                                    <p:anim calcmode="lin" valueType="num">
                                      <p:cBhvr>
                                        <p:cTn id="317" dur="1000"/>
                                        <p:tgtEl>
                                          <p:spTgt spid="65"/>
                                        </p:tgtEl>
                                        <p:attrNameLst>
                                          <p:attrName>ppt_x</p:attrName>
                                        </p:attrNameLst>
                                      </p:cBhvr>
                                      <p:tavLst>
                                        <p:tav tm="0">
                                          <p:val>
                                            <p:strVal val="ppt_x"/>
                                          </p:val>
                                        </p:tav>
                                        <p:tav tm="100000">
                                          <p:val>
                                            <p:strVal val="ppt_x"/>
                                          </p:val>
                                        </p:tav>
                                      </p:tavLst>
                                    </p:anim>
                                    <p:anim calcmode="lin" valueType="num">
                                      <p:cBhvr>
                                        <p:cTn id="318" dur="1000"/>
                                        <p:tgtEl>
                                          <p:spTgt spid="65"/>
                                        </p:tgtEl>
                                        <p:attrNameLst>
                                          <p:attrName>ppt_y</p:attrName>
                                        </p:attrNameLst>
                                      </p:cBhvr>
                                      <p:tavLst>
                                        <p:tav tm="0">
                                          <p:val>
                                            <p:strVal val="ppt_y"/>
                                          </p:val>
                                        </p:tav>
                                        <p:tav tm="100000">
                                          <p:val>
                                            <p:strVal val="ppt_y+.1"/>
                                          </p:val>
                                        </p:tav>
                                      </p:tavLst>
                                    </p:anim>
                                    <p:set>
                                      <p:cBhvr>
                                        <p:cTn id="319" dur="1" fill="hold">
                                          <p:stCondLst>
                                            <p:cond delay="999"/>
                                          </p:stCondLst>
                                        </p:cTn>
                                        <p:tgtEl>
                                          <p:spTgt spid="65"/>
                                        </p:tgtEl>
                                        <p:attrNameLst>
                                          <p:attrName>style.visibility</p:attrName>
                                        </p:attrNameLst>
                                      </p:cBhvr>
                                      <p:to>
                                        <p:strVal val="hidden"/>
                                      </p:to>
                                    </p:set>
                                  </p:childTnLst>
                                </p:cTn>
                              </p:par>
                              <p:par>
                                <p:cTn id="320" presetID="42" presetClass="exit" presetSubtype="0" fill="hold" grpId="0" nodeType="withEffect">
                                  <p:stCondLst>
                                    <p:cond delay="0"/>
                                  </p:stCondLst>
                                  <p:childTnLst>
                                    <p:animEffect transition="out" filter="fade">
                                      <p:cBhvr>
                                        <p:cTn id="321" dur="1000"/>
                                        <p:tgtEl>
                                          <p:spTgt spid="66"/>
                                        </p:tgtEl>
                                      </p:cBhvr>
                                    </p:animEffect>
                                    <p:anim calcmode="lin" valueType="num">
                                      <p:cBhvr>
                                        <p:cTn id="322" dur="1000"/>
                                        <p:tgtEl>
                                          <p:spTgt spid="66"/>
                                        </p:tgtEl>
                                        <p:attrNameLst>
                                          <p:attrName>ppt_x</p:attrName>
                                        </p:attrNameLst>
                                      </p:cBhvr>
                                      <p:tavLst>
                                        <p:tav tm="0">
                                          <p:val>
                                            <p:strVal val="ppt_x"/>
                                          </p:val>
                                        </p:tav>
                                        <p:tav tm="100000">
                                          <p:val>
                                            <p:strVal val="ppt_x"/>
                                          </p:val>
                                        </p:tav>
                                      </p:tavLst>
                                    </p:anim>
                                    <p:anim calcmode="lin" valueType="num">
                                      <p:cBhvr>
                                        <p:cTn id="323" dur="1000"/>
                                        <p:tgtEl>
                                          <p:spTgt spid="66"/>
                                        </p:tgtEl>
                                        <p:attrNameLst>
                                          <p:attrName>ppt_y</p:attrName>
                                        </p:attrNameLst>
                                      </p:cBhvr>
                                      <p:tavLst>
                                        <p:tav tm="0">
                                          <p:val>
                                            <p:strVal val="ppt_y"/>
                                          </p:val>
                                        </p:tav>
                                        <p:tav tm="100000">
                                          <p:val>
                                            <p:strVal val="ppt_y+.1"/>
                                          </p:val>
                                        </p:tav>
                                      </p:tavLst>
                                    </p:anim>
                                    <p:set>
                                      <p:cBhvr>
                                        <p:cTn id="324" dur="1" fill="hold">
                                          <p:stCondLst>
                                            <p:cond delay="999"/>
                                          </p:stCondLst>
                                        </p:cTn>
                                        <p:tgtEl>
                                          <p:spTgt spid="66"/>
                                        </p:tgtEl>
                                        <p:attrNameLst>
                                          <p:attrName>style.visibility</p:attrName>
                                        </p:attrNameLst>
                                      </p:cBhvr>
                                      <p:to>
                                        <p:strVal val="hidden"/>
                                      </p:to>
                                    </p:set>
                                  </p:childTnLst>
                                </p:cTn>
                              </p:par>
                              <p:par>
                                <p:cTn id="325" presetID="42" presetClass="exit" presetSubtype="0" fill="hold" grpId="0" nodeType="withEffect">
                                  <p:stCondLst>
                                    <p:cond delay="0"/>
                                  </p:stCondLst>
                                  <p:childTnLst>
                                    <p:animEffect transition="out" filter="fade">
                                      <p:cBhvr>
                                        <p:cTn id="326" dur="1000"/>
                                        <p:tgtEl>
                                          <p:spTgt spid="67"/>
                                        </p:tgtEl>
                                      </p:cBhvr>
                                    </p:animEffect>
                                    <p:anim calcmode="lin" valueType="num">
                                      <p:cBhvr>
                                        <p:cTn id="327" dur="1000"/>
                                        <p:tgtEl>
                                          <p:spTgt spid="67"/>
                                        </p:tgtEl>
                                        <p:attrNameLst>
                                          <p:attrName>ppt_x</p:attrName>
                                        </p:attrNameLst>
                                      </p:cBhvr>
                                      <p:tavLst>
                                        <p:tav tm="0">
                                          <p:val>
                                            <p:strVal val="ppt_x"/>
                                          </p:val>
                                        </p:tav>
                                        <p:tav tm="100000">
                                          <p:val>
                                            <p:strVal val="ppt_x"/>
                                          </p:val>
                                        </p:tav>
                                      </p:tavLst>
                                    </p:anim>
                                    <p:anim calcmode="lin" valueType="num">
                                      <p:cBhvr>
                                        <p:cTn id="328" dur="1000"/>
                                        <p:tgtEl>
                                          <p:spTgt spid="67"/>
                                        </p:tgtEl>
                                        <p:attrNameLst>
                                          <p:attrName>ppt_y</p:attrName>
                                        </p:attrNameLst>
                                      </p:cBhvr>
                                      <p:tavLst>
                                        <p:tav tm="0">
                                          <p:val>
                                            <p:strVal val="ppt_y"/>
                                          </p:val>
                                        </p:tav>
                                        <p:tav tm="100000">
                                          <p:val>
                                            <p:strVal val="ppt_y+.1"/>
                                          </p:val>
                                        </p:tav>
                                      </p:tavLst>
                                    </p:anim>
                                    <p:set>
                                      <p:cBhvr>
                                        <p:cTn id="329" dur="1" fill="hold">
                                          <p:stCondLst>
                                            <p:cond delay="999"/>
                                          </p:stCondLst>
                                        </p:cTn>
                                        <p:tgtEl>
                                          <p:spTgt spid="67"/>
                                        </p:tgtEl>
                                        <p:attrNameLst>
                                          <p:attrName>style.visibility</p:attrName>
                                        </p:attrNameLst>
                                      </p:cBhvr>
                                      <p:to>
                                        <p:strVal val="hidden"/>
                                      </p:to>
                                    </p:set>
                                  </p:childTnLst>
                                </p:cTn>
                              </p:par>
                              <p:par>
                                <p:cTn id="330" presetID="42" presetClass="exit" presetSubtype="0" fill="hold" grpId="0" nodeType="withEffect">
                                  <p:stCondLst>
                                    <p:cond delay="0"/>
                                  </p:stCondLst>
                                  <p:childTnLst>
                                    <p:animEffect transition="out" filter="fade">
                                      <p:cBhvr>
                                        <p:cTn id="331" dur="1000"/>
                                        <p:tgtEl>
                                          <p:spTgt spid="68"/>
                                        </p:tgtEl>
                                      </p:cBhvr>
                                    </p:animEffect>
                                    <p:anim calcmode="lin" valueType="num">
                                      <p:cBhvr>
                                        <p:cTn id="332" dur="1000"/>
                                        <p:tgtEl>
                                          <p:spTgt spid="68"/>
                                        </p:tgtEl>
                                        <p:attrNameLst>
                                          <p:attrName>ppt_x</p:attrName>
                                        </p:attrNameLst>
                                      </p:cBhvr>
                                      <p:tavLst>
                                        <p:tav tm="0">
                                          <p:val>
                                            <p:strVal val="ppt_x"/>
                                          </p:val>
                                        </p:tav>
                                        <p:tav tm="100000">
                                          <p:val>
                                            <p:strVal val="ppt_x"/>
                                          </p:val>
                                        </p:tav>
                                      </p:tavLst>
                                    </p:anim>
                                    <p:anim calcmode="lin" valueType="num">
                                      <p:cBhvr>
                                        <p:cTn id="333" dur="1000"/>
                                        <p:tgtEl>
                                          <p:spTgt spid="68"/>
                                        </p:tgtEl>
                                        <p:attrNameLst>
                                          <p:attrName>ppt_y</p:attrName>
                                        </p:attrNameLst>
                                      </p:cBhvr>
                                      <p:tavLst>
                                        <p:tav tm="0">
                                          <p:val>
                                            <p:strVal val="ppt_y"/>
                                          </p:val>
                                        </p:tav>
                                        <p:tav tm="100000">
                                          <p:val>
                                            <p:strVal val="ppt_y+.1"/>
                                          </p:val>
                                        </p:tav>
                                      </p:tavLst>
                                    </p:anim>
                                    <p:set>
                                      <p:cBhvr>
                                        <p:cTn id="334" dur="1" fill="hold">
                                          <p:stCondLst>
                                            <p:cond delay="999"/>
                                          </p:stCondLst>
                                        </p:cTn>
                                        <p:tgtEl>
                                          <p:spTgt spid="68"/>
                                        </p:tgtEl>
                                        <p:attrNameLst>
                                          <p:attrName>style.visibility</p:attrName>
                                        </p:attrNameLst>
                                      </p:cBhvr>
                                      <p:to>
                                        <p:strVal val="hidden"/>
                                      </p:to>
                                    </p:set>
                                  </p:childTnLst>
                                </p:cTn>
                              </p:par>
                              <p:par>
                                <p:cTn id="335" presetID="42" presetClass="exit" presetSubtype="0" fill="hold" grpId="0" nodeType="withEffect">
                                  <p:stCondLst>
                                    <p:cond delay="0"/>
                                  </p:stCondLst>
                                  <p:childTnLst>
                                    <p:animEffect transition="out" filter="fade">
                                      <p:cBhvr>
                                        <p:cTn id="336" dur="1000"/>
                                        <p:tgtEl>
                                          <p:spTgt spid="69"/>
                                        </p:tgtEl>
                                      </p:cBhvr>
                                    </p:animEffect>
                                    <p:anim calcmode="lin" valueType="num">
                                      <p:cBhvr>
                                        <p:cTn id="337" dur="1000"/>
                                        <p:tgtEl>
                                          <p:spTgt spid="69"/>
                                        </p:tgtEl>
                                        <p:attrNameLst>
                                          <p:attrName>ppt_x</p:attrName>
                                        </p:attrNameLst>
                                      </p:cBhvr>
                                      <p:tavLst>
                                        <p:tav tm="0">
                                          <p:val>
                                            <p:strVal val="ppt_x"/>
                                          </p:val>
                                        </p:tav>
                                        <p:tav tm="100000">
                                          <p:val>
                                            <p:strVal val="ppt_x"/>
                                          </p:val>
                                        </p:tav>
                                      </p:tavLst>
                                    </p:anim>
                                    <p:anim calcmode="lin" valueType="num">
                                      <p:cBhvr>
                                        <p:cTn id="338" dur="1000"/>
                                        <p:tgtEl>
                                          <p:spTgt spid="69"/>
                                        </p:tgtEl>
                                        <p:attrNameLst>
                                          <p:attrName>ppt_y</p:attrName>
                                        </p:attrNameLst>
                                      </p:cBhvr>
                                      <p:tavLst>
                                        <p:tav tm="0">
                                          <p:val>
                                            <p:strVal val="ppt_y"/>
                                          </p:val>
                                        </p:tav>
                                        <p:tav tm="100000">
                                          <p:val>
                                            <p:strVal val="ppt_y+.1"/>
                                          </p:val>
                                        </p:tav>
                                      </p:tavLst>
                                    </p:anim>
                                    <p:set>
                                      <p:cBhvr>
                                        <p:cTn id="339" dur="1" fill="hold">
                                          <p:stCondLst>
                                            <p:cond delay="999"/>
                                          </p:stCondLst>
                                        </p:cTn>
                                        <p:tgtEl>
                                          <p:spTgt spid="69"/>
                                        </p:tgtEl>
                                        <p:attrNameLst>
                                          <p:attrName>style.visibility</p:attrName>
                                        </p:attrNameLst>
                                      </p:cBhvr>
                                      <p:to>
                                        <p:strVal val="hidden"/>
                                      </p:to>
                                    </p:set>
                                  </p:childTnLst>
                                </p:cTn>
                              </p:par>
                              <p:par>
                                <p:cTn id="340" presetID="42" presetClass="exit" presetSubtype="0" fill="hold" grpId="0" nodeType="withEffect">
                                  <p:stCondLst>
                                    <p:cond delay="0"/>
                                  </p:stCondLst>
                                  <p:childTnLst>
                                    <p:animEffect transition="out" filter="fade">
                                      <p:cBhvr>
                                        <p:cTn id="341" dur="1000"/>
                                        <p:tgtEl>
                                          <p:spTgt spid="70"/>
                                        </p:tgtEl>
                                      </p:cBhvr>
                                    </p:animEffect>
                                    <p:anim calcmode="lin" valueType="num">
                                      <p:cBhvr>
                                        <p:cTn id="342" dur="1000"/>
                                        <p:tgtEl>
                                          <p:spTgt spid="70"/>
                                        </p:tgtEl>
                                        <p:attrNameLst>
                                          <p:attrName>ppt_x</p:attrName>
                                        </p:attrNameLst>
                                      </p:cBhvr>
                                      <p:tavLst>
                                        <p:tav tm="0">
                                          <p:val>
                                            <p:strVal val="ppt_x"/>
                                          </p:val>
                                        </p:tav>
                                        <p:tav tm="100000">
                                          <p:val>
                                            <p:strVal val="ppt_x"/>
                                          </p:val>
                                        </p:tav>
                                      </p:tavLst>
                                    </p:anim>
                                    <p:anim calcmode="lin" valueType="num">
                                      <p:cBhvr>
                                        <p:cTn id="343" dur="1000"/>
                                        <p:tgtEl>
                                          <p:spTgt spid="70"/>
                                        </p:tgtEl>
                                        <p:attrNameLst>
                                          <p:attrName>ppt_y</p:attrName>
                                        </p:attrNameLst>
                                      </p:cBhvr>
                                      <p:tavLst>
                                        <p:tav tm="0">
                                          <p:val>
                                            <p:strVal val="ppt_y"/>
                                          </p:val>
                                        </p:tav>
                                        <p:tav tm="100000">
                                          <p:val>
                                            <p:strVal val="ppt_y+.1"/>
                                          </p:val>
                                        </p:tav>
                                      </p:tavLst>
                                    </p:anim>
                                    <p:set>
                                      <p:cBhvr>
                                        <p:cTn id="344" dur="1" fill="hold">
                                          <p:stCondLst>
                                            <p:cond delay="999"/>
                                          </p:stCondLst>
                                        </p:cTn>
                                        <p:tgtEl>
                                          <p:spTgt spid="70"/>
                                        </p:tgtEl>
                                        <p:attrNameLst>
                                          <p:attrName>style.visibility</p:attrName>
                                        </p:attrNameLst>
                                      </p:cBhvr>
                                      <p:to>
                                        <p:strVal val="hidden"/>
                                      </p:to>
                                    </p:set>
                                  </p:childTnLst>
                                </p:cTn>
                              </p:par>
                              <p:par>
                                <p:cTn id="345" presetID="42" presetClass="exit" presetSubtype="0" fill="hold" grpId="0" nodeType="withEffect">
                                  <p:stCondLst>
                                    <p:cond delay="0"/>
                                  </p:stCondLst>
                                  <p:childTnLst>
                                    <p:animEffect transition="out" filter="fade">
                                      <p:cBhvr>
                                        <p:cTn id="346" dur="1000"/>
                                        <p:tgtEl>
                                          <p:spTgt spid="71"/>
                                        </p:tgtEl>
                                      </p:cBhvr>
                                    </p:animEffect>
                                    <p:anim calcmode="lin" valueType="num">
                                      <p:cBhvr>
                                        <p:cTn id="347" dur="1000"/>
                                        <p:tgtEl>
                                          <p:spTgt spid="71"/>
                                        </p:tgtEl>
                                        <p:attrNameLst>
                                          <p:attrName>ppt_x</p:attrName>
                                        </p:attrNameLst>
                                      </p:cBhvr>
                                      <p:tavLst>
                                        <p:tav tm="0">
                                          <p:val>
                                            <p:strVal val="ppt_x"/>
                                          </p:val>
                                        </p:tav>
                                        <p:tav tm="100000">
                                          <p:val>
                                            <p:strVal val="ppt_x"/>
                                          </p:val>
                                        </p:tav>
                                      </p:tavLst>
                                    </p:anim>
                                    <p:anim calcmode="lin" valueType="num">
                                      <p:cBhvr>
                                        <p:cTn id="348" dur="1000"/>
                                        <p:tgtEl>
                                          <p:spTgt spid="71"/>
                                        </p:tgtEl>
                                        <p:attrNameLst>
                                          <p:attrName>ppt_y</p:attrName>
                                        </p:attrNameLst>
                                      </p:cBhvr>
                                      <p:tavLst>
                                        <p:tav tm="0">
                                          <p:val>
                                            <p:strVal val="ppt_y"/>
                                          </p:val>
                                        </p:tav>
                                        <p:tav tm="100000">
                                          <p:val>
                                            <p:strVal val="ppt_y+.1"/>
                                          </p:val>
                                        </p:tav>
                                      </p:tavLst>
                                    </p:anim>
                                    <p:set>
                                      <p:cBhvr>
                                        <p:cTn id="349" dur="1" fill="hold">
                                          <p:stCondLst>
                                            <p:cond delay="999"/>
                                          </p:stCondLst>
                                        </p:cTn>
                                        <p:tgtEl>
                                          <p:spTgt spid="71"/>
                                        </p:tgtEl>
                                        <p:attrNameLst>
                                          <p:attrName>style.visibility</p:attrName>
                                        </p:attrNameLst>
                                      </p:cBhvr>
                                      <p:to>
                                        <p:strVal val="hidden"/>
                                      </p:to>
                                    </p:set>
                                  </p:childTnLst>
                                </p:cTn>
                              </p:par>
                              <p:par>
                                <p:cTn id="350" presetID="42" presetClass="exit" presetSubtype="0" fill="hold" grpId="0" nodeType="withEffect">
                                  <p:stCondLst>
                                    <p:cond delay="0"/>
                                  </p:stCondLst>
                                  <p:childTnLst>
                                    <p:animEffect transition="out" filter="fade">
                                      <p:cBhvr>
                                        <p:cTn id="351" dur="1000"/>
                                        <p:tgtEl>
                                          <p:spTgt spid="72"/>
                                        </p:tgtEl>
                                      </p:cBhvr>
                                    </p:animEffect>
                                    <p:anim calcmode="lin" valueType="num">
                                      <p:cBhvr>
                                        <p:cTn id="352" dur="1000"/>
                                        <p:tgtEl>
                                          <p:spTgt spid="72"/>
                                        </p:tgtEl>
                                        <p:attrNameLst>
                                          <p:attrName>ppt_x</p:attrName>
                                        </p:attrNameLst>
                                      </p:cBhvr>
                                      <p:tavLst>
                                        <p:tav tm="0">
                                          <p:val>
                                            <p:strVal val="ppt_x"/>
                                          </p:val>
                                        </p:tav>
                                        <p:tav tm="100000">
                                          <p:val>
                                            <p:strVal val="ppt_x"/>
                                          </p:val>
                                        </p:tav>
                                      </p:tavLst>
                                    </p:anim>
                                    <p:anim calcmode="lin" valueType="num">
                                      <p:cBhvr>
                                        <p:cTn id="353" dur="1000"/>
                                        <p:tgtEl>
                                          <p:spTgt spid="72"/>
                                        </p:tgtEl>
                                        <p:attrNameLst>
                                          <p:attrName>ppt_y</p:attrName>
                                        </p:attrNameLst>
                                      </p:cBhvr>
                                      <p:tavLst>
                                        <p:tav tm="0">
                                          <p:val>
                                            <p:strVal val="ppt_y"/>
                                          </p:val>
                                        </p:tav>
                                        <p:tav tm="100000">
                                          <p:val>
                                            <p:strVal val="ppt_y+.1"/>
                                          </p:val>
                                        </p:tav>
                                      </p:tavLst>
                                    </p:anim>
                                    <p:set>
                                      <p:cBhvr>
                                        <p:cTn id="354" dur="1" fill="hold">
                                          <p:stCondLst>
                                            <p:cond delay="999"/>
                                          </p:stCondLst>
                                        </p:cTn>
                                        <p:tgtEl>
                                          <p:spTgt spid="72"/>
                                        </p:tgtEl>
                                        <p:attrNameLst>
                                          <p:attrName>style.visibility</p:attrName>
                                        </p:attrNameLst>
                                      </p:cBhvr>
                                      <p:to>
                                        <p:strVal val="hidden"/>
                                      </p:to>
                                    </p:set>
                                  </p:childTnLst>
                                </p:cTn>
                              </p:par>
                              <p:par>
                                <p:cTn id="355" presetID="42" presetClass="exit" presetSubtype="0" fill="hold" grpId="0" nodeType="withEffect">
                                  <p:stCondLst>
                                    <p:cond delay="0"/>
                                  </p:stCondLst>
                                  <p:childTnLst>
                                    <p:animEffect transition="out" filter="fade">
                                      <p:cBhvr>
                                        <p:cTn id="356" dur="1000"/>
                                        <p:tgtEl>
                                          <p:spTgt spid="73"/>
                                        </p:tgtEl>
                                      </p:cBhvr>
                                    </p:animEffect>
                                    <p:anim calcmode="lin" valueType="num">
                                      <p:cBhvr>
                                        <p:cTn id="357" dur="1000"/>
                                        <p:tgtEl>
                                          <p:spTgt spid="73"/>
                                        </p:tgtEl>
                                        <p:attrNameLst>
                                          <p:attrName>ppt_x</p:attrName>
                                        </p:attrNameLst>
                                      </p:cBhvr>
                                      <p:tavLst>
                                        <p:tav tm="0">
                                          <p:val>
                                            <p:strVal val="ppt_x"/>
                                          </p:val>
                                        </p:tav>
                                        <p:tav tm="100000">
                                          <p:val>
                                            <p:strVal val="ppt_x"/>
                                          </p:val>
                                        </p:tav>
                                      </p:tavLst>
                                    </p:anim>
                                    <p:anim calcmode="lin" valueType="num">
                                      <p:cBhvr>
                                        <p:cTn id="358" dur="1000"/>
                                        <p:tgtEl>
                                          <p:spTgt spid="73"/>
                                        </p:tgtEl>
                                        <p:attrNameLst>
                                          <p:attrName>ppt_y</p:attrName>
                                        </p:attrNameLst>
                                      </p:cBhvr>
                                      <p:tavLst>
                                        <p:tav tm="0">
                                          <p:val>
                                            <p:strVal val="ppt_y"/>
                                          </p:val>
                                        </p:tav>
                                        <p:tav tm="100000">
                                          <p:val>
                                            <p:strVal val="ppt_y+.1"/>
                                          </p:val>
                                        </p:tav>
                                      </p:tavLst>
                                    </p:anim>
                                    <p:set>
                                      <p:cBhvr>
                                        <p:cTn id="359" dur="1" fill="hold">
                                          <p:stCondLst>
                                            <p:cond delay="999"/>
                                          </p:stCondLst>
                                        </p:cTn>
                                        <p:tgtEl>
                                          <p:spTgt spid="73"/>
                                        </p:tgtEl>
                                        <p:attrNameLst>
                                          <p:attrName>style.visibility</p:attrName>
                                        </p:attrNameLst>
                                      </p:cBhvr>
                                      <p:to>
                                        <p:strVal val="hidden"/>
                                      </p:to>
                                    </p:set>
                                  </p:childTnLst>
                                </p:cTn>
                              </p:par>
                              <p:par>
                                <p:cTn id="360" presetID="42" presetClass="exit" presetSubtype="0" fill="hold" grpId="0" nodeType="withEffect">
                                  <p:stCondLst>
                                    <p:cond delay="0"/>
                                  </p:stCondLst>
                                  <p:childTnLst>
                                    <p:animEffect transition="out" filter="fade">
                                      <p:cBhvr>
                                        <p:cTn id="361" dur="1000"/>
                                        <p:tgtEl>
                                          <p:spTgt spid="75"/>
                                        </p:tgtEl>
                                      </p:cBhvr>
                                    </p:animEffect>
                                    <p:anim calcmode="lin" valueType="num">
                                      <p:cBhvr>
                                        <p:cTn id="362" dur="1000"/>
                                        <p:tgtEl>
                                          <p:spTgt spid="75"/>
                                        </p:tgtEl>
                                        <p:attrNameLst>
                                          <p:attrName>ppt_x</p:attrName>
                                        </p:attrNameLst>
                                      </p:cBhvr>
                                      <p:tavLst>
                                        <p:tav tm="0">
                                          <p:val>
                                            <p:strVal val="ppt_x"/>
                                          </p:val>
                                        </p:tav>
                                        <p:tav tm="100000">
                                          <p:val>
                                            <p:strVal val="ppt_x"/>
                                          </p:val>
                                        </p:tav>
                                      </p:tavLst>
                                    </p:anim>
                                    <p:anim calcmode="lin" valueType="num">
                                      <p:cBhvr>
                                        <p:cTn id="363" dur="1000"/>
                                        <p:tgtEl>
                                          <p:spTgt spid="75"/>
                                        </p:tgtEl>
                                        <p:attrNameLst>
                                          <p:attrName>ppt_y</p:attrName>
                                        </p:attrNameLst>
                                      </p:cBhvr>
                                      <p:tavLst>
                                        <p:tav tm="0">
                                          <p:val>
                                            <p:strVal val="ppt_y"/>
                                          </p:val>
                                        </p:tav>
                                        <p:tav tm="100000">
                                          <p:val>
                                            <p:strVal val="ppt_y+.1"/>
                                          </p:val>
                                        </p:tav>
                                      </p:tavLst>
                                    </p:anim>
                                    <p:set>
                                      <p:cBhvr>
                                        <p:cTn id="364" dur="1" fill="hold">
                                          <p:stCondLst>
                                            <p:cond delay="999"/>
                                          </p:stCondLst>
                                        </p:cTn>
                                        <p:tgtEl>
                                          <p:spTgt spid="75"/>
                                        </p:tgtEl>
                                        <p:attrNameLst>
                                          <p:attrName>style.visibility</p:attrName>
                                        </p:attrNameLst>
                                      </p:cBhvr>
                                      <p:to>
                                        <p:strVal val="hidden"/>
                                      </p:to>
                                    </p:set>
                                  </p:childTnLst>
                                </p:cTn>
                              </p:par>
                              <p:par>
                                <p:cTn id="365" presetID="42" presetClass="exit" presetSubtype="0" fill="hold" grpId="0" nodeType="withEffect">
                                  <p:stCondLst>
                                    <p:cond delay="0"/>
                                  </p:stCondLst>
                                  <p:childTnLst>
                                    <p:animEffect transition="out" filter="fade">
                                      <p:cBhvr>
                                        <p:cTn id="366" dur="1000"/>
                                        <p:tgtEl>
                                          <p:spTgt spid="76"/>
                                        </p:tgtEl>
                                      </p:cBhvr>
                                    </p:animEffect>
                                    <p:anim calcmode="lin" valueType="num">
                                      <p:cBhvr>
                                        <p:cTn id="367" dur="1000"/>
                                        <p:tgtEl>
                                          <p:spTgt spid="76"/>
                                        </p:tgtEl>
                                        <p:attrNameLst>
                                          <p:attrName>ppt_x</p:attrName>
                                        </p:attrNameLst>
                                      </p:cBhvr>
                                      <p:tavLst>
                                        <p:tav tm="0">
                                          <p:val>
                                            <p:strVal val="ppt_x"/>
                                          </p:val>
                                        </p:tav>
                                        <p:tav tm="100000">
                                          <p:val>
                                            <p:strVal val="ppt_x"/>
                                          </p:val>
                                        </p:tav>
                                      </p:tavLst>
                                    </p:anim>
                                    <p:anim calcmode="lin" valueType="num">
                                      <p:cBhvr>
                                        <p:cTn id="368" dur="1000"/>
                                        <p:tgtEl>
                                          <p:spTgt spid="76"/>
                                        </p:tgtEl>
                                        <p:attrNameLst>
                                          <p:attrName>ppt_y</p:attrName>
                                        </p:attrNameLst>
                                      </p:cBhvr>
                                      <p:tavLst>
                                        <p:tav tm="0">
                                          <p:val>
                                            <p:strVal val="ppt_y"/>
                                          </p:val>
                                        </p:tav>
                                        <p:tav tm="100000">
                                          <p:val>
                                            <p:strVal val="ppt_y+.1"/>
                                          </p:val>
                                        </p:tav>
                                      </p:tavLst>
                                    </p:anim>
                                    <p:set>
                                      <p:cBhvr>
                                        <p:cTn id="369" dur="1" fill="hold">
                                          <p:stCondLst>
                                            <p:cond delay="999"/>
                                          </p:stCondLst>
                                        </p:cTn>
                                        <p:tgtEl>
                                          <p:spTgt spid="76"/>
                                        </p:tgtEl>
                                        <p:attrNameLst>
                                          <p:attrName>style.visibility</p:attrName>
                                        </p:attrNameLst>
                                      </p:cBhvr>
                                      <p:to>
                                        <p:strVal val="hidden"/>
                                      </p:to>
                                    </p:set>
                                  </p:childTnLst>
                                </p:cTn>
                              </p:par>
                              <p:par>
                                <p:cTn id="370" presetID="42" presetClass="exit" presetSubtype="0" fill="hold" grpId="0" nodeType="withEffect">
                                  <p:stCondLst>
                                    <p:cond delay="0"/>
                                  </p:stCondLst>
                                  <p:childTnLst>
                                    <p:animEffect transition="out" filter="fade">
                                      <p:cBhvr>
                                        <p:cTn id="371" dur="1000"/>
                                        <p:tgtEl>
                                          <p:spTgt spid="77"/>
                                        </p:tgtEl>
                                      </p:cBhvr>
                                    </p:animEffect>
                                    <p:anim calcmode="lin" valueType="num">
                                      <p:cBhvr>
                                        <p:cTn id="372" dur="1000"/>
                                        <p:tgtEl>
                                          <p:spTgt spid="77"/>
                                        </p:tgtEl>
                                        <p:attrNameLst>
                                          <p:attrName>ppt_x</p:attrName>
                                        </p:attrNameLst>
                                      </p:cBhvr>
                                      <p:tavLst>
                                        <p:tav tm="0">
                                          <p:val>
                                            <p:strVal val="ppt_x"/>
                                          </p:val>
                                        </p:tav>
                                        <p:tav tm="100000">
                                          <p:val>
                                            <p:strVal val="ppt_x"/>
                                          </p:val>
                                        </p:tav>
                                      </p:tavLst>
                                    </p:anim>
                                    <p:anim calcmode="lin" valueType="num">
                                      <p:cBhvr>
                                        <p:cTn id="373" dur="1000"/>
                                        <p:tgtEl>
                                          <p:spTgt spid="77"/>
                                        </p:tgtEl>
                                        <p:attrNameLst>
                                          <p:attrName>ppt_y</p:attrName>
                                        </p:attrNameLst>
                                      </p:cBhvr>
                                      <p:tavLst>
                                        <p:tav tm="0">
                                          <p:val>
                                            <p:strVal val="ppt_y"/>
                                          </p:val>
                                        </p:tav>
                                        <p:tav tm="100000">
                                          <p:val>
                                            <p:strVal val="ppt_y+.1"/>
                                          </p:val>
                                        </p:tav>
                                      </p:tavLst>
                                    </p:anim>
                                    <p:set>
                                      <p:cBhvr>
                                        <p:cTn id="374" dur="1" fill="hold">
                                          <p:stCondLst>
                                            <p:cond delay="999"/>
                                          </p:stCondLst>
                                        </p:cTn>
                                        <p:tgtEl>
                                          <p:spTgt spid="77"/>
                                        </p:tgtEl>
                                        <p:attrNameLst>
                                          <p:attrName>style.visibility</p:attrName>
                                        </p:attrNameLst>
                                      </p:cBhvr>
                                      <p:to>
                                        <p:strVal val="hidden"/>
                                      </p:to>
                                    </p:set>
                                  </p:childTnLst>
                                </p:cTn>
                              </p:par>
                              <p:par>
                                <p:cTn id="375" presetID="42" presetClass="exit" presetSubtype="0" fill="hold" grpId="0" nodeType="withEffect">
                                  <p:stCondLst>
                                    <p:cond delay="0"/>
                                  </p:stCondLst>
                                  <p:childTnLst>
                                    <p:animEffect transition="out" filter="fade">
                                      <p:cBhvr>
                                        <p:cTn id="376" dur="1000"/>
                                        <p:tgtEl>
                                          <p:spTgt spid="78"/>
                                        </p:tgtEl>
                                      </p:cBhvr>
                                    </p:animEffect>
                                    <p:anim calcmode="lin" valueType="num">
                                      <p:cBhvr>
                                        <p:cTn id="377" dur="1000"/>
                                        <p:tgtEl>
                                          <p:spTgt spid="78"/>
                                        </p:tgtEl>
                                        <p:attrNameLst>
                                          <p:attrName>ppt_x</p:attrName>
                                        </p:attrNameLst>
                                      </p:cBhvr>
                                      <p:tavLst>
                                        <p:tav tm="0">
                                          <p:val>
                                            <p:strVal val="ppt_x"/>
                                          </p:val>
                                        </p:tav>
                                        <p:tav tm="100000">
                                          <p:val>
                                            <p:strVal val="ppt_x"/>
                                          </p:val>
                                        </p:tav>
                                      </p:tavLst>
                                    </p:anim>
                                    <p:anim calcmode="lin" valueType="num">
                                      <p:cBhvr>
                                        <p:cTn id="378" dur="1000"/>
                                        <p:tgtEl>
                                          <p:spTgt spid="78"/>
                                        </p:tgtEl>
                                        <p:attrNameLst>
                                          <p:attrName>ppt_y</p:attrName>
                                        </p:attrNameLst>
                                      </p:cBhvr>
                                      <p:tavLst>
                                        <p:tav tm="0">
                                          <p:val>
                                            <p:strVal val="ppt_y"/>
                                          </p:val>
                                        </p:tav>
                                        <p:tav tm="100000">
                                          <p:val>
                                            <p:strVal val="ppt_y+.1"/>
                                          </p:val>
                                        </p:tav>
                                      </p:tavLst>
                                    </p:anim>
                                    <p:set>
                                      <p:cBhvr>
                                        <p:cTn id="379" dur="1" fill="hold">
                                          <p:stCondLst>
                                            <p:cond delay="999"/>
                                          </p:stCondLst>
                                        </p:cTn>
                                        <p:tgtEl>
                                          <p:spTgt spid="78"/>
                                        </p:tgtEl>
                                        <p:attrNameLst>
                                          <p:attrName>style.visibility</p:attrName>
                                        </p:attrNameLst>
                                      </p:cBhvr>
                                      <p:to>
                                        <p:strVal val="hidden"/>
                                      </p:to>
                                    </p:set>
                                  </p:childTnLst>
                                </p:cTn>
                              </p:par>
                              <p:par>
                                <p:cTn id="380" presetID="42" presetClass="exit" presetSubtype="0" fill="hold" grpId="0" nodeType="withEffect">
                                  <p:stCondLst>
                                    <p:cond delay="0"/>
                                  </p:stCondLst>
                                  <p:childTnLst>
                                    <p:animEffect transition="out" filter="fade">
                                      <p:cBhvr>
                                        <p:cTn id="381" dur="1000"/>
                                        <p:tgtEl>
                                          <p:spTgt spid="79"/>
                                        </p:tgtEl>
                                      </p:cBhvr>
                                    </p:animEffect>
                                    <p:anim calcmode="lin" valueType="num">
                                      <p:cBhvr>
                                        <p:cTn id="382" dur="1000"/>
                                        <p:tgtEl>
                                          <p:spTgt spid="79"/>
                                        </p:tgtEl>
                                        <p:attrNameLst>
                                          <p:attrName>ppt_x</p:attrName>
                                        </p:attrNameLst>
                                      </p:cBhvr>
                                      <p:tavLst>
                                        <p:tav tm="0">
                                          <p:val>
                                            <p:strVal val="ppt_x"/>
                                          </p:val>
                                        </p:tav>
                                        <p:tav tm="100000">
                                          <p:val>
                                            <p:strVal val="ppt_x"/>
                                          </p:val>
                                        </p:tav>
                                      </p:tavLst>
                                    </p:anim>
                                    <p:anim calcmode="lin" valueType="num">
                                      <p:cBhvr>
                                        <p:cTn id="383" dur="1000"/>
                                        <p:tgtEl>
                                          <p:spTgt spid="79"/>
                                        </p:tgtEl>
                                        <p:attrNameLst>
                                          <p:attrName>ppt_y</p:attrName>
                                        </p:attrNameLst>
                                      </p:cBhvr>
                                      <p:tavLst>
                                        <p:tav tm="0">
                                          <p:val>
                                            <p:strVal val="ppt_y"/>
                                          </p:val>
                                        </p:tav>
                                        <p:tav tm="100000">
                                          <p:val>
                                            <p:strVal val="ppt_y+.1"/>
                                          </p:val>
                                        </p:tav>
                                      </p:tavLst>
                                    </p:anim>
                                    <p:set>
                                      <p:cBhvr>
                                        <p:cTn id="384" dur="1" fill="hold">
                                          <p:stCondLst>
                                            <p:cond delay="999"/>
                                          </p:stCondLst>
                                        </p:cTn>
                                        <p:tgtEl>
                                          <p:spTgt spid="79"/>
                                        </p:tgtEl>
                                        <p:attrNameLst>
                                          <p:attrName>style.visibility</p:attrName>
                                        </p:attrNameLst>
                                      </p:cBhvr>
                                      <p:to>
                                        <p:strVal val="hidden"/>
                                      </p:to>
                                    </p:set>
                                  </p:childTnLst>
                                </p:cTn>
                              </p:par>
                              <p:par>
                                <p:cTn id="385" presetID="42" presetClass="exit" presetSubtype="0" fill="hold" grpId="0" nodeType="withEffect">
                                  <p:stCondLst>
                                    <p:cond delay="0"/>
                                  </p:stCondLst>
                                  <p:childTnLst>
                                    <p:animEffect transition="out" filter="fade">
                                      <p:cBhvr>
                                        <p:cTn id="386" dur="1000"/>
                                        <p:tgtEl>
                                          <p:spTgt spid="80"/>
                                        </p:tgtEl>
                                      </p:cBhvr>
                                    </p:animEffect>
                                    <p:anim calcmode="lin" valueType="num">
                                      <p:cBhvr>
                                        <p:cTn id="387" dur="1000"/>
                                        <p:tgtEl>
                                          <p:spTgt spid="80"/>
                                        </p:tgtEl>
                                        <p:attrNameLst>
                                          <p:attrName>ppt_x</p:attrName>
                                        </p:attrNameLst>
                                      </p:cBhvr>
                                      <p:tavLst>
                                        <p:tav tm="0">
                                          <p:val>
                                            <p:strVal val="ppt_x"/>
                                          </p:val>
                                        </p:tav>
                                        <p:tav tm="100000">
                                          <p:val>
                                            <p:strVal val="ppt_x"/>
                                          </p:val>
                                        </p:tav>
                                      </p:tavLst>
                                    </p:anim>
                                    <p:anim calcmode="lin" valueType="num">
                                      <p:cBhvr>
                                        <p:cTn id="388" dur="1000"/>
                                        <p:tgtEl>
                                          <p:spTgt spid="80"/>
                                        </p:tgtEl>
                                        <p:attrNameLst>
                                          <p:attrName>ppt_y</p:attrName>
                                        </p:attrNameLst>
                                      </p:cBhvr>
                                      <p:tavLst>
                                        <p:tav tm="0">
                                          <p:val>
                                            <p:strVal val="ppt_y"/>
                                          </p:val>
                                        </p:tav>
                                        <p:tav tm="100000">
                                          <p:val>
                                            <p:strVal val="ppt_y+.1"/>
                                          </p:val>
                                        </p:tav>
                                      </p:tavLst>
                                    </p:anim>
                                    <p:set>
                                      <p:cBhvr>
                                        <p:cTn id="389" dur="1" fill="hold">
                                          <p:stCondLst>
                                            <p:cond delay="999"/>
                                          </p:stCondLst>
                                        </p:cTn>
                                        <p:tgtEl>
                                          <p:spTgt spid="80"/>
                                        </p:tgtEl>
                                        <p:attrNameLst>
                                          <p:attrName>style.visibility</p:attrName>
                                        </p:attrNameLst>
                                      </p:cBhvr>
                                      <p:to>
                                        <p:strVal val="hidden"/>
                                      </p:to>
                                    </p:set>
                                  </p:childTnLst>
                                </p:cTn>
                              </p:par>
                              <p:par>
                                <p:cTn id="390" presetID="42" presetClass="exit" presetSubtype="0" fill="hold" grpId="0" nodeType="withEffect">
                                  <p:stCondLst>
                                    <p:cond delay="0"/>
                                  </p:stCondLst>
                                  <p:childTnLst>
                                    <p:animEffect transition="out" filter="fade">
                                      <p:cBhvr>
                                        <p:cTn id="391" dur="1000"/>
                                        <p:tgtEl>
                                          <p:spTgt spid="81"/>
                                        </p:tgtEl>
                                      </p:cBhvr>
                                    </p:animEffect>
                                    <p:anim calcmode="lin" valueType="num">
                                      <p:cBhvr>
                                        <p:cTn id="392" dur="1000"/>
                                        <p:tgtEl>
                                          <p:spTgt spid="81"/>
                                        </p:tgtEl>
                                        <p:attrNameLst>
                                          <p:attrName>ppt_x</p:attrName>
                                        </p:attrNameLst>
                                      </p:cBhvr>
                                      <p:tavLst>
                                        <p:tav tm="0">
                                          <p:val>
                                            <p:strVal val="ppt_x"/>
                                          </p:val>
                                        </p:tav>
                                        <p:tav tm="100000">
                                          <p:val>
                                            <p:strVal val="ppt_x"/>
                                          </p:val>
                                        </p:tav>
                                      </p:tavLst>
                                    </p:anim>
                                    <p:anim calcmode="lin" valueType="num">
                                      <p:cBhvr>
                                        <p:cTn id="393" dur="1000"/>
                                        <p:tgtEl>
                                          <p:spTgt spid="81"/>
                                        </p:tgtEl>
                                        <p:attrNameLst>
                                          <p:attrName>ppt_y</p:attrName>
                                        </p:attrNameLst>
                                      </p:cBhvr>
                                      <p:tavLst>
                                        <p:tav tm="0">
                                          <p:val>
                                            <p:strVal val="ppt_y"/>
                                          </p:val>
                                        </p:tav>
                                        <p:tav tm="100000">
                                          <p:val>
                                            <p:strVal val="ppt_y+.1"/>
                                          </p:val>
                                        </p:tav>
                                      </p:tavLst>
                                    </p:anim>
                                    <p:set>
                                      <p:cBhvr>
                                        <p:cTn id="394" dur="1" fill="hold">
                                          <p:stCondLst>
                                            <p:cond delay="999"/>
                                          </p:stCondLst>
                                        </p:cTn>
                                        <p:tgtEl>
                                          <p:spTgt spid="81"/>
                                        </p:tgtEl>
                                        <p:attrNameLst>
                                          <p:attrName>style.visibility</p:attrName>
                                        </p:attrNameLst>
                                      </p:cBhvr>
                                      <p:to>
                                        <p:strVal val="hidden"/>
                                      </p:to>
                                    </p:set>
                                  </p:childTnLst>
                                </p:cTn>
                              </p:par>
                              <p:par>
                                <p:cTn id="395" presetID="42" presetClass="exit" presetSubtype="0" fill="hold" grpId="0" nodeType="withEffect">
                                  <p:stCondLst>
                                    <p:cond delay="0"/>
                                  </p:stCondLst>
                                  <p:childTnLst>
                                    <p:animEffect transition="out" filter="fade">
                                      <p:cBhvr>
                                        <p:cTn id="396" dur="1000"/>
                                        <p:tgtEl>
                                          <p:spTgt spid="82"/>
                                        </p:tgtEl>
                                      </p:cBhvr>
                                    </p:animEffect>
                                    <p:anim calcmode="lin" valueType="num">
                                      <p:cBhvr>
                                        <p:cTn id="397" dur="1000"/>
                                        <p:tgtEl>
                                          <p:spTgt spid="82"/>
                                        </p:tgtEl>
                                        <p:attrNameLst>
                                          <p:attrName>ppt_x</p:attrName>
                                        </p:attrNameLst>
                                      </p:cBhvr>
                                      <p:tavLst>
                                        <p:tav tm="0">
                                          <p:val>
                                            <p:strVal val="ppt_x"/>
                                          </p:val>
                                        </p:tav>
                                        <p:tav tm="100000">
                                          <p:val>
                                            <p:strVal val="ppt_x"/>
                                          </p:val>
                                        </p:tav>
                                      </p:tavLst>
                                    </p:anim>
                                    <p:anim calcmode="lin" valueType="num">
                                      <p:cBhvr>
                                        <p:cTn id="398" dur="1000"/>
                                        <p:tgtEl>
                                          <p:spTgt spid="82"/>
                                        </p:tgtEl>
                                        <p:attrNameLst>
                                          <p:attrName>ppt_y</p:attrName>
                                        </p:attrNameLst>
                                      </p:cBhvr>
                                      <p:tavLst>
                                        <p:tav tm="0">
                                          <p:val>
                                            <p:strVal val="ppt_y"/>
                                          </p:val>
                                        </p:tav>
                                        <p:tav tm="100000">
                                          <p:val>
                                            <p:strVal val="ppt_y+.1"/>
                                          </p:val>
                                        </p:tav>
                                      </p:tavLst>
                                    </p:anim>
                                    <p:set>
                                      <p:cBhvr>
                                        <p:cTn id="399" dur="1" fill="hold">
                                          <p:stCondLst>
                                            <p:cond delay="999"/>
                                          </p:stCondLst>
                                        </p:cTn>
                                        <p:tgtEl>
                                          <p:spTgt spid="82"/>
                                        </p:tgtEl>
                                        <p:attrNameLst>
                                          <p:attrName>style.visibility</p:attrName>
                                        </p:attrNameLst>
                                      </p:cBhvr>
                                      <p:to>
                                        <p:strVal val="hidden"/>
                                      </p:to>
                                    </p:set>
                                  </p:childTnLst>
                                </p:cTn>
                              </p:par>
                              <p:par>
                                <p:cTn id="400" presetID="42" presetClass="exit" presetSubtype="0" fill="hold" grpId="0" nodeType="withEffect">
                                  <p:stCondLst>
                                    <p:cond delay="0"/>
                                  </p:stCondLst>
                                  <p:childTnLst>
                                    <p:animEffect transition="out" filter="fade">
                                      <p:cBhvr>
                                        <p:cTn id="401" dur="1000"/>
                                        <p:tgtEl>
                                          <p:spTgt spid="83"/>
                                        </p:tgtEl>
                                      </p:cBhvr>
                                    </p:animEffect>
                                    <p:anim calcmode="lin" valueType="num">
                                      <p:cBhvr>
                                        <p:cTn id="402" dur="1000"/>
                                        <p:tgtEl>
                                          <p:spTgt spid="83"/>
                                        </p:tgtEl>
                                        <p:attrNameLst>
                                          <p:attrName>ppt_x</p:attrName>
                                        </p:attrNameLst>
                                      </p:cBhvr>
                                      <p:tavLst>
                                        <p:tav tm="0">
                                          <p:val>
                                            <p:strVal val="ppt_x"/>
                                          </p:val>
                                        </p:tav>
                                        <p:tav tm="100000">
                                          <p:val>
                                            <p:strVal val="ppt_x"/>
                                          </p:val>
                                        </p:tav>
                                      </p:tavLst>
                                    </p:anim>
                                    <p:anim calcmode="lin" valueType="num">
                                      <p:cBhvr>
                                        <p:cTn id="403" dur="1000"/>
                                        <p:tgtEl>
                                          <p:spTgt spid="83"/>
                                        </p:tgtEl>
                                        <p:attrNameLst>
                                          <p:attrName>ppt_y</p:attrName>
                                        </p:attrNameLst>
                                      </p:cBhvr>
                                      <p:tavLst>
                                        <p:tav tm="0">
                                          <p:val>
                                            <p:strVal val="ppt_y"/>
                                          </p:val>
                                        </p:tav>
                                        <p:tav tm="100000">
                                          <p:val>
                                            <p:strVal val="ppt_y+.1"/>
                                          </p:val>
                                        </p:tav>
                                      </p:tavLst>
                                    </p:anim>
                                    <p:set>
                                      <p:cBhvr>
                                        <p:cTn id="404" dur="1" fill="hold">
                                          <p:stCondLst>
                                            <p:cond delay="999"/>
                                          </p:stCondLst>
                                        </p:cTn>
                                        <p:tgtEl>
                                          <p:spTgt spid="83"/>
                                        </p:tgtEl>
                                        <p:attrNameLst>
                                          <p:attrName>style.visibility</p:attrName>
                                        </p:attrNameLst>
                                      </p:cBhvr>
                                      <p:to>
                                        <p:strVal val="hidden"/>
                                      </p:to>
                                    </p:set>
                                  </p:childTnLst>
                                </p:cTn>
                              </p:par>
                              <p:par>
                                <p:cTn id="405" presetID="42" presetClass="exit" presetSubtype="0" fill="hold" grpId="0" nodeType="withEffect">
                                  <p:stCondLst>
                                    <p:cond delay="0"/>
                                  </p:stCondLst>
                                  <p:childTnLst>
                                    <p:animEffect transition="out" filter="fade">
                                      <p:cBhvr>
                                        <p:cTn id="406" dur="1000"/>
                                        <p:tgtEl>
                                          <p:spTgt spid="84"/>
                                        </p:tgtEl>
                                      </p:cBhvr>
                                    </p:animEffect>
                                    <p:anim calcmode="lin" valueType="num">
                                      <p:cBhvr>
                                        <p:cTn id="407" dur="1000"/>
                                        <p:tgtEl>
                                          <p:spTgt spid="84"/>
                                        </p:tgtEl>
                                        <p:attrNameLst>
                                          <p:attrName>ppt_x</p:attrName>
                                        </p:attrNameLst>
                                      </p:cBhvr>
                                      <p:tavLst>
                                        <p:tav tm="0">
                                          <p:val>
                                            <p:strVal val="ppt_x"/>
                                          </p:val>
                                        </p:tav>
                                        <p:tav tm="100000">
                                          <p:val>
                                            <p:strVal val="ppt_x"/>
                                          </p:val>
                                        </p:tav>
                                      </p:tavLst>
                                    </p:anim>
                                    <p:anim calcmode="lin" valueType="num">
                                      <p:cBhvr>
                                        <p:cTn id="408" dur="1000"/>
                                        <p:tgtEl>
                                          <p:spTgt spid="84"/>
                                        </p:tgtEl>
                                        <p:attrNameLst>
                                          <p:attrName>ppt_y</p:attrName>
                                        </p:attrNameLst>
                                      </p:cBhvr>
                                      <p:tavLst>
                                        <p:tav tm="0">
                                          <p:val>
                                            <p:strVal val="ppt_y"/>
                                          </p:val>
                                        </p:tav>
                                        <p:tav tm="100000">
                                          <p:val>
                                            <p:strVal val="ppt_y+.1"/>
                                          </p:val>
                                        </p:tav>
                                      </p:tavLst>
                                    </p:anim>
                                    <p:set>
                                      <p:cBhvr>
                                        <p:cTn id="409" dur="1" fill="hold">
                                          <p:stCondLst>
                                            <p:cond delay="999"/>
                                          </p:stCondLst>
                                        </p:cTn>
                                        <p:tgtEl>
                                          <p:spTgt spid="84"/>
                                        </p:tgtEl>
                                        <p:attrNameLst>
                                          <p:attrName>style.visibility</p:attrName>
                                        </p:attrNameLst>
                                      </p:cBhvr>
                                      <p:to>
                                        <p:strVal val="hidden"/>
                                      </p:to>
                                    </p:set>
                                  </p:childTnLst>
                                </p:cTn>
                              </p:par>
                              <p:par>
                                <p:cTn id="410" presetID="42" presetClass="exit" presetSubtype="0" fill="hold" grpId="0" nodeType="withEffect">
                                  <p:stCondLst>
                                    <p:cond delay="0"/>
                                  </p:stCondLst>
                                  <p:childTnLst>
                                    <p:animEffect transition="out" filter="fade">
                                      <p:cBhvr>
                                        <p:cTn id="411" dur="1000"/>
                                        <p:tgtEl>
                                          <p:spTgt spid="85"/>
                                        </p:tgtEl>
                                      </p:cBhvr>
                                    </p:animEffect>
                                    <p:anim calcmode="lin" valueType="num">
                                      <p:cBhvr>
                                        <p:cTn id="412" dur="1000"/>
                                        <p:tgtEl>
                                          <p:spTgt spid="85"/>
                                        </p:tgtEl>
                                        <p:attrNameLst>
                                          <p:attrName>ppt_x</p:attrName>
                                        </p:attrNameLst>
                                      </p:cBhvr>
                                      <p:tavLst>
                                        <p:tav tm="0">
                                          <p:val>
                                            <p:strVal val="ppt_x"/>
                                          </p:val>
                                        </p:tav>
                                        <p:tav tm="100000">
                                          <p:val>
                                            <p:strVal val="ppt_x"/>
                                          </p:val>
                                        </p:tav>
                                      </p:tavLst>
                                    </p:anim>
                                    <p:anim calcmode="lin" valueType="num">
                                      <p:cBhvr>
                                        <p:cTn id="413" dur="1000"/>
                                        <p:tgtEl>
                                          <p:spTgt spid="85"/>
                                        </p:tgtEl>
                                        <p:attrNameLst>
                                          <p:attrName>ppt_y</p:attrName>
                                        </p:attrNameLst>
                                      </p:cBhvr>
                                      <p:tavLst>
                                        <p:tav tm="0">
                                          <p:val>
                                            <p:strVal val="ppt_y"/>
                                          </p:val>
                                        </p:tav>
                                        <p:tav tm="100000">
                                          <p:val>
                                            <p:strVal val="ppt_y+.1"/>
                                          </p:val>
                                        </p:tav>
                                      </p:tavLst>
                                    </p:anim>
                                    <p:set>
                                      <p:cBhvr>
                                        <p:cTn id="414" dur="1" fill="hold">
                                          <p:stCondLst>
                                            <p:cond delay="999"/>
                                          </p:stCondLst>
                                        </p:cTn>
                                        <p:tgtEl>
                                          <p:spTgt spid="85"/>
                                        </p:tgtEl>
                                        <p:attrNameLst>
                                          <p:attrName>style.visibility</p:attrName>
                                        </p:attrNameLst>
                                      </p:cBhvr>
                                      <p:to>
                                        <p:strVal val="hidden"/>
                                      </p:to>
                                    </p:set>
                                  </p:childTnLst>
                                </p:cTn>
                              </p:par>
                              <p:par>
                                <p:cTn id="415" presetID="42" presetClass="exit" presetSubtype="0" fill="hold" grpId="0" nodeType="withEffect">
                                  <p:stCondLst>
                                    <p:cond delay="0"/>
                                  </p:stCondLst>
                                  <p:childTnLst>
                                    <p:animEffect transition="out" filter="fade">
                                      <p:cBhvr>
                                        <p:cTn id="416" dur="1000"/>
                                        <p:tgtEl>
                                          <p:spTgt spid="86"/>
                                        </p:tgtEl>
                                      </p:cBhvr>
                                    </p:animEffect>
                                    <p:anim calcmode="lin" valueType="num">
                                      <p:cBhvr>
                                        <p:cTn id="417" dur="1000"/>
                                        <p:tgtEl>
                                          <p:spTgt spid="86"/>
                                        </p:tgtEl>
                                        <p:attrNameLst>
                                          <p:attrName>ppt_x</p:attrName>
                                        </p:attrNameLst>
                                      </p:cBhvr>
                                      <p:tavLst>
                                        <p:tav tm="0">
                                          <p:val>
                                            <p:strVal val="ppt_x"/>
                                          </p:val>
                                        </p:tav>
                                        <p:tav tm="100000">
                                          <p:val>
                                            <p:strVal val="ppt_x"/>
                                          </p:val>
                                        </p:tav>
                                      </p:tavLst>
                                    </p:anim>
                                    <p:anim calcmode="lin" valueType="num">
                                      <p:cBhvr>
                                        <p:cTn id="418" dur="1000"/>
                                        <p:tgtEl>
                                          <p:spTgt spid="86"/>
                                        </p:tgtEl>
                                        <p:attrNameLst>
                                          <p:attrName>ppt_y</p:attrName>
                                        </p:attrNameLst>
                                      </p:cBhvr>
                                      <p:tavLst>
                                        <p:tav tm="0">
                                          <p:val>
                                            <p:strVal val="ppt_y"/>
                                          </p:val>
                                        </p:tav>
                                        <p:tav tm="100000">
                                          <p:val>
                                            <p:strVal val="ppt_y+.1"/>
                                          </p:val>
                                        </p:tav>
                                      </p:tavLst>
                                    </p:anim>
                                    <p:set>
                                      <p:cBhvr>
                                        <p:cTn id="419" dur="1" fill="hold">
                                          <p:stCondLst>
                                            <p:cond delay="999"/>
                                          </p:stCondLst>
                                        </p:cTn>
                                        <p:tgtEl>
                                          <p:spTgt spid="86"/>
                                        </p:tgtEl>
                                        <p:attrNameLst>
                                          <p:attrName>style.visibility</p:attrName>
                                        </p:attrNameLst>
                                      </p:cBhvr>
                                      <p:to>
                                        <p:strVal val="hidden"/>
                                      </p:to>
                                    </p:set>
                                  </p:childTnLst>
                                </p:cTn>
                              </p:par>
                              <p:par>
                                <p:cTn id="420" presetID="42" presetClass="exit" presetSubtype="0" fill="hold" grpId="0" nodeType="withEffect">
                                  <p:stCondLst>
                                    <p:cond delay="0"/>
                                  </p:stCondLst>
                                  <p:childTnLst>
                                    <p:animEffect transition="out" filter="fade">
                                      <p:cBhvr>
                                        <p:cTn id="421" dur="1000"/>
                                        <p:tgtEl>
                                          <p:spTgt spid="87"/>
                                        </p:tgtEl>
                                      </p:cBhvr>
                                    </p:animEffect>
                                    <p:anim calcmode="lin" valueType="num">
                                      <p:cBhvr>
                                        <p:cTn id="422" dur="1000"/>
                                        <p:tgtEl>
                                          <p:spTgt spid="87"/>
                                        </p:tgtEl>
                                        <p:attrNameLst>
                                          <p:attrName>ppt_x</p:attrName>
                                        </p:attrNameLst>
                                      </p:cBhvr>
                                      <p:tavLst>
                                        <p:tav tm="0">
                                          <p:val>
                                            <p:strVal val="ppt_x"/>
                                          </p:val>
                                        </p:tav>
                                        <p:tav tm="100000">
                                          <p:val>
                                            <p:strVal val="ppt_x"/>
                                          </p:val>
                                        </p:tav>
                                      </p:tavLst>
                                    </p:anim>
                                    <p:anim calcmode="lin" valueType="num">
                                      <p:cBhvr>
                                        <p:cTn id="423" dur="1000"/>
                                        <p:tgtEl>
                                          <p:spTgt spid="87"/>
                                        </p:tgtEl>
                                        <p:attrNameLst>
                                          <p:attrName>ppt_y</p:attrName>
                                        </p:attrNameLst>
                                      </p:cBhvr>
                                      <p:tavLst>
                                        <p:tav tm="0">
                                          <p:val>
                                            <p:strVal val="ppt_y"/>
                                          </p:val>
                                        </p:tav>
                                        <p:tav tm="100000">
                                          <p:val>
                                            <p:strVal val="ppt_y+.1"/>
                                          </p:val>
                                        </p:tav>
                                      </p:tavLst>
                                    </p:anim>
                                    <p:set>
                                      <p:cBhvr>
                                        <p:cTn id="424" dur="1" fill="hold">
                                          <p:stCondLst>
                                            <p:cond delay="999"/>
                                          </p:stCondLst>
                                        </p:cTn>
                                        <p:tgtEl>
                                          <p:spTgt spid="87"/>
                                        </p:tgtEl>
                                        <p:attrNameLst>
                                          <p:attrName>style.visibility</p:attrName>
                                        </p:attrNameLst>
                                      </p:cBhvr>
                                      <p:to>
                                        <p:strVal val="hidden"/>
                                      </p:to>
                                    </p:set>
                                  </p:childTnLst>
                                </p:cTn>
                              </p:par>
                              <p:par>
                                <p:cTn id="425" presetID="42" presetClass="exit" presetSubtype="0" fill="hold" grpId="0" nodeType="withEffect">
                                  <p:stCondLst>
                                    <p:cond delay="0"/>
                                  </p:stCondLst>
                                  <p:childTnLst>
                                    <p:animEffect transition="out" filter="fade">
                                      <p:cBhvr>
                                        <p:cTn id="426" dur="1000"/>
                                        <p:tgtEl>
                                          <p:spTgt spid="88"/>
                                        </p:tgtEl>
                                      </p:cBhvr>
                                    </p:animEffect>
                                    <p:anim calcmode="lin" valueType="num">
                                      <p:cBhvr>
                                        <p:cTn id="427" dur="1000"/>
                                        <p:tgtEl>
                                          <p:spTgt spid="88"/>
                                        </p:tgtEl>
                                        <p:attrNameLst>
                                          <p:attrName>ppt_x</p:attrName>
                                        </p:attrNameLst>
                                      </p:cBhvr>
                                      <p:tavLst>
                                        <p:tav tm="0">
                                          <p:val>
                                            <p:strVal val="ppt_x"/>
                                          </p:val>
                                        </p:tav>
                                        <p:tav tm="100000">
                                          <p:val>
                                            <p:strVal val="ppt_x"/>
                                          </p:val>
                                        </p:tav>
                                      </p:tavLst>
                                    </p:anim>
                                    <p:anim calcmode="lin" valueType="num">
                                      <p:cBhvr>
                                        <p:cTn id="428" dur="1000"/>
                                        <p:tgtEl>
                                          <p:spTgt spid="88"/>
                                        </p:tgtEl>
                                        <p:attrNameLst>
                                          <p:attrName>ppt_y</p:attrName>
                                        </p:attrNameLst>
                                      </p:cBhvr>
                                      <p:tavLst>
                                        <p:tav tm="0">
                                          <p:val>
                                            <p:strVal val="ppt_y"/>
                                          </p:val>
                                        </p:tav>
                                        <p:tav tm="100000">
                                          <p:val>
                                            <p:strVal val="ppt_y+.1"/>
                                          </p:val>
                                        </p:tav>
                                      </p:tavLst>
                                    </p:anim>
                                    <p:set>
                                      <p:cBhvr>
                                        <p:cTn id="429" dur="1" fill="hold">
                                          <p:stCondLst>
                                            <p:cond delay="999"/>
                                          </p:stCondLst>
                                        </p:cTn>
                                        <p:tgtEl>
                                          <p:spTgt spid="88"/>
                                        </p:tgtEl>
                                        <p:attrNameLst>
                                          <p:attrName>style.visibility</p:attrName>
                                        </p:attrNameLst>
                                      </p:cBhvr>
                                      <p:to>
                                        <p:strVal val="hidden"/>
                                      </p:to>
                                    </p:set>
                                  </p:childTnLst>
                                </p:cTn>
                              </p:par>
                              <p:par>
                                <p:cTn id="430" presetID="42" presetClass="exit" presetSubtype="0" fill="hold" grpId="0" nodeType="withEffect">
                                  <p:stCondLst>
                                    <p:cond delay="0"/>
                                  </p:stCondLst>
                                  <p:childTnLst>
                                    <p:animEffect transition="out" filter="fade">
                                      <p:cBhvr>
                                        <p:cTn id="431" dur="1000"/>
                                        <p:tgtEl>
                                          <p:spTgt spid="89"/>
                                        </p:tgtEl>
                                      </p:cBhvr>
                                    </p:animEffect>
                                    <p:anim calcmode="lin" valueType="num">
                                      <p:cBhvr>
                                        <p:cTn id="432" dur="1000"/>
                                        <p:tgtEl>
                                          <p:spTgt spid="89"/>
                                        </p:tgtEl>
                                        <p:attrNameLst>
                                          <p:attrName>ppt_x</p:attrName>
                                        </p:attrNameLst>
                                      </p:cBhvr>
                                      <p:tavLst>
                                        <p:tav tm="0">
                                          <p:val>
                                            <p:strVal val="ppt_x"/>
                                          </p:val>
                                        </p:tav>
                                        <p:tav tm="100000">
                                          <p:val>
                                            <p:strVal val="ppt_x"/>
                                          </p:val>
                                        </p:tav>
                                      </p:tavLst>
                                    </p:anim>
                                    <p:anim calcmode="lin" valueType="num">
                                      <p:cBhvr>
                                        <p:cTn id="433" dur="1000"/>
                                        <p:tgtEl>
                                          <p:spTgt spid="89"/>
                                        </p:tgtEl>
                                        <p:attrNameLst>
                                          <p:attrName>ppt_y</p:attrName>
                                        </p:attrNameLst>
                                      </p:cBhvr>
                                      <p:tavLst>
                                        <p:tav tm="0">
                                          <p:val>
                                            <p:strVal val="ppt_y"/>
                                          </p:val>
                                        </p:tav>
                                        <p:tav tm="100000">
                                          <p:val>
                                            <p:strVal val="ppt_y+.1"/>
                                          </p:val>
                                        </p:tav>
                                      </p:tavLst>
                                    </p:anim>
                                    <p:set>
                                      <p:cBhvr>
                                        <p:cTn id="434" dur="1" fill="hold">
                                          <p:stCondLst>
                                            <p:cond delay="999"/>
                                          </p:stCondLst>
                                        </p:cTn>
                                        <p:tgtEl>
                                          <p:spTgt spid="89"/>
                                        </p:tgtEl>
                                        <p:attrNameLst>
                                          <p:attrName>style.visibility</p:attrName>
                                        </p:attrNameLst>
                                      </p:cBhvr>
                                      <p:to>
                                        <p:strVal val="hidden"/>
                                      </p:to>
                                    </p:set>
                                  </p:childTnLst>
                                </p:cTn>
                              </p:par>
                              <p:par>
                                <p:cTn id="435" presetID="42" presetClass="exit" presetSubtype="0" fill="hold" grpId="0" nodeType="withEffect">
                                  <p:stCondLst>
                                    <p:cond delay="0"/>
                                  </p:stCondLst>
                                  <p:childTnLst>
                                    <p:animEffect transition="out" filter="fade">
                                      <p:cBhvr>
                                        <p:cTn id="436" dur="1000"/>
                                        <p:tgtEl>
                                          <p:spTgt spid="90"/>
                                        </p:tgtEl>
                                      </p:cBhvr>
                                    </p:animEffect>
                                    <p:anim calcmode="lin" valueType="num">
                                      <p:cBhvr>
                                        <p:cTn id="437" dur="1000"/>
                                        <p:tgtEl>
                                          <p:spTgt spid="90"/>
                                        </p:tgtEl>
                                        <p:attrNameLst>
                                          <p:attrName>ppt_x</p:attrName>
                                        </p:attrNameLst>
                                      </p:cBhvr>
                                      <p:tavLst>
                                        <p:tav tm="0">
                                          <p:val>
                                            <p:strVal val="ppt_x"/>
                                          </p:val>
                                        </p:tav>
                                        <p:tav tm="100000">
                                          <p:val>
                                            <p:strVal val="ppt_x"/>
                                          </p:val>
                                        </p:tav>
                                      </p:tavLst>
                                    </p:anim>
                                    <p:anim calcmode="lin" valueType="num">
                                      <p:cBhvr>
                                        <p:cTn id="438" dur="1000"/>
                                        <p:tgtEl>
                                          <p:spTgt spid="90"/>
                                        </p:tgtEl>
                                        <p:attrNameLst>
                                          <p:attrName>ppt_y</p:attrName>
                                        </p:attrNameLst>
                                      </p:cBhvr>
                                      <p:tavLst>
                                        <p:tav tm="0">
                                          <p:val>
                                            <p:strVal val="ppt_y"/>
                                          </p:val>
                                        </p:tav>
                                        <p:tav tm="100000">
                                          <p:val>
                                            <p:strVal val="ppt_y+.1"/>
                                          </p:val>
                                        </p:tav>
                                      </p:tavLst>
                                    </p:anim>
                                    <p:set>
                                      <p:cBhvr>
                                        <p:cTn id="439" dur="1" fill="hold">
                                          <p:stCondLst>
                                            <p:cond delay="999"/>
                                          </p:stCondLst>
                                        </p:cTn>
                                        <p:tgtEl>
                                          <p:spTgt spid="90"/>
                                        </p:tgtEl>
                                        <p:attrNameLst>
                                          <p:attrName>style.visibility</p:attrName>
                                        </p:attrNameLst>
                                      </p:cBhvr>
                                      <p:to>
                                        <p:strVal val="hidden"/>
                                      </p:to>
                                    </p:set>
                                  </p:childTnLst>
                                </p:cTn>
                              </p:par>
                              <p:par>
                                <p:cTn id="440" presetID="42" presetClass="exit" presetSubtype="0" fill="hold" grpId="0" nodeType="withEffect">
                                  <p:stCondLst>
                                    <p:cond delay="0"/>
                                  </p:stCondLst>
                                  <p:childTnLst>
                                    <p:animEffect transition="out" filter="fade">
                                      <p:cBhvr>
                                        <p:cTn id="441" dur="1000"/>
                                        <p:tgtEl>
                                          <p:spTgt spid="91"/>
                                        </p:tgtEl>
                                      </p:cBhvr>
                                    </p:animEffect>
                                    <p:anim calcmode="lin" valueType="num">
                                      <p:cBhvr>
                                        <p:cTn id="442" dur="1000"/>
                                        <p:tgtEl>
                                          <p:spTgt spid="91"/>
                                        </p:tgtEl>
                                        <p:attrNameLst>
                                          <p:attrName>ppt_x</p:attrName>
                                        </p:attrNameLst>
                                      </p:cBhvr>
                                      <p:tavLst>
                                        <p:tav tm="0">
                                          <p:val>
                                            <p:strVal val="ppt_x"/>
                                          </p:val>
                                        </p:tav>
                                        <p:tav tm="100000">
                                          <p:val>
                                            <p:strVal val="ppt_x"/>
                                          </p:val>
                                        </p:tav>
                                      </p:tavLst>
                                    </p:anim>
                                    <p:anim calcmode="lin" valueType="num">
                                      <p:cBhvr>
                                        <p:cTn id="443" dur="1000"/>
                                        <p:tgtEl>
                                          <p:spTgt spid="91"/>
                                        </p:tgtEl>
                                        <p:attrNameLst>
                                          <p:attrName>ppt_y</p:attrName>
                                        </p:attrNameLst>
                                      </p:cBhvr>
                                      <p:tavLst>
                                        <p:tav tm="0">
                                          <p:val>
                                            <p:strVal val="ppt_y"/>
                                          </p:val>
                                        </p:tav>
                                        <p:tav tm="100000">
                                          <p:val>
                                            <p:strVal val="ppt_y+.1"/>
                                          </p:val>
                                        </p:tav>
                                      </p:tavLst>
                                    </p:anim>
                                    <p:set>
                                      <p:cBhvr>
                                        <p:cTn id="444" dur="1" fill="hold">
                                          <p:stCondLst>
                                            <p:cond delay="999"/>
                                          </p:stCondLst>
                                        </p:cTn>
                                        <p:tgtEl>
                                          <p:spTgt spid="91"/>
                                        </p:tgtEl>
                                        <p:attrNameLst>
                                          <p:attrName>style.visibility</p:attrName>
                                        </p:attrNameLst>
                                      </p:cBhvr>
                                      <p:to>
                                        <p:strVal val="hidden"/>
                                      </p:to>
                                    </p:set>
                                  </p:childTnLst>
                                </p:cTn>
                              </p:par>
                              <p:par>
                                <p:cTn id="445" presetID="42" presetClass="exit" presetSubtype="0" fill="hold" grpId="0" nodeType="withEffect">
                                  <p:stCondLst>
                                    <p:cond delay="0"/>
                                  </p:stCondLst>
                                  <p:childTnLst>
                                    <p:animEffect transition="out" filter="fade">
                                      <p:cBhvr>
                                        <p:cTn id="446" dur="1000"/>
                                        <p:tgtEl>
                                          <p:spTgt spid="92"/>
                                        </p:tgtEl>
                                      </p:cBhvr>
                                    </p:animEffect>
                                    <p:anim calcmode="lin" valueType="num">
                                      <p:cBhvr>
                                        <p:cTn id="447" dur="1000"/>
                                        <p:tgtEl>
                                          <p:spTgt spid="92"/>
                                        </p:tgtEl>
                                        <p:attrNameLst>
                                          <p:attrName>ppt_x</p:attrName>
                                        </p:attrNameLst>
                                      </p:cBhvr>
                                      <p:tavLst>
                                        <p:tav tm="0">
                                          <p:val>
                                            <p:strVal val="ppt_x"/>
                                          </p:val>
                                        </p:tav>
                                        <p:tav tm="100000">
                                          <p:val>
                                            <p:strVal val="ppt_x"/>
                                          </p:val>
                                        </p:tav>
                                      </p:tavLst>
                                    </p:anim>
                                    <p:anim calcmode="lin" valueType="num">
                                      <p:cBhvr>
                                        <p:cTn id="448" dur="1000"/>
                                        <p:tgtEl>
                                          <p:spTgt spid="92"/>
                                        </p:tgtEl>
                                        <p:attrNameLst>
                                          <p:attrName>ppt_y</p:attrName>
                                        </p:attrNameLst>
                                      </p:cBhvr>
                                      <p:tavLst>
                                        <p:tav tm="0">
                                          <p:val>
                                            <p:strVal val="ppt_y"/>
                                          </p:val>
                                        </p:tav>
                                        <p:tav tm="100000">
                                          <p:val>
                                            <p:strVal val="ppt_y+.1"/>
                                          </p:val>
                                        </p:tav>
                                      </p:tavLst>
                                    </p:anim>
                                    <p:set>
                                      <p:cBhvr>
                                        <p:cTn id="449" dur="1" fill="hold">
                                          <p:stCondLst>
                                            <p:cond delay="999"/>
                                          </p:stCondLst>
                                        </p:cTn>
                                        <p:tgtEl>
                                          <p:spTgt spid="92"/>
                                        </p:tgtEl>
                                        <p:attrNameLst>
                                          <p:attrName>style.visibility</p:attrName>
                                        </p:attrNameLst>
                                      </p:cBhvr>
                                      <p:to>
                                        <p:strVal val="hidden"/>
                                      </p:to>
                                    </p:set>
                                  </p:childTnLst>
                                </p:cTn>
                              </p:par>
                              <p:par>
                                <p:cTn id="450" presetID="42" presetClass="exit" presetSubtype="0" fill="hold" grpId="0" nodeType="withEffect">
                                  <p:stCondLst>
                                    <p:cond delay="0"/>
                                  </p:stCondLst>
                                  <p:childTnLst>
                                    <p:animEffect transition="out" filter="fade">
                                      <p:cBhvr>
                                        <p:cTn id="451" dur="1000"/>
                                        <p:tgtEl>
                                          <p:spTgt spid="93"/>
                                        </p:tgtEl>
                                      </p:cBhvr>
                                    </p:animEffect>
                                    <p:anim calcmode="lin" valueType="num">
                                      <p:cBhvr>
                                        <p:cTn id="452" dur="1000"/>
                                        <p:tgtEl>
                                          <p:spTgt spid="93"/>
                                        </p:tgtEl>
                                        <p:attrNameLst>
                                          <p:attrName>ppt_x</p:attrName>
                                        </p:attrNameLst>
                                      </p:cBhvr>
                                      <p:tavLst>
                                        <p:tav tm="0">
                                          <p:val>
                                            <p:strVal val="ppt_x"/>
                                          </p:val>
                                        </p:tav>
                                        <p:tav tm="100000">
                                          <p:val>
                                            <p:strVal val="ppt_x"/>
                                          </p:val>
                                        </p:tav>
                                      </p:tavLst>
                                    </p:anim>
                                    <p:anim calcmode="lin" valueType="num">
                                      <p:cBhvr>
                                        <p:cTn id="453" dur="1000"/>
                                        <p:tgtEl>
                                          <p:spTgt spid="93"/>
                                        </p:tgtEl>
                                        <p:attrNameLst>
                                          <p:attrName>ppt_y</p:attrName>
                                        </p:attrNameLst>
                                      </p:cBhvr>
                                      <p:tavLst>
                                        <p:tav tm="0">
                                          <p:val>
                                            <p:strVal val="ppt_y"/>
                                          </p:val>
                                        </p:tav>
                                        <p:tav tm="100000">
                                          <p:val>
                                            <p:strVal val="ppt_y+.1"/>
                                          </p:val>
                                        </p:tav>
                                      </p:tavLst>
                                    </p:anim>
                                    <p:set>
                                      <p:cBhvr>
                                        <p:cTn id="454" dur="1" fill="hold">
                                          <p:stCondLst>
                                            <p:cond delay="999"/>
                                          </p:stCondLst>
                                        </p:cTn>
                                        <p:tgtEl>
                                          <p:spTgt spid="93"/>
                                        </p:tgtEl>
                                        <p:attrNameLst>
                                          <p:attrName>style.visibility</p:attrName>
                                        </p:attrNameLst>
                                      </p:cBhvr>
                                      <p:to>
                                        <p:strVal val="hidden"/>
                                      </p:to>
                                    </p:set>
                                  </p:childTnLst>
                                </p:cTn>
                              </p:par>
                              <p:par>
                                <p:cTn id="455" presetID="42" presetClass="exit" presetSubtype="0" fill="hold" grpId="0" nodeType="withEffect">
                                  <p:stCondLst>
                                    <p:cond delay="0"/>
                                  </p:stCondLst>
                                  <p:childTnLst>
                                    <p:animEffect transition="out" filter="fade">
                                      <p:cBhvr>
                                        <p:cTn id="456" dur="1000"/>
                                        <p:tgtEl>
                                          <p:spTgt spid="94"/>
                                        </p:tgtEl>
                                      </p:cBhvr>
                                    </p:animEffect>
                                    <p:anim calcmode="lin" valueType="num">
                                      <p:cBhvr>
                                        <p:cTn id="457" dur="1000"/>
                                        <p:tgtEl>
                                          <p:spTgt spid="94"/>
                                        </p:tgtEl>
                                        <p:attrNameLst>
                                          <p:attrName>ppt_x</p:attrName>
                                        </p:attrNameLst>
                                      </p:cBhvr>
                                      <p:tavLst>
                                        <p:tav tm="0">
                                          <p:val>
                                            <p:strVal val="ppt_x"/>
                                          </p:val>
                                        </p:tav>
                                        <p:tav tm="100000">
                                          <p:val>
                                            <p:strVal val="ppt_x"/>
                                          </p:val>
                                        </p:tav>
                                      </p:tavLst>
                                    </p:anim>
                                    <p:anim calcmode="lin" valueType="num">
                                      <p:cBhvr>
                                        <p:cTn id="458" dur="1000"/>
                                        <p:tgtEl>
                                          <p:spTgt spid="94"/>
                                        </p:tgtEl>
                                        <p:attrNameLst>
                                          <p:attrName>ppt_y</p:attrName>
                                        </p:attrNameLst>
                                      </p:cBhvr>
                                      <p:tavLst>
                                        <p:tav tm="0">
                                          <p:val>
                                            <p:strVal val="ppt_y"/>
                                          </p:val>
                                        </p:tav>
                                        <p:tav tm="100000">
                                          <p:val>
                                            <p:strVal val="ppt_y+.1"/>
                                          </p:val>
                                        </p:tav>
                                      </p:tavLst>
                                    </p:anim>
                                    <p:set>
                                      <p:cBhvr>
                                        <p:cTn id="459" dur="1" fill="hold">
                                          <p:stCondLst>
                                            <p:cond delay="999"/>
                                          </p:stCondLst>
                                        </p:cTn>
                                        <p:tgtEl>
                                          <p:spTgt spid="94"/>
                                        </p:tgtEl>
                                        <p:attrNameLst>
                                          <p:attrName>style.visibility</p:attrName>
                                        </p:attrNameLst>
                                      </p:cBhvr>
                                      <p:to>
                                        <p:strVal val="hidden"/>
                                      </p:to>
                                    </p:set>
                                  </p:childTnLst>
                                </p:cTn>
                              </p:par>
                              <p:par>
                                <p:cTn id="460" presetID="42" presetClass="exit" presetSubtype="0" fill="hold" grpId="0" nodeType="withEffect">
                                  <p:stCondLst>
                                    <p:cond delay="0"/>
                                  </p:stCondLst>
                                  <p:childTnLst>
                                    <p:animEffect transition="out" filter="fade">
                                      <p:cBhvr>
                                        <p:cTn id="461" dur="1000"/>
                                        <p:tgtEl>
                                          <p:spTgt spid="95"/>
                                        </p:tgtEl>
                                      </p:cBhvr>
                                    </p:animEffect>
                                    <p:anim calcmode="lin" valueType="num">
                                      <p:cBhvr>
                                        <p:cTn id="462" dur="1000"/>
                                        <p:tgtEl>
                                          <p:spTgt spid="95"/>
                                        </p:tgtEl>
                                        <p:attrNameLst>
                                          <p:attrName>ppt_x</p:attrName>
                                        </p:attrNameLst>
                                      </p:cBhvr>
                                      <p:tavLst>
                                        <p:tav tm="0">
                                          <p:val>
                                            <p:strVal val="ppt_x"/>
                                          </p:val>
                                        </p:tav>
                                        <p:tav tm="100000">
                                          <p:val>
                                            <p:strVal val="ppt_x"/>
                                          </p:val>
                                        </p:tav>
                                      </p:tavLst>
                                    </p:anim>
                                    <p:anim calcmode="lin" valueType="num">
                                      <p:cBhvr>
                                        <p:cTn id="463" dur="1000"/>
                                        <p:tgtEl>
                                          <p:spTgt spid="95"/>
                                        </p:tgtEl>
                                        <p:attrNameLst>
                                          <p:attrName>ppt_y</p:attrName>
                                        </p:attrNameLst>
                                      </p:cBhvr>
                                      <p:tavLst>
                                        <p:tav tm="0">
                                          <p:val>
                                            <p:strVal val="ppt_y"/>
                                          </p:val>
                                        </p:tav>
                                        <p:tav tm="100000">
                                          <p:val>
                                            <p:strVal val="ppt_y+.1"/>
                                          </p:val>
                                        </p:tav>
                                      </p:tavLst>
                                    </p:anim>
                                    <p:set>
                                      <p:cBhvr>
                                        <p:cTn id="464" dur="1" fill="hold">
                                          <p:stCondLst>
                                            <p:cond delay="999"/>
                                          </p:stCondLst>
                                        </p:cTn>
                                        <p:tgtEl>
                                          <p:spTgt spid="95"/>
                                        </p:tgtEl>
                                        <p:attrNameLst>
                                          <p:attrName>style.visibility</p:attrName>
                                        </p:attrNameLst>
                                      </p:cBhvr>
                                      <p:to>
                                        <p:strVal val="hidden"/>
                                      </p:to>
                                    </p:set>
                                  </p:childTnLst>
                                </p:cTn>
                              </p:par>
                              <p:par>
                                <p:cTn id="465" presetID="42" presetClass="exit" presetSubtype="0" fill="hold" grpId="0" nodeType="withEffect">
                                  <p:stCondLst>
                                    <p:cond delay="0"/>
                                  </p:stCondLst>
                                  <p:childTnLst>
                                    <p:animEffect transition="out" filter="fade">
                                      <p:cBhvr>
                                        <p:cTn id="466" dur="1000"/>
                                        <p:tgtEl>
                                          <p:spTgt spid="96"/>
                                        </p:tgtEl>
                                      </p:cBhvr>
                                    </p:animEffect>
                                    <p:anim calcmode="lin" valueType="num">
                                      <p:cBhvr>
                                        <p:cTn id="467" dur="1000"/>
                                        <p:tgtEl>
                                          <p:spTgt spid="96"/>
                                        </p:tgtEl>
                                        <p:attrNameLst>
                                          <p:attrName>ppt_x</p:attrName>
                                        </p:attrNameLst>
                                      </p:cBhvr>
                                      <p:tavLst>
                                        <p:tav tm="0">
                                          <p:val>
                                            <p:strVal val="ppt_x"/>
                                          </p:val>
                                        </p:tav>
                                        <p:tav tm="100000">
                                          <p:val>
                                            <p:strVal val="ppt_x"/>
                                          </p:val>
                                        </p:tav>
                                      </p:tavLst>
                                    </p:anim>
                                    <p:anim calcmode="lin" valueType="num">
                                      <p:cBhvr>
                                        <p:cTn id="468" dur="1000"/>
                                        <p:tgtEl>
                                          <p:spTgt spid="96"/>
                                        </p:tgtEl>
                                        <p:attrNameLst>
                                          <p:attrName>ppt_y</p:attrName>
                                        </p:attrNameLst>
                                      </p:cBhvr>
                                      <p:tavLst>
                                        <p:tav tm="0">
                                          <p:val>
                                            <p:strVal val="ppt_y"/>
                                          </p:val>
                                        </p:tav>
                                        <p:tav tm="100000">
                                          <p:val>
                                            <p:strVal val="ppt_y+.1"/>
                                          </p:val>
                                        </p:tav>
                                      </p:tavLst>
                                    </p:anim>
                                    <p:set>
                                      <p:cBhvr>
                                        <p:cTn id="469" dur="1" fill="hold">
                                          <p:stCondLst>
                                            <p:cond delay="999"/>
                                          </p:stCondLst>
                                        </p:cTn>
                                        <p:tgtEl>
                                          <p:spTgt spid="96"/>
                                        </p:tgtEl>
                                        <p:attrNameLst>
                                          <p:attrName>style.visibility</p:attrName>
                                        </p:attrNameLst>
                                      </p:cBhvr>
                                      <p:to>
                                        <p:strVal val="hidden"/>
                                      </p:to>
                                    </p:set>
                                  </p:childTnLst>
                                </p:cTn>
                              </p:par>
                              <p:par>
                                <p:cTn id="470" presetID="42" presetClass="exit" presetSubtype="0" fill="hold" grpId="0" nodeType="withEffect">
                                  <p:stCondLst>
                                    <p:cond delay="0"/>
                                  </p:stCondLst>
                                  <p:childTnLst>
                                    <p:animEffect transition="out" filter="fade">
                                      <p:cBhvr>
                                        <p:cTn id="471" dur="1000"/>
                                        <p:tgtEl>
                                          <p:spTgt spid="97"/>
                                        </p:tgtEl>
                                      </p:cBhvr>
                                    </p:animEffect>
                                    <p:anim calcmode="lin" valueType="num">
                                      <p:cBhvr>
                                        <p:cTn id="472" dur="1000"/>
                                        <p:tgtEl>
                                          <p:spTgt spid="97"/>
                                        </p:tgtEl>
                                        <p:attrNameLst>
                                          <p:attrName>ppt_x</p:attrName>
                                        </p:attrNameLst>
                                      </p:cBhvr>
                                      <p:tavLst>
                                        <p:tav tm="0">
                                          <p:val>
                                            <p:strVal val="ppt_x"/>
                                          </p:val>
                                        </p:tav>
                                        <p:tav tm="100000">
                                          <p:val>
                                            <p:strVal val="ppt_x"/>
                                          </p:val>
                                        </p:tav>
                                      </p:tavLst>
                                    </p:anim>
                                    <p:anim calcmode="lin" valueType="num">
                                      <p:cBhvr>
                                        <p:cTn id="473" dur="1000"/>
                                        <p:tgtEl>
                                          <p:spTgt spid="97"/>
                                        </p:tgtEl>
                                        <p:attrNameLst>
                                          <p:attrName>ppt_y</p:attrName>
                                        </p:attrNameLst>
                                      </p:cBhvr>
                                      <p:tavLst>
                                        <p:tav tm="0">
                                          <p:val>
                                            <p:strVal val="ppt_y"/>
                                          </p:val>
                                        </p:tav>
                                        <p:tav tm="100000">
                                          <p:val>
                                            <p:strVal val="ppt_y+.1"/>
                                          </p:val>
                                        </p:tav>
                                      </p:tavLst>
                                    </p:anim>
                                    <p:set>
                                      <p:cBhvr>
                                        <p:cTn id="474" dur="1" fill="hold">
                                          <p:stCondLst>
                                            <p:cond delay="999"/>
                                          </p:stCondLst>
                                        </p:cTn>
                                        <p:tgtEl>
                                          <p:spTgt spid="97"/>
                                        </p:tgtEl>
                                        <p:attrNameLst>
                                          <p:attrName>style.visibility</p:attrName>
                                        </p:attrNameLst>
                                      </p:cBhvr>
                                      <p:to>
                                        <p:strVal val="hidden"/>
                                      </p:to>
                                    </p:set>
                                  </p:childTnLst>
                                </p:cTn>
                              </p:par>
                              <p:par>
                                <p:cTn id="475" presetID="42" presetClass="exit" presetSubtype="0" fill="hold" grpId="0" nodeType="withEffect">
                                  <p:stCondLst>
                                    <p:cond delay="0"/>
                                  </p:stCondLst>
                                  <p:childTnLst>
                                    <p:animEffect transition="out" filter="fade">
                                      <p:cBhvr>
                                        <p:cTn id="476" dur="1000"/>
                                        <p:tgtEl>
                                          <p:spTgt spid="98"/>
                                        </p:tgtEl>
                                      </p:cBhvr>
                                    </p:animEffect>
                                    <p:anim calcmode="lin" valueType="num">
                                      <p:cBhvr>
                                        <p:cTn id="477" dur="1000"/>
                                        <p:tgtEl>
                                          <p:spTgt spid="98"/>
                                        </p:tgtEl>
                                        <p:attrNameLst>
                                          <p:attrName>ppt_x</p:attrName>
                                        </p:attrNameLst>
                                      </p:cBhvr>
                                      <p:tavLst>
                                        <p:tav tm="0">
                                          <p:val>
                                            <p:strVal val="ppt_x"/>
                                          </p:val>
                                        </p:tav>
                                        <p:tav tm="100000">
                                          <p:val>
                                            <p:strVal val="ppt_x"/>
                                          </p:val>
                                        </p:tav>
                                      </p:tavLst>
                                    </p:anim>
                                    <p:anim calcmode="lin" valueType="num">
                                      <p:cBhvr>
                                        <p:cTn id="478" dur="1000"/>
                                        <p:tgtEl>
                                          <p:spTgt spid="98"/>
                                        </p:tgtEl>
                                        <p:attrNameLst>
                                          <p:attrName>ppt_y</p:attrName>
                                        </p:attrNameLst>
                                      </p:cBhvr>
                                      <p:tavLst>
                                        <p:tav tm="0">
                                          <p:val>
                                            <p:strVal val="ppt_y"/>
                                          </p:val>
                                        </p:tav>
                                        <p:tav tm="100000">
                                          <p:val>
                                            <p:strVal val="ppt_y+.1"/>
                                          </p:val>
                                        </p:tav>
                                      </p:tavLst>
                                    </p:anim>
                                    <p:set>
                                      <p:cBhvr>
                                        <p:cTn id="479" dur="1" fill="hold">
                                          <p:stCondLst>
                                            <p:cond delay="999"/>
                                          </p:stCondLst>
                                        </p:cTn>
                                        <p:tgtEl>
                                          <p:spTgt spid="98"/>
                                        </p:tgtEl>
                                        <p:attrNameLst>
                                          <p:attrName>style.visibility</p:attrName>
                                        </p:attrNameLst>
                                      </p:cBhvr>
                                      <p:to>
                                        <p:strVal val="hidden"/>
                                      </p:to>
                                    </p:set>
                                  </p:childTnLst>
                                </p:cTn>
                              </p:par>
                              <p:par>
                                <p:cTn id="480" presetID="42" presetClass="exit" presetSubtype="0" fill="hold" grpId="0" nodeType="withEffect">
                                  <p:stCondLst>
                                    <p:cond delay="0"/>
                                  </p:stCondLst>
                                  <p:childTnLst>
                                    <p:animEffect transition="out" filter="fade">
                                      <p:cBhvr>
                                        <p:cTn id="481" dur="1000"/>
                                        <p:tgtEl>
                                          <p:spTgt spid="99"/>
                                        </p:tgtEl>
                                      </p:cBhvr>
                                    </p:animEffect>
                                    <p:anim calcmode="lin" valueType="num">
                                      <p:cBhvr>
                                        <p:cTn id="482" dur="1000"/>
                                        <p:tgtEl>
                                          <p:spTgt spid="99"/>
                                        </p:tgtEl>
                                        <p:attrNameLst>
                                          <p:attrName>ppt_x</p:attrName>
                                        </p:attrNameLst>
                                      </p:cBhvr>
                                      <p:tavLst>
                                        <p:tav tm="0">
                                          <p:val>
                                            <p:strVal val="ppt_x"/>
                                          </p:val>
                                        </p:tav>
                                        <p:tav tm="100000">
                                          <p:val>
                                            <p:strVal val="ppt_x"/>
                                          </p:val>
                                        </p:tav>
                                      </p:tavLst>
                                    </p:anim>
                                    <p:anim calcmode="lin" valueType="num">
                                      <p:cBhvr>
                                        <p:cTn id="483" dur="1000"/>
                                        <p:tgtEl>
                                          <p:spTgt spid="99"/>
                                        </p:tgtEl>
                                        <p:attrNameLst>
                                          <p:attrName>ppt_y</p:attrName>
                                        </p:attrNameLst>
                                      </p:cBhvr>
                                      <p:tavLst>
                                        <p:tav tm="0">
                                          <p:val>
                                            <p:strVal val="ppt_y"/>
                                          </p:val>
                                        </p:tav>
                                        <p:tav tm="100000">
                                          <p:val>
                                            <p:strVal val="ppt_y+.1"/>
                                          </p:val>
                                        </p:tav>
                                      </p:tavLst>
                                    </p:anim>
                                    <p:set>
                                      <p:cBhvr>
                                        <p:cTn id="484" dur="1" fill="hold">
                                          <p:stCondLst>
                                            <p:cond delay="999"/>
                                          </p:stCondLst>
                                        </p:cTn>
                                        <p:tgtEl>
                                          <p:spTgt spid="99"/>
                                        </p:tgtEl>
                                        <p:attrNameLst>
                                          <p:attrName>style.visibility</p:attrName>
                                        </p:attrNameLst>
                                      </p:cBhvr>
                                      <p:to>
                                        <p:strVal val="hidden"/>
                                      </p:to>
                                    </p:set>
                                  </p:childTnLst>
                                </p:cTn>
                              </p:par>
                              <p:par>
                                <p:cTn id="485" presetID="42" presetClass="exit" presetSubtype="0" fill="hold" grpId="0" nodeType="withEffect">
                                  <p:stCondLst>
                                    <p:cond delay="0"/>
                                  </p:stCondLst>
                                  <p:childTnLst>
                                    <p:animEffect transition="out" filter="fade">
                                      <p:cBhvr>
                                        <p:cTn id="486" dur="1000"/>
                                        <p:tgtEl>
                                          <p:spTgt spid="100"/>
                                        </p:tgtEl>
                                      </p:cBhvr>
                                    </p:animEffect>
                                    <p:anim calcmode="lin" valueType="num">
                                      <p:cBhvr>
                                        <p:cTn id="487" dur="1000"/>
                                        <p:tgtEl>
                                          <p:spTgt spid="100"/>
                                        </p:tgtEl>
                                        <p:attrNameLst>
                                          <p:attrName>ppt_x</p:attrName>
                                        </p:attrNameLst>
                                      </p:cBhvr>
                                      <p:tavLst>
                                        <p:tav tm="0">
                                          <p:val>
                                            <p:strVal val="ppt_x"/>
                                          </p:val>
                                        </p:tav>
                                        <p:tav tm="100000">
                                          <p:val>
                                            <p:strVal val="ppt_x"/>
                                          </p:val>
                                        </p:tav>
                                      </p:tavLst>
                                    </p:anim>
                                    <p:anim calcmode="lin" valueType="num">
                                      <p:cBhvr>
                                        <p:cTn id="488" dur="1000"/>
                                        <p:tgtEl>
                                          <p:spTgt spid="100"/>
                                        </p:tgtEl>
                                        <p:attrNameLst>
                                          <p:attrName>ppt_y</p:attrName>
                                        </p:attrNameLst>
                                      </p:cBhvr>
                                      <p:tavLst>
                                        <p:tav tm="0">
                                          <p:val>
                                            <p:strVal val="ppt_y"/>
                                          </p:val>
                                        </p:tav>
                                        <p:tav tm="100000">
                                          <p:val>
                                            <p:strVal val="ppt_y+.1"/>
                                          </p:val>
                                        </p:tav>
                                      </p:tavLst>
                                    </p:anim>
                                    <p:set>
                                      <p:cBhvr>
                                        <p:cTn id="489" dur="1" fill="hold">
                                          <p:stCondLst>
                                            <p:cond delay="999"/>
                                          </p:stCondLst>
                                        </p:cTn>
                                        <p:tgtEl>
                                          <p:spTgt spid="100"/>
                                        </p:tgtEl>
                                        <p:attrNameLst>
                                          <p:attrName>style.visibility</p:attrName>
                                        </p:attrNameLst>
                                      </p:cBhvr>
                                      <p:to>
                                        <p:strVal val="hidden"/>
                                      </p:to>
                                    </p:set>
                                  </p:childTnLst>
                                </p:cTn>
                              </p:par>
                              <p:par>
                                <p:cTn id="490" presetID="42" presetClass="exit" presetSubtype="0" fill="hold" grpId="0" nodeType="withEffect">
                                  <p:stCondLst>
                                    <p:cond delay="0"/>
                                  </p:stCondLst>
                                  <p:childTnLst>
                                    <p:animEffect transition="out" filter="fade">
                                      <p:cBhvr>
                                        <p:cTn id="491" dur="1000"/>
                                        <p:tgtEl>
                                          <p:spTgt spid="101"/>
                                        </p:tgtEl>
                                      </p:cBhvr>
                                    </p:animEffect>
                                    <p:anim calcmode="lin" valueType="num">
                                      <p:cBhvr>
                                        <p:cTn id="492" dur="1000"/>
                                        <p:tgtEl>
                                          <p:spTgt spid="101"/>
                                        </p:tgtEl>
                                        <p:attrNameLst>
                                          <p:attrName>ppt_x</p:attrName>
                                        </p:attrNameLst>
                                      </p:cBhvr>
                                      <p:tavLst>
                                        <p:tav tm="0">
                                          <p:val>
                                            <p:strVal val="ppt_x"/>
                                          </p:val>
                                        </p:tav>
                                        <p:tav tm="100000">
                                          <p:val>
                                            <p:strVal val="ppt_x"/>
                                          </p:val>
                                        </p:tav>
                                      </p:tavLst>
                                    </p:anim>
                                    <p:anim calcmode="lin" valueType="num">
                                      <p:cBhvr>
                                        <p:cTn id="493" dur="1000"/>
                                        <p:tgtEl>
                                          <p:spTgt spid="101"/>
                                        </p:tgtEl>
                                        <p:attrNameLst>
                                          <p:attrName>ppt_y</p:attrName>
                                        </p:attrNameLst>
                                      </p:cBhvr>
                                      <p:tavLst>
                                        <p:tav tm="0">
                                          <p:val>
                                            <p:strVal val="ppt_y"/>
                                          </p:val>
                                        </p:tav>
                                        <p:tav tm="100000">
                                          <p:val>
                                            <p:strVal val="ppt_y+.1"/>
                                          </p:val>
                                        </p:tav>
                                      </p:tavLst>
                                    </p:anim>
                                    <p:set>
                                      <p:cBhvr>
                                        <p:cTn id="494" dur="1" fill="hold">
                                          <p:stCondLst>
                                            <p:cond delay="999"/>
                                          </p:stCondLst>
                                        </p:cTn>
                                        <p:tgtEl>
                                          <p:spTgt spid="101"/>
                                        </p:tgtEl>
                                        <p:attrNameLst>
                                          <p:attrName>style.visibility</p:attrName>
                                        </p:attrNameLst>
                                      </p:cBhvr>
                                      <p:to>
                                        <p:strVal val="hidden"/>
                                      </p:to>
                                    </p:set>
                                  </p:childTnLst>
                                </p:cTn>
                              </p:par>
                              <p:par>
                                <p:cTn id="495" presetID="42" presetClass="exit" presetSubtype="0" fill="hold" grpId="0" nodeType="withEffect">
                                  <p:stCondLst>
                                    <p:cond delay="0"/>
                                  </p:stCondLst>
                                  <p:childTnLst>
                                    <p:animEffect transition="out" filter="fade">
                                      <p:cBhvr>
                                        <p:cTn id="496" dur="1000"/>
                                        <p:tgtEl>
                                          <p:spTgt spid="102"/>
                                        </p:tgtEl>
                                      </p:cBhvr>
                                    </p:animEffect>
                                    <p:anim calcmode="lin" valueType="num">
                                      <p:cBhvr>
                                        <p:cTn id="497" dur="1000"/>
                                        <p:tgtEl>
                                          <p:spTgt spid="102"/>
                                        </p:tgtEl>
                                        <p:attrNameLst>
                                          <p:attrName>ppt_x</p:attrName>
                                        </p:attrNameLst>
                                      </p:cBhvr>
                                      <p:tavLst>
                                        <p:tav tm="0">
                                          <p:val>
                                            <p:strVal val="ppt_x"/>
                                          </p:val>
                                        </p:tav>
                                        <p:tav tm="100000">
                                          <p:val>
                                            <p:strVal val="ppt_x"/>
                                          </p:val>
                                        </p:tav>
                                      </p:tavLst>
                                    </p:anim>
                                    <p:anim calcmode="lin" valueType="num">
                                      <p:cBhvr>
                                        <p:cTn id="498" dur="1000"/>
                                        <p:tgtEl>
                                          <p:spTgt spid="102"/>
                                        </p:tgtEl>
                                        <p:attrNameLst>
                                          <p:attrName>ppt_y</p:attrName>
                                        </p:attrNameLst>
                                      </p:cBhvr>
                                      <p:tavLst>
                                        <p:tav tm="0">
                                          <p:val>
                                            <p:strVal val="ppt_y"/>
                                          </p:val>
                                        </p:tav>
                                        <p:tav tm="100000">
                                          <p:val>
                                            <p:strVal val="ppt_y+.1"/>
                                          </p:val>
                                        </p:tav>
                                      </p:tavLst>
                                    </p:anim>
                                    <p:set>
                                      <p:cBhvr>
                                        <p:cTn id="499" dur="1" fill="hold">
                                          <p:stCondLst>
                                            <p:cond delay="999"/>
                                          </p:stCondLst>
                                        </p:cTn>
                                        <p:tgtEl>
                                          <p:spTgt spid="102"/>
                                        </p:tgtEl>
                                        <p:attrNameLst>
                                          <p:attrName>style.visibility</p:attrName>
                                        </p:attrNameLst>
                                      </p:cBhvr>
                                      <p:to>
                                        <p:strVal val="hidden"/>
                                      </p:to>
                                    </p:set>
                                  </p:childTnLst>
                                </p:cTn>
                              </p:par>
                              <p:par>
                                <p:cTn id="500" presetID="42" presetClass="exit" presetSubtype="0" fill="hold" grpId="0" nodeType="withEffect">
                                  <p:stCondLst>
                                    <p:cond delay="0"/>
                                  </p:stCondLst>
                                  <p:childTnLst>
                                    <p:animEffect transition="out" filter="fade">
                                      <p:cBhvr>
                                        <p:cTn id="501" dur="1000"/>
                                        <p:tgtEl>
                                          <p:spTgt spid="103"/>
                                        </p:tgtEl>
                                      </p:cBhvr>
                                    </p:animEffect>
                                    <p:anim calcmode="lin" valueType="num">
                                      <p:cBhvr>
                                        <p:cTn id="502" dur="1000"/>
                                        <p:tgtEl>
                                          <p:spTgt spid="103"/>
                                        </p:tgtEl>
                                        <p:attrNameLst>
                                          <p:attrName>ppt_x</p:attrName>
                                        </p:attrNameLst>
                                      </p:cBhvr>
                                      <p:tavLst>
                                        <p:tav tm="0">
                                          <p:val>
                                            <p:strVal val="ppt_x"/>
                                          </p:val>
                                        </p:tav>
                                        <p:tav tm="100000">
                                          <p:val>
                                            <p:strVal val="ppt_x"/>
                                          </p:val>
                                        </p:tav>
                                      </p:tavLst>
                                    </p:anim>
                                    <p:anim calcmode="lin" valueType="num">
                                      <p:cBhvr>
                                        <p:cTn id="503" dur="1000"/>
                                        <p:tgtEl>
                                          <p:spTgt spid="103"/>
                                        </p:tgtEl>
                                        <p:attrNameLst>
                                          <p:attrName>ppt_y</p:attrName>
                                        </p:attrNameLst>
                                      </p:cBhvr>
                                      <p:tavLst>
                                        <p:tav tm="0">
                                          <p:val>
                                            <p:strVal val="ppt_y"/>
                                          </p:val>
                                        </p:tav>
                                        <p:tav tm="100000">
                                          <p:val>
                                            <p:strVal val="ppt_y+.1"/>
                                          </p:val>
                                        </p:tav>
                                      </p:tavLst>
                                    </p:anim>
                                    <p:set>
                                      <p:cBhvr>
                                        <p:cTn id="504" dur="1" fill="hold">
                                          <p:stCondLst>
                                            <p:cond delay="999"/>
                                          </p:stCondLst>
                                        </p:cTn>
                                        <p:tgtEl>
                                          <p:spTgt spid="103"/>
                                        </p:tgtEl>
                                        <p:attrNameLst>
                                          <p:attrName>style.visibility</p:attrName>
                                        </p:attrNameLst>
                                      </p:cBhvr>
                                      <p:to>
                                        <p:strVal val="hidden"/>
                                      </p:to>
                                    </p:set>
                                  </p:childTnLst>
                                </p:cTn>
                              </p:par>
                              <p:par>
                                <p:cTn id="505" presetID="42" presetClass="exit" presetSubtype="0" fill="hold" grpId="0" nodeType="withEffect">
                                  <p:stCondLst>
                                    <p:cond delay="0"/>
                                  </p:stCondLst>
                                  <p:childTnLst>
                                    <p:animEffect transition="out" filter="fade">
                                      <p:cBhvr>
                                        <p:cTn id="506" dur="1000"/>
                                        <p:tgtEl>
                                          <p:spTgt spid="104"/>
                                        </p:tgtEl>
                                      </p:cBhvr>
                                    </p:animEffect>
                                    <p:anim calcmode="lin" valueType="num">
                                      <p:cBhvr>
                                        <p:cTn id="507" dur="1000"/>
                                        <p:tgtEl>
                                          <p:spTgt spid="104"/>
                                        </p:tgtEl>
                                        <p:attrNameLst>
                                          <p:attrName>ppt_x</p:attrName>
                                        </p:attrNameLst>
                                      </p:cBhvr>
                                      <p:tavLst>
                                        <p:tav tm="0">
                                          <p:val>
                                            <p:strVal val="ppt_x"/>
                                          </p:val>
                                        </p:tav>
                                        <p:tav tm="100000">
                                          <p:val>
                                            <p:strVal val="ppt_x"/>
                                          </p:val>
                                        </p:tav>
                                      </p:tavLst>
                                    </p:anim>
                                    <p:anim calcmode="lin" valueType="num">
                                      <p:cBhvr>
                                        <p:cTn id="508" dur="1000"/>
                                        <p:tgtEl>
                                          <p:spTgt spid="104"/>
                                        </p:tgtEl>
                                        <p:attrNameLst>
                                          <p:attrName>ppt_y</p:attrName>
                                        </p:attrNameLst>
                                      </p:cBhvr>
                                      <p:tavLst>
                                        <p:tav tm="0">
                                          <p:val>
                                            <p:strVal val="ppt_y"/>
                                          </p:val>
                                        </p:tav>
                                        <p:tav tm="100000">
                                          <p:val>
                                            <p:strVal val="ppt_y+.1"/>
                                          </p:val>
                                        </p:tav>
                                      </p:tavLst>
                                    </p:anim>
                                    <p:set>
                                      <p:cBhvr>
                                        <p:cTn id="509" dur="1" fill="hold">
                                          <p:stCondLst>
                                            <p:cond delay="999"/>
                                          </p:stCondLst>
                                        </p:cTn>
                                        <p:tgtEl>
                                          <p:spTgt spid="104"/>
                                        </p:tgtEl>
                                        <p:attrNameLst>
                                          <p:attrName>style.visibility</p:attrName>
                                        </p:attrNameLst>
                                      </p:cBhvr>
                                      <p:to>
                                        <p:strVal val="hidden"/>
                                      </p:to>
                                    </p:set>
                                  </p:childTnLst>
                                </p:cTn>
                              </p:par>
                              <p:par>
                                <p:cTn id="510" presetID="42" presetClass="exit" presetSubtype="0" fill="hold" grpId="0" nodeType="withEffect">
                                  <p:stCondLst>
                                    <p:cond delay="0"/>
                                  </p:stCondLst>
                                  <p:childTnLst>
                                    <p:animEffect transition="out" filter="fade">
                                      <p:cBhvr>
                                        <p:cTn id="511" dur="1000"/>
                                        <p:tgtEl>
                                          <p:spTgt spid="105"/>
                                        </p:tgtEl>
                                      </p:cBhvr>
                                    </p:animEffect>
                                    <p:anim calcmode="lin" valueType="num">
                                      <p:cBhvr>
                                        <p:cTn id="512" dur="1000"/>
                                        <p:tgtEl>
                                          <p:spTgt spid="105"/>
                                        </p:tgtEl>
                                        <p:attrNameLst>
                                          <p:attrName>ppt_x</p:attrName>
                                        </p:attrNameLst>
                                      </p:cBhvr>
                                      <p:tavLst>
                                        <p:tav tm="0">
                                          <p:val>
                                            <p:strVal val="ppt_x"/>
                                          </p:val>
                                        </p:tav>
                                        <p:tav tm="100000">
                                          <p:val>
                                            <p:strVal val="ppt_x"/>
                                          </p:val>
                                        </p:tav>
                                      </p:tavLst>
                                    </p:anim>
                                    <p:anim calcmode="lin" valueType="num">
                                      <p:cBhvr>
                                        <p:cTn id="513" dur="1000"/>
                                        <p:tgtEl>
                                          <p:spTgt spid="105"/>
                                        </p:tgtEl>
                                        <p:attrNameLst>
                                          <p:attrName>ppt_y</p:attrName>
                                        </p:attrNameLst>
                                      </p:cBhvr>
                                      <p:tavLst>
                                        <p:tav tm="0">
                                          <p:val>
                                            <p:strVal val="ppt_y"/>
                                          </p:val>
                                        </p:tav>
                                        <p:tav tm="100000">
                                          <p:val>
                                            <p:strVal val="ppt_y+.1"/>
                                          </p:val>
                                        </p:tav>
                                      </p:tavLst>
                                    </p:anim>
                                    <p:set>
                                      <p:cBhvr>
                                        <p:cTn id="514" dur="1" fill="hold">
                                          <p:stCondLst>
                                            <p:cond delay="999"/>
                                          </p:stCondLst>
                                        </p:cTn>
                                        <p:tgtEl>
                                          <p:spTgt spid="105"/>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3" grpId="0" animBg="1"/>
      <p:bldP spid="4" grpId="0" animBg="1"/>
      <p:bldP spid="5" grpId="0" animBg="1"/>
      <p:bldP spid="6" grpId="0" animBg="1"/>
      <p:bldP spid="7" grpId="0" animBg="1"/>
      <p:bldP spid="8" grpId="0" animBg="1"/>
      <p:bldP spid="9" grpId="0" animBg="1"/>
      <p:bldP spid="10" grpId="0" animBg="1"/>
      <p:bldP spid="11" grpId="0" animBg="1"/>
      <p:bldP spid="12" grpId="0" animBg="1"/>
      <p:bldP spid="13" grpId="0" animBg="1"/>
      <p:bldP spid="14" grpId="0" animBg="1"/>
      <p:bldP spid="15" grpId="0" animBg="1"/>
      <p:bldP spid="16" grpId="0" animBg="1"/>
      <p:bldP spid="17" grpId="0" animBg="1"/>
      <p:bldP spid="18" grpId="0" animBg="1"/>
      <p:bldP spid="19" grpId="0" animBg="1"/>
      <p:bldP spid="20" grpId="0" animBg="1"/>
      <p:bldP spid="21" grpId="0" animBg="1"/>
      <p:bldP spid="22" grpId="0" animBg="1"/>
      <p:bldP spid="23" grpId="0" animBg="1"/>
      <p:bldP spid="24" grpId="0" animBg="1"/>
      <p:bldP spid="26" grpId="0" animBg="1"/>
      <p:bldP spid="27" grpId="0" animBg="1"/>
      <p:bldP spid="28" grpId="0" animBg="1"/>
      <p:bldP spid="29" grpId="0" animBg="1"/>
      <p:bldP spid="30" grpId="0" animBg="1"/>
      <p:bldP spid="31" grpId="0" animBg="1"/>
      <p:bldP spid="32" grpId="0" animBg="1"/>
      <p:bldP spid="33" grpId="0" animBg="1"/>
      <p:bldP spid="34" grpId="0" animBg="1"/>
      <p:bldP spid="35" grpId="0" animBg="1"/>
      <p:bldP spid="36" grpId="0" animBg="1"/>
      <p:bldP spid="37" grpId="0" animBg="1"/>
      <p:bldP spid="38" grpId="0" animBg="1"/>
      <p:bldP spid="39" grpId="0" animBg="1"/>
      <p:bldP spid="40" grpId="0" animBg="1"/>
      <p:bldP spid="41" grpId="0" animBg="1"/>
      <p:bldP spid="42" grpId="0" animBg="1"/>
      <p:bldP spid="43" grpId="0" animBg="1"/>
      <p:bldP spid="44" grpId="0" animBg="1"/>
      <p:bldP spid="45" grpId="0" animBg="1"/>
      <p:bldP spid="46" grpId="0" animBg="1"/>
      <p:bldP spid="47" grpId="0" animBg="1"/>
      <p:bldP spid="48" grpId="0" animBg="1"/>
      <p:bldP spid="49" grpId="0" animBg="1"/>
      <p:bldP spid="50" grpId="0" animBg="1"/>
      <p:bldP spid="51" grpId="0" animBg="1"/>
      <p:bldP spid="52" grpId="0" animBg="1"/>
      <p:bldP spid="53" grpId="0" animBg="1"/>
      <p:bldP spid="54" grpId="0" animBg="1"/>
      <p:bldP spid="55" grpId="0" animBg="1"/>
      <p:bldP spid="56" grpId="0" animBg="1"/>
      <p:bldP spid="57" grpId="0" animBg="1"/>
      <p:bldP spid="58" grpId="0" animBg="1"/>
      <p:bldP spid="59" grpId="0" animBg="1"/>
      <p:bldP spid="60" grpId="0" animBg="1"/>
      <p:bldP spid="61" grpId="0" animBg="1"/>
      <p:bldP spid="62" grpId="0" animBg="1"/>
      <p:bldP spid="63" grpId="0" animBg="1"/>
      <p:bldP spid="64" grpId="0" animBg="1"/>
      <p:bldP spid="65" grpId="0" animBg="1"/>
      <p:bldP spid="66" grpId="0" animBg="1"/>
      <p:bldP spid="67" grpId="0" animBg="1"/>
      <p:bldP spid="68" grpId="0" animBg="1"/>
      <p:bldP spid="69" grpId="0" animBg="1"/>
      <p:bldP spid="70" grpId="0" animBg="1"/>
      <p:bldP spid="71" grpId="0" animBg="1"/>
      <p:bldP spid="72" grpId="0" animBg="1"/>
      <p:bldP spid="73" grpId="0" animBg="1"/>
      <p:bldP spid="75" grpId="0" animBg="1"/>
      <p:bldP spid="76" grpId="0" animBg="1"/>
      <p:bldP spid="77" grpId="0" animBg="1"/>
      <p:bldP spid="78" grpId="0" animBg="1"/>
      <p:bldP spid="79" grpId="0" animBg="1"/>
      <p:bldP spid="80" grpId="0" animBg="1"/>
      <p:bldP spid="81" grpId="0" animBg="1"/>
      <p:bldP spid="82" grpId="0" animBg="1"/>
      <p:bldP spid="83" grpId="0" animBg="1"/>
      <p:bldP spid="84" grpId="0" animBg="1"/>
      <p:bldP spid="85" grpId="0" animBg="1"/>
      <p:bldP spid="86" grpId="0" animBg="1"/>
      <p:bldP spid="87" grpId="0" animBg="1"/>
      <p:bldP spid="88" grpId="0" animBg="1"/>
      <p:bldP spid="89" grpId="0" animBg="1"/>
      <p:bldP spid="90" grpId="0" animBg="1"/>
      <p:bldP spid="91" grpId="0" animBg="1"/>
      <p:bldP spid="92" grpId="0" animBg="1"/>
      <p:bldP spid="93" grpId="0" animBg="1"/>
      <p:bldP spid="94" grpId="0" animBg="1"/>
      <p:bldP spid="95" grpId="0" animBg="1"/>
      <p:bldP spid="96" grpId="0" animBg="1"/>
      <p:bldP spid="97" grpId="0" animBg="1"/>
      <p:bldP spid="98" grpId="0" animBg="1"/>
      <p:bldP spid="99" grpId="0" animBg="1"/>
      <p:bldP spid="100" grpId="0" animBg="1"/>
      <p:bldP spid="101" grpId="0" animBg="1"/>
      <p:bldP spid="102" grpId="0" animBg="1"/>
      <p:bldP spid="103" grpId="0" animBg="1"/>
      <p:bldP spid="104" grpId="0" animBg="1"/>
      <p:bldP spid="105" grpId="0" animBg="1"/>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p:nvPr/>
        </p:nvSpPr>
        <p:spPr>
          <a:xfrm>
            <a:off x="8532165" y="3116860"/>
            <a:ext cx="91005" cy="46392"/>
          </a:xfrm>
          <a:prstGeom prst="rect">
            <a:avLst/>
          </a:prstGeom>
          <a:blipFill>
            <a:blip r:embed="rId2" cstate="print"/>
            <a:stretch>
              <a:fillRect/>
            </a:stretch>
          </a:blipFill>
        </p:spPr>
        <p:txBody>
          <a:bodyPr wrap="square" lIns="0" tIns="0" rIns="0" bIns="0" rtlCol="0">
            <a:noAutofit/>
          </a:bodyPr>
          <a:lstStyle/>
          <a:p>
            <a:endParaRPr/>
          </a:p>
        </p:txBody>
      </p:sp>
      <p:sp>
        <p:nvSpPr>
          <p:cNvPr id="3" name="object 3"/>
          <p:cNvSpPr/>
          <p:nvPr/>
        </p:nvSpPr>
        <p:spPr>
          <a:xfrm>
            <a:off x="8741367" y="3105262"/>
            <a:ext cx="93518" cy="56982"/>
          </a:xfrm>
          <a:prstGeom prst="rect">
            <a:avLst/>
          </a:prstGeom>
          <a:blipFill>
            <a:blip r:embed="rId3" cstate="print"/>
            <a:stretch>
              <a:fillRect/>
            </a:stretch>
          </a:blipFill>
        </p:spPr>
        <p:txBody>
          <a:bodyPr wrap="square" lIns="0" tIns="0" rIns="0" bIns="0" rtlCol="0">
            <a:noAutofit/>
          </a:bodyPr>
          <a:lstStyle/>
          <a:p>
            <a:endParaRPr/>
          </a:p>
        </p:txBody>
      </p:sp>
      <p:sp>
        <p:nvSpPr>
          <p:cNvPr id="4" name="object 4"/>
          <p:cNvSpPr/>
          <p:nvPr/>
        </p:nvSpPr>
        <p:spPr>
          <a:xfrm>
            <a:off x="8654778" y="3032648"/>
            <a:ext cx="184265" cy="128588"/>
          </a:xfrm>
          <a:prstGeom prst="rect">
            <a:avLst/>
          </a:prstGeom>
          <a:blipFill>
            <a:blip r:embed="rId4" cstate="print"/>
            <a:stretch>
              <a:fillRect/>
            </a:stretch>
          </a:blipFill>
        </p:spPr>
        <p:txBody>
          <a:bodyPr wrap="square" lIns="0" tIns="0" rIns="0" bIns="0" rtlCol="0">
            <a:noAutofit/>
          </a:bodyPr>
          <a:lstStyle/>
          <a:p>
            <a:endParaRPr/>
          </a:p>
        </p:txBody>
      </p:sp>
      <p:sp>
        <p:nvSpPr>
          <p:cNvPr id="5" name="object 5"/>
          <p:cNvSpPr/>
          <p:nvPr/>
        </p:nvSpPr>
        <p:spPr>
          <a:xfrm>
            <a:off x="8758687" y="3092152"/>
            <a:ext cx="80167" cy="29752"/>
          </a:xfrm>
          <a:prstGeom prst="rect">
            <a:avLst/>
          </a:prstGeom>
          <a:blipFill>
            <a:blip r:embed="rId5" cstate="print"/>
            <a:stretch>
              <a:fillRect/>
            </a:stretch>
          </a:blipFill>
        </p:spPr>
        <p:txBody>
          <a:bodyPr wrap="square" lIns="0" tIns="0" rIns="0" bIns="0" rtlCol="0">
            <a:noAutofit/>
          </a:bodyPr>
          <a:lstStyle/>
          <a:p>
            <a:endParaRPr/>
          </a:p>
        </p:txBody>
      </p:sp>
      <p:sp>
        <p:nvSpPr>
          <p:cNvPr id="6" name="object 6"/>
          <p:cNvSpPr/>
          <p:nvPr/>
        </p:nvSpPr>
        <p:spPr>
          <a:xfrm>
            <a:off x="8789861" y="3005418"/>
            <a:ext cx="76892" cy="34794"/>
          </a:xfrm>
          <a:prstGeom prst="rect">
            <a:avLst/>
          </a:prstGeom>
          <a:blipFill>
            <a:blip r:embed="rId6" cstate="print"/>
            <a:stretch>
              <a:fillRect/>
            </a:stretch>
          </a:blipFill>
        </p:spPr>
        <p:txBody>
          <a:bodyPr wrap="square" lIns="0" tIns="0" rIns="0" bIns="0" rtlCol="0">
            <a:noAutofit/>
          </a:bodyPr>
          <a:lstStyle/>
          <a:p>
            <a:endParaRPr/>
          </a:p>
        </p:txBody>
      </p:sp>
      <p:sp>
        <p:nvSpPr>
          <p:cNvPr id="7" name="object 7"/>
          <p:cNvSpPr/>
          <p:nvPr/>
        </p:nvSpPr>
        <p:spPr>
          <a:xfrm>
            <a:off x="8401238" y="2988778"/>
            <a:ext cx="283258" cy="151279"/>
          </a:xfrm>
          <a:prstGeom prst="rect">
            <a:avLst/>
          </a:prstGeom>
          <a:blipFill>
            <a:blip r:embed="rId7" cstate="print"/>
            <a:stretch>
              <a:fillRect/>
            </a:stretch>
          </a:blipFill>
        </p:spPr>
        <p:txBody>
          <a:bodyPr wrap="square" lIns="0" tIns="0" rIns="0" bIns="0" rtlCol="0">
            <a:noAutofit/>
          </a:bodyPr>
          <a:lstStyle/>
          <a:p>
            <a:endParaRPr/>
          </a:p>
        </p:txBody>
      </p:sp>
      <p:sp>
        <p:nvSpPr>
          <p:cNvPr id="8" name="object 8"/>
          <p:cNvSpPr/>
          <p:nvPr/>
        </p:nvSpPr>
        <p:spPr>
          <a:xfrm>
            <a:off x="8464278" y="2933308"/>
            <a:ext cx="343965" cy="90768"/>
          </a:xfrm>
          <a:prstGeom prst="rect">
            <a:avLst/>
          </a:prstGeom>
          <a:blipFill>
            <a:blip r:embed="rId8" cstate="print"/>
            <a:stretch>
              <a:fillRect/>
            </a:stretch>
          </a:blipFill>
        </p:spPr>
        <p:txBody>
          <a:bodyPr wrap="square" lIns="0" tIns="0" rIns="0" bIns="0" rtlCol="0">
            <a:noAutofit/>
          </a:bodyPr>
          <a:lstStyle/>
          <a:p>
            <a:endParaRPr/>
          </a:p>
        </p:txBody>
      </p:sp>
      <p:sp>
        <p:nvSpPr>
          <p:cNvPr id="9" name="object 9"/>
          <p:cNvSpPr/>
          <p:nvPr/>
        </p:nvSpPr>
        <p:spPr>
          <a:xfrm>
            <a:off x="8843201" y="2998863"/>
            <a:ext cx="43641" cy="18657"/>
          </a:xfrm>
          <a:prstGeom prst="rect">
            <a:avLst/>
          </a:prstGeom>
          <a:blipFill>
            <a:blip r:embed="rId9" cstate="print"/>
            <a:stretch>
              <a:fillRect/>
            </a:stretch>
          </a:blipFill>
        </p:spPr>
        <p:txBody>
          <a:bodyPr wrap="square" lIns="0" tIns="0" rIns="0" bIns="0" rtlCol="0">
            <a:noAutofit/>
          </a:bodyPr>
          <a:lstStyle/>
          <a:p>
            <a:endParaRPr/>
          </a:p>
        </p:txBody>
      </p:sp>
      <p:sp>
        <p:nvSpPr>
          <p:cNvPr id="10" name="object 10"/>
          <p:cNvSpPr/>
          <p:nvPr/>
        </p:nvSpPr>
        <p:spPr>
          <a:xfrm>
            <a:off x="8671402" y="2934318"/>
            <a:ext cx="231371" cy="69588"/>
          </a:xfrm>
          <a:prstGeom prst="rect">
            <a:avLst/>
          </a:prstGeom>
          <a:blipFill>
            <a:blip r:embed="rId10" cstate="print"/>
            <a:stretch>
              <a:fillRect/>
            </a:stretch>
          </a:blipFill>
        </p:spPr>
        <p:txBody>
          <a:bodyPr wrap="square" lIns="0" tIns="0" rIns="0" bIns="0" rtlCol="0">
            <a:noAutofit/>
          </a:bodyPr>
          <a:lstStyle/>
          <a:p>
            <a:endParaRPr/>
          </a:p>
        </p:txBody>
      </p:sp>
      <p:sp>
        <p:nvSpPr>
          <p:cNvPr id="11" name="object 11"/>
          <p:cNvSpPr/>
          <p:nvPr/>
        </p:nvSpPr>
        <p:spPr>
          <a:xfrm>
            <a:off x="8798171" y="2950454"/>
            <a:ext cx="104371" cy="34793"/>
          </a:xfrm>
          <a:prstGeom prst="rect">
            <a:avLst/>
          </a:prstGeom>
          <a:blipFill>
            <a:blip r:embed="rId11" cstate="print"/>
            <a:stretch>
              <a:fillRect/>
            </a:stretch>
          </a:blipFill>
        </p:spPr>
        <p:txBody>
          <a:bodyPr wrap="square" lIns="0" tIns="0" rIns="0" bIns="0" rtlCol="0">
            <a:noAutofit/>
          </a:bodyPr>
          <a:lstStyle/>
          <a:p>
            <a:endParaRPr/>
          </a:p>
        </p:txBody>
      </p:sp>
      <p:sp>
        <p:nvSpPr>
          <p:cNvPr id="12" name="object 12"/>
          <p:cNvSpPr/>
          <p:nvPr/>
        </p:nvSpPr>
        <p:spPr>
          <a:xfrm>
            <a:off x="8648546" y="2855652"/>
            <a:ext cx="139237" cy="141194"/>
          </a:xfrm>
          <a:prstGeom prst="rect">
            <a:avLst/>
          </a:prstGeom>
          <a:blipFill>
            <a:blip r:embed="rId12" cstate="print"/>
            <a:stretch>
              <a:fillRect/>
            </a:stretch>
          </a:blipFill>
        </p:spPr>
        <p:txBody>
          <a:bodyPr wrap="square" lIns="0" tIns="0" rIns="0" bIns="0" rtlCol="0">
            <a:noAutofit/>
          </a:bodyPr>
          <a:lstStyle/>
          <a:p>
            <a:endParaRPr/>
          </a:p>
        </p:txBody>
      </p:sp>
      <p:sp>
        <p:nvSpPr>
          <p:cNvPr id="13" name="object 13"/>
          <p:cNvSpPr/>
          <p:nvPr/>
        </p:nvSpPr>
        <p:spPr>
          <a:xfrm>
            <a:off x="8468433" y="2866746"/>
            <a:ext cx="108065" cy="69589"/>
          </a:xfrm>
          <a:prstGeom prst="rect">
            <a:avLst/>
          </a:prstGeom>
          <a:blipFill>
            <a:blip r:embed="rId13" cstate="print"/>
            <a:stretch>
              <a:fillRect/>
            </a:stretch>
          </a:blipFill>
        </p:spPr>
        <p:txBody>
          <a:bodyPr wrap="square" lIns="0" tIns="0" rIns="0" bIns="0" rtlCol="0">
            <a:noAutofit/>
          </a:bodyPr>
          <a:lstStyle/>
          <a:p>
            <a:endParaRPr/>
          </a:p>
        </p:txBody>
      </p:sp>
      <p:sp>
        <p:nvSpPr>
          <p:cNvPr id="14" name="object 14"/>
          <p:cNvSpPr/>
          <p:nvPr/>
        </p:nvSpPr>
        <p:spPr>
          <a:xfrm>
            <a:off x="8682487" y="2837499"/>
            <a:ext cx="87976" cy="70092"/>
          </a:xfrm>
          <a:prstGeom prst="rect">
            <a:avLst/>
          </a:prstGeom>
          <a:blipFill>
            <a:blip r:embed="rId14" cstate="print"/>
            <a:stretch>
              <a:fillRect/>
            </a:stretch>
          </a:blipFill>
        </p:spPr>
        <p:txBody>
          <a:bodyPr wrap="square" lIns="0" tIns="0" rIns="0" bIns="0" rtlCol="0">
            <a:noAutofit/>
          </a:bodyPr>
          <a:lstStyle/>
          <a:p>
            <a:endParaRPr/>
          </a:p>
        </p:txBody>
      </p:sp>
      <p:sp>
        <p:nvSpPr>
          <p:cNvPr id="15" name="object 15"/>
          <p:cNvSpPr/>
          <p:nvPr/>
        </p:nvSpPr>
        <p:spPr>
          <a:xfrm>
            <a:off x="8667329" y="507375"/>
            <a:ext cx="72044" cy="55973"/>
          </a:xfrm>
          <a:prstGeom prst="rect">
            <a:avLst/>
          </a:prstGeom>
          <a:blipFill>
            <a:blip r:embed="rId15" cstate="print"/>
            <a:stretch>
              <a:fillRect/>
            </a:stretch>
          </a:blipFill>
        </p:spPr>
        <p:txBody>
          <a:bodyPr wrap="square" lIns="0" tIns="0" rIns="0" bIns="0" rtlCol="0">
            <a:noAutofit/>
          </a:bodyPr>
          <a:lstStyle/>
          <a:p>
            <a:endParaRPr/>
          </a:p>
        </p:txBody>
      </p:sp>
      <p:sp>
        <p:nvSpPr>
          <p:cNvPr id="16" name="object 16"/>
          <p:cNvSpPr/>
          <p:nvPr/>
        </p:nvSpPr>
        <p:spPr>
          <a:xfrm>
            <a:off x="8643087" y="433250"/>
            <a:ext cx="114299" cy="109929"/>
          </a:xfrm>
          <a:prstGeom prst="rect">
            <a:avLst/>
          </a:prstGeom>
          <a:blipFill>
            <a:blip r:embed="rId16" cstate="print"/>
            <a:stretch>
              <a:fillRect/>
            </a:stretch>
          </a:blipFill>
        </p:spPr>
        <p:txBody>
          <a:bodyPr wrap="square" lIns="0" tIns="0" rIns="0" bIns="0" rtlCol="0">
            <a:noAutofit/>
          </a:bodyPr>
          <a:lstStyle/>
          <a:p>
            <a:endParaRPr/>
          </a:p>
        </p:txBody>
      </p:sp>
      <p:sp>
        <p:nvSpPr>
          <p:cNvPr id="18" name="object 18"/>
          <p:cNvSpPr/>
          <p:nvPr/>
        </p:nvSpPr>
        <p:spPr>
          <a:xfrm>
            <a:off x="8684648" y="431232"/>
            <a:ext cx="176645" cy="67571"/>
          </a:xfrm>
          <a:prstGeom prst="rect">
            <a:avLst/>
          </a:prstGeom>
          <a:blipFill>
            <a:blip r:embed="rId17" cstate="print"/>
            <a:stretch>
              <a:fillRect/>
            </a:stretch>
          </a:blipFill>
        </p:spPr>
        <p:txBody>
          <a:bodyPr wrap="square" lIns="0" tIns="0" rIns="0" bIns="0" rtlCol="0">
            <a:noAutofit/>
          </a:bodyPr>
          <a:lstStyle/>
          <a:p>
            <a:endParaRPr/>
          </a:p>
        </p:txBody>
      </p:sp>
      <p:sp>
        <p:nvSpPr>
          <p:cNvPr id="19" name="object 19"/>
          <p:cNvSpPr/>
          <p:nvPr/>
        </p:nvSpPr>
        <p:spPr>
          <a:xfrm>
            <a:off x="8776088" y="419129"/>
            <a:ext cx="77585" cy="30761"/>
          </a:xfrm>
          <a:prstGeom prst="rect">
            <a:avLst/>
          </a:prstGeom>
          <a:blipFill>
            <a:blip r:embed="rId18" cstate="print"/>
            <a:stretch>
              <a:fillRect/>
            </a:stretch>
          </a:blipFill>
        </p:spPr>
        <p:txBody>
          <a:bodyPr wrap="square" lIns="0" tIns="0" rIns="0" bIns="0" rtlCol="0">
            <a:noAutofit/>
          </a:bodyPr>
          <a:lstStyle/>
          <a:p>
            <a:endParaRPr/>
          </a:p>
        </p:txBody>
      </p:sp>
      <p:sp>
        <p:nvSpPr>
          <p:cNvPr id="20" name="object 20"/>
          <p:cNvSpPr/>
          <p:nvPr/>
        </p:nvSpPr>
        <p:spPr>
          <a:xfrm>
            <a:off x="8501979" y="453163"/>
            <a:ext cx="231925" cy="74631"/>
          </a:xfrm>
          <a:prstGeom prst="rect">
            <a:avLst/>
          </a:prstGeom>
          <a:blipFill>
            <a:blip r:embed="rId19" cstate="print"/>
            <a:stretch>
              <a:fillRect/>
            </a:stretch>
          </a:blipFill>
        </p:spPr>
        <p:txBody>
          <a:bodyPr wrap="square" lIns="0" tIns="0" rIns="0" bIns="0" rtlCol="0">
            <a:noAutofit/>
          </a:bodyPr>
          <a:lstStyle/>
          <a:p>
            <a:endParaRPr/>
          </a:p>
        </p:txBody>
      </p:sp>
      <p:sp>
        <p:nvSpPr>
          <p:cNvPr id="21" name="object 21"/>
          <p:cNvSpPr/>
          <p:nvPr/>
        </p:nvSpPr>
        <p:spPr>
          <a:xfrm>
            <a:off x="8587666" y="311216"/>
            <a:ext cx="119149" cy="97827"/>
          </a:xfrm>
          <a:prstGeom prst="rect">
            <a:avLst/>
          </a:prstGeom>
          <a:blipFill>
            <a:blip r:embed="rId20" cstate="print"/>
            <a:stretch>
              <a:fillRect/>
            </a:stretch>
          </a:blipFill>
        </p:spPr>
        <p:txBody>
          <a:bodyPr wrap="square" lIns="0" tIns="0" rIns="0" bIns="0" rtlCol="0">
            <a:noAutofit/>
          </a:bodyPr>
          <a:lstStyle/>
          <a:p>
            <a:endParaRPr/>
          </a:p>
        </p:txBody>
      </p:sp>
      <p:sp>
        <p:nvSpPr>
          <p:cNvPr id="22" name="object 22"/>
          <p:cNvSpPr/>
          <p:nvPr/>
        </p:nvSpPr>
        <p:spPr>
          <a:xfrm>
            <a:off x="8680494" y="313739"/>
            <a:ext cx="150321" cy="93288"/>
          </a:xfrm>
          <a:prstGeom prst="rect">
            <a:avLst/>
          </a:prstGeom>
          <a:blipFill>
            <a:blip r:embed="rId21" cstate="print"/>
            <a:stretch>
              <a:fillRect/>
            </a:stretch>
          </a:blipFill>
        </p:spPr>
        <p:txBody>
          <a:bodyPr wrap="square" lIns="0" tIns="0" rIns="0" bIns="0" rtlCol="0">
            <a:noAutofit/>
          </a:bodyPr>
          <a:lstStyle/>
          <a:p>
            <a:endParaRPr/>
          </a:p>
        </p:txBody>
      </p:sp>
      <p:sp>
        <p:nvSpPr>
          <p:cNvPr id="23" name="object 23"/>
          <p:cNvSpPr/>
          <p:nvPr/>
        </p:nvSpPr>
        <p:spPr>
          <a:xfrm>
            <a:off x="8756693" y="316259"/>
            <a:ext cx="75507" cy="42863"/>
          </a:xfrm>
          <a:prstGeom prst="rect">
            <a:avLst/>
          </a:prstGeom>
          <a:blipFill>
            <a:blip r:embed="rId22" cstate="print"/>
            <a:stretch>
              <a:fillRect/>
            </a:stretch>
          </a:blipFill>
        </p:spPr>
        <p:txBody>
          <a:bodyPr wrap="square" lIns="0" tIns="0" rIns="0" bIns="0" rtlCol="0">
            <a:noAutofit/>
          </a:bodyPr>
          <a:lstStyle/>
          <a:p>
            <a:endParaRPr/>
          </a:p>
        </p:txBody>
      </p:sp>
      <p:sp>
        <p:nvSpPr>
          <p:cNvPr id="24" name="object 24"/>
          <p:cNvSpPr/>
          <p:nvPr/>
        </p:nvSpPr>
        <p:spPr>
          <a:xfrm>
            <a:off x="8483968" y="338695"/>
            <a:ext cx="217516" cy="125057"/>
          </a:xfrm>
          <a:prstGeom prst="rect">
            <a:avLst/>
          </a:prstGeom>
          <a:blipFill>
            <a:blip r:embed="rId23" cstate="print"/>
            <a:stretch>
              <a:fillRect/>
            </a:stretch>
          </a:blipFill>
        </p:spPr>
        <p:txBody>
          <a:bodyPr wrap="square" lIns="0" tIns="0" rIns="0" bIns="0" rtlCol="0">
            <a:noAutofit/>
          </a:bodyPr>
          <a:lstStyle/>
          <a:p>
            <a:endParaRPr/>
          </a:p>
        </p:txBody>
      </p:sp>
      <p:sp>
        <p:nvSpPr>
          <p:cNvPr id="26" name="object 26"/>
          <p:cNvSpPr/>
          <p:nvPr/>
        </p:nvSpPr>
        <p:spPr>
          <a:xfrm>
            <a:off x="8555716" y="4595365"/>
            <a:ext cx="76200" cy="54964"/>
          </a:xfrm>
          <a:prstGeom prst="rect">
            <a:avLst/>
          </a:prstGeom>
          <a:blipFill>
            <a:blip r:embed="rId24" cstate="print"/>
            <a:stretch>
              <a:fillRect/>
            </a:stretch>
          </a:blipFill>
        </p:spPr>
        <p:txBody>
          <a:bodyPr wrap="square" lIns="0" tIns="0" rIns="0" bIns="0" rtlCol="0">
            <a:noAutofit/>
          </a:bodyPr>
          <a:lstStyle/>
          <a:p>
            <a:endParaRPr/>
          </a:p>
        </p:txBody>
      </p:sp>
      <p:sp>
        <p:nvSpPr>
          <p:cNvPr id="27" name="object 27"/>
          <p:cNvSpPr/>
          <p:nvPr/>
        </p:nvSpPr>
        <p:spPr>
          <a:xfrm>
            <a:off x="8445574" y="4544939"/>
            <a:ext cx="155478" cy="89759"/>
          </a:xfrm>
          <a:prstGeom prst="rect">
            <a:avLst/>
          </a:prstGeom>
          <a:blipFill>
            <a:blip r:embed="rId25" cstate="print"/>
            <a:stretch>
              <a:fillRect/>
            </a:stretch>
          </a:blipFill>
        </p:spPr>
        <p:txBody>
          <a:bodyPr wrap="square" lIns="0" tIns="0" rIns="0" bIns="0" rtlCol="0">
            <a:noAutofit/>
          </a:bodyPr>
          <a:lstStyle/>
          <a:p>
            <a:endParaRPr/>
          </a:p>
        </p:txBody>
      </p:sp>
      <p:sp>
        <p:nvSpPr>
          <p:cNvPr id="28" name="object 28"/>
          <p:cNvSpPr/>
          <p:nvPr/>
        </p:nvSpPr>
        <p:spPr>
          <a:xfrm>
            <a:off x="8565418" y="4545444"/>
            <a:ext cx="97675" cy="73622"/>
          </a:xfrm>
          <a:prstGeom prst="rect">
            <a:avLst/>
          </a:prstGeom>
          <a:blipFill>
            <a:blip r:embed="rId26" cstate="print"/>
            <a:stretch>
              <a:fillRect/>
            </a:stretch>
          </a:blipFill>
        </p:spPr>
        <p:txBody>
          <a:bodyPr wrap="square" lIns="0" tIns="0" rIns="0" bIns="0" rtlCol="0">
            <a:noAutofit/>
          </a:bodyPr>
          <a:lstStyle/>
          <a:p>
            <a:endParaRPr/>
          </a:p>
        </p:txBody>
      </p:sp>
      <p:sp>
        <p:nvSpPr>
          <p:cNvPr id="29" name="object 29"/>
          <p:cNvSpPr/>
          <p:nvPr/>
        </p:nvSpPr>
        <p:spPr>
          <a:xfrm>
            <a:off x="8425487" y="4396684"/>
            <a:ext cx="175067" cy="201706"/>
          </a:xfrm>
          <a:prstGeom prst="rect">
            <a:avLst/>
          </a:prstGeom>
          <a:blipFill>
            <a:blip r:embed="rId27" cstate="print"/>
            <a:stretch>
              <a:fillRect/>
            </a:stretch>
          </a:blipFill>
        </p:spPr>
        <p:txBody>
          <a:bodyPr wrap="square" lIns="0" tIns="0" rIns="0" bIns="0" rtlCol="0">
            <a:noAutofit/>
          </a:bodyPr>
          <a:lstStyle/>
          <a:p>
            <a:endParaRPr/>
          </a:p>
        </p:txBody>
      </p:sp>
      <p:sp>
        <p:nvSpPr>
          <p:cNvPr id="30" name="object 30"/>
          <p:cNvSpPr/>
          <p:nvPr/>
        </p:nvSpPr>
        <p:spPr>
          <a:xfrm>
            <a:off x="8878530" y="4457198"/>
            <a:ext cx="161405" cy="97322"/>
          </a:xfrm>
          <a:prstGeom prst="rect">
            <a:avLst/>
          </a:prstGeom>
          <a:blipFill>
            <a:blip r:embed="rId28" cstate="print"/>
            <a:stretch>
              <a:fillRect/>
            </a:stretch>
          </a:blipFill>
        </p:spPr>
        <p:txBody>
          <a:bodyPr wrap="square" lIns="0" tIns="0" rIns="0" bIns="0" rtlCol="0">
            <a:noAutofit/>
          </a:bodyPr>
          <a:lstStyle/>
          <a:p>
            <a:endParaRPr/>
          </a:p>
        </p:txBody>
      </p:sp>
      <p:sp>
        <p:nvSpPr>
          <p:cNvPr id="31" name="object 31"/>
          <p:cNvSpPr/>
          <p:nvPr/>
        </p:nvSpPr>
        <p:spPr>
          <a:xfrm>
            <a:off x="8713660" y="4367943"/>
            <a:ext cx="325485" cy="181031"/>
          </a:xfrm>
          <a:prstGeom prst="rect">
            <a:avLst/>
          </a:prstGeom>
          <a:blipFill>
            <a:blip r:embed="rId29" cstate="print"/>
            <a:stretch>
              <a:fillRect/>
            </a:stretch>
          </a:blipFill>
        </p:spPr>
        <p:txBody>
          <a:bodyPr wrap="square" lIns="0" tIns="0" rIns="0" bIns="0" rtlCol="0">
            <a:noAutofit/>
          </a:bodyPr>
          <a:lstStyle/>
          <a:p>
            <a:endParaRPr/>
          </a:p>
        </p:txBody>
      </p:sp>
      <p:sp>
        <p:nvSpPr>
          <p:cNvPr id="32" name="object 32"/>
          <p:cNvSpPr/>
          <p:nvPr/>
        </p:nvSpPr>
        <p:spPr>
          <a:xfrm>
            <a:off x="8935331" y="4488461"/>
            <a:ext cx="95596" cy="44880"/>
          </a:xfrm>
          <a:prstGeom prst="rect">
            <a:avLst/>
          </a:prstGeom>
          <a:blipFill>
            <a:blip r:embed="rId30" cstate="print"/>
            <a:stretch>
              <a:fillRect/>
            </a:stretch>
          </a:blipFill>
        </p:spPr>
        <p:txBody>
          <a:bodyPr wrap="square" lIns="0" tIns="0" rIns="0" bIns="0" rtlCol="0">
            <a:noAutofit/>
          </a:bodyPr>
          <a:lstStyle/>
          <a:p>
            <a:endParaRPr/>
          </a:p>
        </p:txBody>
      </p:sp>
      <p:sp>
        <p:nvSpPr>
          <p:cNvPr id="33" name="object 33"/>
          <p:cNvSpPr/>
          <p:nvPr/>
        </p:nvSpPr>
        <p:spPr>
          <a:xfrm>
            <a:off x="8230830" y="4393155"/>
            <a:ext cx="79330" cy="93289"/>
          </a:xfrm>
          <a:prstGeom prst="rect">
            <a:avLst/>
          </a:prstGeom>
          <a:blipFill>
            <a:blip r:embed="rId31" cstate="print"/>
            <a:stretch>
              <a:fillRect/>
            </a:stretch>
          </a:blipFill>
        </p:spPr>
        <p:txBody>
          <a:bodyPr wrap="square" lIns="0" tIns="0" rIns="0" bIns="0" rtlCol="0">
            <a:noAutofit/>
          </a:bodyPr>
          <a:lstStyle/>
          <a:p>
            <a:endParaRPr/>
          </a:p>
        </p:txBody>
      </p:sp>
      <p:sp>
        <p:nvSpPr>
          <p:cNvPr id="34" name="object 34"/>
          <p:cNvSpPr/>
          <p:nvPr/>
        </p:nvSpPr>
        <p:spPr>
          <a:xfrm>
            <a:off x="8176795" y="4411814"/>
            <a:ext cx="63145" cy="69588"/>
          </a:xfrm>
          <a:prstGeom prst="rect">
            <a:avLst/>
          </a:prstGeom>
          <a:blipFill>
            <a:blip r:embed="rId32" cstate="print"/>
            <a:stretch>
              <a:fillRect/>
            </a:stretch>
          </a:blipFill>
        </p:spPr>
        <p:txBody>
          <a:bodyPr wrap="square" lIns="0" tIns="0" rIns="0" bIns="0" rtlCol="0">
            <a:noAutofit/>
          </a:bodyPr>
          <a:lstStyle/>
          <a:p>
            <a:endParaRPr/>
          </a:p>
        </p:txBody>
      </p:sp>
      <p:sp>
        <p:nvSpPr>
          <p:cNvPr id="35" name="object 35"/>
          <p:cNvSpPr/>
          <p:nvPr/>
        </p:nvSpPr>
        <p:spPr>
          <a:xfrm>
            <a:off x="8598667" y="4396684"/>
            <a:ext cx="80356" cy="50931"/>
          </a:xfrm>
          <a:prstGeom prst="rect">
            <a:avLst/>
          </a:prstGeom>
          <a:blipFill>
            <a:blip r:embed="rId33" cstate="print"/>
            <a:stretch>
              <a:fillRect/>
            </a:stretch>
          </a:blipFill>
        </p:spPr>
        <p:txBody>
          <a:bodyPr wrap="square" lIns="0" tIns="0" rIns="0" bIns="0" rtlCol="0">
            <a:noAutofit/>
          </a:bodyPr>
          <a:lstStyle/>
          <a:p>
            <a:endParaRPr/>
          </a:p>
        </p:txBody>
      </p:sp>
      <p:sp>
        <p:nvSpPr>
          <p:cNvPr id="36" name="object 36"/>
          <p:cNvSpPr/>
          <p:nvPr/>
        </p:nvSpPr>
        <p:spPr>
          <a:xfrm>
            <a:off x="8104060" y="4354326"/>
            <a:ext cx="210165" cy="85221"/>
          </a:xfrm>
          <a:prstGeom prst="rect">
            <a:avLst/>
          </a:prstGeom>
          <a:blipFill>
            <a:blip r:embed="rId34" cstate="print"/>
            <a:stretch>
              <a:fillRect/>
            </a:stretch>
          </a:blipFill>
        </p:spPr>
        <p:txBody>
          <a:bodyPr wrap="square" lIns="0" tIns="0" rIns="0" bIns="0" rtlCol="0">
            <a:noAutofit/>
          </a:bodyPr>
          <a:lstStyle/>
          <a:p>
            <a:endParaRPr/>
          </a:p>
        </p:txBody>
      </p:sp>
      <p:sp>
        <p:nvSpPr>
          <p:cNvPr id="37" name="object 37"/>
          <p:cNvSpPr/>
          <p:nvPr/>
        </p:nvSpPr>
        <p:spPr>
          <a:xfrm>
            <a:off x="8478133" y="4348781"/>
            <a:ext cx="288995" cy="82699"/>
          </a:xfrm>
          <a:prstGeom prst="rect">
            <a:avLst/>
          </a:prstGeom>
          <a:blipFill>
            <a:blip r:embed="rId35" cstate="print"/>
            <a:stretch>
              <a:fillRect/>
            </a:stretch>
          </a:blipFill>
        </p:spPr>
        <p:txBody>
          <a:bodyPr wrap="square" lIns="0" tIns="0" rIns="0" bIns="0" rtlCol="0">
            <a:noAutofit/>
          </a:bodyPr>
          <a:lstStyle/>
          <a:p>
            <a:endParaRPr/>
          </a:p>
        </p:txBody>
      </p:sp>
      <p:sp>
        <p:nvSpPr>
          <p:cNvPr id="38" name="object 38"/>
          <p:cNvSpPr/>
          <p:nvPr/>
        </p:nvSpPr>
        <p:spPr>
          <a:xfrm>
            <a:off x="8860519" y="4411307"/>
            <a:ext cx="178485" cy="44880"/>
          </a:xfrm>
          <a:prstGeom prst="rect">
            <a:avLst/>
          </a:prstGeom>
          <a:blipFill>
            <a:blip r:embed="rId36" cstate="print"/>
            <a:stretch>
              <a:fillRect/>
            </a:stretch>
          </a:blipFill>
        </p:spPr>
        <p:txBody>
          <a:bodyPr wrap="square" lIns="0" tIns="0" rIns="0" bIns="0" rtlCol="0">
            <a:noAutofit/>
          </a:bodyPr>
          <a:lstStyle/>
          <a:p>
            <a:endParaRPr/>
          </a:p>
        </p:txBody>
      </p:sp>
      <p:sp>
        <p:nvSpPr>
          <p:cNvPr id="39" name="object 39"/>
          <p:cNvSpPr/>
          <p:nvPr/>
        </p:nvSpPr>
        <p:spPr>
          <a:xfrm>
            <a:off x="8153242" y="4325079"/>
            <a:ext cx="227245" cy="61520"/>
          </a:xfrm>
          <a:prstGeom prst="rect">
            <a:avLst/>
          </a:prstGeom>
          <a:blipFill>
            <a:blip r:embed="rId37" cstate="print"/>
            <a:stretch>
              <a:fillRect/>
            </a:stretch>
          </a:blipFill>
        </p:spPr>
        <p:txBody>
          <a:bodyPr wrap="square" lIns="0" tIns="0" rIns="0" bIns="0" rtlCol="0">
            <a:noAutofit/>
          </a:bodyPr>
          <a:lstStyle/>
          <a:p>
            <a:endParaRPr/>
          </a:p>
        </p:txBody>
      </p:sp>
      <p:sp>
        <p:nvSpPr>
          <p:cNvPr id="40" name="object 40"/>
          <p:cNvSpPr/>
          <p:nvPr/>
        </p:nvSpPr>
        <p:spPr>
          <a:xfrm>
            <a:off x="8438646" y="4338192"/>
            <a:ext cx="295922" cy="68579"/>
          </a:xfrm>
          <a:prstGeom prst="rect">
            <a:avLst/>
          </a:prstGeom>
          <a:blipFill>
            <a:blip r:embed="rId38" cstate="print"/>
            <a:stretch>
              <a:fillRect/>
            </a:stretch>
          </a:blipFill>
        </p:spPr>
        <p:txBody>
          <a:bodyPr wrap="square" lIns="0" tIns="0" rIns="0" bIns="0" rtlCol="0">
            <a:noAutofit/>
          </a:bodyPr>
          <a:lstStyle/>
          <a:p>
            <a:endParaRPr/>
          </a:p>
        </p:txBody>
      </p:sp>
      <p:sp>
        <p:nvSpPr>
          <p:cNvPr id="41" name="object 41"/>
          <p:cNvSpPr/>
          <p:nvPr/>
        </p:nvSpPr>
        <p:spPr>
          <a:xfrm>
            <a:off x="8300101" y="4272131"/>
            <a:ext cx="261927" cy="92280"/>
          </a:xfrm>
          <a:prstGeom prst="rect">
            <a:avLst/>
          </a:prstGeom>
          <a:blipFill>
            <a:blip r:embed="rId39" cstate="print"/>
            <a:stretch>
              <a:fillRect/>
            </a:stretch>
          </a:blipFill>
        </p:spPr>
        <p:txBody>
          <a:bodyPr wrap="square" lIns="0" tIns="0" rIns="0" bIns="0" rtlCol="0">
            <a:noAutofit/>
          </a:bodyPr>
          <a:lstStyle/>
          <a:p>
            <a:endParaRPr/>
          </a:p>
        </p:txBody>
      </p:sp>
      <p:sp>
        <p:nvSpPr>
          <p:cNvPr id="42" name="object 42"/>
          <p:cNvSpPr/>
          <p:nvPr/>
        </p:nvSpPr>
        <p:spPr>
          <a:xfrm>
            <a:off x="8460121" y="4230278"/>
            <a:ext cx="369224" cy="115981"/>
          </a:xfrm>
          <a:prstGeom prst="rect">
            <a:avLst/>
          </a:prstGeom>
          <a:blipFill>
            <a:blip r:embed="rId40" cstate="print"/>
            <a:stretch>
              <a:fillRect/>
            </a:stretch>
          </a:blipFill>
        </p:spPr>
        <p:txBody>
          <a:bodyPr wrap="square" lIns="0" tIns="0" rIns="0" bIns="0" rtlCol="0">
            <a:noAutofit/>
          </a:bodyPr>
          <a:lstStyle/>
          <a:p>
            <a:endParaRPr/>
          </a:p>
        </p:txBody>
      </p:sp>
      <p:sp>
        <p:nvSpPr>
          <p:cNvPr id="43" name="object 43"/>
          <p:cNvSpPr/>
          <p:nvPr/>
        </p:nvSpPr>
        <p:spPr>
          <a:xfrm>
            <a:off x="8347901" y="4153125"/>
            <a:ext cx="395499" cy="107913"/>
          </a:xfrm>
          <a:prstGeom prst="rect">
            <a:avLst/>
          </a:prstGeom>
          <a:blipFill>
            <a:blip r:embed="rId41" cstate="print"/>
            <a:stretch>
              <a:fillRect/>
            </a:stretch>
          </a:blipFill>
        </p:spPr>
        <p:txBody>
          <a:bodyPr wrap="square" lIns="0" tIns="0" rIns="0" bIns="0" rtlCol="0">
            <a:noAutofit/>
          </a:bodyPr>
          <a:lstStyle/>
          <a:p>
            <a:endParaRPr/>
          </a:p>
        </p:txBody>
      </p:sp>
      <p:sp>
        <p:nvSpPr>
          <p:cNvPr id="44" name="object 44"/>
          <p:cNvSpPr/>
          <p:nvPr/>
        </p:nvSpPr>
        <p:spPr>
          <a:xfrm>
            <a:off x="8905547" y="4211622"/>
            <a:ext cx="150321" cy="39332"/>
          </a:xfrm>
          <a:prstGeom prst="rect">
            <a:avLst/>
          </a:prstGeom>
          <a:blipFill>
            <a:blip r:embed="rId42" cstate="print"/>
            <a:stretch>
              <a:fillRect/>
            </a:stretch>
          </a:blipFill>
        </p:spPr>
        <p:txBody>
          <a:bodyPr wrap="square" lIns="0" tIns="0" rIns="0" bIns="0" rtlCol="0">
            <a:noAutofit/>
          </a:bodyPr>
          <a:lstStyle/>
          <a:p>
            <a:endParaRPr/>
          </a:p>
        </p:txBody>
      </p:sp>
      <p:sp>
        <p:nvSpPr>
          <p:cNvPr id="45" name="object 45"/>
          <p:cNvSpPr/>
          <p:nvPr/>
        </p:nvSpPr>
        <p:spPr>
          <a:xfrm>
            <a:off x="8736522" y="4089588"/>
            <a:ext cx="299817" cy="146741"/>
          </a:xfrm>
          <a:prstGeom prst="rect">
            <a:avLst/>
          </a:prstGeom>
          <a:blipFill>
            <a:blip r:embed="rId43" cstate="print"/>
            <a:stretch>
              <a:fillRect/>
            </a:stretch>
          </a:blipFill>
        </p:spPr>
        <p:txBody>
          <a:bodyPr wrap="square" lIns="0" tIns="0" rIns="0" bIns="0" rtlCol="0">
            <a:noAutofit/>
          </a:bodyPr>
          <a:lstStyle/>
          <a:p>
            <a:endParaRPr/>
          </a:p>
        </p:txBody>
      </p:sp>
      <p:sp>
        <p:nvSpPr>
          <p:cNvPr id="46" name="object 46"/>
          <p:cNvSpPr/>
          <p:nvPr/>
        </p:nvSpPr>
        <p:spPr>
          <a:xfrm>
            <a:off x="8974818" y="4189432"/>
            <a:ext cx="113606" cy="30761"/>
          </a:xfrm>
          <a:prstGeom prst="rect">
            <a:avLst/>
          </a:prstGeom>
          <a:blipFill>
            <a:blip r:embed="rId44" cstate="print"/>
            <a:stretch>
              <a:fillRect/>
            </a:stretch>
          </a:blipFill>
        </p:spPr>
        <p:txBody>
          <a:bodyPr wrap="square" lIns="0" tIns="0" rIns="0" bIns="0" rtlCol="0">
            <a:noAutofit/>
          </a:bodyPr>
          <a:lstStyle/>
          <a:p>
            <a:endParaRPr/>
          </a:p>
        </p:txBody>
      </p:sp>
      <p:sp>
        <p:nvSpPr>
          <p:cNvPr id="47" name="object 47"/>
          <p:cNvSpPr/>
          <p:nvPr/>
        </p:nvSpPr>
        <p:spPr>
          <a:xfrm>
            <a:off x="8486444" y="4146569"/>
            <a:ext cx="283325" cy="77657"/>
          </a:xfrm>
          <a:prstGeom prst="rect">
            <a:avLst/>
          </a:prstGeom>
          <a:blipFill>
            <a:blip r:embed="rId45" cstate="print"/>
            <a:stretch>
              <a:fillRect/>
            </a:stretch>
          </a:blipFill>
        </p:spPr>
        <p:txBody>
          <a:bodyPr wrap="square" lIns="0" tIns="0" rIns="0" bIns="0" rtlCol="0">
            <a:noAutofit/>
          </a:bodyPr>
          <a:lstStyle/>
          <a:p>
            <a:endParaRPr/>
          </a:p>
        </p:txBody>
      </p:sp>
      <p:sp>
        <p:nvSpPr>
          <p:cNvPr id="48" name="object 48"/>
          <p:cNvSpPr/>
          <p:nvPr/>
        </p:nvSpPr>
        <p:spPr>
          <a:xfrm>
            <a:off x="8529396" y="4128920"/>
            <a:ext cx="174366" cy="65554"/>
          </a:xfrm>
          <a:prstGeom prst="rect">
            <a:avLst/>
          </a:prstGeom>
          <a:blipFill>
            <a:blip r:embed="rId46" cstate="print"/>
            <a:stretch>
              <a:fillRect/>
            </a:stretch>
          </a:blipFill>
        </p:spPr>
        <p:txBody>
          <a:bodyPr wrap="square" lIns="0" tIns="0" rIns="0" bIns="0" rtlCol="0">
            <a:noAutofit/>
          </a:bodyPr>
          <a:lstStyle/>
          <a:p>
            <a:endParaRPr/>
          </a:p>
        </p:txBody>
      </p:sp>
      <p:sp>
        <p:nvSpPr>
          <p:cNvPr id="49" name="object 49"/>
          <p:cNvSpPr/>
          <p:nvPr/>
        </p:nvSpPr>
        <p:spPr>
          <a:xfrm>
            <a:off x="8543251" y="3956968"/>
            <a:ext cx="187035" cy="222884"/>
          </a:xfrm>
          <a:prstGeom prst="rect">
            <a:avLst/>
          </a:prstGeom>
          <a:blipFill>
            <a:blip r:embed="rId47" cstate="print"/>
            <a:stretch>
              <a:fillRect/>
            </a:stretch>
          </a:blipFill>
        </p:spPr>
        <p:txBody>
          <a:bodyPr wrap="square" lIns="0" tIns="0" rIns="0" bIns="0" rtlCol="0">
            <a:noAutofit/>
          </a:bodyPr>
          <a:lstStyle/>
          <a:p>
            <a:endParaRPr/>
          </a:p>
        </p:txBody>
      </p:sp>
      <p:sp>
        <p:nvSpPr>
          <p:cNvPr id="50" name="object 50"/>
          <p:cNvSpPr/>
          <p:nvPr/>
        </p:nvSpPr>
        <p:spPr>
          <a:xfrm>
            <a:off x="8189267" y="4120347"/>
            <a:ext cx="206195" cy="44375"/>
          </a:xfrm>
          <a:prstGeom prst="rect">
            <a:avLst/>
          </a:prstGeom>
          <a:blipFill>
            <a:blip r:embed="rId48" cstate="print"/>
            <a:stretch>
              <a:fillRect/>
            </a:stretch>
          </a:blipFill>
        </p:spPr>
        <p:txBody>
          <a:bodyPr wrap="square" lIns="0" tIns="0" rIns="0" bIns="0" rtlCol="0">
            <a:noAutofit/>
          </a:bodyPr>
          <a:lstStyle/>
          <a:p>
            <a:endParaRPr/>
          </a:p>
        </p:txBody>
      </p:sp>
      <p:sp>
        <p:nvSpPr>
          <p:cNvPr id="51" name="object 51"/>
          <p:cNvSpPr/>
          <p:nvPr/>
        </p:nvSpPr>
        <p:spPr>
          <a:xfrm>
            <a:off x="8928405" y="4093117"/>
            <a:ext cx="175952" cy="89759"/>
          </a:xfrm>
          <a:prstGeom prst="rect">
            <a:avLst/>
          </a:prstGeom>
          <a:blipFill>
            <a:blip r:embed="rId49" cstate="print"/>
            <a:stretch>
              <a:fillRect/>
            </a:stretch>
          </a:blipFill>
        </p:spPr>
        <p:txBody>
          <a:bodyPr wrap="square" lIns="0" tIns="0" rIns="0" bIns="0" rtlCol="0">
            <a:noAutofit/>
          </a:bodyPr>
          <a:lstStyle/>
          <a:p>
            <a:endParaRPr/>
          </a:p>
        </p:txBody>
      </p:sp>
      <p:sp>
        <p:nvSpPr>
          <p:cNvPr id="52" name="object 52"/>
          <p:cNvSpPr/>
          <p:nvPr/>
        </p:nvSpPr>
        <p:spPr>
          <a:xfrm>
            <a:off x="8166407" y="4020001"/>
            <a:ext cx="192435" cy="107912"/>
          </a:xfrm>
          <a:prstGeom prst="rect">
            <a:avLst/>
          </a:prstGeom>
          <a:blipFill>
            <a:blip r:embed="rId50" cstate="print"/>
            <a:stretch>
              <a:fillRect/>
            </a:stretch>
          </a:blipFill>
        </p:spPr>
        <p:txBody>
          <a:bodyPr wrap="square" lIns="0" tIns="0" rIns="0" bIns="0" rtlCol="0">
            <a:noAutofit/>
          </a:bodyPr>
          <a:lstStyle/>
          <a:p>
            <a:endParaRPr/>
          </a:p>
        </p:txBody>
      </p:sp>
      <p:sp>
        <p:nvSpPr>
          <p:cNvPr id="53" name="object 53"/>
          <p:cNvSpPr/>
          <p:nvPr/>
        </p:nvSpPr>
        <p:spPr>
          <a:xfrm>
            <a:off x="8667939" y="3978146"/>
            <a:ext cx="112222" cy="52948"/>
          </a:xfrm>
          <a:prstGeom prst="rect">
            <a:avLst/>
          </a:prstGeom>
          <a:blipFill>
            <a:blip r:embed="rId51" cstate="print"/>
            <a:stretch>
              <a:fillRect/>
            </a:stretch>
          </a:blipFill>
        </p:spPr>
        <p:txBody>
          <a:bodyPr wrap="square" lIns="0" tIns="0" rIns="0" bIns="0" rtlCol="0">
            <a:noAutofit/>
          </a:bodyPr>
          <a:lstStyle/>
          <a:p>
            <a:endParaRPr/>
          </a:p>
        </p:txBody>
      </p:sp>
      <p:sp>
        <p:nvSpPr>
          <p:cNvPr id="54" name="object 54"/>
          <p:cNvSpPr/>
          <p:nvPr/>
        </p:nvSpPr>
        <p:spPr>
          <a:xfrm>
            <a:off x="8576501" y="3924189"/>
            <a:ext cx="142105" cy="106399"/>
          </a:xfrm>
          <a:prstGeom prst="rect">
            <a:avLst/>
          </a:prstGeom>
          <a:blipFill>
            <a:blip r:embed="rId52" cstate="print"/>
            <a:stretch>
              <a:fillRect/>
            </a:stretch>
          </a:blipFill>
        </p:spPr>
        <p:txBody>
          <a:bodyPr wrap="square" lIns="0" tIns="0" rIns="0" bIns="0" rtlCol="0">
            <a:noAutofit/>
          </a:bodyPr>
          <a:lstStyle/>
          <a:p>
            <a:endParaRPr/>
          </a:p>
        </p:txBody>
      </p:sp>
      <p:sp>
        <p:nvSpPr>
          <p:cNvPr id="55" name="object 55"/>
          <p:cNvSpPr/>
          <p:nvPr/>
        </p:nvSpPr>
        <p:spPr>
          <a:xfrm>
            <a:off x="8653392" y="3898975"/>
            <a:ext cx="109451" cy="80178"/>
          </a:xfrm>
          <a:prstGeom prst="rect">
            <a:avLst/>
          </a:prstGeom>
          <a:blipFill>
            <a:blip r:embed="rId53" cstate="print"/>
            <a:stretch>
              <a:fillRect/>
            </a:stretch>
          </a:blipFill>
        </p:spPr>
        <p:txBody>
          <a:bodyPr wrap="square" lIns="0" tIns="0" rIns="0" bIns="0" rtlCol="0">
            <a:noAutofit/>
          </a:bodyPr>
          <a:lstStyle/>
          <a:p>
            <a:endParaRPr/>
          </a:p>
        </p:txBody>
      </p:sp>
      <p:sp>
        <p:nvSpPr>
          <p:cNvPr id="56" name="object 56"/>
          <p:cNvSpPr/>
          <p:nvPr/>
        </p:nvSpPr>
        <p:spPr>
          <a:xfrm>
            <a:off x="8744566" y="1261700"/>
            <a:ext cx="40178" cy="53452"/>
          </a:xfrm>
          <a:prstGeom prst="rect">
            <a:avLst/>
          </a:prstGeom>
          <a:blipFill>
            <a:blip r:embed="rId54" cstate="print"/>
            <a:stretch>
              <a:fillRect/>
            </a:stretch>
          </a:blipFill>
        </p:spPr>
        <p:txBody>
          <a:bodyPr wrap="square" lIns="0" tIns="0" rIns="0" bIns="0" rtlCol="0">
            <a:noAutofit/>
          </a:bodyPr>
          <a:lstStyle/>
          <a:p>
            <a:endParaRPr/>
          </a:p>
        </p:txBody>
      </p:sp>
      <p:sp>
        <p:nvSpPr>
          <p:cNvPr id="57" name="object 57"/>
          <p:cNvSpPr/>
          <p:nvPr/>
        </p:nvSpPr>
        <p:spPr>
          <a:xfrm>
            <a:off x="8708544" y="1226906"/>
            <a:ext cx="76587" cy="75135"/>
          </a:xfrm>
          <a:prstGeom prst="rect">
            <a:avLst/>
          </a:prstGeom>
          <a:blipFill>
            <a:blip r:embed="rId55" cstate="print"/>
            <a:stretch>
              <a:fillRect/>
            </a:stretch>
          </a:blipFill>
        </p:spPr>
        <p:txBody>
          <a:bodyPr wrap="square" lIns="0" tIns="0" rIns="0" bIns="0" rtlCol="0">
            <a:noAutofit/>
          </a:bodyPr>
          <a:lstStyle/>
          <a:p>
            <a:endParaRPr/>
          </a:p>
        </p:txBody>
      </p:sp>
      <p:sp>
        <p:nvSpPr>
          <p:cNvPr id="58" name="object 58"/>
          <p:cNvSpPr/>
          <p:nvPr/>
        </p:nvSpPr>
        <p:spPr>
          <a:xfrm>
            <a:off x="8468167" y="1222368"/>
            <a:ext cx="15240" cy="47904"/>
          </a:xfrm>
          <a:prstGeom prst="rect">
            <a:avLst/>
          </a:prstGeom>
          <a:blipFill>
            <a:blip r:embed="rId56" cstate="print"/>
            <a:stretch>
              <a:fillRect/>
            </a:stretch>
          </a:blipFill>
        </p:spPr>
        <p:txBody>
          <a:bodyPr wrap="square" lIns="0" tIns="0" rIns="0" bIns="0" rtlCol="0">
            <a:noAutofit/>
          </a:bodyPr>
          <a:lstStyle/>
          <a:p>
            <a:endParaRPr/>
          </a:p>
        </p:txBody>
      </p:sp>
      <p:sp>
        <p:nvSpPr>
          <p:cNvPr id="59" name="object 59"/>
          <p:cNvSpPr/>
          <p:nvPr/>
        </p:nvSpPr>
        <p:spPr>
          <a:xfrm>
            <a:off x="8668367" y="1117478"/>
            <a:ext cx="160712" cy="165903"/>
          </a:xfrm>
          <a:prstGeom prst="rect">
            <a:avLst/>
          </a:prstGeom>
          <a:blipFill>
            <a:blip r:embed="rId57" cstate="print"/>
            <a:stretch>
              <a:fillRect/>
            </a:stretch>
          </a:blipFill>
        </p:spPr>
        <p:txBody>
          <a:bodyPr wrap="square" lIns="0" tIns="0" rIns="0" bIns="0" rtlCol="0">
            <a:noAutofit/>
          </a:bodyPr>
          <a:lstStyle/>
          <a:p>
            <a:endParaRPr/>
          </a:p>
        </p:txBody>
      </p:sp>
      <p:sp>
        <p:nvSpPr>
          <p:cNvPr id="60" name="object 60"/>
          <p:cNvSpPr/>
          <p:nvPr/>
        </p:nvSpPr>
        <p:spPr>
          <a:xfrm>
            <a:off x="8390583" y="1188076"/>
            <a:ext cx="128154" cy="79170"/>
          </a:xfrm>
          <a:prstGeom prst="rect">
            <a:avLst/>
          </a:prstGeom>
          <a:blipFill>
            <a:blip r:embed="rId58" cstate="print"/>
            <a:stretch>
              <a:fillRect/>
            </a:stretch>
          </a:blipFill>
        </p:spPr>
        <p:txBody>
          <a:bodyPr wrap="square" lIns="0" tIns="0" rIns="0" bIns="0" rtlCol="0">
            <a:noAutofit/>
          </a:bodyPr>
          <a:lstStyle/>
          <a:p>
            <a:endParaRPr/>
          </a:p>
        </p:txBody>
      </p:sp>
      <p:sp>
        <p:nvSpPr>
          <p:cNvPr id="61" name="object 61"/>
          <p:cNvSpPr/>
          <p:nvPr/>
        </p:nvSpPr>
        <p:spPr>
          <a:xfrm>
            <a:off x="8398898" y="1114958"/>
            <a:ext cx="192975" cy="76648"/>
          </a:xfrm>
          <a:prstGeom prst="rect">
            <a:avLst/>
          </a:prstGeom>
          <a:blipFill>
            <a:blip r:embed="rId59" cstate="print"/>
            <a:stretch>
              <a:fillRect/>
            </a:stretch>
          </a:blipFill>
        </p:spPr>
        <p:txBody>
          <a:bodyPr wrap="square" lIns="0" tIns="0" rIns="0" bIns="0" rtlCol="0">
            <a:noAutofit/>
          </a:bodyPr>
          <a:lstStyle/>
          <a:p>
            <a:endParaRPr/>
          </a:p>
        </p:txBody>
      </p:sp>
      <p:sp>
        <p:nvSpPr>
          <p:cNvPr id="62" name="object 62"/>
          <p:cNvSpPr/>
          <p:nvPr/>
        </p:nvSpPr>
        <p:spPr>
          <a:xfrm>
            <a:off x="8738334" y="1076129"/>
            <a:ext cx="245917" cy="74631"/>
          </a:xfrm>
          <a:prstGeom prst="rect">
            <a:avLst/>
          </a:prstGeom>
          <a:blipFill>
            <a:blip r:embed="rId60" cstate="print"/>
            <a:stretch>
              <a:fillRect/>
            </a:stretch>
          </a:blipFill>
        </p:spPr>
        <p:txBody>
          <a:bodyPr wrap="square" lIns="0" tIns="0" rIns="0" bIns="0" rtlCol="0">
            <a:noAutofit/>
          </a:bodyPr>
          <a:lstStyle/>
          <a:p>
            <a:endParaRPr/>
          </a:p>
        </p:txBody>
      </p:sp>
      <p:sp>
        <p:nvSpPr>
          <p:cNvPr id="63" name="object 63"/>
          <p:cNvSpPr/>
          <p:nvPr/>
        </p:nvSpPr>
        <p:spPr>
          <a:xfrm>
            <a:off x="8525665" y="1045874"/>
            <a:ext cx="190540" cy="93288"/>
          </a:xfrm>
          <a:prstGeom prst="rect">
            <a:avLst/>
          </a:prstGeom>
          <a:blipFill>
            <a:blip r:embed="rId61" cstate="print"/>
            <a:stretch>
              <a:fillRect/>
            </a:stretch>
          </a:blipFill>
        </p:spPr>
        <p:txBody>
          <a:bodyPr wrap="square" lIns="0" tIns="0" rIns="0" bIns="0" rtlCol="0">
            <a:noAutofit/>
          </a:bodyPr>
          <a:lstStyle/>
          <a:p>
            <a:endParaRPr/>
          </a:p>
        </p:txBody>
      </p:sp>
      <p:sp>
        <p:nvSpPr>
          <p:cNvPr id="64" name="object 64"/>
          <p:cNvSpPr/>
          <p:nvPr/>
        </p:nvSpPr>
        <p:spPr>
          <a:xfrm>
            <a:off x="8339323" y="1024191"/>
            <a:ext cx="212855" cy="48409"/>
          </a:xfrm>
          <a:prstGeom prst="rect">
            <a:avLst/>
          </a:prstGeom>
          <a:blipFill>
            <a:blip r:embed="rId62" cstate="print"/>
            <a:stretch>
              <a:fillRect/>
            </a:stretch>
          </a:blipFill>
        </p:spPr>
        <p:txBody>
          <a:bodyPr wrap="square" lIns="0" tIns="0" rIns="0" bIns="0" rtlCol="0">
            <a:noAutofit/>
          </a:bodyPr>
          <a:lstStyle/>
          <a:p>
            <a:endParaRPr/>
          </a:p>
        </p:txBody>
      </p:sp>
      <p:sp>
        <p:nvSpPr>
          <p:cNvPr id="65" name="object 65"/>
          <p:cNvSpPr/>
          <p:nvPr/>
        </p:nvSpPr>
        <p:spPr>
          <a:xfrm>
            <a:off x="8651743" y="1009250"/>
            <a:ext cx="372686" cy="133442"/>
          </a:xfrm>
          <a:prstGeom prst="rect">
            <a:avLst/>
          </a:prstGeom>
          <a:blipFill>
            <a:blip r:embed="rId63" cstate="print"/>
            <a:stretch>
              <a:fillRect/>
            </a:stretch>
          </a:blipFill>
        </p:spPr>
        <p:txBody>
          <a:bodyPr wrap="square" lIns="0" tIns="0" rIns="0" bIns="0" rtlCol="0">
            <a:noAutofit/>
          </a:bodyPr>
          <a:lstStyle/>
          <a:p>
            <a:endParaRPr/>
          </a:p>
        </p:txBody>
      </p:sp>
      <p:sp>
        <p:nvSpPr>
          <p:cNvPr id="66" name="object 66"/>
          <p:cNvSpPr/>
          <p:nvPr/>
        </p:nvSpPr>
        <p:spPr>
          <a:xfrm>
            <a:off x="8283212" y="1000994"/>
            <a:ext cx="316057" cy="54964"/>
          </a:xfrm>
          <a:prstGeom prst="rect">
            <a:avLst/>
          </a:prstGeom>
          <a:blipFill>
            <a:blip r:embed="rId64" cstate="print"/>
            <a:stretch>
              <a:fillRect/>
            </a:stretch>
          </a:blipFill>
        </p:spPr>
        <p:txBody>
          <a:bodyPr wrap="square" lIns="0" tIns="0" rIns="0" bIns="0" rtlCol="0">
            <a:noAutofit/>
          </a:bodyPr>
          <a:lstStyle/>
          <a:p>
            <a:endParaRPr/>
          </a:p>
        </p:txBody>
      </p:sp>
      <p:sp>
        <p:nvSpPr>
          <p:cNvPr id="67" name="object 67"/>
          <p:cNvSpPr/>
          <p:nvPr/>
        </p:nvSpPr>
        <p:spPr>
          <a:xfrm>
            <a:off x="8571385" y="968217"/>
            <a:ext cx="163773" cy="66059"/>
          </a:xfrm>
          <a:prstGeom prst="rect">
            <a:avLst/>
          </a:prstGeom>
          <a:blipFill>
            <a:blip r:embed="rId65" cstate="print"/>
            <a:stretch>
              <a:fillRect/>
            </a:stretch>
          </a:blipFill>
        </p:spPr>
        <p:txBody>
          <a:bodyPr wrap="square" lIns="0" tIns="0" rIns="0" bIns="0" rtlCol="0">
            <a:noAutofit/>
          </a:bodyPr>
          <a:lstStyle/>
          <a:p>
            <a:endParaRPr/>
          </a:p>
        </p:txBody>
      </p:sp>
      <p:sp>
        <p:nvSpPr>
          <p:cNvPr id="68" name="object 68"/>
          <p:cNvSpPr/>
          <p:nvPr/>
        </p:nvSpPr>
        <p:spPr>
          <a:xfrm>
            <a:off x="8327544" y="960149"/>
            <a:ext cx="99138" cy="55973"/>
          </a:xfrm>
          <a:prstGeom prst="rect">
            <a:avLst/>
          </a:prstGeom>
          <a:blipFill>
            <a:blip r:embed="rId66" cstate="print"/>
            <a:stretch>
              <a:fillRect/>
            </a:stretch>
          </a:blipFill>
        </p:spPr>
        <p:txBody>
          <a:bodyPr wrap="square" lIns="0" tIns="0" rIns="0" bIns="0" rtlCol="0">
            <a:noAutofit/>
          </a:bodyPr>
          <a:lstStyle/>
          <a:p>
            <a:endParaRPr/>
          </a:p>
        </p:txBody>
      </p:sp>
      <p:sp>
        <p:nvSpPr>
          <p:cNvPr id="69" name="object 69"/>
          <p:cNvSpPr/>
          <p:nvPr/>
        </p:nvSpPr>
        <p:spPr>
          <a:xfrm>
            <a:off x="8636502" y="989899"/>
            <a:ext cx="26670" cy="1009"/>
          </a:xfrm>
          <a:prstGeom prst="rect">
            <a:avLst/>
          </a:prstGeom>
          <a:blipFill>
            <a:blip r:embed="rId67" cstate="print"/>
            <a:stretch>
              <a:fillRect/>
            </a:stretch>
          </a:blipFill>
        </p:spPr>
        <p:txBody>
          <a:bodyPr wrap="square" lIns="0" tIns="0" rIns="0" bIns="0" rtlCol="0">
            <a:noAutofit/>
          </a:bodyPr>
          <a:lstStyle/>
          <a:p>
            <a:endParaRPr/>
          </a:p>
        </p:txBody>
      </p:sp>
      <p:sp>
        <p:nvSpPr>
          <p:cNvPr id="70" name="object 70"/>
          <p:cNvSpPr/>
          <p:nvPr/>
        </p:nvSpPr>
        <p:spPr>
          <a:xfrm>
            <a:off x="8477868" y="862825"/>
            <a:ext cx="155171" cy="108417"/>
          </a:xfrm>
          <a:prstGeom prst="rect">
            <a:avLst/>
          </a:prstGeom>
          <a:blipFill>
            <a:blip r:embed="rId68" cstate="print"/>
            <a:stretch>
              <a:fillRect/>
            </a:stretch>
          </a:blipFill>
        </p:spPr>
        <p:txBody>
          <a:bodyPr wrap="square" lIns="0" tIns="0" rIns="0" bIns="0" rtlCol="0">
            <a:noAutofit/>
          </a:bodyPr>
          <a:lstStyle/>
          <a:p>
            <a:endParaRPr/>
          </a:p>
        </p:txBody>
      </p:sp>
      <p:sp>
        <p:nvSpPr>
          <p:cNvPr id="71" name="object 71"/>
          <p:cNvSpPr/>
          <p:nvPr/>
        </p:nvSpPr>
        <p:spPr>
          <a:xfrm>
            <a:off x="8703005" y="851227"/>
            <a:ext cx="205046" cy="149767"/>
          </a:xfrm>
          <a:prstGeom prst="rect">
            <a:avLst/>
          </a:prstGeom>
          <a:blipFill>
            <a:blip r:embed="rId69" cstate="print"/>
            <a:stretch>
              <a:fillRect/>
            </a:stretch>
          </a:blipFill>
        </p:spPr>
        <p:txBody>
          <a:bodyPr wrap="square" lIns="0" tIns="0" rIns="0" bIns="0" rtlCol="0">
            <a:noAutofit/>
          </a:bodyPr>
          <a:lstStyle/>
          <a:p>
            <a:endParaRPr/>
          </a:p>
        </p:txBody>
      </p:sp>
      <p:sp>
        <p:nvSpPr>
          <p:cNvPr id="72" name="object 72"/>
          <p:cNvSpPr/>
          <p:nvPr/>
        </p:nvSpPr>
        <p:spPr>
          <a:xfrm>
            <a:off x="8805527" y="840639"/>
            <a:ext cx="110836" cy="75135"/>
          </a:xfrm>
          <a:prstGeom prst="rect">
            <a:avLst/>
          </a:prstGeom>
          <a:blipFill>
            <a:blip r:embed="rId70" cstate="print"/>
            <a:stretch>
              <a:fillRect/>
            </a:stretch>
          </a:blipFill>
        </p:spPr>
        <p:txBody>
          <a:bodyPr wrap="square" lIns="0" tIns="0" rIns="0" bIns="0" rtlCol="0">
            <a:noAutofit/>
          </a:bodyPr>
          <a:lstStyle/>
          <a:p>
            <a:endParaRPr/>
          </a:p>
        </p:txBody>
      </p:sp>
      <p:sp>
        <p:nvSpPr>
          <p:cNvPr id="73" name="object 73"/>
          <p:cNvSpPr/>
          <p:nvPr/>
        </p:nvSpPr>
        <p:spPr>
          <a:xfrm>
            <a:off x="8838085" y="844673"/>
            <a:ext cx="63730" cy="43871"/>
          </a:xfrm>
          <a:prstGeom prst="rect">
            <a:avLst/>
          </a:prstGeom>
          <a:blipFill>
            <a:blip r:embed="rId71" cstate="print"/>
            <a:stretch>
              <a:fillRect/>
            </a:stretch>
          </a:blipFill>
        </p:spPr>
        <p:txBody>
          <a:bodyPr wrap="square" lIns="0" tIns="0" rIns="0" bIns="0" rtlCol="0">
            <a:noAutofit/>
          </a:bodyPr>
          <a:lstStyle/>
          <a:p>
            <a:endParaRPr/>
          </a:p>
        </p:txBody>
      </p:sp>
      <p:sp>
        <p:nvSpPr>
          <p:cNvPr id="74" name="object 74"/>
          <p:cNvSpPr/>
          <p:nvPr/>
        </p:nvSpPr>
        <p:spPr>
          <a:xfrm>
            <a:off x="8482714" y="797271"/>
            <a:ext cx="142702" cy="92784"/>
          </a:xfrm>
          <a:prstGeom prst="rect">
            <a:avLst/>
          </a:prstGeom>
          <a:blipFill>
            <a:blip r:embed="rId72" cstate="print"/>
            <a:stretch>
              <a:fillRect/>
            </a:stretch>
          </a:blipFill>
        </p:spPr>
        <p:txBody>
          <a:bodyPr wrap="square" lIns="0" tIns="0" rIns="0" bIns="0" rtlCol="0">
            <a:noAutofit/>
          </a:bodyPr>
          <a:lstStyle/>
          <a:p>
            <a:endParaRPr/>
          </a:p>
        </p:txBody>
      </p:sp>
      <p:sp>
        <p:nvSpPr>
          <p:cNvPr id="75" name="object 75"/>
          <p:cNvSpPr/>
          <p:nvPr/>
        </p:nvSpPr>
        <p:spPr>
          <a:xfrm>
            <a:off x="8771807" y="3842220"/>
            <a:ext cx="119765" cy="65207"/>
          </a:xfrm>
          <a:prstGeom prst="rect">
            <a:avLst/>
          </a:prstGeom>
          <a:blipFill>
            <a:blip r:embed="rId73" cstate="print"/>
            <a:stretch>
              <a:fillRect/>
            </a:stretch>
          </a:blipFill>
        </p:spPr>
        <p:txBody>
          <a:bodyPr wrap="square" lIns="0" tIns="0" rIns="0" bIns="0" rtlCol="0">
            <a:noAutofit/>
          </a:bodyPr>
          <a:lstStyle/>
          <a:p>
            <a:endParaRPr/>
          </a:p>
        </p:txBody>
      </p:sp>
      <p:sp>
        <p:nvSpPr>
          <p:cNvPr id="76" name="object 76"/>
          <p:cNvSpPr/>
          <p:nvPr/>
        </p:nvSpPr>
        <p:spPr>
          <a:xfrm>
            <a:off x="8753793" y="3823382"/>
            <a:ext cx="58407" cy="48746"/>
          </a:xfrm>
          <a:prstGeom prst="rect">
            <a:avLst/>
          </a:prstGeom>
          <a:blipFill>
            <a:blip r:embed="rId74" cstate="print"/>
            <a:stretch>
              <a:fillRect/>
            </a:stretch>
          </a:blipFill>
        </p:spPr>
        <p:txBody>
          <a:bodyPr wrap="square" lIns="0" tIns="0" rIns="0" bIns="0" rtlCol="0">
            <a:noAutofit/>
          </a:bodyPr>
          <a:lstStyle/>
          <a:p>
            <a:endParaRPr/>
          </a:p>
        </p:txBody>
      </p:sp>
      <p:sp>
        <p:nvSpPr>
          <p:cNvPr id="77" name="object 77"/>
          <p:cNvSpPr/>
          <p:nvPr/>
        </p:nvSpPr>
        <p:spPr>
          <a:xfrm>
            <a:off x="8883037" y="3866246"/>
            <a:ext cx="10687" cy="4202"/>
          </a:xfrm>
          <a:prstGeom prst="rect">
            <a:avLst/>
          </a:prstGeom>
          <a:blipFill>
            <a:blip r:embed="rId75" cstate="print"/>
            <a:stretch>
              <a:fillRect/>
            </a:stretch>
          </a:blipFill>
        </p:spPr>
        <p:txBody>
          <a:bodyPr wrap="square" lIns="0" tIns="0" rIns="0" bIns="0" rtlCol="0">
            <a:noAutofit/>
          </a:bodyPr>
          <a:lstStyle/>
          <a:p>
            <a:endParaRPr/>
          </a:p>
        </p:txBody>
      </p:sp>
      <p:sp>
        <p:nvSpPr>
          <p:cNvPr id="78" name="object 78"/>
          <p:cNvSpPr/>
          <p:nvPr/>
        </p:nvSpPr>
        <p:spPr>
          <a:xfrm>
            <a:off x="8751717" y="3810309"/>
            <a:ext cx="151015" cy="58528"/>
          </a:xfrm>
          <a:prstGeom prst="rect">
            <a:avLst/>
          </a:prstGeom>
          <a:blipFill>
            <a:blip r:embed="rId76" cstate="print"/>
            <a:stretch>
              <a:fillRect/>
            </a:stretch>
          </a:blipFill>
        </p:spPr>
        <p:txBody>
          <a:bodyPr wrap="square" lIns="0" tIns="0" rIns="0" bIns="0" rtlCol="0">
            <a:noAutofit/>
          </a:bodyPr>
          <a:lstStyle/>
          <a:p>
            <a:endParaRPr/>
          </a:p>
        </p:txBody>
      </p:sp>
      <p:sp>
        <p:nvSpPr>
          <p:cNvPr id="79" name="object 79"/>
          <p:cNvSpPr/>
          <p:nvPr/>
        </p:nvSpPr>
        <p:spPr>
          <a:xfrm>
            <a:off x="8516883" y="3713706"/>
            <a:ext cx="385848" cy="130691"/>
          </a:xfrm>
          <a:prstGeom prst="rect">
            <a:avLst/>
          </a:prstGeom>
          <a:blipFill>
            <a:blip r:embed="rId77" cstate="print"/>
            <a:stretch>
              <a:fillRect/>
            </a:stretch>
          </a:blipFill>
        </p:spPr>
        <p:txBody>
          <a:bodyPr wrap="square" lIns="0" tIns="0" rIns="0" bIns="0" rtlCol="0">
            <a:noAutofit/>
          </a:bodyPr>
          <a:lstStyle/>
          <a:p>
            <a:endParaRPr/>
          </a:p>
        </p:txBody>
      </p:sp>
      <p:sp>
        <p:nvSpPr>
          <p:cNvPr id="80" name="object 80"/>
          <p:cNvSpPr/>
          <p:nvPr/>
        </p:nvSpPr>
        <p:spPr>
          <a:xfrm>
            <a:off x="8515496" y="3705720"/>
            <a:ext cx="318204" cy="125226"/>
          </a:xfrm>
          <a:prstGeom prst="rect">
            <a:avLst/>
          </a:prstGeom>
          <a:blipFill>
            <a:blip r:embed="rId78" cstate="print"/>
            <a:stretch>
              <a:fillRect/>
            </a:stretch>
          </a:blipFill>
        </p:spPr>
        <p:txBody>
          <a:bodyPr wrap="square" lIns="0" tIns="0" rIns="0" bIns="0" rtlCol="0">
            <a:noAutofit/>
          </a:bodyPr>
          <a:lstStyle/>
          <a:p>
            <a:endParaRPr/>
          </a:p>
        </p:txBody>
      </p:sp>
      <p:sp>
        <p:nvSpPr>
          <p:cNvPr id="81" name="object 81"/>
          <p:cNvSpPr/>
          <p:nvPr/>
        </p:nvSpPr>
        <p:spPr>
          <a:xfrm>
            <a:off x="8531430" y="3686969"/>
            <a:ext cx="566650" cy="96072"/>
          </a:xfrm>
          <a:prstGeom prst="rect">
            <a:avLst/>
          </a:prstGeom>
          <a:blipFill>
            <a:blip r:embed="rId79" cstate="print"/>
            <a:stretch>
              <a:fillRect/>
            </a:stretch>
          </a:blipFill>
        </p:spPr>
        <p:txBody>
          <a:bodyPr wrap="square" lIns="0" tIns="0" rIns="0" bIns="0" rtlCol="0">
            <a:noAutofit/>
          </a:bodyPr>
          <a:lstStyle/>
          <a:p>
            <a:endParaRPr/>
          </a:p>
        </p:txBody>
      </p:sp>
      <p:sp>
        <p:nvSpPr>
          <p:cNvPr id="82" name="object 82"/>
          <p:cNvSpPr/>
          <p:nvPr/>
        </p:nvSpPr>
        <p:spPr>
          <a:xfrm>
            <a:off x="8496795" y="3620454"/>
            <a:ext cx="586739" cy="89468"/>
          </a:xfrm>
          <a:prstGeom prst="rect">
            <a:avLst/>
          </a:prstGeom>
          <a:blipFill>
            <a:blip r:embed="rId80" cstate="print"/>
            <a:stretch>
              <a:fillRect/>
            </a:stretch>
          </a:blipFill>
        </p:spPr>
        <p:txBody>
          <a:bodyPr wrap="square" lIns="0" tIns="0" rIns="0" bIns="0" rtlCol="0">
            <a:noAutofit/>
          </a:bodyPr>
          <a:lstStyle/>
          <a:p>
            <a:endParaRPr/>
          </a:p>
        </p:txBody>
      </p:sp>
      <p:sp>
        <p:nvSpPr>
          <p:cNvPr id="83" name="object 83"/>
          <p:cNvSpPr/>
          <p:nvPr/>
        </p:nvSpPr>
        <p:spPr>
          <a:xfrm>
            <a:off x="8503027" y="3623356"/>
            <a:ext cx="110066" cy="28575"/>
          </a:xfrm>
          <a:prstGeom prst="rect">
            <a:avLst/>
          </a:prstGeom>
          <a:blipFill>
            <a:blip r:embed="rId81" cstate="print"/>
            <a:stretch>
              <a:fillRect/>
            </a:stretch>
          </a:blipFill>
        </p:spPr>
        <p:txBody>
          <a:bodyPr wrap="square" lIns="0" tIns="0" rIns="0" bIns="0" rtlCol="0">
            <a:noAutofit/>
          </a:bodyPr>
          <a:lstStyle/>
          <a:p>
            <a:endParaRPr/>
          </a:p>
        </p:txBody>
      </p:sp>
      <p:sp>
        <p:nvSpPr>
          <p:cNvPr id="84" name="object 84"/>
          <p:cNvSpPr/>
          <p:nvPr/>
        </p:nvSpPr>
        <p:spPr>
          <a:xfrm>
            <a:off x="8474624" y="3554442"/>
            <a:ext cx="546112" cy="100343"/>
          </a:xfrm>
          <a:prstGeom prst="rect">
            <a:avLst/>
          </a:prstGeom>
          <a:blipFill>
            <a:blip r:embed="rId82" cstate="print"/>
            <a:stretch>
              <a:fillRect/>
            </a:stretch>
          </a:blipFill>
        </p:spPr>
        <p:txBody>
          <a:bodyPr wrap="square" lIns="0" tIns="0" rIns="0" bIns="0" rtlCol="0">
            <a:noAutofit/>
          </a:bodyPr>
          <a:lstStyle/>
          <a:p>
            <a:endParaRPr/>
          </a:p>
        </p:txBody>
      </p:sp>
      <p:sp>
        <p:nvSpPr>
          <p:cNvPr id="85" name="object 85"/>
          <p:cNvSpPr/>
          <p:nvPr/>
        </p:nvSpPr>
        <p:spPr>
          <a:xfrm>
            <a:off x="8459384" y="3577134"/>
            <a:ext cx="90054" cy="40837"/>
          </a:xfrm>
          <a:prstGeom prst="rect">
            <a:avLst/>
          </a:prstGeom>
          <a:blipFill>
            <a:blip r:embed="rId83" cstate="print"/>
            <a:stretch>
              <a:fillRect/>
            </a:stretch>
          </a:blipFill>
        </p:spPr>
        <p:txBody>
          <a:bodyPr wrap="square" lIns="0" tIns="0" rIns="0" bIns="0" rtlCol="0">
            <a:noAutofit/>
          </a:bodyPr>
          <a:lstStyle/>
          <a:p>
            <a:endParaRPr/>
          </a:p>
        </p:txBody>
      </p:sp>
      <p:sp>
        <p:nvSpPr>
          <p:cNvPr id="86" name="object 86"/>
          <p:cNvSpPr/>
          <p:nvPr/>
        </p:nvSpPr>
        <p:spPr>
          <a:xfrm>
            <a:off x="8465619" y="3469830"/>
            <a:ext cx="577042" cy="149326"/>
          </a:xfrm>
          <a:prstGeom prst="rect">
            <a:avLst/>
          </a:prstGeom>
          <a:blipFill>
            <a:blip r:embed="rId84" cstate="print"/>
            <a:stretch>
              <a:fillRect/>
            </a:stretch>
          </a:blipFill>
        </p:spPr>
        <p:txBody>
          <a:bodyPr wrap="square" lIns="0" tIns="0" rIns="0" bIns="0" rtlCol="0">
            <a:noAutofit/>
          </a:bodyPr>
          <a:lstStyle/>
          <a:p>
            <a:endParaRPr/>
          </a:p>
        </p:txBody>
      </p:sp>
      <p:sp>
        <p:nvSpPr>
          <p:cNvPr id="87" name="object 87"/>
          <p:cNvSpPr/>
          <p:nvPr/>
        </p:nvSpPr>
        <p:spPr>
          <a:xfrm>
            <a:off x="9020497" y="3507377"/>
            <a:ext cx="19395" cy="9244"/>
          </a:xfrm>
          <a:prstGeom prst="rect">
            <a:avLst/>
          </a:prstGeom>
          <a:blipFill>
            <a:blip r:embed="rId85" cstate="print"/>
            <a:stretch>
              <a:fillRect/>
            </a:stretch>
          </a:blipFill>
        </p:spPr>
        <p:txBody>
          <a:bodyPr wrap="square" lIns="0" tIns="0" rIns="0" bIns="0" rtlCol="0">
            <a:noAutofit/>
          </a:bodyPr>
          <a:lstStyle/>
          <a:p>
            <a:endParaRPr/>
          </a:p>
        </p:txBody>
      </p:sp>
      <p:sp>
        <p:nvSpPr>
          <p:cNvPr id="88" name="object 88"/>
          <p:cNvSpPr/>
          <p:nvPr/>
        </p:nvSpPr>
        <p:spPr>
          <a:xfrm>
            <a:off x="8929054" y="3496451"/>
            <a:ext cx="51262" cy="9244"/>
          </a:xfrm>
          <a:prstGeom prst="rect">
            <a:avLst/>
          </a:prstGeom>
          <a:blipFill>
            <a:blip r:embed="rId86" cstate="print"/>
            <a:stretch>
              <a:fillRect/>
            </a:stretch>
          </a:blipFill>
        </p:spPr>
        <p:txBody>
          <a:bodyPr wrap="square" lIns="0" tIns="0" rIns="0" bIns="0" rtlCol="0">
            <a:noAutofit/>
          </a:bodyPr>
          <a:lstStyle/>
          <a:p>
            <a:endParaRPr/>
          </a:p>
        </p:txBody>
      </p:sp>
      <p:sp>
        <p:nvSpPr>
          <p:cNvPr id="89" name="object 89"/>
          <p:cNvSpPr/>
          <p:nvPr/>
        </p:nvSpPr>
        <p:spPr>
          <a:xfrm>
            <a:off x="8653348" y="3423333"/>
            <a:ext cx="152400" cy="105028"/>
          </a:xfrm>
          <a:prstGeom prst="rect">
            <a:avLst/>
          </a:prstGeom>
          <a:blipFill>
            <a:blip r:embed="rId87" cstate="print"/>
            <a:stretch>
              <a:fillRect/>
            </a:stretch>
          </a:blipFill>
        </p:spPr>
        <p:txBody>
          <a:bodyPr wrap="square" lIns="0" tIns="0" rIns="0" bIns="0" rtlCol="0">
            <a:noAutofit/>
          </a:bodyPr>
          <a:lstStyle/>
          <a:p>
            <a:endParaRPr/>
          </a:p>
        </p:txBody>
      </p:sp>
      <p:sp>
        <p:nvSpPr>
          <p:cNvPr id="90" name="object 90"/>
          <p:cNvSpPr/>
          <p:nvPr/>
        </p:nvSpPr>
        <p:spPr>
          <a:xfrm>
            <a:off x="8390850" y="2299448"/>
            <a:ext cx="112914" cy="96315"/>
          </a:xfrm>
          <a:prstGeom prst="rect">
            <a:avLst/>
          </a:prstGeom>
          <a:blipFill>
            <a:blip r:embed="rId88" cstate="print"/>
            <a:stretch>
              <a:fillRect/>
            </a:stretch>
          </a:blipFill>
        </p:spPr>
        <p:txBody>
          <a:bodyPr wrap="square" lIns="0" tIns="0" rIns="0" bIns="0" rtlCol="0">
            <a:noAutofit/>
          </a:bodyPr>
          <a:lstStyle/>
          <a:p>
            <a:endParaRPr/>
          </a:p>
        </p:txBody>
      </p:sp>
      <p:sp>
        <p:nvSpPr>
          <p:cNvPr id="91" name="object 91"/>
          <p:cNvSpPr/>
          <p:nvPr/>
        </p:nvSpPr>
        <p:spPr>
          <a:xfrm>
            <a:off x="8349286" y="2296926"/>
            <a:ext cx="114201" cy="59503"/>
          </a:xfrm>
          <a:prstGeom prst="rect">
            <a:avLst/>
          </a:prstGeom>
          <a:blipFill>
            <a:blip r:embed="rId89" cstate="print"/>
            <a:stretch>
              <a:fillRect/>
            </a:stretch>
          </a:blipFill>
        </p:spPr>
        <p:txBody>
          <a:bodyPr wrap="square" lIns="0" tIns="0" rIns="0" bIns="0" rtlCol="0">
            <a:noAutofit/>
          </a:bodyPr>
          <a:lstStyle/>
          <a:p>
            <a:endParaRPr/>
          </a:p>
        </p:txBody>
      </p:sp>
      <p:sp>
        <p:nvSpPr>
          <p:cNvPr id="92" name="object 92"/>
          <p:cNvSpPr/>
          <p:nvPr/>
        </p:nvSpPr>
        <p:spPr>
          <a:xfrm>
            <a:off x="8339586" y="2153212"/>
            <a:ext cx="281120" cy="174979"/>
          </a:xfrm>
          <a:prstGeom prst="rect">
            <a:avLst/>
          </a:prstGeom>
          <a:blipFill>
            <a:blip r:embed="rId90" cstate="print"/>
            <a:stretch>
              <a:fillRect/>
            </a:stretch>
          </a:blipFill>
        </p:spPr>
        <p:txBody>
          <a:bodyPr wrap="square" lIns="0" tIns="0" rIns="0" bIns="0" rtlCol="0">
            <a:noAutofit/>
          </a:bodyPr>
          <a:lstStyle/>
          <a:p>
            <a:endParaRPr/>
          </a:p>
        </p:txBody>
      </p:sp>
      <p:sp>
        <p:nvSpPr>
          <p:cNvPr id="93" name="object 93"/>
          <p:cNvSpPr/>
          <p:nvPr/>
        </p:nvSpPr>
        <p:spPr>
          <a:xfrm>
            <a:off x="8681101" y="2258100"/>
            <a:ext cx="119149" cy="74126"/>
          </a:xfrm>
          <a:prstGeom prst="rect">
            <a:avLst/>
          </a:prstGeom>
          <a:blipFill>
            <a:blip r:embed="rId91" cstate="print"/>
            <a:stretch>
              <a:fillRect/>
            </a:stretch>
          </a:blipFill>
        </p:spPr>
        <p:txBody>
          <a:bodyPr wrap="square" lIns="0" tIns="0" rIns="0" bIns="0" rtlCol="0">
            <a:noAutofit/>
          </a:bodyPr>
          <a:lstStyle/>
          <a:p>
            <a:endParaRPr/>
          </a:p>
        </p:txBody>
      </p:sp>
      <p:sp>
        <p:nvSpPr>
          <p:cNvPr id="94" name="object 94"/>
          <p:cNvSpPr/>
          <p:nvPr/>
        </p:nvSpPr>
        <p:spPr>
          <a:xfrm>
            <a:off x="8546712" y="2180946"/>
            <a:ext cx="243147" cy="142203"/>
          </a:xfrm>
          <a:prstGeom prst="rect">
            <a:avLst/>
          </a:prstGeom>
          <a:blipFill>
            <a:blip r:embed="rId92" cstate="print"/>
            <a:stretch>
              <a:fillRect/>
            </a:stretch>
          </a:blipFill>
        </p:spPr>
        <p:txBody>
          <a:bodyPr wrap="square" lIns="0" tIns="0" rIns="0" bIns="0" rtlCol="0">
            <a:noAutofit/>
          </a:bodyPr>
          <a:lstStyle/>
          <a:p>
            <a:endParaRPr/>
          </a:p>
        </p:txBody>
      </p:sp>
      <p:sp>
        <p:nvSpPr>
          <p:cNvPr id="95" name="object 95"/>
          <p:cNvSpPr/>
          <p:nvPr/>
        </p:nvSpPr>
        <p:spPr>
          <a:xfrm>
            <a:off x="8171947" y="2169348"/>
            <a:ext cx="103247" cy="63537"/>
          </a:xfrm>
          <a:prstGeom prst="rect">
            <a:avLst/>
          </a:prstGeom>
          <a:blipFill>
            <a:blip r:embed="rId93" cstate="print"/>
            <a:stretch>
              <a:fillRect/>
            </a:stretch>
          </a:blipFill>
        </p:spPr>
        <p:txBody>
          <a:bodyPr wrap="square" lIns="0" tIns="0" rIns="0" bIns="0" rtlCol="0">
            <a:noAutofit/>
          </a:bodyPr>
          <a:lstStyle/>
          <a:p>
            <a:endParaRPr/>
          </a:p>
        </p:txBody>
      </p:sp>
      <p:sp>
        <p:nvSpPr>
          <p:cNvPr id="96" name="object 96"/>
          <p:cNvSpPr/>
          <p:nvPr/>
        </p:nvSpPr>
        <p:spPr>
          <a:xfrm>
            <a:off x="8120687" y="2134050"/>
            <a:ext cx="181955" cy="58998"/>
          </a:xfrm>
          <a:prstGeom prst="rect">
            <a:avLst/>
          </a:prstGeom>
          <a:blipFill>
            <a:blip r:embed="rId94" cstate="print"/>
            <a:stretch>
              <a:fillRect/>
            </a:stretch>
          </a:blipFill>
        </p:spPr>
        <p:txBody>
          <a:bodyPr wrap="square" lIns="0" tIns="0" rIns="0" bIns="0" rtlCol="0">
            <a:noAutofit/>
          </a:bodyPr>
          <a:lstStyle/>
          <a:p>
            <a:endParaRPr/>
          </a:p>
        </p:txBody>
      </p:sp>
      <p:sp>
        <p:nvSpPr>
          <p:cNvPr id="97" name="object 97"/>
          <p:cNvSpPr/>
          <p:nvPr/>
        </p:nvSpPr>
        <p:spPr>
          <a:xfrm>
            <a:off x="8173331" y="2113374"/>
            <a:ext cx="299951" cy="47906"/>
          </a:xfrm>
          <a:prstGeom prst="rect">
            <a:avLst/>
          </a:prstGeom>
          <a:blipFill>
            <a:blip r:embed="rId95" cstate="print"/>
            <a:stretch>
              <a:fillRect/>
            </a:stretch>
          </a:blipFill>
        </p:spPr>
        <p:txBody>
          <a:bodyPr wrap="square" lIns="0" tIns="0" rIns="0" bIns="0" rtlCol="0">
            <a:noAutofit/>
          </a:bodyPr>
          <a:lstStyle/>
          <a:p>
            <a:endParaRPr/>
          </a:p>
        </p:txBody>
      </p:sp>
      <p:sp>
        <p:nvSpPr>
          <p:cNvPr id="98" name="object 98"/>
          <p:cNvSpPr/>
          <p:nvPr/>
        </p:nvSpPr>
        <p:spPr>
          <a:xfrm>
            <a:off x="8503946" y="2071405"/>
            <a:ext cx="266477" cy="89128"/>
          </a:xfrm>
          <a:prstGeom prst="rect">
            <a:avLst/>
          </a:prstGeom>
          <a:blipFill>
            <a:blip r:embed="rId96" cstate="print"/>
            <a:stretch>
              <a:fillRect/>
            </a:stretch>
          </a:blipFill>
        </p:spPr>
        <p:txBody>
          <a:bodyPr wrap="square" lIns="0" tIns="0" rIns="0" bIns="0" rtlCol="0">
            <a:noAutofit/>
          </a:bodyPr>
          <a:lstStyle/>
          <a:p>
            <a:endParaRPr/>
          </a:p>
        </p:txBody>
      </p:sp>
      <p:sp>
        <p:nvSpPr>
          <p:cNvPr id="99" name="object 99"/>
          <p:cNvSpPr/>
          <p:nvPr/>
        </p:nvSpPr>
        <p:spPr>
          <a:xfrm>
            <a:off x="8211431" y="1905114"/>
            <a:ext cx="372624" cy="245072"/>
          </a:xfrm>
          <a:prstGeom prst="rect">
            <a:avLst/>
          </a:prstGeom>
          <a:blipFill>
            <a:blip r:embed="rId97" cstate="print"/>
            <a:stretch>
              <a:fillRect/>
            </a:stretch>
          </a:blipFill>
        </p:spPr>
        <p:txBody>
          <a:bodyPr wrap="square" lIns="0" tIns="0" rIns="0" bIns="0" rtlCol="0">
            <a:noAutofit/>
          </a:bodyPr>
          <a:lstStyle/>
          <a:p>
            <a:endParaRPr/>
          </a:p>
        </p:txBody>
      </p:sp>
      <p:sp>
        <p:nvSpPr>
          <p:cNvPr id="100" name="object 100"/>
          <p:cNvSpPr/>
          <p:nvPr/>
        </p:nvSpPr>
        <p:spPr>
          <a:xfrm>
            <a:off x="8744140" y="2070007"/>
            <a:ext cx="124690" cy="47400"/>
          </a:xfrm>
          <a:prstGeom prst="rect">
            <a:avLst/>
          </a:prstGeom>
          <a:blipFill>
            <a:blip r:embed="rId98" cstate="print"/>
            <a:stretch>
              <a:fillRect/>
            </a:stretch>
          </a:blipFill>
        </p:spPr>
        <p:txBody>
          <a:bodyPr wrap="square" lIns="0" tIns="0" rIns="0" bIns="0" rtlCol="0">
            <a:noAutofit/>
          </a:bodyPr>
          <a:lstStyle/>
          <a:p>
            <a:endParaRPr/>
          </a:p>
        </p:txBody>
      </p:sp>
      <p:sp>
        <p:nvSpPr>
          <p:cNvPr id="101" name="object 101"/>
          <p:cNvSpPr/>
          <p:nvPr/>
        </p:nvSpPr>
        <p:spPr>
          <a:xfrm>
            <a:off x="8590356" y="1996889"/>
            <a:ext cx="241739" cy="80178"/>
          </a:xfrm>
          <a:prstGeom prst="rect">
            <a:avLst/>
          </a:prstGeom>
          <a:blipFill>
            <a:blip r:embed="rId99" cstate="print"/>
            <a:stretch>
              <a:fillRect/>
            </a:stretch>
          </a:blipFill>
        </p:spPr>
        <p:txBody>
          <a:bodyPr wrap="square" lIns="0" tIns="0" rIns="0" bIns="0" rtlCol="0">
            <a:noAutofit/>
          </a:bodyPr>
          <a:lstStyle/>
          <a:p>
            <a:endParaRPr/>
          </a:p>
        </p:txBody>
      </p:sp>
      <p:sp>
        <p:nvSpPr>
          <p:cNvPr id="102" name="object 102"/>
          <p:cNvSpPr/>
          <p:nvPr/>
        </p:nvSpPr>
        <p:spPr>
          <a:xfrm>
            <a:off x="8755223" y="2004452"/>
            <a:ext cx="138545" cy="56982"/>
          </a:xfrm>
          <a:prstGeom prst="rect">
            <a:avLst/>
          </a:prstGeom>
          <a:blipFill>
            <a:blip r:embed="rId100" cstate="print"/>
            <a:stretch>
              <a:fillRect/>
            </a:stretch>
          </a:blipFill>
        </p:spPr>
        <p:txBody>
          <a:bodyPr wrap="square" lIns="0" tIns="0" rIns="0" bIns="0" rtlCol="0">
            <a:noAutofit/>
          </a:bodyPr>
          <a:lstStyle/>
          <a:p>
            <a:endParaRPr/>
          </a:p>
        </p:txBody>
      </p:sp>
      <p:sp>
        <p:nvSpPr>
          <p:cNvPr id="103" name="object 103"/>
          <p:cNvSpPr/>
          <p:nvPr/>
        </p:nvSpPr>
        <p:spPr>
          <a:xfrm>
            <a:off x="8292480" y="1899062"/>
            <a:ext cx="53164" cy="74127"/>
          </a:xfrm>
          <a:prstGeom prst="rect">
            <a:avLst/>
          </a:prstGeom>
          <a:blipFill>
            <a:blip r:embed="rId101" cstate="print"/>
            <a:stretch>
              <a:fillRect/>
            </a:stretch>
          </a:blipFill>
        </p:spPr>
        <p:txBody>
          <a:bodyPr wrap="square" lIns="0" tIns="0" rIns="0" bIns="0" rtlCol="0">
            <a:noAutofit/>
          </a:bodyPr>
          <a:lstStyle/>
          <a:p>
            <a:endParaRPr/>
          </a:p>
        </p:txBody>
      </p:sp>
      <p:sp>
        <p:nvSpPr>
          <p:cNvPr id="104" name="object 104"/>
          <p:cNvSpPr/>
          <p:nvPr/>
        </p:nvSpPr>
        <p:spPr>
          <a:xfrm>
            <a:off x="8467050" y="1873344"/>
            <a:ext cx="205739" cy="177501"/>
          </a:xfrm>
          <a:prstGeom prst="rect">
            <a:avLst/>
          </a:prstGeom>
          <a:blipFill>
            <a:blip r:embed="rId102" cstate="print"/>
            <a:stretch>
              <a:fillRect/>
            </a:stretch>
          </a:blipFill>
        </p:spPr>
        <p:txBody>
          <a:bodyPr wrap="square" lIns="0" tIns="0" rIns="0" bIns="0" rtlCol="0">
            <a:noAutofit/>
          </a:bodyPr>
          <a:lstStyle/>
          <a:p>
            <a:endParaRPr/>
          </a:p>
        </p:txBody>
      </p:sp>
      <p:sp>
        <p:nvSpPr>
          <p:cNvPr id="105" name="object 105"/>
          <p:cNvSpPr/>
          <p:nvPr/>
        </p:nvSpPr>
        <p:spPr>
          <a:xfrm>
            <a:off x="8536320" y="1838550"/>
            <a:ext cx="126769" cy="92785"/>
          </a:xfrm>
          <a:prstGeom prst="rect">
            <a:avLst/>
          </a:prstGeom>
          <a:blipFill>
            <a:blip r:embed="rId103" cstate="print"/>
            <a:stretch>
              <a:fillRect/>
            </a:stretch>
          </a:blipFill>
        </p:spPr>
        <p:txBody>
          <a:bodyPr wrap="square" lIns="0" tIns="0" rIns="0" bIns="0" rtlCol="0">
            <a:noAutofit/>
          </a:bodyPr>
          <a:lstStyle/>
          <a:p>
            <a:endParaRPr/>
          </a:p>
        </p:txBody>
      </p:sp>
      <p:sp>
        <p:nvSpPr>
          <p:cNvPr id="118" name="object 118"/>
          <p:cNvSpPr txBox="1"/>
          <p:nvPr/>
        </p:nvSpPr>
        <p:spPr>
          <a:xfrm>
            <a:off x="415636" y="164560"/>
            <a:ext cx="1178791" cy="298357"/>
          </a:xfrm>
          <a:prstGeom prst="rect">
            <a:avLst/>
          </a:prstGeom>
        </p:spPr>
        <p:txBody>
          <a:bodyPr vert="horz" wrap="square" lIns="0" tIns="0" rIns="0" bIns="0" rtlCol="0">
            <a:noAutofit/>
          </a:bodyPr>
          <a:lstStyle/>
          <a:p>
            <a:pPr marL="10173"/>
            <a:r>
              <a:rPr sz="2300" spc="-16" dirty="0">
                <a:solidFill>
                  <a:srgbClr val="FFFFFF"/>
                </a:solidFill>
                <a:latin typeface="Arial"/>
                <a:cs typeface="Arial"/>
              </a:rPr>
              <a:t>ﺭﺍﺯﺑ</a:t>
            </a:r>
            <a:r>
              <a:rPr sz="2300" spc="-8" dirty="0">
                <a:solidFill>
                  <a:srgbClr val="FFFFFF"/>
                </a:solidFill>
                <a:latin typeface="Arial"/>
                <a:cs typeface="Arial"/>
              </a:rPr>
              <a:t>ﺍ</a:t>
            </a:r>
            <a:r>
              <a:rPr sz="2300" spc="-3" dirty="0">
                <a:solidFill>
                  <a:srgbClr val="FFFFFF"/>
                </a:solidFill>
                <a:latin typeface="Arial"/>
                <a:cs typeface="Arial"/>
              </a:rPr>
              <a:t> </a:t>
            </a:r>
            <a:r>
              <a:rPr sz="2300" spc="-16" dirty="0">
                <a:solidFill>
                  <a:srgbClr val="FFFFFF"/>
                </a:solidFill>
                <a:latin typeface="Arial"/>
                <a:cs typeface="Arial"/>
              </a:rPr>
              <a:t>ﻪﺑﻌﺟ</a:t>
            </a:r>
            <a:endParaRPr sz="2300" dirty="0">
              <a:latin typeface="Arial"/>
              <a:cs typeface="Arial"/>
            </a:endParaRPr>
          </a:p>
        </p:txBody>
      </p:sp>
      <p:sp>
        <p:nvSpPr>
          <p:cNvPr id="255" name="object 117"/>
          <p:cNvSpPr/>
          <p:nvPr/>
        </p:nvSpPr>
        <p:spPr>
          <a:xfrm>
            <a:off x="335988" y="589035"/>
            <a:ext cx="7827818" cy="4062328"/>
          </a:xfrm>
          <a:custGeom>
            <a:avLst/>
            <a:gdLst/>
            <a:ahLst/>
            <a:cxnLst/>
            <a:rect l="l" t="t" r="r" b="b"/>
            <a:pathLst>
              <a:path w="8610600" h="6400800">
                <a:moveTo>
                  <a:pt x="0" y="0"/>
                </a:moveTo>
                <a:lnTo>
                  <a:pt x="0" y="6400800"/>
                </a:lnTo>
                <a:lnTo>
                  <a:pt x="8610600" y="6400800"/>
                </a:lnTo>
                <a:lnTo>
                  <a:pt x="8610600" y="0"/>
                </a:lnTo>
                <a:lnTo>
                  <a:pt x="0" y="0"/>
                </a:lnTo>
                <a:close/>
              </a:path>
            </a:pathLst>
          </a:custGeom>
          <a:solidFill>
            <a:srgbClr val="D9D9D9"/>
          </a:solidFill>
        </p:spPr>
        <p:txBody>
          <a:bodyPr wrap="square" lIns="0" tIns="0" rIns="0" bIns="0" rtlCol="0">
            <a:noAutofit/>
          </a:bodyPr>
          <a:lstStyle/>
          <a:p>
            <a:endParaRPr/>
          </a:p>
        </p:txBody>
      </p:sp>
      <p:sp>
        <p:nvSpPr>
          <p:cNvPr id="256" name="TextBox 255"/>
          <p:cNvSpPr txBox="1"/>
          <p:nvPr/>
        </p:nvSpPr>
        <p:spPr>
          <a:xfrm>
            <a:off x="891438" y="676221"/>
            <a:ext cx="6988925" cy="4275128"/>
          </a:xfrm>
          <a:prstGeom prst="rect">
            <a:avLst/>
          </a:prstGeom>
          <a:noFill/>
        </p:spPr>
        <p:txBody>
          <a:bodyPr wrap="square" lIns="73262" tIns="36631" rIns="73262" bIns="36631" rtlCol="0">
            <a:spAutoFit/>
          </a:bodyPr>
          <a:lstStyle/>
          <a:p>
            <a:pPr algn="r" rtl="1"/>
            <a:r>
              <a:rPr lang="fa-IR" sz="1300" dirty="0">
                <a:solidFill>
                  <a:schemeClr val="bg1"/>
                </a:solidFill>
                <a:cs typeface="B Nazanin" pitchFamily="2" charset="-78"/>
              </a:rPr>
              <a:t>در جعبه ی ابزار پر کاربرد ترین ابزار وجود دارد که به طور پیش فرض در نمای کلاسیک در گوشه سمت چپ پنجره اصلی قرار دارد..</a:t>
            </a:r>
          </a:p>
          <a:p>
            <a:pPr algn="r" rtl="1"/>
            <a:r>
              <a:rPr lang="fa-IR" sz="1300" dirty="0">
                <a:solidFill>
                  <a:schemeClr val="bg1"/>
                </a:solidFill>
                <a:cs typeface="B Nazanin" pitchFamily="2" charset="-78"/>
              </a:rPr>
              <a:t>ابزار های آن از بالا به پایین به ترتیب عبارت اند از:</a:t>
            </a:r>
          </a:p>
          <a:p>
            <a:pPr algn="r" rtl="1"/>
            <a:r>
              <a:rPr lang="fa-IR" sz="1300" dirty="0">
                <a:solidFill>
                  <a:schemeClr val="bg1"/>
                </a:solidFill>
                <a:cs typeface="B Nazanin" pitchFamily="2" charset="-78"/>
              </a:rPr>
              <a:t>1-ابزار انتخاب: برای انتخاب کردن یک شی(شی:میتوانید عکسوکادرمتنو.....باشد)</a:t>
            </a:r>
          </a:p>
          <a:p>
            <a:pPr algn="r" rtl="1"/>
            <a:r>
              <a:rPr lang="fa-IR" sz="1300" dirty="0">
                <a:solidFill>
                  <a:schemeClr val="bg1"/>
                </a:solidFill>
                <a:cs typeface="B Nazanin" pitchFamily="2" charset="-78"/>
              </a:rPr>
              <a:t>2-کادر متن: برای وارد کردن عنوان با شماره ی صفحه و ..... استفاده میشود</a:t>
            </a:r>
          </a:p>
          <a:p>
            <a:pPr algn="r" rtl="1"/>
            <a:r>
              <a:rPr lang="fa-IR" sz="1300" dirty="0">
                <a:solidFill>
                  <a:schemeClr val="bg1"/>
                </a:solidFill>
                <a:cs typeface="B Nazanin" pitchFamily="2" charset="-78"/>
              </a:rPr>
              <a:t>3-کادر راهنما: برای توضیح اضافی بر روی قسمتی از اسلاید است.که هنگام اجرای برنامه با قرار گرفتن نشانگر ماوس بر روی موضوع مورد نیازوکادر راهنما و توضیحات آن ظاهر میشود.</a:t>
            </a:r>
          </a:p>
          <a:p>
            <a:pPr algn="r" rtl="1"/>
            <a:r>
              <a:rPr lang="fa-IR" sz="1300" dirty="0">
                <a:solidFill>
                  <a:schemeClr val="bg1"/>
                </a:solidFill>
                <a:cs typeface="B Nazanin" pitchFamily="2" charset="-78"/>
              </a:rPr>
              <a:t>4-کادر سایه روشن: برای سایه روشن کردن قسمتی از تصویر با اسلاید به کار میرود که هنگام اجرا قسمت مورد نظر لایت شده و باعث توجه بیشتر مخاطب میگردد.</a:t>
            </a:r>
          </a:p>
          <a:p>
            <a:pPr algn="r" rtl="1"/>
            <a:r>
              <a:rPr lang="fa-IR" sz="1300" dirty="0">
                <a:solidFill>
                  <a:schemeClr val="bg1"/>
                </a:solidFill>
                <a:cs typeface="B Nazanin" pitchFamily="2" charset="-78"/>
              </a:rPr>
              <a:t>5-کادر کلیک:زمانی که کاربر بر روی این کادر کلیک کند اتفاق تعریف شده ای خواهد افتاد.مثلا تسلاید بعد ظاهر میشود.</a:t>
            </a:r>
          </a:p>
          <a:p>
            <a:pPr algn="r" rtl="1"/>
            <a:r>
              <a:rPr lang="fa-IR" sz="1300" dirty="0">
                <a:solidFill>
                  <a:schemeClr val="bg1"/>
                </a:solidFill>
                <a:cs typeface="B Nazanin" pitchFamily="2" charset="-78"/>
              </a:rPr>
              <a:t>6-دکمه ی فرمان:در هنگام اجرا با کلیک روی آن میتوان عملیات را تعریف کرد</a:t>
            </a:r>
          </a:p>
          <a:p>
            <a:pPr algn="r" rtl="1"/>
            <a:r>
              <a:rPr lang="fa-IR" sz="1300" dirty="0">
                <a:solidFill>
                  <a:schemeClr val="bg1"/>
                </a:solidFill>
                <a:cs typeface="B Nazanin" pitchFamily="2" charset="-78"/>
              </a:rPr>
              <a:t>7-کادر ورود متن(پسورد):امکان تایپ یک عبارت برای اجرای وظیفه یا باز شدن اسلاید بعدی را میدهد.</a:t>
            </a:r>
          </a:p>
          <a:p>
            <a:pPr algn="r" rtl="1"/>
            <a:r>
              <a:rPr lang="fa-IR" sz="1300" dirty="0">
                <a:solidFill>
                  <a:schemeClr val="bg1"/>
                </a:solidFill>
                <a:cs typeface="B Nazanin" pitchFamily="2" charset="-78"/>
              </a:rPr>
              <a:t>8-کادر راهتمای اسلایدی:شبیه به کادر راهنما است با این تفاوت که علاوه بر متن راهنما میتواند عکس و پاراگراف توضیح باشد.</a:t>
            </a:r>
          </a:p>
          <a:p>
            <a:pPr algn="r" rtl="1"/>
            <a:r>
              <a:rPr lang="fa-IR" sz="1300" dirty="0">
                <a:solidFill>
                  <a:schemeClr val="bg1"/>
                </a:solidFill>
                <a:cs typeface="B Nazanin" pitchFamily="2" charset="-78"/>
              </a:rPr>
              <a:t>9-ابزار بزرگنمیی:باعث میشود در زمان اجرا قسمتی از متن یا تصویر و.... بزرگنمایی دلخواه داشته باشد.</a:t>
            </a:r>
          </a:p>
          <a:p>
            <a:pPr algn="r" rtl="1"/>
            <a:r>
              <a:rPr lang="fa-IR" sz="1300" dirty="0">
                <a:solidFill>
                  <a:schemeClr val="bg1"/>
                </a:solidFill>
                <a:cs typeface="B Nazanin" pitchFamily="2" charset="-78"/>
              </a:rPr>
              <a:t>10-کادر حرکت ماوس:موقع اجرا یک مسیر برای ماوس در برنامه نشان میدهد که قابل تنظیم است.</a:t>
            </a:r>
          </a:p>
          <a:p>
            <a:pPr algn="r" rtl="1"/>
            <a:r>
              <a:rPr lang="fa-IR" sz="1300" dirty="0">
                <a:solidFill>
                  <a:schemeClr val="bg1"/>
                </a:solidFill>
                <a:cs typeface="B Nazanin" pitchFamily="2" charset="-78"/>
              </a:rPr>
              <a:t>11-متن انیمیشن که جلوه هایی را بر روی متن اجرا میکند</a:t>
            </a:r>
          </a:p>
          <a:p>
            <a:pPr algn="r" rtl="1"/>
            <a:r>
              <a:rPr lang="fa-IR" sz="1300" dirty="0">
                <a:solidFill>
                  <a:schemeClr val="bg1"/>
                </a:solidFill>
                <a:cs typeface="B Nazanin" pitchFamily="2" charset="-78"/>
              </a:rPr>
              <a:t>12-ابزار رسم خط مثلث مربع و چند ضلعی میباشد.</a:t>
            </a:r>
          </a:p>
          <a:p>
            <a:pPr algn="r" rtl="1"/>
            <a:r>
              <a:rPr lang="fa-IR" sz="1300" dirty="0">
                <a:solidFill>
                  <a:schemeClr val="bg1"/>
                </a:solidFill>
                <a:cs typeface="B Nazanin" pitchFamily="2" charset="-78"/>
              </a:rPr>
              <a:t>13-رنگ قلم و قاب دور اشیا را تعیین میکند.</a:t>
            </a:r>
          </a:p>
          <a:p>
            <a:pPr algn="r" rtl="1"/>
            <a:r>
              <a:rPr lang="fa-IR" sz="1300" dirty="0">
                <a:solidFill>
                  <a:schemeClr val="bg1"/>
                </a:solidFill>
                <a:cs typeface="B Nazanin" pitchFamily="2" charset="-78"/>
              </a:rPr>
              <a:t>14-رنگ داخل اشیا را تعین میکند.</a:t>
            </a:r>
          </a:p>
          <a:p>
            <a:pPr algn="r" rtl="1"/>
            <a:r>
              <a:rPr lang="fa-IR" sz="1300" dirty="0">
                <a:solidFill>
                  <a:schemeClr val="bg1"/>
                </a:solidFill>
                <a:cs typeface="B Nazanin" pitchFamily="2" charset="-78"/>
              </a:rPr>
              <a:t>15-شی انتخابی را به زیر اشیا دیگر قرار میدهد.</a:t>
            </a:r>
          </a:p>
          <a:p>
            <a:pPr algn="r" rtl="1"/>
            <a:r>
              <a:rPr lang="fa-IR" sz="1300" dirty="0">
                <a:solidFill>
                  <a:schemeClr val="bg1"/>
                </a:solidFill>
                <a:cs typeface="B Nazanin" pitchFamily="2" charset="-78"/>
              </a:rPr>
              <a:t>16-شی انتخابی را به روی اشیا دیگر قرار میدهد.</a:t>
            </a:r>
          </a:p>
          <a:p>
            <a:pPr algn="r" rtl="1"/>
            <a:endParaRPr lang="fa-IR" sz="1300" dirty="0">
              <a:solidFill>
                <a:schemeClr val="bg1"/>
              </a:solidFill>
              <a:cs typeface="B Nazanin" pitchFamily="2" charset="-78"/>
            </a:endParaRPr>
          </a:p>
        </p:txBody>
      </p:sp>
      <p:sp>
        <p:nvSpPr>
          <p:cNvPr id="257" name="object 120"/>
          <p:cNvSpPr/>
          <p:nvPr/>
        </p:nvSpPr>
        <p:spPr>
          <a:xfrm>
            <a:off x="399603" y="1187633"/>
            <a:ext cx="491835" cy="3463730"/>
          </a:xfrm>
          <a:prstGeom prst="rect">
            <a:avLst/>
          </a:prstGeom>
          <a:blipFill>
            <a:blip r:embed="rId104" cstate="print"/>
            <a:stretch>
              <a:fillRect/>
            </a:stretch>
          </a:blipFill>
        </p:spPr>
        <p:txBody>
          <a:bodyPr wrap="square" lIns="0" tIns="0" rIns="0" bIns="0" rtlCol="0">
            <a:noAutofit/>
          </a:bodyPr>
          <a:lstStyle/>
          <a:p>
            <a:endParaRPr/>
          </a:p>
        </p:txBody>
      </p:sp>
      <p:sp>
        <p:nvSpPr>
          <p:cNvPr id="258" name="object 121"/>
          <p:cNvSpPr/>
          <p:nvPr/>
        </p:nvSpPr>
        <p:spPr>
          <a:xfrm>
            <a:off x="7791310" y="1150038"/>
            <a:ext cx="268778" cy="170946"/>
          </a:xfrm>
          <a:prstGeom prst="rect">
            <a:avLst/>
          </a:prstGeom>
          <a:blipFill>
            <a:blip r:embed="rId105" cstate="print"/>
            <a:stretch>
              <a:fillRect/>
            </a:stretch>
          </a:blipFill>
        </p:spPr>
        <p:txBody>
          <a:bodyPr wrap="square" lIns="0" tIns="0" rIns="0" bIns="0" rtlCol="0">
            <a:noAutofit/>
          </a:bodyPr>
          <a:lstStyle/>
          <a:p>
            <a:endParaRPr/>
          </a:p>
        </p:txBody>
      </p:sp>
      <p:sp>
        <p:nvSpPr>
          <p:cNvPr id="259" name="object 122"/>
          <p:cNvSpPr/>
          <p:nvPr/>
        </p:nvSpPr>
        <p:spPr>
          <a:xfrm>
            <a:off x="7780629" y="1362803"/>
            <a:ext cx="268778" cy="170946"/>
          </a:xfrm>
          <a:prstGeom prst="rect">
            <a:avLst/>
          </a:prstGeom>
          <a:blipFill>
            <a:blip r:embed="rId106" cstate="print"/>
            <a:stretch>
              <a:fillRect/>
            </a:stretch>
          </a:blipFill>
        </p:spPr>
        <p:txBody>
          <a:bodyPr wrap="square" lIns="0" tIns="0" rIns="0" bIns="0" rtlCol="0">
            <a:noAutofit/>
          </a:bodyPr>
          <a:lstStyle/>
          <a:p>
            <a:endParaRPr/>
          </a:p>
        </p:txBody>
      </p:sp>
      <p:sp>
        <p:nvSpPr>
          <p:cNvPr id="260" name="object 123"/>
          <p:cNvSpPr/>
          <p:nvPr/>
        </p:nvSpPr>
        <p:spPr>
          <a:xfrm>
            <a:off x="7789897" y="1533749"/>
            <a:ext cx="268778" cy="170946"/>
          </a:xfrm>
          <a:prstGeom prst="rect">
            <a:avLst/>
          </a:prstGeom>
          <a:blipFill>
            <a:blip r:embed="rId107" cstate="print"/>
            <a:stretch>
              <a:fillRect/>
            </a:stretch>
          </a:blipFill>
        </p:spPr>
        <p:txBody>
          <a:bodyPr wrap="square" lIns="0" tIns="0" rIns="0" bIns="0" rtlCol="0">
            <a:noAutofit/>
          </a:bodyPr>
          <a:lstStyle/>
          <a:p>
            <a:endParaRPr/>
          </a:p>
        </p:txBody>
      </p:sp>
      <p:sp>
        <p:nvSpPr>
          <p:cNvPr id="261" name="object 124"/>
          <p:cNvSpPr/>
          <p:nvPr/>
        </p:nvSpPr>
        <p:spPr>
          <a:xfrm>
            <a:off x="7809020" y="1873344"/>
            <a:ext cx="268778" cy="167919"/>
          </a:xfrm>
          <a:prstGeom prst="rect">
            <a:avLst/>
          </a:prstGeom>
          <a:blipFill>
            <a:blip r:embed="rId108" cstate="print"/>
            <a:stretch>
              <a:fillRect/>
            </a:stretch>
          </a:blipFill>
        </p:spPr>
        <p:txBody>
          <a:bodyPr wrap="square" lIns="0" tIns="0" rIns="0" bIns="0" rtlCol="0">
            <a:noAutofit/>
          </a:bodyPr>
          <a:lstStyle/>
          <a:p>
            <a:endParaRPr/>
          </a:p>
        </p:txBody>
      </p:sp>
      <p:sp>
        <p:nvSpPr>
          <p:cNvPr id="262" name="object 125"/>
          <p:cNvSpPr/>
          <p:nvPr/>
        </p:nvSpPr>
        <p:spPr>
          <a:xfrm>
            <a:off x="7842180" y="2201116"/>
            <a:ext cx="279861" cy="338865"/>
          </a:xfrm>
          <a:prstGeom prst="rect">
            <a:avLst/>
          </a:prstGeom>
          <a:blipFill>
            <a:blip r:embed="rId109" cstate="print"/>
            <a:stretch>
              <a:fillRect/>
            </a:stretch>
          </a:blipFill>
        </p:spPr>
        <p:txBody>
          <a:bodyPr wrap="square" lIns="0" tIns="0" rIns="0" bIns="0" rtlCol="0">
            <a:noAutofit/>
          </a:bodyPr>
          <a:lstStyle/>
          <a:p>
            <a:endParaRPr/>
          </a:p>
        </p:txBody>
      </p:sp>
      <p:sp>
        <p:nvSpPr>
          <p:cNvPr id="263" name="object 126"/>
          <p:cNvSpPr/>
          <p:nvPr/>
        </p:nvSpPr>
        <p:spPr>
          <a:xfrm>
            <a:off x="7835025" y="2532182"/>
            <a:ext cx="268778" cy="149775"/>
          </a:xfrm>
          <a:prstGeom prst="rect">
            <a:avLst/>
          </a:prstGeom>
          <a:blipFill>
            <a:blip r:embed="rId110" cstate="print"/>
            <a:stretch>
              <a:fillRect/>
            </a:stretch>
          </a:blipFill>
        </p:spPr>
        <p:txBody>
          <a:bodyPr wrap="square" lIns="0" tIns="0" rIns="0" bIns="0" rtlCol="0">
            <a:noAutofit/>
          </a:bodyPr>
          <a:lstStyle/>
          <a:p>
            <a:endParaRPr/>
          </a:p>
        </p:txBody>
      </p:sp>
      <p:sp>
        <p:nvSpPr>
          <p:cNvPr id="264" name="object 127"/>
          <p:cNvSpPr/>
          <p:nvPr/>
        </p:nvSpPr>
        <p:spPr>
          <a:xfrm>
            <a:off x="7810463" y="2926700"/>
            <a:ext cx="317962" cy="1681218"/>
          </a:xfrm>
          <a:prstGeom prst="rect">
            <a:avLst/>
          </a:prstGeom>
          <a:blipFill>
            <a:blip r:embed="rId111" cstate="print"/>
            <a:stretch>
              <a:fillRect/>
            </a:stretch>
          </a:blipFill>
        </p:spPr>
        <p:txBody>
          <a:bodyPr wrap="square" lIns="0" tIns="0" rIns="0" bIns="0" rtlCol="0">
            <a:noAutofit/>
          </a:bodyPr>
          <a:lstStyle/>
          <a:p>
            <a:endParaRPr/>
          </a:p>
        </p:txBody>
      </p:sp>
      <p:sp>
        <p:nvSpPr>
          <p:cNvPr id="265" name="object 128"/>
          <p:cNvSpPr/>
          <p:nvPr/>
        </p:nvSpPr>
        <p:spPr>
          <a:xfrm>
            <a:off x="7845161" y="2725199"/>
            <a:ext cx="268778" cy="170946"/>
          </a:xfrm>
          <a:prstGeom prst="rect">
            <a:avLst/>
          </a:prstGeom>
          <a:blipFill>
            <a:blip r:embed="rId112" cstate="print"/>
            <a:stretch>
              <a:fillRect/>
            </a:stretch>
          </a:blipFill>
        </p:spPr>
        <p:txBody>
          <a:bodyPr wrap="square" lIns="0" tIns="0" rIns="0" bIns="0" rtlCol="0">
            <a:noAutofit/>
          </a:bodyPr>
          <a:lstStyle/>
          <a:p>
            <a:endParaRPr/>
          </a:p>
        </p:txBody>
      </p:sp>
      <p:sp>
        <p:nvSpPr>
          <p:cNvPr id="116" name="Action Button: Home 115">
            <a:hlinkClick r:id="rId113" action="ppaction://hlinksldjump" highlightClick="1"/>
          </p:cNvPr>
          <p:cNvSpPr/>
          <p:nvPr/>
        </p:nvSpPr>
        <p:spPr>
          <a:xfrm>
            <a:off x="122512" y="4672735"/>
            <a:ext cx="554182" cy="398368"/>
          </a:xfrm>
          <a:prstGeom prst="actionButtonHome">
            <a:avLst/>
          </a:prstGeom>
        </p:spPr>
        <p:style>
          <a:lnRef idx="1">
            <a:schemeClr val="accent4"/>
          </a:lnRef>
          <a:fillRef idx="2">
            <a:schemeClr val="accent4"/>
          </a:fillRef>
          <a:effectRef idx="1">
            <a:schemeClr val="accent4"/>
          </a:effectRef>
          <a:fontRef idx="minor">
            <a:schemeClr val="dk1"/>
          </a:fontRef>
        </p:style>
        <p:txBody>
          <a:bodyPr lIns="73262" tIns="36631" rIns="73262" bIns="36631" rtlCol="0" anchor="ctr"/>
          <a:lstStyle/>
          <a:p>
            <a:pPr algn="ctr"/>
            <a:endParaRPr lang="en-US"/>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xit" presetSubtype="0" fill="hold" grpId="0" nodeType="clickEffect">
                                  <p:stCondLst>
                                    <p:cond delay="0"/>
                                  </p:stCondLst>
                                  <p:childTnLst>
                                    <p:animEffect transition="out" filter="fade">
                                      <p:cBhvr>
                                        <p:cTn id="6" dur="1000"/>
                                        <p:tgtEl>
                                          <p:spTgt spid="2"/>
                                        </p:tgtEl>
                                      </p:cBhvr>
                                    </p:animEffect>
                                    <p:anim calcmode="lin" valueType="num">
                                      <p:cBhvr>
                                        <p:cTn id="7" dur="1000"/>
                                        <p:tgtEl>
                                          <p:spTgt spid="2"/>
                                        </p:tgtEl>
                                        <p:attrNameLst>
                                          <p:attrName>ppt_x</p:attrName>
                                        </p:attrNameLst>
                                      </p:cBhvr>
                                      <p:tavLst>
                                        <p:tav tm="0">
                                          <p:val>
                                            <p:strVal val="ppt_x"/>
                                          </p:val>
                                        </p:tav>
                                        <p:tav tm="100000">
                                          <p:val>
                                            <p:strVal val="ppt_x"/>
                                          </p:val>
                                        </p:tav>
                                      </p:tavLst>
                                    </p:anim>
                                    <p:anim calcmode="lin" valueType="num">
                                      <p:cBhvr>
                                        <p:cTn id="8" dur="1000"/>
                                        <p:tgtEl>
                                          <p:spTgt spid="2"/>
                                        </p:tgtEl>
                                        <p:attrNameLst>
                                          <p:attrName>ppt_y</p:attrName>
                                        </p:attrNameLst>
                                      </p:cBhvr>
                                      <p:tavLst>
                                        <p:tav tm="0">
                                          <p:val>
                                            <p:strVal val="ppt_y"/>
                                          </p:val>
                                        </p:tav>
                                        <p:tav tm="100000">
                                          <p:val>
                                            <p:strVal val="ppt_y+.1"/>
                                          </p:val>
                                        </p:tav>
                                      </p:tavLst>
                                    </p:anim>
                                    <p:set>
                                      <p:cBhvr>
                                        <p:cTn id="9" dur="1" fill="hold">
                                          <p:stCondLst>
                                            <p:cond delay="999"/>
                                          </p:stCondLst>
                                        </p:cTn>
                                        <p:tgtEl>
                                          <p:spTgt spid="2"/>
                                        </p:tgtEl>
                                        <p:attrNameLst>
                                          <p:attrName>style.visibility</p:attrName>
                                        </p:attrNameLst>
                                      </p:cBhvr>
                                      <p:to>
                                        <p:strVal val="hidden"/>
                                      </p:to>
                                    </p:set>
                                  </p:childTnLst>
                                </p:cTn>
                              </p:par>
                              <p:par>
                                <p:cTn id="10" presetID="42" presetClass="exit" presetSubtype="0" fill="hold" grpId="0" nodeType="withEffect">
                                  <p:stCondLst>
                                    <p:cond delay="0"/>
                                  </p:stCondLst>
                                  <p:childTnLst>
                                    <p:animEffect transition="out" filter="fade">
                                      <p:cBhvr>
                                        <p:cTn id="11" dur="1000"/>
                                        <p:tgtEl>
                                          <p:spTgt spid="3"/>
                                        </p:tgtEl>
                                      </p:cBhvr>
                                    </p:animEffect>
                                    <p:anim calcmode="lin" valueType="num">
                                      <p:cBhvr>
                                        <p:cTn id="12" dur="1000"/>
                                        <p:tgtEl>
                                          <p:spTgt spid="3"/>
                                        </p:tgtEl>
                                        <p:attrNameLst>
                                          <p:attrName>ppt_x</p:attrName>
                                        </p:attrNameLst>
                                      </p:cBhvr>
                                      <p:tavLst>
                                        <p:tav tm="0">
                                          <p:val>
                                            <p:strVal val="ppt_x"/>
                                          </p:val>
                                        </p:tav>
                                        <p:tav tm="100000">
                                          <p:val>
                                            <p:strVal val="ppt_x"/>
                                          </p:val>
                                        </p:tav>
                                      </p:tavLst>
                                    </p:anim>
                                    <p:anim calcmode="lin" valueType="num">
                                      <p:cBhvr>
                                        <p:cTn id="13" dur="1000"/>
                                        <p:tgtEl>
                                          <p:spTgt spid="3"/>
                                        </p:tgtEl>
                                        <p:attrNameLst>
                                          <p:attrName>ppt_y</p:attrName>
                                        </p:attrNameLst>
                                      </p:cBhvr>
                                      <p:tavLst>
                                        <p:tav tm="0">
                                          <p:val>
                                            <p:strVal val="ppt_y"/>
                                          </p:val>
                                        </p:tav>
                                        <p:tav tm="100000">
                                          <p:val>
                                            <p:strVal val="ppt_y+.1"/>
                                          </p:val>
                                        </p:tav>
                                      </p:tavLst>
                                    </p:anim>
                                    <p:set>
                                      <p:cBhvr>
                                        <p:cTn id="14" dur="1" fill="hold">
                                          <p:stCondLst>
                                            <p:cond delay="999"/>
                                          </p:stCondLst>
                                        </p:cTn>
                                        <p:tgtEl>
                                          <p:spTgt spid="3"/>
                                        </p:tgtEl>
                                        <p:attrNameLst>
                                          <p:attrName>style.visibility</p:attrName>
                                        </p:attrNameLst>
                                      </p:cBhvr>
                                      <p:to>
                                        <p:strVal val="hidden"/>
                                      </p:to>
                                    </p:set>
                                  </p:childTnLst>
                                </p:cTn>
                              </p:par>
                              <p:par>
                                <p:cTn id="15" presetID="42" presetClass="exit" presetSubtype="0" fill="hold" grpId="0" nodeType="withEffect">
                                  <p:stCondLst>
                                    <p:cond delay="0"/>
                                  </p:stCondLst>
                                  <p:childTnLst>
                                    <p:animEffect transition="out" filter="fade">
                                      <p:cBhvr>
                                        <p:cTn id="16" dur="1000"/>
                                        <p:tgtEl>
                                          <p:spTgt spid="4"/>
                                        </p:tgtEl>
                                      </p:cBhvr>
                                    </p:animEffect>
                                    <p:anim calcmode="lin" valueType="num">
                                      <p:cBhvr>
                                        <p:cTn id="17" dur="1000"/>
                                        <p:tgtEl>
                                          <p:spTgt spid="4"/>
                                        </p:tgtEl>
                                        <p:attrNameLst>
                                          <p:attrName>ppt_x</p:attrName>
                                        </p:attrNameLst>
                                      </p:cBhvr>
                                      <p:tavLst>
                                        <p:tav tm="0">
                                          <p:val>
                                            <p:strVal val="ppt_x"/>
                                          </p:val>
                                        </p:tav>
                                        <p:tav tm="100000">
                                          <p:val>
                                            <p:strVal val="ppt_x"/>
                                          </p:val>
                                        </p:tav>
                                      </p:tavLst>
                                    </p:anim>
                                    <p:anim calcmode="lin" valueType="num">
                                      <p:cBhvr>
                                        <p:cTn id="18" dur="1000"/>
                                        <p:tgtEl>
                                          <p:spTgt spid="4"/>
                                        </p:tgtEl>
                                        <p:attrNameLst>
                                          <p:attrName>ppt_y</p:attrName>
                                        </p:attrNameLst>
                                      </p:cBhvr>
                                      <p:tavLst>
                                        <p:tav tm="0">
                                          <p:val>
                                            <p:strVal val="ppt_y"/>
                                          </p:val>
                                        </p:tav>
                                        <p:tav tm="100000">
                                          <p:val>
                                            <p:strVal val="ppt_y+.1"/>
                                          </p:val>
                                        </p:tav>
                                      </p:tavLst>
                                    </p:anim>
                                    <p:set>
                                      <p:cBhvr>
                                        <p:cTn id="19" dur="1" fill="hold">
                                          <p:stCondLst>
                                            <p:cond delay="999"/>
                                          </p:stCondLst>
                                        </p:cTn>
                                        <p:tgtEl>
                                          <p:spTgt spid="4"/>
                                        </p:tgtEl>
                                        <p:attrNameLst>
                                          <p:attrName>style.visibility</p:attrName>
                                        </p:attrNameLst>
                                      </p:cBhvr>
                                      <p:to>
                                        <p:strVal val="hidden"/>
                                      </p:to>
                                    </p:set>
                                  </p:childTnLst>
                                </p:cTn>
                              </p:par>
                              <p:par>
                                <p:cTn id="20" presetID="42" presetClass="exit" presetSubtype="0" fill="hold" grpId="0" nodeType="withEffect">
                                  <p:stCondLst>
                                    <p:cond delay="0"/>
                                  </p:stCondLst>
                                  <p:childTnLst>
                                    <p:animEffect transition="out" filter="fade">
                                      <p:cBhvr>
                                        <p:cTn id="21" dur="1000"/>
                                        <p:tgtEl>
                                          <p:spTgt spid="5"/>
                                        </p:tgtEl>
                                      </p:cBhvr>
                                    </p:animEffect>
                                    <p:anim calcmode="lin" valueType="num">
                                      <p:cBhvr>
                                        <p:cTn id="22" dur="1000"/>
                                        <p:tgtEl>
                                          <p:spTgt spid="5"/>
                                        </p:tgtEl>
                                        <p:attrNameLst>
                                          <p:attrName>ppt_x</p:attrName>
                                        </p:attrNameLst>
                                      </p:cBhvr>
                                      <p:tavLst>
                                        <p:tav tm="0">
                                          <p:val>
                                            <p:strVal val="ppt_x"/>
                                          </p:val>
                                        </p:tav>
                                        <p:tav tm="100000">
                                          <p:val>
                                            <p:strVal val="ppt_x"/>
                                          </p:val>
                                        </p:tav>
                                      </p:tavLst>
                                    </p:anim>
                                    <p:anim calcmode="lin" valueType="num">
                                      <p:cBhvr>
                                        <p:cTn id="23" dur="1000"/>
                                        <p:tgtEl>
                                          <p:spTgt spid="5"/>
                                        </p:tgtEl>
                                        <p:attrNameLst>
                                          <p:attrName>ppt_y</p:attrName>
                                        </p:attrNameLst>
                                      </p:cBhvr>
                                      <p:tavLst>
                                        <p:tav tm="0">
                                          <p:val>
                                            <p:strVal val="ppt_y"/>
                                          </p:val>
                                        </p:tav>
                                        <p:tav tm="100000">
                                          <p:val>
                                            <p:strVal val="ppt_y+.1"/>
                                          </p:val>
                                        </p:tav>
                                      </p:tavLst>
                                    </p:anim>
                                    <p:set>
                                      <p:cBhvr>
                                        <p:cTn id="24" dur="1" fill="hold">
                                          <p:stCondLst>
                                            <p:cond delay="999"/>
                                          </p:stCondLst>
                                        </p:cTn>
                                        <p:tgtEl>
                                          <p:spTgt spid="5"/>
                                        </p:tgtEl>
                                        <p:attrNameLst>
                                          <p:attrName>style.visibility</p:attrName>
                                        </p:attrNameLst>
                                      </p:cBhvr>
                                      <p:to>
                                        <p:strVal val="hidden"/>
                                      </p:to>
                                    </p:set>
                                  </p:childTnLst>
                                </p:cTn>
                              </p:par>
                              <p:par>
                                <p:cTn id="25" presetID="42" presetClass="exit" presetSubtype="0" fill="hold" grpId="0" nodeType="withEffect">
                                  <p:stCondLst>
                                    <p:cond delay="0"/>
                                  </p:stCondLst>
                                  <p:childTnLst>
                                    <p:animEffect transition="out" filter="fade">
                                      <p:cBhvr>
                                        <p:cTn id="26" dur="1000"/>
                                        <p:tgtEl>
                                          <p:spTgt spid="6"/>
                                        </p:tgtEl>
                                      </p:cBhvr>
                                    </p:animEffect>
                                    <p:anim calcmode="lin" valueType="num">
                                      <p:cBhvr>
                                        <p:cTn id="27" dur="1000"/>
                                        <p:tgtEl>
                                          <p:spTgt spid="6"/>
                                        </p:tgtEl>
                                        <p:attrNameLst>
                                          <p:attrName>ppt_x</p:attrName>
                                        </p:attrNameLst>
                                      </p:cBhvr>
                                      <p:tavLst>
                                        <p:tav tm="0">
                                          <p:val>
                                            <p:strVal val="ppt_x"/>
                                          </p:val>
                                        </p:tav>
                                        <p:tav tm="100000">
                                          <p:val>
                                            <p:strVal val="ppt_x"/>
                                          </p:val>
                                        </p:tav>
                                      </p:tavLst>
                                    </p:anim>
                                    <p:anim calcmode="lin" valueType="num">
                                      <p:cBhvr>
                                        <p:cTn id="28" dur="1000"/>
                                        <p:tgtEl>
                                          <p:spTgt spid="6"/>
                                        </p:tgtEl>
                                        <p:attrNameLst>
                                          <p:attrName>ppt_y</p:attrName>
                                        </p:attrNameLst>
                                      </p:cBhvr>
                                      <p:tavLst>
                                        <p:tav tm="0">
                                          <p:val>
                                            <p:strVal val="ppt_y"/>
                                          </p:val>
                                        </p:tav>
                                        <p:tav tm="100000">
                                          <p:val>
                                            <p:strVal val="ppt_y+.1"/>
                                          </p:val>
                                        </p:tav>
                                      </p:tavLst>
                                    </p:anim>
                                    <p:set>
                                      <p:cBhvr>
                                        <p:cTn id="29" dur="1" fill="hold">
                                          <p:stCondLst>
                                            <p:cond delay="999"/>
                                          </p:stCondLst>
                                        </p:cTn>
                                        <p:tgtEl>
                                          <p:spTgt spid="6"/>
                                        </p:tgtEl>
                                        <p:attrNameLst>
                                          <p:attrName>style.visibility</p:attrName>
                                        </p:attrNameLst>
                                      </p:cBhvr>
                                      <p:to>
                                        <p:strVal val="hidden"/>
                                      </p:to>
                                    </p:set>
                                  </p:childTnLst>
                                </p:cTn>
                              </p:par>
                              <p:par>
                                <p:cTn id="30" presetID="42" presetClass="exit" presetSubtype="0" fill="hold" grpId="0" nodeType="withEffect">
                                  <p:stCondLst>
                                    <p:cond delay="0"/>
                                  </p:stCondLst>
                                  <p:childTnLst>
                                    <p:animEffect transition="out" filter="fade">
                                      <p:cBhvr>
                                        <p:cTn id="31" dur="1000"/>
                                        <p:tgtEl>
                                          <p:spTgt spid="7"/>
                                        </p:tgtEl>
                                      </p:cBhvr>
                                    </p:animEffect>
                                    <p:anim calcmode="lin" valueType="num">
                                      <p:cBhvr>
                                        <p:cTn id="32" dur="1000"/>
                                        <p:tgtEl>
                                          <p:spTgt spid="7"/>
                                        </p:tgtEl>
                                        <p:attrNameLst>
                                          <p:attrName>ppt_x</p:attrName>
                                        </p:attrNameLst>
                                      </p:cBhvr>
                                      <p:tavLst>
                                        <p:tav tm="0">
                                          <p:val>
                                            <p:strVal val="ppt_x"/>
                                          </p:val>
                                        </p:tav>
                                        <p:tav tm="100000">
                                          <p:val>
                                            <p:strVal val="ppt_x"/>
                                          </p:val>
                                        </p:tav>
                                      </p:tavLst>
                                    </p:anim>
                                    <p:anim calcmode="lin" valueType="num">
                                      <p:cBhvr>
                                        <p:cTn id="33" dur="1000"/>
                                        <p:tgtEl>
                                          <p:spTgt spid="7"/>
                                        </p:tgtEl>
                                        <p:attrNameLst>
                                          <p:attrName>ppt_y</p:attrName>
                                        </p:attrNameLst>
                                      </p:cBhvr>
                                      <p:tavLst>
                                        <p:tav tm="0">
                                          <p:val>
                                            <p:strVal val="ppt_y"/>
                                          </p:val>
                                        </p:tav>
                                        <p:tav tm="100000">
                                          <p:val>
                                            <p:strVal val="ppt_y+.1"/>
                                          </p:val>
                                        </p:tav>
                                      </p:tavLst>
                                    </p:anim>
                                    <p:set>
                                      <p:cBhvr>
                                        <p:cTn id="34" dur="1" fill="hold">
                                          <p:stCondLst>
                                            <p:cond delay="999"/>
                                          </p:stCondLst>
                                        </p:cTn>
                                        <p:tgtEl>
                                          <p:spTgt spid="7"/>
                                        </p:tgtEl>
                                        <p:attrNameLst>
                                          <p:attrName>style.visibility</p:attrName>
                                        </p:attrNameLst>
                                      </p:cBhvr>
                                      <p:to>
                                        <p:strVal val="hidden"/>
                                      </p:to>
                                    </p:set>
                                  </p:childTnLst>
                                </p:cTn>
                              </p:par>
                              <p:par>
                                <p:cTn id="35" presetID="42" presetClass="exit" presetSubtype="0" fill="hold" grpId="0" nodeType="withEffect">
                                  <p:stCondLst>
                                    <p:cond delay="0"/>
                                  </p:stCondLst>
                                  <p:childTnLst>
                                    <p:animEffect transition="out" filter="fade">
                                      <p:cBhvr>
                                        <p:cTn id="36" dur="1000"/>
                                        <p:tgtEl>
                                          <p:spTgt spid="8"/>
                                        </p:tgtEl>
                                      </p:cBhvr>
                                    </p:animEffect>
                                    <p:anim calcmode="lin" valueType="num">
                                      <p:cBhvr>
                                        <p:cTn id="37" dur="1000"/>
                                        <p:tgtEl>
                                          <p:spTgt spid="8"/>
                                        </p:tgtEl>
                                        <p:attrNameLst>
                                          <p:attrName>ppt_x</p:attrName>
                                        </p:attrNameLst>
                                      </p:cBhvr>
                                      <p:tavLst>
                                        <p:tav tm="0">
                                          <p:val>
                                            <p:strVal val="ppt_x"/>
                                          </p:val>
                                        </p:tav>
                                        <p:tav tm="100000">
                                          <p:val>
                                            <p:strVal val="ppt_x"/>
                                          </p:val>
                                        </p:tav>
                                      </p:tavLst>
                                    </p:anim>
                                    <p:anim calcmode="lin" valueType="num">
                                      <p:cBhvr>
                                        <p:cTn id="38" dur="1000"/>
                                        <p:tgtEl>
                                          <p:spTgt spid="8"/>
                                        </p:tgtEl>
                                        <p:attrNameLst>
                                          <p:attrName>ppt_y</p:attrName>
                                        </p:attrNameLst>
                                      </p:cBhvr>
                                      <p:tavLst>
                                        <p:tav tm="0">
                                          <p:val>
                                            <p:strVal val="ppt_y"/>
                                          </p:val>
                                        </p:tav>
                                        <p:tav tm="100000">
                                          <p:val>
                                            <p:strVal val="ppt_y+.1"/>
                                          </p:val>
                                        </p:tav>
                                      </p:tavLst>
                                    </p:anim>
                                    <p:set>
                                      <p:cBhvr>
                                        <p:cTn id="39" dur="1" fill="hold">
                                          <p:stCondLst>
                                            <p:cond delay="999"/>
                                          </p:stCondLst>
                                        </p:cTn>
                                        <p:tgtEl>
                                          <p:spTgt spid="8"/>
                                        </p:tgtEl>
                                        <p:attrNameLst>
                                          <p:attrName>style.visibility</p:attrName>
                                        </p:attrNameLst>
                                      </p:cBhvr>
                                      <p:to>
                                        <p:strVal val="hidden"/>
                                      </p:to>
                                    </p:set>
                                  </p:childTnLst>
                                </p:cTn>
                              </p:par>
                              <p:par>
                                <p:cTn id="40" presetID="42" presetClass="exit" presetSubtype="0" fill="hold" grpId="0" nodeType="withEffect">
                                  <p:stCondLst>
                                    <p:cond delay="0"/>
                                  </p:stCondLst>
                                  <p:childTnLst>
                                    <p:animEffect transition="out" filter="fade">
                                      <p:cBhvr>
                                        <p:cTn id="41" dur="1000"/>
                                        <p:tgtEl>
                                          <p:spTgt spid="9"/>
                                        </p:tgtEl>
                                      </p:cBhvr>
                                    </p:animEffect>
                                    <p:anim calcmode="lin" valueType="num">
                                      <p:cBhvr>
                                        <p:cTn id="42" dur="1000"/>
                                        <p:tgtEl>
                                          <p:spTgt spid="9"/>
                                        </p:tgtEl>
                                        <p:attrNameLst>
                                          <p:attrName>ppt_x</p:attrName>
                                        </p:attrNameLst>
                                      </p:cBhvr>
                                      <p:tavLst>
                                        <p:tav tm="0">
                                          <p:val>
                                            <p:strVal val="ppt_x"/>
                                          </p:val>
                                        </p:tav>
                                        <p:tav tm="100000">
                                          <p:val>
                                            <p:strVal val="ppt_x"/>
                                          </p:val>
                                        </p:tav>
                                      </p:tavLst>
                                    </p:anim>
                                    <p:anim calcmode="lin" valueType="num">
                                      <p:cBhvr>
                                        <p:cTn id="43" dur="1000"/>
                                        <p:tgtEl>
                                          <p:spTgt spid="9"/>
                                        </p:tgtEl>
                                        <p:attrNameLst>
                                          <p:attrName>ppt_y</p:attrName>
                                        </p:attrNameLst>
                                      </p:cBhvr>
                                      <p:tavLst>
                                        <p:tav tm="0">
                                          <p:val>
                                            <p:strVal val="ppt_y"/>
                                          </p:val>
                                        </p:tav>
                                        <p:tav tm="100000">
                                          <p:val>
                                            <p:strVal val="ppt_y+.1"/>
                                          </p:val>
                                        </p:tav>
                                      </p:tavLst>
                                    </p:anim>
                                    <p:set>
                                      <p:cBhvr>
                                        <p:cTn id="44" dur="1" fill="hold">
                                          <p:stCondLst>
                                            <p:cond delay="999"/>
                                          </p:stCondLst>
                                        </p:cTn>
                                        <p:tgtEl>
                                          <p:spTgt spid="9"/>
                                        </p:tgtEl>
                                        <p:attrNameLst>
                                          <p:attrName>style.visibility</p:attrName>
                                        </p:attrNameLst>
                                      </p:cBhvr>
                                      <p:to>
                                        <p:strVal val="hidden"/>
                                      </p:to>
                                    </p:set>
                                  </p:childTnLst>
                                </p:cTn>
                              </p:par>
                              <p:par>
                                <p:cTn id="45" presetID="42" presetClass="exit" presetSubtype="0" fill="hold" grpId="0" nodeType="withEffect">
                                  <p:stCondLst>
                                    <p:cond delay="0"/>
                                  </p:stCondLst>
                                  <p:childTnLst>
                                    <p:animEffect transition="out" filter="fade">
                                      <p:cBhvr>
                                        <p:cTn id="46" dur="1000"/>
                                        <p:tgtEl>
                                          <p:spTgt spid="10"/>
                                        </p:tgtEl>
                                      </p:cBhvr>
                                    </p:animEffect>
                                    <p:anim calcmode="lin" valueType="num">
                                      <p:cBhvr>
                                        <p:cTn id="47" dur="1000"/>
                                        <p:tgtEl>
                                          <p:spTgt spid="10"/>
                                        </p:tgtEl>
                                        <p:attrNameLst>
                                          <p:attrName>ppt_x</p:attrName>
                                        </p:attrNameLst>
                                      </p:cBhvr>
                                      <p:tavLst>
                                        <p:tav tm="0">
                                          <p:val>
                                            <p:strVal val="ppt_x"/>
                                          </p:val>
                                        </p:tav>
                                        <p:tav tm="100000">
                                          <p:val>
                                            <p:strVal val="ppt_x"/>
                                          </p:val>
                                        </p:tav>
                                      </p:tavLst>
                                    </p:anim>
                                    <p:anim calcmode="lin" valueType="num">
                                      <p:cBhvr>
                                        <p:cTn id="48" dur="1000"/>
                                        <p:tgtEl>
                                          <p:spTgt spid="10"/>
                                        </p:tgtEl>
                                        <p:attrNameLst>
                                          <p:attrName>ppt_y</p:attrName>
                                        </p:attrNameLst>
                                      </p:cBhvr>
                                      <p:tavLst>
                                        <p:tav tm="0">
                                          <p:val>
                                            <p:strVal val="ppt_y"/>
                                          </p:val>
                                        </p:tav>
                                        <p:tav tm="100000">
                                          <p:val>
                                            <p:strVal val="ppt_y+.1"/>
                                          </p:val>
                                        </p:tav>
                                      </p:tavLst>
                                    </p:anim>
                                    <p:set>
                                      <p:cBhvr>
                                        <p:cTn id="49" dur="1" fill="hold">
                                          <p:stCondLst>
                                            <p:cond delay="999"/>
                                          </p:stCondLst>
                                        </p:cTn>
                                        <p:tgtEl>
                                          <p:spTgt spid="10"/>
                                        </p:tgtEl>
                                        <p:attrNameLst>
                                          <p:attrName>style.visibility</p:attrName>
                                        </p:attrNameLst>
                                      </p:cBhvr>
                                      <p:to>
                                        <p:strVal val="hidden"/>
                                      </p:to>
                                    </p:set>
                                  </p:childTnLst>
                                </p:cTn>
                              </p:par>
                              <p:par>
                                <p:cTn id="50" presetID="42" presetClass="exit" presetSubtype="0" fill="hold" grpId="0" nodeType="withEffect">
                                  <p:stCondLst>
                                    <p:cond delay="0"/>
                                  </p:stCondLst>
                                  <p:childTnLst>
                                    <p:animEffect transition="out" filter="fade">
                                      <p:cBhvr>
                                        <p:cTn id="51" dur="1000"/>
                                        <p:tgtEl>
                                          <p:spTgt spid="11"/>
                                        </p:tgtEl>
                                      </p:cBhvr>
                                    </p:animEffect>
                                    <p:anim calcmode="lin" valueType="num">
                                      <p:cBhvr>
                                        <p:cTn id="52" dur="1000"/>
                                        <p:tgtEl>
                                          <p:spTgt spid="11"/>
                                        </p:tgtEl>
                                        <p:attrNameLst>
                                          <p:attrName>ppt_x</p:attrName>
                                        </p:attrNameLst>
                                      </p:cBhvr>
                                      <p:tavLst>
                                        <p:tav tm="0">
                                          <p:val>
                                            <p:strVal val="ppt_x"/>
                                          </p:val>
                                        </p:tav>
                                        <p:tav tm="100000">
                                          <p:val>
                                            <p:strVal val="ppt_x"/>
                                          </p:val>
                                        </p:tav>
                                      </p:tavLst>
                                    </p:anim>
                                    <p:anim calcmode="lin" valueType="num">
                                      <p:cBhvr>
                                        <p:cTn id="53" dur="1000"/>
                                        <p:tgtEl>
                                          <p:spTgt spid="11"/>
                                        </p:tgtEl>
                                        <p:attrNameLst>
                                          <p:attrName>ppt_y</p:attrName>
                                        </p:attrNameLst>
                                      </p:cBhvr>
                                      <p:tavLst>
                                        <p:tav tm="0">
                                          <p:val>
                                            <p:strVal val="ppt_y"/>
                                          </p:val>
                                        </p:tav>
                                        <p:tav tm="100000">
                                          <p:val>
                                            <p:strVal val="ppt_y+.1"/>
                                          </p:val>
                                        </p:tav>
                                      </p:tavLst>
                                    </p:anim>
                                    <p:set>
                                      <p:cBhvr>
                                        <p:cTn id="54" dur="1" fill="hold">
                                          <p:stCondLst>
                                            <p:cond delay="999"/>
                                          </p:stCondLst>
                                        </p:cTn>
                                        <p:tgtEl>
                                          <p:spTgt spid="11"/>
                                        </p:tgtEl>
                                        <p:attrNameLst>
                                          <p:attrName>style.visibility</p:attrName>
                                        </p:attrNameLst>
                                      </p:cBhvr>
                                      <p:to>
                                        <p:strVal val="hidden"/>
                                      </p:to>
                                    </p:set>
                                  </p:childTnLst>
                                </p:cTn>
                              </p:par>
                              <p:par>
                                <p:cTn id="55" presetID="42" presetClass="exit" presetSubtype="0" fill="hold" grpId="0" nodeType="withEffect">
                                  <p:stCondLst>
                                    <p:cond delay="0"/>
                                  </p:stCondLst>
                                  <p:childTnLst>
                                    <p:animEffect transition="out" filter="fade">
                                      <p:cBhvr>
                                        <p:cTn id="56" dur="1000"/>
                                        <p:tgtEl>
                                          <p:spTgt spid="12"/>
                                        </p:tgtEl>
                                      </p:cBhvr>
                                    </p:animEffect>
                                    <p:anim calcmode="lin" valueType="num">
                                      <p:cBhvr>
                                        <p:cTn id="57" dur="1000"/>
                                        <p:tgtEl>
                                          <p:spTgt spid="12"/>
                                        </p:tgtEl>
                                        <p:attrNameLst>
                                          <p:attrName>ppt_x</p:attrName>
                                        </p:attrNameLst>
                                      </p:cBhvr>
                                      <p:tavLst>
                                        <p:tav tm="0">
                                          <p:val>
                                            <p:strVal val="ppt_x"/>
                                          </p:val>
                                        </p:tav>
                                        <p:tav tm="100000">
                                          <p:val>
                                            <p:strVal val="ppt_x"/>
                                          </p:val>
                                        </p:tav>
                                      </p:tavLst>
                                    </p:anim>
                                    <p:anim calcmode="lin" valueType="num">
                                      <p:cBhvr>
                                        <p:cTn id="58" dur="1000"/>
                                        <p:tgtEl>
                                          <p:spTgt spid="12"/>
                                        </p:tgtEl>
                                        <p:attrNameLst>
                                          <p:attrName>ppt_y</p:attrName>
                                        </p:attrNameLst>
                                      </p:cBhvr>
                                      <p:tavLst>
                                        <p:tav tm="0">
                                          <p:val>
                                            <p:strVal val="ppt_y"/>
                                          </p:val>
                                        </p:tav>
                                        <p:tav tm="100000">
                                          <p:val>
                                            <p:strVal val="ppt_y+.1"/>
                                          </p:val>
                                        </p:tav>
                                      </p:tavLst>
                                    </p:anim>
                                    <p:set>
                                      <p:cBhvr>
                                        <p:cTn id="59" dur="1" fill="hold">
                                          <p:stCondLst>
                                            <p:cond delay="999"/>
                                          </p:stCondLst>
                                        </p:cTn>
                                        <p:tgtEl>
                                          <p:spTgt spid="12"/>
                                        </p:tgtEl>
                                        <p:attrNameLst>
                                          <p:attrName>style.visibility</p:attrName>
                                        </p:attrNameLst>
                                      </p:cBhvr>
                                      <p:to>
                                        <p:strVal val="hidden"/>
                                      </p:to>
                                    </p:set>
                                  </p:childTnLst>
                                </p:cTn>
                              </p:par>
                              <p:par>
                                <p:cTn id="60" presetID="42" presetClass="exit" presetSubtype="0" fill="hold" grpId="0" nodeType="withEffect">
                                  <p:stCondLst>
                                    <p:cond delay="0"/>
                                  </p:stCondLst>
                                  <p:childTnLst>
                                    <p:animEffect transition="out" filter="fade">
                                      <p:cBhvr>
                                        <p:cTn id="61" dur="1000"/>
                                        <p:tgtEl>
                                          <p:spTgt spid="13"/>
                                        </p:tgtEl>
                                      </p:cBhvr>
                                    </p:animEffect>
                                    <p:anim calcmode="lin" valueType="num">
                                      <p:cBhvr>
                                        <p:cTn id="62" dur="1000"/>
                                        <p:tgtEl>
                                          <p:spTgt spid="13"/>
                                        </p:tgtEl>
                                        <p:attrNameLst>
                                          <p:attrName>ppt_x</p:attrName>
                                        </p:attrNameLst>
                                      </p:cBhvr>
                                      <p:tavLst>
                                        <p:tav tm="0">
                                          <p:val>
                                            <p:strVal val="ppt_x"/>
                                          </p:val>
                                        </p:tav>
                                        <p:tav tm="100000">
                                          <p:val>
                                            <p:strVal val="ppt_x"/>
                                          </p:val>
                                        </p:tav>
                                      </p:tavLst>
                                    </p:anim>
                                    <p:anim calcmode="lin" valueType="num">
                                      <p:cBhvr>
                                        <p:cTn id="63" dur="1000"/>
                                        <p:tgtEl>
                                          <p:spTgt spid="13"/>
                                        </p:tgtEl>
                                        <p:attrNameLst>
                                          <p:attrName>ppt_y</p:attrName>
                                        </p:attrNameLst>
                                      </p:cBhvr>
                                      <p:tavLst>
                                        <p:tav tm="0">
                                          <p:val>
                                            <p:strVal val="ppt_y"/>
                                          </p:val>
                                        </p:tav>
                                        <p:tav tm="100000">
                                          <p:val>
                                            <p:strVal val="ppt_y+.1"/>
                                          </p:val>
                                        </p:tav>
                                      </p:tavLst>
                                    </p:anim>
                                    <p:set>
                                      <p:cBhvr>
                                        <p:cTn id="64" dur="1" fill="hold">
                                          <p:stCondLst>
                                            <p:cond delay="999"/>
                                          </p:stCondLst>
                                        </p:cTn>
                                        <p:tgtEl>
                                          <p:spTgt spid="13"/>
                                        </p:tgtEl>
                                        <p:attrNameLst>
                                          <p:attrName>style.visibility</p:attrName>
                                        </p:attrNameLst>
                                      </p:cBhvr>
                                      <p:to>
                                        <p:strVal val="hidden"/>
                                      </p:to>
                                    </p:set>
                                  </p:childTnLst>
                                </p:cTn>
                              </p:par>
                              <p:par>
                                <p:cTn id="65" presetID="42" presetClass="exit" presetSubtype="0" fill="hold" grpId="0" nodeType="withEffect">
                                  <p:stCondLst>
                                    <p:cond delay="0"/>
                                  </p:stCondLst>
                                  <p:childTnLst>
                                    <p:animEffect transition="out" filter="fade">
                                      <p:cBhvr>
                                        <p:cTn id="66" dur="1000"/>
                                        <p:tgtEl>
                                          <p:spTgt spid="14"/>
                                        </p:tgtEl>
                                      </p:cBhvr>
                                    </p:animEffect>
                                    <p:anim calcmode="lin" valueType="num">
                                      <p:cBhvr>
                                        <p:cTn id="67" dur="1000"/>
                                        <p:tgtEl>
                                          <p:spTgt spid="14"/>
                                        </p:tgtEl>
                                        <p:attrNameLst>
                                          <p:attrName>ppt_x</p:attrName>
                                        </p:attrNameLst>
                                      </p:cBhvr>
                                      <p:tavLst>
                                        <p:tav tm="0">
                                          <p:val>
                                            <p:strVal val="ppt_x"/>
                                          </p:val>
                                        </p:tav>
                                        <p:tav tm="100000">
                                          <p:val>
                                            <p:strVal val="ppt_x"/>
                                          </p:val>
                                        </p:tav>
                                      </p:tavLst>
                                    </p:anim>
                                    <p:anim calcmode="lin" valueType="num">
                                      <p:cBhvr>
                                        <p:cTn id="68" dur="1000"/>
                                        <p:tgtEl>
                                          <p:spTgt spid="14"/>
                                        </p:tgtEl>
                                        <p:attrNameLst>
                                          <p:attrName>ppt_y</p:attrName>
                                        </p:attrNameLst>
                                      </p:cBhvr>
                                      <p:tavLst>
                                        <p:tav tm="0">
                                          <p:val>
                                            <p:strVal val="ppt_y"/>
                                          </p:val>
                                        </p:tav>
                                        <p:tav tm="100000">
                                          <p:val>
                                            <p:strVal val="ppt_y+.1"/>
                                          </p:val>
                                        </p:tav>
                                      </p:tavLst>
                                    </p:anim>
                                    <p:set>
                                      <p:cBhvr>
                                        <p:cTn id="69" dur="1" fill="hold">
                                          <p:stCondLst>
                                            <p:cond delay="999"/>
                                          </p:stCondLst>
                                        </p:cTn>
                                        <p:tgtEl>
                                          <p:spTgt spid="14"/>
                                        </p:tgtEl>
                                        <p:attrNameLst>
                                          <p:attrName>style.visibility</p:attrName>
                                        </p:attrNameLst>
                                      </p:cBhvr>
                                      <p:to>
                                        <p:strVal val="hidden"/>
                                      </p:to>
                                    </p:set>
                                  </p:childTnLst>
                                </p:cTn>
                              </p:par>
                              <p:par>
                                <p:cTn id="70" presetID="42" presetClass="exit" presetSubtype="0" fill="hold" grpId="0" nodeType="withEffect">
                                  <p:stCondLst>
                                    <p:cond delay="0"/>
                                  </p:stCondLst>
                                  <p:childTnLst>
                                    <p:animEffect transition="out" filter="fade">
                                      <p:cBhvr>
                                        <p:cTn id="71" dur="1000"/>
                                        <p:tgtEl>
                                          <p:spTgt spid="15"/>
                                        </p:tgtEl>
                                      </p:cBhvr>
                                    </p:animEffect>
                                    <p:anim calcmode="lin" valueType="num">
                                      <p:cBhvr>
                                        <p:cTn id="72" dur="1000"/>
                                        <p:tgtEl>
                                          <p:spTgt spid="15"/>
                                        </p:tgtEl>
                                        <p:attrNameLst>
                                          <p:attrName>ppt_x</p:attrName>
                                        </p:attrNameLst>
                                      </p:cBhvr>
                                      <p:tavLst>
                                        <p:tav tm="0">
                                          <p:val>
                                            <p:strVal val="ppt_x"/>
                                          </p:val>
                                        </p:tav>
                                        <p:tav tm="100000">
                                          <p:val>
                                            <p:strVal val="ppt_x"/>
                                          </p:val>
                                        </p:tav>
                                      </p:tavLst>
                                    </p:anim>
                                    <p:anim calcmode="lin" valueType="num">
                                      <p:cBhvr>
                                        <p:cTn id="73" dur="1000"/>
                                        <p:tgtEl>
                                          <p:spTgt spid="15"/>
                                        </p:tgtEl>
                                        <p:attrNameLst>
                                          <p:attrName>ppt_y</p:attrName>
                                        </p:attrNameLst>
                                      </p:cBhvr>
                                      <p:tavLst>
                                        <p:tav tm="0">
                                          <p:val>
                                            <p:strVal val="ppt_y"/>
                                          </p:val>
                                        </p:tav>
                                        <p:tav tm="100000">
                                          <p:val>
                                            <p:strVal val="ppt_y+.1"/>
                                          </p:val>
                                        </p:tav>
                                      </p:tavLst>
                                    </p:anim>
                                    <p:set>
                                      <p:cBhvr>
                                        <p:cTn id="74" dur="1" fill="hold">
                                          <p:stCondLst>
                                            <p:cond delay="999"/>
                                          </p:stCondLst>
                                        </p:cTn>
                                        <p:tgtEl>
                                          <p:spTgt spid="15"/>
                                        </p:tgtEl>
                                        <p:attrNameLst>
                                          <p:attrName>style.visibility</p:attrName>
                                        </p:attrNameLst>
                                      </p:cBhvr>
                                      <p:to>
                                        <p:strVal val="hidden"/>
                                      </p:to>
                                    </p:set>
                                  </p:childTnLst>
                                </p:cTn>
                              </p:par>
                              <p:par>
                                <p:cTn id="75" presetID="42" presetClass="exit" presetSubtype="0" fill="hold" grpId="0" nodeType="withEffect">
                                  <p:stCondLst>
                                    <p:cond delay="0"/>
                                  </p:stCondLst>
                                  <p:childTnLst>
                                    <p:animEffect transition="out" filter="fade">
                                      <p:cBhvr>
                                        <p:cTn id="76" dur="1000"/>
                                        <p:tgtEl>
                                          <p:spTgt spid="16"/>
                                        </p:tgtEl>
                                      </p:cBhvr>
                                    </p:animEffect>
                                    <p:anim calcmode="lin" valueType="num">
                                      <p:cBhvr>
                                        <p:cTn id="77" dur="1000"/>
                                        <p:tgtEl>
                                          <p:spTgt spid="16"/>
                                        </p:tgtEl>
                                        <p:attrNameLst>
                                          <p:attrName>ppt_x</p:attrName>
                                        </p:attrNameLst>
                                      </p:cBhvr>
                                      <p:tavLst>
                                        <p:tav tm="0">
                                          <p:val>
                                            <p:strVal val="ppt_x"/>
                                          </p:val>
                                        </p:tav>
                                        <p:tav tm="100000">
                                          <p:val>
                                            <p:strVal val="ppt_x"/>
                                          </p:val>
                                        </p:tav>
                                      </p:tavLst>
                                    </p:anim>
                                    <p:anim calcmode="lin" valueType="num">
                                      <p:cBhvr>
                                        <p:cTn id="78" dur="1000"/>
                                        <p:tgtEl>
                                          <p:spTgt spid="16"/>
                                        </p:tgtEl>
                                        <p:attrNameLst>
                                          <p:attrName>ppt_y</p:attrName>
                                        </p:attrNameLst>
                                      </p:cBhvr>
                                      <p:tavLst>
                                        <p:tav tm="0">
                                          <p:val>
                                            <p:strVal val="ppt_y"/>
                                          </p:val>
                                        </p:tav>
                                        <p:tav tm="100000">
                                          <p:val>
                                            <p:strVal val="ppt_y+.1"/>
                                          </p:val>
                                        </p:tav>
                                      </p:tavLst>
                                    </p:anim>
                                    <p:set>
                                      <p:cBhvr>
                                        <p:cTn id="79" dur="1" fill="hold">
                                          <p:stCondLst>
                                            <p:cond delay="999"/>
                                          </p:stCondLst>
                                        </p:cTn>
                                        <p:tgtEl>
                                          <p:spTgt spid="16"/>
                                        </p:tgtEl>
                                        <p:attrNameLst>
                                          <p:attrName>style.visibility</p:attrName>
                                        </p:attrNameLst>
                                      </p:cBhvr>
                                      <p:to>
                                        <p:strVal val="hidden"/>
                                      </p:to>
                                    </p:set>
                                  </p:childTnLst>
                                </p:cTn>
                              </p:par>
                              <p:par>
                                <p:cTn id="80" presetID="42" presetClass="exit" presetSubtype="0" fill="hold" grpId="0" nodeType="withEffect">
                                  <p:stCondLst>
                                    <p:cond delay="0"/>
                                  </p:stCondLst>
                                  <p:childTnLst>
                                    <p:animEffect transition="out" filter="fade">
                                      <p:cBhvr>
                                        <p:cTn id="81" dur="1000"/>
                                        <p:tgtEl>
                                          <p:spTgt spid="18"/>
                                        </p:tgtEl>
                                      </p:cBhvr>
                                    </p:animEffect>
                                    <p:anim calcmode="lin" valueType="num">
                                      <p:cBhvr>
                                        <p:cTn id="82" dur="1000"/>
                                        <p:tgtEl>
                                          <p:spTgt spid="18"/>
                                        </p:tgtEl>
                                        <p:attrNameLst>
                                          <p:attrName>ppt_x</p:attrName>
                                        </p:attrNameLst>
                                      </p:cBhvr>
                                      <p:tavLst>
                                        <p:tav tm="0">
                                          <p:val>
                                            <p:strVal val="ppt_x"/>
                                          </p:val>
                                        </p:tav>
                                        <p:tav tm="100000">
                                          <p:val>
                                            <p:strVal val="ppt_x"/>
                                          </p:val>
                                        </p:tav>
                                      </p:tavLst>
                                    </p:anim>
                                    <p:anim calcmode="lin" valueType="num">
                                      <p:cBhvr>
                                        <p:cTn id="83" dur="1000"/>
                                        <p:tgtEl>
                                          <p:spTgt spid="18"/>
                                        </p:tgtEl>
                                        <p:attrNameLst>
                                          <p:attrName>ppt_y</p:attrName>
                                        </p:attrNameLst>
                                      </p:cBhvr>
                                      <p:tavLst>
                                        <p:tav tm="0">
                                          <p:val>
                                            <p:strVal val="ppt_y"/>
                                          </p:val>
                                        </p:tav>
                                        <p:tav tm="100000">
                                          <p:val>
                                            <p:strVal val="ppt_y+.1"/>
                                          </p:val>
                                        </p:tav>
                                      </p:tavLst>
                                    </p:anim>
                                    <p:set>
                                      <p:cBhvr>
                                        <p:cTn id="84" dur="1" fill="hold">
                                          <p:stCondLst>
                                            <p:cond delay="999"/>
                                          </p:stCondLst>
                                        </p:cTn>
                                        <p:tgtEl>
                                          <p:spTgt spid="18"/>
                                        </p:tgtEl>
                                        <p:attrNameLst>
                                          <p:attrName>style.visibility</p:attrName>
                                        </p:attrNameLst>
                                      </p:cBhvr>
                                      <p:to>
                                        <p:strVal val="hidden"/>
                                      </p:to>
                                    </p:set>
                                  </p:childTnLst>
                                </p:cTn>
                              </p:par>
                              <p:par>
                                <p:cTn id="85" presetID="42" presetClass="exit" presetSubtype="0" fill="hold" grpId="0" nodeType="withEffect">
                                  <p:stCondLst>
                                    <p:cond delay="0"/>
                                  </p:stCondLst>
                                  <p:childTnLst>
                                    <p:animEffect transition="out" filter="fade">
                                      <p:cBhvr>
                                        <p:cTn id="86" dur="1000"/>
                                        <p:tgtEl>
                                          <p:spTgt spid="19"/>
                                        </p:tgtEl>
                                      </p:cBhvr>
                                    </p:animEffect>
                                    <p:anim calcmode="lin" valueType="num">
                                      <p:cBhvr>
                                        <p:cTn id="87" dur="1000"/>
                                        <p:tgtEl>
                                          <p:spTgt spid="19"/>
                                        </p:tgtEl>
                                        <p:attrNameLst>
                                          <p:attrName>ppt_x</p:attrName>
                                        </p:attrNameLst>
                                      </p:cBhvr>
                                      <p:tavLst>
                                        <p:tav tm="0">
                                          <p:val>
                                            <p:strVal val="ppt_x"/>
                                          </p:val>
                                        </p:tav>
                                        <p:tav tm="100000">
                                          <p:val>
                                            <p:strVal val="ppt_x"/>
                                          </p:val>
                                        </p:tav>
                                      </p:tavLst>
                                    </p:anim>
                                    <p:anim calcmode="lin" valueType="num">
                                      <p:cBhvr>
                                        <p:cTn id="88" dur="1000"/>
                                        <p:tgtEl>
                                          <p:spTgt spid="19"/>
                                        </p:tgtEl>
                                        <p:attrNameLst>
                                          <p:attrName>ppt_y</p:attrName>
                                        </p:attrNameLst>
                                      </p:cBhvr>
                                      <p:tavLst>
                                        <p:tav tm="0">
                                          <p:val>
                                            <p:strVal val="ppt_y"/>
                                          </p:val>
                                        </p:tav>
                                        <p:tav tm="100000">
                                          <p:val>
                                            <p:strVal val="ppt_y+.1"/>
                                          </p:val>
                                        </p:tav>
                                      </p:tavLst>
                                    </p:anim>
                                    <p:set>
                                      <p:cBhvr>
                                        <p:cTn id="89" dur="1" fill="hold">
                                          <p:stCondLst>
                                            <p:cond delay="999"/>
                                          </p:stCondLst>
                                        </p:cTn>
                                        <p:tgtEl>
                                          <p:spTgt spid="19"/>
                                        </p:tgtEl>
                                        <p:attrNameLst>
                                          <p:attrName>style.visibility</p:attrName>
                                        </p:attrNameLst>
                                      </p:cBhvr>
                                      <p:to>
                                        <p:strVal val="hidden"/>
                                      </p:to>
                                    </p:set>
                                  </p:childTnLst>
                                </p:cTn>
                              </p:par>
                              <p:par>
                                <p:cTn id="90" presetID="42" presetClass="exit" presetSubtype="0" fill="hold" grpId="0" nodeType="withEffect">
                                  <p:stCondLst>
                                    <p:cond delay="0"/>
                                  </p:stCondLst>
                                  <p:childTnLst>
                                    <p:animEffect transition="out" filter="fade">
                                      <p:cBhvr>
                                        <p:cTn id="91" dur="1000"/>
                                        <p:tgtEl>
                                          <p:spTgt spid="20"/>
                                        </p:tgtEl>
                                      </p:cBhvr>
                                    </p:animEffect>
                                    <p:anim calcmode="lin" valueType="num">
                                      <p:cBhvr>
                                        <p:cTn id="92" dur="1000"/>
                                        <p:tgtEl>
                                          <p:spTgt spid="20"/>
                                        </p:tgtEl>
                                        <p:attrNameLst>
                                          <p:attrName>ppt_x</p:attrName>
                                        </p:attrNameLst>
                                      </p:cBhvr>
                                      <p:tavLst>
                                        <p:tav tm="0">
                                          <p:val>
                                            <p:strVal val="ppt_x"/>
                                          </p:val>
                                        </p:tav>
                                        <p:tav tm="100000">
                                          <p:val>
                                            <p:strVal val="ppt_x"/>
                                          </p:val>
                                        </p:tav>
                                      </p:tavLst>
                                    </p:anim>
                                    <p:anim calcmode="lin" valueType="num">
                                      <p:cBhvr>
                                        <p:cTn id="93" dur="1000"/>
                                        <p:tgtEl>
                                          <p:spTgt spid="20"/>
                                        </p:tgtEl>
                                        <p:attrNameLst>
                                          <p:attrName>ppt_y</p:attrName>
                                        </p:attrNameLst>
                                      </p:cBhvr>
                                      <p:tavLst>
                                        <p:tav tm="0">
                                          <p:val>
                                            <p:strVal val="ppt_y"/>
                                          </p:val>
                                        </p:tav>
                                        <p:tav tm="100000">
                                          <p:val>
                                            <p:strVal val="ppt_y+.1"/>
                                          </p:val>
                                        </p:tav>
                                      </p:tavLst>
                                    </p:anim>
                                    <p:set>
                                      <p:cBhvr>
                                        <p:cTn id="94" dur="1" fill="hold">
                                          <p:stCondLst>
                                            <p:cond delay="999"/>
                                          </p:stCondLst>
                                        </p:cTn>
                                        <p:tgtEl>
                                          <p:spTgt spid="20"/>
                                        </p:tgtEl>
                                        <p:attrNameLst>
                                          <p:attrName>style.visibility</p:attrName>
                                        </p:attrNameLst>
                                      </p:cBhvr>
                                      <p:to>
                                        <p:strVal val="hidden"/>
                                      </p:to>
                                    </p:set>
                                  </p:childTnLst>
                                </p:cTn>
                              </p:par>
                              <p:par>
                                <p:cTn id="95" presetID="42" presetClass="exit" presetSubtype="0" fill="hold" grpId="0" nodeType="withEffect">
                                  <p:stCondLst>
                                    <p:cond delay="0"/>
                                  </p:stCondLst>
                                  <p:childTnLst>
                                    <p:animEffect transition="out" filter="fade">
                                      <p:cBhvr>
                                        <p:cTn id="96" dur="1000"/>
                                        <p:tgtEl>
                                          <p:spTgt spid="21"/>
                                        </p:tgtEl>
                                      </p:cBhvr>
                                    </p:animEffect>
                                    <p:anim calcmode="lin" valueType="num">
                                      <p:cBhvr>
                                        <p:cTn id="97" dur="1000"/>
                                        <p:tgtEl>
                                          <p:spTgt spid="21"/>
                                        </p:tgtEl>
                                        <p:attrNameLst>
                                          <p:attrName>ppt_x</p:attrName>
                                        </p:attrNameLst>
                                      </p:cBhvr>
                                      <p:tavLst>
                                        <p:tav tm="0">
                                          <p:val>
                                            <p:strVal val="ppt_x"/>
                                          </p:val>
                                        </p:tav>
                                        <p:tav tm="100000">
                                          <p:val>
                                            <p:strVal val="ppt_x"/>
                                          </p:val>
                                        </p:tav>
                                      </p:tavLst>
                                    </p:anim>
                                    <p:anim calcmode="lin" valueType="num">
                                      <p:cBhvr>
                                        <p:cTn id="98" dur="1000"/>
                                        <p:tgtEl>
                                          <p:spTgt spid="21"/>
                                        </p:tgtEl>
                                        <p:attrNameLst>
                                          <p:attrName>ppt_y</p:attrName>
                                        </p:attrNameLst>
                                      </p:cBhvr>
                                      <p:tavLst>
                                        <p:tav tm="0">
                                          <p:val>
                                            <p:strVal val="ppt_y"/>
                                          </p:val>
                                        </p:tav>
                                        <p:tav tm="100000">
                                          <p:val>
                                            <p:strVal val="ppt_y+.1"/>
                                          </p:val>
                                        </p:tav>
                                      </p:tavLst>
                                    </p:anim>
                                    <p:set>
                                      <p:cBhvr>
                                        <p:cTn id="99" dur="1" fill="hold">
                                          <p:stCondLst>
                                            <p:cond delay="999"/>
                                          </p:stCondLst>
                                        </p:cTn>
                                        <p:tgtEl>
                                          <p:spTgt spid="21"/>
                                        </p:tgtEl>
                                        <p:attrNameLst>
                                          <p:attrName>style.visibility</p:attrName>
                                        </p:attrNameLst>
                                      </p:cBhvr>
                                      <p:to>
                                        <p:strVal val="hidden"/>
                                      </p:to>
                                    </p:set>
                                  </p:childTnLst>
                                </p:cTn>
                              </p:par>
                              <p:par>
                                <p:cTn id="100" presetID="42" presetClass="exit" presetSubtype="0" fill="hold" grpId="0" nodeType="withEffect">
                                  <p:stCondLst>
                                    <p:cond delay="0"/>
                                  </p:stCondLst>
                                  <p:childTnLst>
                                    <p:animEffect transition="out" filter="fade">
                                      <p:cBhvr>
                                        <p:cTn id="101" dur="1000"/>
                                        <p:tgtEl>
                                          <p:spTgt spid="22"/>
                                        </p:tgtEl>
                                      </p:cBhvr>
                                    </p:animEffect>
                                    <p:anim calcmode="lin" valueType="num">
                                      <p:cBhvr>
                                        <p:cTn id="102" dur="1000"/>
                                        <p:tgtEl>
                                          <p:spTgt spid="22"/>
                                        </p:tgtEl>
                                        <p:attrNameLst>
                                          <p:attrName>ppt_x</p:attrName>
                                        </p:attrNameLst>
                                      </p:cBhvr>
                                      <p:tavLst>
                                        <p:tav tm="0">
                                          <p:val>
                                            <p:strVal val="ppt_x"/>
                                          </p:val>
                                        </p:tav>
                                        <p:tav tm="100000">
                                          <p:val>
                                            <p:strVal val="ppt_x"/>
                                          </p:val>
                                        </p:tav>
                                      </p:tavLst>
                                    </p:anim>
                                    <p:anim calcmode="lin" valueType="num">
                                      <p:cBhvr>
                                        <p:cTn id="103" dur="1000"/>
                                        <p:tgtEl>
                                          <p:spTgt spid="22"/>
                                        </p:tgtEl>
                                        <p:attrNameLst>
                                          <p:attrName>ppt_y</p:attrName>
                                        </p:attrNameLst>
                                      </p:cBhvr>
                                      <p:tavLst>
                                        <p:tav tm="0">
                                          <p:val>
                                            <p:strVal val="ppt_y"/>
                                          </p:val>
                                        </p:tav>
                                        <p:tav tm="100000">
                                          <p:val>
                                            <p:strVal val="ppt_y+.1"/>
                                          </p:val>
                                        </p:tav>
                                      </p:tavLst>
                                    </p:anim>
                                    <p:set>
                                      <p:cBhvr>
                                        <p:cTn id="104" dur="1" fill="hold">
                                          <p:stCondLst>
                                            <p:cond delay="999"/>
                                          </p:stCondLst>
                                        </p:cTn>
                                        <p:tgtEl>
                                          <p:spTgt spid="22"/>
                                        </p:tgtEl>
                                        <p:attrNameLst>
                                          <p:attrName>style.visibility</p:attrName>
                                        </p:attrNameLst>
                                      </p:cBhvr>
                                      <p:to>
                                        <p:strVal val="hidden"/>
                                      </p:to>
                                    </p:set>
                                  </p:childTnLst>
                                </p:cTn>
                              </p:par>
                              <p:par>
                                <p:cTn id="105" presetID="42" presetClass="exit" presetSubtype="0" fill="hold" grpId="0" nodeType="withEffect">
                                  <p:stCondLst>
                                    <p:cond delay="0"/>
                                  </p:stCondLst>
                                  <p:childTnLst>
                                    <p:animEffect transition="out" filter="fade">
                                      <p:cBhvr>
                                        <p:cTn id="106" dur="1000"/>
                                        <p:tgtEl>
                                          <p:spTgt spid="23"/>
                                        </p:tgtEl>
                                      </p:cBhvr>
                                    </p:animEffect>
                                    <p:anim calcmode="lin" valueType="num">
                                      <p:cBhvr>
                                        <p:cTn id="107" dur="1000"/>
                                        <p:tgtEl>
                                          <p:spTgt spid="23"/>
                                        </p:tgtEl>
                                        <p:attrNameLst>
                                          <p:attrName>ppt_x</p:attrName>
                                        </p:attrNameLst>
                                      </p:cBhvr>
                                      <p:tavLst>
                                        <p:tav tm="0">
                                          <p:val>
                                            <p:strVal val="ppt_x"/>
                                          </p:val>
                                        </p:tav>
                                        <p:tav tm="100000">
                                          <p:val>
                                            <p:strVal val="ppt_x"/>
                                          </p:val>
                                        </p:tav>
                                      </p:tavLst>
                                    </p:anim>
                                    <p:anim calcmode="lin" valueType="num">
                                      <p:cBhvr>
                                        <p:cTn id="108" dur="1000"/>
                                        <p:tgtEl>
                                          <p:spTgt spid="23"/>
                                        </p:tgtEl>
                                        <p:attrNameLst>
                                          <p:attrName>ppt_y</p:attrName>
                                        </p:attrNameLst>
                                      </p:cBhvr>
                                      <p:tavLst>
                                        <p:tav tm="0">
                                          <p:val>
                                            <p:strVal val="ppt_y"/>
                                          </p:val>
                                        </p:tav>
                                        <p:tav tm="100000">
                                          <p:val>
                                            <p:strVal val="ppt_y+.1"/>
                                          </p:val>
                                        </p:tav>
                                      </p:tavLst>
                                    </p:anim>
                                    <p:set>
                                      <p:cBhvr>
                                        <p:cTn id="109" dur="1" fill="hold">
                                          <p:stCondLst>
                                            <p:cond delay="999"/>
                                          </p:stCondLst>
                                        </p:cTn>
                                        <p:tgtEl>
                                          <p:spTgt spid="23"/>
                                        </p:tgtEl>
                                        <p:attrNameLst>
                                          <p:attrName>style.visibility</p:attrName>
                                        </p:attrNameLst>
                                      </p:cBhvr>
                                      <p:to>
                                        <p:strVal val="hidden"/>
                                      </p:to>
                                    </p:set>
                                  </p:childTnLst>
                                </p:cTn>
                              </p:par>
                              <p:par>
                                <p:cTn id="110" presetID="42" presetClass="exit" presetSubtype="0" fill="hold" grpId="0" nodeType="withEffect">
                                  <p:stCondLst>
                                    <p:cond delay="0"/>
                                  </p:stCondLst>
                                  <p:childTnLst>
                                    <p:animEffect transition="out" filter="fade">
                                      <p:cBhvr>
                                        <p:cTn id="111" dur="1000"/>
                                        <p:tgtEl>
                                          <p:spTgt spid="24"/>
                                        </p:tgtEl>
                                      </p:cBhvr>
                                    </p:animEffect>
                                    <p:anim calcmode="lin" valueType="num">
                                      <p:cBhvr>
                                        <p:cTn id="112" dur="1000"/>
                                        <p:tgtEl>
                                          <p:spTgt spid="24"/>
                                        </p:tgtEl>
                                        <p:attrNameLst>
                                          <p:attrName>ppt_x</p:attrName>
                                        </p:attrNameLst>
                                      </p:cBhvr>
                                      <p:tavLst>
                                        <p:tav tm="0">
                                          <p:val>
                                            <p:strVal val="ppt_x"/>
                                          </p:val>
                                        </p:tav>
                                        <p:tav tm="100000">
                                          <p:val>
                                            <p:strVal val="ppt_x"/>
                                          </p:val>
                                        </p:tav>
                                      </p:tavLst>
                                    </p:anim>
                                    <p:anim calcmode="lin" valueType="num">
                                      <p:cBhvr>
                                        <p:cTn id="113" dur="1000"/>
                                        <p:tgtEl>
                                          <p:spTgt spid="24"/>
                                        </p:tgtEl>
                                        <p:attrNameLst>
                                          <p:attrName>ppt_y</p:attrName>
                                        </p:attrNameLst>
                                      </p:cBhvr>
                                      <p:tavLst>
                                        <p:tav tm="0">
                                          <p:val>
                                            <p:strVal val="ppt_y"/>
                                          </p:val>
                                        </p:tav>
                                        <p:tav tm="100000">
                                          <p:val>
                                            <p:strVal val="ppt_y+.1"/>
                                          </p:val>
                                        </p:tav>
                                      </p:tavLst>
                                    </p:anim>
                                    <p:set>
                                      <p:cBhvr>
                                        <p:cTn id="114" dur="1" fill="hold">
                                          <p:stCondLst>
                                            <p:cond delay="999"/>
                                          </p:stCondLst>
                                        </p:cTn>
                                        <p:tgtEl>
                                          <p:spTgt spid="24"/>
                                        </p:tgtEl>
                                        <p:attrNameLst>
                                          <p:attrName>style.visibility</p:attrName>
                                        </p:attrNameLst>
                                      </p:cBhvr>
                                      <p:to>
                                        <p:strVal val="hidden"/>
                                      </p:to>
                                    </p:set>
                                  </p:childTnLst>
                                </p:cTn>
                              </p:par>
                              <p:par>
                                <p:cTn id="115" presetID="42" presetClass="exit" presetSubtype="0" fill="hold" grpId="0" nodeType="withEffect">
                                  <p:stCondLst>
                                    <p:cond delay="0"/>
                                  </p:stCondLst>
                                  <p:childTnLst>
                                    <p:animEffect transition="out" filter="fade">
                                      <p:cBhvr>
                                        <p:cTn id="116" dur="1000"/>
                                        <p:tgtEl>
                                          <p:spTgt spid="26"/>
                                        </p:tgtEl>
                                      </p:cBhvr>
                                    </p:animEffect>
                                    <p:anim calcmode="lin" valueType="num">
                                      <p:cBhvr>
                                        <p:cTn id="117" dur="1000"/>
                                        <p:tgtEl>
                                          <p:spTgt spid="26"/>
                                        </p:tgtEl>
                                        <p:attrNameLst>
                                          <p:attrName>ppt_x</p:attrName>
                                        </p:attrNameLst>
                                      </p:cBhvr>
                                      <p:tavLst>
                                        <p:tav tm="0">
                                          <p:val>
                                            <p:strVal val="ppt_x"/>
                                          </p:val>
                                        </p:tav>
                                        <p:tav tm="100000">
                                          <p:val>
                                            <p:strVal val="ppt_x"/>
                                          </p:val>
                                        </p:tav>
                                      </p:tavLst>
                                    </p:anim>
                                    <p:anim calcmode="lin" valueType="num">
                                      <p:cBhvr>
                                        <p:cTn id="118" dur="1000"/>
                                        <p:tgtEl>
                                          <p:spTgt spid="26"/>
                                        </p:tgtEl>
                                        <p:attrNameLst>
                                          <p:attrName>ppt_y</p:attrName>
                                        </p:attrNameLst>
                                      </p:cBhvr>
                                      <p:tavLst>
                                        <p:tav tm="0">
                                          <p:val>
                                            <p:strVal val="ppt_y"/>
                                          </p:val>
                                        </p:tav>
                                        <p:tav tm="100000">
                                          <p:val>
                                            <p:strVal val="ppt_y+.1"/>
                                          </p:val>
                                        </p:tav>
                                      </p:tavLst>
                                    </p:anim>
                                    <p:set>
                                      <p:cBhvr>
                                        <p:cTn id="119" dur="1" fill="hold">
                                          <p:stCondLst>
                                            <p:cond delay="999"/>
                                          </p:stCondLst>
                                        </p:cTn>
                                        <p:tgtEl>
                                          <p:spTgt spid="26"/>
                                        </p:tgtEl>
                                        <p:attrNameLst>
                                          <p:attrName>style.visibility</p:attrName>
                                        </p:attrNameLst>
                                      </p:cBhvr>
                                      <p:to>
                                        <p:strVal val="hidden"/>
                                      </p:to>
                                    </p:set>
                                  </p:childTnLst>
                                </p:cTn>
                              </p:par>
                              <p:par>
                                <p:cTn id="120" presetID="42" presetClass="exit" presetSubtype="0" fill="hold" grpId="0" nodeType="withEffect">
                                  <p:stCondLst>
                                    <p:cond delay="0"/>
                                  </p:stCondLst>
                                  <p:childTnLst>
                                    <p:animEffect transition="out" filter="fade">
                                      <p:cBhvr>
                                        <p:cTn id="121" dur="1000"/>
                                        <p:tgtEl>
                                          <p:spTgt spid="27"/>
                                        </p:tgtEl>
                                      </p:cBhvr>
                                    </p:animEffect>
                                    <p:anim calcmode="lin" valueType="num">
                                      <p:cBhvr>
                                        <p:cTn id="122" dur="1000"/>
                                        <p:tgtEl>
                                          <p:spTgt spid="27"/>
                                        </p:tgtEl>
                                        <p:attrNameLst>
                                          <p:attrName>ppt_x</p:attrName>
                                        </p:attrNameLst>
                                      </p:cBhvr>
                                      <p:tavLst>
                                        <p:tav tm="0">
                                          <p:val>
                                            <p:strVal val="ppt_x"/>
                                          </p:val>
                                        </p:tav>
                                        <p:tav tm="100000">
                                          <p:val>
                                            <p:strVal val="ppt_x"/>
                                          </p:val>
                                        </p:tav>
                                      </p:tavLst>
                                    </p:anim>
                                    <p:anim calcmode="lin" valueType="num">
                                      <p:cBhvr>
                                        <p:cTn id="123" dur="1000"/>
                                        <p:tgtEl>
                                          <p:spTgt spid="27"/>
                                        </p:tgtEl>
                                        <p:attrNameLst>
                                          <p:attrName>ppt_y</p:attrName>
                                        </p:attrNameLst>
                                      </p:cBhvr>
                                      <p:tavLst>
                                        <p:tav tm="0">
                                          <p:val>
                                            <p:strVal val="ppt_y"/>
                                          </p:val>
                                        </p:tav>
                                        <p:tav tm="100000">
                                          <p:val>
                                            <p:strVal val="ppt_y+.1"/>
                                          </p:val>
                                        </p:tav>
                                      </p:tavLst>
                                    </p:anim>
                                    <p:set>
                                      <p:cBhvr>
                                        <p:cTn id="124" dur="1" fill="hold">
                                          <p:stCondLst>
                                            <p:cond delay="999"/>
                                          </p:stCondLst>
                                        </p:cTn>
                                        <p:tgtEl>
                                          <p:spTgt spid="27"/>
                                        </p:tgtEl>
                                        <p:attrNameLst>
                                          <p:attrName>style.visibility</p:attrName>
                                        </p:attrNameLst>
                                      </p:cBhvr>
                                      <p:to>
                                        <p:strVal val="hidden"/>
                                      </p:to>
                                    </p:set>
                                  </p:childTnLst>
                                </p:cTn>
                              </p:par>
                              <p:par>
                                <p:cTn id="125" presetID="42" presetClass="exit" presetSubtype="0" fill="hold" grpId="0" nodeType="withEffect">
                                  <p:stCondLst>
                                    <p:cond delay="0"/>
                                  </p:stCondLst>
                                  <p:childTnLst>
                                    <p:animEffect transition="out" filter="fade">
                                      <p:cBhvr>
                                        <p:cTn id="126" dur="1000"/>
                                        <p:tgtEl>
                                          <p:spTgt spid="28"/>
                                        </p:tgtEl>
                                      </p:cBhvr>
                                    </p:animEffect>
                                    <p:anim calcmode="lin" valueType="num">
                                      <p:cBhvr>
                                        <p:cTn id="127" dur="1000"/>
                                        <p:tgtEl>
                                          <p:spTgt spid="28"/>
                                        </p:tgtEl>
                                        <p:attrNameLst>
                                          <p:attrName>ppt_x</p:attrName>
                                        </p:attrNameLst>
                                      </p:cBhvr>
                                      <p:tavLst>
                                        <p:tav tm="0">
                                          <p:val>
                                            <p:strVal val="ppt_x"/>
                                          </p:val>
                                        </p:tav>
                                        <p:tav tm="100000">
                                          <p:val>
                                            <p:strVal val="ppt_x"/>
                                          </p:val>
                                        </p:tav>
                                      </p:tavLst>
                                    </p:anim>
                                    <p:anim calcmode="lin" valueType="num">
                                      <p:cBhvr>
                                        <p:cTn id="128" dur="1000"/>
                                        <p:tgtEl>
                                          <p:spTgt spid="28"/>
                                        </p:tgtEl>
                                        <p:attrNameLst>
                                          <p:attrName>ppt_y</p:attrName>
                                        </p:attrNameLst>
                                      </p:cBhvr>
                                      <p:tavLst>
                                        <p:tav tm="0">
                                          <p:val>
                                            <p:strVal val="ppt_y"/>
                                          </p:val>
                                        </p:tav>
                                        <p:tav tm="100000">
                                          <p:val>
                                            <p:strVal val="ppt_y+.1"/>
                                          </p:val>
                                        </p:tav>
                                      </p:tavLst>
                                    </p:anim>
                                    <p:set>
                                      <p:cBhvr>
                                        <p:cTn id="129" dur="1" fill="hold">
                                          <p:stCondLst>
                                            <p:cond delay="999"/>
                                          </p:stCondLst>
                                        </p:cTn>
                                        <p:tgtEl>
                                          <p:spTgt spid="28"/>
                                        </p:tgtEl>
                                        <p:attrNameLst>
                                          <p:attrName>style.visibility</p:attrName>
                                        </p:attrNameLst>
                                      </p:cBhvr>
                                      <p:to>
                                        <p:strVal val="hidden"/>
                                      </p:to>
                                    </p:set>
                                  </p:childTnLst>
                                </p:cTn>
                              </p:par>
                              <p:par>
                                <p:cTn id="130" presetID="42" presetClass="exit" presetSubtype="0" fill="hold" grpId="0" nodeType="withEffect">
                                  <p:stCondLst>
                                    <p:cond delay="0"/>
                                  </p:stCondLst>
                                  <p:childTnLst>
                                    <p:animEffect transition="out" filter="fade">
                                      <p:cBhvr>
                                        <p:cTn id="131" dur="1000"/>
                                        <p:tgtEl>
                                          <p:spTgt spid="29"/>
                                        </p:tgtEl>
                                      </p:cBhvr>
                                    </p:animEffect>
                                    <p:anim calcmode="lin" valueType="num">
                                      <p:cBhvr>
                                        <p:cTn id="132" dur="1000"/>
                                        <p:tgtEl>
                                          <p:spTgt spid="29"/>
                                        </p:tgtEl>
                                        <p:attrNameLst>
                                          <p:attrName>ppt_x</p:attrName>
                                        </p:attrNameLst>
                                      </p:cBhvr>
                                      <p:tavLst>
                                        <p:tav tm="0">
                                          <p:val>
                                            <p:strVal val="ppt_x"/>
                                          </p:val>
                                        </p:tav>
                                        <p:tav tm="100000">
                                          <p:val>
                                            <p:strVal val="ppt_x"/>
                                          </p:val>
                                        </p:tav>
                                      </p:tavLst>
                                    </p:anim>
                                    <p:anim calcmode="lin" valueType="num">
                                      <p:cBhvr>
                                        <p:cTn id="133" dur="1000"/>
                                        <p:tgtEl>
                                          <p:spTgt spid="29"/>
                                        </p:tgtEl>
                                        <p:attrNameLst>
                                          <p:attrName>ppt_y</p:attrName>
                                        </p:attrNameLst>
                                      </p:cBhvr>
                                      <p:tavLst>
                                        <p:tav tm="0">
                                          <p:val>
                                            <p:strVal val="ppt_y"/>
                                          </p:val>
                                        </p:tav>
                                        <p:tav tm="100000">
                                          <p:val>
                                            <p:strVal val="ppt_y+.1"/>
                                          </p:val>
                                        </p:tav>
                                      </p:tavLst>
                                    </p:anim>
                                    <p:set>
                                      <p:cBhvr>
                                        <p:cTn id="134" dur="1" fill="hold">
                                          <p:stCondLst>
                                            <p:cond delay="999"/>
                                          </p:stCondLst>
                                        </p:cTn>
                                        <p:tgtEl>
                                          <p:spTgt spid="29"/>
                                        </p:tgtEl>
                                        <p:attrNameLst>
                                          <p:attrName>style.visibility</p:attrName>
                                        </p:attrNameLst>
                                      </p:cBhvr>
                                      <p:to>
                                        <p:strVal val="hidden"/>
                                      </p:to>
                                    </p:set>
                                  </p:childTnLst>
                                </p:cTn>
                              </p:par>
                              <p:par>
                                <p:cTn id="135" presetID="42" presetClass="exit" presetSubtype="0" fill="hold" grpId="0" nodeType="withEffect">
                                  <p:stCondLst>
                                    <p:cond delay="0"/>
                                  </p:stCondLst>
                                  <p:childTnLst>
                                    <p:animEffect transition="out" filter="fade">
                                      <p:cBhvr>
                                        <p:cTn id="136" dur="1000"/>
                                        <p:tgtEl>
                                          <p:spTgt spid="30"/>
                                        </p:tgtEl>
                                      </p:cBhvr>
                                    </p:animEffect>
                                    <p:anim calcmode="lin" valueType="num">
                                      <p:cBhvr>
                                        <p:cTn id="137" dur="1000"/>
                                        <p:tgtEl>
                                          <p:spTgt spid="30"/>
                                        </p:tgtEl>
                                        <p:attrNameLst>
                                          <p:attrName>ppt_x</p:attrName>
                                        </p:attrNameLst>
                                      </p:cBhvr>
                                      <p:tavLst>
                                        <p:tav tm="0">
                                          <p:val>
                                            <p:strVal val="ppt_x"/>
                                          </p:val>
                                        </p:tav>
                                        <p:tav tm="100000">
                                          <p:val>
                                            <p:strVal val="ppt_x"/>
                                          </p:val>
                                        </p:tav>
                                      </p:tavLst>
                                    </p:anim>
                                    <p:anim calcmode="lin" valueType="num">
                                      <p:cBhvr>
                                        <p:cTn id="138" dur="1000"/>
                                        <p:tgtEl>
                                          <p:spTgt spid="30"/>
                                        </p:tgtEl>
                                        <p:attrNameLst>
                                          <p:attrName>ppt_y</p:attrName>
                                        </p:attrNameLst>
                                      </p:cBhvr>
                                      <p:tavLst>
                                        <p:tav tm="0">
                                          <p:val>
                                            <p:strVal val="ppt_y"/>
                                          </p:val>
                                        </p:tav>
                                        <p:tav tm="100000">
                                          <p:val>
                                            <p:strVal val="ppt_y+.1"/>
                                          </p:val>
                                        </p:tav>
                                      </p:tavLst>
                                    </p:anim>
                                    <p:set>
                                      <p:cBhvr>
                                        <p:cTn id="139" dur="1" fill="hold">
                                          <p:stCondLst>
                                            <p:cond delay="999"/>
                                          </p:stCondLst>
                                        </p:cTn>
                                        <p:tgtEl>
                                          <p:spTgt spid="30"/>
                                        </p:tgtEl>
                                        <p:attrNameLst>
                                          <p:attrName>style.visibility</p:attrName>
                                        </p:attrNameLst>
                                      </p:cBhvr>
                                      <p:to>
                                        <p:strVal val="hidden"/>
                                      </p:to>
                                    </p:set>
                                  </p:childTnLst>
                                </p:cTn>
                              </p:par>
                              <p:par>
                                <p:cTn id="140" presetID="42" presetClass="exit" presetSubtype="0" fill="hold" grpId="0" nodeType="withEffect">
                                  <p:stCondLst>
                                    <p:cond delay="0"/>
                                  </p:stCondLst>
                                  <p:childTnLst>
                                    <p:animEffect transition="out" filter="fade">
                                      <p:cBhvr>
                                        <p:cTn id="141" dur="1000"/>
                                        <p:tgtEl>
                                          <p:spTgt spid="31"/>
                                        </p:tgtEl>
                                      </p:cBhvr>
                                    </p:animEffect>
                                    <p:anim calcmode="lin" valueType="num">
                                      <p:cBhvr>
                                        <p:cTn id="142" dur="1000"/>
                                        <p:tgtEl>
                                          <p:spTgt spid="31"/>
                                        </p:tgtEl>
                                        <p:attrNameLst>
                                          <p:attrName>ppt_x</p:attrName>
                                        </p:attrNameLst>
                                      </p:cBhvr>
                                      <p:tavLst>
                                        <p:tav tm="0">
                                          <p:val>
                                            <p:strVal val="ppt_x"/>
                                          </p:val>
                                        </p:tav>
                                        <p:tav tm="100000">
                                          <p:val>
                                            <p:strVal val="ppt_x"/>
                                          </p:val>
                                        </p:tav>
                                      </p:tavLst>
                                    </p:anim>
                                    <p:anim calcmode="lin" valueType="num">
                                      <p:cBhvr>
                                        <p:cTn id="143" dur="1000"/>
                                        <p:tgtEl>
                                          <p:spTgt spid="31"/>
                                        </p:tgtEl>
                                        <p:attrNameLst>
                                          <p:attrName>ppt_y</p:attrName>
                                        </p:attrNameLst>
                                      </p:cBhvr>
                                      <p:tavLst>
                                        <p:tav tm="0">
                                          <p:val>
                                            <p:strVal val="ppt_y"/>
                                          </p:val>
                                        </p:tav>
                                        <p:tav tm="100000">
                                          <p:val>
                                            <p:strVal val="ppt_y+.1"/>
                                          </p:val>
                                        </p:tav>
                                      </p:tavLst>
                                    </p:anim>
                                    <p:set>
                                      <p:cBhvr>
                                        <p:cTn id="144" dur="1" fill="hold">
                                          <p:stCondLst>
                                            <p:cond delay="999"/>
                                          </p:stCondLst>
                                        </p:cTn>
                                        <p:tgtEl>
                                          <p:spTgt spid="31"/>
                                        </p:tgtEl>
                                        <p:attrNameLst>
                                          <p:attrName>style.visibility</p:attrName>
                                        </p:attrNameLst>
                                      </p:cBhvr>
                                      <p:to>
                                        <p:strVal val="hidden"/>
                                      </p:to>
                                    </p:set>
                                  </p:childTnLst>
                                </p:cTn>
                              </p:par>
                              <p:par>
                                <p:cTn id="145" presetID="42" presetClass="exit" presetSubtype="0" fill="hold" grpId="0" nodeType="withEffect">
                                  <p:stCondLst>
                                    <p:cond delay="0"/>
                                  </p:stCondLst>
                                  <p:childTnLst>
                                    <p:animEffect transition="out" filter="fade">
                                      <p:cBhvr>
                                        <p:cTn id="146" dur="1000"/>
                                        <p:tgtEl>
                                          <p:spTgt spid="32"/>
                                        </p:tgtEl>
                                      </p:cBhvr>
                                    </p:animEffect>
                                    <p:anim calcmode="lin" valueType="num">
                                      <p:cBhvr>
                                        <p:cTn id="147" dur="1000"/>
                                        <p:tgtEl>
                                          <p:spTgt spid="32"/>
                                        </p:tgtEl>
                                        <p:attrNameLst>
                                          <p:attrName>ppt_x</p:attrName>
                                        </p:attrNameLst>
                                      </p:cBhvr>
                                      <p:tavLst>
                                        <p:tav tm="0">
                                          <p:val>
                                            <p:strVal val="ppt_x"/>
                                          </p:val>
                                        </p:tav>
                                        <p:tav tm="100000">
                                          <p:val>
                                            <p:strVal val="ppt_x"/>
                                          </p:val>
                                        </p:tav>
                                      </p:tavLst>
                                    </p:anim>
                                    <p:anim calcmode="lin" valueType="num">
                                      <p:cBhvr>
                                        <p:cTn id="148" dur="1000"/>
                                        <p:tgtEl>
                                          <p:spTgt spid="32"/>
                                        </p:tgtEl>
                                        <p:attrNameLst>
                                          <p:attrName>ppt_y</p:attrName>
                                        </p:attrNameLst>
                                      </p:cBhvr>
                                      <p:tavLst>
                                        <p:tav tm="0">
                                          <p:val>
                                            <p:strVal val="ppt_y"/>
                                          </p:val>
                                        </p:tav>
                                        <p:tav tm="100000">
                                          <p:val>
                                            <p:strVal val="ppt_y+.1"/>
                                          </p:val>
                                        </p:tav>
                                      </p:tavLst>
                                    </p:anim>
                                    <p:set>
                                      <p:cBhvr>
                                        <p:cTn id="149" dur="1" fill="hold">
                                          <p:stCondLst>
                                            <p:cond delay="999"/>
                                          </p:stCondLst>
                                        </p:cTn>
                                        <p:tgtEl>
                                          <p:spTgt spid="32"/>
                                        </p:tgtEl>
                                        <p:attrNameLst>
                                          <p:attrName>style.visibility</p:attrName>
                                        </p:attrNameLst>
                                      </p:cBhvr>
                                      <p:to>
                                        <p:strVal val="hidden"/>
                                      </p:to>
                                    </p:set>
                                  </p:childTnLst>
                                </p:cTn>
                              </p:par>
                              <p:par>
                                <p:cTn id="150" presetID="42" presetClass="exit" presetSubtype="0" fill="hold" grpId="0" nodeType="withEffect">
                                  <p:stCondLst>
                                    <p:cond delay="0"/>
                                  </p:stCondLst>
                                  <p:childTnLst>
                                    <p:animEffect transition="out" filter="fade">
                                      <p:cBhvr>
                                        <p:cTn id="151" dur="1000"/>
                                        <p:tgtEl>
                                          <p:spTgt spid="33"/>
                                        </p:tgtEl>
                                      </p:cBhvr>
                                    </p:animEffect>
                                    <p:anim calcmode="lin" valueType="num">
                                      <p:cBhvr>
                                        <p:cTn id="152" dur="1000"/>
                                        <p:tgtEl>
                                          <p:spTgt spid="33"/>
                                        </p:tgtEl>
                                        <p:attrNameLst>
                                          <p:attrName>ppt_x</p:attrName>
                                        </p:attrNameLst>
                                      </p:cBhvr>
                                      <p:tavLst>
                                        <p:tav tm="0">
                                          <p:val>
                                            <p:strVal val="ppt_x"/>
                                          </p:val>
                                        </p:tav>
                                        <p:tav tm="100000">
                                          <p:val>
                                            <p:strVal val="ppt_x"/>
                                          </p:val>
                                        </p:tav>
                                      </p:tavLst>
                                    </p:anim>
                                    <p:anim calcmode="lin" valueType="num">
                                      <p:cBhvr>
                                        <p:cTn id="153" dur="1000"/>
                                        <p:tgtEl>
                                          <p:spTgt spid="33"/>
                                        </p:tgtEl>
                                        <p:attrNameLst>
                                          <p:attrName>ppt_y</p:attrName>
                                        </p:attrNameLst>
                                      </p:cBhvr>
                                      <p:tavLst>
                                        <p:tav tm="0">
                                          <p:val>
                                            <p:strVal val="ppt_y"/>
                                          </p:val>
                                        </p:tav>
                                        <p:tav tm="100000">
                                          <p:val>
                                            <p:strVal val="ppt_y+.1"/>
                                          </p:val>
                                        </p:tav>
                                      </p:tavLst>
                                    </p:anim>
                                    <p:set>
                                      <p:cBhvr>
                                        <p:cTn id="154" dur="1" fill="hold">
                                          <p:stCondLst>
                                            <p:cond delay="999"/>
                                          </p:stCondLst>
                                        </p:cTn>
                                        <p:tgtEl>
                                          <p:spTgt spid="33"/>
                                        </p:tgtEl>
                                        <p:attrNameLst>
                                          <p:attrName>style.visibility</p:attrName>
                                        </p:attrNameLst>
                                      </p:cBhvr>
                                      <p:to>
                                        <p:strVal val="hidden"/>
                                      </p:to>
                                    </p:set>
                                  </p:childTnLst>
                                </p:cTn>
                              </p:par>
                              <p:par>
                                <p:cTn id="155" presetID="42" presetClass="exit" presetSubtype="0" fill="hold" grpId="0" nodeType="withEffect">
                                  <p:stCondLst>
                                    <p:cond delay="0"/>
                                  </p:stCondLst>
                                  <p:childTnLst>
                                    <p:animEffect transition="out" filter="fade">
                                      <p:cBhvr>
                                        <p:cTn id="156" dur="1000"/>
                                        <p:tgtEl>
                                          <p:spTgt spid="34"/>
                                        </p:tgtEl>
                                      </p:cBhvr>
                                    </p:animEffect>
                                    <p:anim calcmode="lin" valueType="num">
                                      <p:cBhvr>
                                        <p:cTn id="157" dur="1000"/>
                                        <p:tgtEl>
                                          <p:spTgt spid="34"/>
                                        </p:tgtEl>
                                        <p:attrNameLst>
                                          <p:attrName>ppt_x</p:attrName>
                                        </p:attrNameLst>
                                      </p:cBhvr>
                                      <p:tavLst>
                                        <p:tav tm="0">
                                          <p:val>
                                            <p:strVal val="ppt_x"/>
                                          </p:val>
                                        </p:tav>
                                        <p:tav tm="100000">
                                          <p:val>
                                            <p:strVal val="ppt_x"/>
                                          </p:val>
                                        </p:tav>
                                      </p:tavLst>
                                    </p:anim>
                                    <p:anim calcmode="lin" valueType="num">
                                      <p:cBhvr>
                                        <p:cTn id="158" dur="1000"/>
                                        <p:tgtEl>
                                          <p:spTgt spid="34"/>
                                        </p:tgtEl>
                                        <p:attrNameLst>
                                          <p:attrName>ppt_y</p:attrName>
                                        </p:attrNameLst>
                                      </p:cBhvr>
                                      <p:tavLst>
                                        <p:tav tm="0">
                                          <p:val>
                                            <p:strVal val="ppt_y"/>
                                          </p:val>
                                        </p:tav>
                                        <p:tav tm="100000">
                                          <p:val>
                                            <p:strVal val="ppt_y+.1"/>
                                          </p:val>
                                        </p:tav>
                                      </p:tavLst>
                                    </p:anim>
                                    <p:set>
                                      <p:cBhvr>
                                        <p:cTn id="159" dur="1" fill="hold">
                                          <p:stCondLst>
                                            <p:cond delay="999"/>
                                          </p:stCondLst>
                                        </p:cTn>
                                        <p:tgtEl>
                                          <p:spTgt spid="34"/>
                                        </p:tgtEl>
                                        <p:attrNameLst>
                                          <p:attrName>style.visibility</p:attrName>
                                        </p:attrNameLst>
                                      </p:cBhvr>
                                      <p:to>
                                        <p:strVal val="hidden"/>
                                      </p:to>
                                    </p:set>
                                  </p:childTnLst>
                                </p:cTn>
                              </p:par>
                              <p:par>
                                <p:cTn id="160" presetID="42" presetClass="exit" presetSubtype="0" fill="hold" grpId="0" nodeType="withEffect">
                                  <p:stCondLst>
                                    <p:cond delay="0"/>
                                  </p:stCondLst>
                                  <p:childTnLst>
                                    <p:animEffect transition="out" filter="fade">
                                      <p:cBhvr>
                                        <p:cTn id="161" dur="1000"/>
                                        <p:tgtEl>
                                          <p:spTgt spid="35"/>
                                        </p:tgtEl>
                                      </p:cBhvr>
                                    </p:animEffect>
                                    <p:anim calcmode="lin" valueType="num">
                                      <p:cBhvr>
                                        <p:cTn id="162" dur="1000"/>
                                        <p:tgtEl>
                                          <p:spTgt spid="35"/>
                                        </p:tgtEl>
                                        <p:attrNameLst>
                                          <p:attrName>ppt_x</p:attrName>
                                        </p:attrNameLst>
                                      </p:cBhvr>
                                      <p:tavLst>
                                        <p:tav tm="0">
                                          <p:val>
                                            <p:strVal val="ppt_x"/>
                                          </p:val>
                                        </p:tav>
                                        <p:tav tm="100000">
                                          <p:val>
                                            <p:strVal val="ppt_x"/>
                                          </p:val>
                                        </p:tav>
                                      </p:tavLst>
                                    </p:anim>
                                    <p:anim calcmode="lin" valueType="num">
                                      <p:cBhvr>
                                        <p:cTn id="163" dur="1000"/>
                                        <p:tgtEl>
                                          <p:spTgt spid="35"/>
                                        </p:tgtEl>
                                        <p:attrNameLst>
                                          <p:attrName>ppt_y</p:attrName>
                                        </p:attrNameLst>
                                      </p:cBhvr>
                                      <p:tavLst>
                                        <p:tav tm="0">
                                          <p:val>
                                            <p:strVal val="ppt_y"/>
                                          </p:val>
                                        </p:tav>
                                        <p:tav tm="100000">
                                          <p:val>
                                            <p:strVal val="ppt_y+.1"/>
                                          </p:val>
                                        </p:tav>
                                      </p:tavLst>
                                    </p:anim>
                                    <p:set>
                                      <p:cBhvr>
                                        <p:cTn id="164" dur="1" fill="hold">
                                          <p:stCondLst>
                                            <p:cond delay="999"/>
                                          </p:stCondLst>
                                        </p:cTn>
                                        <p:tgtEl>
                                          <p:spTgt spid="35"/>
                                        </p:tgtEl>
                                        <p:attrNameLst>
                                          <p:attrName>style.visibility</p:attrName>
                                        </p:attrNameLst>
                                      </p:cBhvr>
                                      <p:to>
                                        <p:strVal val="hidden"/>
                                      </p:to>
                                    </p:set>
                                  </p:childTnLst>
                                </p:cTn>
                              </p:par>
                              <p:par>
                                <p:cTn id="165" presetID="42" presetClass="exit" presetSubtype="0" fill="hold" grpId="0" nodeType="withEffect">
                                  <p:stCondLst>
                                    <p:cond delay="0"/>
                                  </p:stCondLst>
                                  <p:childTnLst>
                                    <p:animEffect transition="out" filter="fade">
                                      <p:cBhvr>
                                        <p:cTn id="166" dur="1000"/>
                                        <p:tgtEl>
                                          <p:spTgt spid="36"/>
                                        </p:tgtEl>
                                      </p:cBhvr>
                                    </p:animEffect>
                                    <p:anim calcmode="lin" valueType="num">
                                      <p:cBhvr>
                                        <p:cTn id="167" dur="1000"/>
                                        <p:tgtEl>
                                          <p:spTgt spid="36"/>
                                        </p:tgtEl>
                                        <p:attrNameLst>
                                          <p:attrName>ppt_x</p:attrName>
                                        </p:attrNameLst>
                                      </p:cBhvr>
                                      <p:tavLst>
                                        <p:tav tm="0">
                                          <p:val>
                                            <p:strVal val="ppt_x"/>
                                          </p:val>
                                        </p:tav>
                                        <p:tav tm="100000">
                                          <p:val>
                                            <p:strVal val="ppt_x"/>
                                          </p:val>
                                        </p:tav>
                                      </p:tavLst>
                                    </p:anim>
                                    <p:anim calcmode="lin" valueType="num">
                                      <p:cBhvr>
                                        <p:cTn id="168" dur="1000"/>
                                        <p:tgtEl>
                                          <p:spTgt spid="36"/>
                                        </p:tgtEl>
                                        <p:attrNameLst>
                                          <p:attrName>ppt_y</p:attrName>
                                        </p:attrNameLst>
                                      </p:cBhvr>
                                      <p:tavLst>
                                        <p:tav tm="0">
                                          <p:val>
                                            <p:strVal val="ppt_y"/>
                                          </p:val>
                                        </p:tav>
                                        <p:tav tm="100000">
                                          <p:val>
                                            <p:strVal val="ppt_y+.1"/>
                                          </p:val>
                                        </p:tav>
                                      </p:tavLst>
                                    </p:anim>
                                    <p:set>
                                      <p:cBhvr>
                                        <p:cTn id="169" dur="1" fill="hold">
                                          <p:stCondLst>
                                            <p:cond delay="999"/>
                                          </p:stCondLst>
                                        </p:cTn>
                                        <p:tgtEl>
                                          <p:spTgt spid="36"/>
                                        </p:tgtEl>
                                        <p:attrNameLst>
                                          <p:attrName>style.visibility</p:attrName>
                                        </p:attrNameLst>
                                      </p:cBhvr>
                                      <p:to>
                                        <p:strVal val="hidden"/>
                                      </p:to>
                                    </p:set>
                                  </p:childTnLst>
                                </p:cTn>
                              </p:par>
                              <p:par>
                                <p:cTn id="170" presetID="42" presetClass="exit" presetSubtype="0" fill="hold" grpId="0" nodeType="withEffect">
                                  <p:stCondLst>
                                    <p:cond delay="0"/>
                                  </p:stCondLst>
                                  <p:childTnLst>
                                    <p:animEffect transition="out" filter="fade">
                                      <p:cBhvr>
                                        <p:cTn id="171" dur="1000"/>
                                        <p:tgtEl>
                                          <p:spTgt spid="37"/>
                                        </p:tgtEl>
                                      </p:cBhvr>
                                    </p:animEffect>
                                    <p:anim calcmode="lin" valueType="num">
                                      <p:cBhvr>
                                        <p:cTn id="172" dur="1000"/>
                                        <p:tgtEl>
                                          <p:spTgt spid="37"/>
                                        </p:tgtEl>
                                        <p:attrNameLst>
                                          <p:attrName>ppt_x</p:attrName>
                                        </p:attrNameLst>
                                      </p:cBhvr>
                                      <p:tavLst>
                                        <p:tav tm="0">
                                          <p:val>
                                            <p:strVal val="ppt_x"/>
                                          </p:val>
                                        </p:tav>
                                        <p:tav tm="100000">
                                          <p:val>
                                            <p:strVal val="ppt_x"/>
                                          </p:val>
                                        </p:tav>
                                      </p:tavLst>
                                    </p:anim>
                                    <p:anim calcmode="lin" valueType="num">
                                      <p:cBhvr>
                                        <p:cTn id="173" dur="1000"/>
                                        <p:tgtEl>
                                          <p:spTgt spid="37"/>
                                        </p:tgtEl>
                                        <p:attrNameLst>
                                          <p:attrName>ppt_y</p:attrName>
                                        </p:attrNameLst>
                                      </p:cBhvr>
                                      <p:tavLst>
                                        <p:tav tm="0">
                                          <p:val>
                                            <p:strVal val="ppt_y"/>
                                          </p:val>
                                        </p:tav>
                                        <p:tav tm="100000">
                                          <p:val>
                                            <p:strVal val="ppt_y+.1"/>
                                          </p:val>
                                        </p:tav>
                                      </p:tavLst>
                                    </p:anim>
                                    <p:set>
                                      <p:cBhvr>
                                        <p:cTn id="174" dur="1" fill="hold">
                                          <p:stCondLst>
                                            <p:cond delay="999"/>
                                          </p:stCondLst>
                                        </p:cTn>
                                        <p:tgtEl>
                                          <p:spTgt spid="37"/>
                                        </p:tgtEl>
                                        <p:attrNameLst>
                                          <p:attrName>style.visibility</p:attrName>
                                        </p:attrNameLst>
                                      </p:cBhvr>
                                      <p:to>
                                        <p:strVal val="hidden"/>
                                      </p:to>
                                    </p:set>
                                  </p:childTnLst>
                                </p:cTn>
                              </p:par>
                              <p:par>
                                <p:cTn id="175" presetID="42" presetClass="exit" presetSubtype="0" fill="hold" grpId="0" nodeType="withEffect">
                                  <p:stCondLst>
                                    <p:cond delay="0"/>
                                  </p:stCondLst>
                                  <p:childTnLst>
                                    <p:animEffect transition="out" filter="fade">
                                      <p:cBhvr>
                                        <p:cTn id="176" dur="1000"/>
                                        <p:tgtEl>
                                          <p:spTgt spid="38"/>
                                        </p:tgtEl>
                                      </p:cBhvr>
                                    </p:animEffect>
                                    <p:anim calcmode="lin" valueType="num">
                                      <p:cBhvr>
                                        <p:cTn id="177" dur="1000"/>
                                        <p:tgtEl>
                                          <p:spTgt spid="38"/>
                                        </p:tgtEl>
                                        <p:attrNameLst>
                                          <p:attrName>ppt_x</p:attrName>
                                        </p:attrNameLst>
                                      </p:cBhvr>
                                      <p:tavLst>
                                        <p:tav tm="0">
                                          <p:val>
                                            <p:strVal val="ppt_x"/>
                                          </p:val>
                                        </p:tav>
                                        <p:tav tm="100000">
                                          <p:val>
                                            <p:strVal val="ppt_x"/>
                                          </p:val>
                                        </p:tav>
                                      </p:tavLst>
                                    </p:anim>
                                    <p:anim calcmode="lin" valueType="num">
                                      <p:cBhvr>
                                        <p:cTn id="178" dur="1000"/>
                                        <p:tgtEl>
                                          <p:spTgt spid="38"/>
                                        </p:tgtEl>
                                        <p:attrNameLst>
                                          <p:attrName>ppt_y</p:attrName>
                                        </p:attrNameLst>
                                      </p:cBhvr>
                                      <p:tavLst>
                                        <p:tav tm="0">
                                          <p:val>
                                            <p:strVal val="ppt_y"/>
                                          </p:val>
                                        </p:tav>
                                        <p:tav tm="100000">
                                          <p:val>
                                            <p:strVal val="ppt_y+.1"/>
                                          </p:val>
                                        </p:tav>
                                      </p:tavLst>
                                    </p:anim>
                                    <p:set>
                                      <p:cBhvr>
                                        <p:cTn id="179" dur="1" fill="hold">
                                          <p:stCondLst>
                                            <p:cond delay="999"/>
                                          </p:stCondLst>
                                        </p:cTn>
                                        <p:tgtEl>
                                          <p:spTgt spid="38"/>
                                        </p:tgtEl>
                                        <p:attrNameLst>
                                          <p:attrName>style.visibility</p:attrName>
                                        </p:attrNameLst>
                                      </p:cBhvr>
                                      <p:to>
                                        <p:strVal val="hidden"/>
                                      </p:to>
                                    </p:set>
                                  </p:childTnLst>
                                </p:cTn>
                              </p:par>
                              <p:par>
                                <p:cTn id="180" presetID="42" presetClass="exit" presetSubtype="0" fill="hold" grpId="0" nodeType="withEffect">
                                  <p:stCondLst>
                                    <p:cond delay="0"/>
                                  </p:stCondLst>
                                  <p:childTnLst>
                                    <p:animEffect transition="out" filter="fade">
                                      <p:cBhvr>
                                        <p:cTn id="181" dur="1000"/>
                                        <p:tgtEl>
                                          <p:spTgt spid="39"/>
                                        </p:tgtEl>
                                      </p:cBhvr>
                                    </p:animEffect>
                                    <p:anim calcmode="lin" valueType="num">
                                      <p:cBhvr>
                                        <p:cTn id="182" dur="1000"/>
                                        <p:tgtEl>
                                          <p:spTgt spid="39"/>
                                        </p:tgtEl>
                                        <p:attrNameLst>
                                          <p:attrName>ppt_x</p:attrName>
                                        </p:attrNameLst>
                                      </p:cBhvr>
                                      <p:tavLst>
                                        <p:tav tm="0">
                                          <p:val>
                                            <p:strVal val="ppt_x"/>
                                          </p:val>
                                        </p:tav>
                                        <p:tav tm="100000">
                                          <p:val>
                                            <p:strVal val="ppt_x"/>
                                          </p:val>
                                        </p:tav>
                                      </p:tavLst>
                                    </p:anim>
                                    <p:anim calcmode="lin" valueType="num">
                                      <p:cBhvr>
                                        <p:cTn id="183" dur="1000"/>
                                        <p:tgtEl>
                                          <p:spTgt spid="39"/>
                                        </p:tgtEl>
                                        <p:attrNameLst>
                                          <p:attrName>ppt_y</p:attrName>
                                        </p:attrNameLst>
                                      </p:cBhvr>
                                      <p:tavLst>
                                        <p:tav tm="0">
                                          <p:val>
                                            <p:strVal val="ppt_y"/>
                                          </p:val>
                                        </p:tav>
                                        <p:tav tm="100000">
                                          <p:val>
                                            <p:strVal val="ppt_y+.1"/>
                                          </p:val>
                                        </p:tav>
                                      </p:tavLst>
                                    </p:anim>
                                    <p:set>
                                      <p:cBhvr>
                                        <p:cTn id="184" dur="1" fill="hold">
                                          <p:stCondLst>
                                            <p:cond delay="999"/>
                                          </p:stCondLst>
                                        </p:cTn>
                                        <p:tgtEl>
                                          <p:spTgt spid="39"/>
                                        </p:tgtEl>
                                        <p:attrNameLst>
                                          <p:attrName>style.visibility</p:attrName>
                                        </p:attrNameLst>
                                      </p:cBhvr>
                                      <p:to>
                                        <p:strVal val="hidden"/>
                                      </p:to>
                                    </p:set>
                                  </p:childTnLst>
                                </p:cTn>
                              </p:par>
                              <p:par>
                                <p:cTn id="185" presetID="42" presetClass="exit" presetSubtype="0" fill="hold" grpId="0" nodeType="withEffect">
                                  <p:stCondLst>
                                    <p:cond delay="0"/>
                                  </p:stCondLst>
                                  <p:childTnLst>
                                    <p:animEffect transition="out" filter="fade">
                                      <p:cBhvr>
                                        <p:cTn id="186" dur="1000"/>
                                        <p:tgtEl>
                                          <p:spTgt spid="40"/>
                                        </p:tgtEl>
                                      </p:cBhvr>
                                    </p:animEffect>
                                    <p:anim calcmode="lin" valueType="num">
                                      <p:cBhvr>
                                        <p:cTn id="187" dur="1000"/>
                                        <p:tgtEl>
                                          <p:spTgt spid="40"/>
                                        </p:tgtEl>
                                        <p:attrNameLst>
                                          <p:attrName>ppt_x</p:attrName>
                                        </p:attrNameLst>
                                      </p:cBhvr>
                                      <p:tavLst>
                                        <p:tav tm="0">
                                          <p:val>
                                            <p:strVal val="ppt_x"/>
                                          </p:val>
                                        </p:tav>
                                        <p:tav tm="100000">
                                          <p:val>
                                            <p:strVal val="ppt_x"/>
                                          </p:val>
                                        </p:tav>
                                      </p:tavLst>
                                    </p:anim>
                                    <p:anim calcmode="lin" valueType="num">
                                      <p:cBhvr>
                                        <p:cTn id="188" dur="1000"/>
                                        <p:tgtEl>
                                          <p:spTgt spid="40"/>
                                        </p:tgtEl>
                                        <p:attrNameLst>
                                          <p:attrName>ppt_y</p:attrName>
                                        </p:attrNameLst>
                                      </p:cBhvr>
                                      <p:tavLst>
                                        <p:tav tm="0">
                                          <p:val>
                                            <p:strVal val="ppt_y"/>
                                          </p:val>
                                        </p:tav>
                                        <p:tav tm="100000">
                                          <p:val>
                                            <p:strVal val="ppt_y+.1"/>
                                          </p:val>
                                        </p:tav>
                                      </p:tavLst>
                                    </p:anim>
                                    <p:set>
                                      <p:cBhvr>
                                        <p:cTn id="189" dur="1" fill="hold">
                                          <p:stCondLst>
                                            <p:cond delay="999"/>
                                          </p:stCondLst>
                                        </p:cTn>
                                        <p:tgtEl>
                                          <p:spTgt spid="40"/>
                                        </p:tgtEl>
                                        <p:attrNameLst>
                                          <p:attrName>style.visibility</p:attrName>
                                        </p:attrNameLst>
                                      </p:cBhvr>
                                      <p:to>
                                        <p:strVal val="hidden"/>
                                      </p:to>
                                    </p:set>
                                  </p:childTnLst>
                                </p:cTn>
                              </p:par>
                              <p:par>
                                <p:cTn id="190" presetID="42" presetClass="exit" presetSubtype="0" fill="hold" grpId="0" nodeType="withEffect">
                                  <p:stCondLst>
                                    <p:cond delay="0"/>
                                  </p:stCondLst>
                                  <p:childTnLst>
                                    <p:animEffect transition="out" filter="fade">
                                      <p:cBhvr>
                                        <p:cTn id="191" dur="1000"/>
                                        <p:tgtEl>
                                          <p:spTgt spid="41"/>
                                        </p:tgtEl>
                                      </p:cBhvr>
                                    </p:animEffect>
                                    <p:anim calcmode="lin" valueType="num">
                                      <p:cBhvr>
                                        <p:cTn id="192" dur="1000"/>
                                        <p:tgtEl>
                                          <p:spTgt spid="41"/>
                                        </p:tgtEl>
                                        <p:attrNameLst>
                                          <p:attrName>ppt_x</p:attrName>
                                        </p:attrNameLst>
                                      </p:cBhvr>
                                      <p:tavLst>
                                        <p:tav tm="0">
                                          <p:val>
                                            <p:strVal val="ppt_x"/>
                                          </p:val>
                                        </p:tav>
                                        <p:tav tm="100000">
                                          <p:val>
                                            <p:strVal val="ppt_x"/>
                                          </p:val>
                                        </p:tav>
                                      </p:tavLst>
                                    </p:anim>
                                    <p:anim calcmode="lin" valueType="num">
                                      <p:cBhvr>
                                        <p:cTn id="193" dur="1000"/>
                                        <p:tgtEl>
                                          <p:spTgt spid="41"/>
                                        </p:tgtEl>
                                        <p:attrNameLst>
                                          <p:attrName>ppt_y</p:attrName>
                                        </p:attrNameLst>
                                      </p:cBhvr>
                                      <p:tavLst>
                                        <p:tav tm="0">
                                          <p:val>
                                            <p:strVal val="ppt_y"/>
                                          </p:val>
                                        </p:tav>
                                        <p:tav tm="100000">
                                          <p:val>
                                            <p:strVal val="ppt_y+.1"/>
                                          </p:val>
                                        </p:tav>
                                      </p:tavLst>
                                    </p:anim>
                                    <p:set>
                                      <p:cBhvr>
                                        <p:cTn id="194" dur="1" fill="hold">
                                          <p:stCondLst>
                                            <p:cond delay="999"/>
                                          </p:stCondLst>
                                        </p:cTn>
                                        <p:tgtEl>
                                          <p:spTgt spid="41"/>
                                        </p:tgtEl>
                                        <p:attrNameLst>
                                          <p:attrName>style.visibility</p:attrName>
                                        </p:attrNameLst>
                                      </p:cBhvr>
                                      <p:to>
                                        <p:strVal val="hidden"/>
                                      </p:to>
                                    </p:set>
                                  </p:childTnLst>
                                </p:cTn>
                              </p:par>
                              <p:par>
                                <p:cTn id="195" presetID="42" presetClass="exit" presetSubtype="0" fill="hold" grpId="0" nodeType="withEffect">
                                  <p:stCondLst>
                                    <p:cond delay="0"/>
                                  </p:stCondLst>
                                  <p:childTnLst>
                                    <p:animEffect transition="out" filter="fade">
                                      <p:cBhvr>
                                        <p:cTn id="196" dur="1000"/>
                                        <p:tgtEl>
                                          <p:spTgt spid="42"/>
                                        </p:tgtEl>
                                      </p:cBhvr>
                                    </p:animEffect>
                                    <p:anim calcmode="lin" valueType="num">
                                      <p:cBhvr>
                                        <p:cTn id="197" dur="1000"/>
                                        <p:tgtEl>
                                          <p:spTgt spid="42"/>
                                        </p:tgtEl>
                                        <p:attrNameLst>
                                          <p:attrName>ppt_x</p:attrName>
                                        </p:attrNameLst>
                                      </p:cBhvr>
                                      <p:tavLst>
                                        <p:tav tm="0">
                                          <p:val>
                                            <p:strVal val="ppt_x"/>
                                          </p:val>
                                        </p:tav>
                                        <p:tav tm="100000">
                                          <p:val>
                                            <p:strVal val="ppt_x"/>
                                          </p:val>
                                        </p:tav>
                                      </p:tavLst>
                                    </p:anim>
                                    <p:anim calcmode="lin" valueType="num">
                                      <p:cBhvr>
                                        <p:cTn id="198" dur="1000"/>
                                        <p:tgtEl>
                                          <p:spTgt spid="42"/>
                                        </p:tgtEl>
                                        <p:attrNameLst>
                                          <p:attrName>ppt_y</p:attrName>
                                        </p:attrNameLst>
                                      </p:cBhvr>
                                      <p:tavLst>
                                        <p:tav tm="0">
                                          <p:val>
                                            <p:strVal val="ppt_y"/>
                                          </p:val>
                                        </p:tav>
                                        <p:tav tm="100000">
                                          <p:val>
                                            <p:strVal val="ppt_y+.1"/>
                                          </p:val>
                                        </p:tav>
                                      </p:tavLst>
                                    </p:anim>
                                    <p:set>
                                      <p:cBhvr>
                                        <p:cTn id="199" dur="1" fill="hold">
                                          <p:stCondLst>
                                            <p:cond delay="999"/>
                                          </p:stCondLst>
                                        </p:cTn>
                                        <p:tgtEl>
                                          <p:spTgt spid="42"/>
                                        </p:tgtEl>
                                        <p:attrNameLst>
                                          <p:attrName>style.visibility</p:attrName>
                                        </p:attrNameLst>
                                      </p:cBhvr>
                                      <p:to>
                                        <p:strVal val="hidden"/>
                                      </p:to>
                                    </p:set>
                                  </p:childTnLst>
                                </p:cTn>
                              </p:par>
                              <p:par>
                                <p:cTn id="200" presetID="42" presetClass="exit" presetSubtype="0" fill="hold" grpId="0" nodeType="withEffect">
                                  <p:stCondLst>
                                    <p:cond delay="0"/>
                                  </p:stCondLst>
                                  <p:childTnLst>
                                    <p:animEffect transition="out" filter="fade">
                                      <p:cBhvr>
                                        <p:cTn id="201" dur="1000"/>
                                        <p:tgtEl>
                                          <p:spTgt spid="43"/>
                                        </p:tgtEl>
                                      </p:cBhvr>
                                    </p:animEffect>
                                    <p:anim calcmode="lin" valueType="num">
                                      <p:cBhvr>
                                        <p:cTn id="202" dur="1000"/>
                                        <p:tgtEl>
                                          <p:spTgt spid="43"/>
                                        </p:tgtEl>
                                        <p:attrNameLst>
                                          <p:attrName>ppt_x</p:attrName>
                                        </p:attrNameLst>
                                      </p:cBhvr>
                                      <p:tavLst>
                                        <p:tav tm="0">
                                          <p:val>
                                            <p:strVal val="ppt_x"/>
                                          </p:val>
                                        </p:tav>
                                        <p:tav tm="100000">
                                          <p:val>
                                            <p:strVal val="ppt_x"/>
                                          </p:val>
                                        </p:tav>
                                      </p:tavLst>
                                    </p:anim>
                                    <p:anim calcmode="lin" valueType="num">
                                      <p:cBhvr>
                                        <p:cTn id="203" dur="1000"/>
                                        <p:tgtEl>
                                          <p:spTgt spid="43"/>
                                        </p:tgtEl>
                                        <p:attrNameLst>
                                          <p:attrName>ppt_y</p:attrName>
                                        </p:attrNameLst>
                                      </p:cBhvr>
                                      <p:tavLst>
                                        <p:tav tm="0">
                                          <p:val>
                                            <p:strVal val="ppt_y"/>
                                          </p:val>
                                        </p:tav>
                                        <p:tav tm="100000">
                                          <p:val>
                                            <p:strVal val="ppt_y+.1"/>
                                          </p:val>
                                        </p:tav>
                                      </p:tavLst>
                                    </p:anim>
                                    <p:set>
                                      <p:cBhvr>
                                        <p:cTn id="204" dur="1" fill="hold">
                                          <p:stCondLst>
                                            <p:cond delay="999"/>
                                          </p:stCondLst>
                                        </p:cTn>
                                        <p:tgtEl>
                                          <p:spTgt spid="43"/>
                                        </p:tgtEl>
                                        <p:attrNameLst>
                                          <p:attrName>style.visibility</p:attrName>
                                        </p:attrNameLst>
                                      </p:cBhvr>
                                      <p:to>
                                        <p:strVal val="hidden"/>
                                      </p:to>
                                    </p:set>
                                  </p:childTnLst>
                                </p:cTn>
                              </p:par>
                              <p:par>
                                <p:cTn id="205" presetID="42" presetClass="exit" presetSubtype="0" fill="hold" grpId="0" nodeType="withEffect">
                                  <p:stCondLst>
                                    <p:cond delay="0"/>
                                  </p:stCondLst>
                                  <p:childTnLst>
                                    <p:animEffect transition="out" filter="fade">
                                      <p:cBhvr>
                                        <p:cTn id="206" dur="1000"/>
                                        <p:tgtEl>
                                          <p:spTgt spid="44"/>
                                        </p:tgtEl>
                                      </p:cBhvr>
                                    </p:animEffect>
                                    <p:anim calcmode="lin" valueType="num">
                                      <p:cBhvr>
                                        <p:cTn id="207" dur="1000"/>
                                        <p:tgtEl>
                                          <p:spTgt spid="44"/>
                                        </p:tgtEl>
                                        <p:attrNameLst>
                                          <p:attrName>ppt_x</p:attrName>
                                        </p:attrNameLst>
                                      </p:cBhvr>
                                      <p:tavLst>
                                        <p:tav tm="0">
                                          <p:val>
                                            <p:strVal val="ppt_x"/>
                                          </p:val>
                                        </p:tav>
                                        <p:tav tm="100000">
                                          <p:val>
                                            <p:strVal val="ppt_x"/>
                                          </p:val>
                                        </p:tav>
                                      </p:tavLst>
                                    </p:anim>
                                    <p:anim calcmode="lin" valueType="num">
                                      <p:cBhvr>
                                        <p:cTn id="208" dur="1000"/>
                                        <p:tgtEl>
                                          <p:spTgt spid="44"/>
                                        </p:tgtEl>
                                        <p:attrNameLst>
                                          <p:attrName>ppt_y</p:attrName>
                                        </p:attrNameLst>
                                      </p:cBhvr>
                                      <p:tavLst>
                                        <p:tav tm="0">
                                          <p:val>
                                            <p:strVal val="ppt_y"/>
                                          </p:val>
                                        </p:tav>
                                        <p:tav tm="100000">
                                          <p:val>
                                            <p:strVal val="ppt_y+.1"/>
                                          </p:val>
                                        </p:tav>
                                      </p:tavLst>
                                    </p:anim>
                                    <p:set>
                                      <p:cBhvr>
                                        <p:cTn id="209" dur="1" fill="hold">
                                          <p:stCondLst>
                                            <p:cond delay="999"/>
                                          </p:stCondLst>
                                        </p:cTn>
                                        <p:tgtEl>
                                          <p:spTgt spid="44"/>
                                        </p:tgtEl>
                                        <p:attrNameLst>
                                          <p:attrName>style.visibility</p:attrName>
                                        </p:attrNameLst>
                                      </p:cBhvr>
                                      <p:to>
                                        <p:strVal val="hidden"/>
                                      </p:to>
                                    </p:set>
                                  </p:childTnLst>
                                </p:cTn>
                              </p:par>
                              <p:par>
                                <p:cTn id="210" presetID="42" presetClass="exit" presetSubtype="0" fill="hold" grpId="0" nodeType="withEffect">
                                  <p:stCondLst>
                                    <p:cond delay="0"/>
                                  </p:stCondLst>
                                  <p:childTnLst>
                                    <p:animEffect transition="out" filter="fade">
                                      <p:cBhvr>
                                        <p:cTn id="211" dur="1000"/>
                                        <p:tgtEl>
                                          <p:spTgt spid="45"/>
                                        </p:tgtEl>
                                      </p:cBhvr>
                                    </p:animEffect>
                                    <p:anim calcmode="lin" valueType="num">
                                      <p:cBhvr>
                                        <p:cTn id="212" dur="1000"/>
                                        <p:tgtEl>
                                          <p:spTgt spid="45"/>
                                        </p:tgtEl>
                                        <p:attrNameLst>
                                          <p:attrName>ppt_x</p:attrName>
                                        </p:attrNameLst>
                                      </p:cBhvr>
                                      <p:tavLst>
                                        <p:tav tm="0">
                                          <p:val>
                                            <p:strVal val="ppt_x"/>
                                          </p:val>
                                        </p:tav>
                                        <p:tav tm="100000">
                                          <p:val>
                                            <p:strVal val="ppt_x"/>
                                          </p:val>
                                        </p:tav>
                                      </p:tavLst>
                                    </p:anim>
                                    <p:anim calcmode="lin" valueType="num">
                                      <p:cBhvr>
                                        <p:cTn id="213" dur="1000"/>
                                        <p:tgtEl>
                                          <p:spTgt spid="45"/>
                                        </p:tgtEl>
                                        <p:attrNameLst>
                                          <p:attrName>ppt_y</p:attrName>
                                        </p:attrNameLst>
                                      </p:cBhvr>
                                      <p:tavLst>
                                        <p:tav tm="0">
                                          <p:val>
                                            <p:strVal val="ppt_y"/>
                                          </p:val>
                                        </p:tav>
                                        <p:tav tm="100000">
                                          <p:val>
                                            <p:strVal val="ppt_y+.1"/>
                                          </p:val>
                                        </p:tav>
                                      </p:tavLst>
                                    </p:anim>
                                    <p:set>
                                      <p:cBhvr>
                                        <p:cTn id="214" dur="1" fill="hold">
                                          <p:stCondLst>
                                            <p:cond delay="999"/>
                                          </p:stCondLst>
                                        </p:cTn>
                                        <p:tgtEl>
                                          <p:spTgt spid="45"/>
                                        </p:tgtEl>
                                        <p:attrNameLst>
                                          <p:attrName>style.visibility</p:attrName>
                                        </p:attrNameLst>
                                      </p:cBhvr>
                                      <p:to>
                                        <p:strVal val="hidden"/>
                                      </p:to>
                                    </p:set>
                                  </p:childTnLst>
                                </p:cTn>
                              </p:par>
                              <p:par>
                                <p:cTn id="215" presetID="42" presetClass="exit" presetSubtype="0" fill="hold" grpId="0" nodeType="withEffect">
                                  <p:stCondLst>
                                    <p:cond delay="0"/>
                                  </p:stCondLst>
                                  <p:childTnLst>
                                    <p:animEffect transition="out" filter="fade">
                                      <p:cBhvr>
                                        <p:cTn id="216" dur="1000"/>
                                        <p:tgtEl>
                                          <p:spTgt spid="46"/>
                                        </p:tgtEl>
                                      </p:cBhvr>
                                    </p:animEffect>
                                    <p:anim calcmode="lin" valueType="num">
                                      <p:cBhvr>
                                        <p:cTn id="217" dur="1000"/>
                                        <p:tgtEl>
                                          <p:spTgt spid="46"/>
                                        </p:tgtEl>
                                        <p:attrNameLst>
                                          <p:attrName>ppt_x</p:attrName>
                                        </p:attrNameLst>
                                      </p:cBhvr>
                                      <p:tavLst>
                                        <p:tav tm="0">
                                          <p:val>
                                            <p:strVal val="ppt_x"/>
                                          </p:val>
                                        </p:tav>
                                        <p:tav tm="100000">
                                          <p:val>
                                            <p:strVal val="ppt_x"/>
                                          </p:val>
                                        </p:tav>
                                      </p:tavLst>
                                    </p:anim>
                                    <p:anim calcmode="lin" valueType="num">
                                      <p:cBhvr>
                                        <p:cTn id="218" dur="1000"/>
                                        <p:tgtEl>
                                          <p:spTgt spid="46"/>
                                        </p:tgtEl>
                                        <p:attrNameLst>
                                          <p:attrName>ppt_y</p:attrName>
                                        </p:attrNameLst>
                                      </p:cBhvr>
                                      <p:tavLst>
                                        <p:tav tm="0">
                                          <p:val>
                                            <p:strVal val="ppt_y"/>
                                          </p:val>
                                        </p:tav>
                                        <p:tav tm="100000">
                                          <p:val>
                                            <p:strVal val="ppt_y+.1"/>
                                          </p:val>
                                        </p:tav>
                                      </p:tavLst>
                                    </p:anim>
                                    <p:set>
                                      <p:cBhvr>
                                        <p:cTn id="219" dur="1" fill="hold">
                                          <p:stCondLst>
                                            <p:cond delay="999"/>
                                          </p:stCondLst>
                                        </p:cTn>
                                        <p:tgtEl>
                                          <p:spTgt spid="46"/>
                                        </p:tgtEl>
                                        <p:attrNameLst>
                                          <p:attrName>style.visibility</p:attrName>
                                        </p:attrNameLst>
                                      </p:cBhvr>
                                      <p:to>
                                        <p:strVal val="hidden"/>
                                      </p:to>
                                    </p:set>
                                  </p:childTnLst>
                                </p:cTn>
                              </p:par>
                              <p:par>
                                <p:cTn id="220" presetID="42" presetClass="exit" presetSubtype="0" fill="hold" grpId="0" nodeType="withEffect">
                                  <p:stCondLst>
                                    <p:cond delay="0"/>
                                  </p:stCondLst>
                                  <p:childTnLst>
                                    <p:animEffect transition="out" filter="fade">
                                      <p:cBhvr>
                                        <p:cTn id="221" dur="1000"/>
                                        <p:tgtEl>
                                          <p:spTgt spid="47"/>
                                        </p:tgtEl>
                                      </p:cBhvr>
                                    </p:animEffect>
                                    <p:anim calcmode="lin" valueType="num">
                                      <p:cBhvr>
                                        <p:cTn id="222" dur="1000"/>
                                        <p:tgtEl>
                                          <p:spTgt spid="47"/>
                                        </p:tgtEl>
                                        <p:attrNameLst>
                                          <p:attrName>ppt_x</p:attrName>
                                        </p:attrNameLst>
                                      </p:cBhvr>
                                      <p:tavLst>
                                        <p:tav tm="0">
                                          <p:val>
                                            <p:strVal val="ppt_x"/>
                                          </p:val>
                                        </p:tav>
                                        <p:tav tm="100000">
                                          <p:val>
                                            <p:strVal val="ppt_x"/>
                                          </p:val>
                                        </p:tav>
                                      </p:tavLst>
                                    </p:anim>
                                    <p:anim calcmode="lin" valueType="num">
                                      <p:cBhvr>
                                        <p:cTn id="223" dur="1000"/>
                                        <p:tgtEl>
                                          <p:spTgt spid="47"/>
                                        </p:tgtEl>
                                        <p:attrNameLst>
                                          <p:attrName>ppt_y</p:attrName>
                                        </p:attrNameLst>
                                      </p:cBhvr>
                                      <p:tavLst>
                                        <p:tav tm="0">
                                          <p:val>
                                            <p:strVal val="ppt_y"/>
                                          </p:val>
                                        </p:tav>
                                        <p:tav tm="100000">
                                          <p:val>
                                            <p:strVal val="ppt_y+.1"/>
                                          </p:val>
                                        </p:tav>
                                      </p:tavLst>
                                    </p:anim>
                                    <p:set>
                                      <p:cBhvr>
                                        <p:cTn id="224" dur="1" fill="hold">
                                          <p:stCondLst>
                                            <p:cond delay="999"/>
                                          </p:stCondLst>
                                        </p:cTn>
                                        <p:tgtEl>
                                          <p:spTgt spid="47"/>
                                        </p:tgtEl>
                                        <p:attrNameLst>
                                          <p:attrName>style.visibility</p:attrName>
                                        </p:attrNameLst>
                                      </p:cBhvr>
                                      <p:to>
                                        <p:strVal val="hidden"/>
                                      </p:to>
                                    </p:set>
                                  </p:childTnLst>
                                </p:cTn>
                              </p:par>
                              <p:par>
                                <p:cTn id="225" presetID="42" presetClass="exit" presetSubtype="0" fill="hold" grpId="0" nodeType="withEffect">
                                  <p:stCondLst>
                                    <p:cond delay="0"/>
                                  </p:stCondLst>
                                  <p:childTnLst>
                                    <p:animEffect transition="out" filter="fade">
                                      <p:cBhvr>
                                        <p:cTn id="226" dur="1000"/>
                                        <p:tgtEl>
                                          <p:spTgt spid="48"/>
                                        </p:tgtEl>
                                      </p:cBhvr>
                                    </p:animEffect>
                                    <p:anim calcmode="lin" valueType="num">
                                      <p:cBhvr>
                                        <p:cTn id="227" dur="1000"/>
                                        <p:tgtEl>
                                          <p:spTgt spid="48"/>
                                        </p:tgtEl>
                                        <p:attrNameLst>
                                          <p:attrName>ppt_x</p:attrName>
                                        </p:attrNameLst>
                                      </p:cBhvr>
                                      <p:tavLst>
                                        <p:tav tm="0">
                                          <p:val>
                                            <p:strVal val="ppt_x"/>
                                          </p:val>
                                        </p:tav>
                                        <p:tav tm="100000">
                                          <p:val>
                                            <p:strVal val="ppt_x"/>
                                          </p:val>
                                        </p:tav>
                                      </p:tavLst>
                                    </p:anim>
                                    <p:anim calcmode="lin" valueType="num">
                                      <p:cBhvr>
                                        <p:cTn id="228" dur="1000"/>
                                        <p:tgtEl>
                                          <p:spTgt spid="48"/>
                                        </p:tgtEl>
                                        <p:attrNameLst>
                                          <p:attrName>ppt_y</p:attrName>
                                        </p:attrNameLst>
                                      </p:cBhvr>
                                      <p:tavLst>
                                        <p:tav tm="0">
                                          <p:val>
                                            <p:strVal val="ppt_y"/>
                                          </p:val>
                                        </p:tav>
                                        <p:tav tm="100000">
                                          <p:val>
                                            <p:strVal val="ppt_y+.1"/>
                                          </p:val>
                                        </p:tav>
                                      </p:tavLst>
                                    </p:anim>
                                    <p:set>
                                      <p:cBhvr>
                                        <p:cTn id="229" dur="1" fill="hold">
                                          <p:stCondLst>
                                            <p:cond delay="999"/>
                                          </p:stCondLst>
                                        </p:cTn>
                                        <p:tgtEl>
                                          <p:spTgt spid="48"/>
                                        </p:tgtEl>
                                        <p:attrNameLst>
                                          <p:attrName>style.visibility</p:attrName>
                                        </p:attrNameLst>
                                      </p:cBhvr>
                                      <p:to>
                                        <p:strVal val="hidden"/>
                                      </p:to>
                                    </p:set>
                                  </p:childTnLst>
                                </p:cTn>
                              </p:par>
                              <p:par>
                                <p:cTn id="230" presetID="42" presetClass="exit" presetSubtype="0" fill="hold" grpId="0" nodeType="withEffect">
                                  <p:stCondLst>
                                    <p:cond delay="0"/>
                                  </p:stCondLst>
                                  <p:childTnLst>
                                    <p:animEffect transition="out" filter="fade">
                                      <p:cBhvr>
                                        <p:cTn id="231" dur="1000"/>
                                        <p:tgtEl>
                                          <p:spTgt spid="49"/>
                                        </p:tgtEl>
                                      </p:cBhvr>
                                    </p:animEffect>
                                    <p:anim calcmode="lin" valueType="num">
                                      <p:cBhvr>
                                        <p:cTn id="232" dur="1000"/>
                                        <p:tgtEl>
                                          <p:spTgt spid="49"/>
                                        </p:tgtEl>
                                        <p:attrNameLst>
                                          <p:attrName>ppt_x</p:attrName>
                                        </p:attrNameLst>
                                      </p:cBhvr>
                                      <p:tavLst>
                                        <p:tav tm="0">
                                          <p:val>
                                            <p:strVal val="ppt_x"/>
                                          </p:val>
                                        </p:tav>
                                        <p:tav tm="100000">
                                          <p:val>
                                            <p:strVal val="ppt_x"/>
                                          </p:val>
                                        </p:tav>
                                      </p:tavLst>
                                    </p:anim>
                                    <p:anim calcmode="lin" valueType="num">
                                      <p:cBhvr>
                                        <p:cTn id="233" dur="1000"/>
                                        <p:tgtEl>
                                          <p:spTgt spid="49"/>
                                        </p:tgtEl>
                                        <p:attrNameLst>
                                          <p:attrName>ppt_y</p:attrName>
                                        </p:attrNameLst>
                                      </p:cBhvr>
                                      <p:tavLst>
                                        <p:tav tm="0">
                                          <p:val>
                                            <p:strVal val="ppt_y"/>
                                          </p:val>
                                        </p:tav>
                                        <p:tav tm="100000">
                                          <p:val>
                                            <p:strVal val="ppt_y+.1"/>
                                          </p:val>
                                        </p:tav>
                                      </p:tavLst>
                                    </p:anim>
                                    <p:set>
                                      <p:cBhvr>
                                        <p:cTn id="234" dur="1" fill="hold">
                                          <p:stCondLst>
                                            <p:cond delay="999"/>
                                          </p:stCondLst>
                                        </p:cTn>
                                        <p:tgtEl>
                                          <p:spTgt spid="49"/>
                                        </p:tgtEl>
                                        <p:attrNameLst>
                                          <p:attrName>style.visibility</p:attrName>
                                        </p:attrNameLst>
                                      </p:cBhvr>
                                      <p:to>
                                        <p:strVal val="hidden"/>
                                      </p:to>
                                    </p:set>
                                  </p:childTnLst>
                                </p:cTn>
                              </p:par>
                              <p:par>
                                <p:cTn id="235" presetID="42" presetClass="exit" presetSubtype="0" fill="hold" grpId="0" nodeType="withEffect">
                                  <p:stCondLst>
                                    <p:cond delay="0"/>
                                  </p:stCondLst>
                                  <p:childTnLst>
                                    <p:animEffect transition="out" filter="fade">
                                      <p:cBhvr>
                                        <p:cTn id="236" dur="1000"/>
                                        <p:tgtEl>
                                          <p:spTgt spid="50"/>
                                        </p:tgtEl>
                                      </p:cBhvr>
                                    </p:animEffect>
                                    <p:anim calcmode="lin" valueType="num">
                                      <p:cBhvr>
                                        <p:cTn id="237" dur="1000"/>
                                        <p:tgtEl>
                                          <p:spTgt spid="50"/>
                                        </p:tgtEl>
                                        <p:attrNameLst>
                                          <p:attrName>ppt_x</p:attrName>
                                        </p:attrNameLst>
                                      </p:cBhvr>
                                      <p:tavLst>
                                        <p:tav tm="0">
                                          <p:val>
                                            <p:strVal val="ppt_x"/>
                                          </p:val>
                                        </p:tav>
                                        <p:tav tm="100000">
                                          <p:val>
                                            <p:strVal val="ppt_x"/>
                                          </p:val>
                                        </p:tav>
                                      </p:tavLst>
                                    </p:anim>
                                    <p:anim calcmode="lin" valueType="num">
                                      <p:cBhvr>
                                        <p:cTn id="238" dur="1000"/>
                                        <p:tgtEl>
                                          <p:spTgt spid="50"/>
                                        </p:tgtEl>
                                        <p:attrNameLst>
                                          <p:attrName>ppt_y</p:attrName>
                                        </p:attrNameLst>
                                      </p:cBhvr>
                                      <p:tavLst>
                                        <p:tav tm="0">
                                          <p:val>
                                            <p:strVal val="ppt_y"/>
                                          </p:val>
                                        </p:tav>
                                        <p:tav tm="100000">
                                          <p:val>
                                            <p:strVal val="ppt_y+.1"/>
                                          </p:val>
                                        </p:tav>
                                      </p:tavLst>
                                    </p:anim>
                                    <p:set>
                                      <p:cBhvr>
                                        <p:cTn id="239" dur="1" fill="hold">
                                          <p:stCondLst>
                                            <p:cond delay="999"/>
                                          </p:stCondLst>
                                        </p:cTn>
                                        <p:tgtEl>
                                          <p:spTgt spid="50"/>
                                        </p:tgtEl>
                                        <p:attrNameLst>
                                          <p:attrName>style.visibility</p:attrName>
                                        </p:attrNameLst>
                                      </p:cBhvr>
                                      <p:to>
                                        <p:strVal val="hidden"/>
                                      </p:to>
                                    </p:set>
                                  </p:childTnLst>
                                </p:cTn>
                              </p:par>
                              <p:par>
                                <p:cTn id="240" presetID="42" presetClass="exit" presetSubtype="0" fill="hold" grpId="0" nodeType="withEffect">
                                  <p:stCondLst>
                                    <p:cond delay="0"/>
                                  </p:stCondLst>
                                  <p:childTnLst>
                                    <p:animEffect transition="out" filter="fade">
                                      <p:cBhvr>
                                        <p:cTn id="241" dur="1000"/>
                                        <p:tgtEl>
                                          <p:spTgt spid="51"/>
                                        </p:tgtEl>
                                      </p:cBhvr>
                                    </p:animEffect>
                                    <p:anim calcmode="lin" valueType="num">
                                      <p:cBhvr>
                                        <p:cTn id="242" dur="1000"/>
                                        <p:tgtEl>
                                          <p:spTgt spid="51"/>
                                        </p:tgtEl>
                                        <p:attrNameLst>
                                          <p:attrName>ppt_x</p:attrName>
                                        </p:attrNameLst>
                                      </p:cBhvr>
                                      <p:tavLst>
                                        <p:tav tm="0">
                                          <p:val>
                                            <p:strVal val="ppt_x"/>
                                          </p:val>
                                        </p:tav>
                                        <p:tav tm="100000">
                                          <p:val>
                                            <p:strVal val="ppt_x"/>
                                          </p:val>
                                        </p:tav>
                                      </p:tavLst>
                                    </p:anim>
                                    <p:anim calcmode="lin" valueType="num">
                                      <p:cBhvr>
                                        <p:cTn id="243" dur="1000"/>
                                        <p:tgtEl>
                                          <p:spTgt spid="51"/>
                                        </p:tgtEl>
                                        <p:attrNameLst>
                                          <p:attrName>ppt_y</p:attrName>
                                        </p:attrNameLst>
                                      </p:cBhvr>
                                      <p:tavLst>
                                        <p:tav tm="0">
                                          <p:val>
                                            <p:strVal val="ppt_y"/>
                                          </p:val>
                                        </p:tav>
                                        <p:tav tm="100000">
                                          <p:val>
                                            <p:strVal val="ppt_y+.1"/>
                                          </p:val>
                                        </p:tav>
                                      </p:tavLst>
                                    </p:anim>
                                    <p:set>
                                      <p:cBhvr>
                                        <p:cTn id="244" dur="1" fill="hold">
                                          <p:stCondLst>
                                            <p:cond delay="999"/>
                                          </p:stCondLst>
                                        </p:cTn>
                                        <p:tgtEl>
                                          <p:spTgt spid="51"/>
                                        </p:tgtEl>
                                        <p:attrNameLst>
                                          <p:attrName>style.visibility</p:attrName>
                                        </p:attrNameLst>
                                      </p:cBhvr>
                                      <p:to>
                                        <p:strVal val="hidden"/>
                                      </p:to>
                                    </p:set>
                                  </p:childTnLst>
                                </p:cTn>
                              </p:par>
                              <p:par>
                                <p:cTn id="245" presetID="42" presetClass="exit" presetSubtype="0" fill="hold" grpId="0" nodeType="withEffect">
                                  <p:stCondLst>
                                    <p:cond delay="0"/>
                                  </p:stCondLst>
                                  <p:childTnLst>
                                    <p:animEffect transition="out" filter="fade">
                                      <p:cBhvr>
                                        <p:cTn id="246" dur="1000"/>
                                        <p:tgtEl>
                                          <p:spTgt spid="52"/>
                                        </p:tgtEl>
                                      </p:cBhvr>
                                    </p:animEffect>
                                    <p:anim calcmode="lin" valueType="num">
                                      <p:cBhvr>
                                        <p:cTn id="247" dur="1000"/>
                                        <p:tgtEl>
                                          <p:spTgt spid="52"/>
                                        </p:tgtEl>
                                        <p:attrNameLst>
                                          <p:attrName>ppt_x</p:attrName>
                                        </p:attrNameLst>
                                      </p:cBhvr>
                                      <p:tavLst>
                                        <p:tav tm="0">
                                          <p:val>
                                            <p:strVal val="ppt_x"/>
                                          </p:val>
                                        </p:tav>
                                        <p:tav tm="100000">
                                          <p:val>
                                            <p:strVal val="ppt_x"/>
                                          </p:val>
                                        </p:tav>
                                      </p:tavLst>
                                    </p:anim>
                                    <p:anim calcmode="lin" valueType="num">
                                      <p:cBhvr>
                                        <p:cTn id="248" dur="1000"/>
                                        <p:tgtEl>
                                          <p:spTgt spid="52"/>
                                        </p:tgtEl>
                                        <p:attrNameLst>
                                          <p:attrName>ppt_y</p:attrName>
                                        </p:attrNameLst>
                                      </p:cBhvr>
                                      <p:tavLst>
                                        <p:tav tm="0">
                                          <p:val>
                                            <p:strVal val="ppt_y"/>
                                          </p:val>
                                        </p:tav>
                                        <p:tav tm="100000">
                                          <p:val>
                                            <p:strVal val="ppt_y+.1"/>
                                          </p:val>
                                        </p:tav>
                                      </p:tavLst>
                                    </p:anim>
                                    <p:set>
                                      <p:cBhvr>
                                        <p:cTn id="249" dur="1" fill="hold">
                                          <p:stCondLst>
                                            <p:cond delay="999"/>
                                          </p:stCondLst>
                                        </p:cTn>
                                        <p:tgtEl>
                                          <p:spTgt spid="52"/>
                                        </p:tgtEl>
                                        <p:attrNameLst>
                                          <p:attrName>style.visibility</p:attrName>
                                        </p:attrNameLst>
                                      </p:cBhvr>
                                      <p:to>
                                        <p:strVal val="hidden"/>
                                      </p:to>
                                    </p:set>
                                  </p:childTnLst>
                                </p:cTn>
                              </p:par>
                              <p:par>
                                <p:cTn id="250" presetID="42" presetClass="exit" presetSubtype="0" fill="hold" grpId="0" nodeType="withEffect">
                                  <p:stCondLst>
                                    <p:cond delay="0"/>
                                  </p:stCondLst>
                                  <p:childTnLst>
                                    <p:animEffect transition="out" filter="fade">
                                      <p:cBhvr>
                                        <p:cTn id="251" dur="1000"/>
                                        <p:tgtEl>
                                          <p:spTgt spid="53"/>
                                        </p:tgtEl>
                                      </p:cBhvr>
                                    </p:animEffect>
                                    <p:anim calcmode="lin" valueType="num">
                                      <p:cBhvr>
                                        <p:cTn id="252" dur="1000"/>
                                        <p:tgtEl>
                                          <p:spTgt spid="53"/>
                                        </p:tgtEl>
                                        <p:attrNameLst>
                                          <p:attrName>ppt_x</p:attrName>
                                        </p:attrNameLst>
                                      </p:cBhvr>
                                      <p:tavLst>
                                        <p:tav tm="0">
                                          <p:val>
                                            <p:strVal val="ppt_x"/>
                                          </p:val>
                                        </p:tav>
                                        <p:tav tm="100000">
                                          <p:val>
                                            <p:strVal val="ppt_x"/>
                                          </p:val>
                                        </p:tav>
                                      </p:tavLst>
                                    </p:anim>
                                    <p:anim calcmode="lin" valueType="num">
                                      <p:cBhvr>
                                        <p:cTn id="253" dur="1000"/>
                                        <p:tgtEl>
                                          <p:spTgt spid="53"/>
                                        </p:tgtEl>
                                        <p:attrNameLst>
                                          <p:attrName>ppt_y</p:attrName>
                                        </p:attrNameLst>
                                      </p:cBhvr>
                                      <p:tavLst>
                                        <p:tav tm="0">
                                          <p:val>
                                            <p:strVal val="ppt_y"/>
                                          </p:val>
                                        </p:tav>
                                        <p:tav tm="100000">
                                          <p:val>
                                            <p:strVal val="ppt_y+.1"/>
                                          </p:val>
                                        </p:tav>
                                      </p:tavLst>
                                    </p:anim>
                                    <p:set>
                                      <p:cBhvr>
                                        <p:cTn id="254" dur="1" fill="hold">
                                          <p:stCondLst>
                                            <p:cond delay="999"/>
                                          </p:stCondLst>
                                        </p:cTn>
                                        <p:tgtEl>
                                          <p:spTgt spid="53"/>
                                        </p:tgtEl>
                                        <p:attrNameLst>
                                          <p:attrName>style.visibility</p:attrName>
                                        </p:attrNameLst>
                                      </p:cBhvr>
                                      <p:to>
                                        <p:strVal val="hidden"/>
                                      </p:to>
                                    </p:set>
                                  </p:childTnLst>
                                </p:cTn>
                              </p:par>
                              <p:par>
                                <p:cTn id="255" presetID="42" presetClass="exit" presetSubtype="0" fill="hold" grpId="0" nodeType="withEffect">
                                  <p:stCondLst>
                                    <p:cond delay="0"/>
                                  </p:stCondLst>
                                  <p:childTnLst>
                                    <p:animEffect transition="out" filter="fade">
                                      <p:cBhvr>
                                        <p:cTn id="256" dur="1000"/>
                                        <p:tgtEl>
                                          <p:spTgt spid="54"/>
                                        </p:tgtEl>
                                      </p:cBhvr>
                                    </p:animEffect>
                                    <p:anim calcmode="lin" valueType="num">
                                      <p:cBhvr>
                                        <p:cTn id="257" dur="1000"/>
                                        <p:tgtEl>
                                          <p:spTgt spid="54"/>
                                        </p:tgtEl>
                                        <p:attrNameLst>
                                          <p:attrName>ppt_x</p:attrName>
                                        </p:attrNameLst>
                                      </p:cBhvr>
                                      <p:tavLst>
                                        <p:tav tm="0">
                                          <p:val>
                                            <p:strVal val="ppt_x"/>
                                          </p:val>
                                        </p:tav>
                                        <p:tav tm="100000">
                                          <p:val>
                                            <p:strVal val="ppt_x"/>
                                          </p:val>
                                        </p:tav>
                                      </p:tavLst>
                                    </p:anim>
                                    <p:anim calcmode="lin" valueType="num">
                                      <p:cBhvr>
                                        <p:cTn id="258" dur="1000"/>
                                        <p:tgtEl>
                                          <p:spTgt spid="54"/>
                                        </p:tgtEl>
                                        <p:attrNameLst>
                                          <p:attrName>ppt_y</p:attrName>
                                        </p:attrNameLst>
                                      </p:cBhvr>
                                      <p:tavLst>
                                        <p:tav tm="0">
                                          <p:val>
                                            <p:strVal val="ppt_y"/>
                                          </p:val>
                                        </p:tav>
                                        <p:tav tm="100000">
                                          <p:val>
                                            <p:strVal val="ppt_y+.1"/>
                                          </p:val>
                                        </p:tav>
                                      </p:tavLst>
                                    </p:anim>
                                    <p:set>
                                      <p:cBhvr>
                                        <p:cTn id="259" dur="1" fill="hold">
                                          <p:stCondLst>
                                            <p:cond delay="999"/>
                                          </p:stCondLst>
                                        </p:cTn>
                                        <p:tgtEl>
                                          <p:spTgt spid="54"/>
                                        </p:tgtEl>
                                        <p:attrNameLst>
                                          <p:attrName>style.visibility</p:attrName>
                                        </p:attrNameLst>
                                      </p:cBhvr>
                                      <p:to>
                                        <p:strVal val="hidden"/>
                                      </p:to>
                                    </p:set>
                                  </p:childTnLst>
                                </p:cTn>
                              </p:par>
                              <p:par>
                                <p:cTn id="260" presetID="42" presetClass="exit" presetSubtype="0" fill="hold" grpId="0" nodeType="withEffect">
                                  <p:stCondLst>
                                    <p:cond delay="0"/>
                                  </p:stCondLst>
                                  <p:childTnLst>
                                    <p:animEffect transition="out" filter="fade">
                                      <p:cBhvr>
                                        <p:cTn id="261" dur="1000"/>
                                        <p:tgtEl>
                                          <p:spTgt spid="55"/>
                                        </p:tgtEl>
                                      </p:cBhvr>
                                    </p:animEffect>
                                    <p:anim calcmode="lin" valueType="num">
                                      <p:cBhvr>
                                        <p:cTn id="262" dur="1000"/>
                                        <p:tgtEl>
                                          <p:spTgt spid="55"/>
                                        </p:tgtEl>
                                        <p:attrNameLst>
                                          <p:attrName>ppt_x</p:attrName>
                                        </p:attrNameLst>
                                      </p:cBhvr>
                                      <p:tavLst>
                                        <p:tav tm="0">
                                          <p:val>
                                            <p:strVal val="ppt_x"/>
                                          </p:val>
                                        </p:tav>
                                        <p:tav tm="100000">
                                          <p:val>
                                            <p:strVal val="ppt_x"/>
                                          </p:val>
                                        </p:tav>
                                      </p:tavLst>
                                    </p:anim>
                                    <p:anim calcmode="lin" valueType="num">
                                      <p:cBhvr>
                                        <p:cTn id="263" dur="1000"/>
                                        <p:tgtEl>
                                          <p:spTgt spid="55"/>
                                        </p:tgtEl>
                                        <p:attrNameLst>
                                          <p:attrName>ppt_y</p:attrName>
                                        </p:attrNameLst>
                                      </p:cBhvr>
                                      <p:tavLst>
                                        <p:tav tm="0">
                                          <p:val>
                                            <p:strVal val="ppt_y"/>
                                          </p:val>
                                        </p:tav>
                                        <p:tav tm="100000">
                                          <p:val>
                                            <p:strVal val="ppt_y+.1"/>
                                          </p:val>
                                        </p:tav>
                                      </p:tavLst>
                                    </p:anim>
                                    <p:set>
                                      <p:cBhvr>
                                        <p:cTn id="264" dur="1" fill="hold">
                                          <p:stCondLst>
                                            <p:cond delay="999"/>
                                          </p:stCondLst>
                                        </p:cTn>
                                        <p:tgtEl>
                                          <p:spTgt spid="55"/>
                                        </p:tgtEl>
                                        <p:attrNameLst>
                                          <p:attrName>style.visibility</p:attrName>
                                        </p:attrNameLst>
                                      </p:cBhvr>
                                      <p:to>
                                        <p:strVal val="hidden"/>
                                      </p:to>
                                    </p:set>
                                  </p:childTnLst>
                                </p:cTn>
                              </p:par>
                              <p:par>
                                <p:cTn id="265" presetID="42" presetClass="exit" presetSubtype="0" fill="hold" grpId="0" nodeType="withEffect">
                                  <p:stCondLst>
                                    <p:cond delay="0"/>
                                  </p:stCondLst>
                                  <p:childTnLst>
                                    <p:animEffect transition="out" filter="fade">
                                      <p:cBhvr>
                                        <p:cTn id="266" dur="1000"/>
                                        <p:tgtEl>
                                          <p:spTgt spid="56"/>
                                        </p:tgtEl>
                                      </p:cBhvr>
                                    </p:animEffect>
                                    <p:anim calcmode="lin" valueType="num">
                                      <p:cBhvr>
                                        <p:cTn id="267" dur="1000"/>
                                        <p:tgtEl>
                                          <p:spTgt spid="56"/>
                                        </p:tgtEl>
                                        <p:attrNameLst>
                                          <p:attrName>ppt_x</p:attrName>
                                        </p:attrNameLst>
                                      </p:cBhvr>
                                      <p:tavLst>
                                        <p:tav tm="0">
                                          <p:val>
                                            <p:strVal val="ppt_x"/>
                                          </p:val>
                                        </p:tav>
                                        <p:tav tm="100000">
                                          <p:val>
                                            <p:strVal val="ppt_x"/>
                                          </p:val>
                                        </p:tav>
                                      </p:tavLst>
                                    </p:anim>
                                    <p:anim calcmode="lin" valueType="num">
                                      <p:cBhvr>
                                        <p:cTn id="268" dur="1000"/>
                                        <p:tgtEl>
                                          <p:spTgt spid="56"/>
                                        </p:tgtEl>
                                        <p:attrNameLst>
                                          <p:attrName>ppt_y</p:attrName>
                                        </p:attrNameLst>
                                      </p:cBhvr>
                                      <p:tavLst>
                                        <p:tav tm="0">
                                          <p:val>
                                            <p:strVal val="ppt_y"/>
                                          </p:val>
                                        </p:tav>
                                        <p:tav tm="100000">
                                          <p:val>
                                            <p:strVal val="ppt_y+.1"/>
                                          </p:val>
                                        </p:tav>
                                      </p:tavLst>
                                    </p:anim>
                                    <p:set>
                                      <p:cBhvr>
                                        <p:cTn id="269" dur="1" fill="hold">
                                          <p:stCondLst>
                                            <p:cond delay="999"/>
                                          </p:stCondLst>
                                        </p:cTn>
                                        <p:tgtEl>
                                          <p:spTgt spid="56"/>
                                        </p:tgtEl>
                                        <p:attrNameLst>
                                          <p:attrName>style.visibility</p:attrName>
                                        </p:attrNameLst>
                                      </p:cBhvr>
                                      <p:to>
                                        <p:strVal val="hidden"/>
                                      </p:to>
                                    </p:set>
                                  </p:childTnLst>
                                </p:cTn>
                              </p:par>
                              <p:par>
                                <p:cTn id="270" presetID="42" presetClass="exit" presetSubtype="0" fill="hold" grpId="0" nodeType="withEffect">
                                  <p:stCondLst>
                                    <p:cond delay="0"/>
                                  </p:stCondLst>
                                  <p:childTnLst>
                                    <p:animEffect transition="out" filter="fade">
                                      <p:cBhvr>
                                        <p:cTn id="271" dur="1000"/>
                                        <p:tgtEl>
                                          <p:spTgt spid="57"/>
                                        </p:tgtEl>
                                      </p:cBhvr>
                                    </p:animEffect>
                                    <p:anim calcmode="lin" valueType="num">
                                      <p:cBhvr>
                                        <p:cTn id="272" dur="1000"/>
                                        <p:tgtEl>
                                          <p:spTgt spid="57"/>
                                        </p:tgtEl>
                                        <p:attrNameLst>
                                          <p:attrName>ppt_x</p:attrName>
                                        </p:attrNameLst>
                                      </p:cBhvr>
                                      <p:tavLst>
                                        <p:tav tm="0">
                                          <p:val>
                                            <p:strVal val="ppt_x"/>
                                          </p:val>
                                        </p:tav>
                                        <p:tav tm="100000">
                                          <p:val>
                                            <p:strVal val="ppt_x"/>
                                          </p:val>
                                        </p:tav>
                                      </p:tavLst>
                                    </p:anim>
                                    <p:anim calcmode="lin" valueType="num">
                                      <p:cBhvr>
                                        <p:cTn id="273" dur="1000"/>
                                        <p:tgtEl>
                                          <p:spTgt spid="57"/>
                                        </p:tgtEl>
                                        <p:attrNameLst>
                                          <p:attrName>ppt_y</p:attrName>
                                        </p:attrNameLst>
                                      </p:cBhvr>
                                      <p:tavLst>
                                        <p:tav tm="0">
                                          <p:val>
                                            <p:strVal val="ppt_y"/>
                                          </p:val>
                                        </p:tav>
                                        <p:tav tm="100000">
                                          <p:val>
                                            <p:strVal val="ppt_y+.1"/>
                                          </p:val>
                                        </p:tav>
                                      </p:tavLst>
                                    </p:anim>
                                    <p:set>
                                      <p:cBhvr>
                                        <p:cTn id="274" dur="1" fill="hold">
                                          <p:stCondLst>
                                            <p:cond delay="999"/>
                                          </p:stCondLst>
                                        </p:cTn>
                                        <p:tgtEl>
                                          <p:spTgt spid="57"/>
                                        </p:tgtEl>
                                        <p:attrNameLst>
                                          <p:attrName>style.visibility</p:attrName>
                                        </p:attrNameLst>
                                      </p:cBhvr>
                                      <p:to>
                                        <p:strVal val="hidden"/>
                                      </p:to>
                                    </p:set>
                                  </p:childTnLst>
                                </p:cTn>
                              </p:par>
                              <p:par>
                                <p:cTn id="275" presetID="42" presetClass="exit" presetSubtype="0" fill="hold" grpId="0" nodeType="withEffect">
                                  <p:stCondLst>
                                    <p:cond delay="0"/>
                                  </p:stCondLst>
                                  <p:childTnLst>
                                    <p:animEffect transition="out" filter="fade">
                                      <p:cBhvr>
                                        <p:cTn id="276" dur="1000"/>
                                        <p:tgtEl>
                                          <p:spTgt spid="58"/>
                                        </p:tgtEl>
                                      </p:cBhvr>
                                    </p:animEffect>
                                    <p:anim calcmode="lin" valueType="num">
                                      <p:cBhvr>
                                        <p:cTn id="277" dur="1000"/>
                                        <p:tgtEl>
                                          <p:spTgt spid="58"/>
                                        </p:tgtEl>
                                        <p:attrNameLst>
                                          <p:attrName>ppt_x</p:attrName>
                                        </p:attrNameLst>
                                      </p:cBhvr>
                                      <p:tavLst>
                                        <p:tav tm="0">
                                          <p:val>
                                            <p:strVal val="ppt_x"/>
                                          </p:val>
                                        </p:tav>
                                        <p:tav tm="100000">
                                          <p:val>
                                            <p:strVal val="ppt_x"/>
                                          </p:val>
                                        </p:tav>
                                      </p:tavLst>
                                    </p:anim>
                                    <p:anim calcmode="lin" valueType="num">
                                      <p:cBhvr>
                                        <p:cTn id="278" dur="1000"/>
                                        <p:tgtEl>
                                          <p:spTgt spid="58"/>
                                        </p:tgtEl>
                                        <p:attrNameLst>
                                          <p:attrName>ppt_y</p:attrName>
                                        </p:attrNameLst>
                                      </p:cBhvr>
                                      <p:tavLst>
                                        <p:tav tm="0">
                                          <p:val>
                                            <p:strVal val="ppt_y"/>
                                          </p:val>
                                        </p:tav>
                                        <p:tav tm="100000">
                                          <p:val>
                                            <p:strVal val="ppt_y+.1"/>
                                          </p:val>
                                        </p:tav>
                                      </p:tavLst>
                                    </p:anim>
                                    <p:set>
                                      <p:cBhvr>
                                        <p:cTn id="279" dur="1" fill="hold">
                                          <p:stCondLst>
                                            <p:cond delay="999"/>
                                          </p:stCondLst>
                                        </p:cTn>
                                        <p:tgtEl>
                                          <p:spTgt spid="58"/>
                                        </p:tgtEl>
                                        <p:attrNameLst>
                                          <p:attrName>style.visibility</p:attrName>
                                        </p:attrNameLst>
                                      </p:cBhvr>
                                      <p:to>
                                        <p:strVal val="hidden"/>
                                      </p:to>
                                    </p:set>
                                  </p:childTnLst>
                                </p:cTn>
                              </p:par>
                              <p:par>
                                <p:cTn id="280" presetID="42" presetClass="exit" presetSubtype="0" fill="hold" grpId="0" nodeType="withEffect">
                                  <p:stCondLst>
                                    <p:cond delay="0"/>
                                  </p:stCondLst>
                                  <p:childTnLst>
                                    <p:animEffect transition="out" filter="fade">
                                      <p:cBhvr>
                                        <p:cTn id="281" dur="1000"/>
                                        <p:tgtEl>
                                          <p:spTgt spid="59"/>
                                        </p:tgtEl>
                                      </p:cBhvr>
                                    </p:animEffect>
                                    <p:anim calcmode="lin" valueType="num">
                                      <p:cBhvr>
                                        <p:cTn id="282" dur="1000"/>
                                        <p:tgtEl>
                                          <p:spTgt spid="59"/>
                                        </p:tgtEl>
                                        <p:attrNameLst>
                                          <p:attrName>ppt_x</p:attrName>
                                        </p:attrNameLst>
                                      </p:cBhvr>
                                      <p:tavLst>
                                        <p:tav tm="0">
                                          <p:val>
                                            <p:strVal val="ppt_x"/>
                                          </p:val>
                                        </p:tav>
                                        <p:tav tm="100000">
                                          <p:val>
                                            <p:strVal val="ppt_x"/>
                                          </p:val>
                                        </p:tav>
                                      </p:tavLst>
                                    </p:anim>
                                    <p:anim calcmode="lin" valueType="num">
                                      <p:cBhvr>
                                        <p:cTn id="283" dur="1000"/>
                                        <p:tgtEl>
                                          <p:spTgt spid="59"/>
                                        </p:tgtEl>
                                        <p:attrNameLst>
                                          <p:attrName>ppt_y</p:attrName>
                                        </p:attrNameLst>
                                      </p:cBhvr>
                                      <p:tavLst>
                                        <p:tav tm="0">
                                          <p:val>
                                            <p:strVal val="ppt_y"/>
                                          </p:val>
                                        </p:tav>
                                        <p:tav tm="100000">
                                          <p:val>
                                            <p:strVal val="ppt_y+.1"/>
                                          </p:val>
                                        </p:tav>
                                      </p:tavLst>
                                    </p:anim>
                                    <p:set>
                                      <p:cBhvr>
                                        <p:cTn id="284" dur="1" fill="hold">
                                          <p:stCondLst>
                                            <p:cond delay="999"/>
                                          </p:stCondLst>
                                        </p:cTn>
                                        <p:tgtEl>
                                          <p:spTgt spid="59"/>
                                        </p:tgtEl>
                                        <p:attrNameLst>
                                          <p:attrName>style.visibility</p:attrName>
                                        </p:attrNameLst>
                                      </p:cBhvr>
                                      <p:to>
                                        <p:strVal val="hidden"/>
                                      </p:to>
                                    </p:set>
                                  </p:childTnLst>
                                </p:cTn>
                              </p:par>
                              <p:par>
                                <p:cTn id="285" presetID="42" presetClass="exit" presetSubtype="0" fill="hold" grpId="0" nodeType="withEffect">
                                  <p:stCondLst>
                                    <p:cond delay="0"/>
                                  </p:stCondLst>
                                  <p:childTnLst>
                                    <p:animEffect transition="out" filter="fade">
                                      <p:cBhvr>
                                        <p:cTn id="286" dur="1000"/>
                                        <p:tgtEl>
                                          <p:spTgt spid="60"/>
                                        </p:tgtEl>
                                      </p:cBhvr>
                                    </p:animEffect>
                                    <p:anim calcmode="lin" valueType="num">
                                      <p:cBhvr>
                                        <p:cTn id="287" dur="1000"/>
                                        <p:tgtEl>
                                          <p:spTgt spid="60"/>
                                        </p:tgtEl>
                                        <p:attrNameLst>
                                          <p:attrName>ppt_x</p:attrName>
                                        </p:attrNameLst>
                                      </p:cBhvr>
                                      <p:tavLst>
                                        <p:tav tm="0">
                                          <p:val>
                                            <p:strVal val="ppt_x"/>
                                          </p:val>
                                        </p:tav>
                                        <p:tav tm="100000">
                                          <p:val>
                                            <p:strVal val="ppt_x"/>
                                          </p:val>
                                        </p:tav>
                                      </p:tavLst>
                                    </p:anim>
                                    <p:anim calcmode="lin" valueType="num">
                                      <p:cBhvr>
                                        <p:cTn id="288" dur="1000"/>
                                        <p:tgtEl>
                                          <p:spTgt spid="60"/>
                                        </p:tgtEl>
                                        <p:attrNameLst>
                                          <p:attrName>ppt_y</p:attrName>
                                        </p:attrNameLst>
                                      </p:cBhvr>
                                      <p:tavLst>
                                        <p:tav tm="0">
                                          <p:val>
                                            <p:strVal val="ppt_y"/>
                                          </p:val>
                                        </p:tav>
                                        <p:tav tm="100000">
                                          <p:val>
                                            <p:strVal val="ppt_y+.1"/>
                                          </p:val>
                                        </p:tav>
                                      </p:tavLst>
                                    </p:anim>
                                    <p:set>
                                      <p:cBhvr>
                                        <p:cTn id="289" dur="1" fill="hold">
                                          <p:stCondLst>
                                            <p:cond delay="999"/>
                                          </p:stCondLst>
                                        </p:cTn>
                                        <p:tgtEl>
                                          <p:spTgt spid="60"/>
                                        </p:tgtEl>
                                        <p:attrNameLst>
                                          <p:attrName>style.visibility</p:attrName>
                                        </p:attrNameLst>
                                      </p:cBhvr>
                                      <p:to>
                                        <p:strVal val="hidden"/>
                                      </p:to>
                                    </p:set>
                                  </p:childTnLst>
                                </p:cTn>
                              </p:par>
                              <p:par>
                                <p:cTn id="290" presetID="42" presetClass="exit" presetSubtype="0" fill="hold" grpId="0" nodeType="withEffect">
                                  <p:stCondLst>
                                    <p:cond delay="0"/>
                                  </p:stCondLst>
                                  <p:childTnLst>
                                    <p:animEffect transition="out" filter="fade">
                                      <p:cBhvr>
                                        <p:cTn id="291" dur="1000"/>
                                        <p:tgtEl>
                                          <p:spTgt spid="61"/>
                                        </p:tgtEl>
                                      </p:cBhvr>
                                    </p:animEffect>
                                    <p:anim calcmode="lin" valueType="num">
                                      <p:cBhvr>
                                        <p:cTn id="292" dur="1000"/>
                                        <p:tgtEl>
                                          <p:spTgt spid="61"/>
                                        </p:tgtEl>
                                        <p:attrNameLst>
                                          <p:attrName>ppt_x</p:attrName>
                                        </p:attrNameLst>
                                      </p:cBhvr>
                                      <p:tavLst>
                                        <p:tav tm="0">
                                          <p:val>
                                            <p:strVal val="ppt_x"/>
                                          </p:val>
                                        </p:tav>
                                        <p:tav tm="100000">
                                          <p:val>
                                            <p:strVal val="ppt_x"/>
                                          </p:val>
                                        </p:tav>
                                      </p:tavLst>
                                    </p:anim>
                                    <p:anim calcmode="lin" valueType="num">
                                      <p:cBhvr>
                                        <p:cTn id="293" dur="1000"/>
                                        <p:tgtEl>
                                          <p:spTgt spid="61"/>
                                        </p:tgtEl>
                                        <p:attrNameLst>
                                          <p:attrName>ppt_y</p:attrName>
                                        </p:attrNameLst>
                                      </p:cBhvr>
                                      <p:tavLst>
                                        <p:tav tm="0">
                                          <p:val>
                                            <p:strVal val="ppt_y"/>
                                          </p:val>
                                        </p:tav>
                                        <p:tav tm="100000">
                                          <p:val>
                                            <p:strVal val="ppt_y+.1"/>
                                          </p:val>
                                        </p:tav>
                                      </p:tavLst>
                                    </p:anim>
                                    <p:set>
                                      <p:cBhvr>
                                        <p:cTn id="294" dur="1" fill="hold">
                                          <p:stCondLst>
                                            <p:cond delay="999"/>
                                          </p:stCondLst>
                                        </p:cTn>
                                        <p:tgtEl>
                                          <p:spTgt spid="61"/>
                                        </p:tgtEl>
                                        <p:attrNameLst>
                                          <p:attrName>style.visibility</p:attrName>
                                        </p:attrNameLst>
                                      </p:cBhvr>
                                      <p:to>
                                        <p:strVal val="hidden"/>
                                      </p:to>
                                    </p:set>
                                  </p:childTnLst>
                                </p:cTn>
                              </p:par>
                              <p:par>
                                <p:cTn id="295" presetID="42" presetClass="exit" presetSubtype="0" fill="hold" grpId="0" nodeType="withEffect">
                                  <p:stCondLst>
                                    <p:cond delay="0"/>
                                  </p:stCondLst>
                                  <p:childTnLst>
                                    <p:animEffect transition="out" filter="fade">
                                      <p:cBhvr>
                                        <p:cTn id="296" dur="1000"/>
                                        <p:tgtEl>
                                          <p:spTgt spid="62"/>
                                        </p:tgtEl>
                                      </p:cBhvr>
                                    </p:animEffect>
                                    <p:anim calcmode="lin" valueType="num">
                                      <p:cBhvr>
                                        <p:cTn id="297" dur="1000"/>
                                        <p:tgtEl>
                                          <p:spTgt spid="62"/>
                                        </p:tgtEl>
                                        <p:attrNameLst>
                                          <p:attrName>ppt_x</p:attrName>
                                        </p:attrNameLst>
                                      </p:cBhvr>
                                      <p:tavLst>
                                        <p:tav tm="0">
                                          <p:val>
                                            <p:strVal val="ppt_x"/>
                                          </p:val>
                                        </p:tav>
                                        <p:tav tm="100000">
                                          <p:val>
                                            <p:strVal val="ppt_x"/>
                                          </p:val>
                                        </p:tav>
                                      </p:tavLst>
                                    </p:anim>
                                    <p:anim calcmode="lin" valueType="num">
                                      <p:cBhvr>
                                        <p:cTn id="298" dur="1000"/>
                                        <p:tgtEl>
                                          <p:spTgt spid="62"/>
                                        </p:tgtEl>
                                        <p:attrNameLst>
                                          <p:attrName>ppt_y</p:attrName>
                                        </p:attrNameLst>
                                      </p:cBhvr>
                                      <p:tavLst>
                                        <p:tav tm="0">
                                          <p:val>
                                            <p:strVal val="ppt_y"/>
                                          </p:val>
                                        </p:tav>
                                        <p:tav tm="100000">
                                          <p:val>
                                            <p:strVal val="ppt_y+.1"/>
                                          </p:val>
                                        </p:tav>
                                      </p:tavLst>
                                    </p:anim>
                                    <p:set>
                                      <p:cBhvr>
                                        <p:cTn id="299" dur="1" fill="hold">
                                          <p:stCondLst>
                                            <p:cond delay="999"/>
                                          </p:stCondLst>
                                        </p:cTn>
                                        <p:tgtEl>
                                          <p:spTgt spid="62"/>
                                        </p:tgtEl>
                                        <p:attrNameLst>
                                          <p:attrName>style.visibility</p:attrName>
                                        </p:attrNameLst>
                                      </p:cBhvr>
                                      <p:to>
                                        <p:strVal val="hidden"/>
                                      </p:to>
                                    </p:set>
                                  </p:childTnLst>
                                </p:cTn>
                              </p:par>
                              <p:par>
                                <p:cTn id="300" presetID="42" presetClass="exit" presetSubtype="0" fill="hold" grpId="0" nodeType="withEffect">
                                  <p:stCondLst>
                                    <p:cond delay="0"/>
                                  </p:stCondLst>
                                  <p:childTnLst>
                                    <p:animEffect transition="out" filter="fade">
                                      <p:cBhvr>
                                        <p:cTn id="301" dur="1000"/>
                                        <p:tgtEl>
                                          <p:spTgt spid="63"/>
                                        </p:tgtEl>
                                      </p:cBhvr>
                                    </p:animEffect>
                                    <p:anim calcmode="lin" valueType="num">
                                      <p:cBhvr>
                                        <p:cTn id="302" dur="1000"/>
                                        <p:tgtEl>
                                          <p:spTgt spid="63"/>
                                        </p:tgtEl>
                                        <p:attrNameLst>
                                          <p:attrName>ppt_x</p:attrName>
                                        </p:attrNameLst>
                                      </p:cBhvr>
                                      <p:tavLst>
                                        <p:tav tm="0">
                                          <p:val>
                                            <p:strVal val="ppt_x"/>
                                          </p:val>
                                        </p:tav>
                                        <p:tav tm="100000">
                                          <p:val>
                                            <p:strVal val="ppt_x"/>
                                          </p:val>
                                        </p:tav>
                                      </p:tavLst>
                                    </p:anim>
                                    <p:anim calcmode="lin" valueType="num">
                                      <p:cBhvr>
                                        <p:cTn id="303" dur="1000"/>
                                        <p:tgtEl>
                                          <p:spTgt spid="63"/>
                                        </p:tgtEl>
                                        <p:attrNameLst>
                                          <p:attrName>ppt_y</p:attrName>
                                        </p:attrNameLst>
                                      </p:cBhvr>
                                      <p:tavLst>
                                        <p:tav tm="0">
                                          <p:val>
                                            <p:strVal val="ppt_y"/>
                                          </p:val>
                                        </p:tav>
                                        <p:tav tm="100000">
                                          <p:val>
                                            <p:strVal val="ppt_y+.1"/>
                                          </p:val>
                                        </p:tav>
                                      </p:tavLst>
                                    </p:anim>
                                    <p:set>
                                      <p:cBhvr>
                                        <p:cTn id="304" dur="1" fill="hold">
                                          <p:stCondLst>
                                            <p:cond delay="999"/>
                                          </p:stCondLst>
                                        </p:cTn>
                                        <p:tgtEl>
                                          <p:spTgt spid="63"/>
                                        </p:tgtEl>
                                        <p:attrNameLst>
                                          <p:attrName>style.visibility</p:attrName>
                                        </p:attrNameLst>
                                      </p:cBhvr>
                                      <p:to>
                                        <p:strVal val="hidden"/>
                                      </p:to>
                                    </p:set>
                                  </p:childTnLst>
                                </p:cTn>
                              </p:par>
                              <p:par>
                                <p:cTn id="305" presetID="42" presetClass="exit" presetSubtype="0" fill="hold" grpId="0" nodeType="withEffect">
                                  <p:stCondLst>
                                    <p:cond delay="0"/>
                                  </p:stCondLst>
                                  <p:childTnLst>
                                    <p:animEffect transition="out" filter="fade">
                                      <p:cBhvr>
                                        <p:cTn id="306" dur="1000"/>
                                        <p:tgtEl>
                                          <p:spTgt spid="64"/>
                                        </p:tgtEl>
                                      </p:cBhvr>
                                    </p:animEffect>
                                    <p:anim calcmode="lin" valueType="num">
                                      <p:cBhvr>
                                        <p:cTn id="307" dur="1000"/>
                                        <p:tgtEl>
                                          <p:spTgt spid="64"/>
                                        </p:tgtEl>
                                        <p:attrNameLst>
                                          <p:attrName>ppt_x</p:attrName>
                                        </p:attrNameLst>
                                      </p:cBhvr>
                                      <p:tavLst>
                                        <p:tav tm="0">
                                          <p:val>
                                            <p:strVal val="ppt_x"/>
                                          </p:val>
                                        </p:tav>
                                        <p:tav tm="100000">
                                          <p:val>
                                            <p:strVal val="ppt_x"/>
                                          </p:val>
                                        </p:tav>
                                      </p:tavLst>
                                    </p:anim>
                                    <p:anim calcmode="lin" valueType="num">
                                      <p:cBhvr>
                                        <p:cTn id="308" dur="1000"/>
                                        <p:tgtEl>
                                          <p:spTgt spid="64"/>
                                        </p:tgtEl>
                                        <p:attrNameLst>
                                          <p:attrName>ppt_y</p:attrName>
                                        </p:attrNameLst>
                                      </p:cBhvr>
                                      <p:tavLst>
                                        <p:tav tm="0">
                                          <p:val>
                                            <p:strVal val="ppt_y"/>
                                          </p:val>
                                        </p:tav>
                                        <p:tav tm="100000">
                                          <p:val>
                                            <p:strVal val="ppt_y+.1"/>
                                          </p:val>
                                        </p:tav>
                                      </p:tavLst>
                                    </p:anim>
                                    <p:set>
                                      <p:cBhvr>
                                        <p:cTn id="309" dur="1" fill="hold">
                                          <p:stCondLst>
                                            <p:cond delay="999"/>
                                          </p:stCondLst>
                                        </p:cTn>
                                        <p:tgtEl>
                                          <p:spTgt spid="64"/>
                                        </p:tgtEl>
                                        <p:attrNameLst>
                                          <p:attrName>style.visibility</p:attrName>
                                        </p:attrNameLst>
                                      </p:cBhvr>
                                      <p:to>
                                        <p:strVal val="hidden"/>
                                      </p:to>
                                    </p:set>
                                  </p:childTnLst>
                                </p:cTn>
                              </p:par>
                              <p:par>
                                <p:cTn id="310" presetID="42" presetClass="exit" presetSubtype="0" fill="hold" grpId="0" nodeType="withEffect">
                                  <p:stCondLst>
                                    <p:cond delay="0"/>
                                  </p:stCondLst>
                                  <p:childTnLst>
                                    <p:animEffect transition="out" filter="fade">
                                      <p:cBhvr>
                                        <p:cTn id="311" dur="1000"/>
                                        <p:tgtEl>
                                          <p:spTgt spid="65"/>
                                        </p:tgtEl>
                                      </p:cBhvr>
                                    </p:animEffect>
                                    <p:anim calcmode="lin" valueType="num">
                                      <p:cBhvr>
                                        <p:cTn id="312" dur="1000"/>
                                        <p:tgtEl>
                                          <p:spTgt spid="65"/>
                                        </p:tgtEl>
                                        <p:attrNameLst>
                                          <p:attrName>ppt_x</p:attrName>
                                        </p:attrNameLst>
                                      </p:cBhvr>
                                      <p:tavLst>
                                        <p:tav tm="0">
                                          <p:val>
                                            <p:strVal val="ppt_x"/>
                                          </p:val>
                                        </p:tav>
                                        <p:tav tm="100000">
                                          <p:val>
                                            <p:strVal val="ppt_x"/>
                                          </p:val>
                                        </p:tav>
                                      </p:tavLst>
                                    </p:anim>
                                    <p:anim calcmode="lin" valueType="num">
                                      <p:cBhvr>
                                        <p:cTn id="313" dur="1000"/>
                                        <p:tgtEl>
                                          <p:spTgt spid="65"/>
                                        </p:tgtEl>
                                        <p:attrNameLst>
                                          <p:attrName>ppt_y</p:attrName>
                                        </p:attrNameLst>
                                      </p:cBhvr>
                                      <p:tavLst>
                                        <p:tav tm="0">
                                          <p:val>
                                            <p:strVal val="ppt_y"/>
                                          </p:val>
                                        </p:tav>
                                        <p:tav tm="100000">
                                          <p:val>
                                            <p:strVal val="ppt_y+.1"/>
                                          </p:val>
                                        </p:tav>
                                      </p:tavLst>
                                    </p:anim>
                                    <p:set>
                                      <p:cBhvr>
                                        <p:cTn id="314" dur="1" fill="hold">
                                          <p:stCondLst>
                                            <p:cond delay="999"/>
                                          </p:stCondLst>
                                        </p:cTn>
                                        <p:tgtEl>
                                          <p:spTgt spid="65"/>
                                        </p:tgtEl>
                                        <p:attrNameLst>
                                          <p:attrName>style.visibility</p:attrName>
                                        </p:attrNameLst>
                                      </p:cBhvr>
                                      <p:to>
                                        <p:strVal val="hidden"/>
                                      </p:to>
                                    </p:set>
                                  </p:childTnLst>
                                </p:cTn>
                              </p:par>
                              <p:par>
                                <p:cTn id="315" presetID="42" presetClass="exit" presetSubtype="0" fill="hold" grpId="0" nodeType="withEffect">
                                  <p:stCondLst>
                                    <p:cond delay="0"/>
                                  </p:stCondLst>
                                  <p:childTnLst>
                                    <p:animEffect transition="out" filter="fade">
                                      <p:cBhvr>
                                        <p:cTn id="316" dur="1000"/>
                                        <p:tgtEl>
                                          <p:spTgt spid="66"/>
                                        </p:tgtEl>
                                      </p:cBhvr>
                                    </p:animEffect>
                                    <p:anim calcmode="lin" valueType="num">
                                      <p:cBhvr>
                                        <p:cTn id="317" dur="1000"/>
                                        <p:tgtEl>
                                          <p:spTgt spid="66"/>
                                        </p:tgtEl>
                                        <p:attrNameLst>
                                          <p:attrName>ppt_x</p:attrName>
                                        </p:attrNameLst>
                                      </p:cBhvr>
                                      <p:tavLst>
                                        <p:tav tm="0">
                                          <p:val>
                                            <p:strVal val="ppt_x"/>
                                          </p:val>
                                        </p:tav>
                                        <p:tav tm="100000">
                                          <p:val>
                                            <p:strVal val="ppt_x"/>
                                          </p:val>
                                        </p:tav>
                                      </p:tavLst>
                                    </p:anim>
                                    <p:anim calcmode="lin" valueType="num">
                                      <p:cBhvr>
                                        <p:cTn id="318" dur="1000"/>
                                        <p:tgtEl>
                                          <p:spTgt spid="66"/>
                                        </p:tgtEl>
                                        <p:attrNameLst>
                                          <p:attrName>ppt_y</p:attrName>
                                        </p:attrNameLst>
                                      </p:cBhvr>
                                      <p:tavLst>
                                        <p:tav tm="0">
                                          <p:val>
                                            <p:strVal val="ppt_y"/>
                                          </p:val>
                                        </p:tav>
                                        <p:tav tm="100000">
                                          <p:val>
                                            <p:strVal val="ppt_y+.1"/>
                                          </p:val>
                                        </p:tav>
                                      </p:tavLst>
                                    </p:anim>
                                    <p:set>
                                      <p:cBhvr>
                                        <p:cTn id="319" dur="1" fill="hold">
                                          <p:stCondLst>
                                            <p:cond delay="999"/>
                                          </p:stCondLst>
                                        </p:cTn>
                                        <p:tgtEl>
                                          <p:spTgt spid="66"/>
                                        </p:tgtEl>
                                        <p:attrNameLst>
                                          <p:attrName>style.visibility</p:attrName>
                                        </p:attrNameLst>
                                      </p:cBhvr>
                                      <p:to>
                                        <p:strVal val="hidden"/>
                                      </p:to>
                                    </p:set>
                                  </p:childTnLst>
                                </p:cTn>
                              </p:par>
                              <p:par>
                                <p:cTn id="320" presetID="42" presetClass="exit" presetSubtype="0" fill="hold" grpId="0" nodeType="withEffect">
                                  <p:stCondLst>
                                    <p:cond delay="0"/>
                                  </p:stCondLst>
                                  <p:childTnLst>
                                    <p:animEffect transition="out" filter="fade">
                                      <p:cBhvr>
                                        <p:cTn id="321" dur="1000"/>
                                        <p:tgtEl>
                                          <p:spTgt spid="67"/>
                                        </p:tgtEl>
                                      </p:cBhvr>
                                    </p:animEffect>
                                    <p:anim calcmode="lin" valueType="num">
                                      <p:cBhvr>
                                        <p:cTn id="322" dur="1000"/>
                                        <p:tgtEl>
                                          <p:spTgt spid="67"/>
                                        </p:tgtEl>
                                        <p:attrNameLst>
                                          <p:attrName>ppt_x</p:attrName>
                                        </p:attrNameLst>
                                      </p:cBhvr>
                                      <p:tavLst>
                                        <p:tav tm="0">
                                          <p:val>
                                            <p:strVal val="ppt_x"/>
                                          </p:val>
                                        </p:tav>
                                        <p:tav tm="100000">
                                          <p:val>
                                            <p:strVal val="ppt_x"/>
                                          </p:val>
                                        </p:tav>
                                      </p:tavLst>
                                    </p:anim>
                                    <p:anim calcmode="lin" valueType="num">
                                      <p:cBhvr>
                                        <p:cTn id="323" dur="1000"/>
                                        <p:tgtEl>
                                          <p:spTgt spid="67"/>
                                        </p:tgtEl>
                                        <p:attrNameLst>
                                          <p:attrName>ppt_y</p:attrName>
                                        </p:attrNameLst>
                                      </p:cBhvr>
                                      <p:tavLst>
                                        <p:tav tm="0">
                                          <p:val>
                                            <p:strVal val="ppt_y"/>
                                          </p:val>
                                        </p:tav>
                                        <p:tav tm="100000">
                                          <p:val>
                                            <p:strVal val="ppt_y+.1"/>
                                          </p:val>
                                        </p:tav>
                                      </p:tavLst>
                                    </p:anim>
                                    <p:set>
                                      <p:cBhvr>
                                        <p:cTn id="324" dur="1" fill="hold">
                                          <p:stCondLst>
                                            <p:cond delay="999"/>
                                          </p:stCondLst>
                                        </p:cTn>
                                        <p:tgtEl>
                                          <p:spTgt spid="67"/>
                                        </p:tgtEl>
                                        <p:attrNameLst>
                                          <p:attrName>style.visibility</p:attrName>
                                        </p:attrNameLst>
                                      </p:cBhvr>
                                      <p:to>
                                        <p:strVal val="hidden"/>
                                      </p:to>
                                    </p:set>
                                  </p:childTnLst>
                                </p:cTn>
                              </p:par>
                              <p:par>
                                <p:cTn id="325" presetID="42" presetClass="exit" presetSubtype="0" fill="hold" grpId="0" nodeType="withEffect">
                                  <p:stCondLst>
                                    <p:cond delay="0"/>
                                  </p:stCondLst>
                                  <p:childTnLst>
                                    <p:animEffect transition="out" filter="fade">
                                      <p:cBhvr>
                                        <p:cTn id="326" dur="1000"/>
                                        <p:tgtEl>
                                          <p:spTgt spid="68"/>
                                        </p:tgtEl>
                                      </p:cBhvr>
                                    </p:animEffect>
                                    <p:anim calcmode="lin" valueType="num">
                                      <p:cBhvr>
                                        <p:cTn id="327" dur="1000"/>
                                        <p:tgtEl>
                                          <p:spTgt spid="68"/>
                                        </p:tgtEl>
                                        <p:attrNameLst>
                                          <p:attrName>ppt_x</p:attrName>
                                        </p:attrNameLst>
                                      </p:cBhvr>
                                      <p:tavLst>
                                        <p:tav tm="0">
                                          <p:val>
                                            <p:strVal val="ppt_x"/>
                                          </p:val>
                                        </p:tav>
                                        <p:tav tm="100000">
                                          <p:val>
                                            <p:strVal val="ppt_x"/>
                                          </p:val>
                                        </p:tav>
                                      </p:tavLst>
                                    </p:anim>
                                    <p:anim calcmode="lin" valueType="num">
                                      <p:cBhvr>
                                        <p:cTn id="328" dur="1000"/>
                                        <p:tgtEl>
                                          <p:spTgt spid="68"/>
                                        </p:tgtEl>
                                        <p:attrNameLst>
                                          <p:attrName>ppt_y</p:attrName>
                                        </p:attrNameLst>
                                      </p:cBhvr>
                                      <p:tavLst>
                                        <p:tav tm="0">
                                          <p:val>
                                            <p:strVal val="ppt_y"/>
                                          </p:val>
                                        </p:tav>
                                        <p:tav tm="100000">
                                          <p:val>
                                            <p:strVal val="ppt_y+.1"/>
                                          </p:val>
                                        </p:tav>
                                      </p:tavLst>
                                    </p:anim>
                                    <p:set>
                                      <p:cBhvr>
                                        <p:cTn id="329" dur="1" fill="hold">
                                          <p:stCondLst>
                                            <p:cond delay="999"/>
                                          </p:stCondLst>
                                        </p:cTn>
                                        <p:tgtEl>
                                          <p:spTgt spid="68"/>
                                        </p:tgtEl>
                                        <p:attrNameLst>
                                          <p:attrName>style.visibility</p:attrName>
                                        </p:attrNameLst>
                                      </p:cBhvr>
                                      <p:to>
                                        <p:strVal val="hidden"/>
                                      </p:to>
                                    </p:set>
                                  </p:childTnLst>
                                </p:cTn>
                              </p:par>
                              <p:par>
                                <p:cTn id="330" presetID="42" presetClass="exit" presetSubtype="0" fill="hold" grpId="0" nodeType="withEffect">
                                  <p:stCondLst>
                                    <p:cond delay="0"/>
                                  </p:stCondLst>
                                  <p:childTnLst>
                                    <p:animEffect transition="out" filter="fade">
                                      <p:cBhvr>
                                        <p:cTn id="331" dur="1000"/>
                                        <p:tgtEl>
                                          <p:spTgt spid="69"/>
                                        </p:tgtEl>
                                      </p:cBhvr>
                                    </p:animEffect>
                                    <p:anim calcmode="lin" valueType="num">
                                      <p:cBhvr>
                                        <p:cTn id="332" dur="1000"/>
                                        <p:tgtEl>
                                          <p:spTgt spid="69"/>
                                        </p:tgtEl>
                                        <p:attrNameLst>
                                          <p:attrName>ppt_x</p:attrName>
                                        </p:attrNameLst>
                                      </p:cBhvr>
                                      <p:tavLst>
                                        <p:tav tm="0">
                                          <p:val>
                                            <p:strVal val="ppt_x"/>
                                          </p:val>
                                        </p:tav>
                                        <p:tav tm="100000">
                                          <p:val>
                                            <p:strVal val="ppt_x"/>
                                          </p:val>
                                        </p:tav>
                                      </p:tavLst>
                                    </p:anim>
                                    <p:anim calcmode="lin" valueType="num">
                                      <p:cBhvr>
                                        <p:cTn id="333" dur="1000"/>
                                        <p:tgtEl>
                                          <p:spTgt spid="69"/>
                                        </p:tgtEl>
                                        <p:attrNameLst>
                                          <p:attrName>ppt_y</p:attrName>
                                        </p:attrNameLst>
                                      </p:cBhvr>
                                      <p:tavLst>
                                        <p:tav tm="0">
                                          <p:val>
                                            <p:strVal val="ppt_y"/>
                                          </p:val>
                                        </p:tav>
                                        <p:tav tm="100000">
                                          <p:val>
                                            <p:strVal val="ppt_y+.1"/>
                                          </p:val>
                                        </p:tav>
                                      </p:tavLst>
                                    </p:anim>
                                    <p:set>
                                      <p:cBhvr>
                                        <p:cTn id="334" dur="1" fill="hold">
                                          <p:stCondLst>
                                            <p:cond delay="999"/>
                                          </p:stCondLst>
                                        </p:cTn>
                                        <p:tgtEl>
                                          <p:spTgt spid="69"/>
                                        </p:tgtEl>
                                        <p:attrNameLst>
                                          <p:attrName>style.visibility</p:attrName>
                                        </p:attrNameLst>
                                      </p:cBhvr>
                                      <p:to>
                                        <p:strVal val="hidden"/>
                                      </p:to>
                                    </p:set>
                                  </p:childTnLst>
                                </p:cTn>
                              </p:par>
                              <p:par>
                                <p:cTn id="335" presetID="42" presetClass="exit" presetSubtype="0" fill="hold" grpId="0" nodeType="withEffect">
                                  <p:stCondLst>
                                    <p:cond delay="0"/>
                                  </p:stCondLst>
                                  <p:childTnLst>
                                    <p:animEffect transition="out" filter="fade">
                                      <p:cBhvr>
                                        <p:cTn id="336" dur="1000"/>
                                        <p:tgtEl>
                                          <p:spTgt spid="70"/>
                                        </p:tgtEl>
                                      </p:cBhvr>
                                    </p:animEffect>
                                    <p:anim calcmode="lin" valueType="num">
                                      <p:cBhvr>
                                        <p:cTn id="337" dur="1000"/>
                                        <p:tgtEl>
                                          <p:spTgt spid="70"/>
                                        </p:tgtEl>
                                        <p:attrNameLst>
                                          <p:attrName>ppt_x</p:attrName>
                                        </p:attrNameLst>
                                      </p:cBhvr>
                                      <p:tavLst>
                                        <p:tav tm="0">
                                          <p:val>
                                            <p:strVal val="ppt_x"/>
                                          </p:val>
                                        </p:tav>
                                        <p:tav tm="100000">
                                          <p:val>
                                            <p:strVal val="ppt_x"/>
                                          </p:val>
                                        </p:tav>
                                      </p:tavLst>
                                    </p:anim>
                                    <p:anim calcmode="lin" valueType="num">
                                      <p:cBhvr>
                                        <p:cTn id="338" dur="1000"/>
                                        <p:tgtEl>
                                          <p:spTgt spid="70"/>
                                        </p:tgtEl>
                                        <p:attrNameLst>
                                          <p:attrName>ppt_y</p:attrName>
                                        </p:attrNameLst>
                                      </p:cBhvr>
                                      <p:tavLst>
                                        <p:tav tm="0">
                                          <p:val>
                                            <p:strVal val="ppt_y"/>
                                          </p:val>
                                        </p:tav>
                                        <p:tav tm="100000">
                                          <p:val>
                                            <p:strVal val="ppt_y+.1"/>
                                          </p:val>
                                        </p:tav>
                                      </p:tavLst>
                                    </p:anim>
                                    <p:set>
                                      <p:cBhvr>
                                        <p:cTn id="339" dur="1" fill="hold">
                                          <p:stCondLst>
                                            <p:cond delay="999"/>
                                          </p:stCondLst>
                                        </p:cTn>
                                        <p:tgtEl>
                                          <p:spTgt spid="70"/>
                                        </p:tgtEl>
                                        <p:attrNameLst>
                                          <p:attrName>style.visibility</p:attrName>
                                        </p:attrNameLst>
                                      </p:cBhvr>
                                      <p:to>
                                        <p:strVal val="hidden"/>
                                      </p:to>
                                    </p:set>
                                  </p:childTnLst>
                                </p:cTn>
                              </p:par>
                              <p:par>
                                <p:cTn id="340" presetID="42" presetClass="exit" presetSubtype="0" fill="hold" grpId="0" nodeType="withEffect">
                                  <p:stCondLst>
                                    <p:cond delay="0"/>
                                  </p:stCondLst>
                                  <p:childTnLst>
                                    <p:animEffect transition="out" filter="fade">
                                      <p:cBhvr>
                                        <p:cTn id="341" dur="1000"/>
                                        <p:tgtEl>
                                          <p:spTgt spid="71"/>
                                        </p:tgtEl>
                                      </p:cBhvr>
                                    </p:animEffect>
                                    <p:anim calcmode="lin" valueType="num">
                                      <p:cBhvr>
                                        <p:cTn id="342" dur="1000"/>
                                        <p:tgtEl>
                                          <p:spTgt spid="71"/>
                                        </p:tgtEl>
                                        <p:attrNameLst>
                                          <p:attrName>ppt_x</p:attrName>
                                        </p:attrNameLst>
                                      </p:cBhvr>
                                      <p:tavLst>
                                        <p:tav tm="0">
                                          <p:val>
                                            <p:strVal val="ppt_x"/>
                                          </p:val>
                                        </p:tav>
                                        <p:tav tm="100000">
                                          <p:val>
                                            <p:strVal val="ppt_x"/>
                                          </p:val>
                                        </p:tav>
                                      </p:tavLst>
                                    </p:anim>
                                    <p:anim calcmode="lin" valueType="num">
                                      <p:cBhvr>
                                        <p:cTn id="343" dur="1000"/>
                                        <p:tgtEl>
                                          <p:spTgt spid="71"/>
                                        </p:tgtEl>
                                        <p:attrNameLst>
                                          <p:attrName>ppt_y</p:attrName>
                                        </p:attrNameLst>
                                      </p:cBhvr>
                                      <p:tavLst>
                                        <p:tav tm="0">
                                          <p:val>
                                            <p:strVal val="ppt_y"/>
                                          </p:val>
                                        </p:tav>
                                        <p:tav tm="100000">
                                          <p:val>
                                            <p:strVal val="ppt_y+.1"/>
                                          </p:val>
                                        </p:tav>
                                      </p:tavLst>
                                    </p:anim>
                                    <p:set>
                                      <p:cBhvr>
                                        <p:cTn id="344" dur="1" fill="hold">
                                          <p:stCondLst>
                                            <p:cond delay="999"/>
                                          </p:stCondLst>
                                        </p:cTn>
                                        <p:tgtEl>
                                          <p:spTgt spid="71"/>
                                        </p:tgtEl>
                                        <p:attrNameLst>
                                          <p:attrName>style.visibility</p:attrName>
                                        </p:attrNameLst>
                                      </p:cBhvr>
                                      <p:to>
                                        <p:strVal val="hidden"/>
                                      </p:to>
                                    </p:set>
                                  </p:childTnLst>
                                </p:cTn>
                              </p:par>
                              <p:par>
                                <p:cTn id="345" presetID="42" presetClass="exit" presetSubtype="0" fill="hold" grpId="0" nodeType="withEffect">
                                  <p:stCondLst>
                                    <p:cond delay="0"/>
                                  </p:stCondLst>
                                  <p:childTnLst>
                                    <p:animEffect transition="out" filter="fade">
                                      <p:cBhvr>
                                        <p:cTn id="346" dur="1000"/>
                                        <p:tgtEl>
                                          <p:spTgt spid="72"/>
                                        </p:tgtEl>
                                      </p:cBhvr>
                                    </p:animEffect>
                                    <p:anim calcmode="lin" valueType="num">
                                      <p:cBhvr>
                                        <p:cTn id="347" dur="1000"/>
                                        <p:tgtEl>
                                          <p:spTgt spid="72"/>
                                        </p:tgtEl>
                                        <p:attrNameLst>
                                          <p:attrName>ppt_x</p:attrName>
                                        </p:attrNameLst>
                                      </p:cBhvr>
                                      <p:tavLst>
                                        <p:tav tm="0">
                                          <p:val>
                                            <p:strVal val="ppt_x"/>
                                          </p:val>
                                        </p:tav>
                                        <p:tav tm="100000">
                                          <p:val>
                                            <p:strVal val="ppt_x"/>
                                          </p:val>
                                        </p:tav>
                                      </p:tavLst>
                                    </p:anim>
                                    <p:anim calcmode="lin" valueType="num">
                                      <p:cBhvr>
                                        <p:cTn id="348" dur="1000"/>
                                        <p:tgtEl>
                                          <p:spTgt spid="72"/>
                                        </p:tgtEl>
                                        <p:attrNameLst>
                                          <p:attrName>ppt_y</p:attrName>
                                        </p:attrNameLst>
                                      </p:cBhvr>
                                      <p:tavLst>
                                        <p:tav tm="0">
                                          <p:val>
                                            <p:strVal val="ppt_y"/>
                                          </p:val>
                                        </p:tav>
                                        <p:tav tm="100000">
                                          <p:val>
                                            <p:strVal val="ppt_y+.1"/>
                                          </p:val>
                                        </p:tav>
                                      </p:tavLst>
                                    </p:anim>
                                    <p:set>
                                      <p:cBhvr>
                                        <p:cTn id="349" dur="1" fill="hold">
                                          <p:stCondLst>
                                            <p:cond delay="999"/>
                                          </p:stCondLst>
                                        </p:cTn>
                                        <p:tgtEl>
                                          <p:spTgt spid="72"/>
                                        </p:tgtEl>
                                        <p:attrNameLst>
                                          <p:attrName>style.visibility</p:attrName>
                                        </p:attrNameLst>
                                      </p:cBhvr>
                                      <p:to>
                                        <p:strVal val="hidden"/>
                                      </p:to>
                                    </p:set>
                                  </p:childTnLst>
                                </p:cTn>
                              </p:par>
                              <p:par>
                                <p:cTn id="350" presetID="42" presetClass="exit" presetSubtype="0" fill="hold" grpId="0" nodeType="withEffect">
                                  <p:stCondLst>
                                    <p:cond delay="0"/>
                                  </p:stCondLst>
                                  <p:childTnLst>
                                    <p:animEffect transition="out" filter="fade">
                                      <p:cBhvr>
                                        <p:cTn id="351" dur="1000"/>
                                        <p:tgtEl>
                                          <p:spTgt spid="73"/>
                                        </p:tgtEl>
                                      </p:cBhvr>
                                    </p:animEffect>
                                    <p:anim calcmode="lin" valueType="num">
                                      <p:cBhvr>
                                        <p:cTn id="352" dur="1000"/>
                                        <p:tgtEl>
                                          <p:spTgt spid="73"/>
                                        </p:tgtEl>
                                        <p:attrNameLst>
                                          <p:attrName>ppt_x</p:attrName>
                                        </p:attrNameLst>
                                      </p:cBhvr>
                                      <p:tavLst>
                                        <p:tav tm="0">
                                          <p:val>
                                            <p:strVal val="ppt_x"/>
                                          </p:val>
                                        </p:tav>
                                        <p:tav tm="100000">
                                          <p:val>
                                            <p:strVal val="ppt_x"/>
                                          </p:val>
                                        </p:tav>
                                      </p:tavLst>
                                    </p:anim>
                                    <p:anim calcmode="lin" valueType="num">
                                      <p:cBhvr>
                                        <p:cTn id="353" dur="1000"/>
                                        <p:tgtEl>
                                          <p:spTgt spid="73"/>
                                        </p:tgtEl>
                                        <p:attrNameLst>
                                          <p:attrName>ppt_y</p:attrName>
                                        </p:attrNameLst>
                                      </p:cBhvr>
                                      <p:tavLst>
                                        <p:tav tm="0">
                                          <p:val>
                                            <p:strVal val="ppt_y"/>
                                          </p:val>
                                        </p:tav>
                                        <p:tav tm="100000">
                                          <p:val>
                                            <p:strVal val="ppt_y+.1"/>
                                          </p:val>
                                        </p:tav>
                                      </p:tavLst>
                                    </p:anim>
                                    <p:set>
                                      <p:cBhvr>
                                        <p:cTn id="354" dur="1" fill="hold">
                                          <p:stCondLst>
                                            <p:cond delay="999"/>
                                          </p:stCondLst>
                                        </p:cTn>
                                        <p:tgtEl>
                                          <p:spTgt spid="73"/>
                                        </p:tgtEl>
                                        <p:attrNameLst>
                                          <p:attrName>style.visibility</p:attrName>
                                        </p:attrNameLst>
                                      </p:cBhvr>
                                      <p:to>
                                        <p:strVal val="hidden"/>
                                      </p:to>
                                    </p:set>
                                  </p:childTnLst>
                                </p:cTn>
                              </p:par>
                              <p:par>
                                <p:cTn id="355" presetID="42" presetClass="exit" presetSubtype="0" fill="hold" grpId="0" nodeType="withEffect">
                                  <p:stCondLst>
                                    <p:cond delay="0"/>
                                  </p:stCondLst>
                                  <p:childTnLst>
                                    <p:animEffect transition="out" filter="fade">
                                      <p:cBhvr>
                                        <p:cTn id="356" dur="1000"/>
                                        <p:tgtEl>
                                          <p:spTgt spid="74"/>
                                        </p:tgtEl>
                                      </p:cBhvr>
                                    </p:animEffect>
                                    <p:anim calcmode="lin" valueType="num">
                                      <p:cBhvr>
                                        <p:cTn id="357" dur="1000"/>
                                        <p:tgtEl>
                                          <p:spTgt spid="74"/>
                                        </p:tgtEl>
                                        <p:attrNameLst>
                                          <p:attrName>ppt_x</p:attrName>
                                        </p:attrNameLst>
                                      </p:cBhvr>
                                      <p:tavLst>
                                        <p:tav tm="0">
                                          <p:val>
                                            <p:strVal val="ppt_x"/>
                                          </p:val>
                                        </p:tav>
                                        <p:tav tm="100000">
                                          <p:val>
                                            <p:strVal val="ppt_x"/>
                                          </p:val>
                                        </p:tav>
                                      </p:tavLst>
                                    </p:anim>
                                    <p:anim calcmode="lin" valueType="num">
                                      <p:cBhvr>
                                        <p:cTn id="358" dur="1000"/>
                                        <p:tgtEl>
                                          <p:spTgt spid="74"/>
                                        </p:tgtEl>
                                        <p:attrNameLst>
                                          <p:attrName>ppt_y</p:attrName>
                                        </p:attrNameLst>
                                      </p:cBhvr>
                                      <p:tavLst>
                                        <p:tav tm="0">
                                          <p:val>
                                            <p:strVal val="ppt_y"/>
                                          </p:val>
                                        </p:tav>
                                        <p:tav tm="100000">
                                          <p:val>
                                            <p:strVal val="ppt_y+.1"/>
                                          </p:val>
                                        </p:tav>
                                      </p:tavLst>
                                    </p:anim>
                                    <p:set>
                                      <p:cBhvr>
                                        <p:cTn id="359" dur="1" fill="hold">
                                          <p:stCondLst>
                                            <p:cond delay="999"/>
                                          </p:stCondLst>
                                        </p:cTn>
                                        <p:tgtEl>
                                          <p:spTgt spid="74"/>
                                        </p:tgtEl>
                                        <p:attrNameLst>
                                          <p:attrName>style.visibility</p:attrName>
                                        </p:attrNameLst>
                                      </p:cBhvr>
                                      <p:to>
                                        <p:strVal val="hidden"/>
                                      </p:to>
                                    </p:set>
                                  </p:childTnLst>
                                </p:cTn>
                              </p:par>
                              <p:par>
                                <p:cTn id="360" presetID="42" presetClass="exit" presetSubtype="0" fill="hold" grpId="0" nodeType="withEffect">
                                  <p:stCondLst>
                                    <p:cond delay="0"/>
                                  </p:stCondLst>
                                  <p:childTnLst>
                                    <p:animEffect transition="out" filter="fade">
                                      <p:cBhvr>
                                        <p:cTn id="361" dur="1000"/>
                                        <p:tgtEl>
                                          <p:spTgt spid="75"/>
                                        </p:tgtEl>
                                      </p:cBhvr>
                                    </p:animEffect>
                                    <p:anim calcmode="lin" valueType="num">
                                      <p:cBhvr>
                                        <p:cTn id="362" dur="1000"/>
                                        <p:tgtEl>
                                          <p:spTgt spid="75"/>
                                        </p:tgtEl>
                                        <p:attrNameLst>
                                          <p:attrName>ppt_x</p:attrName>
                                        </p:attrNameLst>
                                      </p:cBhvr>
                                      <p:tavLst>
                                        <p:tav tm="0">
                                          <p:val>
                                            <p:strVal val="ppt_x"/>
                                          </p:val>
                                        </p:tav>
                                        <p:tav tm="100000">
                                          <p:val>
                                            <p:strVal val="ppt_x"/>
                                          </p:val>
                                        </p:tav>
                                      </p:tavLst>
                                    </p:anim>
                                    <p:anim calcmode="lin" valueType="num">
                                      <p:cBhvr>
                                        <p:cTn id="363" dur="1000"/>
                                        <p:tgtEl>
                                          <p:spTgt spid="75"/>
                                        </p:tgtEl>
                                        <p:attrNameLst>
                                          <p:attrName>ppt_y</p:attrName>
                                        </p:attrNameLst>
                                      </p:cBhvr>
                                      <p:tavLst>
                                        <p:tav tm="0">
                                          <p:val>
                                            <p:strVal val="ppt_y"/>
                                          </p:val>
                                        </p:tav>
                                        <p:tav tm="100000">
                                          <p:val>
                                            <p:strVal val="ppt_y+.1"/>
                                          </p:val>
                                        </p:tav>
                                      </p:tavLst>
                                    </p:anim>
                                    <p:set>
                                      <p:cBhvr>
                                        <p:cTn id="364" dur="1" fill="hold">
                                          <p:stCondLst>
                                            <p:cond delay="999"/>
                                          </p:stCondLst>
                                        </p:cTn>
                                        <p:tgtEl>
                                          <p:spTgt spid="75"/>
                                        </p:tgtEl>
                                        <p:attrNameLst>
                                          <p:attrName>style.visibility</p:attrName>
                                        </p:attrNameLst>
                                      </p:cBhvr>
                                      <p:to>
                                        <p:strVal val="hidden"/>
                                      </p:to>
                                    </p:set>
                                  </p:childTnLst>
                                </p:cTn>
                              </p:par>
                              <p:par>
                                <p:cTn id="365" presetID="42" presetClass="exit" presetSubtype="0" fill="hold" grpId="0" nodeType="withEffect">
                                  <p:stCondLst>
                                    <p:cond delay="0"/>
                                  </p:stCondLst>
                                  <p:childTnLst>
                                    <p:animEffect transition="out" filter="fade">
                                      <p:cBhvr>
                                        <p:cTn id="366" dur="1000"/>
                                        <p:tgtEl>
                                          <p:spTgt spid="76"/>
                                        </p:tgtEl>
                                      </p:cBhvr>
                                    </p:animEffect>
                                    <p:anim calcmode="lin" valueType="num">
                                      <p:cBhvr>
                                        <p:cTn id="367" dur="1000"/>
                                        <p:tgtEl>
                                          <p:spTgt spid="76"/>
                                        </p:tgtEl>
                                        <p:attrNameLst>
                                          <p:attrName>ppt_x</p:attrName>
                                        </p:attrNameLst>
                                      </p:cBhvr>
                                      <p:tavLst>
                                        <p:tav tm="0">
                                          <p:val>
                                            <p:strVal val="ppt_x"/>
                                          </p:val>
                                        </p:tav>
                                        <p:tav tm="100000">
                                          <p:val>
                                            <p:strVal val="ppt_x"/>
                                          </p:val>
                                        </p:tav>
                                      </p:tavLst>
                                    </p:anim>
                                    <p:anim calcmode="lin" valueType="num">
                                      <p:cBhvr>
                                        <p:cTn id="368" dur="1000"/>
                                        <p:tgtEl>
                                          <p:spTgt spid="76"/>
                                        </p:tgtEl>
                                        <p:attrNameLst>
                                          <p:attrName>ppt_y</p:attrName>
                                        </p:attrNameLst>
                                      </p:cBhvr>
                                      <p:tavLst>
                                        <p:tav tm="0">
                                          <p:val>
                                            <p:strVal val="ppt_y"/>
                                          </p:val>
                                        </p:tav>
                                        <p:tav tm="100000">
                                          <p:val>
                                            <p:strVal val="ppt_y+.1"/>
                                          </p:val>
                                        </p:tav>
                                      </p:tavLst>
                                    </p:anim>
                                    <p:set>
                                      <p:cBhvr>
                                        <p:cTn id="369" dur="1" fill="hold">
                                          <p:stCondLst>
                                            <p:cond delay="999"/>
                                          </p:stCondLst>
                                        </p:cTn>
                                        <p:tgtEl>
                                          <p:spTgt spid="76"/>
                                        </p:tgtEl>
                                        <p:attrNameLst>
                                          <p:attrName>style.visibility</p:attrName>
                                        </p:attrNameLst>
                                      </p:cBhvr>
                                      <p:to>
                                        <p:strVal val="hidden"/>
                                      </p:to>
                                    </p:set>
                                  </p:childTnLst>
                                </p:cTn>
                              </p:par>
                              <p:par>
                                <p:cTn id="370" presetID="42" presetClass="exit" presetSubtype="0" fill="hold" grpId="0" nodeType="withEffect">
                                  <p:stCondLst>
                                    <p:cond delay="0"/>
                                  </p:stCondLst>
                                  <p:childTnLst>
                                    <p:animEffect transition="out" filter="fade">
                                      <p:cBhvr>
                                        <p:cTn id="371" dur="1000"/>
                                        <p:tgtEl>
                                          <p:spTgt spid="77"/>
                                        </p:tgtEl>
                                      </p:cBhvr>
                                    </p:animEffect>
                                    <p:anim calcmode="lin" valueType="num">
                                      <p:cBhvr>
                                        <p:cTn id="372" dur="1000"/>
                                        <p:tgtEl>
                                          <p:spTgt spid="77"/>
                                        </p:tgtEl>
                                        <p:attrNameLst>
                                          <p:attrName>ppt_x</p:attrName>
                                        </p:attrNameLst>
                                      </p:cBhvr>
                                      <p:tavLst>
                                        <p:tav tm="0">
                                          <p:val>
                                            <p:strVal val="ppt_x"/>
                                          </p:val>
                                        </p:tav>
                                        <p:tav tm="100000">
                                          <p:val>
                                            <p:strVal val="ppt_x"/>
                                          </p:val>
                                        </p:tav>
                                      </p:tavLst>
                                    </p:anim>
                                    <p:anim calcmode="lin" valueType="num">
                                      <p:cBhvr>
                                        <p:cTn id="373" dur="1000"/>
                                        <p:tgtEl>
                                          <p:spTgt spid="77"/>
                                        </p:tgtEl>
                                        <p:attrNameLst>
                                          <p:attrName>ppt_y</p:attrName>
                                        </p:attrNameLst>
                                      </p:cBhvr>
                                      <p:tavLst>
                                        <p:tav tm="0">
                                          <p:val>
                                            <p:strVal val="ppt_y"/>
                                          </p:val>
                                        </p:tav>
                                        <p:tav tm="100000">
                                          <p:val>
                                            <p:strVal val="ppt_y+.1"/>
                                          </p:val>
                                        </p:tav>
                                      </p:tavLst>
                                    </p:anim>
                                    <p:set>
                                      <p:cBhvr>
                                        <p:cTn id="374" dur="1" fill="hold">
                                          <p:stCondLst>
                                            <p:cond delay="999"/>
                                          </p:stCondLst>
                                        </p:cTn>
                                        <p:tgtEl>
                                          <p:spTgt spid="77"/>
                                        </p:tgtEl>
                                        <p:attrNameLst>
                                          <p:attrName>style.visibility</p:attrName>
                                        </p:attrNameLst>
                                      </p:cBhvr>
                                      <p:to>
                                        <p:strVal val="hidden"/>
                                      </p:to>
                                    </p:set>
                                  </p:childTnLst>
                                </p:cTn>
                              </p:par>
                              <p:par>
                                <p:cTn id="375" presetID="42" presetClass="exit" presetSubtype="0" fill="hold" grpId="0" nodeType="withEffect">
                                  <p:stCondLst>
                                    <p:cond delay="0"/>
                                  </p:stCondLst>
                                  <p:childTnLst>
                                    <p:animEffect transition="out" filter="fade">
                                      <p:cBhvr>
                                        <p:cTn id="376" dur="1000"/>
                                        <p:tgtEl>
                                          <p:spTgt spid="78"/>
                                        </p:tgtEl>
                                      </p:cBhvr>
                                    </p:animEffect>
                                    <p:anim calcmode="lin" valueType="num">
                                      <p:cBhvr>
                                        <p:cTn id="377" dur="1000"/>
                                        <p:tgtEl>
                                          <p:spTgt spid="78"/>
                                        </p:tgtEl>
                                        <p:attrNameLst>
                                          <p:attrName>ppt_x</p:attrName>
                                        </p:attrNameLst>
                                      </p:cBhvr>
                                      <p:tavLst>
                                        <p:tav tm="0">
                                          <p:val>
                                            <p:strVal val="ppt_x"/>
                                          </p:val>
                                        </p:tav>
                                        <p:tav tm="100000">
                                          <p:val>
                                            <p:strVal val="ppt_x"/>
                                          </p:val>
                                        </p:tav>
                                      </p:tavLst>
                                    </p:anim>
                                    <p:anim calcmode="lin" valueType="num">
                                      <p:cBhvr>
                                        <p:cTn id="378" dur="1000"/>
                                        <p:tgtEl>
                                          <p:spTgt spid="78"/>
                                        </p:tgtEl>
                                        <p:attrNameLst>
                                          <p:attrName>ppt_y</p:attrName>
                                        </p:attrNameLst>
                                      </p:cBhvr>
                                      <p:tavLst>
                                        <p:tav tm="0">
                                          <p:val>
                                            <p:strVal val="ppt_y"/>
                                          </p:val>
                                        </p:tav>
                                        <p:tav tm="100000">
                                          <p:val>
                                            <p:strVal val="ppt_y+.1"/>
                                          </p:val>
                                        </p:tav>
                                      </p:tavLst>
                                    </p:anim>
                                    <p:set>
                                      <p:cBhvr>
                                        <p:cTn id="379" dur="1" fill="hold">
                                          <p:stCondLst>
                                            <p:cond delay="999"/>
                                          </p:stCondLst>
                                        </p:cTn>
                                        <p:tgtEl>
                                          <p:spTgt spid="78"/>
                                        </p:tgtEl>
                                        <p:attrNameLst>
                                          <p:attrName>style.visibility</p:attrName>
                                        </p:attrNameLst>
                                      </p:cBhvr>
                                      <p:to>
                                        <p:strVal val="hidden"/>
                                      </p:to>
                                    </p:set>
                                  </p:childTnLst>
                                </p:cTn>
                              </p:par>
                              <p:par>
                                <p:cTn id="380" presetID="42" presetClass="exit" presetSubtype="0" fill="hold" grpId="0" nodeType="withEffect">
                                  <p:stCondLst>
                                    <p:cond delay="0"/>
                                  </p:stCondLst>
                                  <p:childTnLst>
                                    <p:animEffect transition="out" filter="fade">
                                      <p:cBhvr>
                                        <p:cTn id="381" dur="1000"/>
                                        <p:tgtEl>
                                          <p:spTgt spid="79"/>
                                        </p:tgtEl>
                                      </p:cBhvr>
                                    </p:animEffect>
                                    <p:anim calcmode="lin" valueType="num">
                                      <p:cBhvr>
                                        <p:cTn id="382" dur="1000"/>
                                        <p:tgtEl>
                                          <p:spTgt spid="79"/>
                                        </p:tgtEl>
                                        <p:attrNameLst>
                                          <p:attrName>ppt_x</p:attrName>
                                        </p:attrNameLst>
                                      </p:cBhvr>
                                      <p:tavLst>
                                        <p:tav tm="0">
                                          <p:val>
                                            <p:strVal val="ppt_x"/>
                                          </p:val>
                                        </p:tav>
                                        <p:tav tm="100000">
                                          <p:val>
                                            <p:strVal val="ppt_x"/>
                                          </p:val>
                                        </p:tav>
                                      </p:tavLst>
                                    </p:anim>
                                    <p:anim calcmode="lin" valueType="num">
                                      <p:cBhvr>
                                        <p:cTn id="383" dur="1000"/>
                                        <p:tgtEl>
                                          <p:spTgt spid="79"/>
                                        </p:tgtEl>
                                        <p:attrNameLst>
                                          <p:attrName>ppt_y</p:attrName>
                                        </p:attrNameLst>
                                      </p:cBhvr>
                                      <p:tavLst>
                                        <p:tav tm="0">
                                          <p:val>
                                            <p:strVal val="ppt_y"/>
                                          </p:val>
                                        </p:tav>
                                        <p:tav tm="100000">
                                          <p:val>
                                            <p:strVal val="ppt_y+.1"/>
                                          </p:val>
                                        </p:tav>
                                      </p:tavLst>
                                    </p:anim>
                                    <p:set>
                                      <p:cBhvr>
                                        <p:cTn id="384" dur="1" fill="hold">
                                          <p:stCondLst>
                                            <p:cond delay="999"/>
                                          </p:stCondLst>
                                        </p:cTn>
                                        <p:tgtEl>
                                          <p:spTgt spid="79"/>
                                        </p:tgtEl>
                                        <p:attrNameLst>
                                          <p:attrName>style.visibility</p:attrName>
                                        </p:attrNameLst>
                                      </p:cBhvr>
                                      <p:to>
                                        <p:strVal val="hidden"/>
                                      </p:to>
                                    </p:set>
                                  </p:childTnLst>
                                </p:cTn>
                              </p:par>
                              <p:par>
                                <p:cTn id="385" presetID="42" presetClass="exit" presetSubtype="0" fill="hold" grpId="0" nodeType="withEffect">
                                  <p:stCondLst>
                                    <p:cond delay="0"/>
                                  </p:stCondLst>
                                  <p:childTnLst>
                                    <p:animEffect transition="out" filter="fade">
                                      <p:cBhvr>
                                        <p:cTn id="386" dur="1000"/>
                                        <p:tgtEl>
                                          <p:spTgt spid="80"/>
                                        </p:tgtEl>
                                      </p:cBhvr>
                                    </p:animEffect>
                                    <p:anim calcmode="lin" valueType="num">
                                      <p:cBhvr>
                                        <p:cTn id="387" dur="1000"/>
                                        <p:tgtEl>
                                          <p:spTgt spid="80"/>
                                        </p:tgtEl>
                                        <p:attrNameLst>
                                          <p:attrName>ppt_x</p:attrName>
                                        </p:attrNameLst>
                                      </p:cBhvr>
                                      <p:tavLst>
                                        <p:tav tm="0">
                                          <p:val>
                                            <p:strVal val="ppt_x"/>
                                          </p:val>
                                        </p:tav>
                                        <p:tav tm="100000">
                                          <p:val>
                                            <p:strVal val="ppt_x"/>
                                          </p:val>
                                        </p:tav>
                                      </p:tavLst>
                                    </p:anim>
                                    <p:anim calcmode="lin" valueType="num">
                                      <p:cBhvr>
                                        <p:cTn id="388" dur="1000"/>
                                        <p:tgtEl>
                                          <p:spTgt spid="80"/>
                                        </p:tgtEl>
                                        <p:attrNameLst>
                                          <p:attrName>ppt_y</p:attrName>
                                        </p:attrNameLst>
                                      </p:cBhvr>
                                      <p:tavLst>
                                        <p:tav tm="0">
                                          <p:val>
                                            <p:strVal val="ppt_y"/>
                                          </p:val>
                                        </p:tav>
                                        <p:tav tm="100000">
                                          <p:val>
                                            <p:strVal val="ppt_y+.1"/>
                                          </p:val>
                                        </p:tav>
                                      </p:tavLst>
                                    </p:anim>
                                    <p:set>
                                      <p:cBhvr>
                                        <p:cTn id="389" dur="1" fill="hold">
                                          <p:stCondLst>
                                            <p:cond delay="999"/>
                                          </p:stCondLst>
                                        </p:cTn>
                                        <p:tgtEl>
                                          <p:spTgt spid="80"/>
                                        </p:tgtEl>
                                        <p:attrNameLst>
                                          <p:attrName>style.visibility</p:attrName>
                                        </p:attrNameLst>
                                      </p:cBhvr>
                                      <p:to>
                                        <p:strVal val="hidden"/>
                                      </p:to>
                                    </p:set>
                                  </p:childTnLst>
                                </p:cTn>
                              </p:par>
                              <p:par>
                                <p:cTn id="390" presetID="42" presetClass="exit" presetSubtype="0" fill="hold" grpId="0" nodeType="withEffect">
                                  <p:stCondLst>
                                    <p:cond delay="0"/>
                                  </p:stCondLst>
                                  <p:childTnLst>
                                    <p:animEffect transition="out" filter="fade">
                                      <p:cBhvr>
                                        <p:cTn id="391" dur="1000"/>
                                        <p:tgtEl>
                                          <p:spTgt spid="81"/>
                                        </p:tgtEl>
                                      </p:cBhvr>
                                    </p:animEffect>
                                    <p:anim calcmode="lin" valueType="num">
                                      <p:cBhvr>
                                        <p:cTn id="392" dur="1000"/>
                                        <p:tgtEl>
                                          <p:spTgt spid="81"/>
                                        </p:tgtEl>
                                        <p:attrNameLst>
                                          <p:attrName>ppt_x</p:attrName>
                                        </p:attrNameLst>
                                      </p:cBhvr>
                                      <p:tavLst>
                                        <p:tav tm="0">
                                          <p:val>
                                            <p:strVal val="ppt_x"/>
                                          </p:val>
                                        </p:tav>
                                        <p:tav tm="100000">
                                          <p:val>
                                            <p:strVal val="ppt_x"/>
                                          </p:val>
                                        </p:tav>
                                      </p:tavLst>
                                    </p:anim>
                                    <p:anim calcmode="lin" valueType="num">
                                      <p:cBhvr>
                                        <p:cTn id="393" dur="1000"/>
                                        <p:tgtEl>
                                          <p:spTgt spid="81"/>
                                        </p:tgtEl>
                                        <p:attrNameLst>
                                          <p:attrName>ppt_y</p:attrName>
                                        </p:attrNameLst>
                                      </p:cBhvr>
                                      <p:tavLst>
                                        <p:tav tm="0">
                                          <p:val>
                                            <p:strVal val="ppt_y"/>
                                          </p:val>
                                        </p:tav>
                                        <p:tav tm="100000">
                                          <p:val>
                                            <p:strVal val="ppt_y+.1"/>
                                          </p:val>
                                        </p:tav>
                                      </p:tavLst>
                                    </p:anim>
                                    <p:set>
                                      <p:cBhvr>
                                        <p:cTn id="394" dur="1" fill="hold">
                                          <p:stCondLst>
                                            <p:cond delay="999"/>
                                          </p:stCondLst>
                                        </p:cTn>
                                        <p:tgtEl>
                                          <p:spTgt spid="81"/>
                                        </p:tgtEl>
                                        <p:attrNameLst>
                                          <p:attrName>style.visibility</p:attrName>
                                        </p:attrNameLst>
                                      </p:cBhvr>
                                      <p:to>
                                        <p:strVal val="hidden"/>
                                      </p:to>
                                    </p:set>
                                  </p:childTnLst>
                                </p:cTn>
                              </p:par>
                              <p:par>
                                <p:cTn id="395" presetID="42" presetClass="exit" presetSubtype="0" fill="hold" grpId="0" nodeType="withEffect">
                                  <p:stCondLst>
                                    <p:cond delay="0"/>
                                  </p:stCondLst>
                                  <p:childTnLst>
                                    <p:animEffect transition="out" filter="fade">
                                      <p:cBhvr>
                                        <p:cTn id="396" dur="1000"/>
                                        <p:tgtEl>
                                          <p:spTgt spid="82"/>
                                        </p:tgtEl>
                                      </p:cBhvr>
                                    </p:animEffect>
                                    <p:anim calcmode="lin" valueType="num">
                                      <p:cBhvr>
                                        <p:cTn id="397" dur="1000"/>
                                        <p:tgtEl>
                                          <p:spTgt spid="82"/>
                                        </p:tgtEl>
                                        <p:attrNameLst>
                                          <p:attrName>ppt_x</p:attrName>
                                        </p:attrNameLst>
                                      </p:cBhvr>
                                      <p:tavLst>
                                        <p:tav tm="0">
                                          <p:val>
                                            <p:strVal val="ppt_x"/>
                                          </p:val>
                                        </p:tav>
                                        <p:tav tm="100000">
                                          <p:val>
                                            <p:strVal val="ppt_x"/>
                                          </p:val>
                                        </p:tav>
                                      </p:tavLst>
                                    </p:anim>
                                    <p:anim calcmode="lin" valueType="num">
                                      <p:cBhvr>
                                        <p:cTn id="398" dur="1000"/>
                                        <p:tgtEl>
                                          <p:spTgt spid="82"/>
                                        </p:tgtEl>
                                        <p:attrNameLst>
                                          <p:attrName>ppt_y</p:attrName>
                                        </p:attrNameLst>
                                      </p:cBhvr>
                                      <p:tavLst>
                                        <p:tav tm="0">
                                          <p:val>
                                            <p:strVal val="ppt_y"/>
                                          </p:val>
                                        </p:tav>
                                        <p:tav tm="100000">
                                          <p:val>
                                            <p:strVal val="ppt_y+.1"/>
                                          </p:val>
                                        </p:tav>
                                      </p:tavLst>
                                    </p:anim>
                                    <p:set>
                                      <p:cBhvr>
                                        <p:cTn id="399" dur="1" fill="hold">
                                          <p:stCondLst>
                                            <p:cond delay="999"/>
                                          </p:stCondLst>
                                        </p:cTn>
                                        <p:tgtEl>
                                          <p:spTgt spid="82"/>
                                        </p:tgtEl>
                                        <p:attrNameLst>
                                          <p:attrName>style.visibility</p:attrName>
                                        </p:attrNameLst>
                                      </p:cBhvr>
                                      <p:to>
                                        <p:strVal val="hidden"/>
                                      </p:to>
                                    </p:set>
                                  </p:childTnLst>
                                </p:cTn>
                              </p:par>
                              <p:par>
                                <p:cTn id="400" presetID="42" presetClass="exit" presetSubtype="0" fill="hold" grpId="0" nodeType="withEffect">
                                  <p:stCondLst>
                                    <p:cond delay="0"/>
                                  </p:stCondLst>
                                  <p:childTnLst>
                                    <p:animEffect transition="out" filter="fade">
                                      <p:cBhvr>
                                        <p:cTn id="401" dur="1000"/>
                                        <p:tgtEl>
                                          <p:spTgt spid="83"/>
                                        </p:tgtEl>
                                      </p:cBhvr>
                                    </p:animEffect>
                                    <p:anim calcmode="lin" valueType="num">
                                      <p:cBhvr>
                                        <p:cTn id="402" dur="1000"/>
                                        <p:tgtEl>
                                          <p:spTgt spid="83"/>
                                        </p:tgtEl>
                                        <p:attrNameLst>
                                          <p:attrName>ppt_x</p:attrName>
                                        </p:attrNameLst>
                                      </p:cBhvr>
                                      <p:tavLst>
                                        <p:tav tm="0">
                                          <p:val>
                                            <p:strVal val="ppt_x"/>
                                          </p:val>
                                        </p:tav>
                                        <p:tav tm="100000">
                                          <p:val>
                                            <p:strVal val="ppt_x"/>
                                          </p:val>
                                        </p:tav>
                                      </p:tavLst>
                                    </p:anim>
                                    <p:anim calcmode="lin" valueType="num">
                                      <p:cBhvr>
                                        <p:cTn id="403" dur="1000"/>
                                        <p:tgtEl>
                                          <p:spTgt spid="83"/>
                                        </p:tgtEl>
                                        <p:attrNameLst>
                                          <p:attrName>ppt_y</p:attrName>
                                        </p:attrNameLst>
                                      </p:cBhvr>
                                      <p:tavLst>
                                        <p:tav tm="0">
                                          <p:val>
                                            <p:strVal val="ppt_y"/>
                                          </p:val>
                                        </p:tav>
                                        <p:tav tm="100000">
                                          <p:val>
                                            <p:strVal val="ppt_y+.1"/>
                                          </p:val>
                                        </p:tav>
                                      </p:tavLst>
                                    </p:anim>
                                    <p:set>
                                      <p:cBhvr>
                                        <p:cTn id="404" dur="1" fill="hold">
                                          <p:stCondLst>
                                            <p:cond delay="999"/>
                                          </p:stCondLst>
                                        </p:cTn>
                                        <p:tgtEl>
                                          <p:spTgt spid="83"/>
                                        </p:tgtEl>
                                        <p:attrNameLst>
                                          <p:attrName>style.visibility</p:attrName>
                                        </p:attrNameLst>
                                      </p:cBhvr>
                                      <p:to>
                                        <p:strVal val="hidden"/>
                                      </p:to>
                                    </p:set>
                                  </p:childTnLst>
                                </p:cTn>
                              </p:par>
                              <p:par>
                                <p:cTn id="405" presetID="42" presetClass="exit" presetSubtype="0" fill="hold" grpId="0" nodeType="withEffect">
                                  <p:stCondLst>
                                    <p:cond delay="0"/>
                                  </p:stCondLst>
                                  <p:childTnLst>
                                    <p:animEffect transition="out" filter="fade">
                                      <p:cBhvr>
                                        <p:cTn id="406" dur="1000"/>
                                        <p:tgtEl>
                                          <p:spTgt spid="84"/>
                                        </p:tgtEl>
                                      </p:cBhvr>
                                    </p:animEffect>
                                    <p:anim calcmode="lin" valueType="num">
                                      <p:cBhvr>
                                        <p:cTn id="407" dur="1000"/>
                                        <p:tgtEl>
                                          <p:spTgt spid="84"/>
                                        </p:tgtEl>
                                        <p:attrNameLst>
                                          <p:attrName>ppt_x</p:attrName>
                                        </p:attrNameLst>
                                      </p:cBhvr>
                                      <p:tavLst>
                                        <p:tav tm="0">
                                          <p:val>
                                            <p:strVal val="ppt_x"/>
                                          </p:val>
                                        </p:tav>
                                        <p:tav tm="100000">
                                          <p:val>
                                            <p:strVal val="ppt_x"/>
                                          </p:val>
                                        </p:tav>
                                      </p:tavLst>
                                    </p:anim>
                                    <p:anim calcmode="lin" valueType="num">
                                      <p:cBhvr>
                                        <p:cTn id="408" dur="1000"/>
                                        <p:tgtEl>
                                          <p:spTgt spid="84"/>
                                        </p:tgtEl>
                                        <p:attrNameLst>
                                          <p:attrName>ppt_y</p:attrName>
                                        </p:attrNameLst>
                                      </p:cBhvr>
                                      <p:tavLst>
                                        <p:tav tm="0">
                                          <p:val>
                                            <p:strVal val="ppt_y"/>
                                          </p:val>
                                        </p:tav>
                                        <p:tav tm="100000">
                                          <p:val>
                                            <p:strVal val="ppt_y+.1"/>
                                          </p:val>
                                        </p:tav>
                                      </p:tavLst>
                                    </p:anim>
                                    <p:set>
                                      <p:cBhvr>
                                        <p:cTn id="409" dur="1" fill="hold">
                                          <p:stCondLst>
                                            <p:cond delay="999"/>
                                          </p:stCondLst>
                                        </p:cTn>
                                        <p:tgtEl>
                                          <p:spTgt spid="84"/>
                                        </p:tgtEl>
                                        <p:attrNameLst>
                                          <p:attrName>style.visibility</p:attrName>
                                        </p:attrNameLst>
                                      </p:cBhvr>
                                      <p:to>
                                        <p:strVal val="hidden"/>
                                      </p:to>
                                    </p:set>
                                  </p:childTnLst>
                                </p:cTn>
                              </p:par>
                              <p:par>
                                <p:cTn id="410" presetID="42" presetClass="exit" presetSubtype="0" fill="hold" grpId="0" nodeType="withEffect">
                                  <p:stCondLst>
                                    <p:cond delay="0"/>
                                  </p:stCondLst>
                                  <p:childTnLst>
                                    <p:animEffect transition="out" filter="fade">
                                      <p:cBhvr>
                                        <p:cTn id="411" dur="1000"/>
                                        <p:tgtEl>
                                          <p:spTgt spid="85"/>
                                        </p:tgtEl>
                                      </p:cBhvr>
                                    </p:animEffect>
                                    <p:anim calcmode="lin" valueType="num">
                                      <p:cBhvr>
                                        <p:cTn id="412" dur="1000"/>
                                        <p:tgtEl>
                                          <p:spTgt spid="85"/>
                                        </p:tgtEl>
                                        <p:attrNameLst>
                                          <p:attrName>ppt_x</p:attrName>
                                        </p:attrNameLst>
                                      </p:cBhvr>
                                      <p:tavLst>
                                        <p:tav tm="0">
                                          <p:val>
                                            <p:strVal val="ppt_x"/>
                                          </p:val>
                                        </p:tav>
                                        <p:tav tm="100000">
                                          <p:val>
                                            <p:strVal val="ppt_x"/>
                                          </p:val>
                                        </p:tav>
                                      </p:tavLst>
                                    </p:anim>
                                    <p:anim calcmode="lin" valueType="num">
                                      <p:cBhvr>
                                        <p:cTn id="413" dur="1000"/>
                                        <p:tgtEl>
                                          <p:spTgt spid="85"/>
                                        </p:tgtEl>
                                        <p:attrNameLst>
                                          <p:attrName>ppt_y</p:attrName>
                                        </p:attrNameLst>
                                      </p:cBhvr>
                                      <p:tavLst>
                                        <p:tav tm="0">
                                          <p:val>
                                            <p:strVal val="ppt_y"/>
                                          </p:val>
                                        </p:tav>
                                        <p:tav tm="100000">
                                          <p:val>
                                            <p:strVal val="ppt_y+.1"/>
                                          </p:val>
                                        </p:tav>
                                      </p:tavLst>
                                    </p:anim>
                                    <p:set>
                                      <p:cBhvr>
                                        <p:cTn id="414" dur="1" fill="hold">
                                          <p:stCondLst>
                                            <p:cond delay="999"/>
                                          </p:stCondLst>
                                        </p:cTn>
                                        <p:tgtEl>
                                          <p:spTgt spid="85"/>
                                        </p:tgtEl>
                                        <p:attrNameLst>
                                          <p:attrName>style.visibility</p:attrName>
                                        </p:attrNameLst>
                                      </p:cBhvr>
                                      <p:to>
                                        <p:strVal val="hidden"/>
                                      </p:to>
                                    </p:set>
                                  </p:childTnLst>
                                </p:cTn>
                              </p:par>
                              <p:par>
                                <p:cTn id="415" presetID="42" presetClass="exit" presetSubtype="0" fill="hold" grpId="0" nodeType="withEffect">
                                  <p:stCondLst>
                                    <p:cond delay="0"/>
                                  </p:stCondLst>
                                  <p:childTnLst>
                                    <p:animEffect transition="out" filter="fade">
                                      <p:cBhvr>
                                        <p:cTn id="416" dur="1000"/>
                                        <p:tgtEl>
                                          <p:spTgt spid="86"/>
                                        </p:tgtEl>
                                      </p:cBhvr>
                                    </p:animEffect>
                                    <p:anim calcmode="lin" valueType="num">
                                      <p:cBhvr>
                                        <p:cTn id="417" dur="1000"/>
                                        <p:tgtEl>
                                          <p:spTgt spid="86"/>
                                        </p:tgtEl>
                                        <p:attrNameLst>
                                          <p:attrName>ppt_x</p:attrName>
                                        </p:attrNameLst>
                                      </p:cBhvr>
                                      <p:tavLst>
                                        <p:tav tm="0">
                                          <p:val>
                                            <p:strVal val="ppt_x"/>
                                          </p:val>
                                        </p:tav>
                                        <p:tav tm="100000">
                                          <p:val>
                                            <p:strVal val="ppt_x"/>
                                          </p:val>
                                        </p:tav>
                                      </p:tavLst>
                                    </p:anim>
                                    <p:anim calcmode="lin" valueType="num">
                                      <p:cBhvr>
                                        <p:cTn id="418" dur="1000"/>
                                        <p:tgtEl>
                                          <p:spTgt spid="86"/>
                                        </p:tgtEl>
                                        <p:attrNameLst>
                                          <p:attrName>ppt_y</p:attrName>
                                        </p:attrNameLst>
                                      </p:cBhvr>
                                      <p:tavLst>
                                        <p:tav tm="0">
                                          <p:val>
                                            <p:strVal val="ppt_y"/>
                                          </p:val>
                                        </p:tav>
                                        <p:tav tm="100000">
                                          <p:val>
                                            <p:strVal val="ppt_y+.1"/>
                                          </p:val>
                                        </p:tav>
                                      </p:tavLst>
                                    </p:anim>
                                    <p:set>
                                      <p:cBhvr>
                                        <p:cTn id="419" dur="1" fill="hold">
                                          <p:stCondLst>
                                            <p:cond delay="999"/>
                                          </p:stCondLst>
                                        </p:cTn>
                                        <p:tgtEl>
                                          <p:spTgt spid="86"/>
                                        </p:tgtEl>
                                        <p:attrNameLst>
                                          <p:attrName>style.visibility</p:attrName>
                                        </p:attrNameLst>
                                      </p:cBhvr>
                                      <p:to>
                                        <p:strVal val="hidden"/>
                                      </p:to>
                                    </p:set>
                                  </p:childTnLst>
                                </p:cTn>
                              </p:par>
                              <p:par>
                                <p:cTn id="420" presetID="42" presetClass="exit" presetSubtype="0" fill="hold" grpId="0" nodeType="withEffect">
                                  <p:stCondLst>
                                    <p:cond delay="0"/>
                                  </p:stCondLst>
                                  <p:childTnLst>
                                    <p:animEffect transition="out" filter="fade">
                                      <p:cBhvr>
                                        <p:cTn id="421" dur="1000"/>
                                        <p:tgtEl>
                                          <p:spTgt spid="87"/>
                                        </p:tgtEl>
                                      </p:cBhvr>
                                    </p:animEffect>
                                    <p:anim calcmode="lin" valueType="num">
                                      <p:cBhvr>
                                        <p:cTn id="422" dur="1000"/>
                                        <p:tgtEl>
                                          <p:spTgt spid="87"/>
                                        </p:tgtEl>
                                        <p:attrNameLst>
                                          <p:attrName>ppt_x</p:attrName>
                                        </p:attrNameLst>
                                      </p:cBhvr>
                                      <p:tavLst>
                                        <p:tav tm="0">
                                          <p:val>
                                            <p:strVal val="ppt_x"/>
                                          </p:val>
                                        </p:tav>
                                        <p:tav tm="100000">
                                          <p:val>
                                            <p:strVal val="ppt_x"/>
                                          </p:val>
                                        </p:tav>
                                      </p:tavLst>
                                    </p:anim>
                                    <p:anim calcmode="lin" valueType="num">
                                      <p:cBhvr>
                                        <p:cTn id="423" dur="1000"/>
                                        <p:tgtEl>
                                          <p:spTgt spid="87"/>
                                        </p:tgtEl>
                                        <p:attrNameLst>
                                          <p:attrName>ppt_y</p:attrName>
                                        </p:attrNameLst>
                                      </p:cBhvr>
                                      <p:tavLst>
                                        <p:tav tm="0">
                                          <p:val>
                                            <p:strVal val="ppt_y"/>
                                          </p:val>
                                        </p:tav>
                                        <p:tav tm="100000">
                                          <p:val>
                                            <p:strVal val="ppt_y+.1"/>
                                          </p:val>
                                        </p:tav>
                                      </p:tavLst>
                                    </p:anim>
                                    <p:set>
                                      <p:cBhvr>
                                        <p:cTn id="424" dur="1" fill="hold">
                                          <p:stCondLst>
                                            <p:cond delay="999"/>
                                          </p:stCondLst>
                                        </p:cTn>
                                        <p:tgtEl>
                                          <p:spTgt spid="87"/>
                                        </p:tgtEl>
                                        <p:attrNameLst>
                                          <p:attrName>style.visibility</p:attrName>
                                        </p:attrNameLst>
                                      </p:cBhvr>
                                      <p:to>
                                        <p:strVal val="hidden"/>
                                      </p:to>
                                    </p:set>
                                  </p:childTnLst>
                                </p:cTn>
                              </p:par>
                              <p:par>
                                <p:cTn id="425" presetID="42" presetClass="exit" presetSubtype="0" fill="hold" grpId="0" nodeType="withEffect">
                                  <p:stCondLst>
                                    <p:cond delay="0"/>
                                  </p:stCondLst>
                                  <p:childTnLst>
                                    <p:animEffect transition="out" filter="fade">
                                      <p:cBhvr>
                                        <p:cTn id="426" dur="1000"/>
                                        <p:tgtEl>
                                          <p:spTgt spid="88"/>
                                        </p:tgtEl>
                                      </p:cBhvr>
                                    </p:animEffect>
                                    <p:anim calcmode="lin" valueType="num">
                                      <p:cBhvr>
                                        <p:cTn id="427" dur="1000"/>
                                        <p:tgtEl>
                                          <p:spTgt spid="88"/>
                                        </p:tgtEl>
                                        <p:attrNameLst>
                                          <p:attrName>ppt_x</p:attrName>
                                        </p:attrNameLst>
                                      </p:cBhvr>
                                      <p:tavLst>
                                        <p:tav tm="0">
                                          <p:val>
                                            <p:strVal val="ppt_x"/>
                                          </p:val>
                                        </p:tav>
                                        <p:tav tm="100000">
                                          <p:val>
                                            <p:strVal val="ppt_x"/>
                                          </p:val>
                                        </p:tav>
                                      </p:tavLst>
                                    </p:anim>
                                    <p:anim calcmode="lin" valueType="num">
                                      <p:cBhvr>
                                        <p:cTn id="428" dur="1000"/>
                                        <p:tgtEl>
                                          <p:spTgt spid="88"/>
                                        </p:tgtEl>
                                        <p:attrNameLst>
                                          <p:attrName>ppt_y</p:attrName>
                                        </p:attrNameLst>
                                      </p:cBhvr>
                                      <p:tavLst>
                                        <p:tav tm="0">
                                          <p:val>
                                            <p:strVal val="ppt_y"/>
                                          </p:val>
                                        </p:tav>
                                        <p:tav tm="100000">
                                          <p:val>
                                            <p:strVal val="ppt_y+.1"/>
                                          </p:val>
                                        </p:tav>
                                      </p:tavLst>
                                    </p:anim>
                                    <p:set>
                                      <p:cBhvr>
                                        <p:cTn id="429" dur="1" fill="hold">
                                          <p:stCondLst>
                                            <p:cond delay="999"/>
                                          </p:stCondLst>
                                        </p:cTn>
                                        <p:tgtEl>
                                          <p:spTgt spid="88"/>
                                        </p:tgtEl>
                                        <p:attrNameLst>
                                          <p:attrName>style.visibility</p:attrName>
                                        </p:attrNameLst>
                                      </p:cBhvr>
                                      <p:to>
                                        <p:strVal val="hidden"/>
                                      </p:to>
                                    </p:set>
                                  </p:childTnLst>
                                </p:cTn>
                              </p:par>
                              <p:par>
                                <p:cTn id="430" presetID="42" presetClass="exit" presetSubtype="0" fill="hold" grpId="0" nodeType="withEffect">
                                  <p:stCondLst>
                                    <p:cond delay="0"/>
                                  </p:stCondLst>
                                  <p:childTnLst>
                                    <p:animEffect transition="out" filter="fade">
                                      <p:cBhvr>
                                        <p:cTn id="431" dur="1000"/>
                                        <p:tgtEl>
                                          <p:spTgt spid="89"/>
                                        </p:tgtEl>
                                      </p:cBhvr>
                                    </p:animEffect>
                                    <p:anim calcmode="lin" valueType="num">
                                      <p:cBhvr>
                                        <p:cTn id="432" dur="1000"/>
                                        <p:tgtEl>
                                          <p:spTgt spid="89"/>
                                        </p:tgtEl>
                                        <p:attrNameLst>
                                          <p:attrName>ppt_x</p:attrName>
                                        </p:attrNameLst>
                                      </p:cBhvr>
                                      <p:tavLst>
                                        <p:tav tm="0">
                                          <p:val>
                                            <p:strVal val="ppt_x"/>
                                          </p:val>
                                        </p:tav>
                                        <p:tav tm="100000">
                                          <p:val>
                                            <p:strVal val="ppt_x"/>
                                          </p:val>
                                        </p:tav>
                                      </p:tavLst>
                                    </p:anim>
                                    <p:anim calcmode="lin" valueType="num">
                                      <p:cBhvr>
                                        <p:cTn id="433" dur="1000"/>
                                        <p:tgtEl>
                                          <p:spTgt spid="89"/>
                                        </p:tgtEl>
                                        <p:attrNameLst>
                                          <p:attrName>ppt_y</p:attrName>
                                        </p:attrNameLst>
                                      </p:cBhvr>
                                      <p:tavLst>
                                        <p:tav tm="0">
                                          <p:val>
                                            <p:strVal val="ppt_y"/>
                                          </p:val>
                                        </p:tav>
                                        <p:tav tm="100000">
                                          <p:val>
                                            <p:strVal val="ppt_y+.1"/>
                                          </p:val>
                                        </p:tav>
                                      </p:tavLst>
                                    </p:anim>
                                    <p:set>
                                      <p:cBhvr>
                                        <p:cTn id="434" dur="1" fill="hold">
                                          <p:stCondLst>
                                            <p:cond delay="999"/>
                                          </p:stCondLst>
                                        </p:cTn>
                                        <p:tgtEl>
                                          <p:spTgt spid="89"/>
                                        </p:tgtEl>
                                        <p:attrNameLst>
                                          <p:attrName>style.visibility</p:attrName>
                                        </p:attrNameLst>
                                      </p:cBhvr>
                                      <p:to>
                                        <p:strVal val="hidden"/>
                                      </p:to>
                                    </p:set>
                                  </p:childTnLst>
                                </p:cTn>
                              </p:par>
                              <p:par>
                                <p:cTn id="435" presetID="42" presetClass="exit" presetSubtype="0" fill="hold" grpId="0" nodeType="withEffect">
                                  <p:stCondLst>
                                    <p:cond delay="0"/>
                                  </p:stCondLst>
                                  <p:childTnLst>
                                    <p:animEffect transition="out" filter="fade">
                                      <p:cBhvr>
                                        <p:cTn id="436" dur="1000"/>
                                        <p:tgtEl>
                                          <p:spTgt spid="90"/>
                                        </p:tgtEl>
                                      </p:cBhvr>
                                    </p:animEffect>
                                    <p:anim calcmode="lin" valueType="num">
                                      <p:cBhvr>
                                        <p:cTn id="437" dur="1000"/>
                                        <p:tgtEl>
                                          <p:spTgt spid="90"/>
                                        </p:tgtEl>
                                        <p:attrNameLst>
                                          <p:attrName>ppt_x</p:attrName>
                                        </p:attrNameLst>
                                      </p:cBhvr>
                                      <p:tavLst>
                                        <p:tav tm="0">
                                          <p:val>
                                            <p:strVal val="ppt_x"/>
                                          </p:val>
                                        </p:tav>
                                        <p:tav tm="100000">
                                          <p:val>
                                            <p:strVal val="ppt_x"/>
                                          </p:val>
                                        </p:tav>
                                      </p:tavLst>
                                    </p:anim>
                                    <p:anim calcmode="lin" valueType="num">
                                      <p:cBhvr>
                                        <p:cTn id="438" dur="1000"/>
                                        <p:tgtEl>
                                          <p:spTgt spid="90"/>
                                        </p:tgtEl>
                                        <p:attrNameLst>
                                          <p:attrName>ppt_y</p:attrName>
                                        </p:attrNameLst>
                                      </p:cBhvr>
                                      <p:tavLst>
                                        <p:tav tm="0">
                                          <p:val>
                                            <p:strVal val="ppt_y"/>
                                          </p:val>
                                        </p:tav>
                                        <p:tav tm="100000">
                                          <p:val>
                                            <p:strVal val="ppt_y+.1"/>
                                          </p:val>
                                        </p:tav>
                                      </p:tavLst>
                                    </p:anim>
                                    <p:set>
                                      <p:cBhvr>
                                        <p:cTn id="439" dur="1" fill="hold">
                                          <p:stCondLst>
                                            <p:cond delay="999"/>
                                          </p:stCondLst>
                                        </p:cTn>
                                        <p:tgtEl>
                                          <p:spTgt spid="90"/>
                                        </p:tgtEl>
                                        <p:attrNameLst>
                                          <p:attrName>style.visibility</p:attrName>
                                        </p:attrNameLst>
                                      </p:cBhvr>
                                      <p:to>
                                        <p:strVal val="hidden"/>
                                      </p:to>
                                    </p:set>
                                  </p:childTnLst>
                                </p:cTn>
                              </p:par>
                              <p:par>
                                <p:cTn id="440" presetID="42" presetClass="exit" presetSubtype="0" fill="hold" grpId="0" nodeType="withEffect">
                                  <p:stCondLst>
                                    <p:cond delay="0"/>
                                  </p:stCondLst>
                                  <p:childTnLst>
                                    <p:animEffect transition="out" filter="fade">
                                      <p:cBhvr>
                                        <p:cTn id="441" dur="1000"/>
                                        <p:tgtEl>
                                          <p:spTgt spid="91"/>
                                        </p:tgtEl>
                                      </p:cBhvr>
                                    </p:animEffect>
                                    <p:anim calcmode="lin" valueType="num">
                                      <p:cBhvr>
                                        <p:cTn id="442" dur="1000"/>
                                        <p:tgtEl>
                                          <p:spTgt spid="91"/>
                                        </p:tgtEl>
                                        <p:attrNameLst>
                                          <p:attrName>ppt_x</p:attrName>
                                        </p:attrNameLst>
                                      </p:cBhvr>
                                      <p:tavLst>
                                        <p:tav tm="0">
                                          <p:val>
                                            <p:strVal val="ppt_x"/>
                                          </p:val>
                                        </p:tav>
                                        <p:tav tm="100000">
                                          <p:val>
                                            <p:strVal val="ppt_x"/>
                                          </p:val>
                                        </p:tav>
                                      </p:tavLst>
                                    </p:anim>
                                    <p:anim calcmode="lin" valueType="num">
                                      <p:cBhvr>
                                        <p:cTn id="443" dur="1000"/>
                                        <p:tgtEl>
                                          <p:spTgt spid="91"/>
                                        </p:tgtEl>
                                        <p:attrNameLst>
                                          <p:attrName>ppt_y</p:attrName>
                                        </p:attrNameLst>
                                      </p:cBhvr>
                                      <p:tavLst>
                                        <p:tav tm="0">
                                          <p:val>
                                            <p:strVal val="ppt_y"/>
                                          </p:val>
                                        </p:tav>
                                        <p:tav tm="100000">
                                          <p:val>
                                            <p:strVal val="ppt_y+.1"/>
                                          </p:val>
                                        </p:tav>
                                      </p:tavLst>
                                    </p:anim>
                                    <p:set>
                                      <p:cBhvr>
                                        <p:cTn id="444" dur="1" fill="hold">
                                          <p:stCondLst>
                                            <p:cond delay="999"/>
                                          </p:stCondLst>
                                        </p:cTn>
                                        <p:tgtEl>
                                          <p:spTgt spid="91"/>
                                        </p:tgtEl>
                                        <p:attrNameLst>
                                          <p:attrName>style.visibility</p:attrName>
                                        </p:attrNameLst>
                                      </p:cBhvr>
                                      <p:to>
                                        <p:strVal val="hidden"/>
                                      </p:to>
                                    </p:set>
                                  </p:childTnLst>
                                </p:cTn>
                              </p:par>
                              <p:par>
                                <p:cTn id="445" presetID="42" presetClass="exit" presetSubtype="0" fill="hold" grpId="0" nodeType="withEffect">
                                  <p:stCondLst>
                                    <p:cond delay="0"/>
                                  </p:stCondLst>
                                  <p:childTnLst>
                                    <p:animEffect transition="out" filter="fade">
                                      <p:cBhvr>
                                        <p:cTn id="446" dur="1000"/>
                                        <p:tgtEl>
                                          <p:spTgt spid="92"/>
                                        </p:tgtEl>
                                      </p:cBhvr>
                                    </p:animEffect>
                                    <p:anim calcmode="lin" valueType="num">
                                      <p:cBhvr>
                                        <p:cTn id="447" dur="1000"/>
                                        <p:tgtEl>
                                          <p:spTgt spid="92"/>
                                        </p:tgtEl>
                                        <p:attrNameLst>
                                          <p:attrName>ppt_x</p:attrName>
                                        </p:attrNameLst>
                                      </p:cBhvr>
                                      <p:tavLst>
                                        <p:tav tm="0">
                                          <p:val>
                                            <p:strVal val="ppt_x"/>
                                          </p:val>
                                        </p:tav>
                                        <p:tav tm="100000">
                                          <p:val>
                                            <p:strVal val="ppt_x"/>
                                          </p:val>
                                        </p:tav>
                                      </p:tavLst>
                                    </p:anim>
                                    <p:anim calcmode="lin" valueType="num">
                                      <p:cBhvr>
                                        <p:cTn id="448" dur="1000"/>
                                        <p:tgtEl>
                                          <p:spTgt spid="92"/>
                                        </p:tgtEl>
                                        <p:attrNameLst>
                                          <p:attrName>ppt_y</p:attrName>
                                        </p:attrNameLst>
                                      </p:cBhvr>
                                      <p:tavLst>
                                        <p:tav tm="0">
                                          <p:val>
                                            <p:strVal val="ppt_y"/>
                                          </p:val>
                                        </p:tav>
                                        <p:tav tm="100000">
                                          <p:val>
                                            <p:strVal val="ppt_y+.1"/>
                                          </p:val>
                                        </p:tav>
                                      </p:tavLst>
                                    </p:anim>
                                    <p:set>
                                      <p:cBhvr>
                                        <p:cTn id="449" dur="1" fill="hold">
                                          <p:stCondLst>
                                            <p:cond delay="999"/>
                                          </p:stCondLst>
                                        </p:cTn>
                                        <p:tgtEl>
                                          <p:spTgt spid="92"/>
                                        </p:tgtEl>
                                        <p:attrNameLst>
                                          <p:attrName>style.visibility</p:attrName>
                                        </p:attrNameLst>
                                      </p:cBhvr>
                                      <p:to>
                                        <p:strVal val="hidden"/>
                                      </p:to>
                                    </p:set>
                                  </p:childTnLst>
                                </p:cTn>
                              </p:par>
                              <p:par>
                                <p:cTn id="450" presetID="42" presetClass="exit" presetSubtype="0" fill="hold" grpId="0" nodeType="withEffect">
                                  <p:stCondLst>
                                    <p:cond delay="0"/>
                                  </p:stCondLst>
                                  <p:childTnLst>
                                    <p:animEffect transition="out" filter="fade">
                                      <p:cBhvr>
                                        <p:cTn id="451" dur="1000"/>
                                        <p:tgtEl>
                                          <p:spTgt spid="93"/>
                                        </p:tgtEl>
                                      </p:cBhvr>
                                    </p:animEffect>
                                    <p:anim calcmode="lin" valueType="num">
                                      <p:cBhvr>
                                        <p:cTn id="452" dur="1000"/>
                                        <p:tgtEl>
                                          <p:spTgt spid="93"/>
                                        </p:tgtEl>
                                        <p:attrNameLst>
                                          <p:attrName>ppt_x</p:attrName>
                                        </p:attrNameLst>
                                      </p:cBhvr>
                                      <p:tavLst>
                                        <p:tav tm="0">
                                          <p:val>
                                            <p:strVal val="ppt_x"/>
                                          </p:val>
                                        </p:tav>
                                        <p:tav tm="100000">
                                          <p:val>
                                            <p:strVal val="ppt_x"/>
                                          </p:val>
                                        </p:tav>
                                      </p:tavLst>
                                    </p:anim>
                                    <p:anim calcmode="lin" valueType="num">
                                      <p:cBhvr>
                                        <p:cTn id="453" dur="1000"/>
                                        <p:tgtEl>
                                          <p:spTgt spid="93"/>
                                        </p:tgtEl>
                                        <p:attrNameLst>
                                          <p:attrName>ppt_y</p:attrName>
                                        </p:attrNameLst>
                                      </p:cBhvr>
                                      <p:tavLst>
                                        <p:tav tm="0">
                                          <p:val>
                                            <p:strVal val="ppt_y"/>
                                          </p:val>
                                        </p:tav>
                                        <p:tav tm="100000">
                                          <p:val>
                                            <p:strVal val="ppt_y+.1"/>
                                          </p:val>
                                        </p:tav>
                                      </p:tavLst>
                                    </p:anim>
                                    <p:set>
                                      <p:cBhvr>
                                        <p:cTn id="454" dur="1" fill="hold">
                                          <p:stCondLst>
                                            <p:cond delay="999"/>
                                          </p:stCondLst>
                                        </p:cTn>
                                        <p:tgtEl>
                                          <p:spTgt spid="93"/>
                                        </p:tgtEl>
                                        <p:attrNameLst>
                                          <p:attrName>style.visibility</p:attrName>
                                        </p:attrNameLst>
                                      </p:cBhvr>
                                      <p:to>
                                        <p:strVal val="hidden"/>
                                      </p:to>
                                    </p:set>
                                  </p:childTnLst>
                                </p:cTn>
                              </p:par>
                              <p:par>
                                <p:cTn id="455" presetID="42" presetClass="exit" presetSubtype="0" fill="hold" grpId="0" nodeType="withEffect">
                                  <p:stCondLst>
                                    <p:cond delay="0"/>
                                  </p:stCondLst>
                                  <p:childTnLst>
                                    <p:animEffect transition="out" filter="fade">
                                      <p:cBhvr>
                                        <p:cTn id="456" dur="1000"/>
                                        <p:tgtEl>
                                          <p:spTgt spid="94"/>
                                        </p:tgtEl>
                                      </p:cBhvr>
                                    </p:animEffect>
                                    <p:anim calcmode="lin" valueType="num">
                                      <p:cBhvr>
                                        <p:cTn id="457" dur="1000"/>
                                        <p:tgtEl>
                                          <p:spTgt spid="94"/>
                                        </p:tgtEl>
                                        <p:attrNameLst>
                                          <p:attrName>ppt_x</p:attrName>
                                        </p:attrNameLst>
                                      </p:cBhvr>
                                      <p:tavLst>
                                        <p:tav tm="0">
                                          <p:val>
                                            <p:strVal val="ppt_x"/>
                                          </p:val>
                                        </p:tav>
                                        <p:tav tm="100000">
                                          <p:val>
                                            <p:strVal val="ppt_x"/>
                                          </p:val>
                                        </p:tav>
                                      </p:tavLst>
                                    </p:anim>
                                    <p:anim calcmode="lin" valueType="num">
                                      <p:cBhvr>
                                        <p:cTn id="458" dur="1000"/>
                                        <p:tgtEl>
                                          <p:spTgt spid="94"/>
                                        </p:tgtEl>
                                        <p:attrNameLst>
                                          <p:attrName>ppt_y</p:attrName>
                                        </p:attrNameLst>
                                      </p:cBhvr>
                                      <p:tavLst>
                                        <p:tav tm="0">
                                          <p:val>
                                            <p:strVal val="ppt_y"/>
                                          </p:val>
                                        </p:tav>
                                        <p:tav tm="100000">
                                          <p:val>
                                            <p:strVal val="ppt_y+.1"/>
                                          </p:val>
                                        </p:tav>
                                      </p:tavLst>
                                    </p:anim>
                                    <p:set>
                                      <p:cBhvr>
                                        <p:cTn id="459" dur="1" fill="hold">
                                          <p:stCondLst>
                                            <p:cond delay="999"/>
                                          </p:stCondLst>
                                        </p:cTn>
                                        <p:tgtEl>
                                          <p:spTgt spid="94"/>
                                        </p:tgtEl>
                                        <p:attrNameLst>
                                          <p:attrName>style.visibility</p:attrName>
                                        </p:attrNameLst>
                                      </p:cBhvr>
                                      <p:to>
                                        <p:strVal val="hidden"/>
                                      </p:to>
                                    </p:set>
                                  </p:childTnLst>
                                </p:cTn>
                              </p:par>
                              <p:par>
                                <p:cTn id="460" presetID="42" presetClass="exit" presetSubtype="0" fill="hold" grpId="0" nodeType="withEffect">
                                  <p:stCondLst>
                                    <p:cond delay="0"/>
                                  </p:stCondLst>
                                  <p:childTnLst>
                                    <p:animEffect transition="out" filter="fade">
                                      <p:cBhvr>
                                        <p:cTn id="461" dur="1000"/>
                                        <p:tgtEl>
                                          <p:spTgt spid="95"/>
                                        </p:tgtEl>
                                      </p:cBhvr>
                                    </p:animEffect>
                                    <p:anim calcmode="lin" valueType="num">
                                      <p:cBhvr>
                                        <p:cTn id="462" dur="1000"/>
                                        <p:tgtEl>
                                          <p:spTgt spid="95"/>
                                        </p:tgtEl>
                                        <p:attrNameLst>
                                          <p:attrName>ppt_x</p:attrName>
                                        </p:attrNameLst>
                                      </p:cBhvr>
                                      <p:tavLst>
                                        <p:tav tm="0">
                                          <p:val>
                                            <p:strVal val="ppt_x"/>
                                          </p:val>
                                        </p:tav>
                                        <p:tav tm="100000">
                                          <p:val>
                                            <p:strVal val="ppt_x"/>
                                          </p:val>
                                        </p:tav>
                                      </p:tavLst>
                                    </p:anim>
                                    <p:anim calcmode="lin" valueType="num">
                                      <p:cBhvr>
                                        <p:cTn id="463" dur="1000"/>
                                        <p:tgtEl>
                                          <p:spTgt spid="95"/>
                                        </p:tgtEl>
                                        <p:attrNameLst>
                                          <p:attrName>ppt_y</p:attrName>
                                        </p:attrNameLst>
                                      </p:cBhvr>
                                      <p:tavLst>
                                        <p:tav tm="0">
                                          <p:val>
                                            <p:strVal val="ppt_y"/>
                                          </p:val>
                                        </p:tav>
                                        <p:tav tm="100000">
                                          <p:val>
                                            <p:strVal val="ppt_y+.1"/>
                                          </p:val>
                                        </p:tav>
                                      </p:tavLst>
                                    </p:anim>
                                    <p:set>
                                      <p:cBhvr>
                                        <p:cTn id="464" dur="1" fill="hold">
                                          <p:stCondLst>
                                            <p:cond delay="999"/>
                                          </p:stCondLst>
                                        </p:cTn>
                                        <p:tgtEl>
                                          <p:spTgt spid="95"/>
                                        </p:tgtEl>
                                        <p:attrNameLst>
                                          <p:attrName>style.visibility</p:attrName>
                                        </p:attrNameLst>
                                      </p:cBhvr>
                                      <p:to>
                                        <p:strVal val="hidden"/>
                                      </p:to>
                                    </p:set>
                                  </p:childTnLst>
                                </p:cTn>
                              </p:par>
                              <p:par>
                                <p:cTn id="465" presetID="42" presetClass="exit" presetSubtype="0" fill="hold" grpId="0" nodeType="withEffect">
                                  <p:stCondLst>
                                    <p:cond delay="0"/>
                                  </p:stCondLst>
                                  <p:childTnLst>
                                    <p:animEffect transition="out" filter="fade">
                                      <p:cBhvr>
                                        <p:cTn id="466" dur="1000"/>
                                        <p:tgtEl>
                                          <p:spTgt spid="96"/>
                                        </p:tgtEl>
                                      </p:cBhvr>
                                    </p:animEffect>
                                    <p:anim calcmode="lin" valueType="num">
                                      <p:cBhvr>
                                        <p:cTn id="467" dur="1000"/>
                                        <p:tgtEl>
                                          <p:spTgt spid="96"/>
                                        </p:tgtEl>
                                        <p:attrNameLst>
                                          <p:attrName>ppt_x</p:attrName>
                                        </p:attrNameLst>
                                      </p:cBhvr>
                                      <p:tavLst>
                                        <p:tav tm="0">
                                          <p:val>
                                            <p:strVal val="ppt_x"/>
                                          </p:val>
                                        </p:tav>
                                        <p:tav tm="100000">
                                          <p:val>
                                            <p:strVal val="ppt_x"/>
                                          </p:val>
                                        </p:tav>
                                      </p:tavLst>
                                    </p:anim>
                                    <p:anim calcmode="lin" valueType="num">
                                      <p:cBhvr>
                                        <p:cTn id="468" dur="1000"/>
                                        <p:tgtEl>
                                          <p:spTgt spid="96"/>
                                        </p:tgtEl>
                                        <p:attrNameLst>
                                          <p:attrName>ppt_y</p:attrName>
                                        </p:attrNameLst>
                                      </p:cBhvr>
                                      <p:tavLst>
                                        <p:tav tm="0">
                                          <p:val>
                                            <p:strVal val="ppt_y"/>
                                          </p:val>
                                        </p:tav>
                                        <p:tav tm="100000">
                                          <p:val>
                                            <p:strVal val="ppt_y+.1"/>
                                          </p:val>
                                        </p:tav>
                                      </p:tavLst>
                                    </p:anim>
                                    <p:set>
                                      <p:cBhvr>
                                        <p:cTn id="469" dur="1" fill="hold">
                                          <p:stCondLst>
                                            <p:cond delay="999"/>
                                          </p:stCondLst>
                                        </p:cTn>
                                        <p:tgtEl>
                                          <p:spTgt spid="96"/>
                                        </p:tgtEl>
                                        <p:attrNameLst>
                                          <p:attrName>style.visibility</p:attrName>
                                        </p:attrNameLst>
                                      </p:cBhvr>
                                      <p:to>
                                        <p:strVal val="hidden"/>
                                      </p:to>
                                    </p:set>
                                  </p:childTnLst>
                                </p:cTn>
                              </p:par>
                              <p:par>
                                <p:cTn id="470" presetID="42" presetClass="exit" presetSubtype="0" fill="hold" grpId="0" nodeType="withEffect">
                                  <p:stCondLst>
                                    <p:cond delay="0"/>
                                  </p:stCondLst>
                                  <p:childTnLst>
                                    <p:animEffect transition="out" filter="fade">
                                      <p:cBhvr>
                                        <p:cTn id="471" dur="1000"/>
                                        <p:tgtEl>
                                          <p:spTgt spid="97"/>
                                        </p:tgtEl>
                                      </p:cBhvr>
                                    </p:animEffect>
                                    <p:anim calcmode="lin" valueType="num">
                                      <p:cBhvr>
                                        <p:cTn id="472" dur="1000"/>
                                        <p:tgtEl>
                                          <p:spTgt spid="97"/>
                                        </p:tgtEl>
                                        <p:attrNameLst>
                                          <p:attrName>ppt_x</p:attrName>
                                        </p:attrNameLst>
                                      </p:cBhvr>
                                      <p:tavLst>
                                        <p:tav tm="0">
                                          <p:val>
                                            <p:strVal val="ppt_x"/>
                                          </p:val>
                                        </p:tav>
                                        <p:tav tm="100000">
                                          <p:val>
                                            <p:strVal val="ppt_x"/>
                                          </p:val>
                                        </p:tav>
                                      </p:tavLst>
                                    </p:anim>
                                    <p:anim calcmode="lin" valueType="num">
                                      <p:cBhvr>
                                        <p:cTn id="473" dur="1000"/>
                                        <p:tgtEl>
                                          <p:spTgt spid="97"/>
                                        </p:tgtEl>
                                        <p:attrNameLst>
                                          <p:attrName>ppt_y</p:attrName>
                                        </p:attrNameLst>
                                      </p:cBhvr>
                                      <p:tavLst>
                                        <p:tav tm="0">
                                          <p:val>
                                            <p:strVal val="ppt_y"/>
                                          </p:val>
                                        </p:tav>
                                        <p:tav tm="100000">
                                          <p:val>
                                            <p:strVal val="ppt_y+.1"/>
                                          </p:val>
                                        </p:tav>
                                      </p:tavLst>
                                    </p:anim>
                                    <p:set>
                                      <p:cBhvr>
                                        <p:cTn id="474" dur="1" fill="hold">
                                          <p:stCondLst>
                                            <p:cond delay="999"/>
                                          </p:stCondLst>
                                        </p:cTn>
                                        <p:tgtEl>
                                          <p:spTgt spid="97"/>
                                        </p:tgtEl>
                                        <p:attrNameLst>
                                          <p:attrName>style.visibility</p:attrName>
                                        </p:attrNameLst>
                                      </p:cBhvr>
                                      <p:to>
                                        <p:strVal val="hidden"/>
                                      </p:to>
                                    </p:set>
                                  </p:childTnLst>
                                </p:cTn>
                              </p:par>
                              <p:par>
                                <p:cTn id="475" presetID="42" presetClass="exit" presetSubtype="0" fill="hold" grpId="0" nodeType="withEffect">
                                  <p:stCondLst>
                                    <p:cond delay="0"/>
                                  </p:stCondLst>
                                  <p:childTnLst>
                                    <p:animEffect transition="out" filter="fade">
                                      <p:cBhvr>
                                        <p:cTn id="476" dur="1000"/>
                                        <p:tgtEl>
                                          <p:spTgt spid="98"/>
                                        </p:tgtEl>
                                      </p:cBhvr>
                                    </p:animEffect>
                                    <p:anim calcmode="lin" valueType="num">
                                      <p:cBhvr>
                                        <p:cTn id="477" dur="1000"/>
                                        <p:tgtEl>
                                          <p:spTgt spid="98"/>
                                        </p:tgtEl>
                                        <p:attrNameLst>
                                          <p:attrName>ppt_x</p:attrName>
                                        </p:attrNameLst>
                                      </p:cBhvr>
                                      <p:tavLst>
                                        <p:tav tm="0">
                                          <p:val>
                                            <p:strVal val="ppt_x"/>
                                          </p:val>
                                        </p:tav>
                                        <p:tav tm="100000">
                                          <p:val>
                                            <p:strVal val="ppt_x"/>
                                          </p:val>
                                        </p:tav>
                                      </p:tavLst>
                                    </p:anim>
                                    <p:anim calcmode="lin" valueType="num">
                                      <p:cBhvr>
                                        <p:cTn id="478" dur="1000"/>
                                        <p:tgtEl>
                                          <p:spTgt spid="98"/>
                                        </p:tgtEl>
                                        <p:attrNameLst>
                                          <p:attrName>ppt_y</p:attrName>
                                        </p:attrNameLst>
                                      </p:cBhvr>
                                      <p:tavLst>
                                        <p:tav tm="0">
                                          <p:val>
                                            <p:strVal val="ppt_y"/>
                                          </p:val>
                                        </p:tav>
                                        <p:tav tm="100000">
                                          <p:val>
                                            <p:strVal val="ppt_y+.1"/>
                                          </p:val>
                                        </p:tav>
                                      </p:tavLst>
                                    </p:anim>
                                    <p:set>
                                      <p:cBhvr>
                                        <p:cTn id="479" dur="1" fill="hold">
                                          <p:stCondLst>
                                            <p:cond delay="999"/>
                                          </p:stCondLst>
                                        </p:cTn>
                                        <p:tgtEl>
                                          <p:spTgt spid="98"/>
                                        </p:tgtEl>
                                        <p:attrNameLst>
                                          <p:attrName>style.visibility</p:attrName>
                                        </p:attrNameLst>
                                      </p:cBhvr>
                                      <p:to>
                                        <p:strVal val="hidden"/>
                                      </p:to>
                                    </p:set>
                                  </p:childTnLst>
                                </p:cTn>
                              </p:par>
                              <p:par>
                                <p:cTn id="480" presetID="42" presetClass="exit" presetSubtype="0" fill="hold" grpId="0" nodeType="withEffect">
                                  <p:stCondLst>
                                    <p:cond delay="0"/>
                                  </p:stCondLst>
                                  <p:childTnLst>
                                    <p:animEffect transition="out" filter="fade">
                                      <p:cBhvr>
                                        <p:cTn id="481" dur="1000"/>
                                        <p:tgtEl>
                                          <p:spTgt spid="99"/>
                                        </p:tgtEl>
                                      </p:cBhvr>
                                    </p:animEffect>
                                    <p:anim calcmode="lin" valueType="num">
                                      <p:cBhvr>
                                        <p:cTn id="482" dur="1000"/>
                                        <p:tgtEl>
                                          <p:spTgt spid="99"/>
                                        </p:tgtEl>
                                        <p:attrNameLst>
                                          <p:attrName>ppt_x</p:attrName>
                                        </p:attrNameLst>
                                      </p:cBhvr>
                                      <p:tavLst>
                                        <p:tav tm="0">
                                          <p:val>
                                            <p:strVal val="ppt_x"/>
                                          </p:val>
                                        </p:tav>
                                        <p:tav tm="100000">
                                          <p:val>
                                            <p:strVal val="ppt_x"/>
                                          </p:val>
                                        </p:tav>
                                      </p:tavLst>
                                    </p:anim>
                                    <p:anim calcmode="lin" valueType="num">
                                      <p:cBhvr>
                                        <p:cTn id="483" dur="1000"/>
                                        <p:tgtEl>
                                          <p:spTgt spid="99"/>
                                        </p:tgtEl>
                                        <p:attrNameLst>
                                          <p:attrName>ppt_y</p:attrName>
                                        </p:attrNameLst>
                                      </p:cBhvr>
                                      <p:tavLst>
                                        <p:tav tm="0">
                                          <p:val>
                                            <p:strVal val="ppt_y"/>
                                          </p:val>
                                        </p:tav>
                                        <p:tav tm="100000">
                                          <p:val>
                                            <p:strVal val="ppt_y+.1"/>
                                          </p:val>
                                        </p:tav>
                                      </p:tavLst>
                                    </p:anim>
                                    <p:set>
                                      <p:cBhvr>
                                        <p:cTn id="484" dur="1" fill="hold">
                                          <p:stCondLst>
                                            <p:cond delay="999"/>
                                          </p:stCondLst>
                                        </p:cTn>
                                        <p:tgtEl>
                                          <p:spTgt spid="99"/>
                                        </p:tgtEl>
                                        <p:attrNameLst>
                                          <p:attrName>style.visibility</p:attrName>
                                        </p:attrNameLst>
                                      </p:cBhvr>
                                      <p:to>
                                        <p:strVal val="hidden"/>
                                      </p:to>
                                    </p:set>
                                  </p:childTnLst>
                                </p:cTn>
                              </p:par>
                              <p:par>
                                <p:cTn id="485" presetID="42" presetClass="exit" presetSubtype="0" fill="hold" grpId="0" nodeType="withEffect">
                                  <p:stCondLst>
                                    <p:cond delay="0"/>
                                  </p:stCondLst>
                                  <p:childTnLst>
                                    <p:animEffect transition="out" filter="fade">
                                      <p:cBhvr>
                                        <p:cTn id="486" dur="1000"/>
                                        <p:tgtEl>
                                          <p:spTgt spid="100"/>
                                        </p:tgtEl>
                                      </p:cBhvr>
                                    </p:animEffect>
                                    <p:anim calcmode="lin" valueType="num">
                                      <p:cBhvr>
                                        <p:cTn id="487" dur="1000"/>
                                        <p:tgtEl>
                                          <p:spTgt spid="100"/>
                                        </p:tgtEl>
                                        <p:attrNameLst>
                                          <p:attrName>ppt_x</p:attrName>
                                        </p:attrNameLst>
                                      </p:cBhvr>
                                      <p:tavLst>
                                        <p:tav tm="0">
                                          <p:val>
                                            <p:strVal val="ppt_x"/>
                                          </p:val>
                                        </p:tav>
                                        <p:tav tm="100000">
                                          <p:val>
                                            <p:strVal val="ppt_x"/>
                                          </p:val>
                                        </p:tav>
                                      </p:tavLst>
                                    </p:anim>
                                    <p:anim calcmode="lin" valueType="num">
                                      <p:cBhvr>
                                        <p:cTn id="488" dur="1000"/>
                                        <p:tgtEl>
                                          <p:spTgt spid="100"/>
                                        </p:tgtEl>
                                        <p:attrNameLst>
                                          <p:attrName>ppt_y</p:attrName>
                                        </p:attrNameLst>
                                      </p:cBhvr>
                                      <p:tavLst>
                                        <p:tav tm="0">
                                          <p:val>
                                            <p:strVal val="ppt_y"/>
                                          </p:val>
                                        </p:tav>
                                        <p:tav tm="100000">
                                          <p:val>
                                            <p:strVal val="ppt_y+.1"/>
                                          </p:val>
                                        </p:tav>
                                      </p:tavLst>
                                    </p:anim>
                                    <p:set>
                                      <p:cBhvr>
                                        <p:cTn id="489" dur="1" fill="hold">
                                          <p:stCondLst>
                                            <p:cond delay="999"/>
                                          </p:stCondLst>
                                        </p:cTn>
                                        <p:tgtEl>
                                          <p:spTgt spid="100"/>
                                        </p:tgtEl>
                                        <p:attrNameLst>
                                          <p:attrName>style.visibility</p:attrName>
                                        </p:attrNameLst>
                                      </p:cBhvr>
                                      <p:to>
                                        <p:strVal val="hidden"/>
                                      </p:to>
                                    </p:set>
                                  </p:childTnLst>
                                </p:cTn>
                              </p:par>
                              <p:par>
                                <p:cTn id="490" presetID="42" presetClass="exit" presetSubtype="0" fill="hold" grpId="0" nodeType="withEffect">
                                  <p:stCondLst>
                                    <p:cond delay="0"/>
                                  </p:stCondLst>
                                  <p:childTnLst>
                                    <p:animEffect transition="out" filter="fade">
                                      <p:cBhvr>
                                        <p:cTn id="491" dur="1000"/>
                                        <p:tgtEl>
                                          <p:spTgt spid="101"/>
                                        </p:tgtEl>
                                      </p:cBhvr>
                                    </p:animEffect>
                                    <p:anim calcmode="lin" valueType="num">
                                      <p:cBhvr>
                                        <p:cTn id="492" dur="1000"/>
                                        <p:tgtEl>
                                          <p:spTgt spid="101"/>
                                        </p:tgtEl>
                                        <p:attrNameLst>
                                          <p:attrName>ppt_x</p:attrName>
                                        </p:attrNameLst>
                                      </p:cBhvr>
                                      <p:tavLst>
                                        <p:tav tm="0">
                                          <p:val>
                                            <p:strVal val="ppt_x"/>
                                          </p:val>
                                        </p:tav>
                                        <p:tav tm="100000">
                                          <p:val>
                                            <p:strVal val="ppt_x"/>
                                          </p:val>
                                        </p:tav>
                                      </p:tavLst>
                                    </p:anim>
                                    <p:anim calcmode="lin" valueType="num">
                                      <p:cBhvr>
                                        <p:cTn id="493" dur="1000"/>
                                        <p:tgtEl>
                                          <p:spTgt spid="101"/>
                                        </p:tgtEl>
                                        <p:attrNameLst>
                                          <p:attrName>ppt_y</p:attrName>
                                        </p:attrNameLst>
                                      </p:cBhvr>
                                      <p:tavLst>
                                        <p:tav tm="0">
                                          <p:val>
                                            <p:strVal val="ppt_y"/>
                                          </p:val>
                                        </p:tav>
                                        <p:tav tm="100000">
                                          <p:val>
                                            <p:strVal val="ppt_y+.1"/>
                                          </p:val>
                                        </p:tav>
                                      </p:tavLst>
                                    </p:anim>
                                    <p:set>
                                      <p:cBhvr>
                                        <p:cTn id="494" dur="1" fill="hold">
                                          <p:stCondLst>
                                            <p:cond delay="999"/>
                                          </p:stCondLst>
                                        </p:cTn>
                                        <p:tgtEl>
                                          <p:spTgt spid="101"/>
                                        </p:tgtEl>
                                        <p:attrNameLst>
                                          <p:attrName>style.visibility</p:attrName>
                                        </p:attrNameLst>
                                      </p:cBhvr>
                                      <p:to>
                                        <p:strVal val="hidden"/>
                                      </p:to>
                                    </p:set>
                                  </p:childTnLst>
                                </p:cTn>
                              </p:par>
                              <p:par>
                                <p:cTn id="495" presetID="42" presetClass="exit" presetSubtype="0" fill="hold" grpId="0" nodeType="withEffect">
                                  <p:stCondLst>
                                    <p:cond delay="0"/>
                                  </p:stCondLst>
                                  <p:childTnLst>
                                    <p:animEffect transition="out" filter="fade">
                                      <p:cBhvr>
                                        <p:cTn id="496" dur="1000"/>
                                        <p:tgtEl>
                                          <p:spTgt spid="102"/>
                                        </p:tgtEl>
                                      </p:cBhvr>
                                    </p:animEffect>
                                    <p:anim calcmode="lin" valueType="num">
                                      <p:cBhvr>
                                        <p:cTn id="497" dur="1000"/>
                                        <p:tgtEl>
                                          <p:spTgt spid="102"/>
                                        </p:tgtEl>
                                        <p:attrNameLst>
                                          <p:attrName>ppt_x</p:attrName>
                                        </p:attrNameLst>
                                      </p:cBhvr>
                                      <p:tavLst>
                                        <p:tav tm="0">
                                          <p:val>
                                            <p:strVal val="ppt_x"/>
                                          </p:val>
                                        </p:tav>
                                        <p:tav tm="100000">
                                          <p:val>
                                            <p:strVal val="ppt_x"/>
                                          </p:val>
                                        </p:tav>
                                      </p:tavLst>
                                    </p:anim>
                                    <p:anim calcmode="lin" valueType="num">
                                      <p:cBhvr>
                                        <p:cTn id="498" dur="1000"/>
                                        <p:tgtEl>
                                          <p:spTgt spid="102"/>
                                        </p:tgtEl>
                                        <p:attrNameLst>
                                          <p:attrName>ppt_y</p:attrName>
                                        </p:attrNameLst>
                                      </p:cBhvr>
                                      <p:tavLst>
                                        <p:tav tm="0">
                                          <p:val>
                                            <p:strVal val="ppt_y"/>
                                          </p:val>
                                        </p:tav>
                                        <p:tav tm="100000">
                                          <p:val>
                                            <p:strVal val="ppt_y+.1"/>
                                          </p:val>
                                        </p:tav>
                                      </p:tavLst>
                                    </p:anim>
                                    <p:set>
                                      <p:cBhvr>
                                        <p:cTn id="499" dur="1" fill="hold">
                                          <p:stCondLst>
                                            <p:cond delay="999"/>
                                          </p:stCondLst>
                                        </p:cTn>
                                        <p:tgtEl>
                                          <p:spTgt spid="102"/>
                                        </p:tgtEl>
                                        <p:attrNameLst>
                                          <p:attrName>style.visibility</p:attrName>
                                        </p:attrNameLst>
                                      </p:cBhvr>
                                      <p:to>
                                        <p:strVal val="hidden"/>
                                      </p:to>
                                    </p:set>
                                  </p:childTnLst>
                                </p:cTn>
                              </p:par>
                              <p:par>
                                <p:cTn id="500" presetID="42" presetClass="exit" presetSubtype="0" fill="hold" grpId="0" nodeType="withEffect">
                                  <p:stCondLst>
                                    <p:cond delay="0"/>
                                  </p:stCondLst>
                                  <p:childTnLst>
                                    <p:animEffect transition="out" filter="fade">
                                      <p:cBhvr>
                                        <p:cTn id="501" dur="1000"/>
                                        <p:tgtEl>
                                          <p:spTgt spid="103"/>
                                        </p:tgtEl>
                                      </p:cBhvr>
                                    </p:animEffect>
                                    <p:anim calcmode="lin" valueType="num">
                                      <p:cBhvr>
                                        <p:cTn id="502" dur="1000"/>
                                        <p:tgtEl>
                                          <p:spTgt spid="103"/>
                                        </p:tgtEl>
                                        <p:attrNameLst>
                                          <p:attrName>ppt_x</p:attrName>
                                        </p:attrNameLst>
                                      </p:cBhvr>
                                      <p:tavLst>
                                        <p:tav tm="0">
                                          <p:val>
                                            <p:strVal val="ppt_x"/>
                                          </p:val>
                                        </p:tav>
                                        <p:tav tm="100000">
                                          <p:val>
                                            <p:strVal val="ppt_x"/>
                                          </p:val>
                                        </p:tav>
                                      </p:tavLst>
                                    </p:anim>
                                    <p:anim calcmode="lin" valueType="num">
                                      <p:cBhvr>
                                        <p:cTn id="503" dur="1000"/>
                                        <p:tgtEl>
                                          <p:spTgt spid="103"/>
                                        </p:tgtEl>
                                        <p:attrNameLst>
                                          <p:attrName>ppt_y</p:attrName>
                                        </p:attrNameLst>
                                      </p:cBhvr>
                                      <p:tavLst>
                                        <p:tav tm="0">
                                          <p:val>
                                            <p:strVal val="ppt_y"/>
                                          </p:val>
                                        </p:tav>
                                        <p:tav tm="100000">
                                          <p:val>
                                            <p:strVal val="ppt_y+.1"/>
                                          </p:val>
                                        </p:tav>
                                      </p:tavLst>
                                    </p:anim>
                                    <p:set>
                                      <p:cBhvr>
                                        <p:cTn id="504" dur="1" fill="hold">
                                          <p:stCondLst>
                                            <p:cond delay="999"/>
                                          </p:stCondLst>
                                        </p:cTn>
                                        <p:tgtEl>
                                          <p:spTgt spid="103"/>
                                        </p:tgtEl>
                                        <p:attrNameLst>
                                          <p:attrName>style.visibility</p:attrName>
                                        </p:attrNameLst>
                                      </p:cBhvr>
                                      <p:to>
                                        <p:strVal val="hidden"/>
                                      </p:to>
                                    </p:set>
                                  </p:childTnLst>
                                </p:cTn>
                              </p:par>
                              <p:par>
                                <p:cTn id="505" presetID="42" presetClass="exit" presetSubtype="0" fill="hold" grpId="0" nodeType="withEffect">
                                  <p:stCondLst>
                                    <p:cond delay="0"/>
                                  </p:stCondLst>
                                  <p:childTnLst>
                                    <p:animEffect transition="out" filter="fade">
                                      <p:cBhvr>
                                        <p:cTn id="506" dur="1000"/>
                                        <p:tgtEl>
                                          <p:spTgt spid="104"/>
                                        </p:tgtEl>
                                      </p:cBhvr>
                                    </p:animEffect>
                                    <p:anim calcmode="lin" valueType="num">
                                      <p:cBhvr>
                                        <p:cTn id="507" dur="1000"/>
                                        <p:tgtEl>
                                          <p:spTgt spid="104"/>
                                        </p:tgtEl>
                                        <p:attrNameLst>
                                          <p:attrName>ppt_x</p:attrName>
                                        </p:attrNameLst>
                                      </p:cBhvr>
                                      <p:tavLst>
                                        <p:tav tm="0">
                                          <p:val>
                                            <p:strVal val="ppt_x"/>
                                          </p:val>
                                        </p:tav>
                                        <p:tav tm="100000">
                                          <p:val>
                                            <p:strVal val="ppt_x"/>
                                          </p:val>
                                        </p:tav>
                                      </p:tavLst>
                                    </p:anim>
                                    <p:anim calcmode="lin" valueType="num">
                                      <p:cBhvr>
                                        <p:cTn id="508" dur="1000"/>
                                        <p:tgtEl>
                                          <p:spTgt spid="104"/>
                                        </p:tgtEl>
                                        <p:attrNameLst>
                                          <p:attrName>ppt_y</p:attrName>
                                        </p:attrNameLst>
                                      </p:cBhvr>
                                      <p:tavLst>
                                        <p:tav tm="0">
                                          <p:val>
                                            <p:strVal val="ppt_y"/>
                                          </p:val>
                                        </p:tav>
                                        <p:tav tm="100000">
                                          <p:val>
                                            <p:strVal val="ppt_y+.1"/>
                                          </p:val>
                                        </p:tav>
                                      </p:tavLst>
                                    </p:anim>
                                    <p:set>
                                      <p:cBhvr>
                                        <p:cTn id="509" dur="1" fill="hold">
                                          <p:stCondLst>
                                            <p:cond delay="999"/>
                                          </p:stCondLst>
                                        </p:cTn>
                                        <p:tgtEl>
                                          <p:spTgt spid="104"/>
                                        </p:tgtEl>
                                        <p:attrNameLst>
                                          <p:attrName>style.visibility</p:attrName>
                                        </p:attrNameLst>
                                      </p:cBhvr>
                                      <p:to>
                                        <p:strVal val="hidden"/>
                                      </p:to>
                                    </p:set>
                                  </p:childTnLst>
                                </p:cTn>
                              </p:par>
                              <p:par>
                                <p:cTn id="510" presetID="42" presetClass="exit" presetSubtype="0" fill="hold" grpId="0" nodeType="withEffect">
                                  <p:stCondLst>
                                    <p:cond delay="0"/>
                                  </p:stCondLst>
                                  <p:childTnLst>
                                    <p:animEffect transition="out" filter="fade">
                                      <p:cBhvr>
                                        <p:cTn id="511" dur="1000"/>
                                        <p:tgtEl>
                                          <p:spTgt spid="105"/>
                                        </p:tgtEl>
                                      </p:cBhvr>
                                    </p:animEffect>
                                    <p:anim calcmode="lin" valueType="num">
                                      <p:cBhvr>
                                        <p:cTn id="512" dur="1000"/>
                                        <p:tgtEl>
                                          <p:spTgt spid="105"/>
                                        </p:tgtEl>
                                        <p:attrNameLst>
                                          <p:attrName>ppt_x</p:attrName>
                                        </p:attrNameLst>
                                      </p:cBhvr>
                                      <p:tavLst>
                                        <p:tav tm="0">
                                          <p:val>
                                            <p:strVal val="ppt_x"/>
                                          </p:val>
                                        </p:tav>
                                        <p:tav tm="100000">
                                          <p:val>
                                            <p:strVal val="ppt_x"/>
                                          </p:val>
                                        </p:tav>
                                      </p:tavLst>
                                    </p:anim>
                                    <p:anim calcmode="lin" valueType="num">
                                      <p:cBhvr>
                                        <p:cTn id="513" dur="1000"/>
                                        <p:tgtEl>
                                          <p:spTgt spid="105"/>
                                        </p:tgtEl>
                                        <p:attrNameLst>
                                          <p:attrName>ppt_y</p:attrName>
                                        </p:attrNameLst>
                                      </p:cBhvr>
                                      <p:tavLst>
                                        <p:tav tm="0">
                                          <p:val>
                                            <p:strVal val="ppt_y"/>
                                          </p:val>
                                        </p:tav>
                                        <p:tav tm="100000">
                                          <p:val>
                                            <p:strVal val="ppt_y+.1"/>
                                          </p:val>
                                        </p:tav>
                                      </p:tavLst>
                                    </p:anim>
                                    <p:set>
                                      <p:cBhvr>
                                        <p:cTn id="514" dur="1" fill="hold">
                                          <p:stCondLst>
                                            <p:cond delay="999"/>
                                          </p:stCondLst>
                                        </p:cTn>
                                        <p:tgtEl>
                                          <p:spTgt spid="105"/>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3" grpId="0" animBg="1"/>
      <p:bldP spid="4" grpId="0" animBg="1"/>
      <p:bldP spid="5" grpId="0" animBg="1"/>
      <p:bldP spid="6" grpId="0" animBg="1"/>
      <p:bldP spid="7" grpId="0" animBg="1"/>
      <p:bldP spid="8" grpId="0" animBg="1"/>
      <p:bldP spid="9" grpId="0" animBg="1"/>
      <p:bldP spid="10" grpId="0" animBg="1"/>
      <p:bldP spid="11" grpId="0" animBg="1"/>
      <p:bldP spid="12" grpId="0" animBg="1"/>
      <p:bldP spid="13" grpId="0" animBg="1"/>
      <p:bldP spid="14" grpId="0" animBg="1"/>
      <p:bldP spid="15" grpId="0" animBg="1"/>
      <p:bldP spid="16" grpId="0" animBg="1"/>
      <p:bldP spid="18" grpId="0" animBg="1"/>
      <p:bldP spid="19" grpId="0" animBg="1"/>
      <p:bldP spid="20" grpId="0" animBg="1"/>
      <p:bldP spid="21" grpId="0" animBg="1"/>
      <p:bldP spid="22" grpId="0" animBg="1"/>
      <p:bldP spid="23" grpId="0" animBg="1"/>
      <p:bldP spid="24" grpId="0" animBg="1"/>
      <p:bldP spid="26" grpId="0" animBg="1"/>
      <p:bldP spid="27" grpId="0" animBg="1"/>
      <p:bldP spid="28" grpId="0" animBg="1"/>
      <p:bldP spid="29" grpId="0" animBg="1"/>
      <p:bldP spid="30" grpId="0" animBg="1"/>
      <p:bldP spid="31" grpId="0" animBg="1"/>
      <p:bldP spid="32" grpId="0" animBg="1"/>
      <p:bldP spid="33" grpId="0" animBg="1"/>
      <p:bldP spid="34" grpId="0" animBg="1"/>
      <p:bldP spid="35" grpId="0" animBg="1"/>
      <p:bldP spid="36" grpId="0" animBg="1"/>
      <p:bldP spid="37" grpId="0" animBg="1"/>
      <p:bldP spid="38" grpId="0" animBg="1"/>
      <p:bldP spid="39" grpId="0" animBg="1"/>
      <p:bldP spid="40" grpId="0" animBg="1"/>
      <p:bldP spid="41" grpId="0" animBg="1"/>
      <p:bldP spid="42" grpId="0" animBg="1"/>
      <p:bldP spid="43" grpId="0" animBg="1"/>
      <p:bldP spid="44" grpId="0" animBg="1"/>
      <p:bldP spid="45" grpId="0" animBg="1"/>
      <p:bldP spid="46" grpId="0" animBg="1"/>
      <p:bldP spid="47" grpId="0" animBg="1"/>
      <p:bldP spid="48" grpId="0" animBg="1"/>
      <p:bldP spid="49" grpId="0" animBg="1"/>
      <p:bldP spid="50" grpId="0" animBg="1"/>
      <p:bldP spid="51" grpId="0" animBg="1"/>
      <p:bldP spid="52" grpId="0" animBg="1"/>
      <p:bldP spid="53" grpId="0" animBg="1"/>
      <p:bldP spid="54" grpId="0" animBg="1"/>
      <p:bldP spid="55" grpId="0" animBg="1"/>
      <p:bldP spid="56" grpId="0" animBg="1"/>
      <p:bldP spid="57" grpId="0" animBg="1"/>
      <p:bldP spid="58" grpId="0" animBg="1"/>
      <p:bldP spid="59" grpId="0" animBg="1"/>
      <p:bldP spid="60" grpId="0" animBg="1"/>
      <p:bldP spid="61" grpId="0" animBg="1"/>
      <p:bldP spid="62" grpId="0" animBg="1"/>
      <p:bldP spid="63" grpId="0" animBg="1"/>
      <p:bldP spid="64" grpId="0" animBg="1"/>
      <p:bldP spid="65" grpId="0" animBg="1"/>
      <p:bldP spid="66" grpId="0" animBg="1"/>
      <p:bldP spid="67" grpId="0" animBg="1"/>
      <p:bldP spid="68" grpId="0" animBg="1"/>
      <p:bldP spid="69" grpId="0" animBg="1"/>
      <p:bldP spid="70" grpId="0" animBg="1"/>
      <p:bldP spid="71" grpId="0" animBg="1"/>
      <p:bldP spid="72" grpId="0" animBg="1"/>
      <p:bldP spid="73" grpId="0" animBg="1"/>
      <p:bldP spid="74" grpId="0" animBg="1"/>
      <p:bldP spid="75" grpId="0" animBg="1"/>
      <p:bldP spid="76" grpId="0" animBg="1"/>
      <p:bldP spid="77" grpId="0" animBg="1"/>
      <p:bldP spid="78" grpId="0" animBg="1"/>
      <p:bldP spid="79" grpId="0" animBg="1"/>
      <p:bldP spid="80" grpId="0" animBg="1"/>
      <p:bldP spid="81" grpId="0" animBg="1"/>
      <p:bldP spid="82" grpId="0" animBg="1"/>
      <p:bldP spid="83" grpId="0" animBg="1"/>
      <p:bldP spid="84" grpId="0" animBg="1"/>
      <p:bldP spid="85" grpId="0" animBg="1"/>
      <p:bldP spid="86" grpId="0" animBg="1"/>
      <p:bldP spid="87" grpId="0" animBg="1"/>
      <p:bldP spid="88" grpId="0" animBg="1"/>
      <p:bldP spid="89" grpId="0" animBg="1"/>
      <p:bldP spid="90" grpId="0" animBg="1"/>
      <p:bldP spid="91" grpId="0" animBg="1"/>
      <p:bldP spid="92" grpId="0" animBg="1"/>
      <p:bldP spid="93" grpId="0" animBg="1"/>
      <p:bldP spid="94" grpId="0" animBg="1"/>
      <p:bldP spid="95" grpId="0" animBg="1"/>
      <p:bldP spid="96" grpId="0" animBg="1"/>
      <p:bldP spid="97" grpId="0" animBg="1"/>
      <p:bldP spid="98" grpId="0" animBg="1"/>
      <p:bldP spid="99" grpId="0" animBg="1"/>
      <p:bldP spid="100" grpId="0" animBg="1"/>
      <p:bldP spid="101" grpId="0" animBg="1"/>
      <p:bldP spid="102" grpId="0" animBg="1"/>
      <p:bldP spid="103" grpId="0" animBg="1"/>
      <p:bldP spid="104" grpId="0" animBg="1"/>
      <p:bldP spid="105" grpId="0" animBg="1"/>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p:nvPr/>
        </p:nvSpPr>
        <p:spPr>
          <a:xfrm>
            <a:off x="8087591" y="2780515"/>
            <a:ext cx="91005" cy="46392"/>
          </a:xfrm>
          <a:prstGeom prst="rect">
            <a:avLst/>
          </a:prstGeom>
          <a:blipFill>
            <a:blip r:embed="rId2" cstate="print"/>
            <a:stretch>
              <a:fillRect/>
            </a:stretch>
          </a:blipFill>
        </p:spPr>
        <p:txBody>
          <a:bodyPr wrap="square" lIns="0" tIns="0" rIns="0" bIns="0" rtlCol="0">
            <a:noAutofit/>
          </a:bodyPr>
          <a:lstStyle/>
          <a:p>
            <a:endParaRPr/>
          </a:p>
        </p:txBody>
      </p:sp>
      <p:sp>
        <p:nvSpPr>
          <p:cNvPr id="3" name="object 3"/>
          <p:cNvSpPr/>
          <p:nvPr/>
        </p:nvSpPr>
        <p:spPr>
          <a:xfrm>
            <a:off x="8296794" y="2768917"/>
            <a:ext cx="93518" cy="56982"/>
          </a:xfrm>
          <a:prstGeom prst="rect">
            <a:avLst/>
          </a:prstGeom>
          <a:blipFill>
            <a:blip r:embed="rId3" cstate="print"/>
            <a:stretch>
              <a:fillRect/>
            </a:stretch>
          </a:blipFill>
        </p:spPr>
        <p:txBody>
          <a:bodyPr wrap="square" lIns="0" tIns="0" rIns="0" bIns="0" rtlCol="0">
            <a:noAutofit/>
          </a:bodyPr>
          <a:lstStyle/>
          <a:p>
            <a:endParaRPr/>
          </a:p>
        </p:txBody>
      </p:sp>
      <p:sp>
        <p:nvSpPr>
          <p:cNvPr id="4" name="object 4"/>
          <p:cNvSpPr/>
          <p:nvPr/>
        </p:nvSpPr>
        <p:spPr>
          <a:xfrm>
            <a:off x="8210205" y="2696303"/>
            <a:ext cx="184265" cy="128588"/>
          </a:xfrm>
          <a:prstGeom prst="rect">
            <a:avLst/>
          </a:prstGeom>
          <a:blipFill>
            <a:blip r:embed="rId4" cstate="print"/>
            <a:stretch>
              <a:fillRect/>
            </a:stretch>
          </a:blipFill>
        </p:spPr>
        <p:txBody>
          <a:bodyPr wrap="square" lIns="0" tIns="0" rIns="0" bIns="0" rtlCol="0">
            <a:noAutofit/>
          </a:bodyPr>
          <a:lstStyle/>
          <a:p>
            <a:endParaRPr/>
          </a:p>
        </p:txBody>
      </p:sp>
      <p:sp>
        <p:nvSpPr>
          <p:cNvPr id="5" name="object 5"/>
          <p:cNvSpPr/>
          <p:nvPr/>
        </p:nvSpPr>
        <p:spPr>
          <a:xfrm>
            <a:off x="8314114" y="2755807"/>
            <a:ext cx="80167" cy="29752"/>
          </a:xfrm>
          <a:prstGeom prst="rect">
            <a:avLst/>
          </a:prstGeom>
          <a:blipFill>
            <a:blip r:embed="rId5" cstate="print"/>
            <a:stretch>
              <a:fillRect/>
            </a:stretch>
          </a:blipFill>
        </p:spPr>
        <p:txBody>
          <a:bodyPr wrap="square" lIns="0" tIns="0" rIns="0" bIns="0" rtlCol="0">
            <a:noAutofit/>
          </a:bodyPr>
          <a:lstStyle/>
          <a:p>
            <a:endParaRPr/>
          </a:p>
        </p:txBody>
      </p:sp>
      <p:sp>
        <p:nvSpPr>
          <p:cNvPr id="6" name="object 6"/>
          <p:cNvSpPr/>
          <p:nvPr/>
        </p:nvSpPr>
        <p:spPr>
          <a:xfrm>
            <a:off x="8345288" y="2669073"/>
            <a:ext cx="76892" cy="34794"/>
          </a:xfrm>
          <a:prstGeom prst="rect">
            <a:avLst/>
          </a:prstGeom>
          <a:blipFill>
            <a:blip r:embed="rId6" cstate="print"/>
            <a:stretch>
              <a:fillRect/>
            </a:stretch>
          </a:blipFill>
        </p:spPr>
        <p:txBody>
          <a:bodyPr wrap="square" lIns="0" tIns="0" rIns="0" bIns="0" rtlCol="0">
            <a:noAutofit/>
          </a:bodyPr>
          <a:lstStyle/>
          <a:p>
            <a:endParaRPr/>
          </a:p>
        </p:txBody>
      </p:sp>
      <p:sp>
        <p:nvSpPr>
          <p:cNvPr id="7" name="object 7"/>
          <p:cNvSpPr/>
          <p:nvPr/>
        </p:nvSpPr>
        <p:spPr>
          <a:xfrm>
            <a:off x="7956665" y="2652433"/>
            <a:ext cx="283258" cy="151279"/>
          </a:xfrm>
          <a:prstGeom prst="rect">
            <a:avLst/>
          </a:prstGeom>
          <a:blipFill>
            <a:blip r:embed="rId7" cstate="print"/>
            <a:stretch>
              <a:fillRect/>
            </a:stretch>
          </a:blipFill>
        </p:spPr>
        <p:txBody>
          <a:bodyPr wrap="square" lIns="0" tIns="0" rIns="0" bIns="0" rtlCol="0">
            <a:noAutofit/>
          </a:bodyPr>
          <a:lstStyle/>
          <a:p>
            <a:endParaRPr/>
          </a:p>
        </p:txBody>
      </p:sp>
      <p:sp>
        <p:nvSpPr>
          <p:cNvPr id="8" name="object 8"/>
          <p:cNvSpPr/>
          <p:nvPr/>
        </p:nvSpPr>
        <p:spPr>
          <a:xfrm>
            <a:off x="8019705" y="2596963"/>
            <a:ext cx="343965" cy="90768"/>
          </a:xfrm>
          <a:prstGeom prst="rect">
            <a:avLst/>
          </a:prstGeom>
          <a:blipFill>
            <a:blip r:embed="rId8" cstate="print"/>
            <a:stretch>
              <a:fillRect/>
            </a:stretch>
          </a:blipFill>
        </p:spPr>
        <p:txBody>
          <a:bodyPr wrap="square" lIns="0" tIns="0" rIns="0" bIns="0" rtlCol="0">
            <a:noAutofit/>
          </a:bodyPr>
          <a:lstStyle/>
          <a:p>
            <a:endParaRPr/>
          </a:p>
        </p:txBody>
      </p:sp>
      <p:sp>
        <p:nvSpPr>
          <p:cNvPr id="9" name="object 9"/>
          <p:cNvSpPr/>
          <p:nvPr/>
        </p:nvSpPr>
        <p:spPr>
          <a:xfrm>
            <a:off x="8398628" y="2662517"/>
            <a:ext cx="43641" cy="18657"/>
          </a:xfrm>
          <a:prstGeom prst="rect">
            <a:avLst/>
          </a:prstGeom>
          <a:blipFill>
            <a:blip r:embed="rId9" cstate="print"/>
            <a:stretch>
              <a:fillRect/>
            </a:stretch>
          </a:blipFill>
        </p:spPr>
        <p:txBody>
          <a:bodyPr wrap="square" lIns="0" tIns="0" rIns="0" bIns="0" rtlCol="0">
            <a:noAutofit/>
          </a:bodyPr>
          <a:lstStyle/>
          <a:p>
            <a:endParaRPr/>
          </a:p>
        </p:txBody>
      </p:sp>
      <p:sp>
        <p:nvSpPr>
          <p:cNvPr id="10" name="object 10"/>
          <p:cNvSpPr/>
          <p:nvPr/>
        </p:nvSpPr>
        <p:spPr>
          <a:xfrm>
            <a:off x="8226828" y="2597973"/>
            <a:ext cx="231371" cy="69588"/>
          </a:xfrm>
          <a:prstGeom prst="rect">
            <a:avLst/>
          </a:prstGeom>
          <a:blipFill>
            <a:blip r:embed="rId10" cstate="print"/>
            <a:stretch>
              <a:fillRect/>
            </a:stretch>
          </a:blipFill>
        </p:spPr>
        <p:txBody>
          <a:bodyPr wrap="square" lIns="0" tIns="0" rIns="0" bIns="0" rtlCol="0">
            <a:noAutofit/>
          </a:bodyPr>
          <a:lstStyle/>
          <a:p>
            <a:endParaRPr/>
          </a:p>
        </p:txBody>
      </p:sp>
      <p:sp>
        <p:nvSpPr>
          <p:cNvPr id="11" name="object 11"/>
          <p:cNvSpPr/>
          <p:nvPr/>
        </p:nvSpPr>
        <p:spPr>
          <a:xfrm>
            <a:off x="8353597" y="2614109"/>
            <a:ext cx="104371" cy="34793"/>
          </a:xfrm>
          <a:prstGeom prst="rect">
            <a:avLst/>
          </a:prstGeom>
          <a:blipFill>
            <a:blip r:embed="rId11" cstate="print"/>
            <a:stretch>
              <a:fillRect/>
            </a:stretch>
          </a:blipFill>
        </p:spPr>
        <p:txBody>
          <a:bodyPr wrap="square" lIns="0" tIns="0" rIns="0" bIns="0" rtlCol="0">
            <a:noAutofit/>
          </a:bodyPr>
          <a:lstStyle/>
          <a:p>
            <a:endParaRPr/>
          </a:p>
        </p:txBody>
      </p:sp>
      <p:sp>
        <p:nvSpPr>
          <p:cNvPr id="12" name="object 12"/>
          <p:cNvSpPr/>
          <p:nvPr/>
        </p:nvSpPr>
        <p:spPr>
          <a:xfrm>
            <a:off x="8203972" y="2519307"/>
            <a:ext cx="139237" cy="141194"/>
          </a:xfrm>
          <a:prstGeom prst="rect">
            <a:avLst/>
          </a:prstGeom>
          <a:blipFill>
            <a:blip r:embed="rId12" cstate="print"/>
            <a:stretch>
              <a:fillRect/>
            </a:stretch>
          </a:blipFill>
        </p:spPr>
        <p:txBody>
          <a:bodyPr wrap="square" lIns="0" tIns="0" rIns="0" bIns="0" rtlCol="0">
            <a:noAutofit/>
          </a:bodyPr>
          <a:lstStyle/>
          <a:p>
            <a:endParaRPr/>
          </a:p>
        </p:txBody>
      </p:sp>
      <p:sp>
        <p:nvSpPr>
          <p:cNvPr id="13" name="object 13"/>
          <p:cNvSpPr/>
          <p:nvPr/>
        </p:nvSpPr>
        <p:spPr>
          <a:xfrm>
            <a:off x="8023859" y="2530401"/>
            <a:ext cx="108065" cy="69589"/>
          </a:xfrm>
          <a:prstGeom prst="rect">
            <a:avLst/>
          </a:prstGeom>
          <a:blipFill>
            <a:blip r:embed="rId13" cstate="print"/>
            <a:stretch>
              <a:fillRect/>
            </a:stretch>
          </a:blipFill>
        </p:spPr>
        <p:txBody>
          <a:bodyPr wrap="square" lIns="0" tIns="0" rIns="0" bIns="0" rtlCol="0">
            <a:noAutofit/>
          </a:bodyPr>
          <a:lstStyle/>
          <a:p>
            <a:endParaRPr/>
          </a:p>
        </p:txBody>
      </p:sp>
      <p:sp>
        <p:nvSpPr>
          <p:cNvPr id="14" name="object 14"/>
          <p:cNvSpPr/>
          <p:nvPr/>
        </p:nvSpPr>
        <p:spPr>
          <a:xfrm>
            <a:off x="8237913" y="2501153"/>
            <a:ext cx="87976" cy="70092"/>
          </a:xfrm>
          <a:prstGeom prst="rect">
            <a:avLst/>
          </a:prstGeom>
          <a:blipFill>
            <a:blip r:embed="rId14" cstate="print"/>
            <a:stretch>
              <a:fillRect/>
            </a:stretch>
          </a:blipFill>
        </p:spPr>
        <p:txBody>
          <a:bodyPr wrap="square" lIns="0" tIns="0" rIns="0" bIns="0" rtlCol="0">
            <a:noAutofit/>
          </a:bodyPr>
          <a:lstStyle/>
          <a:p>
            <a:endParaRPr/>
          </a:p>
        </p:txBody>
      </p:sp>
      <p:sp>
        <p:nvSpPr>
          <p:cNvPr id="15" name="object 15"/>
          <p:cNvSpPr/>
          <p:nvPr/>
        </p:nvSpPr>
        <p:spPr>
          <a:xfrm>
            <a:off x="8506690" y="1123501"/>
            <a:ext cx="72044" cy="55973"/>
          </a:xfrm>
          <a:prstGeom prst="rect">
            <a:avLst/>
          </a:prstGeom>
          <a:blipFill>
            <a:blip r:embed="rId15" cstate="print"/>
            <a:stretch>
              <a:fillRect/>
            </a:stretch>
          </a:blipFill>
        </p:spPr>
        <p:txBody>
          <a:bodyPr wrap="square" lIns="0" tIns="0" rIns="0" bIns="0" rtlCol="0">
            <a:noAutofit/>
          </a:bodyPr>
          <a:lstStyle/>
          <a:p>
            <a:endParaRPr/>
          </a:p>
        </p:txBody>
      </p:sp>
      <p:sp>
        <p:nvSpPr>
          <p:cNvPr id="16" name="object 16"/>
          <p:cNvSpPr/>
          <p:nvPr/>
        </p:nvSpPr>
        <p:spPr>
          <a:xfrm>
            <a:off x="8482448" y="1049377"/>
            <a:ext cx="114299" cy="109929"/>
          </a:xfrm>
          <a:prstGeom prst="rect">
            <a:avLst/>
          </a:prstGeom>
          <a:blipFill>
            <a:blip r:embed="rId16" cstate="print"/>
            <a:stretch>
              <a:fillRect/>
            </a:stretch>
          </a:blipFill>
        </p:spPr>
        <p:txBody>
          <a:bodyPr wrap="square" lIns="0" tIns="0" rIns="0" bIns="0" rtlCol="0">
            <a:noAutofit/>
          </a:bodyPr>
          <a:lstStyle/>
          <a:p>
            <a:endParaRPr/>
          </a:p>
        </p:txBody>
      </p:sp>
      <p:sp>
        <p:nvSpPr>
          <p:cNvPr id="17" name="object 17"/>
          <p:cNvSpPr/>
          <p:nvPr/>
        </p:nvSpPr>
        <p:spPr>
          <a:xfrm>
            <a:off x="8352904" y="1077615"/>
            <a:ext cx="96982" cy="65051"/>
          </a:xfrm>
          <a:prstGeom prst="rect">
            <a:avLst/>
          </a:prstGeom>
          <a:blipFill>
            <a:blip r:embed="rId17" cstate="print"/>
            <a:stretch>
              <a:fillRect/>
            </a:stretch>
          </a:blipFill>
        </p:spPr>
        <p:txBody>
          <a:bodyPr wrap="square" lIns="0" tIns="0" rIns="0" bIns="0" rtlCol="0">
            <a:noAutofit/>
          </a:bodyPr>
          <a:lstStyle/>
          <a:p>
            <a:endParaRPr/>
          </a:p>
        </p:txBody>
      </p:sp>
      <p:sp>
        <p:nvSpPr>
          <p:cNvPr id="18" name="object 18"/>
          <p:cNvSpPr/>
          <p:nvPr/>
        </p:nvSpPr>
        <p:spPr>
          <a:xfrm>
            <a:off x="8524008" y="1047358"/>
            <a:ext cx="176645" cy="67571"/>
          </a:xfrm>
          <a:prstGeom prst="rect">
            <a:avLst/>
          </a:prstGeom>
          <a:blipFill>
            <a:blip r:embed="rId18" cstate="print"/>
            <a:stretch>
              <a:fillRect/>
            </a:stretch>
          </a:blipFill>
        </p:spPr>
        <p:txBody>
          <a:bodyPr wrap="square" lIns="0" tIns="0" rIns="0" bIns="0" rtlCol="0">
            <a:noAutofit/>
          </a:bodyPr>
          <a:lstStyle/>
          <a:p>
            <a:endParaRPr/>
          </a:p>
        </p:txBody>
      </p:sp>
      <p:sp>
        <p:nvSpPr>
          <p:cNvPr id="19" name="object 19"/>
          <p:cNvSpPr/>
          <p:nvPr/>
        </p:nvSpPr>
        <p:spPr>
          <a:xfrm>
            <a:off x="8615448" y="1035255"/>
            <a:ext cx="77585" cy="30761"/>
          </a:xfrm>
          <a:prstGeom prst="rect">
            <a:avLst/>
          </a:prstGeom>
          <a:blipFill>
            <a:blip r:embed="rId19" cstate="print"/>
            <a:stretch>
              <a:fillRect/>
            </a:stretch>
          </a:blipFill>
        </p:spPr>
        <p:txBody>
          <a:bodyPr wrap="square" lIns="0" tIns="0" rIns="0" bIns="0" rtlCol="0">
            <a:noAutofit/>
          </a:bodyPr>
          <a:lstStyle/>
          <a:p>
            <a:endParaRPr/>
          </a:p>
        </p:txBody>
      </p:sp>
      <p:sp>
        <p:nvSpPr>
          <p:cNvPr id="20" name="object 20"/>
          <p:cNvSpPr/>
          <p:nvPr/>
        </p:nvSpPr>
        <p:spPr>
          <a:xfrm>
            <a:off x="8341129" y="1006514"/>
            <a:ext cx="231925" cy="74631"/>
          </a:xfrm>
          <a:prstGeom prst="rect">
            <a:avLst/>
          </a:prstGeom>
          <a:blipFill>
            <a:blip r:embed="rId20" cstate="print"/>
            <a:stretch>
              <a:fillRect/>
            </a:stretch>
          </a:blipFill>
        </p:spPr>
        <p:txBody>
          <a:bodyPr wrap="square" lIns="0" tIns="0" rIns="0" bIns="0" rtlCol="0">
            <a:noAutofit/>
          </a:bodyPr>
          <a:lstStyle/>
          <a:p>
            <a:endParaRPr/>
          </a:p>
        </p:txBody>
      </p:sp>
      <p:sp>
        <p:nvSpPr>
          <p:cNvPr id="21" name="object 21"/>
          <p:cNvSpPr/>
          <p:nvPr/>
        </p:nvSpPr>
        <p:spPr>
          <a:xfrm>
            <a:off x="8427027" y="927342"/>
            <a:ext cx="119149" cy="97827"/>
          </a:xfrm>
          <a:prstGeom prst="rect">
            <a:avLst/>
          </a:prstGeom>
          <a:blipFill>
            <a:blip r:embed="rId21" cstate="print"/>
            <a:stretch>
              <a:fillRect/>
            </a:stretch>
          </a:blipFill>
        </p:spPr>
        <p:txBody>
          <a:bodyPr wrap="square" lIns="0" tIns="0" rIns="0" bIns="0" rtlCol="0">
            <a:noAutofit/>
          </a:bodyPr>
          <a:lstStyle/>
          <a:p>
            <a:endParaRPr/>
          </a:p>
        </p:txBody>
      </p:sp>
      <p:sp>
        <p:nvSpPr>
          <p:cNvPr id="22" name="object 22"/>
          <p:cNvSpPr/>
          <p:nvPr/>
        </p:nvSpPr>
        <p:spPr>
          <a:xfrm>
            <a:off x="8519855" y="929865"/>
            <a:ext cx="150321" cy="93288"/>
          </a:xfrm>
          <a:prstGeom prst="rect">
            <a:avLst/>
          </a:prstGeom>
          <a:blipFill>
            <a:blip r:embed="rId22" cstate="print"/>
            <a:stretch>
              <a:fillRect/>
            </a:stretch>
          </a:blipFill>
        </p:spPr>
        <p:txBody>
          <a:bodyPr wrap="square" lIns="0" tIns="0" rIns="0" bIns="0" rtlCol="0">
            <a:noAutofit/>
          </a:bodyPr>
          <a:lstStyle/>
          <a:p>
            <a:endParaRPr/>
          </a:p>
        </p:txBody>
      </p:sp>
      <p:sp>
        <p:nvSpPr>
          <p:cNvPr id="23" name="object 23"/>
          <p:cNvSpPr/>
          <p:nvPr/>
        </p:nvSpPr>
        <p:spPr>
          <a:xfrm>
            <a:off x="8596054" y="932385"/>
            <a:ext cx="75507" cy="42863"/>
          </a:xfrm>
          <a:prstGeom prst="rect">
            <a:avLst/>
          </a:prstGeom>
          <a:blipFill>
            <a:blip r:embed="rId23" cstate="print"/>
            <a:stretch>
              <a:fillRect/>
            </a:stretch>
          </a:blipFill>
        </p:spPr>
        <p:txBody>
          <a:bodyPr wrap="square" lIns="0" tIns="0" rIns="0" bIns="0" rtlCol="0">
            <a:noAutofit/>
          </a:bodyPr>
          <a:lstStyle/>
          <a:p>
            <a:endParaRPr/>
          </a:p>
        </p:txBody>
      </p:sp>
      <p:sp>
        <p:nvSpPr>
          <p:cNvPr id="24" name="object 24"/>
          <p:cNvSpPr/>
          <p:nvPr/>
        </p:nvSpPr>
        <p:spPr>
          <a:xfrm>
            <a:off x="8323118" y="892046"/>
            <a:ext cx="217516" cy="125057"/>
          </a:xfrm>
          <a:prstGeom prst="rect">
            <a:avLst/>
          </a:prstGeom>
          <a:blipFill>
            <a:blip r:embed="rId24" cstate="print"/>
            <a:stretch>
              <a:fillRect/>
            </a:stretch>
          </a:blipFill>
        </p:spPr>
        <p:txBody>
          <a:bodyPr wrap="square" lIns="0" tIns="0" rIns="0" bIns="0" rtlCol="0">
            <a:noAutofit/>
          </a:bodyPr>
          <a:lstStyle/>
          <a:p>
            <a:endParaRPr/>
          </a:p>
        </p:txBody>
      </p:sp>
      <p:sp>
        <p:nvSpPr>
          <p:cNvPr id="26" name="object 26"/>
          <p:cNvSpPr/>
          <p:nvPr/>
        </p:nvSpPr>
        <p:spPr>
          <a:xfrm>
            <a:off x="8111143" y="4259020"/>
            <a:ext cx="76200" cy="54964"/>
          </a:xfrm>
          <a:prstGeom prst="rect">
            <a:avLst/>
          </a:prstGeom>
          <a:blipFill>
            <a:blip r:embed="rId25" cstate="print"/>
            <a:stretch>
              <a:fillRect/>
            </a:stretch>
          </a:blipFill>
        </p:spPr>
        <p:txBody>
          <a:bodyPr wrap="square" lIns="0" tIns="0" rIns="0" bIns="0" rtlCol="0">
            <a:noAutofit/>
          </a:bodyPr>
          <a:lstStyle/>
          <a:p>
            <a:endParaRPr/>
          </a:p>
        </p:txBody>
      </p:sp>
      <p:sp>
        <p:nvSpPr>
          <p:cNvPr id="27" name="object 27"/>
          <p:cNvSpPr/>
          <p:nvPr/>
        </p:nvSpPr>
        <p:spPr>
          <a:xfrm>
            <a:off x="8001000" y="4208594"/>
            <a:ext cx="155478" cy="89759"/>
          </a:xfrm>
          <a:prstGeom prst="rect">
            <a:avLst/>
          </a:prstGeom>
          <a:blipFill>
            <a:blip r:embed="rId26" cstate="print"/>
            <a:stretch>
              <a:fillRect/>
            </a:stretch>
          </a:blipFill>
        </p:spPr>
        <p:txBody>
          <a:bodyPr wrap="square" lIns="0" tIns="0" rIns="0" bIns="0" rtlCol="0">
            <a:noAutofit/>
          </a:bodyPr>
          <a:lstStyle/>
          <a:p>
            <a:endParaRPr/>
          </a:p>
        </p:txBody>
      </p:sp>
      <p:sp>
        <p:nvSpPr>
          <p:cNvPr id="28" name="object 28"/>
          <p:cNvSpPr/>
          <p:nvPr/>
        </p:nvSpPr>
        <p:spPr>
          <a:xfrm>
            <a:off x="8120844" y="4209099"/>
            <a:ext cx="97675" cy="73622"/>
          </a:xfrm>
          <a:prstGeom prst="rect">
            <a:avLst/>
          </a:prstGeom>
          <a:blipFill>
            <a:blip r:embed="rId27" cstate="print"/>
            <a:stretch>
              <a:fillRect/>
            </a:stretch>
          </a:blipFill>
        </p:spPr>
        <p:txBody>
          <a:bodyPr wrap="square" lIns="0" tIns="0" rIns="0" bIns="0" rtlCol="0">
            <a:noAutofit/>
          </a:bodyPr>
          <a:lstStyle/>
          <a:p>
            <a:endParaRPr/>
          </a:p>
        </p:txBody>
      </p:sp>
      <p:sp>
        <p:nvSpPr>
          <p:cNvPr id="29" name="object 29"/>
          <p:cNvSpPr/>
          <p:nvPr/>
        </p:nvSpPr>
        <p:spPr>
          <a:xfrm>
            <a:off x="7980913" y="4060339"/>
            <a:ext cx="175067" cy="201706"/>
          </a:xfrm>
          <a:prstGeom prst="rect">
            <a:avLst/>
          </a:prstGeom>
          <a:blipFill>
            <a:blip r:embed="rId28" cstate="print"/>
            <a:stretch>
              <a:fillRect/>
            </a:stretch>
          </a:blipFill>
        </p:spPr>
        <p:txBody>
          <a:bodyPr wrap="square" lIns="0" tIns="0" rIns="0" bIns="0" rtlCol="0">
            <a:noAutofit/>
          </a:bodyPr>
          <a:lstStyle/>
          <a:p>
            <a:endParaRPr/>
          </a:p>
        </p:txBody>
      </p:sp>
      <p:sp>
        <p:nvSpPr>
          <p:cNvPr id="30" name="object 30"/>
          <p:cNvSpPr/>
          <p:nvPr/>
        </p:nvSpPr>
        <p:spPr>
          <a:xfrm>
            <a:off x="8433957" y="4120853"/>
            <a:ext cx="161405" cy="97322"/>
          </a:xfrm>
          <a:prstGeom prst="rect">
            <a:avLst/>
          </a:prstGeom>
          <a:blipFill>
            <a:blip r:embed="rId29" cstate="print"/>
            <a:stretch>
              <a:fillRect/>
            </a:stretch>
          </a:blipFill>
        </p:spPr>
        <p:txBody>
          <a:bodyPr wrap="square" lIns="0" tIns="0" rIns="0" bIns="0" rtlCol="0">
            <a:noAutofit/>
          </a:bodyPr>
          <a:lstStyle/>
          <a:p>
            <a:endParaRPr/>
          </a:p>
        </p:txBody>
      </p:sp>
      <p:sp>
        <p:nvSpPr>
          <p:cNvPr id="31" name="object 31"/>
          <p:cNvSpPr/>
          <p:nvPr/>
        </p:nvSpPr>
        <p:spPr>
          <a:xfrm>
            <a:off x="8269087" y="4031598"/>
            <a:ext cx="325485" cy="181031"/>
          </a:xfrm>
          <a:prstGeom prst="rect">
            <a:avLst/>
          </a:prstGeom>
          <a:blipFill>
            <a:blip r:embed="rId30" cstate="print"/>
            <a:stretch>
              <a:fillRect/>
            </a:stretch>
          </a:blipFill>
        </p:spPr>
        <p:txBody>
          <a:bodyPr wrap="square" lIns="0" tIns="0" rIns="0" bIns="0" rtlCol="0">
            <a:noAutofit/>
          </a:bodyPr>
          <a:lstStyle/>
          <a:p>
            <a:endParaRPr/>
          </a:p>
        </p:txBody>
      </p:sp>
      <p:sp>
        <p:nvSpPr>
          <p:cNvPr id="32" name="object 32"/>
          <p:cNvSpPr/>
          <p:nvPr/>
        </p:nvSpPr>
        <p:spPr>
          <a:xfrm>
            <a:off x="8490757" y="4152115"/>
            <a:ext cx="95596" cy="44880"/>
          </a:xfrm>
          <a:prstGeom prst="rect">
            <a:avLst/>
          </a:prstGeom>
          <a:blipFill>
            <a:blip r:embed="rId31" cstate="print"/>
            <a:stretch>
              <a:fillRect/>
            </a:stretch>
          </a:blipFill>
        </p:spPr>
        <p:txBody>
          <a:bodyPr wrap="square" lIns="0" tIns="0" rIns="0" bIns="0" rtlCol="0">
            <a:noAutofit/>
          </a:bodyPr>
          <a:lstStyle/>
          <a:p>
            <a:endParaRPr/>
          </a:p>
        </p:txBody>
      </p:sp>
      <p:sp>
        <p:nvSpPr>
          <p:cNvPr id="33" name="object 33"/>
          <p:cNvSpPr/>
          <p:nvPr/>
        </p:nvSpPr>
        <p:spPr>
          <a:xfrm>
            <a:off x="7786257" y="4056810"/>
            <a:ext cx="79330" cy="93289"/>
          </a:xfrm>
          <a:prstGeom prst="rect">
            <a:avLst/>
          </a:prstGeom>
          <a:blipFill>
            <a:blip r:embed="rId32" cstate="print"/>
            <a:stretch>
              <a:fillRect/>
            </a:stretch>
          </a:blipFill>
        </p:spPr>
        <p:txBody>
          <a:bodyPr wrap="square" lIns="0" tIns="0" rIns="0" bIns="0" rtlCol="0">
            <a:noAutofit/>
          </a:bodyPr>
          <a:lstStyle/>
          <a:p>
            <a:endParaRPr/>
          </a:p>
        </p:txBody>
      </p:sp>
      <p:sp>
        <p:nvSpPr>
          <p:cNvPr id="34" name="object 34"/>
          <p:cNvSpPr/>
          <p:nvPr/>
        </p:nvSpPr>
        <p:spPr>
          <a:xfrm>
            <a:off x="7732221" y="4075469"/>
            <a:ext cx="63145" cy="69588"/>
          </a:xfrm>
          <a:prstGeom prst="rect">
            <a:avLst/>
          </a:prstGeom>
          <a:blipFill>
            <a:blip r:embed="rId33" cstate="print"/>
            <a:stretch>
              <a:fillRect/>
            </a:stretch>
          </a:blipFill>
        </p:spPr>
        <p:txBody>
          <a:bodyPr wrap="square" lIns="0" tIns="0" rIns="0" bIns="0" rtlCol="0">
            <a:noAutofit/>
          </a:bodyPr>
          <a:lstStyle/>
          <a:p>
            <a:endParaRPr/>
          </a:p>
        </p:txBody>
      </p:sp>
      <p:sp>
        <p:nvSpPr>
          <p:cNvPr id="35" name="object 35"/>
          <p:cNvSpPr/>
          <p:nvPr/>
        </p:nvSpPr>
        <p:spPr>
          <a:xfrm>
            <a:off x="8154093" y="4060339"/>
            <a:ext cx="80356" cy="50931"/>
          </a:xfrm>
          <a:prstGeom prst="rect">
            <a:avLst/>
          </a:prstGeom>
          <a:blipFill>
            <a:blip r:embed="rId34" cstate="print"/>
            <a:stretch>
              <a:fillRect/>
            </a:stretch>
          </a:blipFill>
        </p:spPr>
        <p:txBody>
          <a:bodyPr wrap="square" lIns="0" tIns="0" rIns="0" bIns="0" rtlCol="0">
            <a:noAutofit/>
          </a:bodyPr>
          <a:lstStyle/>
          <a:p>
            <a:endParaRPr/>
          </a:p>
        </p:txBody>
      </p:sp>
      <p:sp>
        <p:nvSpPr>
          <p:cNvPr id="36" name="object 36"/>
          <p:cNvSpPr/>
          <p:nvPr/>
        </p:nvSpPr>
        <p:spPr>
          <a:xfrm>
            <a:off x="7659487" y="4017980"/>
            <a:ext cx="210165" cy="85221"/>
          </a:xfrm>
          <a:prstGeom prst="rect">
            <a:avLst/>
          </a:prstGeom>
          <a:blipFill>
            <a:blip r:embed="rId35" cstate="print"/>
            <a:stretch>
              <a:fillRect/>
            </a:stretch>
          </a:blipFill>
        </p:spPr>
        <p:txBody>
          <a:bodyPr wrap="square" lIns="0" tIns="0" rIns="0" bIns="0" rtlCol="0">
            <a:noAutofit/>
          </a:bodyPr>
          <a:lstStyle/>
          <a:p>
            <a:endParaRPr/>
          </a:p>
        </p:txBody>
      </p:sp>
      <p:sp>
        <p:nvSpPr>
          <p:cNvPr id="37" name="object 37"/>
          <p:cNvSpPr/>
          <p:nvPr/>
        </p:nvSpPr>
        <p:spPr>
          <a:xfrm>
            <a:off x="8033560" y="4012436"/>
            <a:ext cx="288995" cy="82699"/>
          </a:xfrm>
          <a:prstGeom prst="rect">
            <a:avLst/>
          </a:prstGeom>
          <a:blipFill>
            <a:blip r:embed="rId36" cstate="print"/>
            <a:stretch>
              <a:fillRect/>
            </a:stretch>
          </a:blipFill>
        </p:spPr>
        <p:txBody>
          <a:bodyPr wrap="square" lIns="0" tIns="0" rIns="0" bIns="0" rtlCol="0">
            <a:noAutofit/>
          </a:bodyPr>
          <a:lstStyle/>
          <a:p>
            <a:endParaRPr/>
          </a:p>
        </p:txBody>
      </p:sp>
      <p:sp>
        <p:nvSpPr>
          <p:cNvPr id="38" name="object 38"/>
          <p:cNvSpPr/>
          <p:nvPr/>
        </p:nvSpPr>
        <p:spPr>
          <a:xfrm>
            <a:off x="8415946" y="4074962"/>
            <a:ext cx="178485" cy="44880"/>
          </a:xfrm>
          <a:prstGeom prst="rect">
            <a:avLst/>
          </a:prstGeom>
          <a:blipFill>
            <a:blip r:embed="rId37" cstate="print"/>
            <a:stretch>
              <a:fillRect/>
            </a:stretch>
          </a:blipFill>
        </p:spPr>
        <p:txBody>
          <a:bodyPr wrap="square" lIns="0" tIns="0" rIns="0" bIns="0" rtlCol="0">
            <a:noAutofit/>
          </a:bodyPr>
          <a:lstStyle/>
          <a:p>
            <a:endParaRPr/>
          </a:p>
        </p:txBody>
      </p:sp>
      <p:sp>
        <p:nvSpPr>
          <p:cNvPr id="39" name="object 39"/>
          <p:cNvSpPr/>
          <p:nvPr/>
        </p:nvSpPr>
        <p:spPr>
          <a:xfrm>
            <a:off x="7708668" y="3988734"/>
            <a:ext cx="227245" cy="61520"/>
          </a:xfrm>
          <a:prstGeom prst="rect">
            <a:avLst/>
          </a:prstGeom>
          <a:blipFill>
            <a:blip r:embed="rId38" cstate="print"/>
            <a:stretch>
              <a:fillRect/>
            </a:stretch>
          </a:blipFill>
        </p:spPr>
        <p:txBody>
          <a:bodyPr wrap="square" lIns="0" tIns="0" rIns="0" bIns="0" rtlCol="0">
            <a:noAutofit/>
          </a:bodyPr>
          <a:lstStyle/>
          <a:p>
            <a:endParaRPr/>
          </a:p>
        </p:txBody>
      </p:sp>
      <p:sp>
        <p:nvSpPr>
          <p:cNvPr id="40" name="object 40"/>
          <p:cNvSpPr/>
          <p:nvPr/>
        </p:nvSpPr>
        <p:spPr>
          <a:xfrm>
            <a:off x="7994073" y="4001847"/>
            <a:ext cx="295922" cy="68579"/>
          </a:xfrm>
          <a:prstGeom prst="rect">
            <a:avLst/>
          </a:prstGeom>
          <a:blipFill>
            <a:blip r:embed="rId39" cstate="print"/>
            <a:stretch>
              <a:fillRect/>
            </a:stretch>
          </a:blipFill>
        </p:spPr>
        <p:txBody>
          <a:bodyPr wrap="square" lIns="0" tIns="0" rIns="0" bIns="0" rtlCol="0">
            <a:noAutofit/>
          </a:bodyPr>
          <a:lstStyle/>
          <a:p>
            <a:endParaRPr/>
          </a:p>
        </p:txBody>
      </p:sp>
      <p:sp>
        <p:nvSpPr>
          <p:cNvPr id="41" name="object 41"/>
          <p:cNvSpPr/>
          <p:nvPr/>
        </p:nvSpPr>
        <p:spPr>
          <a:xfrm>
            <a:off x="7855527" y="3935786"/>
            <a:ext cx="261927" cy="92280"/>
          </a:xfrm>
          <a:prstGeom prst="rect">
            <a:avLst/>
          </a:prstGeom>
          <a:blipFill>
            <a:blip r:embed="rId40" cstate="print"/>
            <a:stretch>
              <a:fillRect/>
            </a:stretch>
          </a:blipFill>
        </p:spPr>
        <p:txBody>
          <a:bodyPr wrap="square" lIns="0" tIns="0" rIns="0" bIns="0" rtlCol="0">
            <a:noAutofit/>
          </a:bodyPr>
          <a:lstStyle/>
          <a:p>
            <a:endParaRPr/>
          </a:p>
        </p:txBody>
      </p:sp>
      <p:sp>
        <p:nvSpPr>
          <p:cNvPr id="42" name="object 42"/>
          <p:cNvSpPr/>
          <p:nvPr/>
        </p:nvSpPr>
        <p:spPr>
          <a:xfrm>
            <a:off x="8015547" y="3893933"/>
            <a:ext cx="369224" cy="115981"/>
          </a:xfrm>
          <a:prstGeom prst="rect">
            <a:avLst/>
          </a:prstGeom>
          <a:blipFill>
            <a:blip r:embed="rId41" cstate="print"/>
            <a:stretch>
              <a:fillRect/>
            </a:stretch>
          </a:blipFill>
        </p:spPr>
        <p:txBody>
          <a:bodyPr wrap="square" lIns="0" tIns="0" rIns="0" bIns="0" rtlCol="0">
            <a:noAutofit/>
          </a:bodyPr>
          <a:lstStyle/>
          <a:p>
            <a:endParaRPr/>
          </a:p>
        </p:txBody>
      </p:sp>
      <p:sp>
        <p:nvSpPr>
          <p:cNvPr id="43" name="object 43"/>
          <p:cNvSpPr/>
          <p:nvPr/>
        </p:nvSpPr>
        <p:spPr>
          <a:xfrm>
            <a:off x="7903327" y="3816779"/>
            <a:ext cx="395499" cy="107913"/>
          </a:xfrm>
          <a:prstGeom prst="rect">
            <a:avLst/>
          </a:prstGeom>
          <a:blipFill>
            <a:blip r:embed="rId42" cstate="print"/>
            <a:stretch>
              <a:fillRect/>
            </a:stretch>
          </a:blipFill>
        </p:spPr>
        <p:txBody>
          <a:bodyPr wrap="square" lIns="0" tIns="0" rIns="0" bIns="0" rtlCol="0">
            <a:noAutofit/>
          </a:bodyPr>
          <a:lstStyle/>
          <a:p>
            <a:endParaRPr/>
          </a:p>
        </p:txBody>
      </p:sp>
      <p:sp>
        <p:nvSpPr>
          <p:cNvPr id="44" name="object 44"/>
          <p:cNvSpPr/>
          <p:nvPr/>
        </p:nvSpPr>
        <p:spPr>
          <a:xfrm>
            <a:off x="8460973" y="3875277"/>
            <a:ext cx="150321" cy="39332"/>
          </a:xfrm>
          <a:prstGeom prst="rect">
            <a:avLst/>
          </a:prstGeom>
          <a:blipFill>
            <a:blip r:embed="rId43" cstate="print"/>
            <a:stretch>
              <a:fillRect/>
            </a:stretch>
          </a:blipFill>
        </p:spPr>
        <p:txBody>
          <a:bodyPr wrap="square" lIns="0" tIns="0" rIns="0" bIns="0" rtlCol="0">
            <a:noAutofit/>
          </a:bodyPr>
          <a:lstStyle/>
          <a:p>
            <a:endParaRPr/>
          </a:p>
        </p:txBody>
      </p:sp>
      <p:sp>
        <p:nvSpPr>
          <p:cNvPr id="45" name="object 45"/>
          <p:cNvSpPr/>
          <p:nvPr/>
        </p:nvSpPr>
        <p:spPr>
          <a:xfrm>
            <a:off x="8291948" y="3753243"/>
            <a:ext cx="299817" cy="146741"/>
          </a:xfrm>
          <a:prstGeom prst="rect">
            <a:avLst/>
          </a:prstGeom>
          <a:blipFill>
            <a:blip r:embed="rId44" cstate="print"/>
            <a:stretch>
              <a:fillRect/>
            </a:stretch>
          </a:blipFill>
        </p:spPr>
        <p:txBody>
          <a:bodyPr wrap="square" lIns="0" tIns="0" rIns="0" bIns="0" rtlCol="0">
            <a:noAutofit/>
          </a:bodyPr>
          <a:lstStyle/>
          <a:p>
            <a:endParaRPr/>
          </a:p>
        </p:txBody>
      </p:sp>
      <p:sp>
        <p:nvSpPr>
          <p:cNvPr id="46" name="object 46"/>
          <p:cNvSpPr/>
          <p:nvPr/>
        </p:nvSpPr>
        <p:spPr>
          <a:xfrm>
            <a:off x="8530244" y="3853087"/>
            <a:ext cx="113606" cy="30761"/>
          </a:xfrm>
          <a:prstGeom prst="rect">
            <a:avLst/>
          </a:prstGeom>
          <a:blipFill>
            <a:blip r:embed="rId45" cstate="print"/>
            <a:stretch>
              <a:fillRect/>
            </a:stretch>
          </a:blipFill>
        </p:spPr>
        <p:txBody>
          <a:bodyPr wrap="square" lIns="0" tIns="0" rIns="0" bIns="0" rtlCol="0">
            <a:noAutofit/>
          </a:bodyPr>
          <a:lstStyle/>
          <a:p>
            <a:endParaRPr/>
          </a:p>
        </p:txBody>
      </p:sp>
      <p:sp>
        <p:nvSpPr>
          <p:cNvPr id="47" name="object 47"/>
          <p:cNvSpPr/>
          <p:nvPr/>
        </p:nvSpPr>
        <p:spPr>
          <a:xfrm>
            <a:off x="8041870" y="3810223"/>
            <a:ext cx="283325" cy="77657"/>
          </a:xfrm>
          <a:prstGeom prst="rect">
            <a:avLst/>
          </a:prstGeom>
          <a:blipFill>
            <a:blip r:embed="rId46" cstate="print"/>
            <a:stretch>
              <a:fillRect/>
            </a:stretch>
          </a:blipFill>
        </p:spPr>
        <p:txBody>
          <a:bodyPr wrap="square" lIns="0" tIns="0" rIns="0" bIns="0" rtlCol="0">
            <a:noAutofit/>
          </a:bodyPr>
          <a:lstStyle/>
          <a:p>
            <a:endParaRPr/>
          </a:p>
        </p:txBody>
      </p:sp>
      <p:sp>
        <p:nvSpPr>
          <p:cNvPr id="48" name="object 48"/>
          <p:cNvSpPr/>
          <p:nvPr/>
        </p:nvSpPr>
        <p:spPr>
          <a:xfrm>
            <a:off x="8084822" y="3792575"/>
            <a:ext cx="174366" cy="65554"/>
          </a:xfrm>
          <a:prstGeom prst="rect">
            <a:avLst/>
          </a:prstGeom>
          <a:blipFill>
            <a:blip r:embed="rId47" cstate="print"/>
            <a:stretch>
              <a:fillRect/>
            </a:stretch>
          </a:blipFill>
        </p:spPr>
        <p:txBody>
          <a:bodyPr wrap="square" lIns="0" tIns="0" rIns="0" bIns="0" rtlCol="0">
            <a:noAutofit/>
          </a:bodyPr>
          <a:lstStyle/>
          <a:p>
            <a:endParaRPr/>
          </a:p>
        </p:txBody>
      </p:sp>
      <p:sp>
        <p:nvSpPr>
          <p:cNvPr id="49" name="object 49"/>
          <p:cNvSpPr/>
          <p:nvPr/>
        </p:nvSpPr>
        <p:spPr>
          <a:xfrm>
            <a:off x="8098677" y="3620622"/>
            <a:ext cx="187035" cy="222884"/>
          </a:xfrm>
          <a:prstGeom prst="rect">
            <a:avLst/>
          </a:prstGeom>
          <a:blipFill>
            <a:blip r:embed="rId48" cstate="print"/>
            <a:stretch>
              <a:fillRect/>
            </a:stretch>
          </a:blipFill>
        </p:spPr>
        <p:txBody>
          <a:bodyPr wrap="square" lIns="0" tIns="0" rIns="0" bIns="0" rtlCol="0">
            <a:noAutofit/>
          </a:bodyPr>
          <a:lstStyle/>
          <a:p>
            <a:endParaRPr/>
          </a:p>
        </p:txBody>
      </p:sp>
      <p:sp>
        <p:nvSpPr>
          <p:cNvPr id="50" name="object 50"/>
          <p:cNvSpPr/>
          <p:nvPr/>
        </p:nvSpPr>
        <p:spPr>
          <a:xfrm>
            <a:off x="7744693" y="3784002"/>
            <a:ext cx="206195" cy="44375"/>
          </a:xfrm>
          <a:prstGeom prst="rect">
            <a:avLst/>
          </a:prstGeom>
          <a:blipFill>
            <a:blip r:embed="rId49" cstate="print"/>
            <a:stretch>
              <a:fillRect/>
            </a:stretch>
          </a:blipFill>
        </p:spPr>
        <p:txBody>
          <a:bodyPr wrap="square" lIns="0" tIns="0" rIns="0" bIns="0" rtlCol="0">
            <a:noAutofit/>
          </a:bodyPr>
          <a:lstStyle/>
          <a:p>
            <a:endParaRPr/>
          </a:p>
        </p:txBody>
      </p:sp>
      <p:sp>
        <p:nvSpPr>
          <p:cNvPr id="51" name="object 51"/>
          <p:cNvSpPr/>
          <p:nvPr/>
        </p:nvSpPr>
        <p:spPr>
          <a:xfrm>
            <a:off x="8483831" y="3756772"/>
            <a:ext cx="175952" cy="89759"/>
          </a:xfrm>
          <a:prstGeom prst="rect">
            <a:avLst/>
          </a:prstGeom>
          <a:blipFill>
            <a:blip r:embed="rId50" cstate="print"/>
            <a:stretch>
              <a:fillRect/>
            </a:stretch>
          </a:blipFill>
        </p:spPr>
        <p:txBody>
          <a:bodyPr wrap="square" lIns="0" tIns="0" rIns="0" bIns="0" rtlCol="0">
            <a:noAutofit/>
          </a:bodyPr>
          <a:lstStyle/>
          <a:p>
            <a:endParaRPr/>
          </a:p>
        </p:txBody>
      </p:sp>
      <p:sp>
        <p:nvSpPr>
          <p:cNvPr id="52" name="object 52"/>
          <p:cNvSpPr/>
          <p:nvPr/>
        </p:nvSpPr>
        <p:spPr>
          <a:xfrm>
            <a:off x="7721833" y="3683655"/>
            <a:ext cx="192435" cy="107912"/>
          </a:xfrm>
          <a:prstGeom prst="rect">
            <a:avLst/>
          </a:prstGeom>
          <a:blipFill>
            <a:blip r:embed="rId51" cstate="print"/>
            <a:stretch>
              <a:fillRect/>
            </a:stretch>
          </a:blipFill>
        </p:spPr>
        <p:txBody>
          <a:bodyPr wrap="square" lIns="0" tIns="0" rIns="0" bIns="0" rtlCol="0">
            <a:noAutofit/>
          </a:bodyPr>
          <a:lstStyle/>
          <a:p>
            <a:endParaRPr/>
          </a:p>
        </p:txBody>
      </p:sp>
      <p:sp>
        <p:nvSpPr>
          <p:cNvPr id="53" name="object 53"/>
          <p:cNvSpPr/>
          <p:nvPr/>
        </p:nvSpPr>
        <p:spPr>
          <a:xfrm>
            <a:off x="8223365" y="3641801"/>
            <a:ext cx="112222" cy="52948"/>
          </a:xfrm>
          <a:prstGeom prst="rect">
            <a:avLst/>
          </a:prstGeom>
          <a:blipFill>
            <a:blip r:embed="rId52" cstate="print"/>
            <a:stretch>
              <a:fillRect/>
            </a:stretch>
          </a:blipFill>
        </p:spPr>
        <p:txBody>
          <a:bodyPr wrap="square" lIns="0" tIns="0" rIns="0" bIns="0" rtlCol="0">
            <a:noAutofit/>
          </a:bodyPr>
          <a:lstStyle/>
          <a:p>
            <a:endParaRPr/>
          </a:p>
        </p:txBody>
      </p:sp>
      <p:sp>
        <p:nvSpPr>
          <p:cNvPr id="54" name="object 54"/>
          <p:cNvSpPr/>
          <p:nvPr/>
        </p:nvSpPr>
        <p:spPr>
          <a:xfrm>
            <a:off x="8131928" y="3587844"/>
            <a:ext cx="142105" cy="106399"/>
          </a:xfrm>
          <a:prstGeom prst="rect">
            <a:avLst/>
          </a:prstGeom>
          <a:blipFill>
            <a:blip r:embed="rId53" cstate="print"/>
            <a:stretch>
              <a:fillRect/>
            </a:stretch>
          </a:blipFill>
        </p:spPr>
        <p:txBody>
          <a:bodyPr wrap="square" lIns="0" tIns="0" rIns="0" bIns="0" rtlCol="0">
            <a:noAutofit/>
          </a:bodyPr>
          <a:lstStyle/>
          <a:p>
            <a:endParaRPr/>
          </a:p>
        </p:txBody>
      </p:sp>
      <p:sp>
        <p:nvSpPr>
          <p:cNvPr id="55" name="object 55"/>
          <p:cNvSpPr/>
          <p:nvPr/>
        </p:nvSpPr>
        <p:spPr>
          <a:xfrm>
            <a:off x="8208818" y="3562630"/>
            <a:ext cx="109451" cy="80178"/>
          </a:xfrm>
          <a:prstGeom prst="rect">
            <a:avLst/>
          </a:prstGeom>
          <a:blipFill>
            <a:blip r:embed="rId54" cstate="print"/>
            <a:stretch>
              <a:fillRect/>
            </a:stretch>
          </a:blipFill>
        </p:spPr>
        <p:txBody>
          <a:bodyPr wrap="square" lIns="0" tIns="0" rIns="0" bIns="0" rtlCol="0">
            <a:noAutofit/>
          </a:bodyPr>
          <a:lstStyle/>
          <a:p>
            <a:endParaRPr/>
          </a:p>
        </p:txBody>
      </p:sp>
      <p:sp>
        <p:nvSpPr>
          <p:cNvPr id="56" name="object 56"/>
          <p:cNvSpPr/>
          <p:nvPr/>
        </p:nvSpPr>
        <p:spPr>
          <a:xfrm>
            <a:off x="7912676" y="1052547"/>
            <a:ext cx="40178" cy="53452"/>
          </a:xfrm>
          <a:prstGeom prst="rect">
            <a:avLst/>
          </a:prstGeom>
          <a:blipFill>
            <a:blip r:embed="rId55" cstate="print"/>
            <a:stretch>
              <a:fillRect/>
            </a:stretch>
          </a:blipFill>
        </p:spPr>
        <p:txBody>
          <a:bodyPr wrap="square" lIns="0" tIns="0" rIns="0" bIns="0" rtlCol="0">
            <a:noAutofit/>
          </a:bodyPr>
          <a:lstStyle/>
          <a:p>
            <a:endParaRPr/>
          </a:p>
        </p:txBody>
      </p:sp>
      <p:sp>
        <p:nvSpPr>
          <p:cNvPr id="57" name="object 57"/>
          <p:cNvSpPr/>
          <p:nvPr/>
        </p:nvSpPr>
        <p:spPr>
          <a:xfrm>
            <a:off x="7876655" y="1017753"/>
            <a:ext cx="76587" cy="75135"/>
          </a:xfrm>
          <a:prstGeom prst="rect">
            <a:avLst/>
          </a:prstGeom>
          <a:blipFill>
            <a:blip r:embed="rId56" cstate="print"/>
            <a:stretch>
              <a:fillRect/>
            </a:stretch>
          </a:blipFill>
        </p:spPr>
        <p:txBody>
          <a:bodyPr wrap="square" lIns="0" tIns="0" rIns="0" bIns="0" rtlCol="0">
            <a:noAutofit/>
          </a:bodyPr>
          <a:lstStyle/>
          <a:p>
            <a:endParaRPr/>
          </a:p>
        </p:txBody>
      </p:sp>
      <p:sp>
        <p:nvSpPr>
          <p:cNvPr id="58" name="object 58"/>
          <p:cNvSpPr/>
          <p:nvPr/>
        </p:nvSpPr>
        <p:spPr>
          <a:xfrm>
            <a:off x="7636278" y="1013215"/>
            <a:ext cx="15240" cy="47904"/>
          </a:xfrm>
          <a:prstGeom prst="rect">
            <a:avLst/>
          </a:prstGeom>
          <a:blipFill>
            <a:blip r:embed="rId57" cstate="print"/>
            <a:stretch>
              <a:fillRect/>
            </a:stretch>
          </a:blipFill>
        </p:spPr>
        <p:txBody>
          <a:bodyPr wrap="square" lIns="0" tIns="0" rIns="0" bIns="0" rtlCol="0">
            <a:noAutofit/>
          </a:bodyPr>
          <a:lstStyle/>
          <a:p>
            <a:endParaRPr/>
          </a:p>
        </p:txBody>
      </p:sp>
      <p:sp>
        <p:nvSpPr>
          <p:cNvPr id="59" name="object 59"/>
          <p:cNvSpPr/>
          <p:nvPr/>
        </p:nvSpPr>
        <p:spPr>
          <a:xfrm>
            <a:off x="7836478" y="908326"/>
            <a:ext cx="160712" cy="165903"/>
          </a:xfrm>
          <a:prstGeom prst="rect">
            <a:avLst/>
          </a:prstGeom>
          <a:blipFill>
            <a:blip r:embed="rId58" cstate="print"/>
            <a:stretch>
              <a:fillRect/>
            </a:stretch>
          </a:blipFill>
        </p:spPr>
        <p:txBody>
          <a:bodyPr wrap="square" lIns="0" tIns="0" rIns="0" bIns="0" rtlCol="0">
            <a:noAutofit/>
          </a:bodyPr>
          <a:lstStyle/>
          <a:p>
            <a:endParaRPr/>
          </a:p>
        </p:txBody>
      </p:sp>
      <p:sp>
        <p:nvSpPr>
          <p:cNvPr id="60" name="object 60"/>
          <p:cNvSpPr/>
          <p:nvPr/>
        </p:nvSpPr>
        <p:spPr>
          <a:xfrm>
            <a:off x="7558694" y="978923"/>
            <a:ext cx="128154" cy="79170"/>
          </a:xfrm>
          <a:prstGeom prst="rect">
            <a:avLst/>
          </a:prstGeom>
          <a:blipFill>
            <a:blip r:embed="rId59" cstate="print"/>
            <a:stretch>
              <a:fillRect/>
            </a:stretch>
          </a:blipFill>
        </p:spPr>
        <p:txBody>
          <a:bodyPr wrap="square" lIns="0" tIns="0" rIns="0" bIns="0" rtlCol="0">
            <a:noAutofit/>
          </a:bodyPr>
          <a:lstStyle/>
          <a:p>
            <a:endParaRPr/>
          </a:p>
        </p:txBody>
      </p:sp>
      <p:sp>
        <p:nvSpPr>
          <p:cNvPr id="61" name="object 61"/>
          <p:cNvSpPr/>
          <p:nvPr/>
        </p:nvSpPr>
        <p:spPr>
          <a:xfrm>
            <a:off x="7567009" y="905805"/>
            <a:ext cx="192975" cy="76648"/>
          </a:xfrm>
          <a:prstGeom prst="rect">
            <a:avLst/>
          </a:prstGeom>
          <a:blipFill>
            <a:blip r:embed="rId60" cstate="print"/>
            <a:stretch>
              <a:fillRect/>
            </a:stretch>
          </a:blipFill>
        </p:spPr>
        <p:txBody>
          <a:bodyPr wrap="square" lIns="0" tIns="0" rIns="0" bIns="0" rtlCol="0">
            <a:noAutofit/>
          </a:bodyPr>
          <a:lstStyle/>
          <a:p>
            <a:endParaRPr/>
          </a:p>
        </p:txBody>
      </p:sp>
      <p:sp>
        <p:nvSpPr>
          <p:cNvPr id="62" name="object 62"/>
          <p:cNvSpPr/>
          <p:nvPr/>
        </p:nvSpPr>
        <p:spPr>
          <a:xfrm>
            <a:off x="7906445" y="866976"/>
            <a:ext cx="245917" cy="74631"/>
          </a:xfrm>
          <a:prstGeom prst="rect">
            <a:avLst/>
          </a:prstGeom>
          <a:blipFill>
            <a:blip r:embed="rId61" cstate="print"/>
            <a:stretch>
              <a:fillRect/>
            </a:stretch>
          </a:blipFill>
        </p:spPr>
        <p:txBody>
          <a:bodyPr wrap="square" lIns="0" tIns="0" rIns="0" bIns="0" rtlCol="0">
            <a:noAutofit/>
          </a:bodyPr>
          <a:lstStyle/>
          <a:p>
            <a:endParaRPr/>
          </a:p>
        </p:txBody>
      </p:sp>
      <p:sp>
        <p:nvSpPr>
          <p:cNvPr id="63" name="object 63"/>
          <p:cNvSpPr/>
          <p:nvPr/>
        </p:nvSpPr>
        <p:spPr>
          <a:xfrm>
            <a:off x="7693775" y="836721"/>
            <a:ext cx="190540" cy="93288"/>
          </a:xfrm>
          <a:prstGeom prst="rect">
            <a:avLst/>
          </a:prstGeom>
          <a:blipFill>
            <a:blip r:embed="rId62" cstate="print"/>
            <a:stretch>
              <a:fillRect/>
            </a:stretch>
          </a:blipFill>
        </p:spPr>
        <p:txBody>
          <a:bodyPr wrap="square" lIns="0" tIns="0" rIns="0" bIns="0" rtlCol="0">
            <a:noAutofit/>
          </a:bodyPr>
          <a:lstStyle/>
          <a:p>
            <a:endParaRPr/>
          </a:p>
        </p:txBody>
      </p:sp>
      <p:sp>
        <p:nvSpPr>
          <p:cNvPr id="64" name="object 64"/>
          <p:cNvSpPr/>
          <p:nvPr/>
        </p:nvSpPr>
        <p:spPr>
          <a:xfrm>
            <a:off x="7507434" y="815038"/>
            <a:ext cx="212855" cy="48409"/>
          </a:xfrm>
          <a:prstGeom prst="rect">
            <a:avLst/>
          </a:prstGeom>
          <a:blipFill>
            <a:blip r:embed="rId63" cstate="print"/>
            <a:stretch>
              <a:fillRect/>
            </a:stretch>
          </a:blipFill>
        </p:spPr>
        <p:txBody>
          <a:bodyPr wrap="square" lIns="0" tIns="0" rIns="0" bIns="0" rtlCol="0">
            <a:noAutofit/>
          </a:bodyPr>
          <a:lstStyle/>
          <a:p>
            <a:endParaRPr/>
          </a:p>
        </p:txBody>
      </p:sp>
      <p:sp>
        <p:nvSpPr>
          <p:cNvPr id="65" name="object 65"/>
          <p:cNvSpPr/>
          <p:nvPr/>
        </p:nvSpPr>
        <p:spPr>
          <a:xfrm>
            <a:off x="7819854" y="800097"/>
            <a:ext cx="372686" cy="133442"/>
          </a:xfrm>
          <a:prstGeom prst="rect">
            <a:avLst/>
          </a:prstGeom>
          <a:blipFill>
            <a:blip r:embed="rId64" cstate="print"/>
            <a:stretch>
              <a:fillRect/>
            </a:stretch>
          </a:blipFill>
        </p:spPr>
        <p:txBody>
          <a:bodyPr wrap="square" lIns="0" tIns="0" rIns="0" bIns="0" rtlCol="0">
            <a:noAutofit/>
          </a:bodyPr>
          <a:lstStyle/>
          <a:p>
            <a:endParaRPr/>
          </a:p>
        </p:txBody>
      </p:sp>
      <p:sp>
        <p:nvSpPr>
          <p:cNvPr id="66" name="object 66"/>
          <p:cNvSpPr/>
          <p:nvPr/>
        </p:nvSpPr>
        <p:spPr>
          <a:xfrm>
            <a:off x="7451323" y="791842"/>
            <a:ext cx="316057" cy="54964"/>
          </a:xfrm>
          <a:prstGeom prst="rect">
            <a:avLst/>
          </a:prstGeom>
          <a:blipFill>
            <a:blip r:embed="rId65" cstate="print"/>
            <a:stretch>
              <a:fillRect/>
            </a:stretch>
          </a:blipFill>
        </p:spPr>
        <p:txBody>
          <a:bodyPr wrap="square" lIns="0" tIns="0" rIns="0" bIns="0" rtlCol="0">
            <a:noAutofit/>
          </a:bodyPr>
          <a:lstStyle/>
          <a:p>
            <a:endParaRPr/>
          </a:p>
        </p:txBody>
      </p:sp>
      <p:sp>
        <p:nvSpPr>
          <p:cNvPr id="67" name="object 67"/>
          <p:cNvSpPr/>
          <p:nvPr/>
        </p:nvSpPr>
        <p:spPr>
          <a:xfrm>
            <a:off x="7739496" y="759064"/>
            <a:ext cx="163773" cy="66059"/>
          </a:xfrm>
          <a:prstGeom prst="rect">
            <a:avLst/>
          </a:prstGeom>
          <a:blipFill>
            <a:blip r:embed="rId66" cstate="print"/>
            <a:stretch>
              <a:fillRect/>
            </a:stretch>
          </a:blipFill>
        </p:spPr>
        <p:txBody>
          <a:bodyPr wrap="square" lIns="0" tIns="0" rIns="0" bIns="0" rtlCol="0">
            <a:noAutofit/>
          </a:bodyPr>
          <a:lstStyle/>
          <a:p>
            <a:endParaRPr/>
          </a:p>
        </p:txBody>
      </p:sp>
      <p:sp>
        <p:nvSpPr>
          <p:cNvPr id="68" name="object 68"/>
          <p:cNvSpPr/>
          <p:nvPr/>
        </p:nvSpPr>
        <p:spPr>
          <a:xfrm>
            <a:off x="7495655" y="750996"/>
            <a:ext cx="99138" cy="55973"/>
          </a:xfrm>
          <a:prstGeom prst="rect">
            <a:avLst/>
          </a:prstGeom>
          <a:blipFill>
            <a:blip r:embed="rId67" cstate="print"/>
            <a:stretch>
              <a:fillRect/>
            </a:stretch>
          </a:blipFill>
        </p:spPr>
        <p:txBody>
          <a:bodyPr wrap="square" lIns="0" tIns="0" rIns="0" bIns="0" rtlCol="0">
            <a:noAutofit/>
          </a:bodyPr>
          <a:lstStyle/>
          <a:p>
            <a:endParaRPr/>
          </a:p>
        </p:txBody>
      </p:sp>
      <p:sp>
        <p:nvSpPr>
          <p:cNvPr id="69" name="object 69"/>
          <p:cNvSpPr/>
          <p:nvPr/>
        </p:nvSpPr>
        <p:spPr>
          <a:xfrm>
            <a:off x="7804613" y="780746"/>
            <a:ext cx="26670" cy="1009"/>
          </a:xfrm>
          <a:prstGeom prst="rect">
            <a:avLst/>
          </a:prstGeom>
          <a:blipFill>
            <a:blip r:embed="rId68" cstate="print"/>
            <a:stretch>
              <a:fillRect/>
            </a:stretch>
          </a:blipFill>
        </p:spPr>
        <p:txBody>
          <a:bodyPr wrap="square" lIns="0" tIns="0" rIns="0" bIns="0" rtlCol="0">
            <a:noAutofit/>
          </a:bodyPr>
          <a:lstStyle/>
          <a:p>
            <a:endParaRPr/>
          </a:p>
        </p:txBody>
      </p:sp>
      <p:sp>
        <p:nvSpPr>
          <p:cNvPr id="70" name="object 70"/>
          <p:cNvSpPr/>
          <p:nvPr/>
        </p:nvSpPr>
        <p:spPr>
          <a:xfrm>
            <a:off x="7645979" y="653672"/>
            <a:ext cx="155171" cy="108417"/>
          </a:xfrm>
          <a:prstGeom prst="rect">
            <a:avLst/>
          </a:prstGeom>
          <a:blipFill>
            <a:blip r:embed="rId69" cstate="print"/>
            <a:stretch>
              <a:fillRect/>
            </a:stretch>
          </a:blipFill>
        </p:spPr>
        <p:txBody>
          <a:bodyPr wrap="square" lIns="0" tIns="0" rIns="0" bIns="0" rtlCol="0">
            <a:noAutofit/>
          </a:bodyPr>
          <a:lstStyle/>
          <a:p>
            <a:endParaRPr/>
          </a:p>
        </p:txBody>
      </p:sp>
      <p:sp>
        <p:nvSpPr>
          <p:cNvPr id="71" name="object 71"/>
          <p:cNvSpPr/>
          <p:nvPr/>
        </p:nvSpPr>
        <p:spPr>
          <a:xfrm>
            <a:off x="7871116" y="642074"/>
            <a:ext cx="205046" cy="149767"/>
          </a:xfrm>
          <a:prstGeom prst="rect">
            <a:avLst/>
          </a:prstGeom>
          <a:blipFill>
            <a:blip r:embed="rId70" cstate="print"/>
            <a:stretch>
              <a:fillRect/>
            </a:stretch>
          </a:blipFill>
        </p:spPr>
        <p:txBody>
          <a:bodyPr wrap="square" lIns="0" tIns="0" rIns="0" bIns="0" rtlCol="0">
            <a:noAutofit/>
          </a:bodyPr>
          <a:lstStyle/>
          <a:p>
            <a:endParaRPr/>
          </a:p>
        </p:txBody>
      </p:sp>
      <p:sp>
        <p:nvSpPr>
          <p:cNvPr id="72" name="object 72"/>
          <p:cNvSpPr/>
          <p:nvPr/>
        </p:nvSpPr>
        <p:spPr>
          <a:xfrm>
            <a:off x="7973637" y="631487"/>
            <a:ext cx="110836" cy="75135"/>
          </a:xfrm>
          <a:prstGeom prst="rect">
            <a:avLst/>
          </a:prstGeom>
          <a:blipFill>
            <a:blip r:embed="rId71" cstate="print"/>
            <a:stretch>
              <a:fillRect/>
            </a:stretch>
          </a:blipFill>
        </p:spPr>
        <p:txBody>
          <a:bodyPr wrap="square" lIns="0" tIns="0" rIns="0" bIns="0" rtlCol="0">
            <a:noAutofit/>
          </a:bodyPr>
          <a:lstStyle/>
          <a:p>
            <a:endParaRPr/>
          </a:p>
        </p:txBody>
      </p:sp>
      <p:sp>
        <p:nvSpPr>
          <p:cNvPr id="73" name="object 73"/>
          <p:cNvSpPr/>
          <p:nvPr/>
        </p:nvSpPr>
        <p:spPr>
          <a:xfrm>
            <a:off x="8006196" y="635520"/>
            <a:ext cx="63730" cy="43871"/>
          </a:xfrm>
          <a:prstGeom prst="rect">
            <a:avLst/>
          </a:prstGeom>
          <a:blipFill>
            <a:blip r:embed="rId72" cstate="print"/>
            <a:stretch>
              <a:fillRect/>
            </a:stretch>
          </a:blipFill>
        </p:spPr>
        <p:txBody>
          <a:bodyPr wrap="square" lIns="0" tIns="0" rIns="0" bIns="0" rtlCol="0">
            <a:noAutofit/>
          </a:bodyPr>
          <a:lstStyle/>
          <a:p>
            <a:endParaRPr/>
          </a:p>
        </p:txBody>
      </p:sp>
      <p:sp>
        <p:nvSpPr>
          <p:cNvPr id="74" name="object 74"/>
          <p:cNvSpPr/>
          <p:nvPr/>
        </p:nvSpPr>
        <p:spPr>
          <a:xfrm>
            <a:off x="7650825" y="588118"/>
            <a:ext cx="142702" cy="92784"/>
          </a:xfrm>
          <a:prstGeom prst="rect">
            <a:avLst/>
          </a:prstGeom>
          <a:blipFill>
            <a:blip r:embed="rId73" cstate="print"/>
            <a:stretch>
              <a:fillRect/>
            </a:stretch>
          </a:blipFill>
        </p:spPr>
        <p:txBody>
          <a:bodyPr wrap="square" lIns="0" tIns="0" rIns="0" bIns="0" rtlCol="0">
            <a:noAutofit/>
          </a:bodyPr>
          <a:lstStyle/>
          <a:p>
            <a:endParaRPr/>
          </a:p>
        </p:txBody>
      </p:sp>
      <p:sp>
        <p:nvSpPr>
          <p:cNvPr id="75" name="object 75"/>
          <p:cNvSpPr/>
          <p:nvPr/>
        </p:nvSpPr>
        <p:spPr>
          <a:xfrm>
            <a:off x="7854144" y="3255881"/>
            <a:ext cx="119765" cy="65207"/>
          </a:xfrm>
          <a:prstGeom prst="rect">
            <a:avLst/>
          </a:prstGeom>
          <a:blipFill>
            <a:blip r:embed="rId74" cstate="print"/>
            <a:stretch>
              <a:fillRect/>
            </a:stretch>
          </a:blipFill>
        </p:spPr>
        <p:txBody>
          <a:bodyPr wrap="square" lIns="0" tIns="0" rIns="0" bIns="0" rtlCol="0">
            <a:noAutofit/>
          </a:bodyPr>
          <a:lstStyle/>
          <a:p>
            <a:endParaRPr/>
          </a:p>
        </p:txBody>
      </p:sp>
      <p:sp>
        <p:nvSpPr>
          <p:cNvPr id="76" name="object 76"/>
          <p:cNvSpPr/>
          <p:nvPr/>
        </p:nvSpPr>
        <p:spPr>
          <a:xfrm>
            <a:off x="7836130" y="3237043"/>
            <a:ext cx="58407" cy="48746"/>
          </a:xfrm>
          <a:prstGeom prst="rect">
            <a:avLst/>
          </a:prstGeom>
          <a:blipFill>
            <a:blip r:embed="rId75" cstate="print"/>
            <a:stretch>
              <a:fillRect/>
            </a:stretch>
          </a:blipFill>
        </p:spPr>
        <p:txBody>
          <a:bodyPr wrap="square" lIns="0" tIns="0" rIns="0" bIns="0" rtlCol="0">
            <a:noAutofit/>
          </a:bodyPr>
          <a:lstStyle/>
          <a:p>
            <a:endParaRPr/>
          </a:p>
        </p:txBody>
      </p:sp>
      <p:sp>
        <p:nvSpPr>
          <p:cNvPr id="77" name="object 77"/>
          <p:cNvSpPr/>
          <p:nvPr/>
        </p:nvSpPr>
        <p:spPr>
          <a:xfrm>
            <a:off x="7965375" y="3279907"/>
            <a:ext cx="10687" cy="4202"/>
          </a:xfrm>
          <a:prstGeom prst="rect">
            <a:avLst/>
          </a:prstGeom>
          <a:blipFill>
            <a:blip r:embed="rId76" cstate="print"/>
            <a:stretch>
              <a:fillRect/>
            </a:stretch>
          </a:blipFill>
        </p:spPr>
        <p:txBody>
          <a:bodyPr wrap="square" lIns="0" tIns="0" rIns="0" bIns="0" rtlCol="0">
            <a:noAutofit/>
          </a:bodyPr>
          <a:lstStyle/>
          <a:p>
            <a:endParaRPr/>
          </a:p>
        </p:txBody>
      </p:sp>
      <p:sp>
        <p:nvSpPr>
          <p:cNvPr id="78" name="object 78"/>
          <p:cNvSpPr/>
          <p:nvPr/>
        </p:nvSpPr>
        <p:spPr>
          <a:xfrm>
            <a:off x="7834054" y="3223971"/>
            <a:ext cx="151015" cy="58528"/>
          </a:xfrm>
          <a:prstGeom prst="rect">
            <a:avLst/>
          </a:prstGeom>
          <a:blipFill>
            <a:blip r:embed="rId77" cstate="print"/>
            <a:stretch>
              <a:fillRect/>
            </a:stretch>
          </a:blipFill>
        </p:spPr>
        <p:txBody>
          <a:bodyPr wrap="square" lIns="0" tIns="0" rIns="0" bIns="0" rtlCol="0">
            <a:noAutofit/>
          </a:bodyPr>
          <a:lstStyle/>
          <a:p>
            <a:endParaRPr/>
          </a:p>
        </p:txBody>
      </p:sp>
      <p:sp>
        <p:nvSpPr>
          <p:cNvPr id="79" name="object 79"/>
          <p:cNvSpPr/>
          <p:nvPr/>
        </p:nvSpPr>
        <p:spPr>
          <a:xfrm>
            <a:off x="7599221" y="3127367"/>
            <a:ext cx="385848" cy="130691"/>
          </a:xfrm>
          <a:prstGeom prst="rect">
            <a:avLst/>
          </a:prstGeom>
          <a:blipFill>
            <a:blip r:embed="rId78" cstate="print"/>
            <a:stretch>
              <a:fillRect/>
            </a:stretch>
          </a:blipFill>
        </p:spPr>
        <p:txBody>
          <a:bodyPr wrap="square" lIns="0" tIns="0" rIns="0" bIns="0" rtlCol="0">
            <a:noAutofit/>
          </a:bodyPr>
          <a:lstStyle/>
          <a:p>
            <a:endParaRPr/>
          </a:p>
        </p:txBody>
      </p:sp>
      <p:sp>
        <p:nvSpPr>
          <p:cNvPr id="80" name="object 80"/>
          <p:cNvSpPr/>
          <p:nvPr/>
        </p:nvSpPr>
        <p:spPr>
          <a:xfrm>
            <a:off x="7597833" y="3119381"/>
            <a:ext cx="318204" cy="125226"/>
          </a:xfrm>
          <a:prstGeom prst="rect">
            <a:avLst/>
          </a:prstGeom>
          <a:blipFill>
            <a:blip r:embed="rId79" cstate="print"/>
            <a:stretch>
              <a:fillRect/>
            </a:stretch>
          </a:blipFill>
        </p:spPr>
        <p:txBody>
          <a:bodyPr wrap="square" lIns="0" tIns="0" rIns="0" bIns="0" rtlCol="0">
            <a:noAutofit/>
          </a:bodyPr>
          <a:lstStyle/>
          <a:p>
            <a:endParaRPr/>
          </a:p>
        </p:txBody>
      </p:sp>
      <p:sp>
        <p:nvSpPr>
          <p:cNvPr id="81" name="object 81"/>
          <p:cNvSpPr/>
          <p:nvPr/>
        </p:nvSpPr>
        <p:spPr>
          <a:xfrm>
            <a:off x="7613768" y="3100630"/>
            <a:ext cx="566650" cy="96072"/>
          </a:xfrm>
          <a:prstGeom prst="rect">
            <a:avLst/>
          </a:prstGeom>
          <a:blipFill>
            <a:blip r:embed="rId80" cstate="print"/>
            <a:stretch>
              <a:fillRect/>
            </a:stretch>
          </a:blipFill>
        </p:spPr>
        <p:txBody>
          <a:bodyPr wrap="square" lIns="0" tIns="0" rIns="0" bIns="0" rtlCol="0">
            <a:noAutofit/>
          </a:bodyPr>
          <a:lstStyle/>
          <a:p>
            <a:endParaRPr/>
          </a:p>
        </p:txBody>
      </p:sp>
      <p:sp>
        <p:nvSpPr>
          <p:cNvPr id="82" name="object 82"/>
          <p:cNvSpPr/>
          <p:nvPr/>
        </p:nvSpPr>
        <p:spPr>
          <a:xfrm>
            <a:off x="7579132" y="3034116"/>
            <a:ext cx="586739" cy="89468"/>
          </a:xfrm>
          <a:prstGeom prst="rect">
            <a:avLst/>
          </a:prstGeom>
          <a:blipFill>
            <a:blip r:embed="rId81" cstate="print"/>
            <a:stretch>
              <a:fillRect/>
            </a:stretch>
          </a:blipFill>
        </p:spPr>
        <p:txBody>
          <a:bodyPr wrap="square" lIns="0" tIns="0" rIns="0" bIns="0" rtlCol="0">
            <a:noAutofit/>
          </a:bodyPr>
          <a:lstStyle/>
          <a:p>
            <a:endParaRPr/>
          </a:p>
        </p:txBody>
      </p:sp>
      <p:sp>
        <p:nvSpPr>
          <p:cNvPr id="83" name="object 83"/>
          <p:cNvSpPr/>
          <p:nvPr/>
        </p:nvSpPr>
        <p:spPr>
          <a:xfrm>
            <a:off x="7585364" y="3037018"/>
            <a:ext cx="110066" cy="28575"/>
          </a:xfrm>
          <a:prstGeom prst="rect">
            <a:avLst/>
          </a:prstGeom>
          <a:blipFill>
            <a:blip r:embed="rId82" cstate="print"/>
            <a:stretch>
              <a:fillRect/>
            </a:stretch>
          </a:blipFill>
        </p:spPr>
        <p:txBody>
          <a:bodyPr wrap="square" lIns="0" tIns="0" rIns="0" bIns="0" rtlCol="0">
            <a:noAutofit/>
          </a:bodyPr>
          <a:lstStyle/>
          <a:p>
            <a:endParaRPr/>
          </a:p>
        </p:txBody>
      </p:sp>
      <p:sp>
        <p:nvSpPr>
          <p:cNvPr id="84" name="object 84"/>
          <p:cNvSpPr/>
          <p:nvPr/>
        </p:nvSpPr>
        <p:spPr>
          <a:xfrm>
            <a:off x="7556961" y="2968104"/>
            <a:ext cx="546112" cy="100343"/>
          </a:xfrm>
          <a:prstGeom prst="rect">
            <a:avLst/>
          </a:prstGeom>
          <a:blipFill>
            <a:blip r:embed="rId83" cstate="print"/>
            <a:stretch>
              <a:fillRect/>
            </a:stretch>
          </a:blipFill>
        </p:spPr>
        <p:txBody>
          <a:bodyPr wrap="square" lIns="0" tIns="0" rIns="0" bIns="0" rtlCol="0">
            <a:noAutofit/>
          </a:bodyPr>
          <a:lstStyle/>
          <a:p>
            <a:endParaRPr/>
          </a:p>
        </p:txBody>
      </p:sp>
      <p:sp>
        <p:nvSpPr>
          <p:cNvPr id="85" name="object 85"/>
          <p:cNvSpPr/>
          <p:nvPr/>
        </p:nvSpPr>
        <p:spPr>
          <a:xfrm>
            <a:off x="7541721" y="2990795"/>
            <a:ext cx="90054" cy="40837"/>
          </a:xfrm>
          <a:prstGeom prst="rect">
            <a:avLst/>
          </a:prstGeom>
          <a:blipFill>
            <a:blip r:embed="rId84" cstate="print"/>
            <a:stretch>
              <a:fillRect/>
            </a:stretch>
          </a:blipFill>
        </p:spPr>
        <p:txBody>
          <a:bodyPr wrap="square" lIns="0" tIns="0" rIns="0" bIns="0" rtlCol="0">
            <a:noAutofit/>
          </a:bodyPr>
          <a:lstStyle/>
          <a:p>
            <a:endParaRPr/>
          </a:p>
        </p:txBody>
      </p:sp>
      <p:sp>
        <p:nvSpPr>
          <p:cNvPr id="86" name="object 86"/>
          <p:cNvSpPr/>
          <p:nvPr/>
        </p:nvSpPr>
        <p:spPr>
          <a:xfrm>
            <a:off x="7547956" y="2883491"/>
            <a:ext cx="577042" cy="149326"/>
          </a:xfrm>
          <a:prstGeom prst="rect">
            <a:avLst/>
          </a:prstGeom>
          <a:blipFill>
            <a:blip r:embed="rId85" cstate="print"/>
            <a:stretch>
              <a:fillRect/>
            </a:stretch>
          </a:blipFill>
        </p:spPr>
        <p:txBody>
          <a:bodyPr wrap="square" lIns="0" tIns="0" rIns="0" bIns="0" rtlCol="0">
            <a:noAutofit/>
          </a:bodyPr>
          <a:lstStyle/>
          <a:p>
            <a:endParaRPr/>
          </a:p>
        </p:txBody>
      </p:sp>
      <p:sp>
        <p:nvSpPr>
          <p:cNvPr id="87" name="object 87"/>
          <p:cNvSpPr/>
          <p:nvPr/>
        </p:nvSpPr>
        <p:spPr>
          <a:xfrm>
            <a:off x="8102834" y="2921038"/>
            <a:ext cx="19395" cy="9244"/>
          </a:xfrm>
          <a:prstGeom prst="rect">
            <a:avLst/>
          </a:prstGeom>
          <a:blipFill>
            <a:blip r:embed="rId86" cstate="print"/>
            <a:stretch>
              <a:fillRect/>
            </a:stretch>
          </a:blipFill>
        </p:spPr>
        <p:txBody>
          <a:bodyPr wrap="square" lIns="0" tIns="0" rIns="0" bIns="0" rtlCol="0">
            <a:noAutofit/>
          </a:bodyPr>
          <a:lstStyle/>
          <a:p>
            <a:endParaRPr/>
          </a:p>
        </p:txBody>
      </p:sp>
      <p:sp>
        <p:nvSpPr>
          <p:cNvPr id="88" name="object 88"/>
          <p:cNvSpPr/>
          <p:nvPr/>
        </p:nvSpPr>
        <p:spPr>
          <a:xfrm>
            <a:off x="8011391" y="2910112"/>
            <a:ext cx="51262" cy="9244"/>
          </a:xfrm>
          <a:prstGeom prst="rect">
            <a:avLst/>
          </a:prstGeom>
          <a:blipFill>
            <a:blip r:embed="rId87" cstate="print"/>
            <a:stretch>
              <a:fillRect/>
            </a:stretch>
          </a:blipFill>
        </p:spPr>
        <p:txBody>
          <a:bodyPr wrap="square" lIns="0" tIns="0" rIns="0" bIns="0" rtlCol="0">
            <a:noAutofit/>
          </a:bodyPr>
          <a:lstStyle/>
          <a:p>
            <a:endParaRPr/>
          </a:p>
        </p:txBody>
      </p:sp>
      <p:sp>
        <p:nvSpPr>
          <p:cNvPr id="89" name="object 89"/>
          <p:cNvSpPr/>
          <p:nvPr/>
        </p:nvSpPr>
        <p:spPr>
          <a:xfrm>
            <a:off x="7735685" y="2836994"/>
            <a:ext cx="152400" cy="105028"/>
          </a:xfrm>
          <a:prstGeom prst="rect">
            <a:avLst/>
          </a:prstGeom>
          <a:blipFill>
            <a:blip r:embed="rId88" cstate="print"/>
            <a:stretch>
              <a:fillRect/>
            </a:stretch>
          </a:blipFill>
        </p:spPr>
        <p:txBody>
          <a:bodyPr wrap="square" lIns="0" tIns="0" rIns="0" bIns="0" rtlCol="0">
            <a:noAutofit/>
          </a:bodyPr>
          <a:lstStyle/>
          <a:p>
            <a:endParaRPr/>
          </a:p>
        </p:txBody>
      </p:sp>
      <p:sp>
        <p:nvSpPr>
          <p:cNvPr id="90" name="object 90"/>
          <p:cNvSpPr/>
          <p:nvPr/>
        </p:nvSpPr>
        <p:spPr>
          <a:xfrm>
            <a:off x="7946277" y="1963102"/>
            <a:ext cx="112914" cy="96315"/>
          </a:xfrm>
          <a:prstGeom prst="rect">
            <a:avLst/>
          </a:prstGeom>
          <a:blipFill>
            <a:blip r:embed="rId89" cstate="print"/>
            <a:stretch>
              <a:fillRect/>
            </a:stretch>
          </a:blipFill>
        </p:spPr>
        <p:txBody>
          <a:bodyPr wrap="square" lIns="0" tIns="0" rIns="0" bIns="0" rtlCol="0">
            <a:noAutofit/>
          </a:bodyPr>
          <a:lstStyle/>
          <a:p>
            <a:endParaRPr/>
          </a:p>
        </p:txBody>
      </p:sp>
      <p:sp>
        <p:nvSpPr>
          <p:cNvPr id="91" name="object 91"/>
          <p:cNvSpPr/>
          <p:nvPr/>
        </p:nvSpPr>
        <p:spPr>
          <a:xfrm>
            <a:off x="7904712" y="1960581"/>
            <a:ext cx="114201" cy="59503"/>
          </a:xfrm>
          <a:prstGeom prst="rect">
            <a:avLst/>
          </a:prstGeom>
          <a:blipFill>
            <a:blip r:embed="rId90" cstate="print"/>
            <a:stretch>
              <a:fillRect/>
            </a:stretch>
          </a:blipFill>
        </p:spPr>
        <p:txBody>
          <a:bodyPr wrap="square" lIns="0" tIns="0" rIns="0" bIns="0" rtlCol="0">
            <a:noAutofit/>
          </a:bodyPr>
          <a:lstStyle/>
          <a:p>
            <a:endParaRPr/>
          </a:p>
        </p:txBody>
      </p:sp>
      <p:sp>
        <p:nvSpPr>
          <p:cNvPr id="92" name="object 92"/>
          <p:cNvSpPr/>
          <p:nvPr/>
        </p:nvSpPr>
        <p:spPr>
          <a:xfrm>
            <a:off x="7895013" y="1816867"/>
            <a:ext cx="281120" cy="174979"/>
          </a:xfrm>
          <a:prstGeom prst="rect">
            <a:avLst/>
          </a:prstGeom>
          <a:blipFill>
            <a:blip r:embed="rId91" cstate="print"/>
            <a:stretch>
              <a:fillRect/>
            </a:stretch>
          </a:blipFill>
        </p:spPr>
        <p:txBody>
          <a:bodyPr wrap="square" lIns="0" tIns="0" rIns="0" bIns="0" rtlCol="0">
            <a:noAutofit/>
          </a:bodyPr>
          <a:lstStyle/>
          <a:p>
            <a:endParaRPr/>
          </a:p>
        </p:txBody>
      </p:sp>
      <p:sp>
        <p:nvSpPr>
          <p:cNvPr id="93" name="object 93"/>
          <p:cNvSpPr/>
          <p:nvPr/>
        </p:nvSpPr>
        <p:spPr>
          <a:xfrm>
            <a:off x="8236527" y="1921755"/>
            <a:ext cx="119149" cy="74126"/>
          </a:xfrm>
          <a:prstGeom prst="rect">
            <a:avLst/>
          </a:prstGeom>
          <a:blipFill>
            <a:blip r:embed="rId92" cstate="print"/>
            <a:stretch>
              <a:fillRect/>
            </a:stretch>
          </a:blipFill>
        </p:spPr>
        <p:txBody>
          <a:bodyPr wrap="square" lIns="0" tIns="0" rIns="0" bIns="0" rtlCol="0">
            <a:noAutofit/>
          </a:bodyPr>
          <a:lstStyle/>
          <a:p>
            <a:endParaRPr/>
          </a:p>
        </p:txBody>
      </p:sp>
      <p:sp>
        <p:nvSpPr>
          <p:cNvPr id="94" name="object 94"/>
          <p:cNvSpPr/>
          <p:nvPr/>
        </p:nvSpPr>
        <p:spPr>
          <a:xfrm>
            <a:off x="8102138" y="1844601"/>
            <a:ext cx="243147" cy="142203"/>
          </a:xfrm>
          <a:prstGeom prst="rect">
            <a:avLst/>
          </a:prstGeom>
          <a:blipFill>
            <a:blip r:embed="rId93" cstate="print"/>
            <a:stretch>
              <a:fillRect/>
            </a:stretch>
          </a:blipFill>
        </p:spPr>
        <p:txBody>
          <a:bodyPr wrap="square" lIns="0" tIns="0" rIns="0" bIns="0" rtlCol="0">
            <a:noAutofit/>
          </a:bodyPr>
          <a:lstStyle/>
          <a:p>
            <a:endParaRPr/>
          </a:p>
        </p:txBody>
      </p:sp>
      <p:sp>
        <p:nvSpPr>
          <p:cNvPr id="95" name="object 95"/>
          <p:cNvSpPr/>
          <p:nvPr/>
        </p:nvSpPr>
        <p:spPr>
          <a:xfrm>
            <a:off x="7727374" y="1833002"/>
            <a:ext cx="103247" cy="63537"/>
          </a:xfrm>
          <a:prstGeom prst="rect">
            <a:avLst/>
          </a:prstGeom>
          <a:blipFill>
            <a:blip r:embed="rId94" cstate="print"/>
            <a:stretch>
              <a:fillRect/>
            </a:stretch>
          </a:blipFill>
        </p:spPr>
        <p:txBody>
          <a:bodyPr wrap="square" lIns="0" tIns="0" rIns="0" bIns="0" rtlCol="0">
            <a:noAutofit/>
          </a:bodyPr>
          <a:lstStyle/>
          <a:p>
            <a:endParaRPr/>
          </a:p>
        </p:txBody>
      </p:sp>
      <p:sp>
        <p:nvSpPr>
          <p:cNvPr id="96" name="object 96"/>
          <p:cNvSpPr/>
          <p:nvPr/>
        </p:nvSpPr>
        <p:spPr>
          <a:xfrm>
            <a:off x="7676113" y="1797705"/>
            <a:ext cx="181955" cy="58998"/>
          </a:xfrm>
          <a:prstGeom prst="rect">
            <a:avLst/>
          </a:prstGeom>
          <a:blipFill>
            <a:blip r:embed="rId95" cstate="print"/>
            <a:stretch>
              <a:fillRect/>
            </a:stretch>
          </a:blipFill>
        </p:spPr>
        <p:txBody>
          <a:bodyPr wrap="square" lIns="0" tIns="0" rIns="0" bIns="0" rtlCol="0">
            <a:noAutofit/>
          </a:bodyPr>
          <a:lstStyle/>
          <a:p>
            <a:endParaRPr/>
          </a:p>
        </p:txBody>
      </p:sp>
      <p:sp>
        <p:nvSpPr>
          <p:cNvPr id="97" name="object 97"/>
          <p:cNvSpPr/>
          <p:nvPr/>
        </p:nvSpPr>
        <p:spPr>
          <a:xfrm>
            <a:off x="7728757" y="1777029"/>
            <a:ext cx="299951" cy="47906"/>
          </a:xfrm>
          <a:prstGeom prst="rect">
            <a:avLst/>
          </a:prstGeom>
          <a:blipFill>
            <a:blip r:embed="rId96" cstate="print"/>
            <a:stretch>
              <a:fillRect/>
            </a:stretch>
          </a:blipFill>
        </p:spPr>
        <p:txBody>
          <a:bodyPr wrap="square" lIns="0" tIns="0" rIns="0" bIns="0" rtlCol="0">
            <a:noAutofit/>
          </a:bodyPr>
          <a:lstStyle/>
          <a:p>
            <a:endParaRPr/>
          </a:p>
        </p:txBody>
      </p:sp>
      <p:sp>
        <p:nvSpPr>
          <p:cNvPr id="98" name="object 98"/>
          <p:cNvSpPr/>
          <p:nvPr/>
        </p:nvSpPr>
        <p:spPr>
          <a:xfrm>
            <a:off x="8059372" y="1735060"/>
            <a:ext cx="266477" cy="89128"/>
          </a:xfrm>
          <a:prstGeom prst="rect">
            <a:avLst/>
          </a:prstGeom>
          <a:blipFill>
            <a:blip r:embed="rId97" cstate="print"/>
            <a:stretch>
              <a:fillRect/>
            </a:stretch>
          </a:blipFill>
        </p:spPr>
        <p:txBody>
          <a:bodyPr wrap="square" lIns="0" tIns="0" rIns="0" bIns="0" rtlCol="0">
            <a:noAutofit/>
          </a:bodyPr>
          <a:lstStyle/>
          <a:p>
            <a:endParaRPr/>
          </a:p>
        </p:txBody>
      </p:sp>
      <p:sp>
        <p:nvSpPr>
          <p:cNvPr id="99" name="object 99"/>
          <p:cNvSpPr/>
          <p:nvPr/>
        </p:nvSpPr>
        <p:spPr>
          <a:xfrm>
            <a:off x="7766857" y="1568769"/>
            <a:ext cx="372624" cy="245072"/>
          </a:xfrm>
          <a:prstGeom prst="rect">
            <a:avLst/>
          </a:prstGeom>
          <a:blipFill>
            <a:blip r:embed="rId98" cstate="print"/>
            <a:stretch>
              <a:fillRect/>
            </a:stretch>
          </a:blipFill>
        </p:spPr>
        <p:txBody>
          <a:bodyPr wrap="square" lIns="0" tIns="0" rIns="0" bIns="0" rtlCol="0">
            <a:noAutofit/>
          </a:bodyPr>
          <a:lstStyle/>
          <a:p>
            <a:endParaRPr/>
          </a:p>
        </p:txBody>
      </p:sp>
      <p:sp>
        <p:nvSpPr>
          <p:cNvPr id="100" name="object 100"/>
          <p:cNvSpPr/>
          <p:nvPr/>
        </p:nvSpPr>
        <p:spPr>
          <a:xfrm>
            <a:off x="8299567" y="1733662"/>
            <a:ext cx="124690" cy="47400"/>
          </a:xfrm>
          <a:prstGeom prst="rect">
            <a:avLst/>
          </a:prstGeom>
          <a:blipFill>
            <a:blip r:embed="rId99" cstate="print"/>
            <a:stretch>
              <a:fillRect/>
            </a:stretch>
          </a:blipFill>
        </p:spPr>
        <p:txBody>
          <a:bodyPr wrap="square" lIns="0" tIns="0" rIns="0" bIns="0" rtlCol="0">
            <a:noAutofit/>
          </a:bodyPr>
          <a:lstStyle/>
          <a:p>
            <a:endParaRPr/>
          </a:p>
        </p:txBody>
      </p:sp>
      <p:sp>
        <p:nvSpPr>
          <p:cNvPr id="101" name="object 101"/>
          <p:cNvSpPr/>
          <p:nvPr/>
        </p:nvSpPr>
        <p:spPr>
          <a:xfrm>
            <a:off x="8145782" y="1660544"/>
            <a:ext cx="241739" cy="80178"/>
          </a:xfrm>
          <a:prstGeom prst="rect">
            <a:avLst/>
          </a:prstGeom>
          <a:blipFill>
            <a:blip r:embed="rId100" cstate="print"/>
            <a:stretch>
              <a:fillRect/>
            </a:stretch>
          </a:blipFill>
        </p:spPr>
        <p:txBody>
          <a:bodyPr wrap="square" lIns="0" tIns="0" rIns="0" bIns="0" rtlCol="0">
            <a:noAutofit/>
          </a:bodyPr>
          <a:lstStyle/>
          <a:p>
            <a:endParaRPr/>
          </a:p>
        </p:txBody>
      </p:sp>
      <p:sp>
        <p:nvSpPr>
          <p:cNvPr id="102" name="object 102"/>
          <p:cNvSpPr/>
          <p:nvPr/>
        </p:nvSpPr>
        <p:spPr>
          <a:xfrm>
            <a:off x="8310649" y="1668107"/>
            <a:ext cx="138545" cy="56982"/>
          </a:xfrm>
          <a:prstGeom prst="rect">
            <a:avLst/>
          </a:prstGeom>
          <a:blipFill>
            <a:blip r:embed="rId101" cstate="print"/>
            <a:stretch>
              <a:fillRect/>
            </a:stretch>
          </a:blipFill>
        </p:spPr>
        <p:txBody>
          <a:bodyPr wrap="square" lIns="0" tIns="0" rIns="0" bIns="0" rtlCol="0">
            <a:noAutofit/>
          </a:bodyPr>
          <a:lstStyle/>
          <a:p>
            <a:endParaRPr/>
          </a:p>
        </p:txBody>
      </p:sp>
      <p:sp>
        <p:nvSpPr>
          <p:cNvPr id="103" name="object 103"/>
          <p:cNvSpPr/>
          <p:nvPr/>
        </p:nvSpPr>
        <p:spPr>
          <a:xfrm>
            <a:off x="7847906" y="1562716"/>
            <a:ext cx="53164" cy="74127"/>
          </a:xfrm>
          <a:prstGeom prst="rect">
            <a:avLst/>
          </a:prstGeom>
          <a:blipFill>
            <a:blip r:embed="rId102" cstate="print"/>
            <a:stretch>
              <a:fillRect/>
            </a:stretch>
          </a:blipFill>
        </p:spPr>
        <p:txBody>
          <a:bodyPr wrap="square" lIns="0" tIns="0" rIns="0" bIns="0" rtlCol="0">
            <a:noAutofit/>
          </a:bodyPr>
          <a:lstStyle/>
          <a:p>
            <a:endParaRPr/>
          </a:p>
        </p:txBody>
      </p:sp>
      <p:sp>
        <p:nvSpPr>
          <p:cNvPr id="104" name="object 104"/>
          <p:cNvSpPr/>
          <p:nvPr/>
        </p:nvSpPr>
        <p:spPr>
          <a:xfrm>
            <a:off x="8022476" y="1536999"/>
            <a:ext cx="205739" cy="177501"/>
          </a:xfrm>
          <a:prstGeom prst="rect">
            <a:avLst/>
          </a:prstGeom>
          <a:blipFill>
            <a:blip r:embed="rId103" cstate="print"/>
            <a:stretch>
              <a:fillRect/>
            </a:stretch>
          </a:blipFill>
        </p:spPr>
        <p:txBody>
          <a:bodyPr wrap="square" lIns="0" tIns="0" rIns="0" bIns="0" rtlCol="0">
            <a:noAutofit/>
          </a:bodyPr>
          <a:lstStyle/>
          <a:p>
            <a:endParaRPr/>
          </a:p>
        </p:txBody>
      </p:sp>
      <p:sp>
        <p:nvSpPr>
          <p:cNvPr id="105" name="object 105"/>
          <p:cNvSpPr/>
          <p:nvPr/>
        </p:nvSpPr>
        <p:spPr>
          <a:xfrm>
            <a:off x="8091746" y="1502204"/>
            <a:ext cx="126769" cy="92785"/>
          </a:xfrm>
          <a:prstGeom prst="rect">
            <a:avLst/>
          </a:prstGeom>
          <a:blipFill>
            <a:blip r:embed="rId104" cstate="print"/>
            <a:stretch>
              <a:fillRect/>
            </a:stretch>
          </a:blipFill>
        </p:spPr>
        <p:txBody>
          <a:bodyPr wrap="square" lIns="0" tIns="0" rIns="0" bIns="0" rtlCol="0">
            <a:noAutofit/>
          </a:bodyPr>
          <a:lstStyle/>
          <a:p>
            <a:endParaRPr/>
          </a:p>
        </p:txBody>
      </p:sp>
      <p:sp>
        <p:nvSpPr>
          <p:cNvPr id="120" name="object 120"/>
          <p:cNvSpPr/>
          <p:nvPr/>
        </p:nvSpPr>
        <p:spPr>
          <a:xfrm>
            <a:off x="66675" y="1856703"/>
            <a:ext cx="7311925" cy="3203594"/>
          </a:xfrm>
          <a:prstGeom prst="rect">
            <a:avLst/>
          </a:prstGeom>
          <a:blipFill>
            <a:blip r:embed="rId105" cstate="print"/>
            <a:stretch>
              <a:fillRect/>
            </a:stretch>
          </a:blipFill>
        </p:spPr>
        <p:txBody>
          <a:bodyPr wrap="square" lIns="0" tIns="0" rIns="0" bIns="0" rtlCol="0">
            <a:noAutofit/>
          </a:bodyPr>
          <a:lstStyle/>
          <a:p>
            <a:endParaRPr/>
          </a:p>
        </p:txBody>
      </p:sp>
      <p:sp>
        <p:nvSpPr>
          <p:cNvPr id="108" name="Rectangle 107"/>
          <p:cNvSpPr/>
          <p:nvPr/>
        </p:nvSpPr>
        <p:spPr>
          <a:xfrm>
            <a:off x="95250" y="-39002"/>
            <a:ext cx="7239000" cy="1785104"/>
          </a:xfrm>
          <a:prstGeom prst="rect">
            <a:avLst/>
          </a:prstGeom>
        </p:spPr>
        <p:txBody>
          <a:bodyPr wrap="square">
            <a:spAutoFit/>
          </a:bodyPr>
          <a:lstStyle/>
          <a:p>
            <a:pPr algn="r" rtl="1"/>
            <a:r>
              <a:rPr lang="en-US" sz="1200" dirty="0">
                <a:cs typeface="B Nazanin" pitchFamily="2" charset="-78"/>
              </a:rPr>
              <a:t> Open Recent Items: </a:t>
            </a:r>
            <a:r>
              <a:rPr lang="fa-IR" sz="1200" dirty="0">
                <a:cs typeface="B Nazanin" pitchFamily="2" charset="-78"/>
              </a:rPr>
              <a:t>ﺑﺎ اﺳﺘﻔﺎده از ﮔﺰﯾﻨﻪ ﻫﺎی اﯾﻦ ﺑﺨﺶ ﻣﯽ ﺗﻮان ﭘﺮوژه ﻫﺎﯾﯽ ﮐﻪ اﺧﯿﺮاً ﻣﻮرد اﺳﺘﻔﺎده ﻗﺮار ﮔﺮﻓﺘﻪ اﺳﺖ را ﺑﺎز ﮐﺮد. ﺑﺪﯾﻦ ﺗﺮﺗﯿﺐ ﭘﺮوژه ﻫﺎی ﺧﺎﺗﻤﻪ ﯾﺎﻓﺘﻪ ﯾﺎ ﻧﯿﻤﻪ ﺗﻤﺎم، در اﺧﺘﯿﺎر ﮐﺎرﺑﺮ ﻗﺮار ﻣﯽ ﮔﯿﺮد. </a:t>
            </a:r>
            <a:endParaRPr lang="fa-IR" sz="1200" dirty="0" smtClean="0">
              <a:cs typeface="B Nazanin" pitchFamily="2" charset="-78"/>
            </a:endParaRPr>
          </a:p>
          <a:p>
            <a:pPr algn="r" rtl="1"/>
            <a:r>
              <a:rPr lang="fa-IR" sz="1200" dirty="0" smtClean="0">
                <a:cs typeface="B Nazanin" pitchFamily="2" charset="-78"/>
              </a:rPr>
              <a:t>  </a:t>
            </a:r>
            <a:r>
              <a:rPr lang="en-US" sz="1200" dirty="0" smtClean="0">
                <a:cs typeface="B Nazanin" pitchFamily="2" charset="-78"/>
              </a:rPr>
              <a:t>Create </a:t>
            </a:r>
            <a:r>
              <a:rPr lang="en-US" sz="1200" dirty="0">
                <a:cs typeface="B Nazanin" pitchFamily="2" charset="-78"/>
              </a:rPr>
              <a:t>New: </a:t>
            </a:r>
            <a:r>
              <a:rPr lang="fa-IR" sz="1200" dirty="0">
                <a:cs typeface="B Nazanin" pitchFamily="2" charset="-78"/>
              </a:rPr>
              <a:t>ﺗﻮﺳﻂ ﮔﺰﯾﻨﻪ ﻫﺎی اﯾﻦ ﻗﺴﻤﺖ ﻣﯽ ﺗﻮان ﭘﺮوژه ﻫﺎی ﺟﺪﯾﺪی را اﯾﺠﺎد ﮐﺮد، ﮐﻪ در اﯾﻦ ﻣﯿﺎن اﻣﮑﺎن اﯾﺠﺎد ﭘﺮوژه ﻫﺎی ﻣﺨﺘﻠﻒ ﺑﺎ ﮐﺎرﺑﺮد ﻫﺎی ﻣﺘﻔﺎوت ﻓﺮاﻫﻢ ﺷﺪه ﮐﻪ در ﻓﺼﻞ ﻫﺎی ﺑﻌﺪی ﺑﻪ ﺑﺮرﺳﯽ آن ﻫﺎ ﺧﻮاﻫﯿﻢ ﭘﺮداﺧﺖ</a:t>
            </a:r>
            <a:r>
              <a:rPr lang="fa-IR" sz="1200" dirty="0" smtClean="0">
                <a:cs typeface="B Nazanin" pitchFamily="2" charset="-78"/>
              </a:rPr>
              <a:t>.</a:t>
            </a:r>
          </a:p>
          <a:p>
            <a:pPr algn="r" rtl="1"/>
            <a:r>
              <a:rPr lang="fa-IR" sz="1200" dirty="0">
                <a:cs typeface="B Nazanin" pitchFamily="2" charset="-78"/>
              </a:rPr>
              <a:t>ﻋﻼوه ﺑﺮ دو ﮔﺰﯾﻨﻪ اﺻﻠﯽ ﻓﻮق، دو ﺑﺨﺶ دﯾﮕﺮ ﻧﯿﺰ وﺟﻮد دارد ﮐﻪ ﻋﺒﺎرت اﻧﺪ از:  </a:t>
            </a:r>
            <a:r>
              <a:rPr lang="en-US" sz="1200" dirty="0">
                <a:cs typeface="B Nazanin" pitchFamily="2" charset="-78"/>
              </a:rPr>
              <a:t>Extend: </a:t>
            </a:r>
            <a:r>
              <a:rPr lang="fa-IR" sz="1200" dirty="0">
                <a:cs typeface="B Nazanin" pitchFamily="2" charset="-78"/>
              </a:rPr>
              <a:t>اﯾﻦ ﮔﺰﯾﻨﻪ ﺷﻤﺎ را ﺑﻪ ﺳﺎﯾﺖ ﻫﺎﯾﯽ ﻣﺮﺗﺒﻂ ﻣﯽ ﺳﺎزد ﮐﻪ در ﺑﻪ دﺳﺖ آوردن ﻧﻤﻮﻧﻪ ﻫﺎ و ﺑﺮﻧﺎﻣﻪ ﻫﺎی اﻟﺤﺎﻗﯽ و اﻃﻼﻋﺎت ﻣﺮﺗﺒﻂ ﺑﺎ </a:t>
            </a:r>
            <a:r>
              <a:rPr lang="en-US" sz="1200" dirty="0" err="1">
                <a:cs typeface="B Nazanin" pitchFamily="2" charset="-78"/>
              </a:rPr>
              <a:t>etavitpaC</a:t>
            </a:r>
            <a:r>
              <a:rPr lang="en-US" sz="1200" dirty="0">
                <a:cs typeface="B Nazanin" pitchFamily="2" charset="-78"/>
              </a:rPr>
              <a:t> </a:t>
            </a:r>
            <a:r>
              <a:rPr lang="fa-IR" sz="1200" dirty="0">
                <a:cs typeface="B Nazanin" pitchFamily="2" charset="-78"/>
              </a:rPr>
              <a:t>ﮐﻤﮏ ﺧﻮاﻫﺪ ﮐﺮد.  </a:t>
            </a:r>
            <a:r>
              <a:rPr lang="en-US" sz="1200" dirty="0">
                <a:cs typeface="B Nazanin" pitchFamily="2" charset="-78"/>
              </a:rPr>
              <a:t>Tutorials: </a:t>
            </a:r>
            <a:r>
              <a:rPr lang="fa-IR" sz="1200" dirty="0">
                <a:cs typeface="B Nazanin" pitchFamily="2" charset="-78"/>
              </a:rPr>
              <a:t>ﺑﺎ اﺟﺮای اﯾﻦ ﮔﺰﯾﻨﻪ ﻟﯿﺴﺘﯽ از ﭘﺮوژه ﻫﺎی آﻣﻮزﺷﯽ ﻧﻤﺎﯾﺶ داده ﻣﯽ ﺷﻮد ﮐﻪ ﮐﺎرﺑﺮان ﻣﯽ ﺗﻮاﻧﻨﺪ از آن ﺑﺮای آﺷﻨﺎﯾﯽ ﺑﺎ ﺑﺮﻧﺎﻣﻪ و ﮐﺎرﺑﺮد ﻗﺴﻤﺖ ﻫﺎی ﻣﺨﺘﻠﻒ آن اﺳﺘﻔﺎده ﻧﻤﺎﯾﻨﺪ. اﯾﻦ ﭘﺮوژه ﻫﺎ ﺑﻪ ﻣﻨﻈﻮر آﻣﻮزش ﺑﺨﺶ ﻫﺎی ﻣﺨﺘﻠﻒ  </a:t>
            </a:r>
            <a:r>
              <a:rPr lang="en-US" sz="1200" dirty="0">
                <a:cs typeface="B Nazanin" pitchFamily="2" charset="-78"/>
              </a:rPr>
              <a:t>Captivate</a:t>
            </a:r>
            <a:r>
              <a:rPr lang="fa-IR" sz="1200" dirty="0">
                <a:cs typeface="B Nazanin" pitchFamily="2" charset="-78"/>
              </a:rPr>
              <a:t>ﺗﻮﺳﻂ ﺧﻮد ﻧﺮم اﻓﺰار ﺳﺎﺧﺘﻪ ﺷﺪه اﻧﺪ و اﻟﮕﻮی ﻣﻨﺎﺳﺒﯽ ای آﻣﻮزش ﺑﺨﺶ ﻫﺎی ﻣﺨﺘﻠﻒ ﯾﮏ ﻧﺮم اﻓﺰار ﻣﯽ ﺑﺎﺷﻨﺪ. </a:t>
            </a:r>
            <a:endParaRPr lang="fa-IR" sz="1200" dirty="0" smtClean="0">
              <a:cs typeface="B Nazanin" pitchFamily="2" charset="-78"/>
            </a:endParaRPr>
          </a:p>
          <a:p>
            <a:pPr algn="r" rtl="1"/>
            <a:r>
              <a:rPr lang="fa-IR" sz="1200" dirty="0" smtClean="0">
                <a:cs typeface="B Nazanin" pitchFamily="2" charset="-78"/>
              </a:rPr>
              <a:t>*تو این قسمت ما </a:t>
            </a:r>
            <a:r>
              <a:rPr lang="en-US" sz="1200" dirty="0" smtClean="0">
                <a:cs typeface="B Nazanin" pitchFamily="2" charset="-78"/>
              </a:rPr>
              <a:t>blank project</a:t>
            </a:r>
            <a:r>
              <a:rPr lang="fa-IR" sz="1200" dirty="0" smtClean="0">
                <a:cs typeface="B Nazanin" pitchFamily="2" charset="-78"/>
              </a:rPr>
              <a:t> را انتخاب میکنیم</a:t>
            </a:r>
            <a:endParaRPr lang="en-US" sz="1200" dirty="0">
              <a:cs typeface="B Nazanin" pitchFamily="2" charset="-78"/>
            </a:endParaRPr>
          </a:p>
        </p:txBody>
      </p:sp>
      <p:pic>
        <p:nvPicPr>
          <p:cNvPr id="6147" name="Picture 3"/>
          <p:cNvPicPr>
            <a:picLocks noChangeAspect="1" noChangeArrowheads="1"/>
          </p:cNvPicPr>
          <p:nvPr/>
        </p:nvPicPr>
        <p:blipFill>
          <a:blip r:embed="rId106" cstate="print">
            <a:extLst>
              <a:ext uri="{28A0092B-C50C-407E-A947-70E740481C1C}">
                <a14:useLocalDpi xmlns:a14="http://schemas.microsoft.com/office/drawing/2010/main" val="0"/>
              </a:ext>
            </a:extLst>
          </a:blip>
          <a:srcRect/>
          <a:stretch>
            <a:fillRect/>
          </a:stretch>
        </p:blipFill>
        <p:spPr bwMode="auto">
          <a:xfrm rot="10800000" flipH="1" flipV="1">
            <a:off x="1741437" y="2633383"/>
            <a:ext cx="3962400" cy="178242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xit" presetSubtype="0" fill="hold" grpId="0" nodeType="clickEffect">
                                  <p:stCondLst>
                                    <p:cond delay="0"/>
                                  </p:stCondLst>
                                  <p:childTnLst>
                                    <p:animEffect transition="out" filter="fade">
                                      <p:cBhvr>
                                        <p:cTn id="6" dur="1000"/>
                                        <p:tgtEl>
                                          <p:spTgt spid="2"/>
                                        </p:tgtEl>
                                      </p:cBhvr>
                                    </p:animEffect>
                                    <p:anim calcmode="lin" valueType="num">
                                      <p:cBhvr>
                                        <p:cTn id="7" dur="1000"/>
                                        <p:tgtEl>
                                          <p:spTgt spid="2"/>
                                        </p:tgtEl>
                                        <p:attrNameLst>
                                          <p:attrName>ppt_x</p:attrName>
                                        </p:attrNameLst>
                                      </p:cBhvr>
                                      <p:tavLst>
                                        <p:tav tm="0">
                                          <p:val>
                                            <p:strVal val="ppt_x"/>
                                          </p:val>
                                        </p:tav>
                                        <p:tav tm="100000">
                                          <p:val>
                                            <p:strVal val="ppt_x"/>
                                          </p:val>
                                        </p:tav>
                                      </p:tavLst>
                                    </p:anim>
                                    <p:anim calcmode="lin" valueType="num">
                                      <p:cBhvr>
                                        <p:cTn id="8" dur="1000"/>
                                        <p:tgtEl>
                                          <p:spTgt spid="2"/>
                                        </p:tgtEl>
                                        <p:attrNameLst>
                                          <p:attrName>ppt_y</p:attrName>
                                        </p:attrNameLst>
                                      </p:cBhvr>
                                      <p:tavLst>
                                        <p:tav tm="0">
                                          <p:val>
                                            <p:strVal val="ppt_y"/>
                                          </p:val>
                                        </p:tav>
                                        <p:tav tm="100000">
                                          <p:val>
                                            <p:strVal val="ppt_y+.1"/>
                                          </p:val>
                                        </p:tav>
                                      </p:tavLst>
                                    </p:anim>
                                    <p:set>
                                      <p:cBhvr>
                                        <p:cTn id="9" dur="1" fill="hold">
                                          <p:stCondLst>
                                            <p:cond delay="999"/>
                                          </p:stCondLst>
                                        </p:cTn>
                                        <p:tgtEl>
                                          <p:spTgt spid="2"/>
                                        </p:tgtEl>
                                        <p:attrNameLst>
                                          <p:attrName>style.visibility</p:attrName>
                                        </p:attrNameLst>
                                      </p:cBhvr>
                                      <p:to>
                                        <p:strVal val="hidden"/>
                                      </p:to>
                                    </p:set>
                                  </p:childTnLst>
                                </p:cTn>
                              </p:par>
                              <p:par>
                                <p:cTn id="10" presetID="42" presetClass="exit" presetSubtype="0" fill="hold" grpId="0" nodeType="withEffect">
                                  <p:stCondLst>
                                    <p:cond delay="0"/>
                                  </p:stCondLst>
                                  <p:childTnLst>
                                    <p:animEffect transition="out" filter="fade">
                                      <p:cBhvr>
                                        <p:cTn id="11" dur="1000"/>
                                        <p:tgtEl>
                                          <p:spTgt spid="3"/>
                                        </p:tgtEl>
                                      </p:cBhvr>
                                    </p:animEffect>
                                    <p:anim calcmode="lin" valueType="num">
                                      <p:cBhvr>
                                        <p:cTn id="12" dur="1000"/>
                                        <p:tgtEl>
                                          <p:spTgt spid="3"/>
                                        </p:tgtEl>
                                        <p:attrNameLst>
                                          <p:attrName>ppt_x</p:attrName>
                                        </p:attrNameLst>
                                      </p:cBhvr>
                                      <p:tavLst>
                                        <p:tav tm="0">
                                          <p:val>
                                            <p:strVal val="ppt_x"/>
                                          </p:val>
                                        </p:tav>
                                        <p:tav tm="100000">
                                          <p:val>
                                            <p:strVal val="ppt_x"/>
                                          </p:val>
                                        </p:tav>
                                      </p:tavLst>
                                    </p:anim>
                                    <p:anim calcmode="lin" valueType="num">
                                      <p:cBhvr>
                                        <p:cTn id="13" dur="1000"/>
                                        <p:tgtEl>
                                          <p:spTgt spid="3"/>
                                        </p:tgtEl>
                                        <p:attrNameLst>
                                          <p:attrName>ppt_y</p:attrName>
                                        </p:attrNameLst>
                                      </p:cBhvr>
                                      <p:tavLst>
                                        <p:tav tm="0">
                                          <p:val>
                                            <p:strVal val="ppt_y"/>
                                          </p:val>
                                        </p:tav>
                                        <p:tav tm="100000">
                                          <p:val>
                                            <p:strVal val="ppt_y+.1"/>
                                          </p:val>
                                        </p:tav>
                                      </p:tavLst>
                                    </p:anim>
                                    <p:set>
                                      <p:cBhvr>
                                        <p:cTn id="14" dur="1" fill="hold">
                                          <p:stCondLst>
                                            <p:cond delay="999"/>
                                          </p:stCondLst>
                                        </p:cTn>
                                        <p:tgtEl>
                                          <p:spTgt spid="3"/>
                                        </p:tgtEl>
                                        <p:attrNameLst>
                                          <p:attrName>style.visibility</p:attrName>
                                        </p:attrNameLst>
                                      </p:cBhvr>
                                      <p:to>
                                        <p:strVal val="hidden"/>
                                      </p:to>
                                    </p:set>
                                  </p:childTnLst>
                                </p:cTn>
                              </p:par>
                              <p:par>
                                <p:cTn id="15" presetID="42" presetClass="exit" presetSubtype="0" fill="hold" grpId="0" nodeType="withEffect">
                                  <p:stCondLst>
                                    <p:cond delay="0"/>
                                  </p:stCondLst>
                                  <p:childTnLst>
                                    <p:animEffect transition="out" filter="fade">
                                      <p:cBhvr>
                                        <p:cTn id="16" dur="1000"/>
                                        <p:tgtEl>
                                          <p:spTgt spid="4"/>
                                        </p:tgtEl>
                                      </p:cBhvr>
                                    </p:animEffect>
                                    <p:anim calcmode="lin" valueType="num">
                                      <p:cBhvr>
                                        <p:cTn id="17" dur="1000"/>
                                        <p:tgtEl>
                                          <p:spTgt spid="4"/>
                                        </p:tgtEl>
                                        <p:attrNameLst>
                                          <p:attrName>ppt_x</p:attrName>
                                        </p:attrNameLst>
                                      </p:cBhvr>
                                      <p:tavLst>
                                        <p:tav tm="0">
                                          <p:val>
                                            <p:strVal val="ppt_x"/>
                                          </p:val>
                                        </p:tav>
                                        <p:tav tm="100000">
                                          <p:val>
                                            <p:strVal val="ppt_x"/>
                                          </p:val>
                                        </p:tav>
                                      </p:tavLst>
                                    </p:anim>
                                    <p:anim calcmode="lin" valueType="num">
                                      <p:cBhvr>
                                        <p:cTn id="18" dur="1000"/>
                                        <p:tgtEl>
                                          <p:spTgt spid="4"/>
                                        </p:tgtEl>
                                        <p:attrNameLst>
                                          <p:attrName>ppt_y</p:attrName>
                                        </p:attrNameLst>
                                      </p:cBhvr>
                                      <p:tavLst>
                                        <p:tav tm="0">
                                          <p:val>
                                            <p:strVal val="ppt_y"/>
                                          </p:val>
                                        </p:tav>
                                        <p:tav tm="100000">
                                          <p:val>
                                            <p:strVal val="ppt_y+.1"/>
                                          </p:val>
                                        </p:tav>
                                      </p:tavLst>
                                    </p:anim>
                                    <p:set>
                                      <p:cBhvr>
                                        <p:cTn id="19" dur="1" fill="hold">
                                          <p:stCondLst>
                                            <p:cond delay="999"/>
                                          </p:stCondLst>
                                        </p:cTn>
                                        <p:tgtEl>
                                          <p:spTgt spid="4"/>
                                        </p:tgtEl>
                                        <p:attrNameLst>
                                          <p:attrName>style.visibility</p:attrName>
                                        </p:attrNameLst>
                                      </p:cBhvr>
                                      <p:to>
                                        <p:strVal val="hidden"/>
                                      </p:to>
                                    </p:set>
                                  </p:childTnLst>
                                </p:cTn>
                              </p:par>
                              <p:par>
                                <p:cTn id="20" presetID="42" presetClass="exit" presetSubtype="0" fill="hold" grpId="0" nodeType="withEffect">
                                  <p:stCondLst>
                                    <p:cond delay="0"/>
                                  </p:stCondLst>
                                  <p:childTnLst>
                                    <p:animEffect transition="out" filter="fade">
                                      <p:cBhvr>
                                        <p:cTn id="21" dur="1000"/>
                                        <p:tgtEl>
                                          <p:spTgt spid="5"/>
                                        </p:tgtEl>
                                      </p:cBhvr>
                                    </p:animEffect>
                                    <p:anim calcmode="lin" valueType="num">
                                      <p:cBhvr>
                                        <p:cTn id="22" dur="1000"/>
                                        <p:tgtEl>
                                          <p:spTgt spid="5"/>
                                        </p:tgtEl>
                                        <p:attrNameLst>
                                          <p:attrName>ppt_x</p:attrName>
                                        </p:attrNameLst>
                                      </p:cBhvr>
                                      <p:tavLst>
                                        <p:tav tm="0">
                                          <p:val>
                                            <p:strVal val="ppt_x"/>
                                          </p:val>
                                        </p:tav>
                                        <p:tav tm="100000">
                                          <p:val>
                                            <p:strVal val="ppt_x"/>
                                          </p:val>
                                        </p:tav>
                                      </p:tavLst>
                                    </p:anim>
                                    <p:anim calcmode="lin" valueType="num">
                                      <p:cBhvr>
                                        <p:cTn id="23" dur="1000"/>
                                        <p:tgtEl>
                                          <p:spTgt spid="5"/>
                                        </p:tgtEl>
                                        <p:attrNameLst>
                                          <p:attrName>ppt_y</p:attrName>
                                        </p:attrNameLst>
                                      </p:cBhvr>
                                      <p:tavLst>
                                        <p:tav tm="0">
                                          <p:val>
                                            <p:strVal val="ppt_y"/>
                                          </p:val>
                                        </p:tav>
                                        <p:tav tm="100000">
                                          <p:val>
                                            <p:strVal val="ppt_y+.1"/>
                                          </p:val>
                                        </p:tav>
                                      </p:tavLst>
                                    </p:anim>
                                    <p:set>
                                      <p:cBhvr>
                                        <p:cTn id="24" dur="1" fill="hold">
                                          <p:stCondLst>
                                            <p:cond delay="999"/>
                                          </p:stCondLst>
                                        </p:cTn>
                                        <p:tgtEl>
                                          <p:spTgt spid="5"/>
                                        </p:tgtEl>
                                        <p:attrNameLst>
                                          <p:attrName>style.visibility</p:attrName>
                                        </p:attrNameLst>
                                      </p:cBhvr>
                                      <p:to>
                                        <p:strVal val="hidden"/>
                                      </p:to>
                                    </p:set>
                                  </p:childTnLst>
                                </p:cTn>
                              </p:par>
                              <p:par>
                                <p:cTn id="25" presetID="42" presetClass="exit" presetSubtype="0" fill="hold" grpId="0" nodeType="withEffect">
                                  <p:stCondLst>
                                    <p:cond delay="0"/>
                                  </p:stCondLst>
                                  <p:childTnLst>
                                    <p:animEffect transition="out" filter="fade">
                                      <p:cBhvr>
                                        <p:cTn id="26" dur="1000"/>
                                        <p:tgtEl>
                                          <p:spTgt spid="6"/>
                                        </p:tgtEl>
                                      </p:cBhvr>
                                    </p:animEffect>
                                    <p:anim calcmode="lin" valueType="num">
                                      <p:cBhvr>
                                        <p:cTn id="27" dur="1000"/>
                                        <p:tgtEl>
                                          <p:spTgt spid="6"/>
                                        </p:tgtEl>
                                        <p:attrNameLst>
                                          <p:attrName>ppt_x</p:attrName>
                                        </p:attrNameLst>
                                      </p:cBhvr>
                                      <p:tavLst>
                                        <p:tav tm="0">
                                          <p:val>
                                            <p:strVal val="ppt_x"/>
                                          </p:val>
                                        </p:tav>
                                        <p:tav tm="100000">
                                          <p:val>
                                            <p:strVal val="ppt_x"/>
                                          </p:val>
                                        </p:tav>
                                      </p:tavLst>
                                    </p:anim>
                                    <p:anim calcmode="lin" valueType="num">
                                      <p:cBhvr>
                                        <p:cTn id="28" dur="1000"/>
                                        <p:tgtEl>
                                          <p:spTgt spid="6"/>
                                        </p:tgtEl>
                                        <p:attrNameLst>
                                          <p:attrName>ppt_y</p:attrName>
                                        </p:attrNameLst>
                                      </p:cBhvr>
                                      <p:tavLst>
                                        <p:tav tm="0">
                                          <p:val>
                                            <p:strVal val="ppt_y"/>
                                          </p:val>
                                        </p:tav>
                                        <p:tav tm="100000">
                                          <p:val>
                                            <p:strVal val="ppt_y+.1"/>
                                          </p:val>
                                        </p:tav>
                                      </p:tavLst>
                                    </p:anim>
                                    <p:set>
                                      <p:cBhvr>
                                        <p:cTn id="29" dur="1" fill="hold">
                                          <p:stCondLst>
                                            <p:cond delay="999"/>
                                          </p:stCondLst>
                                        </p:cTn>
                                        <p:tgtEl>
                                          <p:spTgt spid="6"/>
                                        </p:tgtEl>
                                        <p:attrNameLst>
                                          <p:attrName>style.visibility</p:attrName>
                                        </p:attrNameLst>
                                      </p:cBhvr>
                                      <p:to>
                                        <p:strVal val="hidden"/>
                                      </p:to>
                                    </p:set>
                                  </p:childTnLst>
                                </p:cTn>
                              </p:par>
                              <p:par>
                                <p:cTn id="30" presetID="42" presetClass="exit" presetSubtype="0" fill="hold" grpId="0" nodeType="withEffect">
                                  <p:stCondLst>
                                    <p:cond delay="0"/>
                                  </p:stCondLst>
                                  <p:childTnLst>
                                    <p:animEffect transition="out" filter="fade">
                                      <p:cBhvr>
                                        <p:cTn id="31" dur="1000"/>
                                        <p:tgtEl>
                                          <p:spTgt spid="7"/>
                                        </p:tgtEl>
                                      </p:cBhvr>
                                    </p:animEffect>
                                    <p:anim calcmode="lin" valueType="num">
                                      <p:cBhvr>
                                        <p:cTn id="32" dur="1000"/>
                                        <p:tgtEl>
                                          <p:spTgt spid="7"/>
                                        </p:tgtEl>
                                        <p:attrNameLst>
                                          <p:attrName>ppt_x</p:attrName>
                                        </p:attrNameLst>
                                      </p:cBhvr>
                                      <p:tavLst>
                                        <p:tav tm="0">
                                          <p:val>
                                            <p:strVal val="ppt_x"/>
                                          </p:val>
                                        </p:tav>
                                        <p:tav tm="100000">
                                          <p:val>
                                            <p:strVal val="ppt_x"/>
                                          </p:val>
                                        </p:tav>
                                      </p:tavLst>
                                    </p:anim>
                                    <p:anim calcmode="lin" valueType="num">
                                      <p:cBhvr>
                                        <p:cTn id="33" dur="1000"/>
                                        <p:tgtEl>
                                          <p:spTgt spid="7"/>
                                        </p:tgtEl>
                                        <p:attrNameLst>
                                          <p:attrName>ppt_y</p:attrName>
                                        </p:attrNameLst>
                                      </p:cBhvr>
                                      <p:tavLst>
                                        <p:tav tm="0">
                                          <p:val>
                                            <p:strVal val="ppt_y"/>
                                          </p:val>
                                        </p:tav>
                                        <p:tav tm="100000">
                                          <p:val>
                                            <p:strVal val="ppt_y+.1"/>
                                          </p:val>
                                        </p:tav>
                                      </p:tavLst>
                                    </p:anim>
                                    <p:set>
                                      <p:cBhvr>
                                        <p:cTn id="34" dur="1" fill="hold">
                                          <p:stCondLst>
                                            <p:cond delay="999"/>
                                          </p:stCondLst>
                                        </p:cTn>
                                        <p:tgtEl>
                                          <p:spTgt spid="7"/>
                                        </p:tgtEl>
                                        <p:attrNameLst>
                                          <p:attrName>style.visibility</p:attrName>
                                        </p:attrNameLst>
                                      </p:cBhvr>
                                      <p:to>
                                        <p:strVal val="hidden"/>
                                      </p:to>
                                    </p:set>
                                  </p:childTnLst>
                                </p:cTn>
                              </p:par>
                              <p:par>
                                <p:cTn id="35" presetID="42" presetClass="exit" presetSubtype="0" fill="hold" grpId="0" nodeType="withEffect">
                                  <p:stCondLst>
                                    <p:cond delay="0"/>
                                  </p:stCondLst>
                                  <p:childTnLst>
                                    <p:animEffect transition="out" filter="fade">
                                      <p:cBhvr>
                                        <p:cTn id="36" dur="1000"/>
                                        <p:tgtEl>
                                          <p:spTgt spid="8"/>
                                        </p:tgtEl>
                                      </p:cBhvr>
                                    </p:animEffect>
                                    <p:anim calcmode="lin" valueType="num">
                                      <p:cBhvr>
                                        <p:cTn id="37" dur="1000"/>
                                        <p:tgtEl>
                                          <p:spTgt spid="8"/>
                                        </p:tgtEl>
                                        <p:attrNameLst>
                                          <p:attrName>ppt_x</p:attrName>
                                        </p:attrNameLst>
                                      </p:cBhvr>
                                      <p:tavLst>
                                        <p:tav tm="0">
                                          <p:val>
                                            <p:strVal val="ppt_x"/>
                                          </p:val>
                                        </p:tav>
                                        <p:tav tm="100000">
                                          <p:val>
                                            <p:strVal val="ppt_x"/>
                                          </p:val>
                                        </p:tav>
                                      </p:tavLst>
                                    </p:anim>
                                    <p:anim calcmode="lin" valueType="num">
                                      <p:cBhvr>
                                        <p:cTn id="38" dur="1000"/>
                                        <p:tgtEl>
                                          <p:spTgt spid="8"/>
                                        </p:tgtEl>
                                        <p:attrNameLst>
                                          <p:attrName>ppt_y</p:attrName>
                                        </p:attrNameLst>
                                      </p:cBhvr>
                                      <p:tavLst>
                                        <p:tav tm="0">
                                          <p:val>
                                            <p:strVal val="ppt_y"/>
                                          </p:val>
                                        </p:tav>
                                        <p:tav tm="100000">
                                          <p:val>
                                            <p:strVal val="ppt_y+.1"/>
                                          </p:val>
                                        </p:tav>
                                      </p:tavLst>
                                    </p:anim>
                                    <p:set>
                                      <p:cBhvr>
                                        <p:cTn id="39" dur="1" fill="hold">
                                          <p:stCondLst>
                                            <p:cond delay="999"/>
                                          </p:stCondLst>
                                        </p:cTn>
                                        <p:tgtEl>
                                          <p:spTgt spid="8"/>
                                        </p:tgtEl>
                                        <p:attrNameLst>
                                          <p:attrName>style.visibility</p:attrName>
                                        </p:attrNameLst>
                                      </p:cBhvr>
                                      <p:to>
                                        <p:strVal val="hidden"/>
                                      </p:to>
                                    </p:set>
                                  </p:childTnLst>
                                </p:cTn>
                              </p:par>
                              <p:par>
                                <p:cTn id="40" presetID="42" presetClass="exit" presetSubtype="0" fill="hold" grpId="0" nodeType="withEffect">
                                  <p:stCondLst>
                                    <p:cond delay="0"/>
                                  </p:stCondLst>
                                  <p:childTnLst>
                                    <p:animEffect transition="out" filter="fade">
                                      <p:cBhvr>
                                        <p:cTn id="41" dur="1000"/>
                                        <p:tgtEl>
                                          <p:spTgt spid="9"/>
                                        </p:tgtEl>
                                      </p:cBhvr>
                                    </p:animEffect>
                                    <p:anim calcmode="lin" valueType="num">
                                      <p:cBhvr>
                                        <p:cTn id="42" dur="1000"/>
                                        <p:tgtEl>
                                          <p:spTgt spid="9"/>
                                        </p:tgtEl>
                                        <p:attrNameLst>
                                          <p:attrName>ppt_x</p:attrName>
                                        </p:attrNameLst>
                                      </p:cBhvr>
                                      <p:tavLst>
                                        <p:tav tm="0">
                                          <p:val>
                                            <p:strVal val="ppt_x"/>
                                          </p:val>
                                        </p:tav>
                                        <p:tav tm="100000">
                                          <p:val>
                                            <p:strVal val="ppt_x"/>
                                          </p:val>
                                        </p:tav>
                                      </p:tavLst>
                                    </p:anim>
                                    <p:anim calcmode="lin" valueType="num">
                                      <p:cBhvr>
                                        <p:cTn id="43" dur="1000"/>
                                        <p:tgtEl>
                                          <p:spTgt spid="9"/>
                                        </p:tgtEl>
                                        <p:attrNameLst>
                                          <p:attrName>ppt_y</p:attrName>
                                        </p:attrNameLst>
                                      </p:cBhvr>
                                      <p:tavLst>
                                        <p:tav tm="0">
                                          <p:val>
                                            <p:strVal val="ppt_y"/>
                                          </p:val>
                                        </p:tav>
                                        <p:tav tm="100000">
                                          <p:val>
                                            <p:strVal val="ppt_y+.1"/>
                                          </p:val>
                                        </p:tav>
                                      </p:tavLst>
                                    </p:anim>
                                    <p:set>
                                      <p:cBhvr>
                                        <p:cTn id="44" dur="1" fill="hold">
                                          <p:stCondLst>
                                            <p:cond delay="999"/>
                                          </p:stCondLst>
                                        </p:cTn>
                                        <p:tgtEl>
                                          <p:spTgt spid="9"/>
                                        </p:tgtEl>
                                        <p:attrNameLst>
                                          <p:attrName>style.visibility</p:attrName>
                                        </p:attrNameLst>
                                      </p:cBhvr>
                                      <p:to>
                                        <p:strVal val="hidden"/>
                                      </p:to>
                                    </p:set>
                                  </p:childTnLst>
                                </p:cTn>
                              </p:par>
                              <p:par>
                                <p:cTn id="45" presetID="42" presetClass="exit" presetSubtype="0" fill="hold" grpId="0" nodeType="withEffect">
                                  <p:stCondLst>
                                    <p:cond delay="0"/>
                                  </p:stCondLst>
                                  <p:childTnLst>
                                    <p:animEffect transition="out" filter="fade">
                                      <p:cBhvr>
                                        <p:cTn id="46" dur="1000"/>
                                        <p:tgtEl>
                                          <p:spTgt spid="10"/>
                                        </p:tgtEl>
                                      </p:cBhvr>
                                    </p:animEffect>
                                    <p:anim calcmode="lin" valueType="num">
                                      <p:cBhvr>
                                        <p:cTn id="47" dur="1000"/>
                                        <p:tgtEl>
                                          <p:spTgt spid="10"/>
                                        </p:tgtEl>
                                        <p:attrNameLst>
                                          <p:attrName>ppt_x</p:attrName>
                                        </p:attrNameLst>
                                      </p:cBhvr>
                                      <p:tavLst>
                                        <p:tav tm="0">
                                          <p:val>
                                            <p:strVal val="ppt_x"/>
                                          </p:val>
                                        </p:tav>
                                        <p:tav tm="100000">
                                          <p:val>
                                            <p:strVal val="ppt_x"/>
                                          </p:val>
                                        </p:tav>
                                      </p:tavLst>
                                    </p:anim>
                                    <p:anim calcmode="lin" valueType="num">
                                      <p:cBhvr>
                                        <p:cTn id="48" dur="1000"/>
                                        <p:tgtEl>
                                          <p:spTgt spid="10"/>
                                        </p:tgtEl>
                                        <p:attrNameLst>
                                          <p:attrName>ppt_y</p:attrName>
                                        </p:attrNameLst>
                                      </p:cBhvr>
                                      <p:tavLst>
                                        <p:tav tm="0">
                                          <p:val>
                                            <p:strVal val="ppt_y"/>
                                          </p:val>
                                        </p:tav>
                                        <p:tav tm="100000">
                                          <p:val>
                                            <p:strVal val="ppt_y+.1"/>
                                          </p:val>
                                        </p:tav>
                                      </p:tavLst>
                                    </p:anim>
                                    <p:set>
                                      <p:cBhvr>
                                        <p:cTn id="49" dur="1" fill="hold">
                                          <p:stCondLst>
                                            <p:cond delay="999"/>
                                          </p:stCondLst>
                                        </p:cTn>
                                        <p:tgtEl>
                                          <p:spTgt spid="10"/>
                                        </p:tgtEl>
                                        <p:attrNameLst>
                                          <p:attrName>style.visibility</p:attrName>
                                        </p:attrNameLst>
                                      </p:cBhvr>
                                      <p:to>
                                        <p:strVal val="hidden"/>
                                      </p:to>
                                    </p:set>
                                  </p:childTnLst>
                                </p:cTn>
                              </p:par>
                              <p:par>
                                <p:cTn id="50" presetID="42" presetClass="exit" presetSubtype="0" fill="hold" grpId="0" nodeType="withEffect">
                                  <p:stCondLst>
                                    <p:cond delay="0"/>
                                  </p:stCondLst>
                                  <p:childTnLst>
                                    <p:animEffect transition="out" filter="fade">
                                      <p:cBhvr>
                                        <p:cTn id="51" dur="1000"/>
                                        <p:tgtEl>
                                          <p:spTgt spid="11"/>
                                        </p:tgtEl>
                                      </p:cBhvr>
                                    </p:animEffect>
                                    <p:anim calcmode="lin" valueType="num">
                                      <p:cBhvr>
                                        <p:cTn id="52" dur="1000"/>
                                        <p:tgtEl>
                                          <p:spTgt spid="11"/>
                                        </p:tgtEl>
                                        <p:attrNameLst>
                                          <p:attrName>ppt_x</p:attrName>
                                        </p:attrNameLst>
                                      </p:cBhvr>
                                      <p:tavLst>
                                        <p:tav tm="0">
                                          <p:val>
                                            <p:strVal val="ppt_x"/>
                                          </p:val>
                                        </p:tav>
                                        <p:tav tm="100000">
                                          <p:val>
                                            <p:strVal val="ppt_x"/>
                                          </p:val>
                                        </p:tav>
                                      </p:tavLst>
                                    </p:anim>
                                    <p:anim calcmode="lin" valueType="num">
                                      <p:cBhvr>
                                        <p:cTn id="53" dur="1000"/>
                                        <p:tgtEl>
                                          <p:spTgt spid="11"/>
                                        </p:tgtEl>
                                        <p:attrNameLst>
                                          <p:attrName>ppt_y</p:attrName>
                                        </p:attrNameLst>
                                      </p:cBhvr>
                                      <p:tavLst>
                                        <p:tav tm="0">
                                          <p:val>
                                            <p:strVal val="ppt_y"/>
                                          </p:val>
                                        </p:tav>
                                        <p:tav tm="100000">
                                          <p:val>
                                            <p:strVal val="ppt_y+.1"/>
                                          </p:val>
                                        </p:tav>
                                      </p:tavLst>
                                    </p:anim>
                                    <p:set>
                                      <p:cBhvr>
                                        <p:cTn id="54" dur="1" fill="hold">
                                          <p:stCondLst>
                                            <p:cond delay="999"/>
                                          </p:stCondLst>
                                        </p:cTn>
                                        <p:tgtEl>
                                          <p:spTgt spid="11"/>
                                        </p:tgtEl>
                                        <p:attrNameLst>
                                          <p:attrName>style.visibility</p:attrName>
                                        </p:attrNameLst>
                                      </p:cBhvr>
                                      <p:to>
                                        <p:strVal val="hidden"/>
                                      </p:to>
                                    </p:set>
                                  </p:childTnLst>
                                </p:cTn>
                              </p:par>
                              <p:par>
                                <p:cTn id="55" presetID="42" presetClass="exit" presetSubtype="0" fill="hold" grpId="0" nodeType="withEffect">
                                  <p:stCondLst>
                                    <p:cond delay="0"/>
                                  </p:stCondLst>
                                  <p:childTnLst>
                                    <p:animEffect transition="out" filter="fade">
                                      <p:cBhvr>
                                        <p:cTn id="56" dur="1000"/>
                                        <p:tgtEl>
                                          <p:spTgt spid="12"/>
                                        </p:tgtEl>
                                      </p:cBhvr>
                                    </p:animEffect>
                                    <p:anim calcmode="lin" valueType="num">
                                      <p:cBhvr>
                                        <p:cTn id="57" dur="1000"/>
                                        <p:tgtEl>
                                          <p:spTgt spid="12"/>
                                        </p:tgtEl>
                                        <p:attrNameLst>
                                          <p:attrName>ppt_x</p:attrName>
                                        </p:attrNameLst>
                                      </p:cBhvr>
                                      <p:tavLst>
                                        <p:tav tm="0">
                                          <p:val>
                                            <p:strVal val="ppt_x"/>
                                          </p:val>
                                        </p:tav>
                                        <p:tav tm="100000">
                                          <p:val>
                                            <p:strVal val="ppt_x"/>
                                          </p:val>
                                        </p:tav>
                                      </p:tavLst>
                                    </p:anim>
                                    <p:anim calcmode="lin" valueType="num">
                                      <p:cBhvr>
                                        <p:cTn id="58" dur="1000"/>
                                        <p:tgtEl>
                                          <p:spTgt spid="12"/>
                                        </p:tgtEl>
                                        <p:attrNameLst>
                                          <p:attrName>ppt_y</p:attrName>
                                        </p:attrNameLst>
                                      </p:cBhvr>
                                      <p:tavLst>
                                        <p:tav tm="0">
                                          <p:val>
                                            <p:strVal val="ppt_y"/>
                                          </p:val>
                                        </p:tav>
                                        <p:tav tm="100000">
                                          <p:val>
                                            <p:strVal val="ppt_y+.1"/>
                                          </p:val>
                                        </p:tav>
                                      </p:tavLst>
                                    </p:anim>
                                    <p:set>
                                      <p:cBhvr>
                                        <p:cTn id="59" dur="1" fill="hold">
                                          <p:stCondLst>
                                            <p:cond delay="999"/>
                                          </p:stCondLst>
                                        </p:cTn>
                                        <p:tgtEl>
                                          <p:spTgt spid="12"/>
                                        </p:tgtEl>
                                        <p:attrNameLst>
                                          <p:attrName>style.visibility</p:attrName>
                                        </p:attrNameLst>
                                      </p:cBhvr>
                                      <p:to>
                                        <p:strVal val="hidden"/>
                                      </p:to>
                                    </p:set>
                                  </p:childTnLst>
                                </p:cTn>
                              </p:par>
                              <p:par>
                                <p:cTn id="60" presetID="42" presetClass="exit" presetSubtype="0" fill="hold" grpId="0" nodeType="withEffect">
                                  <p:stCondLst>
                                    <p:cond delay="0"/>
                                  </p:stCondLst>
                                  <p:childTnLst>
                                    <p:animEffect transition="out" filter="fade">
                                      <p:cBhvr>
                                        <p:cTn id="61" dur="1000"/>
                                        <p:tgtEl>
                                          <p:spTgt spid="13"/>
                                        </p:tgtEl>
                                      </p:cBhvr>
                                    </p:animEffect>
                                    <p:anim calcmode="lin" valueType="num">
                                      <p:cBhvr>
                                        <p:cTn id="62" dur="1000"/>
                                        <p:tgtEl>
                                          <p:spTgt spid="13"/>
                                        </p:tgtEl>
                                        <p:attrNameLst>
                                          <p:attrName>ppt_x</p:attrName>
                                        </p:attrNameLst>
                                      </p:cBhvr>
                                      <p:tavLst>
                                        <p:tav tm="0">
                                          <p:val>
                                            <p:strVal val="ppt_x"/>
                                          </p:val>
                                        </p:tav>
                                        <p:tav tm="100000">
                                          <p:val>
                                            <p:strVal val="ppt_x"/>
                                          </p:val>
                                        </p:tav>
                                      </p:tavLst>
                                    </p:anim>
                                    <p:anim calcmode="lin" valueType="num">
                                      <p:cBhvr>
                                        <p:cTn id="63" dur="1000"/>
                                        <p:tgtEl>
                                          <p:spTgt spid="13"/>
                                        </p:tgtEl>
                                        <p:attrNameLst>
                                          <p:attrName>ppt_y</p:attrName>
                                        </p:attrNameLst>
                                      </p:cBhvr>
                                      <p:tavLst>
                                        <p:tav tm="0">
                                          <p:val>
                                            <p:strVal val="ppt_y"/>
                                          </p:val>
                                        </p:tav>
                                        <p:tav tm="100000">
                                          <p:val>
                                            <p:strVal val="ppt_y+.1"/>
                                          </p:val>
                                        </p:tav>
                                      </p:tavLst>
                                    </p:anim>
                                    <p:set>
                                      <p:cBhvr>
                                        <p:cTn id="64" dur="1" fill="hold">
                                          <p:stCondLst>
                                            <p:cond delay="999"/>
                                          </p:stCondLst>
                                        </p:cTn>
                                        <p:tgtEl>
                                          <p:spTgt spid="13"/>
                                        </p:tgtEl>
                                        <p:attrNameLst>
                                          <p:attrName>style.visibility</p:attrName>
                                        </p:attrNameLst>
                                      </p:cBhvr>
                                      <p:to>
                                        <p:strVal val="hidden"/>
                                      </p:to>
                                    </p:set>
                                  </p:childTnLst>
                                </p:cTn>
                              </p:par>
                              <p:par>
                                <p:cTn id="65" presetID="42" presetClass="exit" presetSubtype="0" fill="hold" grpId="0" nodeType="withEffect">
                                  <p:stCondLst>
                                    <p:cond delay="0"/>
                                  </p:stCondLst>
                                  <p:childTnLst>
                                    <p:animEffect transition="out" filter="fade">
                                      <p:cBhvr>
                                        <p:cTn id="66" dur="1000"/>
                                        <p:tgtEl>
                                          <p:spTgt spid="14"/>
                                        </p:tgtEl>
                                      </p:cBhvr>
                                    </p:animEffect>
                                    <p:anim calcmode="lin" valueType="num">
                                      <p:cBhvr>
                                        <p:cTn id="67" dur="1000"/>
                                        <p:tgtEl>
                                          <p:spTgt spid="14"/>
                                        </p:tgtEl>
                                        <p:attrNameLst>
                                          <p:attrName>ppt_x</p:attrName>
                                        </p:attrNameLst>
                                      </p:cBhvr>
                                      <p:tavLst>
                                        <p:tav tm="0">
                                          <p:val>
                                            <p:strVal val="ppt_x"/>
                                          </p:val>
                                        </p:tav>
                                        <p:tav tm="100000">
                                          <p:val>
                                            <p:strVal val="ppt_x"/>
                                          </p:val>
                                        </p:tav>
                                      </p:tavLst>
                                    </p:anim>
                                    <p:anim calcmode="lin" valueType="num">
                                      <p:cBhvr>
                                        <p:cTn id="68" dur="1000"/>
                                        <p:tgtEl>
                                          <p:spTgt spid="14"/>
                                        </p:tgtEl>
                                        <p:attrNameLst>
                                          <p:attrName>ppt_y</p:attrName>
                                        </p:attrNameLst>
                                      </p:cBhvr>
                                      <p:tavLst>
                                        <p:tav tm="0">
                                          <p:val>
                                            <p:strVal val="ppt_y"/>
                                          </p:val>
                                        </p:tav>
                                        <p:tav tm="100000">
                                          <p:val>
                                            <p:strVal val="ppt_y+.1"/>
                                          </p:val>
                                        </p:tav>
                                      </p:tavLst>
                                    </p:anim>
                                    <p:set>
                                      <p:cBhvr>
                                        <p:cTn id="69" dur="1" fill="hold">
                                          <p:stCondLst>
                                            <p:cond delay="999"/>
                                          </p:stCondLst>
                                        </p:cTn>
                                        <p:tgtEl>
                                          <p:spTgt spid="14"/>
                                        </p:tgtEl>
                                        <p:attrNameLst>
                                          <p:attrName>style.visibility</p:attrName>
                                        </p:attrNameLst>
                                      </p:cBhvr>
                                      <p:to>
                                        <p:strVal val="hidden"/>
                                      </p:to>
                                    </p:set>
                                  </p:childTnLst>
                                </p:cTn>
                              </p:par>
                              <p:par>
                                <p:cTn id="70" presetID="42" presetClass="exit" presetSubtype="0" fill="hold" grpId="0" nodeType="withEffect">
                                  <p:stCondLst>
                                    <p:cond delay="0"/>
                                  </p:stCondLst>
                                  <p:childTnLst>
                                    <p:animEffect transition="out" filter="fade">
                                      <p:cBhvr>
                                        <p:cTn id="71" dur="1000"/>
                                        <p:tgtEl>
                                          <p:spTgt spid="15"/>
                                        </p:tgtEl>
                                      </p:cBhvr>
                                    </p:animEffect>
                                    <p:anim calcmode="lin" valueType="num">
                                      <p:cBhvr>
                                        <p:cTn id="72" dur="1000"/>
                                        <p:tgtEl>
                                          <p:spTgt spid="15"/>
                                        </p:tgtEl>
                                        <p:attrNameLst>
                                          <p:attrName>ppt_x</p:attrName>
                                        </p:attrNameLst>
                                      </p:cBhvr>
                                      <p:tavLst>
                                        <p:tav tm="0">
                                          <p:val>
                                            <p:strVal val="ppt_x"/>
                                          </p:val>
                                        </p:tav>
                                        <p:tav tm="100000">
                                          <p:val>
                                            <p:strVal val="ppt_x"/>
                                          </p:val>
                                        </p:tav>
                                      </p:tavLst>
                                    </p:anim>
                                    <p:anim calcmode="lin" valueType="num">
                                      <p:cBhvr>
                                        <p:cTn id="73" dur="1000"/>
                                        <p:tgtEl>
                                          <p:spTgt spid="15"/>
                                        </p:tgtEl>
                                        <p:attrNameLst>
                                          <p:attrName>ppt_y</p:attrName>
                                        </p:attrNameLst>
                                      </p:cBhvr>
                                      <p:tavLst>
                                        <p:tav tm="0">
                                          <p:val>
                                            <p:strVal val="ppt_y"/>
                                          </p:val>
                                        </p:tav>
                                        <p:tav tm="100000">
                                          <p:val>
                                            <p:strVal val="ppt_y+.1"/>
                                          </p:val>
                                        </p:tav>
                                      </p:tavLst>
                                    </p:anim>
                                    <p:set>
                                      <p:cBhvr>
                                        <p:cTn id="74" dur="1" fill="hold">
                                          <p:stCondLst>
                                            <p:cond delay="999"/>
                                          </p:stCondLst>
                                        </p:cTn>
                                        <p:tgtEl>
                                          <p:spTgt spid="15"/>
                                        </p:tgtEl>
                                        <p:attrNameLst>
                                          <p:attrName>style.visibility</p:attrName>
                                        </p:attrNameLst>
                                      </p:cBhvr>
                                      <p:to>
                                        <p:strVal val="hidden"/>
                                      </p:to>
                                    </p:set>
                                  </p:childTnLst>
                                </p:cTn>
                              </p:par>
                              <p:par>
                                <p:cTn id="75" presetID="42" presetClass="exit" presetSubtype="0" fill="hold" grpId="0" nodeType="withEffect">
                                  <p:stCondLst>
                                    <p:cond delay="0"/>
                                  </p:stCondLst>
                                  <p:childTnLst>
                                    <p:animEffect transition="out" filter="fade">
                                      <p:cBhvr>
                                        <p:cTn id="76" dur="1000"/>
                                        <p:tgtEl>
                                          <p:spTgt spid="16"/>
                                        </p:tgtEl>
                                      </p:cBhvr>
                                    </p:animEffect>
                                    <p:anim calcmode="lin" valueType="num">
                                      <p:cBhvr>
                                        <p:cTn id="77" dur="1000"/>
                                        <p:tgtEl>
                                          <p:spTgt spid="16"/>
                                        </p:tgtEl>
                                        <p:attrNameLst>
                                          <p:attrName>ppt_x</p:attrName>
                                        </p:attrNameLst>
                                      </p:cBhvr>
                                      <p:tavLst>
                                        <p:tav tm="0">
                                          <p:val>
                                            <p:strVal val="ppt_x"/>
                                          </p:val>
                                        </p:tav>
                                        <p:tav tm="100000">
                                          <p:val>
                                            <p:strVal val="ppt_x"/>
                                          </p:val>
                                        </p:tav>
                                      </p:tavLst>
                                    </p:anim>
                                    <p:anim calcmode="lin" valueType="num">
                                      <p:cBhvr>
                                        <p:cTn id="78" dur="1000"/>
                                        <p:tgtEl>
                                          <p:spTgt spid="16"/>
                                        </p:tgtEl>
                                        <p:attrNameLst>
                                          <p:attrName>ppt_y</p:attrName>
                                        </p:attrNameLst>
                                      </p:cBhvr>
                                      <p:tavLst>
                                        <p:tav tm="0">
                                          <p:val>
                                            <p:strVal val="ppt_y"/>
                                          </p:val>
                                        </p:tav>
                                        <p:tav tm="100000">
                                          <p:val>
                                            <p:strVal val="ppt_y+.1"/>
                                          </p:val>
                                        </p:tav>
                                      </p:tavLst>
                                    </p:anim>
                                    <p:set>
                                      <p:cBhvr>
                                        <p:cTn id="79" dur="1" fill="hold">
                                          <p:stCondLst>
                                            <p:cond delay="999"/>
                                          </p:stCondLst>
                                        </p:cTn>
                                        <p:tgtEl>
                                          <p:spTgt spid="16"/>
                                        </p:tgtEl>
                                        <p:attrNameLst>
                                          <p:attrName>style.visibility</p:attrName>
                                        </p:attrNameLst>
                                      </p:cBhvr>
                                      <p:to>
                                        <p:strVal val="hidden"/>
                                      </p:to>
                                    </p:set>
                                  </p:childTnLst>
                                </p:cTn>
                              </p:par>
                              <p:par>
                                <p:cTn id="80" presetID="42" presetClass="exit" presetSubtype="0" fill="hold" grpId="0" nodeType="withEffect">
                                  <p:stCondLst>
                                    <p:cond delay="0"/>
                                  </p:stCondLst>
                                  <p:childTnLst>
                                    <p:animEffect transition="out" filter="fade">
                                      <p:cBhvr>
                                        <p:cTn id="81" dur="1000"/>
                                        <p:tgtEl>
                                          <p:spTgt spid="17"/>
                                        </p:tgtEl>
                                      </p:cBhvr>
                                    </p:animEffect>
                                    <p:anim calcmode="lin" valueType="num">
                                      <p:cBhvr>
                                        <p:cTn id="82" dur="1000"/>
                                        <p:tgtEl>
                                          <p:spTgt spid="17"/>
                                        </p:tgtEl>
                                        <p:attrNameLst>
                                          <p:attrName>ppt_x</p:attrName>
                                        </p:attrNameLst>
                                      </p:cBhvr>
                                      <p:tavLst>
                                        <p:tav tm="0">
                                          <p:val>
                                            <p:strVal val="ppt_x"/>
                                          </p:val>
                                        </p:tav>
                                        <p:tav tm="100000">
                                          <p:val>
                                            <p:strVal val="ppt_x"/>
                                          </p:val>
                                        </p:tav>
                                      </p:tavLst>
                                    </p:anim>
                                    <p:anim calcmode="lin" valueType="num">
                                      <p:cBhvr>
                                        <p:cTn id="83" dur="1000"/>
                                        <p:tgtEl>
                                          <p:spTgt spid="17"/>
                                        </p:tgtEl>
                                        <p:attrNameLst>
                                          <p:attrName>ppt_y</p:attrName>
                                        </p:attrNameLst>
                                      </p:cBhvr>
                                      <p:tavLst>
                                        <p:tav tm="0">
                                          <p:val>
                                            <p:strVal val="ppt_y"/>
                                          </p:val>
                                        </p:tav>
                                        <p:tav tm="100000">
                                          <p:val>
                                            <p:strVal val="ppt_y+.1"/>
                                          </p:val>
                                        </p:tav>
                                      </p:tavLst>
                                    </p:anim>
                                    <p:set>
                                      <p:cBhvr>
                                        <p:cTn id="84" dur="1" fill="hold">
                                          <p:stCondLst>
                                            <p:cond delay="999"/>
                                          </p:stCondLst>
                                        </p:cTn>
                                        <p:tgtEl>
                                          <p:spTgt spid="17"/>
                                        </p:tgtEl>
                                        <p:attrNameLst>
                                          <p:attrName>style.visibility</p:attrName>
                                        </p:attrNameLst>
                                      </p:cBhvr>
                                      <p:to>
                                        <p:strVal val="hidden"/>
                                      </p:to>
                                    </p:set>
                                  </p:childTnLst>
                                </p:cTn>
                              </p:par>
                              <p:par>
                                <p:cTn id="85" presetID="42" presetClass="exit" presetSubtype="0" fill="hold" grpId="0" nodeType="withEffect">
                                  <p:stCondLst>
                                    <p:cond delay="0"/>
                                  </p:stCondLst>
                                  <p:childTnLst>
                                    <p:animEffect transition="out" filter="fade">
                                      <p:cBhvr>
                                        <p:cTn id="86" dur="1000"/>
                                        <p:tgtEl>
                                          <p:spTgt spid="18"/>
                                        </p:tgtEl>
                                      </p:cBhvr>
                                    </p:animEffect>
                                    <p:anim calcmode="lin" valueType="num">
                                      <p:cBhvr>
                                        <p:cTn id="87" dur="1000"/>
                                        <p:tgtEl>
                                          <p:spTgt spid="18"/>
                                        </p:tgtEl>
                                        <p:attrNameLst>
                                          <p:attrName>ppt_x</p:attrName>
                                        </p:attrNameLst>
                                      </p:cBhvr>
                                      <p:tavLst>
                                        <p:tav tm="0">
                                          <p:val>
                                            <p:strVal val="ppt_x"/>
                                          </p:val>
                                        </p:tav>
                                        <p:tav tm="100000">
                                          <p:val>
                                            <p:strVal val="ppt_x"/>
                                          </p:val>
                                        </p:tav>
                                      </p:tavLst>
                                    </p:anim>
                                    <p:anim calcmode="lin" valueType="num">
                                      <p:cBhvr>
                                        <p:cTn id="88" dur="1000"/>
                                        <p:tgtEl>
                                          <p:spTgt spid="18"/>
                                        </p:tgtEl>
                                        <p:attrNameLst>
                                          <p:attrName>ppt_y</p:attrName>
                                        </p:attrNameLst>
                                      </p:cBhvr>
                                      <p:tavLst>
                                        <p:tav tm="0">
                                          <p:val>
                                            <p:strVal val="ppt_y"/>
                                          </p:val>
                                        </p:tav>
                                        <p:tav tm="100000">
                                          <p:val>
                                            <p:strVal val="ppt_y+.1"/>
                                          </p:val>
                                        </p:tav>
                                      </p:tavLst>
                                    </p:anim>
                                    <p:set>
                                      <p:cBhvr>
                                        <p:cTn id="89" dur="1" fill="hold">
                                          <p:stCondLst>
                                            <p:cond delay="999"/>
                                          </p:stCondLst>
                                        </p:cTn>
                                        <p:tgtEl>
                                          <p:spTgt spid="18"/>
                                        </p:tgtEl>
                                        <p:attrNameLst>
                                          <p:attrName>style.visibility</p:attrName>
                                        </p:attrNameLst>
                                      </p:cBhvr>
                                      <p:to>
                                        <p:strVal val="hidden"/>
                                      </p:to>
                                    </p:set>
                                  </p:childTnLst>
                                </p:cTn>
                              </p:par>
                              <p:par>
                                <p:cTn id="90" presetID="42" presetClass="exit" presetSubtype="0" fill="hold" grpId="0" nodeType="withEffect">
                                  <p:stCondLst>
                                    <p:cond delay="0"/>
                                  </p:stCondLst>
                                  <p:childTnLst>
                                    <p:animEffect transition="out" filter="fade">
                                      <p:cBhvr>
                                        <p:cTn id="91" dur="1000"/>
                                        <p:tgtEl>
                                          <p:spTgt spid="19"/>
                                        </p:tgtEl>
                                      </p:cBhvr>
                                    </p:animEffect>
                                    <p:anim calcmode="lin" valueType="num">
                                      <p:cBhvr>
                                        <p:cTn id="92" dur="1000"/>
                                        <p:tgtEl>
                                          <p:spTgt spid="19"/>
                                        </p:tgtEl>
                                        <p:attrNameLst>
                                          <p:attrName>ppt_x</p:attrName>
                                        </p:attrNameLst>
                                      </p:cBhvr>
                                      <p:tavLst>
                                        <p:tav tm="0">
                                          <p:val>
                                            <p:strVal val="ppt_x"/>
                                          </p:val>
                                        </p:tav>
                                        <p:tav tm="100000">
                                          <p:val>
                                            <p:strVal val="ppt_x"/>
                                          </p:val>
                                        </p:tav>
                                      </p:tavLst>
                                    </p:anim>
                                    <p:anim calcmode="lin" valueType="num">
                                      <p:cBhvr>
                                        <p:cTn id="93" dur="1000"/>
                                        <p:tgtEl>
                                          <p:spTgt spid="19"/>
                                        </p:tgtEl>
                                        <p:attrNameLst>
                                          <p:attrName>ppt_y</p:attrName>
                                        </p:attrNameLst>
                                      </p:cBhvr>
                                      <p:tavLst>
                                        <p:tav tm="0">
                                          <p:val>
                                            <p:strVal val="ppt_y"/>
                                          </p:val>
                                        </p:tav>
                                        <p:tav tm="100000">
                                          <p:val>
                                            <p:strVal val="ppt_y+.1"/>
                                          </p:val>
                                        </p:tav>
                                      </p:tavLst>
                                    </p:anim>
                                    <p:set>
                                      <p:cBhvr>
                                        <p:cTn id="94" dur="1" fill="hold">
                                          <p:stCondLst>
                                            <p:cond delay="999"/>
                                          </p:stCondLst>
                                        </p:cTn>
                                        <p:tgtEl>
                                          <p:spTgt spid="19"/>
                                        </p:tgtEl>
                                        <p:attrNameLst>
                                          <p:attrName>style.visibility</p:attrName>
                                        </p:attrNameLst>
                                      </p:cBhvr>
                                      <p:to>
                                        <p:strVal val="hidden"/>
                                      </p:to>
                                    </p:set>
                                  </p:childTnLst>
                                </p:cTn>
                              </p:par>
                              <p:par>
                                <p:cTn id="95" presetID="42" presetClass="exit" presetSubtype="0" fill="hold" grpId="0" nodeType="withEffect">
                                  <p:stCondLst>
                                    <p:cond delay="0"/>
                                  </p:stCondLst>
                                  <p:childTnLst>
                                    <p:animEffect transition="out" filter="fade">
                                      <p:cBhvr>
                                        <p:cTn id="96" dur="1000"/>
                                        <p:tgtEl>
                                          <p:spTgt spid="20"/>
                                        </p:tgtEl>
                                      </p:cBhvr>
                                    </p:animEffect>
                                    <p:anim calcmode="lin" valueType="num">
                                      <p:cBhvr>
                                        <p:cTn id="97" dur="1000"/>
                                        <p:tgtEl>
                                          <p:spTgt spid="20"/>
                                        </p:tgtEl>
                                        <p:attrNameLst>
                                          <p:attrName>ppt_x</p:attrName>
                                        </p:attrNameLst>
                                      </p:cBhvr>
                                      <p:tavLst>
                                        <p:tav tm="0">
                                          <p:val>
                                            <p:strVal val="ppt_x"/>
                                          </p:val>
                                        </p:tav>
                                        <p:tav tm="100000">
                                          <p:val>
                                            <p:strVal val="ppt_x"/>
                                          </p:val>
                                        </p:tav>
                                      </p:tavLst>
                                    </p:anim>
                                    <p:anim calcmode="lin" valueType="num">
                                      <p:cBhvr>
                                        <p:cTn id="98" dur="1000"/>
                                        <p:tgtEl>
                                          <p:spTgt spid="20"/>
                                        </p:tgtEl>
                                        <p:attrNameLst>
                                          <p:attrName>ppt_y</p:attrName>
                                        </p:attrNameLst>
                                      </p:cBhvr>
                                      <p:tavLst>
                                        <p:tav tm="0">
                                          <p:val>
                                            <p:strVal val="ppt_y"/>
                                          </p:val>
                                        </p:tav>
                                        <p:tav tm="100000">
                                          <p:val>
                                            <p:strVal val="ppt_y+.1"/>
                                          </p:val>
                                        </p:tav>
                                      </p:tavLst>
                                    </p:anim>
                                    <p:set>
                                      <p:cBhvr>
                                        <p:cTn id="99" dur="1" fill="hold">
                                          <p:stCondLst>
                                            <p:cond delay="999"/>
                                          </p:stCondLst>
                                        </p:cTn>
                                        <p:tgtEl>
                                          <p:spTgt spid="20"/>
                                        </p:tgtEl>
                                        <p:attrNameLst>
                                          <p:attrName>style.visibility</p:attrName>
                                        </p:attrNameLst>
                                      </p:cBhvr>
                                      <p:to>
                                        <p:strVal val="hidden"/>
                                      </p:to>
                                    </p:set>
                                  </p:childTnLst>
                                </p:cTn>
                              </p:par>
                              <p:par>
                                <p:cTn id="100" presetID="42" presetClass="exit" presetSubtype="0" fill="hold" grpId="0" nodeType="withEffect">
                                  <p:stCondLst>
                                    <p:cond delay="0"/>
                                  </p:stCondLst>
                                  <p:childTnLst>
                                    <p:animEffect transition="out" filter="fade">
                                      <p:cBhvr>
                                        <p:cTn id="101" dur="1000"/>
                                        <p:tgtEl>
                                          <p:spTgt spid="21"/>
                                        </p:tgtEl>
                                      </p:cBhvr>
                                    </p:animEffect>
                                    <p:anim calcmode="lin" valueType="num">
                                      <p:cBhvr>
                                        <p:cTn id="102" dur="1000"/>
                                        <p:tgtEl>
                                          <p:spTgt spid="21"/>
                                        </p:tgtEl>
                                        <p:attrNameLst>
                                          <p:attrName>ppt_x</p:attrName>
                                        </p:attrNameLst>
                                      </p:cBhvr>
                                      <p:tavLst>
                                        <p:tav tm="0">
                                          <p:val>
                                            <p:strVal val="ppt_x"/>
                                          </p:val>
                                        </p:tav>
                                        <p:tav tm="100000">
                                          <p:val>
                                            <p:strVal val="ppt_x"/>
                                          </p:val>
                                        </p:tav>
                                      </p:tavLst>
                                    </p:anim>
                                    <p:anim calcmode="lin" valueType="num">
                                      <p:cBhvr>
                                        <p:cTn id="103" dur="1000"/>
                                        <p:tgtEl>
                                          <p:spTgt spid="21"/>
                                        </p:tgtEl>
                                        <p:attrNameLst>
                                          <p:attrName>ppt_y</p:attrName>
                                        </p:attrNameLst>
                                      </p:cBhvr>
                                      <p:tavLst>
                                        <p:tav tm="0">
                                          <p:val>
                                            <p:strVal val="ppt_y"/>
                                          </p:val>
                                        </p:tav>
                                        <p:tav tm="100000">
                                          <p:val>
                                            <p:strVal val="ppt_y+.1"/>
                                          </p:val>
                                        </p:tav>
                                      </p:tavLst>
                                    </p:anim>
                                    <p:set>
                                      <p:cBhvr>
                                        <p:cTn id="104" dur="1" fill="hold">
                                          <p:stCondLst>
                                            <p:cond delay="999"/>
                                          </p:stCondLst>
                                        </p:cTn>
                                        <p:tgtEl>
                                          <p:spTgt spid="21"/>
                                        </p:tgtEl>
                                        <p:attrNameLst>
                                          <p:attrName>style.visibility</p:attrName>
                                        </p:attrNameLst>
                                      </p:cBhvr>
                                      <p:to>
                                        <p:strVal val="hidden"/>
                                      </p:to>
                                    </p:set>
                                  </p:childTnLst>
                                </p:cTn>
                              </p:par>
                              <p:par>
                                <p:cTn id="105" presetID="42" presetClass="exit" presetSubtype="0" fill="hold" grpId="0" nodeType="withEffect">
                                  <p:stCondLst>
                                    <p:cond delay="0"/>
                                  </p:stCondLst>
                                  <p:childTnLst>
                                    <p:animEffect transition="out" filter="fade">
                                      <p:cBhvr>
                                        <p:cTn id="106" dur="1000"/>
                                        <p:tgtEl>
                                          <p:spTgt spid="22"/>
                                        </p:tgtEl>
                                      </p:cBhvr>
                                    </p:animEffect>
                                    <p:anim calcmode="lin" valueType="num">
                                      <p:cBhvr>
                                        <p:cTn id="107" dur="1000"/>
                                        <p:tgtEl>
                                          <p:spTgt spid="22"/>
                                        </p:tgtEl>
                                        <p:attrNameLst>
                                          <p:attrName>ppt_x</p:attrName>
                                        </p:attrNameLst>
                                      </p:cBhvr>
                                      <p:tavLst>
                                        <p:tav tm="0">
                                          <p:val>
                                            <p:strVal val="ppt_x"/>
                                          </p:val>
                                        </p:tav>
                                        <p:tav tm="100000">
                                          <p:val>
                                            <p:strVal val="ppt_x"/>
                                          </p:val>
                                        </p:tav>
                                      </p:tavLst>
                                    </p:anim>
                                    <p:anim calcmode="lin" valueType="num">
                                      <p:cBhvr>
                                        <p:cTn id="108" dur="1000"/>
                                        <p:tgtEl>
                                          <p:spTgt spid="22"/>
                                        </p:tgtEl>
                                        <p:attrNameLst>
                                          <p:attrName>ppt_y</p:attrName>
                                        </p:attrNameLst>
                                      </p:cBhvr>
                                      <p:tavLst>
                                        <p:tav tm="0">
                                          <p:val>
                                            <p:strVal val="ppt_y"/>
                                          </p:val>
                                        </p:tav>
                                        <p:tav tm="100000">
                                          <p:val>
                                            <p:strVal val="ppt_y+.1"/>
                                          </p:val>
                                        </p:tav>
                                      </p:tavLst>
                                    </p:anim>
                                    <p:set>
                                      <p:cBhvr>
                                        <p:cTn id="109" dur="1" fill="hold">
                                          <p:stCondLst>
                                            <p:cond delay="999"/>
                                          </p:stCondLst>
                                        </p:cTn>
                                        <p:tgtEl>
                                          <p:spTgt spid="22"/>
                                        </p:tgtEl>
                                        <p:attrNameLst>
                                          <p:attrName>style.visibility</p:attrName>
                                        </p:attrNameLst>
                                      </p:cBhvr>
                                      <p:to>
                                        <p:strVal val="hidden"/>
                                      </p:to>
                                    </p:set>
                                  </p:childTnLst>
                                </p:cTn>
                              </p:par>
                              <p:par>
                                <p:cTn id="110" presetID="42" presetClass="exit" presetSubtype="0" fill="hold" grpId="0" nodeType="withEffect">
                                  <p:stCondLst>
                                    <p:cond delay="0"/>
                                  </p:stCondLst>
                                  <p:childTnLst>
                                    <p:animEffect transition="out" filter="fade">
                                      <p:cBhvr>
                                        <p:cTn id="111" dur="1000"/>
                                        <p:tgtEl>
                                          <p:spTgt spid="23"/>
                                        </p:tgtEl>
                                      </p:cBhvr>
                                    </p:animEffect>
                                    <p:anim calcmode="lin" valueType="num">
                                      <p:cBhvr>
                                        <p:cTn id="112" dur="1000"/>
                                        <p:tgtEl>
                                          <p:spTgt spid="23"/>
                                        </p:tgtEl>
                                        <p:attrNameLst>
                                          <p:attrName>ppt_x</p:attrName>
                                        </p:attrNameLst>
                                      </p:cBhvr>
                                      <p:tavLst>
                                        <p:tav tm="0">
                                          <p:val>
                                            <p:strVal val="ppt_x"/>
                                          </p:val>
                                        </p:tav>
                                        <p:tav tm="100000">
                                          <p:val>
                                            <p:strVal val="ppt_x"/>
                                          </p:val>
                                        </p:tav>
                                      </p:tavLst>
                                    </p:anim>
                                    <p:anim calcmode="lin" valueType="num">
                                      <p:cBhvr>
                                        <p:cTn id="113" dur="1000"/>
                                        <p:tgtEl>
                                          <p:spTgt spid="23"/>
                                        </p:tgtEl>
                                        <p:attrNameLst>
                                          <p:attrName>ppt_y</p:attrName>
                                        </p:attrNameLst>
                                      </p:cBhvr>
                                      <p:tavLst>
                                        <p:tav tm="0">
                                          <p:val>
                                            <p:strVal val="ppt_y"/>
                                          </p:val>
                                        </p:tav>
                                        <p:tav tm="100000">
                                          <p:val>
                                            <p:strVal val="ppt_y+.1"/>
                                          </p:val>
                                        </p:tav>
                                      </p:tavLst>
                                    </p:anim>
                                    <p:set>
                                      <p:cBhvr>
                                        <p:cTn id="114" dur="1" fill="hold">
                                          <p:stCondLst>
                                            <p:cond delay="999"/>
                                          </p:stCondLst>
                                        </p:cTn>
                                        <p:tgtEl>
                                          <p:spTgt spid="23"/>
                                        </p:tgtEl>
                                        <p:attrNameLst>
                                          <p:attrName>style.visibility</p:attrName>
                                        </p:attrNameLst>
                                      </p:cBhvr>
                                      <p:to>
                                        <p:strVal val="hidden"/>
                                      </p:to>
                                    </p:set>
                                  </p:childTnLst>
                                </p:cTn>
                              </p:par>
                              <p:par>
                                <p:cTn id="115" presetID="42" presetClass="exit" presetSubtype="0" fill="hold" grpId="0" nodeType="withEffect">
                                  <p:stCondLst>
                                    <p:cond delay="0"/>
                                  </p:stCondLst>
                                  <p:childTnLst>
                                    <p:animEffect transition="out" filter="fade">
                                      <p:cBhvr>
                                        <p:cTn id="116" dur="1000"/>
                                        <p:tgtEl>
                                          <p:spTgt spid="24"/>
                                        </p:tgtEl>
                                      </p:cBhvr>
                                    </p:animEffect>
                                    <p:anim calcmode="lin" valueType="num">
                                      <p:cBhvr>
                                        <p:cTn id="117" dur="1000"/>
                                        <p:tgtEl>
                                          <p:spTgt spid="24"/>
                                        </p:tgtEl>
                                        <p:attrNameLst>
                                          <p:attrName>ppt_x</p:attrName>
                                        </p:attrNameLst>
                                      </p:cBhvr>
                                      <p:tavLst>
                                        <p:tav tm="0">
                                          <p:val>
                                            <p:strVal val="ppt_x"/>
                                          </p:val>
                                        </p:tav>
                                        <p:tav tm="100000">
                                          <p:val>
                                            <p:strVal val="ppt_x"/>
                                          </p:val>
                                        </p:tav>
                                      </p:tavLst>
                                    </p:anim>
                                    <p:anim calcmode="lin" valueType="num">
                                      <p:cBhvr>
                                        <p:cTn id="118" dur="1000"/>
                                        <p:tgtEl>
                                          <p:spTgt spid="24"/>
                                        </p:tgtEl>
                                        <p:attrNameLst>
                                          <p:attrName>ppt_y</p:attrName>
                                        </p:attrNameLst>
                                      </p:cBhvr>
                                      <p:tavLst>
                                        <p:tav tm="0">
                                          <p:val>
                                            <p:strVal val="ppt_y"/>
                                          </p:val>
                                        </p:tav>
                                        <p:tav tm="100000">
                                          <p:val>
                                            <p:strVal val="ppt_y+.1"/>
                                          </p:val>
                                        </p:tav>
                                      </p:tavLst>
                                    </p:anim>
                                    <p:set>
                                      <p:cBhvr>
                                        <p:cTn id="119" dur="1" fill="hold">
                                          <p:stCondLst>
                                            <p:cond delay="999"/>
                                          </p:stCondLst>
                                        </p:cTn>
                                        <p:tgtEl>
                                          <p:spTgt spid="24"/>
                                        </p:tgtEl>
                                        <p:attrNameLst>
                                          <p:attrName>style.visibility</p:attrName>
                                        </p:attrNameLst>
                                      </p:cBhvr>
                                      <p:to>
                                        <p:strVal val="hidden"/>
                                      </p:to>
                                    </p:set>
                                  </p:childTnLst>
                                </p:cTn>
                              </p:par>
                              <p:par>
                                <p:cTn id="120" presetID="42" presetClass="exit" presetSubtype="0" fill="hold" grpId="0" nodeType="withEffect">
                                  <p:stCondLst>
                                    <p:cond delay="0"/>
                                  </p:stCondLst>
                                  <p:childTnLst>
                                    <p:animEffect transition="out" filter="fade">
                                      <p:cBhvr>
                                        <p:cTn id="121" dur="1000"/>
                                        <p:tgtEl>
                                          <p:spTgt spid="26"/>
                                        </p:tgtEl>
                                      </p:cBhvr>
                                    </p:animEffect>
                                    <p:anim calcmode="lin" valueType="num">
                                      <p:cBhvr>
                                        <p:cTn id="122" dur="1000"/>
                                        <p:tgtEl>
                                          <p:spTgt spid="26"/>
                                        </p:tgtEl>
                                        <p:attrNameLst>
                                          <p:attrName>ppt_x</p:attrName>
                                        </p:attrNameLst>
                                      </p:cBhvr>
                                      <p:tavLst>
                                        <p:tav tm="0">
                                          <p:val>
                                            <p:strVal val="ppt_x"/>
                                          </p:val>
                                        </p:tav>
                                        <p:tav tm="100000">
                                          <p:val>
                                            <p:strVal val="ppt_x"/>
                                          </p:val>
                                        </p:tav>
                                      </p:tavLst>
                                    </p:anim>
                                    <p:anim calcmode="lin" valueType="num">
                                      <p:cBhvr>
                                        <p:cTn id="123" dur="1000"/>
                                        <p:tgtEl>
                                          <p:spTgt spid="26"/>
                                        </p:tgtEl>
                                        <p:attrNameLst>
                                          <p:attrName>ppt_y</p:attrName>
                                        </p:attrNameLst>
                                      </p:cBhvr>
                                      <p:tavLst>
                                        <p:tav tm="0">
                                          <p:val>
                                            <p:strVal val="ppt_y"/>
                                          </p:val>
                                        </p:tav>
                                        <p:tav tm="100000">
                                          <p:val>
                                            <p:strVal val="ppt_y+.1"/>
                                          </p:val>
                                        </p:tav>
                                      </p:tavLst>
                                    </p:anim>
                                    <p:set>
                                      <p:cBhvr>
                                        <p:cTn id="124" dur="1" fill="hold">
                                          <p:stCondLst>
                                            <p:cond delay="999"/>
                                          </p:stCondLst>
                                        </p:cTn>
                                        <p:tgtEl>
                                          <p:spTgt spid="26"/>
                                        </p:tgtEl>
                                        <p:attrNameLst>
                                          <p:attrName>style.visibility</p:attrName>
                                        </p:attrNameLst>
                                      </p:cBhvr>
                                      <p:to>
                                        <p:strVal val="hidden"/>
                                      </p:to>
                                    </p:set>
                                  </p:childTnLst>
                                </p:cTn>
                              </p:par>
                              <p:par>
                                <p:cTn id="125" presetID="42" presetClass="exit" presetSubtype="0" fill="hold" grpId="0" nodeType="withEffect">
                                  <p:stCondLst>
                                    <p:cond delay="0"/>
                                  </p:stCondLst>
                                  <p:childTnLst>
                                    <p:animEffect transition="out" filter="fade">
                                      <p:cBhvr>
                                        <p:cTn id="126" dur="1000"/>
                                        <p:tgtEl>
                                          <p:spTgt spid="27"/>
                                        </p:tgtEl>
                                      </p:cBhvr>
                                    </p:animEffect>
                                    <p:anim calcmode="lin" valueType="num">
                                      <p:cBhvr>
                                        <p:cTn id="127" dur="1000"/>
                                        <p:tgtEl>
                                          <p:spTgt spid="27"/>
                                        </p:tgtEl>
                                        <p:attrNameLst>
                                          <p:attrName>ppt_x</p:attrName>
                                        </p:attrNameLst>
                                      </p:cBhvr>
                                      <p:tavLst>
                                        <p:tav tm="0">
                                          <p:val>
                                            <p:strVal val="ppt_x"/>
                                          </p:val>
                                        </p:tav>
                                        <p:tav tm="100000">
                                          <p:val>
                                            <p:strVal val="ppt_x"/>
                                          </p:val>
                                        </p:tav>
                                      </p:tavLst>
                                    </p:anim>
                                    <p:anim calcmode="lin" valueType="num">
                                      <p:cBhvr>
                                        <p:cTn id="128" dur="1000"/>
                                        <p:tgtEl>
                                          <p:spTgt spid="27"/>
                                        </p:tgtEl>
                                        <p:attrNameLst>
                                          <p:attrName>ppt_y</p:attrName>
                                        </p:attrNameLst>
                                      </p:cBhvr>
                                      <p:tavLst>
                                        <p:tav tm="0">
                                          <p:val>
                                            <p:strVal val="ppt_y"/>
                                          </p:val>
                                        </p:tav>
                                        <p:tav tm="100000">
                                          <p:val>
                                            <p:strVal val="ppt_y+.1"/>
                                          </p:val>
                                        </p:tav>
                                      </p:tavLst>
                                    </p:anim>
                                    <p:set>
                                      <p:cBhvr>
                                        <p:cTn id="129" dur="1" fill="hold">
                                          <p:stCondLst>
                                            <p:cond delay="999"/>
                                          </p:stCondLst>
                                        </p:cTn>
                                        <p:tgtEl>
                                          <p:spTgt spid="27"/>
                                        </p:tgtEl>
                                        <p:attrNameLst>
                                          <p:attrName>style.visibility</p:attrName>
                                        </p:attrNameLst>
                                      </p:cBhvr>
                                      <p:to>
                                        <p:strVal val="hidden"/>
                                      </p:to>
                                    </p:set>
                                  </p:childTnLst>
                                </p:cTn>
                              </p:par>
                              <p:par>
                                <p:cTn id="130" presetID="42" presetClass="exit" presetSubtype="0" fill="hold" grpId="0" nodeType="withEffect">
                                  <p:stCondLst>
                                    <p:cond delay="0"/>
                                  </p:stCondLst>
                                  <p:childTnLst>
                                    <p:animEffect transition="out" filter="fade">
                                      <p:cBhvr>
                                        <p:cTn id="131" dur="1000"/>
                                        <p:tgtEl>
                                          <p:spTgt spid="28"/>
                                        </p:tgtEl>
                                      </p:cBhvr>
                                    </p:animEffect>
                                    <p:anim calcmode="lin" valueType="num">
                                      <p:cBhvr>
                                        <p:cTn id="132" dur="1000"/>
                                        <p:tgtEl>
                                          <p:spTgt spid="28"/>
                                        </p:tgtEl>
                                        <p:attrNameLst>
                                          <p:attrName>ppt_x</p:attrName>
                                        </p:attrNameLst>
                                      </p:cBhvr>
                                      <p:tavLst>
                                        <p:tav tm="0">
                                          <p:val>
                                            <p:strVal val="ppt_x"/>
                                          </p:val>
                                        </p:tav>
                                        <p:tav tm="100000">
                                          <p:val>
                                            <p:strVal val="ppt_x"/>
                                          </p:val>
                                        </p:tav>
                                      </p:tavLst>
                                    </p:anim>
                                    <p:anim calcmode="lin" valueType="num">
                                      <p:cBhvr>
                                        <p:cTn id="133" dur="1000"/>
                                        <p:tgtEl>
                                          <p:spTgt spid="28"/>
                                        </p:tgtEl>
                                        <p:attrNameLst>
                                          <p:attrName>ppt_y</p:attrName>
                                        </p:attrNameLst>
                                      </p:cBhvr>
                                      <p:tavLst>
                                        <p:tav tm="0">
                                          <p:val>
                                            <p:strVal val="ppt_y"/>
                                          </p:val>
                                        </p:tav>
                                        <p:tav tm="100000">
                                          <p:val>
                                            <p:strVal val="ppt_y+.1"/>
                                          </p:val>
                                        </p:tav>
                                      </p:tavLst>
                                    </p:anim>
                                    <p:set>
                                      <p:cBhvr>
                                        <p:cTn id="134" dur="1" fill="hold">
                                          <p:stCondLst>
                                            <p:cond delay="999"/>
                                          </p:stCondLst>
                                        </p:cTn>
                                        <p:tgtEl>
                                          <p:spTgt spid="28"/>
                                        </p:tgtEl>
                                        <p:attrNameLst>
                                          <p:attrName>style.visibility</p:attrName>
                                        </p:attrNameLst>
                                      </p:cBhvr>
                                      <p:to>
                                        <p:strVal val="hidden"/>
                                      </p:to>
                                    </p:set>
                                  </p:childTnLst>
                                </p:cTn>
                              </p:par>
                              <p:par>
                                <p:cTn id="135" presetID="42" presetClass="exit" presetSubtype="0" fill="hold" grpId="0" nodeType="withEffect">
                                  <p:stCondLst>
                                    <p:cond delay="0"/>
                                  </p:stCondLst>
                                  <p:childTnLst>
                                    <p:animEffect transition="out" filter="fade">
                                      <p:cBhvr>
                                        <p:cTn id="136" dur="1000"/>
                                        <p:tgtEl>
                                          <p:spTgt spid="29"/>
                                        </p:tgtEl>
                                      </p:cBhvr>
                                    </p:animEffect>
                                    <p:anim calcmode="lin" valueType="num">
                                      <p:cBhvr>
                                        <p:cTn id="137" dur="1000"/>
                                        <p:tgtEl>
                                          <p:spTgt spid="29"/>
                                        </p:tgtEl>
                                        <p:attrNameLst>
                                          <p:attrName>ppt_x</p:attrName>
                                        </p:attrNameLst>
                                      </p:cBhvr>
                                      <p:tavLst>
                                        <p:tav tm="0">
                                          <p:val>
                                            <p:strVal val="ppt_x"/>
                                          </p:val>
                                        </p:tav>
                                        <p:tav tm="100000">
                                          <p:val>
                                            <p:strVal val="ppt_x"/>
                                          </p:val>
                                        </p:tav>
                                      </p:tavLst>
                                    </p:anim>
                                    <p:anim calcmode="lin" valueType="num">
                                      <p:cBhvr>
                                        <p:cTn id="138" dur="1000"/>
                                        <p:tgtEl>
                                          <p:spTgt spid="29"/>
                                        </p:tgtEl>
                                        <p:attrNameLst>
                                          <p:attrName>ppt_y</p:attrName>
                                        </p:attrNameLst>
                                      </p:cBhvr>
                                      <p:tavLst>
                                        <p:tav tm="0">
                                          <p:val>
                                            <p:strVal val="ppt_y"/>
                                          </p:val>
                                        </p:tav>
                                        <p:tav tm="100000">
                                          <p:val>
                                            <p:strVal val="ppt_y+.1"/>
                                          </p:val>
                                        </p:tav>
                                      </p:tavLst>
                                    </p:anim>
                                    <p:set>
                                      <p:cBhvr>
                                        <p:cTn id="139" dur="1" fill="hold">
                                          <p:stCondLst>
                                            <p:cond delay="999"/>
                                          </p:stCondLst>
                                        </p:cTn>
                                        <p:tgtEl>
                                          <p:spTgt spid="29"/>
                                        </p:tgtEl>
                                        <p:attrNameLst>
                                          <p:attrName>style.visibility</p:attrName>
                                        </p:attrNameLst>
                                      </p:cBhvr>
                                      <p:to>
                                        <p:strVal val="hidden"/>
                                      </p:to>
                                    </p:set>
                                  </p:childTnLst>
                                </p:cTn>
                              </p:par>
                              <p:par>
                                <p:cTn id="140" presetID="42" presetClass="exit" presetSubtype="0" fill="hold" grpId="0" nodeType="withEffect">
                                  <p:stCondLst>
                                    <p:cond delay="0"/>
                                  </p:stCondLst>
                                  <p:childTnLst>
                                    <p:animEffect transition="out" filter="fade">
                                      <p:cBhvr>
                                        <p:cTn id="141" dur="1000"/>
                                        <p:tgtEl>
                                          <p:spTgt spid="30"/>
                                        </p:tgtEl>
                                      </p:cBhvr>
                                    </p:animEffect>
                                    <p:anim calcmode="lin" valueType="num">
                                      <p:cBhvr>
                                        <p:cTn id="142" dur="1000"/>
                                        <p:tgtEl>
                                          <p:spTgt spid="30"/>
                                        </p:tgtEl>
                                        <p:attrNameLst>
                                          <p:attrName>ppt_x</p:attrName>
                                        </p:attrNameLst>
                                      </p:cBhvr>
                                      <p:tavLst>
                                        <p:tav tm="0">
                                          <p:val>
                                            <p:strVal val="ppt_x"/>
                                          </p:val>
                                        </p:tav>
                                        <p:tav tm="100000">
                                          <p:val>
                                            <p:strVal val="ppt_x"/>
                                          </p:val>
                                        </p:tav>
                                      </p:tavLst>
                                    </p:anim>
                                    <p:anim calcmode="lin" valueType="num">
                                      <p:cBhvr>
                                        <p:cTn id="143" dur="1000"/>
                                        <p:tgtEl>
                                          <p:spTgt spid="30"/>
                                        </p:tgtEl>
                                        <p:attrNameLst>
                                          <p:attrName>ppt_y</p:attrName>
                                        </p:attrNameLst>
                                      </p:cBhvr>
                                      <p:tavLst>
                                        <p:tav tm="0">
                                          <p:val>
                                            <p:strVal val="ppt_y"/>
                                          </p:val>
                                        </p:tav>
                                        <p:tav tm="100000">
                                          <p:val>
                                            <p:strVal val="ppt_y+.1"/>
                                          </p:val>
                                        </p:tav>
                                      </p:tavLst>
                                    </p:anim>
                                    <p:set>
                                      <p:cBhvr>
                                        <p:cTn id="144" dur="1" fill="hold">
                                          <p:stCondLst>
                                            <p:cond delay="999"/>
                                          </p:stCondLst>
                                        </p:cTn>
                                        <p:tgtEl>
                                          <p:spTgt spid="30"/>
                                        </p:tgtEl>
                                        <p:attrNameLst>
                                          <p:attrName>style.visibility</p:attrName>
                                        </p:attrNameLst>
                                      </p:cBhvr>
                                      <p:to>
                                        <p:strVal val="hidden"/>
                                      </p:to>
                                    </p:set>
                                  </p:childTnLst>
                                </p:cTn>
                              </p:par>
                              <p:par>
                                <p:cTn id="145" presetID="42" presetClass="exit" presetSubtype="0" fill="hold" grpId="0" nodeType="withEffect">
                                  <p:stCondLst>
                                    <p:cond delay="0"/>
                                  </p:stCondLst>
                                  <p:childTnLst>
                                    <p:animEffect transition="out" filter="fade">
                                      <p:cBhvr>
                                        <p:cTn id="146" dur="1000"/>
                                        <p:tgtEl>
                                          <p:spTgt spid="31"/>
                                        </p:tgtEl>
                                      </p:cBhvr>
                                    </p:animEffect>
                                    <p:anim calcmode="lin" valueType="num">
                                      <p:cBhvr>
                                        <p:cTn id="147" dur="1000"/>
                                        <p:tgtEl>
                                          <p:spTgt spid="31"/>
                                        </p:tgtEl>
                                        <p:attrNameLst>
                                          <p:attrName>ppt_x</p:attrName>
                                        </p:attrNameLst>
                                      </p:cBhvr>
                                      <p:tavLst>
                                        <p:tav tm="0">
                                          <p:val>
                                            <p:strVal val="ppt_x"/>
                                          </p:val>
                                        </p:tav>
                                        <p:tav tm="100000">
                                          <p:val>
                                            <p:strVal val="ppt_x"/>
                                          </p:val>
                                        </p:tav>
                                      </p:tavLst>
                                    </p:anim>
                                    <p:anim calcmode="lin" valueType="num">
                                      <p:cBhvr>
                                        <p:cTn id="148" dur="1000"/>
                                        <p:tgtEl>
                                          <p:spTgt spid="31"/>
                                        </p:tgtEl>
                                        <p:attrNameLst>
                                          <p:attrName>ppt_y</p:attrName>
                                        </p:attrNameLst>
                                      </p:cBhvr>
                                      <p:tavLst>
                                        <p:tav tm="0">
                                          <p:val>
                                            <p:strVal val="ppt_y"/>
                                          </p:val>
                                        </p:tav>
                                        <p:tav tm="100000">
                                          <p:val>
                                            <p:strVal val="ppt_y+.1"/>
                                          </p:val>
                                        </p:tav>
                                      </p:tavLst>
                                    </p:anim>
                                    <p:set>
                                      <p:cBhvr>
                                        <p:cTn id="149" dur="1" fill="hold">
                                          <p:stCondLst>
                                            <p:cond delay="999"/>
                                          </p:stCondLst>
                                        </p:cTn>
                                        <p:tgtEl>
                                          <p:spTgt spid="31"/>
                                        </p:tgtEl>
                                        <p:attrNameLst>
                                          <p:attrName>style.visibility</p:attrName>
                                        </p:attrNameLst>
                                      </p:cBhvr>
                                      <p:to>
                                        <p:strVal val="hidden"/>
                                      </p:to>
                                    </p:set>
                                  </p:childTnLst>
                                </p:cTn>
                              </p:par>
                              <p:par>
                                <p:cTn id="150" presetID="42" presetClass="exit" presetSubtype="0" fill="hold" grpId="0" nodeType="withEffect">
                                  <p:stCondLst>
                                    <p:cond delay="0"/>
                                  </p:stCondLst>
                                  <p:childTnLst>
                                    <p:animEffect transition="out" filter="fade">
                                      <p:cBhvr>
                                        <p:cTn id="151" dur="1000"/>
                                        <p:tgtEl>
                                          <p:spTgt spid="32"/>
                                        </p:tgtEl>
                                      </p:cBhvr>
                                    </p:animEffect>
                                    <p:anim calcmode="lin" valueType="num">
                                      <p:cBhvr>
                                        <p:cTn id="152" dur="1000"/>
                                        <p:tgtEl>
                                          <p:spTgt spid="32"/>
                                        </p:tgtEl>
                                        <p:attrNameLst>
                                          <p:attrName>ppt_x</p:attrName>
                                        </p:attrNameLst>
                                      </p:cBhvr>
                                      <p:tavLst>
                                        <p:tav tm="0">
                                          <p:val>
                                            <p:strVal val="ppt_x"/>
                                          </p:val>
                                        </p:tav>
                                        <p:tav tm="100000">
                                          <p:val>
                                            <p:strVal val="ppt_x"/>
                                          </p:val>
                                        </p:tav>
                                      </p:tavLst>
                                    </p:anim>
                                    <p:anim calcmode="lin" valueType="num">
                                      <p:cBhvr>
                                        <p:cTn id="153" dur="1000"/>
                                        <p:tgtEl>
                                          <p:spTgt spid="32"/>
                                        </p:tgtEl>
                                        <p:attrNameLst>
                                          <p:attrName>ppt_y</p:attrName>
                                        </p:attrNameLst>
                                      </p:cBhvr>
                                      <p:tavLst>
                                        <p:tav tm="0">
                                          <p:val>
                                            <p:strVal val="ppt_y"/>
                                          </p:val>
                                        </p:tav>
                                        <p:tav tm="100000">
                                          <p:val>
                                            <p:strVal val="ppt_y+.1"/>
                                          </p:val>
                                        </p:tav>
                                      </p:tavLst>
                                    </p:anim>
                                    <p:set>
                                      <p:cBhvr>
                                        <p:cTn id="154" dur="1" fill="hold">
                                          <p:stCondLst>
                                            <p:cond delay="999"/>
                                          </p:stCondLst>
                                        </p:cTn>
                                        <p:tgtEl>
                                          <p:spTgt spid="32"/>
                                        </p:tgtEl>
                                        <p:attrNameLst>
                                          <p:attrName>style.visibility</p:attrName>
                                        </p:attrNameLst>
                                      </p:cBhvr>
                                      <p:to>
                                        <p:strVal val="hidden"/>
                                      </p:to>
                                    </p:set>
                                  </p:childTnLst>
                                </p:cTn>
                              </p:par>
                              <p:par>
                                <p:cTn id="155" presetID="42" presetClass="exit" presetSubtype="0" fill="hold" grpId="0" nodeType="withEffect">
                                  <p:stCondLst>
                                    <p:cond delay="0"/>
                                  </p:stCondLst>
                                  <p:childTnLst>
                                    <p:animEffect transition="out" filter="fade">
                                      <p:cBhvr>
                                        <p:cTn id="156" dur="1000"/>
                                        <p:tgtEl>
                                          <p:spTgt spid="33"/>
                                        </p:tgtEl>
                                      </p:cBhvr>
                                    </p:animEffect>
                                    <p:anim calcmode="lin" valueType="num">
                                      <p:cBhvr>
                                        <p:cTn id="157" dur="1000"/>
                                        <p:tgtEl>
                                          <p:spTgt spid="33"/>
                                        </p:tgtEl>
                                        <p:attrNameLst>
                                          <p:attrName>ppt_x</p:attrName>
                                        </p:attrNameLst>
                                      </p:cBhvr>
                                      <p:tavLst>
                                        <p:tav tm="0">
                                          <p:val>
                                            <p:strVal val="ppt_x"/>
                                          </p:val>
                                        </p:tav>
                                        <p:tav tm="100000">
                                          <p:val>
                                            <p:strVal val="ppt_x"/>
                                          </p:val>
                                        </p:tav>
                                      </p:tavLst>
                                    </p:anim>
                                    <p:anim calcmode="lin" valueType="num">
                                      <p:cBhvr>
                                        <p:cTn id="158" dur="1000"/>
                                        <p:tgtEl>
                                          <p:spTgt spid="33"/>
                                        </p:tgtEl>
                                        <p:attrNameLst>
                                          <p:attrName>ppt_y</p:attrName>
                                        </p:attrNameLst>
                                      </p:cBhvr>
                                      <p:tavLst>
                                        <p:tav tm="0">
                                          <p:val>
                                            <p:strVal val="ppt_y"/>
                                          </p:val>
                                        </p:tav>
                                        <p:tav tm="100000">
                                          <p:val>
                                            <p:strVal val="ppt_y+.1"/>
                                          </p:val>
                                        </p:tav>
                                      </p:tavLst>
                                    </p:anim>
                                    <p:set>
                                      <p:cBhvr>
                                        <p:cTn id="159" dur="1" fill="hold">
                                          <p:stCondLst>
                                            <p:cond delay="999"/>
                                          </p:stCondLst>
                                        </p:cTn>
                                        <p:tgtEl>
                                          <p:spTgt spid="33"/>
                                        </p:tgtEl>
                                        <p:attrNameLst>
                                          <p:attrName>style.visibility</p:attrName>
                                        </p:attrNameLst>
                                      </p:cBhvr>
                                      <p:to>
                                        <p:strVal val="hidden"/>
                                      </p:to>
                                    </p:set>
                                  </p:childTnLst>
                                </p:cTn>
                              </p:par>
                              <p:par>
                                <p:cTn id="160" presetID="42" presetClass="exit" presetSubtype="0" fill="hold" grpId="0" nodeType="withEffect">
                                  <p:stCondLst>
                                    <p:cond delay="0"/>
                                  </p:stCondLst>
                                  <p:childTnLst>
                                    <p:animEffect transition="out" filter="fade">
                                      <p:cBhvr>
                                        <p:cTn id="161" dur="1000"/>
                                        <p:tgtEl>
                                          <p:spTgt spid="34"/>
                                        </p:tgtEl>
                                      </p:cBhvr>
                                    </p:animEffect>
                                    <p:anim calcmode="lin" valueType="num">
                                      <p:cBhvr>
                                        <p:cTn id="162" dur="1000"/>
                                        <p:tgtEl>
                                          <p:spTgt spid="34"/>
                                        </p:tgtEl>
                                        <p:attrNameLst>
                                          <p:attrName>ppt_x</p:attrName>
                                        </p:attrNameLst>
                                      </p:cBhvr>
                                      <p:tavLst>
                                        <p:tav tm="0">
                                          <p:val>
                                            <p:strVal val="ppt_x"/>
                                          </p:val>
                                        </p:tav>
                                        <p:tav tm="100000">
                                          <p:val>
                                            <p:strVal val="ppt_x"/>
                                          </p:val>
                                        </p:tav>
                                      </p:tavLst>
                                    </p:anim>
                                    <p:anim calcmode="lin" valueType="num">
                                      <p:cBhvr>
                                        <p:cTn id="163" dur="1000"/>
                                        <p:tgtEl>
                                          <p:spTgt spid="34"/>
                                        </p:tgtEl>
                                        <p:attrNameLst>
                                          <p:attrName>ppt_y</p:attrName>
                                        </p:attrNameLst>
                                      </p:cBhvr>
                                      <p:tavLst>
                                        <p:tav tm="0">
                                          <p:val>
                                            <p:strVal val="ppt_y"/>
                                          </p:val>
                                        </p:tav>
                                        <p:tav tm="100000">
                                          <p:val>
                                            <p:strVal val="ppt_y+.1"/>
                                          </p:val>
                                        </p:tav>
                                      </p:tavLst>
                                    </p:anim>
                                    <p:set>
                                      <p:cBhvr>
                                        <p:cTn id="164" dur="1" fill="hold">
                                          <p:stCondLst>
                                            <p:cond delay="999"/>
                                          </p:stCondLst>
                                        </p:cTn>
                                        <p:tgtEl>
                                          <p:spTgt spid="34"/>
                                        </p:tgtEl>
                                        <p:attrNameLst>
                                          <p:attrName>style.visibility</p:attrName>
                                        </p:attrNameLst>
                                      </p:cBhvr>
                                      <p:to>
                                        <p:strVal val="hidden"/>
                                      </p:to>
                                    </p:set>
                                  </p:childTnLst>
                                </p:cTn>
                              </p:par>
                              <p:par>
                                <p:cTn id="165" presetID="42" presetClass="exit" presetSubtype="0" fill="hold" grpId="0" nodeType="withEffect">
                                  <p:stCondLst>
                                    <p:cond delay="0"/>
                                  </p:stCondLst>
                                  <p:childTnLst>
                                    <p:animEffect transition="out" filter="fade">
                                      <p:cBhvr>
                                        <p:cTn id="166" dur="1000"/>
                                        <p:tgtEl>
                                          <p:spTgt spid="35"/>
                                        </p:tgtEl>
                                      </p:cBhvr>
                                    </p:animEffect>
                                    <p:anim calcmode="lin" valueType="num">
                                      <p:cBhvr>
                                        <p:cTn id="167" dur="1000"/>
                                        <p:tgtEl>
                                          <p:spTgt spid="35"/>
                                        </p:tgtEl>
                                        <p:attrNameLst>
                                          <p:attrName>ppt_x</p:attrName>
                                        </p:attrNameLst>
                                      </p:cBhvr>
                                      <p:tavLst>
                                        <p:tav tm="0">
                                          <p:val>
                                            <p:strVal val="ppt_x"/>
                                          </p:val>
                                        </p:tav>
                                        <p:tav tm="100000">
                                          <p:val>
                                            <p:strVal val="ppt_x"/>
                                          </p:val>
                                        </p:tav>
                                      </p:tavLst>
                                    </p:anim>
                                    <p:anim calcmode="lin" valueType="num">
                                      <p:cBhvr>
                                        <p:cTn id="168" dur="1000"/>
                                        <p:tgtEl>
                                          <p:spTgt spid="35"/>
                                        </p:tgtEl>
                                        <p:attrNameLst>
                                          <p:attrName>ppt_y</p:attrName>
                                        </p:attrNameLst>
                                      </p:cBhvr>
                                      <p:tavLst>
                                        <p:tav tm="0">
                                          <p:val>
                                            <p:strVal val="ppt_y"/>
                                          </p:val>
                                        </p:tav>
                                        <p:tav tm="100000">
                                          <p:val>
                                            <p:strVal val="ppt_y+.1"/>
                                          </p:val>
                                        </p:tav>
                                      </p:tavLst>
                                    </p:anim>
                                    <p:set>
                                      <p:cBhvr>
                                        <p:cTn id="169" dur="1" fill="hold">
                                          <p:stCondLst>
                                            <p:cond delay="999"/>
                                          </p:stCondLst>
                                        </p:cTn>
                                        <p:tgtEl>
                                          <p:spTgt spid="35"/>
                                        </p:tgtEl>
                                        <p:attrNameLst>
                                          <p:attrName>style.visibility</p:attrName>
                                        </p:attrNameLst>
                                      </p:cBhvr>
                                      <p:to>
                                        <p:strVal val="hidden"/>
                                      </p:to>
                                    </p:set>
                                  </p:childTnLst>
                                </p:cTn>
                              </p:par>
                              <p:par>
                                <p:cTn id="170" presetID="42" presetClass="exit" presetSubtype="0" fill="hold" grpId="0" nodeType="withEffect">
                                  <p:stCondLst>
                                    <p:cond delay="0"/>
                                  </p:stCondLst>
                                  <p:childTnLst>
                                    <p:animEffect transition="out" filter="fade">
                                      <p:cBhvr>
                                        <p:cTn id="171" dur="1000"/>
                                        <p:tgtEl>
                                          <p:spTgt spid="36"/>
                                        </p:tgtEl>
                                      </p:cBhvr>
                                    </p:animEffect>
                                    <p:anim calcmode="lin" valueType="num">
                                      <p:cBhvr>
                                        <p:cTn id="172" dur="1000"/>
                                        <p:tgtEl>
                                          <p:spTgt spid="36"/>
                                        </p:tgtEl>
                                        <p:attrNameLst>
                                          <p:attrName>ppt_x</p:attrName>
                                        </p:attrNameLst>
                                      </p:cBhvr>
                                      <p:tavLst>
                                        <p:tav tm="0">
                                          <p:val>
                                            <p:strVal val="ppt_x"/>
                                          </p:val>
                                        </p:tav>
                                        <p:tav tm="100000">
                                          <p:val>
                                            <p:strVal val="ppt_x"/>
                                          </p:val>
                                        </p:tav>
                                      </p:tavLst>
                                    </p:anim>
                                    <p:anim calcmode="lin" valueType="num">
                                      <p:cBhvr>
                                        <p:cTn id="173" dur="1000"/>
                                        <p:tgtEl>
                                          <p:spTgt spid="36"/>
                                        </p:tgtEl>
                                        <p:attrNameLst>
                                          <p:attrName>ppt_y</p:attrName>
                                        </p:attrNameLst>
                                      </p:cBhvr>
                                      <p:tavLst>
                                        <p:tav tm="0">
                                          <p:val>
                                            <p:strVal val="ppt_y"/>
                                          </p:val>
                                        </p:tav>
                                        <p:tav tm="100000">
                                          <p:val>
                                            <p:strVal val="ppt_y+.1"/>
                                          </p:val>
                                        </p:tav>
                                      </p:tavLst>
                                    </p:anim>
                                    <p:set>
                                      <p:cBhvr>
                                        <p:cTn id="174" dur="1" fill="hold">
                                          <p:stCondLst>
                                            <p:cond delay="999"/>
                                          </p:stCondLst>
                                        </p:cTn>
                                        <p:tgtEl>
                                          <p:spTgt spid="36"/>
                                        </p:tgtEl>
                                        <p:attrNameLst>
                                          <p:attrName>style.visibility</p:attrName>
                                        </p:attrNameLst>
                                      </p:cBhvr>
                                      <p:to>
                                        <p:strVal val="hidden"/>
                                      </p:to>
                                    </p:set>
                                  </p:childTnLst>
                                </p:cTn>
                              </p:par>
                              <p:par>
                                <p:cTn id="175" presetID="42" presetClass="exit" presetSubtype="0" fill="hold" grpId="0" nodeType="withEffect">
                                  <p:stCondLst>
                                    <p:cond delay="0"/>
                                  </p:stCondLst>
                                  <p:childTnLst>
                                    <p:animEffect transition="out" filter="fade">
                                      <p:cBhvr>
                                        <p:cTn id="176" dur="1000"/>
                                        <p:tgtEl>
                                          <p:spTgt spid="37"/>
                                        </p:tgtEl>
                                      </p:cBhvr>
                                    </p:animEffect>
                                    <p:anim calcmode="lin" valueType="num">
                                      <p:cBhvr>
                                        <p:cTn id="177" dur="1000"/>
                                        <p:tgtEl>
                                          <p:spTgt spid="37"/>
                                        </p:tgtEl>
                                        <p:attrNameLst>
                                          <p:attrName>ppt_x</p:attrName>
                                        </p:attrNameLst>
                                      </p:cBhvr>
                                      <p:tavLst>
                                        <p:tav tm="0">
                                          <p:val>
                                            <p:strVal val="ppt_x"/>
                                          </p:val>
                                        </p:tav>
                                        <p:tav tm="100000">
                                          <p:val>
                                            <p:strVal val="ppt_x"/>
                                          </p:val>
                                        </p:tav>
                                      </p:tavLst>
                                    </p:anim>
                                    <p:anim calcmode="lin" valueType="num">
                                      <p:cBhvr>
                                        <p:cTn id="178" dur="1000"/>
                                        <p:tgtEl>
                                          <p:spTgt spid="37"/>
                                        </p:tgtEl>
                                        <p:attrNameLst>
                                          <p:attrName>ppt_y</p:attrName>
                                        </p:attrNameLst>
                                      </p:cBhvr>
                                      <p:tavLst>
                                        <p:tav tm="0">
                                          <p:val>
                                            <p:strVal val="ppt_y"/>
                                          </p:val>
                                        </p:tav>
                                        <p:tav tm="100000">
                                          <p:val>
                                            <p:strVal val="ppt_y+.1"/>
                                          </p:val>
                                        </p:tav>
                                      </p:tavLst>
                                    </p:anim>
                                    <p:set>
                                      <p:cBhvr>
                                        <p:cTn id="179" dur="1" fill="hold">
                                          <p:stCondLst>
                                            <p:cond delay="999"/>
                                          </p:stCondLst>
                                        </p:cTn>
                                        <p:tgtEl>
                                          <p:spTgt spid="37"/>
                                        </p:tgtEl>
                                        <p:attrNameLst>
                                          <p:attrName>style.visibility</p:attrName>
                                        </p:attrNameLst>
                                      </p:cBhvr>
                                      <p:to>
                                        <p:strVal val="hidden"/>
                                      </p:to>
                                    </p:set>
                                  </p:childTnLst>
                                </p:cTn>
                              </p:par>
                              <p:par>
                                <p:cTn id="180" presetID="42" presetClass="exit" presetSubtype="0" fill="hold" grpId="0" nodeType="withEffect">
                                  <p:stCondLst>
                                    <p:cond delay="0"/>
                                  </p:stCondLst>
                                  <p:childTnLst>
                                    <p:animEffect transition="out" filter="fade">
                                      <p:cBhvr>
                                        <p:cTn id="181" dur="1000"/>
                                        <p:tgtEl>
                                          <p:spTgt spid="38"/>
                                        </p:tgtEl>
                                      </p:cBhvr>
                                    </p:animEffect>
                                    <p:anim calcmode="lin" valueType="num">
                                      <p:cBhvr>
                                        <p:cTn id="182" dur="1000"/>
                                        <p:tgtEl>
                                          <p:spTgt spid="38"/>
                                        </p:tgtEl>
                                        <p:attrNameLst>
                                          <p:attrName>ppt_x</p:attrName>
                                        </p:attrNameLst>
                                      </p:cBhvr>
                                      <p:tavLst>
                                        <p:tav tm="0">
                                          <p:val>
                                            <p:strVal val="ppt_x"/>
                                          </p:val>
                                        </p:tav>
                                        <p:tav tm="100000">
                                          <p:val>
                                            <p:strVal val="ppt_x"/>
                                          </p:val>
                                        </p:tav>
                                      </p:tavLst>
                                    </p:anim>
                                    <p:anim calcmode="lin" valueType="num">
                                      <p:cBhvr>
                                        <p:cTn id="183" dur="1000"/>
                                        <p:tgtEl>
                                          <p:spTgt spid="38"/>
                                        </p:tgtEl>
                                        <p:attrNameLst>
                                          <p:attrName>ppt_y</p:attrName>
                                        </p:attrNameLst>
                                      </p:cBhvr>
                                      <p:tavLst>
                                        <p:tav tm="0">
                                          <p:val>
                                            <p:strVal val="ppt_y"/>
                                          </p:val>
                                        </p:tav>
                                        <p:tav tm="100000">
                                          <p:val>
                                            <p:strVal val="ppt_y+.1"/>
                                          </p:val>
                                        </p:tav>
                                      </p:tavLst>
                                    </p:anim>
                                    <p:set>
                                      <p:cBhvr>
                                        <p:cTn id="184" dur="1" fill="hold">
                                          <p:stCondLst>
                                            <p:cond delay="999"/>
                                          </p:stCondLst>
                                        </p:cTn>
                                        <p:tgtEl>
                                          <p:spTgt spid="38"/>
                                        </p:tgtEl>
                                        <p:attrNameLst>
                                          <p:attrName>style.visibility</p:attrName>
                                        </p:attrNameLst>
                                      </p:cBhvr>
                                      <p:to>
                                        <p:strVal val="hidden"/>
                                      </p:to>
                                    </p:set>
                                  </p:childTnLst>
                                </p:cTn>
                              </p:par>
                              <p:par>
                                <p:cTn id="185" presetID="42" presetClass="exit" presetSubtype="0" fill="hold" grpId="0" nodeType="withEffect">
                                  <p:stCondLst>
                                    <p:cond delay="0"/>
                                  </p:stCondLst>
                                  <p:childTnLst>
                                    <p:animEffect transition="out" filter="fade">
                                      <p:cBhvr>
                                        <p:cTn id="186" dur="1000"/>
                                        <p:tgtEl>
                                          <p:spTgt spid="39"/>
                                        </p:tgtEl>
                                      </p:cBhvr>
                                    </p:animEffect>
                                    <p:anim calcmode="lin" valueType="num">
                                      <p:cBhvr>
                                        <p:cTn id="187" dur="1000"/>
                                        <p:tgtEl>
                                          <p:spTgt spid="39"/>
                                        </p:tgtEl>
                                        <p:attrNameLst>
                                          <p:attrName>ppt_x</p:attrName>
                                        </p:attrNameLst>
                                      </p:cBhvr>
                                      <p:tavLst>
                                        <p:tav tm="0">
                                          <p:val>
                                            <p:strVal val="ppt_x"/>
                                          </p:val>
                                        </p:tav>
                                        <p:tav tm="100000">
                                          <p:val>
                                            <p:strVal val="ppt_x"/>
                                          </p:val>
                                        </p:tav>
                                      </p:tavLst>
                                    </p:anim>
                                    <p:anim calcmode="lin" valueType="num">
                                      <p:cBhvr>
                                        <p:cTn id="188" dur="1000"/>
                                        <p:tgtEl>
                                          <p:spTgt spid="39"/>
                                        </p:tgtEl>
                                        <p:attrNameLst>
                                          <p:attrName>ppt_y</p:attrName>
                                        </p:attrNameLst>
                                      </p:cBhvr>
                                      <p:tavLst>
                                        <p:tav tm="0">
                                          <p:val>
                                            <p:strVal val="ppt_y"/>
                                          </p:val>
                                        </p:tav>
                                        <p:tav tm="100000">
                                          <p:val>
                                            <p:strVal val="ppt_y+.1"/>
                                          </p:val>
                                        </p:tav>
                                      </p:tavLst>
                                    </p:anim>
                                    <p:set>
                                      <p:cBhvr>
                                        <p:cTn id="189" dur="1" fill="hold">
                                          <p:stCondLst>
                                            <p:cond delay="999"/>
                                          </p:stCondLst>
                                        </p:cTn>
                                        <p:tgtEl>
                                          <p:spTgt spid="39"/>
                                        </p:tgtEl>
                                        <p:attrNameLst>
                                          <p:attrName>style.visibility</p:attrName>
                                        </p:attrNameLst>
                                      </p:cBhvr>
                                      <p:to>
                                        <p:strVal val="hidden"/>
                                      </p:to>
                                    </p:set>
                                  </p:childTnLst>
                                </p:cTn>
                              </p:par>
                              <p:par>
                                <p:cTn id="190" presetID="42" presetClass="exit" presetSubtype="0" fill="hold" grpId="0" nodeType="withEffect">
                                  <p:stCondLst>
                                    <p:cond delay="0"/>
                                  </p:stCondLst>
                                  <p:childTnLst>
                                    <p:animEffect transition="out" filter="fade">
                                      <p:cBhvr>
                                        <p:cTn id="191" dur="1000"/>
                                        <p:tgtEl>
                                          <p:spTgt spid="40"/>
                                        </p:tgtEl>
                                      </p:cBhvr>
                                    </p:animEffect>
                                    <p:anim calcmode="lin" valueType="num">
                                      <p:cBhvr>
                                        <p:cTn id="192" dur="1000"/>
                                        <p:tgtEl>
                                          <p:spTgt spid="40"/>
                                        </p:tgtEl>
                                        <p:attrNameLst>
                                          <p:attrName>ppt_x</p:attrName>
                                        </p:attrNameLst>
                                      </p:cBhvr>
                                      <p:tavLst>
                                        <p:tav tm="0">
                                          <p:val>
                                            <p:strVal val="ppt_x"/>
                                          </p:val>
                                        </p:tav>
                                        <p:tav tm="100000">
                                          <p:val>
                                            <p:strVal val="ppt_x"/>
                                          </p:val>
                                        </p:tav>
                                      </p:tavLst>
                                    </p:anim>
                                    <p:anim calcmode="lin" valueType="num">
                                      <p:cBhvr>
                                        <p:cTn id="193" dur="1000"/>
                                        <p:tgtEl>
                                          <p:spTgt spid="40"/>
                                        </p:tgtEl>
                                        <p:attrNameLst>
                                          <p:attrName>ppt_y</p:attrName>
                                        </p:attrNameLst>
                                      </p:cBhvr>
                                      <p:tavLst>
                                        <p:tav tm="0">
                                          <p:val>
                                            <p:strVal val="ppt_y"/>
                                          </p:val>
                                        </p:tav>
                                        <p:tav tm="100000">
                                          <p:val>
                                            <p:strVal val="ppt_y+.1"/>
                                          </p:val>
                                        </p:tav>
                                      </p:tavLst>
                                    </p:anim>
                                    <p:set>
                                      <p:cBhvr>
                                        <p:cTn id="194" dur="1" fill="hold">
                                          <p:stCondLst>
                                            <p:cond delay="999"/>
                                          </p:stCondLst>
                                        </p:cTn>
                                        <p:tgtEl>
                                          <p:spTgt spid="40"/>
                                        </p:tgtEl>
                                        <p:attrNameLst>
                                          <p:attrName>style.visibility</p:attrName>
                                        </p:attrNameLst>
                                      </p:cBhvr>
                                      <p:to>
                                        <p:strVal val="hidden"/>
                                      </p:to>
                                    </p:set>
                                  </p:childTnLst>
                                </p:cTn>
                              </p:par>
                              <p:par>
                                <p:cTn id="195" presetID="42" presetClass="exit" presetSubtype="0" fill="hold" grpId="0" nodeType="withEffect">
                                  <p:stCondLst>
                                    <p:cond delay="0"/>
                                  </p:stCondLst>
                                  <p:childTnLst>
                                    <p:animEffect transition="out" filter="fade">
                                      <p:cBhvr>
                                        <p:cTn id="196" dur="1000"/>
                                        <p:tgtEl>
                                          <p:spTgt spid="41"/>
                                        </p:tgtEl>
                                      </p:cBhvr>
                                    </p:animEffect>
                                    <p:anim calcmode="lin" valueType="num">
                                      <p:cBhvr>
                                        <p:cTn id="197" dur="1000"/>
                                        <p:tgtEl>
                                          <p:spTgt spid="41"/>
                                        </p:tgtEl>
                                        <p:attrNameLst>
                                          <p:attrName>ppt_x</p:attrName>
                                        </p:attrNameLst>
                                      </p:cBhvr>
                                      <p:tavLst>
                                        <p:tav tm="0">
                                          <p:val>
                                            <p:strVal val="ppt_x"/>
                                          </p:val>
                                        </p:tav>
                                        <p:tav tm="100000">
                                          <p:val>
                                            <p:strVal val="ppt_x"/>
                                          </p:val>
                                        </p:tav>
                                      </p:tavLst>
                                    </p:anim>
                                    <p:anim calcmode="lin" valueType="num">
                                      <p:cBhvr>
                                        <p:cTn id="198" dur="1000"/>
                                        <p:tgtEl>
                                          <p:spTgt spid="41"/>
                                        </p:tgtEl>
                                        <p:attrNameLst>
                                          <p:attrName>ppt_y</p:attrName>
                                        </p:attrNameLst>
                                      </p:cBhvr>
                                      <p:tavLst>
                                        <p:tav tm="0">
                                          <p:val>
                                            <p:strVal val="ppt_y"/>
                                          </p:val>
                                        </p:tav>
                                        <p:tav tm="100000">
                                          <p:val>
                                            <p:strVal val="ppt_y+.1"/>
                                          </p:val>
                                        </p:tav>
                                      </p:tavLst>
                                    </p:anim>
                                    <p:set>
                                      <p:cBhvr>
                                        <p:cTn id="199" dur="1" fill="hold">
                                          <p:stCondLst>
                                            <p:cond delay="999"/>
                                          </p:stCondLst>
                                        </p:cTn>
                                        <p:tgtEl>
                                          <p:spTgt spid="41"/>
                                        </p:tgtEl>
                                        <p:attrNameLst>
                                          <p:attrName>style.visibility</p:attrName>
                                        </p:attrNameLst>
                                      </p:cBhvr>
                                      <p:to>
                                        <p:strVal val="hidden"/>
                                      </p:to>
                                    </p:set>
                                  </p:childTnLst>
                                </p:cTn>
                              </p:par>
                              <p:par>
                                <p:cTn id="200" presetID="42" presetClass="exit" presetSubtype="0" fill="hold" grpId="0" nodeType="withEffect">
                                  <p:stCondLst>
                                    <p:cond delay="0"/>
                                  </p:stCondLst>
                                  <p:childTnLst>
                                    <p:animEffect transition="out" filter="fade">
                                      <p:cBhvr>
                                        <p:cTn id="201" dur="1000"/>
                                        <p:tgtEl>
                                          <p:spTgt spid="42"/>
                                        </p:tgtEl>
                                      </p:cBhvr>
                                    </p:animEffect>
                                    <p:anim calcmode="lin" valueType="num">
                                      <p:cBhvr>
                                        <p:cTn id="202" dur="1000"/>
                                        <p:tgtEl>
                                          <p:spTgt spid="42"/>
                                        </p:tgtEl>
                                        <p:attrNameLst>
                                          <p:attrName>ppt_x</p:attrName>
                                        </p:attrNameLst>
                                      </p:cBhvr>
                                      <p:tavLst>
                                        <p:tav tm="0">
                                          <p:val>
                                            <p:strVal val="ppt_x"/>
                                          </p:val>
                                        </p:tav>
                                        <p:tav tm="100000">
                                          <p:val>
                                            <p:strVal val="ppt_x"/>
                                          </p:val>
                                        </p:tav>
                                      </p:tavLst>
                                    </p:anim>
                                    <p:anim calcmode="lin" valueType="num">
                                      <p:cBhvr>
                                        <p:cTn id="203" dur="1000"/>
                                        <p:tgtEl>
                                          <p:spTgt spid="42"/>
                                        </p:tgtEl>
                                        <p:attrNameLst>
                                          <p:attrName>ppt_y</p:attrName>
                                        </p:attrNameLst>
                                      </p:cBhvr>
                                      <p:tavLst>
                                        <p:tav tm="0">
                                          <p:val>
                                            <p:strVal val="ppt_y"/>
                                          </p:val>
                                        </p:tav>
                                        <p:tav tm="100000">
                                          <p:val>
                                            <p:strVal val="ppt_y+.1"/>
                                          </p:val>
                                        </p:tav>
                                      </p:tavLst>
                                    </p:anim>
                                    <p:set>
                                      <p:cBhvr>
                                        <p:cTn id="204" dur="1" fill="hold">
                                          <p:stCondLst>
                                            <p:cond delay="999"/>
                                          </p:stCondLst>
                                        </p:cTn>
                                        <p:tgtEl>
                                          <p:spTgt spid="42"/>
                                        </p:tgtEl>
                                        <p:attrNameLst>
                                          <p:attrName>style.visibility</p:attrName>
                                        </p:attrNameLst>
                                      </p:cBhvr>
                                      <p:to>
                                        <p:strVal val="hidden"/>
                                      </p:to>
                                    </p:set>
                                  </p:childTnLst>
                                </p:cTn>
                              </p:par>
                              <p:par>
                                <p:cTn id="205" presetID="42" presetClass="exit" presetSubtype="0" fill="hold" grpId="0" nodeType="withEffect">
                                  <p:stCondLst>
                                    <p:cond delay="0"/>
                                  </p:stCondLst>
                                  <p:childTnLst>
                                    <p:animEffect transition="out" filter="fade">
                                      <p:cBhvr>
                                        <p:cTn id="206" dur="1000"/>
                                        <p:tgtEl>
                                          <p:spTgt spid="43"/>
                                        </p:tgtEl>
                                      </p:cBhvr>
                                    </p:animEffect>
                                    <p:anim calcmode="lin" valueType="num">
                                      <p:cBhvr>
                                        <p:cTn id="207" dur="1000"/>
                                        <p:tgtEl>
                                          <p:spTgt spid="43"/>
                                        </p:tgtEl>
                                        <p:attrNameLst>
                                          <p:attrName>ppt_x</p:attrName>
                                        </p:attrNameLst>
                                      </p:cBhvr>
                                      <p:tavLst>
                                        <p:tav tm="0">
                                          <p:val>
                                            <p:strVal val="ppt_x"/>
                                          </p:val>
                                        </p:tav>
                                        <p:tav tm="100000">
                                          <p:val>
                                            <p:strVal val="ppt_x"/>
                                          </p:val>
                                        </p:tav>
                                      </p:tavLst>
                                    </p:anim>
                                    <p:anim calcmode="lin" valueType="num">
                                      <p:cBhvr>
                                        <p:cTn id="208" dur="1000"/>
                                        <p:tgtEl>
                                          <p:spTgt spid="43"/>
                                        </p:tgtEl>
                                        <p:attrNameLst>
                                          <p:attrName>ppt_y</p:attrName>
                                        </p:attrNameLst>
                                      </p:cBhvr>
                                      <p:tavLst>
                                        <p:tav tm="0">
                                          <p:val>
                                            <p:strVal val="ppt_y"/>
                                          </p:val>
                                        </p:tav>
                                        <p:tav tm="100000">
                                          <p:val>
                                            <p:strVal val="ppt_y+.1"/>
                                          </p:val>
                                        </p:tav>
                                      </p:tavLst>
                                    </p:anim>
                                    <p:set>
                                      <p:cBhvr>
                                        <p:cTn id="209" dur="1" fill="hold">
                                          <p:stCondLst>
                                            <p:cond delay="999"/>
                                          </p:stCondLst>
                                        </p:cTn>
                                        <p:tgtEl>
                                          <p:spTgt spid="43"/>
                                        </p:tgtEl>
                                        <p:attrNameLst>
                                          <p:attrName>style.visibility</p:attrName>
                                        </p:attrNameLst>
                                      </p:cBhvr>
                                      <p:to>
                                        <p:strVal val="hidden"/>
                                      </p:to>
                                    </p:set>
                                  </p:childTnLst>
                                </p:cTn>
                              </p:par>
                              <p:par>
                                <p:cTn id="210" presetID="42" presetClass="exit" presetSubtype="0" fill="hold" grpId="0" nodeType="withEffect">
                                  <p:stCondLst>
                                    <p:cond delay="0"/>
                                  </p:stCondLst>
                                  <p:childTnLst>
                                    <p:animEffect transition="out" filter="fade">
                                      <p:cBhvr>
                                        <p:cTn id="211" dur="1000"/>
                                        <p:tgtEl>
                                          <p:spTgt spid="44"/>
                                        </p:tgtEl>
                                      </p:cBhvr>
                                    </p:animEffect>
                                    <p:anim calcmode="lin" valueType="num">
                                      <p:cBhvr>
                                        <p:cTn id="212" dur="1000"/>
                                        <p:tgtEl>
                                          <p:spTgt spid="44"/>
                                        </p:tgtEl>
                                        <p:attrNameLst>
                                          <p:attrName>ppt_x</p:attrName>
                                        </p:attrNameLst>
                                      </p:cBhvr>
                                      <p:tavLst>
                                        <p:tav tm="0">
                                          <p:val>
                                            <p:strVal val="ppt_x"/>
                                          </p:val>
                                        </p:tav>
                                        <p:tav tm="100000">
                                          <p:val>
                                            <p:strVal val="ppt_x"/>
                                          </p:val>
                                        </p:tav>
                                      </p:tavLst>
                                    </p:anim>
                                    <p:anim calcmode="lin" valueType="num">
                                      <p:cBhvr>
                                        <p:cTn id="213" dur="1000"/>
                                        <p:tgtEl>
                                          <p:spTgt spid="44"/>
                                        </p:tgtEl>
                                        <p:attrNameLst>
                                          <p:attrName>ppt_y</p:attrName>
                                        </p:attrNameLst>
                                      </p:cBhvr>
                                      <p:tavLst>
                                        <p:tav tm="0">
                                          <p:val>
                                            <p:strVal val="ppt_y"/>
                                          </p:val>
                                        </p:tav>
                                        <p:tav tm="100000">
                                          <p:val>
                                            <p:strVal val="ppt_y+.1"/>
                                          </p:val>
                                        </p:tav>
                                      </p:tavLst>
                                    </p:anim>
                                    <p:set>
                                      <p:cBhvr>
                                        <p:cTn id="214" dur="1" fill="hold">
                                          <p:stCondLst>
                                            <p:cond delay="999"/>
                                          </p:stCondLst>
                                        </p:cTn>
                                        <p:tgtEl>
                                          <p:spTgt spid="44"/>
                                        </p:tgtEl>
                                        <p:attrNameLst>
                                          <p:attrName>style.visibility</p:attrName>
                                        </p:attrNameLst>
                                      </p:cBhvr>
                                      <p:to>
                                        <p:strVal val="hidden"/>
                                      </p:to>
                                    </p:set>
                                  </p:childTnLst>
                                </p:cTn>
                              </p:par>
                              <p:par>
                                <p:cTn id="215" presetID="42" presetClass="exit" presetSubtype="0" fill="hold" grpId="0" nodeType="withEffect">
                                  <p:stCondLst>
                                    <p:cond delay="0"/>
                                  </p:stCondLst>
                                  <p:childTnLst>
                                    <p:animEffect transition="out" filter="fade">
                                      <p:cBhvr>
                                        <p:cTn id="216" dur="1000"/>
                                        <p:tgtEl>
                                          <p:spTgt spid="45"/>
                                        </p:tgtEl>
                                      </p:cBhvr>
                                    </p:animEffect>
                                    <p:anim calcmode="lin" valueType="num">
                                      <p:cBhvr>
                                        <p:cTn id="217" dur="1000"/>
                                        <p:tgtEl>
                                          <p:spTgt spid="45"/>
                                        </p:tgtEl>
                                        <p:attrNameLst>
                                          <p:attrName>ppt_x</p:attrName>
                                        </p:attrNameLst>
                                      </p:cBhvr>
                                      <p:tavLst>
                                        <p:tav tm="0">
                                          <p:val>
                                            <p:strVal val="ppt_x"/>
                                          </p:val>
                                        </p:tav>
                                        <p:tav tm="100000">
                                          <p:val>
                                            <p:strVal val="ppt_x"/>
                                          </p:val>
                                        </p:tav>
                                      </p:tavLst>
                                    </p:anim>
                                    <p:anim calcmode="lin" valueType="num">
                                      <p:cBhvr>
                                        <p:cTn id="218" dur="1000"/>
                                        <p:tgtEl>
                                          <p:spTgt spid="45"/>
                                        </p:tgtEl>
                                        <p:attrNameLst>
                                          <p:attrName>ppt_y</p:attrName>
                                        </p:attrNameLst>
                                      </p:cBhvr>
                                      <p:tavLst>
                                        <p:tav tm="0">
                                          <p:val>
                                            <p:strVal val="ppt_y"/>
                                          </p:val>
                                        </p:tav>
                                        <p:tav tm="100000">
                                          <p:val>
                                            <p:strVal val="ppt_y+.1"/>
                                          </p:val>
                                        </p:tav>
                                      </p:tavLst>
                                    </p:anim>
                                    <p:set>
                                      <p:cBhvr>
                                        <p:cTn id="219" dur="1" fill="hold">
                                          <p:stCondLst>
                                            <p:cond delay="999"/>
                                          </p:stCondLst>
                                        </p:cTn>
                                        <p:tgtEl>
                                          <p:spTgt spid="45"/>
                                        </p:tgtEl>
                                        <p:attrNameLst>
                                          <p:attrName>style.visibility</p:attrName>
                                        </p:attrNameLst>
                                      </p:cBhvr>
                                      <p:to>
                                        <p:strVal val="hidden"/>
                                      </p:to>
                                    </p:set>
                                  </p:childTnLst>
                                </p:cTn>
                              </p:par>
                              <p:par>
                                <p:cTn id="220" presetID="42" presetClass="exit" presetSubtype="0" fill="hold" grpId="0" nodeType="withEffect">
                                  <p:stCondLst>
                                    <p:cond delay="0"/>
                                  </p:stCondLst>
                                  <p:childTnLst>
                                    <p:animEffect transition="out" filter="fade">
                                      <p:cBhvr>
                                        <p:cTn id="221" dur="1000"/>
                                        <p:tgtEl>
                                          <p:spTgt spid="46"/>
                                        </p:tgtEl>
                                      </p:cBhvr>
                                    </p:animEffect>
                                    <p:anim calcmode="lin" valueType="num">
                                      <p:cBhvr>
                                        <p:cTn id="222" dur="1000"/>
                                        <p:tgtEl>
                                          <p:spTgt spid="46"/>
                                        </p:tgtEl>
                                        <p:attrNameLst>
                                          <p:attrName>ppt_x</p:attrName>
                                        </p:attrNameLst>
                                      </p:cBhvr>
                                      <p:tavLst>
                                        <p:tav tm="0">
                                          <p:val>
                                            <p:strVal val="ppt_x"/>
                                          </p:val>
                                        </p:tav>
                                        <p:tav tm="100000">
                                          <p:val>
                                            <p:strVal val="ppt_x"/>
                                          </p:val>
                                        </p:tav>
                                      </p:tavLst>
                                    </p:anim>
                                    <p:anim calcmode="lin" valueType="num">
                                      <p:cBhvr>
                                        <p:cTn id="223" dur="1000"/>
                                        <p:tgtEl>
                                          <p:spTgt spid="46"/>
                                        </p:tgtEl>
                                        <p:attrNameLst>
                                          <p:attrName>ppt_y</p:attrName>
                                        </p:attrNameLst>
                                      </p:cBhvr>
                                      <p:tavLst>
                                        <p:tav tm="0">
                                          <p:val>
                                            <p:strVal val="ppt_y"/>
                                          </p:val>
                                        </p:tav>
                                        <p:tav tm="100000">
                                          <p:val>
                                            <p:strVal val="ppt_y+.1"/>
                                          </p:val>
                                        </p:tav>
                                      </p:tavLst>
                                    </p:anim>
                                    <p:set>
                                      <p:cBhvr>
                                        <p:cTn id="224" dur="1" fill="hold">
                                          <p:stCondLst>
                                            <p:cond delay="999"/>
                                          </p:stCondLst>
                                        </p:cTn>
                                        <p:tgtEl>
                                          <p:spTgt spid="46"/>
                                        </p:tgtEl>
                                        <p:attrNameLst>
                                          <p:attrName>style.visibility</p:attrName>
                                        </p:attrNameLst>
                                      </p:cBhvr>
                                      <p:to>
                                        <p:strVal val="hidden"/>
                                      </p:to>
                                    </p:set>
                                  </p:childTnLst>
                                </p:cTn>
                              </p:par>
                              <p:par>
                                <p:cTn id="225" presetID="42" presetClass="exit" presetSubtype="0" fill="hold" grpId="0" nodeType="withEffect">
                                  <p:stCondLst>
                                    <p:cond delay="0"/>
                                  </p:stCondLst>
                                  <p:childTnLst>
                                    <p:animEffect transition="out" filter="fade">
                                      <p:cBhvr>
                                        <p:cTn id="226" dur="1000"/>
                                        <p:tgtEl>
                                          <p:spTgt spid="47"/>
                                        </p:tgtEl>
                                      </p:cBhvr>
                                    </p:animEffect>
                                    <p:anim calcmode="lin" valueType="num">
                                      <p:cBhvr>
                                        <p:cTn id="227" dur="1000"/>
                                        <p:tgtEl>
                                          <p:spTgt spid="47"/>
                                        </p:tgtEl>
                                        <p:attrNameLst>
                                          <p:attrName>ppt_x</p:attrName>
                                        </p:attrNameLst>
                                      </p:cBhvr>
                                      <p:tavLst>
                                        <p:tav tm="0">
                                          <p:val>
                                            <p:strVal val="ppt_x"/>
                                          </p:val>
                                        </p:tav>
                                        <p:tav tm="100000">
                                          <p:val>
                                            <p:strVal val="ppt_x"/>
                                          </p:val>
                                        </p:tav>
                                      </p:tavLst>
                                    </p:anim>
                                    <p:anim calcmode="lin" valueType="num">
                                      <p:cBhvr>
                                        <p:cTn id="228" dur="1000"/>
                                        <p:tgtEl>
                                          <p:spTgt spid="47"/>
                                        </p:tgtEl>
                                        <p:attrNameLst>
                                          <p:attrName>ppt_y</p:attrName>
                                        </p:attrNameLst>
                                      </p:cBhvr>
                                      <p:tavLst>
                                        <p:tav tm="0">
                                          <p:val>
                                            <p:strVal val="ppt_y"/>
                                          </p:val>
                                        </p:tav>
                                        <p:tav tm="100000">
                                          <p:val>
                                            <p:strVal val="ppt_y+.1"/>
                                          </p:val>
                                        </p:tav>
                                      </p:tavLst>
                                    </p:anim>
                                    <p:set>
                                      <p:cBhvr>
                                        <p:cTn id="229" dur="1" fill="hold">
                                          <p:stCondLst>
                                            <p:cond delay="999"/>
                                          </p:stCondLst>
                                        </p:cTn>
                                        <p:tgtEl>
                                          <p:spTgt spid="47"/>
                                        </p:tgtEl>
                                        <p:attrNameLst>
                                          <p:attrName>style.visibility</p:attrName>
                                        </p:attrNameLst>
                                      </p:cBhvr>
                                      <p:to>
                                        <p:strVal val="hidden"/>
                                      </p:to>
                                    </p:set>
                                  </p:childTnLst>
                                </p:cTn>
                              </p:par>
                              <p:par>
                                <p:cTn id="230" presetID="42" presetClass="exit" presetSubtype="0" fill="hold" grpId="0" nodeType="withEffect">
                                  <p:stCondLst>
                                    <p:cond delay="0"/>
                                  </p:stCondLst>
                                  <p:childTnLst>
                                    <p:animEffect transition="out" filter="fade">
                                      <p:cBhvr>
                                        <p:cTn id="231" dur="1000"/>
                                        <p:tgtEl>
                                          <p:spTgt spid="48"/>
                                        </p:tgtEl>
                                      </p:cBhvr>
                                    </p:animEffect>
                                    <p:anim calcmode="lin" valueType="num">
                                      <p:cBhvr>
                                        <p:cTn id="232" dur="1000"/>
                                        <p:tgtEl>
                                          <p:spTgt spid="48"/>
                                        </p:tgtEl>
                                        <p:attrNameLst>
                                          <p:attrName>ppt_x</p:attrName>
                                        </p:attrNameLst>
                                      </p:cBhvr>
                                      <p:tavLst>
                                        <p:tav tm="0">
                                          <p:val>
                                            <p:strVal val="ppt_x"/>
                                          </p:val>
                                        </p:tav>
                                        <p:tav tm="100000">
                                          <p:val>
                                            <p:strVal val="ppt_x"/>
                                          </p:val>
                                        </p:tav>
                                      </p:tavLst>
                                    </p:anim>
                                    <p:anim calcmode="lin" valueType="num">
                                      <p:cBhvr>
                                        <p:cTn id="233" dur="1000"/>
                                        <p:tgtEl>
                                          <p:spTgt spid="48"/>
                                        </p:tgtEl>
                                        <p:attrNameLst>
                                          <p:attrName>ppt_y</p:attrName>
                                        </p:attrNameLst>
                                      </p:cBhvr>
                                      <p:tavLst>
                                        <p:tav tm="0">
                                          <p:val>
                                            <p:strVal val="ppt_y"/>
                                          </p:val>
                                        </p:tav>
                                        <p:tav tm="100000">
                                          <p:val>
                                            <p:strVal val="ppt_y+.1"/>
                                          </p:val>
                                        </p:tav>
                                      </p:tavLst>
                                    </p:anim>
                                    <p:set>
                                      <p:cBhvr>
                                        <p:cTn id="234" dur="1" fill="hold">
                                          <p:stCondLst>
                                            <p:cond delay="999"/>
                                          </p:stCondLst>
                                        </p:cTn>
                                        <p:tgtEl>
                                          <p:spTgt spid="48"/>
                                        </p:tgtEl>
                                        <p:attrNameLst>
                                          <p:attrName>style.visibility</p:attrName>
                                        </p:attrNameLst>
                                      </p:cBhvr>
                                      <p:to>
                                        <p:strVal val="hidden"/>
                                      </p:to>
                                    </p:set>
                                  </p:childTnLst>
                                </p:cTn>
                              </p:par>
                              <p:par>
                                <p:cTn id="235" presetID="42" presetClass="exit" presetSubtype="0" fill="hold" grpId="0" nodeType="withEffect">
                                  <p:stCondLst>
                                    <p:cond delay="0"/>
                                  </p:stCondLst>
                                  <p:childTnLst>
                                    <p:animEffect transition="out" filter="fade">
                                      <p:cBhvr>
                                        <p:cTn id="236" dur="1000"/>
                                        <p:tgtEl>
                                          <p:spTgt spid="49"/>
                                        </p:tgtEl>
                                      </p:cBhvr>
                                    </p:animEffect>
                                    <p:anim calcmode="lin" valueType="num">
                                      <p:cBhvr>
                                        <p:cTn id="237" dur="1000"/>
                                        <p:tgtEl>
                                          <p:spTgt spid="49"/>
                                        </p:tgtEl>
                                        <p:attrNameLst>
                                          <p:attrName>ppt_x</p:attrName>
                                        </p:attrNameLst>
                                      </p:cBhvr>
                                      <p:tavLst>
                                        <p:tav tm="0">
                                          <p:val>
                                            <p:strVal val="ppt_x"/>
                                          </p:val>
                                        </p:tav>
                                        <p:tav tm="100000">
                                          <p:val>
                                            <p:strVal val="ppt_x"/>
                                          </p:val>
                                        </p:tav>
                                      </p:tavLst>
                                    </p:anim>
                                    <p:anim calcmode="lin" valueType="num">
                                      <p:cBhvr>
                                        <p:cTn id="238" dur="1000"/>
                                        <p:tgtEl>
                                          <p:spTgt spid="49"/>
                                        </p:tgtEl>
                                        <p:attrNameLst>
                                          <p:attrName>ppt_y</p:attrName>
                                        </p:attrNameLst>
                                      </p:cBhvr>
                                      <p:tavLst>
                                        <p:tav tm="0">
                                          <p:val>
                                            <p:strVal val="ppt_y"/>
                                          </p:val>
                                        </p:tav>
                                        <p:tav tm="100000">
                                          <p:val>
                                            <p:strVal val="ppt_y+.1"/>
                                          </p:val>
                                        </p:tav>
                                      </p:tavLst>
                                    </p:anim>
                                    <p:set>
                                      <p:cBhvr>
                                        <p:cTn id="239" dur="1" fill="hold">
                                          <p:stCondLst>
                                            <p:cond delay="999"/>
                                          </p:stCondLst>
                                        </p:cTn>
                                        <p:tgtEl>
                                          <p:spTgt spid="49"/>
                                        </p:tgtEl>
                                        <p:attrNameLst>
                                          <p:attrName>style.visibility</p:attrName>
                                        </p:attrNameLst>
                                      </p:cBhvr>
                                      <p:to>
                                        <p:strVal val="hidden"/>
                                      </p:to>
                                    </p:set>
                                  </p:childTnLst>
                                </p:cTn>
                              </p:par>
                              <p:par>
                                <p:cTn id="240" presetID="42" presetClass="exit" presetSubtype="0" fill="hold" grpId="0" nodeType="withEffect">
                                  <p:stCondLst>
                                    <p:cond delay="0"/>
                                  </p:stCondLst>
                                  <p:childTnLst>
                                    <p:animEffect transition="out" filter="fade">
                                      <p:cBhvr>
                                        <p:cTn id="241" dur="1000"/>
                                        <p:tgtEl>
                                          <p:spTgt spid="50"/>
                                        </p:tgtEl>
                                      </p:cBhvr>
                                    </p:animEffect>
                                    <p:anim calcmode="lin" valueType="num">
                                      <p:cBhvr>
                                        <p:cTn id="242" dur="1000"/>
                                        <p:tgtEl>
                                          <p:spTgt spid="50"/>
                                        </p:tgtEl>
                                        <p:attrNameLst>
                                          <p:attrName>ppt_x</p:attrName>
                                        </p:attrNameLst>
                                      </p:cBhvr>
                                      <p:tavLst>
                                        <p:tav tm="0">
                                          <p:val>
                                            <p:strVal val="ppt_x"/>
                                          </p:val>
                                        </p:tav>
                                        <p:tav tm="100000">
                                          <p:val>
                                            <p:strVal val="ppt_x"/>
                                          </p:val>
                                        </p:tav>
                                      </p:tavLst>
                                    </p:anim>
                                    <p:anim calcmode="lin" valueType="num">
                                      <p:cBhvr>
                                        <p:cTn id="243" dur="1000"/>
                                        <p:tgtEl>
                                          <p:spTgt spid="50"/>
                                        </p:tgtEl>
                                        <p:attrNameLst>
                                          <p:attrName>ppt_y</p:attrName>
                                        </p:attrNameLst>
                                      </p:cBhvr>
                                      <p:tavLst>
                                        <p:tav tm="0">
                                          <p:val>
                                            <p:strVal val="ppt_y"/>
                                          </p:val>
                                        </p:tav>
                                        <p:tav tm="100000">
                                          <p:val>
                                            <p:strVal val="ppt_y+.1"/>
                                          </p:val>
                                        </p:tav>
                                      </p:tavLst>
                                    </p:anim>
                                    <p:set>
                                      <p:cBhvr>
                                        <p:cTn id="244" dur="1" fill="hold">
                                          <p:stCondLst>
                                            <p:cond delay="999"/>
                                          </p:stCondLst>
                                        </p:cTn>
                                        <p:tgtEl>
                                          <p:spTgt spid="50"/>
                                        </p:tgtEl>
                                        <p:attrNameLst>
                                          <p:attrName>style.visibility</p:attrName>
                                        </p:attrNameLst>
                                      </p:cBhvr>
                                      <p:to>
                                        <p:strVal val="hidden"/>
                                      </p:to>
                                    </p:set>
                                  </p:childTnLst>
                                </p:cTn>
                              </p:par>
                              <p:par>
                                <p:cTn id="245" presetID="42" presetClass="exit" presetSubtype="0" fill="hold" grpId="0" nodeType="withEffect">
                                  <p:stCondLst>
                                    <p:cond delay="0"/>
                                  </p:stCondLst>
                                  <p:childTnLst>
                                    <p:animEffect transition="out" filter="fade">
                                      <p:cBhvr>
                                        <p:cTn id="246" dur="1000"/>
                                        <p:tgtEl>
                                          <p:spTgt spid="51"/>
                                        </p:tgtEl>
                                      </p:cBhvr>
                                    </p:animEffect>
                                    <p:anim calcmode="lin" valueType="num">
                                      <p:cBhvr>
                                        <p:cTn id="247" dur="1000"/>
                                        <p:tgtEl>
                                          <p:spTgt spid="51"/>
                                        </p:tgtEl>
                                        <p:attrNameLst>
                                          <p:attrName>ppt_x</p:attrName>
                                        </p:attrNameLst>
                                      </p:cBhvr>
                                      <p:tavLst>
                                        <p:tav tm="0">
                                          <p:val>
                                            <p:strVal val="ppt_x"/>
                                          </p:val>
                                        </p:tav>
                                        <p:tav tm="100000">
                                          <p:val>
                                            <p:strVal val="ppt_x"/>
                                          </p:val>
                                        </p:tav>
                                      </p:tavLst>
                                    </p:anim>
                                    <p:anim calcmode="lin" valueType="num">
                                      <p:cBhvr>
                                        <p:cTn id="248" dur="1000"/>
                                        <p:tgtEl>
                                          <p:spTgt spid="51"/>
                                        </p:tgtEl>
                                        <p:attrNameLst>
                                          <p:attrName>ppt_y</p:attrName>
                                        </p:attrNameLst>
                                      </p:cBhvr>
                                      <p:tavLst>
                                        <p:tav tm="0">
                                          <p:val>
                                            <p:strVal val="ppt_y"/>
                                          </p:val>
                                        </p:tav>
                                        <p:tav tm="100000">
                                          <p:val>
                                            <p:strVal val="ppt_y+.1"/>
                                          </p:val>
                                        </p:tav>
                                      </p:tavLst>
                                    </p:anim>
                                    <p:set>
                                      <p:cBhvr>
                                        <p:cTn id="249" dur="1" fill="hold">
                                          <p:stCondLst>
                                            <p:cond delay="999"/>
                                          </p:stCondLst>
                                        </p:cTn>
                                        <p:tgtEl>
                                          <p:spTgt spid="51"/>
                                        </p:tgtEl>
                                        <p:attrNameLst>
                                          <p:attrName>style.visibility</p:attrName>
                                        </p:attrNameLst>
                                      </p:cBhvr>
                                      <p:to>
                                        <p:strVal val="hidden"/>
                                      </p:to>
                                    </p:set>
                                  </p:childTnLst>
                                </p:cTn>
                              </p:par>
                              <p:par>
                                <p:cTn id="250" presetID="42" presetClass="exit" presetSubtype="0" fill="hold" grpId="0" nodeType="withEffect">
                                  <p:stCondLst>
                                    <p:cond delay="0"/>
                                  </p:stCondLst>
                                  <p:childTnLst>
                                    <p:animEffect transition="out" filter="fade">
                                      <p:cBhvr>
                                        <p:cTn id="251" dur="1000"/>
                                        <p:tgtEl>
                                          <p:spTgt spid="52"/>
                                        </p:tgtEl>
                                      </p:cBhvr>
                                    </p:animEffect>
                                    <p:anim calcmode="lin" valueType="num">
                                      <p:cBhvr>
                                        <p:cTn id="252" dur="1000"/>
                                        <p:tgtEl>
                                          <p:spTgt spid="52"/>
                                        </p:tgtEl>
                                        <p:attrNameLst>
                                          <p:attrName>ppt_x</p:attrName>
                                        </p:attrNameLst>
                                      </p:cBhvr>
                                      <p:tavLst>
                                        <p:tav tm="0">
                                          <p:val>
                                            <p:strVal val="ppt_x"/>
                                          </p:val>
                                        </p:tav>
                                        <p:tav tm="100000">
                                          <p:val>
                                            <p:strVal val="ppt_x"/>
                                          </p:val>
                                        </p:tav>
                                      </p:tavLst>
                                    </p:anim>
                                    <p:anim calcmode="lin" valueType="num">
                                      <p:cBhvr>
                                        <p:cTn id="253" dur="1000"/>
                                        <p:tgtEl>
                                          <p:spTgt spid="52"/>
                                        </p:tgtEl>
                                        <p:attrNameLst>
                                          <p:attrName>ppt_y</p:attrName>
                                        </p:attrNameLst>
                                      </p:cBhvr>
                                      <p:tavLst>
                                        <p:tav tm="0">
                                          <p:val>
                                            <p:strVal val="ppt_y"/>
                                          </p:val>
                                        </p:tav>
                                        <p:tav tm="100000">
                                          <p:val>
                                            <p:strVal val="ppt_y+.1"/>
                                          </p:val>
                                        </p:tav>
                                      </p:tavLst>
                                    </p:anim>
                                    <p:set>
                                      <p:cBhvr>
                                        <p:cTn id="254" dur="1" fill="hold">
                                          <p:stCondLst>
                                            <p:cond delay="999"/>
                                          </p:stCondLst>
                                        </p:cTn>
                                        <p:tgtEl>
                                          <p:spTgt spid="52"/>
                                        </p:tgtEl>
                                        <p:attrNameLst>
                                          <p:attrName>style.visibility</p:attrName>
                                        </p:attrNameLst>
                                      </p:cBhvr>
                                      <p:to>
                                        <p:strVal val="hidden"/>
                                      </p:to>
                                    </p:set>
                                  </p:childTnLst>
                                </p:cTn>
                              </p:par>
                              <p:par>
                                <p:cTn id="255" presetID="42" presetClass="exit" presetSubtype="0" fill="hold" grpId="0" nodeType="withEffect">
                                  <p:stCondLst>
                                    <p:cond delay="0"/>
                                  </p:stCondLst>
                                  <p:childTnLst>
                                    <p:animEffect transition="out" filter="fade">
                                      <p:cBhvr>
                                        <p:cTn id="256" dur="1000"/>
                                        <p:tgtEl>
                                          <p:spTgt spid="53"/>
                                        </p:tgtEl>
                                      </p:cBhvr>
                                    </p:animEffect>
                                    <p:anim calcmode="lin" valueType="num">
                                      <p:cBhvr>
                                        <p:cTn id="257" dur="1000"/>
                                        <p:tgtEl>
                                          <p:spTgt spid="53"/>
                                        </p:tgtEl>
                                        <p:attrNameLst>
                                          <p:attrName>ppt_x</p:attrName>
                                        </p:attrNameLst>
                                      </p:cBhvr>
                                      <p:tavLst>
                                        <p:tav tm="0">
                                          <p:val>
                                            <p:strVal val="ppt_x"/>
                                          </p:val>
                                        </p:tav>
                                        <p:tav tm="100000">
                                          <p:val>
                                            <p:strVal val="ppt_x"/>
                                          </p:val>
                                        </p:tav>
                                      </p:tavLst>
                                    </p:anim>
                                    <p:anim calcmode="lin" valueType="num">
                                      <p:cBhvr>
                                        <p:cTn id="258" dur="1000"/>
                                        <p:tgtEl>
                                          <p:spTgt spid="53"/>
                                        </p:tgtEl>
                                        <p:attrNameLst>
                                          <p:attrName>ppt_y</p:attrName>
                                        </p:attrNameLst>
                                      </p:cBhvr>
                                      <p:tavLst>
                                        <p:tav tm="0">
                                          <p:val>
                                            <p:strVal val="ppt_y"/>
                                          </p:val>
                                        </p:tav>
                                        <p:tav tm="100000">
                                          <p:val>
                                            <p:strVal val="ppt_y+.1"/>
                                          </p:val>
                                        </p:tav>
                                      </p:tavLst>
                                    </p:anim>
                                    <p:set>
                                      <p:cBhvr>
                                        <p:cTn id="259" dur="1" fill="hold">
                                          <p:stCondLst>
                                            <p:cond delay="999"/>
                                          </p:stCondLst>
                                        </p:cTn>
                                        <p:tgtEl>
                                          <p:spTgt spid="53"/>
                                        </p:tgtEl>
                                        <p:attrNameLst>
                                          <p:attrName>style.visibility</p:attrName>
                                        </p:attrNameLst>
                                      </p:cBhvr>
                                      <p:to>
                                        <p:strVal val="hidden"/>
                                      </p:to>
                                    </p:set>
                                  </p:childTnLst>
                                </p:cTn>
                              </p:par>
                              <p:par>
                                <p:cTn id="260" presetID="42" presetClass="exit" presetSubtype="0" fill="hold" grpId="0" nodeType="withEffect">
                                  <p:stCondLst>
                                    <p:cond delay="0"/>
                                  </p:stCondLst>
                                  <p:childTnLst>
                                    <p:animEffect transition="out" filter="fade">
                                      <p:cBhvr>
                                        <p:cTn id="261" dur="1000"/>
                                        <p:tgtEl>
                                          <p:spTgt spid="54"/>
                                        </p:tgtEl>
                                      </p:cBhvr>
                                    </p:animEffect>
                                    <p:anim calcmode="lin" valueType="num">
                                      <p:cBhvr>
                                        <p:cTn id="262" dur="1000"/>
                                        <p:tgtEl>
                                          <p:spTgt spid="54"/>
                                        </p:tgtEl>
                                        <p:attrNameLst>
                                          <p:attrName>ppt_x</p:attrName>
                                        </p:attrNameLst>
                                      </p:cBhvr>
                                      <p:tavLst>
                                        <p:tav tm="0">
                                          <p:val>
                                            <p:strVal val="ppt_x"/>
                                          </p:val>
                                        </p:tav>
                                        <p:tav tm="100000">
                                          <p:val>
                                            <p:strVal val="ppt_x"/>
                                          </p:val>
                                        </p:tav>
                                      </p:tavLst>
                                    </p:anim>
                                    <p:anim calcmode="lin" valueType="num">
                                      <p:cBhvr>
                                        <p:cTn id="263" dur="1000"/>
                                        <p:tgtEl>
                                          <p:spTgt spid="54"/>
                                        </p:tgtEl>
                                        <p:attrNameLst>
                                          <p:attrName>ppt_y</p:attrName>
                                        </p:attrNameLst>
                                      </p:cBhvr>
                                      <p:tavLst>
                                        <p:tav tm="0">
                                          <p:val>
                                            <p:strVal val="ppt_y"/>
                                          </p:val>
                                        </p:tav>
                                        <p:tav tm="100000">
                                          <p:val>
                                            <p:strVal val="ppt_y+.1"/>
                                          </p:val>
                                        </p:tav>
                                      </p:tavLst>
                                    </p:anim>
                                    <p:set>
                                      <p:cBhvr>
                                        <p:cTn id="264" dur="1" fill="hold">
                                          <p:stCondLst>
                                            <p:cond delay="999"/>
                                          </p:stCondLst>
                                        </p:cTn>
                                        <p:tgtEl>
                                          <p:spTgt spid="54"/>
                                        </p:tgtEl>
                                        <p:attrNameLst>
                                          <p:attrName>style.visibility</p:attrName>
                                        </p:attrNameLst>
                                      </p:cBhvr>
                                      <p:to>
                                        <p:strVal val="hidden"/>
                                      </p:to>
                                    </p:set>
                                  </p:childTnLst>
                                </p:cTn>
                              </p:par>
                              <p:par>
                                <p:cTn id="265" presetID="42" presetClass="exit" presetSubtype="0" fill="hold" grpId="0" nodeType="withEffect">
                                  <p:stCondLst>
                                    <p:cond delay="0"/>
                                  </p:stCondLst>
                                  <p:childTnLst>
                                    <p:animEffect transition="out" filter="fade">
                                      <p:cBhvr>
                                        <p:cTn id="266" dur="1000"/>
                                        <p:tgtEl>
                                          <p:spTgt spid="55"/>
                                        </p:tgtEl>
                                      </p:cBhvr>
                                    </p:animEffect>
                                    <p:anim calcmode="lin" valueType="num">
                                      <p:cBhvr>
                                        <p:cTn id="267" dur="1000"/>
                                        <p:tgtEl>
                                          <p:spTgt spid="55"/>
                                        </p:tgtEl>
                                        <p:attrNameLst>
                                          <p:attrName>ppt_x</p:attrName>
                                        </p:attrNameLst>
                                      </p:cBhvr>
                                      <p:tavLst>
                                        <p:tav tm="0">
                                          <p:val>
                                            <p:strVal val="ppt_x"/>
                                          </p:val>
                                        </p:tav>
                                        <p:tav tm="100000">
                                          <p:val>
                                            <p:strVal val="ppt_x"/>
                                          </p:val>
                                        </p:tav>
                                      </p:tavLst>
                                    </p:anim>
                                    <p:anim calcmode="lin" valueType="num">
                                      <p:cBhvr>
                                        <p:cTn id="268" dur="1000"/>
                                        <p:tgtEl>
                                          <p:spTgt spid="55"/>
                                        </p:tgtEl>
                                        <p:attrNameLst>
                                          <p:attrName>ppt_y</p:attrName>
                                        </p:attrNameLst>
                                      </p:cBhvr>
                                      <p:tavLst>
                                        <p:tav tm="0">
                                          <p:val>
                                            <p:strVal val="ppt_y"/>
                                          </p:val>
                                        </p:tav>
                                        <p:tav tm="100000">
                                          <p:val>
                                            <p:strVal val="ppt_y+.1"/>
                                          </p:val>
                                        </p:tav>
                                      </p:tavLst>
                                    </p:anim>
                                    <p:set>
                                      <p:cBhvr>
                                        <p:cTn id="269" dur="1" fill="hold">
                                          <p:stCondLst>
                                            <p:cond delay="999"/>
                                          </p:stCondLst>
                                        </p:cTn>
                                        <p:tgtEl>
                                          <p:spTgt spid="55"/>
                                        </p:tgtEl>
                                        <p:attrNameLst>
                                          <p:attrName>style.visibility</p:attrName>
                                        </p:attrNameLst>
                                      </p:cBhvr>
                                      <p:to>
                                        <p:strVal val="hidden"/>
                                      </p:to>
                                    </p:set>
                                  </p:childTnLst>
                                </p:cTn>
                              </p:par>
                              <p:par>
                                <p:cTn id="270" presetID="42" presetClass="exit" presetSubtype="0" fill="hold" grpId="0" nodeType="withEffect">
                                  <p:stCondLst>
                                    <p:cond delay="0"/>
                                  </p:stCondLst>
                                  <p:childTnLst>
                                    <p:animEffect transition="out" filter="fade">
                                      <p:cBhvr>
                                        <p:cTn id="271" dur="1000"/>
                                        <p:tgtEl>
                                          <p:spTgt spid="56"/>
                                        </p:tgtEl>
                                      </p:cBhvr>
                                    </p:animEffect>
                                    <p:anim calcmode="lin" valueType="num">
                                      <p:cBhvr>
                                        <p:cTn id="272" dur="1000"/>
                                        <p:tgtEl>
                                          <p:spTgt spid="56"/>
                                        </p:tgtEl>
                                        <p:attrNameLst>
                                          <p:attrName>ppt_x</p:attrName>
                                        </p:attrNameLst>
                                      </p:cBhvr>
                                      <p:tavLst>
                                        <p:tav tm="0">
                                          <p:val>
                                            <p:strVal val="ppt_x"/>
                                          </p:val>
                                        </p:tav>
                                        <p:tav tm="100000">
                                          <p:val>
                                            <p:strVal val="ppt_x"/>
                                          </p:val>
                                        </p:tav>
                                      </p:tavLst>
                                    </p:anim>
                                    <p:anim calcmode="lin" valueType="num">
                                      <p:cBhvr>
                                        <p:cTn id="273" dur="1000"/>
                                        <p:tgtEl>
                                          <p:spTgt spid="56"/>
                                        </p:tgtEl>
                                        <p:attrNameLst>
                                          <p:attrName>ppt_y</p:attrName>
                                        </p:attrNameLst>
                                      </p:cBhvr>
                                      <p:tavLst>
                                        <p:tav tm="0">
                                          <p:val>
                                            <p:strVal val="ppt_y"/>
                                          </p:val>
                                        </p:tav>
                                        <p:tav tm="100000">
                                          <p:val>
                                            <p:strVal val="ppt_y+.1"/>
                                          </p:val>
                                        </p:tav>
                                      </p:tavLst>
                                    </p:anim>
                                    <p:set>
                                      <p:cBhvr>
                                        <p:cTn id="274" dur="1" fill="hold">
                                          <p:stCondLst>
                                            <p:cond delay="999"/>
                                          </p:stCondLst>
                                        </p:cTn>
                                        <p:tgtEl>
                                          <p:spTgt spid="56"/>
                                        </p:tgtEl>
                                        <p:attrNameLst>
                                          <p:attrName>style.visibility</p:attrName>
                                        </p:attrNameLst>
                                      </p:cBhvr>
                                      <p:to>
                                        <p:strVal val="hidden"/>
                                      </p:to>
                                    </p:set>
                                  </p:childTnLst>
                                </p:cTn>
                              </p:par>
                              <p:par>
                                <p:cTn id="275" presetID="42" presetClass="exit" presetSubtype="0" fill="hold" grpId="0" nodeType="withEffect">
                                  <p:stCondLst>
                                    <p:cond delay="0"/>
                                  </p:stCondLst>
                                  <p:childTnLst>
                                    <p:animEffect transition="out" filter="fade">
                                      <p:cBhvr>
                                        <p:cTn id="276" dur="1000"/>
                                        <p:tgtEl>
                                          <p:spTgt spid="57"/>
                                        </p:tgtEl>
                                      </p:cBhvr>
                                    </p:animEffect>
                                    <p:anim calcmode="lin" valueType="num">
                                      <p:cBhvr>
                                        <p:cTn id="277" dur="1000"/>
                                        <p:tgtEl>
                                          <p:spTgt spid="57"/>
                                        </p:tgtEl>
                                        <p:attrNameLst>
                                          <p:attrName>ppt_x</p:attrName>
                                        </p:attrNameLst>
                                      </p:cBhvr>
                                      <p:tavLst>
                                        <p:tav tm="0">
                                          <p:val>
                                            <p:strVal val="ppt_x"/>
                                          </p:val>
                                        </p:tav>
                                        <p:tav tm="100000">
                                          <p:val>
                                            <p:strVal val="ppt_x"/>
                                          </p:val>
                                        </p:tav>
                                      </p:tavLst>
                                    </p:anim>
                                    <p:anim calcmode="lin" valueType="num">
                                      <p:cBhvr>
                                        <p:cTn id="278" dur="1000"/>
                                        <p:tgtEl>
                                          <p:spTgt spid="57"/>
                                        </p:tgtEl>
                                        <p:attrNameLst>
                                          <p:attrName>ppt_y</p:attrName>
                                        </p:attrNameLst>
                                      </p:cBhvr>
                                      <p:tavLst>
                                        <p:tav tm="0">
                                          <p:val>
                                            <p:strVal val="ppt_y"/>
                                          </p:val>
                                        </p:tav>
                                        <p:tav tm="100000">
                                          <p:val>
                                            <p:strVal val="ppt_y+.1"/>
                                          </p:val>
                                        </p:tav>
                                      </p:tavLst>
                                    </p:anim>
                                    <p:set>
                                      <p:cBhvr>
                                        <p:cTn id="279" dur="1" fill="hold">
                                          <p:stCondLst>
                                            <p:cond delay="999"/>
                                          </p:stCondLst>
                                        </p:cTn>
                                        <p:tgtEl>
                                          <p:spTgt spid="57"/>
                                        </p:tgtEl>
                                        <p:attrNameLst>
                                          <p:attrName>style.visibility</p:attrName>
                                        </p:attrNameLst>
                                      </p:cBhvr>
                                      <p:to>
                                        <p:strVal val="hidden"/>
                                      </p:to>
                                    </p:set>
                                  </p:childTnLst>
                                </p:cTn>
                              </p:par>
                              <p:par>
                                <p:cTn id="280" presetID="42" presetClass="exit" presetSubtype="0" fill="hold" grpId="0" nodeType="withEffect">
                                  <p:stCondLst>
                                    <p:cond delay="0"/>
                                  </p:stCondLst>
                                  <p:childTnLst>
                                    <p:animEffect transition="out" filter="fade">
                                      <p:cBhvr>
                                        <p:cTn id="281" dur="1000"/>
                                        <p:tgtEl>
                                          <p:spTgt spid="58"/>
                                        </p:tgtEl>
                                      </p:cBhvr>
                                    </p:animEffect>
                                    <p:anim calcmode="lin" valueType="num">
                                      <p:cBhvr>
                                        <p:cTn id="282" dur="1000"/>
                                        <p:tgtEl>
                                          <p:spTgt spid="58"/>
                                        </p:tgtEl>
                                        <p:attrNameLst>
                                          <p:attrName>ppt_x</p:attrName>
                                        </p:attrNameLst>
                                      </p:cBhvr>
                                      <p:tavLst>
                                        <p:tav tm="0">
                                          <p:val>
                                            <p:strVal val="ppt_x"/>
                                          </p:val>
                                        </p:tav>
                                        <p:tav tm="100000">
                                          <p:val>
                                            <p:strVal val="ppt_x"/>
                                          </p:val>
                                        </p:tav>
                                      </p:tavLst>
                                    </p:anim>
                                    <p:anim calcmode="lin" valueType="num">
                                      <p:cBhvr>
                                        <p:cTn id="283" dur="1000"/>
                                        <p:tgtEl>
                                          <p:spTgt spid="58"/>
                                        </p:tgtEl>
                                        <p:attrNameLst>
                                          <p:attrName>ppt_y</p:attrName>
                                        </p:attrNameLst>
                                      </p:cBhvr>
                                      <p:tavLst>
                                        <p:tav tm="0">
                                          <p:val>
                                            <p:strVal val="ppt_y"/>
                                          </p:val>
                                        </p:tav>
                                        <p:tav tm="100000">
                                          <p:val>
                                            <p:strVal val="ppt_y+.1"/>
                                          </p:val>
                                        </p:tav>
                                      </p:tavLst>
                                    </p:anim>
                                    <p:set>
                                      <p:cBhvr>
                                        <p:cTn id="284" dur="1" fill="hold">
                                          <p:stCondLst>
                                            <p:cond delay="999"/>
                                          </p:stCondLst>
                                        </p:cTn>
                                        <p:tgtEl>
                                          <p:spTgt spid="58"/>
                                        </p:tgtEl>
                                        <p:attrNameLst>
                                          <p:attrName>style.visibility</p:attrName>
                                        </p:attrNameLst>
                                      </p:cBhvr>
                                      <p:to>
                                        <p:strVal val="hidden"/>
                                      </p:to>
                                    </p:set>
                                  </p:childTnLst>
                                </p:cTn>
                              </p:par>
                              <p:par>
                                <p:cTn id="285" presetID="42" presetClass="exit" presetSubtype="0" fill="hold" grpId="0" nodeType="withEffect">
                                  <p:stCondLst>
                                    <p:cond delay="0"/>
                                  </p:stCondLst>
                                  <p:childTnLst>
                                    <p:animEffect transition="out" filter="fade">
                                      <p:cBhvr>
                                        <p:cTn id="286" dur="1000"/>
                                        <p:tgtEl>
                                          <p:spTgt spid="59"/>
                                        </p:tgtEl>
                                      </p:cBhvr>
                                    </p:animEffect>
                                    <p:anim calcmode="lin" valueType="num">
                                      <p:cBhvr>
                                        <p:cTn id="287" dur="1000"/>
                                        <p:tgtEl>
                                          <p:spTgt spid="59"/>
                                        </p:tgtEl>
                                        <p:attrNameLst>
                                          <p:attrName>ppt_x</p:attrName>
                                        </p:attrNameLst>
                                      </p:cBhvr>
                                      <p:tavLst>
                                        <p:tav tm="0">
                                          <p:val>
                                            <p:strVal val="ppt_x"/>
                                          </p:val>
                                        </p:tav>
                                        <p:tav tm="100000">
                                          <p:val>
                                            <p:strVal val="ppt_x"/>
                                          </p:val>
                                        </p:tav>
                                      </p:tavLst>
                                    </p:anim>
                                    <p:anim calcmode="lin" valueType="num">
                                      <p:cBhvr>
                                        <p:cTn id="288" dur="1000"/>
                                        <p:tgtEl>
                                          <p:spTgt spid="59"/>
                                        </p:tgtEl>
                                        <p:attrNameLst>
                                          <p:attrName>ppt_y</p:attrName>
                                        </p:attrNameLst>
                                      </p:cBhvr>
                                      <p:tavLst>
                                        <p:tav tm="0">
                                          <p:val>
                                            <p:strVal val="ppt_y"/>
                                          </p:val>
                                        </p:tav>
                                        <p:tav tm="100000">
                                          <p:val>
                                            <p:strVal val="ppt_y+.1"/>
                                          </p:val>
                                        </p:tav>
                                      </p:tavLst>
                                    </p:anim>
                                    <p:set>
                                      <p:cBhvr>
                                        <p:cTn id="289" dur="1" fill="hold">
                                          <p:stCondLst>
                                            <p:cond delay="999"/>
                                          </p:stCondLst>
                                        </p:cTn>
                                        <p:tgtEl>
                                          <p:spTgt spid="59"/>
                                        </p:tgtEl>
                                        <p:attrNameLst>
                                          <p:attrName>style.visibility</p:attrName>
                                        </p:attrNameLst>
                                      </p:cBhvr>
                                      <p:to>
                                        <p:strVal val="hidden"/>
                                      </p:to>
                                    </p:set>
                                  </p:childTnLst>
                                </p:cTn>
                              </p:par>
                              <p:par>
                                <p:cTn id="290" presetID="42" presetClass="exit" presetSubtype="0" fill="hold" grpId="0" nodeType="withEffect">
                                  <p:stCondLst>
                                    <p:cond delay="0"/>
                                  </p:stCondLst>
                                  <p:childTnLst>
                                    <p:animEffect transition="out" filter="fade">
                                      <p:cBhvr>
                                        <p:cTn id="291" dur="1000"/>
                                        <p:tgtEl>
                                          <p:spTgt spid="60"/>
                                        </p:tgtEl>
                                      </p:cBhvr>
                                    </p:animEffect>
                                    <p:anim calcmode="lin" valueType="num">
                                      <p:cBhvr>
                                        <p:cTn id="292" dur="1000"/>
                                        <p:tgtEl>
                                          <p:spTgt spid="60"/>
                                        </p:tgtEl>
                                        <p:attrNameLst>
                                          <p:attrName>ppt_x</p:attrName>
                                        </p:attrNameLst>
                                      </p:cBhvr>
                                      <p:tavLst>
                                        <p:tav tm="0">
                                          <p:val>
                                            <p:strVal val="ppt_x"/>
                                          </p:val>
                                        </p:tav>
                                        <p:tav tm="100000">
                                          <p:val>
                                            <p:strVal val="ppt_x"/>
                                          </p:val>
                                        </p:tav>
                                      </p:tavLst>
                                    </p:anim>
                                    <p:anim calcmode="lin" valueType="num">
                                      <p:cBhvr>
                                        <p:cTn id="293" dur="1000"/>
                                        <p:tgtEl>
                                          <p:spTgt spid="60"/>
                                        </p:tgtEl>
                                        <p:attrNameLst>
                                          <p:attrName>ppt_y</p:attrName>
                                        </p:attrNameLst>
                                      </p:cBhvr>
                                      <p:tavLst>
                                        <p:tav tm="0">
                                          <p:val>
                                            <p:strVal val="ppt_y"/>
                                          </p:val>
                                        </p:tav>
                                        <p:tav tm="100000">
                                          <p:val>
                                            <p:strVal val="ppt_y+.1"/>
                                          </p:val>
                                        </p:tav>
                                      </p:tavLst>
                                    </p:anim>
                                    <p:set>
                                      <p:cBhvr>
                                        <p:cTn id="294" dur="1" fill="hold">
                                          <p:stCondLst>
                                            <p:cond delay="999"/>
                                          </p:stCondLst>
                                        </p:cTn>
                                        <p:tgtEl>
                                          <p:spTgt spid="60"/>
                                        </p:tgtEl>
                                        <p:attrNameLst>
                                          <p:attrName>style.visibility</p:attrName>
                                        </p:attrNameLst>
                                      </p:cBhvr>
                                      <p:to>
                                        <p:strVal val="hidden"/>
                                      </p:to>
                                    </p:set>
                                  </p:childTnLst>
                                </p:cTn>
                              </p:par>
                              <p:par>
                                <p:cTn id="295" presetID="42" presetClass="exit" presetSubtype="0" fill="hold" grpId="0" nodeType="withEffect">
                                  <p:stCondLst>
                                    <p:cond delay="0"/>
                                  </p:stCondLst>
                                  <p:childTnLst>
                                    <p:animEffect transition="out" filter="fade">
                                      <p:cBhvr>
                                        <p:cTn id="296" dur="1000"/>
                                        <p:tgtEl>
                                          <p:spTgt spid="61"/>
                                        </p:tgtEl>
                                      </p:cBhvr>
                                    </p:animEffect>
                                    <p:anim calcmode="lin" valueType="num">
                                      <p:cBhvr>
                                        <p:cTn id="297" dur="1000"/>
                                        <p:tgtEl>
                                          <p:spTgt spid="61"/>
                                        </p:tgtEl>
                                        <p:attrNameLst>
                                          <p:attrName>ppt_x</p:attrName>
                                        </p:attrNameLst>
                                      </p:cBhvr>
                                      <p:tavLst>
                                        <p:tav tm="0">
                                          <p:val>
                                            <p:strVal val="ppt_x"/>
                                          </p:val>
                                        </p:tav>
                                        <p:tav tm="100000">
                                          <p:val>
                                            <p:strVal val="ppt_x"/>
                                          </p:val>
                                        </p:tav>
                                      </p:tavLst>
                                    </p:anim>
                                    <p:anim calcmode="lin" valueType="num">
                                      <p:cBhvr>
                                        <p:cTn id="298" dur="1000"/>
                                        <p:tgtEl>
                                          <p:spTgt spid="61"/>
                                        </p:tgtEl>
                                        <p:attrNameLst>
                                          <p:attrName>ppt_y</p:attrName>
                                        </p:attrNameLst>
                                      </p:cBhvr>
                                      <p:tavLst>
                                        <p:tav tm="0">
                                          <p:val>
                                            <p:strVal val="ppt_y"/>
                                          </p:val>
                                        </p:tav>
                                        <p:tav tm="100000">
                                          <p:val>
                                            <p:strVal val="ppt_y+.1"/>
                                          </p:val>
                                        </p:tav>
                                      </p:tavLst>
                                    </p:anim>
                                    <p:set>
                                      <p:cBhvr>
                                        <p:cTn id="299" dur="1" fill="hold">
                                          <p:stCondLst>
                                            <p:cond delay="999"/>
                                          </p:stCondLst>
                                        </p:cTn>
                                        <p:tgtEl>
                                          <p:spTgt spid="61"/>
                                        </p:tgtEl>
                                        <p:attrNameLst>
                                          <p:attrName>style.visibility</p:attrName>
                                        </p:attrNameLst>
                                      </p:cBhvr>
                                      <p:to>
                                        <p:strVal val="hidden"/>
                                      </p:to>
                                    </p:set>
                                  </p:childTnLst>
                                </p:cTn>
                              </p:par>
                              <p:par>
                                <p:cTn id="300" presetID="42" presetClass="exit" presetSubtype="0" fill="hold" grpId="0" nodeType="withEffect">
                                  <p:stCondLst>
                                    <p:cond delay="0"/>
                                  </p:stCondLst>
                                  <p:childTnLst>
                                    <p:animEffect transition="out" filter="fade">
                                      <p:cBhvr>
                                        <p:cTn id="301" dur="1000"/>
                                        <p:tgtEl>
                                          <p:spTgt spid="62"/>
                                        </p:tgtEl>
                                      </p:cBhvr>
                                    </p:animEffect>
                                    <p:anim calcmode="lin" valueType="num">
                                      <p:cBhvr>
                                        <p:cTn id="302" dur="1000"/>
                                        <p:tgtEl>
                                          <p:spTgt spid="62"/>
                                        </p:tgtEl>
                                        <p:attrNameLst>
                                          <p:attrName>ppt_x</p:attrName>
                                        </p:attrNameLst>
                                      </p:cBhvr>
                                      <p:tavLst>
                                        <p:tav tm="0">
                                          <p:val>
                                            <p:strVal val="ppt_x"/>
                                          </p:val>
                                        </p:tav>
                                        <p:tav tm="100000">
                                          <p:val>
                                            <p:strVal val="ppt_x"/>
                                          </p:val>
                                        </p:tav>
                                      </p:tavLst>
                                    </p:anim>
                                    <p:anim calcmode="lin" valueType="num">
                                      <p:cBhvr>
                                        <p:cTn id="303" dur="1000"/>
                                        <p:tgtEl>
                                          <p:spTgt spid="62"/>
                                        </p:tgtEl>
                                        <p:attrNameLst>
                                          <p:attrName>ppt_y</p:attrName>
                                        </p:attrNameLst>
                                      </p:cBhvr>
                                      <p:tavLst>
                                        <p:tav tm="0">
                                          <p:val>
                                            <p:strVal val="ppt_y"/>
                                          </p:val>
                                        </p:tav>
                                        <p:tav tm="100000">
                                          <p:val>
                                            <p:strVal val="ppt_y+.1"/>
                                          </p:val>
                                        </p:tav>
                                      </p:tavLst>
                                    </p:anim>
                                    <p:set>
                                      <p:cBhvr>
                                        <p:cTn id="304" dur="1" fill="hold">
                                          <p:stCondLst>
                                            <p:cond delay="999"/>
                                          </p:stCondLst>
                                        </p:cTn>
                                        <p:tgtEl>
                                          <p:spTgt spid="62"/>
                                        </p:tgtEl>
                                        <p:attrNameLst>
                                          <p:attrName>style.visibility</p:attrName>
                                        </p:attrNameLst>
                                      </p:cBhvr>
                                      <p:to>
                                        <p:strVal val="hidden"/>
                                      </p:to>
                                    </p:set>
                                  </p:childTnLst>
                                </p:cTn>
                              </p:par>
                              <p:par>
                                <p:cTn id="305" presetID="42" presetClass="exit" presetSubtype="0" fill="hold" grpId="0" nodeType="withEffect">
                                  <p:stCondLst>
                                    <p:cond delay="0"/>
                                  </p:stCondLst>
                                  <p:childTnLst>
                                    <p:animEffect transition="out" filter="fade">
                                      <p:cBhvr>
                                        <p:cTn id="306" dur="1000"/>
                                        <p:tgtEl>
                                          <p:spTgt spid="63"/>
                                        </p:tgtEl>
                                      </p:cBhvr>
                                    </p:animEffect>
                                    <p:anim calcmode="lin" valueType="num">
                                      <p:cBhvr>
                                        <p:cTn id="307" dur="1000"/>
                                        <p:tgtEl>
                                          <p:spTgt spid="63"/>
                                        </p:tgtEl>
                                        <p:attrNameLst>
                                          <p:attrName>ppt_x</p:attrName>
                                        </p:attrNameLst>
                                      </p:cBhvr>
                                      <p:tavLst>
                                        <p:tav tm="0">
                                          <p:val>
                                            <p:strVal val="ppt_x"/>
                                          </p:val>
                                        </p:tav>
                                        <p:tav tm="100000">
                                          <p:val>
                                            <p:strVal val="ppt_x"/>
                                          </p:val>
                                        </p:tav>
                                      </p:tavLst>
                                    </p:anim>
                                    <p:anim calcmode="lin" valueType="num">
                                      <p:cBhvr>
                                        <p:cTn id="308" dur="1000"/>
                                        <p:tgtEl>
                                          <p:spTgt spid="63"/>
                                        </p:tgtEl>
                                        <p:attrNameLst>
                                          <p:attrName>ppt_y</p:attrName>
                                        </p:attrNameLst>
                                      </p:cBhvr>
                                      <p:tavLst>
                                        <p:tav tm="0">
                                          <p:val>
                                            <p:strVal val="ppt_y"/>
                                          </p:val>
                                        </p:tav>
                                        <p:tav tm="100000">
                                          <p:val>
                                            <p:strVal val="ppt_y+.1"/>
                                          </p:val>
                                        </p:tav>
                                      </p:tavLst>
                                    </p:anim>
                                    <p:set>
                                      <p:cBhvr>
                                        <p:cTn id="309" dur="1" fill="hold">
                                          <p:stCondLst>
                                            <p:cond delay="999"/>
                                          </p:stCondLst>
                                        </p:cTn>
                                        <p:tgtEl>
                                          <p:spTgt spid="63"/>
                                        </p:tgtEl>
                                        <p:attrNameLst>
                                          <p:attrName>style.visibility</p:attrName>
                                        </p:attrNameLst>
                                      </p:cBhvr>
                                      <p:to>
                                        <p:strVal val="hidden"/>
                                      </p:to>
                                    </p:set>
                                  </p:childTnLst>
                                </p:cTn>
                              </p:par>
                              <p:par>
                                <p:cTn id="310" presetID="42" presetClass="exit" presetSubtype="0" fill="hold" grpId="0" nodeType="withEffect">
                                  <p:stCondLst>
                                    <p:cond delay="0"/>
                                  </p:stCondLst>
                                  <p:childTnLst>
                                    <p:animEffect transition="out" filter="fade">
                                      <p:cBhvr>
                                        <p:cTn id="311" dur="1000"/>
                                        <p:tgtEl>
                                          <p:spTgt spid="64"/>
                                        </p:tgtEl>
                                      </p:cBhvr>
                                    </p:animEffect>
                                    <p:anim calcmode="lin" valueType="num">
                                      <p:cBhvr>
                                        <p:cTn id="312" dur="1000"/>
                                        <p:tgtEl>
                                          <p:spTgt spid="64"/>
                                        </p:tgtEl>
                                        <p:attrNameLst>
                                          <p:attrName>ppt_x</p:attrName>
                                        </p:attrNameLst>
                                      </p:cBhvr>
                                      <p:tavLst>
                                        <p:tav tm="0">
                                          <p:val>
                                            <p:strVal val="ppt_x"/>
                                          </p:val>
                                        </p:tav>
                                        <p:tav tm="100000">
                                          <p:val>
                                            <p:strVal val="ppt_x"/>
                                          </p:val>
                                        </p:tav>
                                      </p:tavLst>
                                    </p:anim>
                                    <p:anim calcmode="lin" valueType="num">
                                      <p:cBhvr>
                                        <p:cTn id="313" dur="1000"/>
                                        <p:tgtEl>
                                          <p:spTgt spid="64"/>
                                        </p:tgtEl>
                                        <p:attrNameLst>
                                          <p:attrName>ppt_y</p:attrName>
                                        </p:attrNameLst>
                                      </p:cBhvr>
                                      <p:tavLst>
                                        <p:tav tm="0">
                                          <p:val>
                                            <p:strVal val="ppt_y"/>
                                          </p:val>
                                        </p:tav>
                                        <p:tav tm="100000">
                                          <p:val>
                                            <p:strVal val="ppt_y+.1"/>
                                          </p:val>
                                        </p:tav>
                                      </p:tavLst>
                                    </p:anim>
                                    <p:set>
                                      <p:cBhvr>
                                        <p:cTn id="314" dur="1" fill="hold">
                                          <p:stCondLst>
                                            <p:cond delay="999"/>
                                          </p:stCondLst>
                                        </p:cTn>
                                        <p:tgtEl>
                                          <p:spTgt spid="64"/>
                                        </p:tgtEl>
                                        <p:attrNameLst>
                                          <p:attrName>style.visibility</p:attrName>
                                        </p:attrNameLst>
                                      </p:cBhvr>
                                      <p:to>
                                        <p:strVal val="hidden"/>
                                      </p:to>
                                    </p:set>
                                  </p:childTnLst>
                                </p:cTn>
                              </p:par>
                              <p:par>
                                <p:cTn id="315" presetID="42" presetClass="exit" presetSubtype="0" fill="hold" grpId="0" nodeType="withEffect">
                                  <p:stCondLst>
                                    <p:cond delay="0"/>
                                  </p:stCondLst>
                                  <p:childTnLst>
                                    <p:animEffect transition="out" filter="fade">
                                      <p:cBhvr>
                                        <p:cTn id="316" dur="1000"/>
                                        <p:tgtEl>
                                          <p:spTgt spid="65"/>
                                        </p:tgtEl>
                                      </p:cBhvr>
                                    </p:animEffect>
                                    <p:anim calcmode="lin" valueType="num">
                                      <p:cBhvr>
                                        <p:cTn id="317" dur="1000"/>
                                        <p:tgtEl>
                                          <p:spTgt spid="65"/>
                                        </p:tgtEl>
                                        <p:attrNameLst>
                                          <p:attrName>ppt_x</p:attrName>
                                        </p:attrNameLst>
                                      </p:cBhvr>
                                      <p:tavLst>
                                        <p:tav tm="0">
                                          <p:val>
                                            <p:strVal val="ppt_x"/>
                                          </p:val>
                                        </p:tav>
                                        <p:tav tm="100000">
                                          <p:val>
                                            <p:strVal val="ppt_x"/>
                                          </p:val>
                                        </p:tav>
                                      </p:tavLst>
                                    </p:anim>
                                    <p:anim calcmode="lin" valueType="num">
                                      <p:cBhvr>
                                        <p:cTn id="318" dur="1000"/>
                                        <p:tgtEl>
                                          <p:spTgt spid="65"/>
                                        </p:tgtEl>
                                        <p:attrNameLst>
                                          <p:attrName>ppt_y</p:attrName>
                                        </p:attrNameLst>
                                      </p:cBhvr>
                                      <p:tavLst>
                                        <p:tav tm="0">
                                          <p:val>
                                            <p:strVal val="ppt_y"/>
                                          </p:val>
                                        </p:tav>
                                        <p:tav tm="100000">
                                          <p:val>
                                            <p:strVal val="ppt_y+.1"/>
                                          </p:val>
                                        </p:tav>
                                      </p:tavLst>
                                    </p:anim>
                                    <p:set>
                                      <p:cBhvr>
                                        <p:cTn id="319" dur="1" fill="hold">
                                          <p:stCondLst>
                                            <p:cond delay="999"/>
                                          </p:stCondLst>
                                        </p:cTn>
                                        <p:tgtEl>
                                          <p:spTgt spid="65"/>
                                        </p:tgtEl>
                                        <p:attrNameLst>
                                          <p:attrName>style.visibility</p:attrName>
                                        </p:attrNameLst>
                                      </p:cBhvr>
                                      <p:to>
                                        <p:strVal val="hidden"/>
                                      </p:to>
                                    </p:set>
                                  </p:childTnLst>
                                </p:cTn>
                              </p:par>
                              <p:par>
                                <p:cTn id="320" presetID="42" presetClass="exit" presetSubtype="0" fill="hold" grpId="0" nodeType="withEffect">
                                  <p:stCondLst>
                                    <p:cond delay="0"/>
                                  </p:stCondLst>
                                  <p:childTnLst>
                                    <p:animEffect transition="out" filter="fade">
                                      <p:cBhvr>
                                        <p:cTn id="321" dur="1000"/>
                                        <p:tgtEl>
                                          <p:spTgt spid="66"/>
                                        </p:tgtEl>
                                      </p:cBhvr>
                                    </p:animEffect>
                                    <p:anim calcmode="lin" valueType="num">
                                      <p:cBhvr>
                                        <p:cTn id="322" dur="1000"/>
                                        <p:tgtEl>
                                          <p:spTgt spid="66"/>
                                        </p:tgtEl>
                                        <p:attrNameLst>
                                          <p:attrName>ppt_x</p:attrName>
                                        </p:attrNameLst>
                                      </p:cBhvr>
                                      <p:tavLst>
                                        <p:tav tm="0">
                                          <p:val>
                                            <p:strVal val="ppt_x"/>
                                          </p:val>
                                        </p:tav>
                                        <p:tav tm="100000">
                                          <p:val>
                                            <p:strVal val="ppt_x"/>
                                          </p:val>
                                        </p:tav>
                                      </p:tavLst>
                                    </p:anim>
                                    <p:anim calcmode="lin" valueType="num">
                                      <p:cBhvr>
                                        <p:cTn id="323" dur="1000"/>
                                        <p:tgtEl>
                                          <p:spTgt spid="66"/>
                                        </p:tgtEl>
                                        <p:attrNameLst>
                                          <p:attrName>ppt_y</p:attrName>
                                        </p:attrNameLst>
                                      </p:cBhvr>
                                      <p:tavLst>
                                        <p:tav tm="0">
                                          <p:val>
                                            <p:strVal val="ppt_y"/>
                                          </p:val>
                                        </p:tav>
                                        <p:tav tm="100000">
                                          <p:val>
                                            <p:strVal val="ppt_y+.1"/>
                                          </p:val>
                                        </p:tav>
                                      </p:tavLst>
                                    </p:anim>
                                    <p:set>
                                      <p:cBhvr>
                                        <p:cTn id="324" dur="1" fill="hold">
                                          <p:stCondLst>
                                            <p:cond delay="999"/>
                                          </p:stCondLst>
                                        </p:cTn>
                                        <p:tgtEl>
                                          <p:spTgt spid="66"/>
                                        </p:tgtEl>
                                        <p:attrNameLst>
                                          <p:attrName>style.visibility</p:attrName>
                                        </p:attrNameLst>
                                      </p:cBhvr>
                                      <p:to>
                                        <p:strVal val="hidden"/>
                                      </p:to>
                                    </p:set>
                                  </p:childTnLst>
                                </p:cTn>
                              </p:par>
                              <p:par>
                                <p:cTn id="325" presetID="42" presetClass="exit" presetSubtype="0" fill="hold" grpId="0" nodeType="withEffect">
                                  <p:stCondLst>
                                    <p:cond delay="0"/>
                                  </p:stCondLst>
                                  <p:childTnLst>
                                    <p:animEffect transition="out" filter="fade">
                                      <p:cBhvr>
                                        <p:cTn id="326" dur="1000"/>
                                        <p:tgtEl>
                                          <p:spTgt spid="67"/>
                                        </p:tgtEl>
                                      </p:cBhvr>
                                    </p:animEffect>
                                    <p:anim calcmode="lin" valueType="num">
                                      <p:cBhvr>
                                        <p:cTn id="327" dur="1000"/>
                                        <p:tgtEl>
                                          <p:spTgt spid="67"/>
                                        </p:tgtEl>
                                        <p:attrNameLst>
                                          <p:attrName>ppt_x</p:attrName>
                                        </p:attrNameLst>
                                      </p:cBhvr>
                                      <p:tavLst>
                                        <p:tav tm="0">
                                          <p:val>
                                            <p:strVal val="ppt_x"/>
                                          </p:val>
                                        </p:tav>
                                        <p:tav tm="100000">
                                          <p:val>
                                            <p:strVal val="ppt_x"/>
                                          </p:val>
                                        </p:tav>
                                      </p:tavLst>
                                    </p:anim>
                                    <p:anim calcmode="lin" valueType="num">
                                      <p:cBhvr>
                                        <p:cTn id="328" dur="1000"/>
                                        <p:tgtEl>
                                          <p:spTgt spid="67"/>
                                        </p:tgtEl>
                                        <p:attrNameLst>
                                          <p:attrName>ppt_y</p:attrName>
                                        </p:attrNameLst>
                                      </p:cBhvr>
                                      <p:tavLst>
                                        <p:tav tm="0">
                                          <p:val>
                                            <p:strVal val="ppt_y"/>
                                          </p:val>
                                        </p:tav>
                                        <p:tav tm="100000">
                                          <p:val>
                                            <p:strVal val="ppt_y+.1"/>
                                          </p:val>
                                        </p:tav>
                                      </p:tavLst>
                                    </p:anim>
                                    <p:set>
                                      <p:cBhvr>
                                        <p:cTn id="329" dur="1" fill="hold">
                                          <p:stCondLst>
                                            <p:cond delay="999"/>
                                          </p:stCondLst>
                                        </p:cTn>
                                        <p:tgtEl>
                                          <p:spTgt spid="67"/>
                                        </p:tgtEl>
                                        <p:attrNameLst>
                                          <p:attrName>style.visibility</p:attrName>
                                        </p:attrNameLst>
                                      </p:cBhvr>
                                      <p:to>
                                        <p:strVal val="hidden"/>
                                      </p:to>
                                    </p:set>
                                  </p:childTnLst>
                                </p:cTn>
                              </p:par>
                              <p:par>
                                <p:cTn id="330" presetID="42" presetClass="exit" presetSubtype="0" fill="hold" grpId="0" nodeType="withEffect">
                                  <p:stCondLst>
                                    <p:cond delay="0"/>
                                  </p:stCondLst>
                                  <p:childTnLst>
                                    <p:animEffect transition="out" filter="fade">
                                      <p:cBhvr>
                                        <p:cTn id="331" dur="1000"/>
                                        <p:tgtEl>
                                          <p:spTgt spid="68"/>
                                        </p:tgtEl>
                                      </p:cBhvr>
                                    </p:animEffect>
                                    <p:anim calcmode="lin" valueType="num">
                                      <p:cBhvr>
                                        <p:cTn id="332" dur="1000"/>
                                        <p:tgtEl>
                                          <p:spTgt spid="68"/>
                                        </p:tgtEl>
                                        <p:attrNameLst>
                                          <p:attrName>ppt_x</p:attrName>
                                        </p:attrNameLst>
                                      </p:cBhvr>
                                      <p:tavLst>
                                        <p:tav tm="0">
                                          <p:val>
                                            <p:strVal val="ppt_x"/>
                                          </p:val>
                                        </p:tav>
                                        <p:tav tm="100000">
                                          <p:val>
                                            <p:strVal val="ppt_x"/>
                                          </p:val>
                                        </p:tav>
                                      </p:tavLst>
                                    </p:anim>
                                    <p:anim calcmode="lin" valueType="num">
                                      <p:cBhvr>
                                        <p:cTn id="333" dur="1000"/>
                                        <p:tgtEl>
                                          <p:spTgt spid="68"/>
                                        </p:tgtEl>
                                        <p:attrNameLst>
                                          <p:attrName>ppt_y</p:attrName>
                                        </p:attrNameLst>
                                      </p:cBhvr>
                                      <p:tavLst>
                                        <p:tav tm="0">
                                          <p:val>
                                            <p:strVal val="ppt_y"/>
                                          </p:val>
                                        </p:tav>
                                        <p:tav tm="100000">
                                          <p:val>
                                            <p:strVal val="ppt_y+.1"/>
                                          </p:val>
                                        </p:tav>
                                      </p:tavLst>
                                    </p:anim>
                                    <p:set>
                                      <p:cBhvr>
                                        <p:cTn id="334" dur="1" fill="hold">
                                          <p:stCondLst>
                                            <p:cond delay="999"/>
                                          </p:stCondLst>
                                        </p:cTn>
                                        <p:tgtEl>
                                          <p:spTgt spid="68"/>
                                        </p:tgtEl>
                                        <p:attrNameLst>
                                          <p:attrName>style.visibility</p:attrName>
                                        </p:attrNameLst>
                                      </p:cBhvr>
                                      <p:to>
                                        <p:strVal val="hidden"/>
                                      </p:to>
                                    </p:set>
                                  </p:childTnLst>
                                </p:cTn>
                              </p:par>
                              <p:par>
                                <p:cTn id="335" presetID="42" presetClass="exit" presetSubtype="0" fill="hold" grpId="0" nodeType="withEffect">
                                  <p:stCondLst>
                                    <p:cond delay="0"/>
                                  </p:stCondLst>
                                  <p:childTnLst>
                                    <p:animEffect transition="out" filter="fade">
                                      <p:cBhvr>
                                        <p:cTn id="336" dur="1000"/>
                                        <p:tgtEl>
                                          <p:spTgt spid="69"/>
                                        </p:tgtEl>
                                      </p:cBhvr>
                                    </p:animEffect>
                                    <p:anim calcmode="lin" valueType="num">
                                      <p:cBhvr>
                                        <p:cTn id="337" dur="1000"/>
                                        <p:tgtEl>
                                          <p:spTgt spid="69"/>
                                        </p:tgtEl>
                                        <p:attrNameLst>
                                          <p:attrName>ppt_x</p:attrName>
                                        </p:attrNameLst>
                                      </p:cBhvr>
                                      <p:tavLst>
                                        <p:tav tm="0">
                                          <p:val>
                                            <p:strVal val="ppt_x"/>
                                          </p:val>
                                        </p:tav>
                                        <p:tav tm="100000">
                                          <p:val>
                                            <p:strVal val="ppt_x"/>
                                          </p:val>
                                        </p:tav>
                                      </p:tavLst>
                                    </p:anim>
                                    <p:anim calcmode="lin" valueType="num">
                                      <p:cBhvr>
                                        <p:cTn id="338" dur="1000"/>
                                        <p:tgtEl>
                                          <p:spTgt spid="69"/>
                                        </p:tgtEl>
                                        <p:attrNameLst>
                                          <p:attrName>ppt_y</p:attrName>
                                        </p:attrNameLst>
                                      </p:cBhvr>
                                      <p:tavLst>
                                        <p:tav tm="0">
                                          <p:val>
                                            <p:strVal val="ppt_y"/>
                                          </p:val>
                                        </p:tav>
                                        <p:tav tm="100000">
                                          <p:val>
                                            <p:strVal val="ppt_y+.1"/>
                                          </p:val>
                                        </p:tav>
                                      </p:tavLst>
                                    </p:anim>
                                    <p:set>
                                      <p:cBhvr>
                                        <p:cTn id="339" dur="1" fill="hold">
                                          <p:stCondLst>
                                            <p:cond delay="999"/>
                                          </p:stCondLst>
                                        </p:cTn>
                                        <p:tgtEl>
                                          <p:spTgt spid="69"/>
                                        </p:tgtEl>
                                        <p:attrNameLst>
                                          <p:attrName>style.visibility</p:attrName>
                                        </p:attrNameLst>
                                      </p:cBhvr>
                                      <p:to>
                                        <p:strVal val="hidden"/>
                                      </p:to>
                                    </p:set>
                                  </p:childTnLst>
                                </p:cTn>
                              </p:par>
                              <p:par>
                                <p:cTn id="340" presetID="42" presetClass="exit" presetSubtype="0" fill="hold" grpId="0" nodeType="withEffect">
                                  <p:stCondLst>
                                    <p:cond delay="0"/>
                                  </p:stCondLst>
                                  <p:childTnLst>
                                    <p:animEffect transition="out" filter="fade">
                                      <p:cBhvr>
                                        <p:cTn id="341" dur="1000"/>
                                        <p:tgtEl>
                                          <p:spTgt spid="70"/>
                                        </p:tgtEl>
                                      </p:cBhvr>
                                    </p:animEffect>
                                    <p:anim calcmode="lin" valueType="num">
                                      <p:cBhvr>
                                        <p:cTn id="342" dur="1000"/>
                                        <p:tgtEl>
                                          <p:spTgt spid="70"/>
                                        </p:tgtEl>
                                        <p:attrNameLst>
                                          <p:attrName>ppt_x</p:attrName>
                                        </p:attrNameLst>
                                      </p:cBhvr>
                                      <p:tavLst>
                                        <p:tav tm="0">
                                          <p:val>
                                            <p:strVal val="ppt_x"/>
                                          </p:val>
                                        </p:tav>
                                        <p:tav tm="100000">
                                          <p:val>
                                            <p:strVal val="ppt_x"/>
                                          </p:val>
                                        </p:tav>
                                      </p:tavLst>
                                    </p:anim>
                                    <p:anim calcmode="lin" valueType="num">
                                      <p:cBhvr>
                                        <p:cTn id="343" dur="1000"/>
                                        <p:tgtEl>
                                          <p:spTgt spid="70"/>
                                        </p:tgtEl>
                                        <p:attrNameLst>
                                          <p:attrName>ppt_y</p:attrName>
                                        </p:attrNameLst>
                                      </p:cBhvr>
                                      <p:tavLst>
                                        <p:tav tm="0">
                                          <p:val>
                                            <p:strVal val="ppt_y"/>
                                          </p:val>
                                        </p:tav>
                                        <p:tav tm="100000">
                                          <p:val>
                                            <p:strVal val="ppt_y+.1"/>
                                          </p:val>
                                        </p:tav>
                                      </p:tavLst>
                                    </p:anim>
                                    <p:set>
                                      <p:cBhvr>
                                        <p:cTn id="344" dur="1" fill="hold">
                                          <p:stCondLst>
                                            <p:cond delay="999"/>
                                          </p:stCondLst>
                                        </p:cTn>
                                        <p:tgtEl>
                                          <p:spTgt spid="70"/>
                                        </p:tgtEl>
                                        <p:attrNameLst>
                                          <p:attrName>style.visibility</p:attrName>
                                        </p:attrNameLst>
                                      </p:cBhvr>
                                      <p:to>
                                        <p:strVal val="hidden"/>
                                      </p:to>
                                    </p:set>
                                  </p:childTnLst>
                                </p:cTn>
                              </p:par>
                              <p:par>
                                <p:cTn id="345" presetID="42" presetClass="exit" presetSubtype="0" fill="hold" grpId="0" nodeType="withEffect">
                                  <p:stCondLst>
                                    <p:cond delay="0"/>
                                  </p:stCondLst>
                                  <p:childTnLst>
                                    <p:animEffect transition="out" filter="fade">
                                      <p:cBhvr>
                                        <p:cTn id="346" dur="1000"/>
                                        <p:tgtEl>
                                          <p:spTgt spid="71"/>
                                        </p:tgtEl>
                                      </p:cBhvr>
                                    </p:animEffect>
                                    <p:anim calcmode="lin" valueType="num">
                                      <p:cBhvr>
                                        <p:cTn id="347" dur="1000"/>
                                        <p:tgtEl>
                                          <p:spTgt spid="71"/>
                                        </p:tgtEl>
                                        <p:attrNameLst>
                                          <p:attrName>ppt_x</p:attrName>
                                        </p:attrNameLst>
                                      </p:cBhvr>
                                      <p:tavLst>
                                        <p:tav tm="0">
                                          <p:val>
                                            <p:strVal val="ppt_x"/>
                                          </p:val>
                                        </p:tav>
                                        <p:tav tm="100000">
                                          <p:val>
                                            <p:strVal val="ppt_x"/>
                                          </p:val>
                                        </p:tav>
                                      </p:tavLst>
                                    </p:anim>
                                    <p:anim calcmode="lin" valueType="num">
                                      <p:cBhvr>
                                        <p:cTn id="348" dur="1000"/>
                                        <p:tgtEl>
                                          <p:spTgt spid="71"/>
                                        </p:tgtEl>
                                        <p:attrNameLst>
                                          <p:attrName>ppt_y</p:attrName>
                                        </p:attrNameLst>
                                      </p:cBhvr>
                                      <p:tavLst>
                                        <p:tav tm="0">
                                          <p:val>
                                            <p:strVal val="ppt_y"/>
                                          </p:val>
                                        </p:tav>
                                        <p:tav tm="100000">
                                          <p:val>
                                            <p:strVal val="ppt_y+.1"/>
                                          </p:val>
                                        </p:tav>
                                      </p:tavLst>
                                    </p:anim>
                                    <p:set>
                                      <p:cBhvr>
                                        <p:cTn id="349" dur="1" fill="hold">
                                          <p:stCondLst>
                                            <p:cond delay="999"/>
                                          </p:stCondLst>
                                        </p:cTn>
                                        <p:tgtEl>
                                          <p:spTgt spid="71"/>
                                        </p:tgtEl>
                                        <p:attrNameLst>
                                          <p:attrName>style.visibility</p:attrName>
                                        </p:attrNameLst>
                                      </p:cBhvr>
                                      <p:to>
                                        <p:strVal val="hidden"/>
                                      </p:to>
                                    </p:set>
                                  </p:childTnLst>
                                </p:cTn>
                              </p:par>
                              <p:par>
                                <p:cTn id="350" presetID="42" presetClass="exit" presetSubtype="0" fill="hold" grpId="0" nodeType="withEffect">
                                  <p:stCondLst>
                                    <p:cond delay="0"/>
                                  </p:stCondLst>
                                  <p:childTnLst>
                                    <p:animEffect transition="out" filter="fade">
                                      <p:cBhvr>
                                        <p:cTn id="351" dur="1000"/>
                                        <p:tgtEl>
                                          <p:spTgt spid="72"/>
                                        </p:tgtEl>
                                      </p:cBhvr>
                                    </p:animEffect>
                                    <p:anim calcmode="lin" valueType="num">
                                      <p:cBhvr>
                                        <p:cTn id="352" dur="1000"/>
                                        <p:tgtEl>
                                          <p:spTgt spid="72"/>
                                        </p:tgtEl>
                                        <p:attrNameLst>
                                          <p:attrName>ppt_x</p:attrName>
                                        </p:attrNameLst>
                                      </p:cBhvr>
                                      <p:tavLst>
                                        <p:tav tm="0">
                                          <p:val>
                                            <p:strVal val="ppt_x"/>
                                          </p:val>
                                        </p:tav>
                                        <p:tav tm="100000">
                                          <p:val>
                                            <p:strVal val="ppt_x"/>
                                          </p:val>
                                        </p:tav>
                                      </p:tavLst>
                                    </p:anim>
                                    <p:anim calcmode="lin" valueType="num">
                                      <p:cBhvr>
                                        <p:cTn id="353" dur="1000"/>
                                        <p:tgtEl>
                                          <p:spTgt spid="72"/>
                                        </p:tgtEl>
                                        <p:attrNameLst>
                                          <p:attrName>ppt_y</p:attrName>
                                        </p:attrNameLst>
                                      </p:cBhvr>
                                      <p:tavLst>
                                        <p:tav tm="0">
                                          <p:val>
                                            <p:strVal val="ppt_y"/>
                                          </p:val>
                                        </p:tav>
                                        <p:tav tm="100000">
                                          <p:val>
                                            <p:strVal val="ppt_y+.1"/>
                                          </p:val>
                                        </p:tav>
                                      </p:tavLst>
                                    </p:anim>
                                    <p:set>
                                      <p:cBhvr>
                                        <p:cTn id="354" dur="1" fill="hold">
                                          <p:stCondLst>
                                            <p:cond delay="999"/>
                                          </p:stCondLst>
                                        </p:cTn>
                                        <p:tgtEl>
                                          <p:spTgt spid="72"/>
                                        </p:tgtEl>
                                        <p:attrNameLst>
                                          <p:attrName>style.visibility</p:attrName>
                                        </p:attrNameLst>
                                      </p:cBhvr>
                                      <p:to>
                                        <p:strVal val="hidden"/>
                                      </p:to>
                                    </p:set>
                                  </p:childTnLst>
                                </p:cTn>
                              </p:par>
                              <p:par>
                                <p:cTn id="355" presetID="42" presetClass="exit" presetSubtype="0" fill="hold" grpId="0" nodeType="withEffect">
                                  <p:stCondLst>
                                    <p:cond delay="0"/>
                                  </p:stCondLst>
                                  <p:childTnLst>
                                    <p:animEffect transition="out" filter="fade">
                                      <p:cBhvr>
                                        <p:cTn id="356" dur="1000"/>
                                        <p:tgtEl>
                                          <p:spTgt spid="73"/>
                                        </p:tgtEl>
                                      </p:cBhvr>
                                    </p:animEffect>
                                    <p:anim calcmode="lin" valueType="num">
                                      <p:cBhvr>
                                        <p:cTn id="357" dur="1000"/>
                                        <p:tgtEl>
                                          <p:spTgt spid="73"/>
                                        </p:tgtEl>
                                        <p:attrNameLst>
                                          <p:attrName>ppt_x</p:attrName>
                                        </p:attrNameLst>
                                      </p:cBhvr>
                                      <p:tavLst>
                                        <p:tav tm="0">
                                          <p:val>
                                            <p:strVal val="ppt_x"/>
                                          </p:val>
                                        </p:tav>
                                        <p:tav tm="100000">
                                          <p:val>
                                            <p:strVal val="ppt_x"/>
                                          </p:val>
                                        </p:tav>
                                      </p:tavLst>
                                    </p:anim>
                                    <p:anim calcmode="lin" valueType="num">
                                      <p:cBhvr>
                                        <p:cTn id="358" dur="1000"/>
                                        <p:tgtEl>
                                          <p:spTgt spid="73"/>
                                        </p:tgtEl>
                                        <p:attrNameLst>
                                          <p:attrName>ppt_y</p:attrName>
                                        </p:attrNameLst>
                                      </p:cBhvr>
                                      <p:tavLst>
                                        <p:tav tm="0">
                                          <p:val>
                                            <p:strVal val="ppt_y"/>
                                          </p:val>
                                        </p:tav>
                                        <p:tav tm="100000">
                                          <p:val>
                                            <p:strVal val="ppt_y+.1"/>
                                          </p:val>
                                        </p:tav>
                                      </p:tavLst>
                                    </p:anim>
                                    <p:set>
                                      <p:cBhvr>
                                        <p:cTn id="359" dur="1" fill="hold">
                                          <p:stCondLst>
                                            <p:cond delay="999"/>
                                          </p:stCondLst>
                                        </p:cTn>
                                        <p:tgtEl>
                                          <p:spTgt spid="73"/>
                                        </p:tgtEl>
                                        <p:attrNameLst>
                                          <p:attrName>style.visibility</p:attrName>
                                        </p:attrNameLst>
                                      </p:cBhvr>
                                      <p:to>
                                        <p:strVal val="hidden"/>
                                      </p:to>
                                    </p:set>
                                  </p:childTnLst>
                                </p:cTn>
                              </p:par>
                              <p:par>
                                <p:cTn id="360" presetID="42" presetClass="exit" presetSubtype="0" fill="hold" grpId="0" nodeType="withEffect">
                                  <p:stCondLst>
                                    <p:cond delay="0"/>
                                  </p:stCondLst>
                                  <p:childTnLst>
                                    <p:animEffect transition="out" filter="fade">
                                      <p:cBhvr>
                                        <p:cTn id="361" dur="1000"/>
                                        <p:tgtEl>
                                          <p:spTgt spid="75"/>
                                        </p:tgtEl>
                                      </p:cBhvr>
                                    </p:animEffect>
                                    <p:anim calcmode="lin" valueType="num">
                                      <p:cBhvr>
                                        <p:cTn id="362" dur="1000"/>
                                        <p:tgtEl>
                                          <p:spTgt spid="75"/>
                                        </p:tgtEl>
                                        <p:attrNameLst>
                                          <p:attrName>ppt_x</p:attrName>
                                        </p:attrNameLst>
                                      </p:cBhvr>
                                      <p:tavLst>
                                        <p:tav tm="0">
                                          <p:val>
                                            <p:strVal val="ppt_x"/>
                                          </p:val>
                                        </p:tav>
                                        <p:tav tm="100000">
                                          <p:val>
                                            <p:strVal val="ppt_x"/>
                                          </p:val>
                                        </p:tav>
                                      </p:tavLst>
                                    </p:anim>
                                    <p:anim calcmode="lin" valueType="num">
                                      <p:cBhvr>
                                        <p:cTn id="363" dur="1000"/>
                                        <p:tgtEl>
                                          <p:spTgt spid="75"/>
                                        </p:tgtEl>
                                        <p:attrNameLst>
                                          <p:attrName>ppt_y</p:attrName>
                                        </p:attrNameLst>
                                      </p:cBhvr>
                                      <p:tavLst>
                                        <p:tav tm="0">
                                          <p:val>
                                            <p:strVal val="ppt_y"/>
                                          </p:val>
                                        </p:tav>
                                        <p:tav tm="100000">
                                          <p:val>
                                            <p:strVal val="ppt_y+.1"/>
                                          </p:val>
                                        </p:tav>
                                      </p:tavLst>
                                    </p:anim>
                                    <p:set>
                                      <p:cBhvr>
                                        <p:cTn id="364" dur="1" fill="hold">
                                          <p:stCondLst>
                                            <p:cond delay="999"/>
                                          </p:stCondLst>
                                        </p:cTn>
                                        <p:tgtEl>
                                          <p:spTgt spid="75"/>
                                        </p:tgtEl>
                                        <p:attrNameLst>
                                          <p:attrName>style.visibility</p:attrName>
                                        </p:attrNameLst>
                                      </p:cBhvr>
                                      <p:to>
                                        <p:strVal val="hidden"/>
                                      </p:to>
                                    </p:set>
                                  </p:childTnLst>
                                </p:cTn>
                              </p:par>
                              <p:par>
                                <p:cTn id="365" presetID="42" presetClass="exit" presetSubtype="0" fill="hold" grpId="0" nodeType="withEffect">
                                  <p:stCondLst>
                                    <p:cond delay="0"/>
                                  </p:stCondLst>
                                  <p:childTnLst>
                                    <p:animEffect transition="out" filter="fade">
                                      <p:cBhvr>
                                        <p:cTn id="366" dur="1000"/>
                                        <p:tgtEl>
                                          <p:spTgt spid="76"/>
                                        </p:tgtEl>
                                      </p:cBhvr>
                                    </p:animEffect>
                                    <p:anim calcmode="lin" valueType="num">
                                      <p:cBhvr>
                                        <p:cTn id="367" dur="1000"/>
                                        <p:tgtEl>
                                          <p:spTgt spid="76"/>
                                        </p:tgtEl>
                                        <p:attrNameLst>
                                          <p:attrName>ppt_x</p:attrName>
                                        </p:attrNameLst>
                                      </p:cBhvr>
                                      <p:tavLst>
                                        <p:tav tm="0">
                                          <p:val>
                                            <p:strVal val="ppt_x"/>
                                          </p:val>
                                        </p:tav>
                                        <p:tav tm="100000">
                                          <p:val>
                                            <p:strVal val="ppt_x"/>
                                          </p:val>
                                        </p:tav>
                                      </p:tavLst>
                                    </p:anim>
                                    <p:anim calcmode="lin" valueType="num">
                                      <p:cBhvr>
                                        <p:cTn id="368" dur="1000"/>
                                        <p:tgtEl>
                                          <p:spTgt spid="76"/>
                                        </p:tgtEl>
                                        <p:attrNameLst>
                                          <p:attrName>ppt_y</p:attrName>
                                        </p:attrNameLst>
                                      </p:cBhvr>
                                      <p:tavLst>
                                        <p:tav tm="0">
                                          <p:val>
                                            <p:strVal val="ppt_y"/>
                                          </p:val>
                                        </p:tav>
                                        <p:tav tm="100000">
                                          <p:val>
                                            <p:strVal val="ppt_y+.1"/>
                                          </p:val>
                                        </p:tav>
                                      </p:tavLst>
                                    </p:anim>
                                    <p:set>
                                      <p:cBhvr>
                                        <p:cTn id="369" dur="1" fill="hold">
                                          <p:stCondLst>
                                            <p:cond delay="999"/>
                                          </p:stCondLst>
                                        </p:cTn>
                                        <p:tgtEl>
                                          <p:spTgt spid="76"/>
                                        </p:tgtEl>
                                        <p:attrNameLst>
                                          <p:attrName>style.visibility</p:attrName>
                                        </p:attrNameLst>
                                      </p:cBhvr>
                                      <p:to>
                                        <p:strVal val="hidden"/>
                                      </p:to>
                                    </p:set>
                                  </p:childTnLst>
                                </p:cTn>
                              </p:par>
                              <p:par>
                                <p:cTn id="370" presetID="42" presetClass="exit" presetSubtype="0" fill="hold" grpId="0" nodeType="withEffect">
                                  <p:stCondLst>
                                    <p:cond delay="0"/>
                                  </p:stCondLst>
                                  <p:childTnLst>
                                    <p:animEffect transition="out" filter="fade">
                                      <p:cBhvr>
                                        <p:cTn id="371" dur="1000"/>
                                        <p:tgtEl>
                                          <p:spTgt spid="77"/>
                                        </p:tgtEl>
                                      </p:cBhvr>
                                    </p:animEffect>
                                    <p:anim calcmode="lin" valueType="num">
                                      <p:cBhvr>
                                        <p:cTn id="372" dur="1000"/>
                                        <p:tgtEl>
                                          <p:spTgt spid="77"/>
                                        </p:tgtEl>
                                        <p:attrNameLst>
                                          <p:attrName>ppt_x</p:attrName>
                                        </p:attrNameLst>
                                      </p:cBhvr>
                                      <p:tavLst>
                                        <p:tav tm="0">
                                          <p:val>
                                            <p:strVal val="ppt_x"/>
                                          </p:val>
                                        </p:tav>
                                        <p:tav tm="100000">
                                          <p:val>
                                            <p:strVal val="ppt_x"/>
                                          </p:val>
                                        </p:tav>
                                      </p:tavLst>
                                    </p:anim>
                                    <p:anim calcmode="lin" valueType="num">
                                      <p:cBhvr>
                                        <p:cTn id="373" dur="1000"/>
                                        <p:tgtEl>
                                          <p:spTgt spid="77"/>
                                        </p:tgtEl>
                                        <p:attrNameLst>
                                          <p:attrName>ppt_y</p:attrName>
                                        </p:attrNameLst>
                                      </p:cBhvr>
                                      <p:tavLst>
                                        <p:tav tm="0">
                                          <p:val>
                                            <p:strVal val="ppt_y"/>
                                          </p:val>
                                        </p:tav>
                                        <p:tav tm="100000">
                                          <p:val>
                                            <p:strVal val="ppt_y+.1"/>
                                          </p:val>
                                        </p:tav>
                                      </p:tavLst>
                                    </p:anim>
                                    <p:set>
                                      <p:cBhvr>
                                        <p:cTn id="374" dur="1" fill="hold">
                                          <p:stCondLst>
                                            <p:cond delay="999"/>
                                          </p:stCondLst>
                                        </p:cTn>
                                        <p:tgtEl>
                                          <p:spTgt spid="77"/>
                                        </p:tgtEl>
                                        <p:attrNameLst>
                                          <p:attrName>style.visibility</p:attrName>
                                        </p:attrNameLst>
                                      </p:cBhvr>
                                      <p:to>
                                        <p:strVal val="hidden"/>
                                      </p:to>
                                    </p:set>
                                  </p:childTnLst>
                                </p:cTn>
                              </p:par>
                              <p:par>
                                <p:cTn id="375" presetID="42" presetClass="exit" presetSubtype="0" fill="hold" grpId="0" nodeType="withEffect">
                                  <p:stCondLst>
                                    <p:cond delay="0"/>
                                  </p:stCondLst>
                                  <p:childTnLst>
                                    <p:animEffect transition="out" filter="fade">
                                      <p:cBhvr>
                                        <p:cTn id="376" dur="1000"/>
                                        <p:tgtEl>
                                          <p:spTgt spid="78"/>
                                        </p:tgtEl>
                                      </p:cBhvr>
                                    </p:animEffect>
                                    <p:anim calcmode="lin" valueType="num">
                                      <p:cBhvr>
                                        <p:cTn id="377" dur="1000"/>
                                        <p:tgtEl>
                                          <p:spTgt spid="78"/>
                                        </p:tgtEl>
                                        <p:attrNameLst>
                                          <p:attrName>ppt_x</p:attrName>
                                        </p:attrNameLst>
                                      </p:cBhvr>
                                      <p:tavLst>
                                        <p:tav tm="0">
                                          <p:val>
                                            <p:strVal val="ppt_x"/>
                                          </p:val>
                                        </p:tav>
                                        <p:tav tm="100000">
                                          <p:val>
                                            <p:strVal val="ppt_x"/>
                                          </p:val>
                                        </p:tav>
                                      </p:tavLst>
                                    </p:anim>
                                    <p:anim calcmode="lin" valueType="num">
                                      <p:cBhvr>
                                        <p:cTn id="378" dur="1000"/>
                                        <p:tgtEl>
                                          <p:spTgt spid="78"/>
                                        </p:tgtEl>
                                        <p:attrNameLst>
                                          <p:attrName>ppt_y</p:attrName>
                                        </p:attrNameLst>
                                      </p:cBhvr>
                                      <p:tavLst>
                                        <p:tav tm="0">
                                          <p:val>
                                            <p:strVal val="ppt_y"/>
                                          </p:val>
                                        </p:tav>
                                        <p:tav tm="100000">
                                          <p:val>
                                            <p:strVal val="ppt_y+.1"/>
                                          </p:val>
                                        </p:tav>
                                      </p:tavLst>
                                    </p:anim>
                                    <p:set>
                                      <p:cBhvr>
                                        <p:cTn id="379" dur="1" fill="hold">
                                          <p:stCondLst>
                                            <p:cond delay="999"/>
                                          </p:stCondLst>
                                        </p:cTn>
                                        <p:tgtEl>
                                          <p:spTgt spid="78"/>
                                        </p:tgtEl>
                                        <p:attrNameLst>
                                          <p:attrName>style.visibility</p:attrName>
                                        </p:attrNameLst>
                                      </p:cBhvr>
                                      <p:to>
                                        <p:strVal val="hidden"/>
                                      </p:to>
                                    </p:set>
                                  </p:childTnLst>
                                </p:cTn>
                              </p:par>
                              <p:par>
                                <p:cTn id="380" presetID="42" presetClass="exit" presetSubtype="0" fill="hold" grpId="0" nodeType="withEffect">
                                  <p:stCondLst>
                                    <p:cond delay="0"/>
                                  </p:stCondLst>
                                  <p:childTnLst>
                                    <p:animEffect transition="out" filter="fade">
                                      <p:cBhvr>
                                        <p:cTn id="381" dur="1000"/>
                                        <p:tgtEl>
                                          <p:spTgt spid="79"/>
                                        </p:tgtEl>
                                      </p:cBhvr>
                                    </p:animEffect>
                                    <p:anim calcmode="lin" valueType="num">
                                      <p:cBhvr>
                                        <p:cTn id="382" dur="1000"/>
                                        <p:tgtEl>
                                          <p:spTgt spid="79"/>
                                        </p:tgtEl>
                                        <p:attrNameLst>
                                          <p:attrName>ppt_x</p:attrName>
                                        </p:attrNameLst>
                                      </p:cBhvr>
                                      <p:tavLst>
                                        <p:tav tm="0">
                                          <p:val>
                                            <p:strVal val="ppt_x"/>
                                          </p:val>
                                        </p:tav>
                                        <p:tav tm="100000">
                                          <p:val>
                                            <p:strVal val="ppt_x"/>
                                          </p:val>
                                        </p:tav>
                                      </p:tavLst>
                                    </p:anim>
                                    <p:anim calcmode="lin" valueType="num">
                                      <p:cBhvr>
                                        <p:cTn id="383" dur="1000"/>
                                        <p:tgtEl>
                                          <p:spTgt spid="79"/>
                                        </p:tgtEl>
                                        <p:attrNameLst>
                                          <p:attrName>ppt_y</p:attrName>
                                        </p:attrNameLst>
                                      </p:cBhvr>
                                      <p:tavLst>
                                        <p:tav tm="0">
                                          <p:val>
                                            <p:strVal val="ppt_y"/>
                                          </p:val>
                                        </p:tav>
                                        <p:tav tm="100000">
                                          <p:val>
                                            <p:strVal val="ppt_y+.1"/>
                                          </p:val>
                                        </p:tav>
                                      </p:tavLst>
                                    </p:anim>
                                    <p:set>
                                      <p:cBhvr>
                                        <p:cTn id="384" dur="1" fill="hold">
                                          <p:stCondLst>
                                            <p:cond delay="999"/>
                                          </p:stCondLst>
                                        </p:cTn>
                                        <p:tgtEl>
                                          <p:spTgt spid="79"/>
                                        </p:tgtEl>
                                        <p:attrNameLst>
                                          <p:attrName>style.visibility</p:attrName>
                                        </p:attrNameLst>
                                      </p:cBhvr>
                                      <p:to>
                                        <p:strVal val="hidden"/>
                                      </p:to>
                                    </p:set>
                                  </p:childTnLst>
                                </p:cTn>
                              </p:par>
                              <p:par>
                                <p:cTn id="385" presetID="42" presetClass="exit" presetSubtype="0" fill="hold" grpId="0" nodeType="withEffect">
                                  <p:stCondLst>
                                    <p:cond delay="0"/>
                                  </p:stCondLst>
                                  <p:childTnLst>
                                    <p:animEffect transition="out" filter="fade">
                                      <p:cBhvr>
                                        <p:cTn id="386" dur="1000"/>
                                        <p:tgtEl>
                                          <p:spTgt spid="80"/>
                                        </p:tgtEl>
                                      </p:cBhvr>
                                    </p:animEffect>
                                    <p:anim calcmode="lin" valueType="num">
                                      <p:cBhvr>
                                        <p:cTn id="387" dur="1000"/>
                                        <p:tgtEl>
                                          <p:spTgt spid="80"/>
                                        </p:tgtEl>
                                        <p:attrNameLst>
                                          <p:attrName>ppt_x</p:attrName>
                                        </p:attrNameLst>
                                      </p:cBhvr>
                                      <p:tavLst>
                                        <p:tav tm="0">
                                          <p:val>
                                            <p:strVal val="ppt_x"/>
                                          </p:val>
                                        </p:tav>
                                        <p:tav tm="100000">
                                          <p:val>
                                            <p:strVal val="ppt_x"/>
                                          </p:val>
                                        </p:tav>
                                      </p:tavLst>
                                    </p:anim>
                                    <p:anim calcmode="lin" valueType="num">
                                      <p:cBhvr>
                                        <p:cTn id="388" dur="1000"/>
                                        <p:tgtEl>
                                          <p:spTgt spid="80"/>
                                        </p:tgtEl>
                                        <p:attrNameLst>
                                          <p:attrName>ppt_y</p:attrName>
                                        </p:attrNameLst>
                                      </p:cBhvr>
                                      <p:tavLst>
                                        <p:tav tm="0">
                                          <p:val>
                                            <p:strVal val="ppt_y"/>
                                          </p:val>
                                        </p:tav>
                                        <p:tav tm="100000">
                                          <p:val>
                                            <p:strVal val="ppt_y+.1"/>
                                          </p:val>
                                        </p:tav>
                                      </p:tavLst>
                                    </p:anim>
                                    <p:set>
                                      <p:cBhvr>
                                        <p:cTn id="389" dur="1" fill="hold">
                                          <p:stCondLst>
                                            <p:cond delay="999"/>
                                          </p:stCondLst>
                                        </p:cTn>
                                        <p:tgtEl>
                                          <p:spTgt spid="80"/>
                                        </p:tgtEl>
                                        <p:attrNameLst>
                                          <p:attrName>style.visibility</p:attrName>
                                        </p:attrNameLst>
                                      </p:cBhvr>
                                      <p:to>
                                        <p:strVal val="hidden"/>
                                      </p:to>
                                    </p:set>
                                  </p:childTnLst>
                                </p:cTn>
                              </p:par>
                              <p:par>
                                <p:cTn id="390" presetID="42" presetClass="exit" presetSubtype="0" fill="hold" grpId="0" nodeType="withEffect">
                                  <p:stCondLst>
                                    <p:cond delay="0"/>
                                  </p:stCondLst>
                                  <p:childTnLst>
                                    <p:animEffect transition="out" filter="fade">
                                      <p:cBhvr>
                                        <p:cTn id="391" dur="1000"/>
                                        <p:tgtEl>
                                          <p:spTgt spid="81"/>
                                        </p:tgtEl>
                                      </p:cBhvr>
                                    </p:animEffect>
                                    <p:anim calcmode="lin" valueType="num">
                                      <p:cBhvr>
                                        <p:cTn id="392" dur="1000"/>
                                        <p:tgtEl>
                                          <p:spTgt spid="81"/>
                                        </p:tgtEl>
                                        <p:attrNameLst>
                                          <p:attrName>ppt_x</p:attrName>
                                        </p:attrNameLst>
                                      </p:cBhvr>
                                      <p:tavLst>
                                        <p:tav tm="0">
                                          <p:val>
                                            <p:strVal val="ppt_x"/>
                                          </p:val>
                                        </p:tav>
                                        <p:tav tm="100000">
                                          <p:val>
                                            <p:strVal val="ppt_x"/>
                                          </p:val>
                                        </p:tav>
                                      </p:tavLst>
                                    </p:anim>
                                    <p:anim calcmode="lin" valueType="num">
                                      <p:cBhvr>
                                        <p:cTn id="393" dur="1000"/>
                                        <p:tgtEl>
                                          <p:spTgt spid="81"/>
                                        </p:tgtEl>
                                        <p:attrNameLst>
                                          <p:attrName>ppt_y</p:attrName>
                                        </p:attrNameLst>
                                      </p:cBhvr>
                                      <p:tavLst>
                                        <p:tav tm="0">
                                          <p:val>
                                            <p:strVal val="ppt_y"/>
                                          </p:val>
                                        </p:tav>
                                        <p:tav tm="100000">
                                          <p:val>
                                            <p:strVal val="ppt_y+.1"/>
                                          </p:val>
                                        </p:tav>
                                      </p:tavLst>
                                    </p:anim>
                                    <p:set>
                                      <p:cBhvr>
                                        <p:cTn id="394" dur="1" fill="hold">
                                          <p:stCondLst>
                                            <p:cond delay="999"/>
                                          </p:stCondLst>
                                        </p:cTn>
                                        <p:tgtEl>
                                          <p:spTgt spid="81"/>
                                        </p:tgtEl>
                                        <p:attrNameLst>
                                          <p:attrName>style.visibility</p:attrName>
                                        </p:attrNameLst>
                                      </p:cBhvr>
                                      <p:to>
                                        <p:strVal val="hidden"/>
                                      </p:to>
                                    </p:set>
                                  </p:childTnLst>
                                </p:cTn>
                              </p:par>
                              <p:par>
                                <p:cTn id="395" presetID="42" presetClass="exit" presetSubtype="0" fill="hold" grpId="0" nodeType="withEffect">
                                  <p:stCondLst>
                                    <p:cond delay="0"/>
                                  </p:stCondLst>
                                  <p:childTnLst>
                                    <p:animEffect transition="out" filter="fade">
                                      <p:cBhvr>
                                        <p:cTn id="396" dur="1000"/>
                                        <p:tgtEl>
                                          <p:spTgt spid="82"/>
                                        </p:tgtEl>
                                      </p:cBhvr>
                                    </p:animEffect>
                                    <p:anim calcmode="lin" valueType="num">
                                      <p:cBhvr>
                                        <p:cTn id="397" dur="1000"/>
                                        <p:tgtEl>
                                          <p:spTgt spid="82"/>
                                        </p:tgtEl>
                                        <p:attrNameLst>
                                          <p:attrName>ppt_x</p:attrName>
                                        </p:attrNameLst>
                                      </p:cBhvr>
                                      <p:tavLst>
                                        <p:tav tm="0">
                                          <p:val>
                                            <p:strVal val="ppt_x"/>
                                          </p:val>
                                        </p:tav>
                                        <p:tav tm="100000">
                                          <p:val>
                                            <p:strVal val="ppt_x"/>
                                          </p:val>
                                        </p:tav>
                                      </p:tavLst>
                                    </p:anim>
                                    <p:anim calcmode="lin" valueType="num">
                                      <p:cBhvr>
                                        <p:cTn id="398" dur="1000"/>
                                        <p:tgtEl>
                                          <p:spTgt spid="82"/>
                                        </p:tgtEl>
                                        <p:attrNameLst>
                                          <p:attrName>ppt_y</p:attrName>
                                        </p:attrNameLst>
                                      </p:cBhvr>
                                      <p:tavLst>
                                        <p:tav tm="0">
                                          <p:val>
                                            <p:strVal val="ppt_y"/>
                                          </p:val>
                                        </p:tav>
                                        <p:tav tm="100000">
                                          <p:val>
                                            <p:strVal val="ppt_y+.1"/>
                                          </p:val>
                                        </p:tav>
                                      </p:tavLst>
                                    </p:anim>
                                    <p:set>
                                      <p:cBhvr>
                                        <p:cTn id="399" dur="1" fill="hold">
                                          <p:stCondLst>
                                            <p:cond delay="999"/>
                                          </p:stCondLst>
                                        </p:cTn>
                                        <p:tgtEl>
                                          <p:spTgt spid="82"/>
                                        </p:tgtEl>
                                        <p:attrNameLst>
                                          <p:attrName>style.visibility</p:attrName>
                                        </p:attrNameLst>
                                      </p:cBhvr>
                                      <p:to>
                                        <p:strVal val="hidden"/>
                                      </p:to>
                                    </p:set>
                                  </p:childTnLst>
                                </p:cTn>
                              </p:par>
                              <p:par>
                                <p:cTn id="400" presetID="42" presetClass="exit" presetSubtype="0" fill="hold" grpId="0" nodeType="withEffect">
                                  <p:stCondLst>
                                    <p:cond delay="0"/>
                                  </p:stCondLst>
                                  <p:childTnLst>
                                    <p:animEffect transition="out" filter="fade">
                                      <p:cBhvr>
                                        <p:cTn id="401" dur="1000"/>
                                        <p:tgtEl>
                                          <p:spTgt spid="83"/>
                                        </p:tgtEl>
                                      </p:cBhvr>
                                    </p:animEffect>
                                    <p:anim calcmode="lin" valueType="num">
                                      <p:cBhvr>
                                        <p:cTn id="402" dur="1000"/>
                                        <p:tgtEl>
                                          <p:spTgt spid="83"/>
                                        </p:tgtEl>
                                        <p:attrNameLst>
                                          <p:attrName>ppt_x</p:attrName>
                                        </p:attrNameLst>
                                      </p:cBhvr>
                                      <p:tavLst>
                                        <p:tav tm="0">
                                          <p:val>
                                            <p:strVal val="ppt_x"/>
                                          </p:val>
                                        </p:tav>
                                        <p:tav tm="100000">
                                          <p:val>
                                            <p:strVal val="ppt_x"/>
                                          </p:val>
                                        </p:tav>
                                      </p:tavLst>
                                    </p:anim>
                                    <p:anim calcmode="lin" valueType="num">
                                      <p:cBhvr>
                                        <p:cTn id="403" dur="1000"/>
                                        <p:tgtEl>
                                          <p:spTgt spid="83"/>
                                        </p:tgtEl>
                                        <p:attrNameLst>
                                          <p:attrName>ppt_y</p:attrName>
                                        </p:attrNameLst>
                                      </p:cBhvr>
                                      <p:tavLst>
                                        <p:tav tm="0">
                                          <p:val>
                                            <p:strVal val="ppt_y"/>
                                          </p:val>
                                        </p:tav>
                                        <p:tav tm="100000">
                                          <p:val>
                                            <p:strVal val="ppt_y+.1"/>
                                          </p:val>
                                        </p:tav>
                                      </p:tavLst>
                                    </p:anim>
                                    <p:set>
                                      <p:cBhvr>
                                        <p:cTn id="404" dur="1" fill="hold">
                                          <p:stCondLst>
                                            <p:cond delay="999"/>
                                          </p:stCondLst>
                                        </p:cTn>
                                        <p:tgtEl>
                                          <p:spTgt spid="83"/>
                                        </p:tgtEl>
                                        <p:attrNameLst>
                                          <p:attrName>style.visibility</p:attrName>
                                        </p:attrNameLst>
                                      </p:cBhvr>
                                      <p:to>
                                        <p:strVal val="hidden"/>
                                      </p:to>
                                    </p:set>
                                  </p:childTnLst>
                                </p:cTn>
                              </p:par>
                              <p:par>
                                <p:cTn id="405" presetID="42" presetClass="exit" presetSubtype="0" fill="hold" grpId="0" nodeType="withEffect">
                                  <p:stCondLst>
                                    <p:cond delay="0"/>
                                  </p:stCondLst>
                                  <p:childTnLst>
                                    <p:animEffect transition="out" filter="fade">
                                      <p:cBhvr>
                                        <p:cTn id="406" dur="1000"/>
                                        <p:tgtEl>
                                          <p:spTgt spid="84"/>
                                        </p:tgtEl>
                                      </p:cBhvr>
                                    </p:animEffect>
                                    <p:anim calcmode="lin" valueType="num">
                                      <p:cBhvr>
                                        <p:cTn id="407" dur="1000"/>
                                        <p:tgtEl>
                                          <p:spTgt spid="84"/>
                                        </p:tgtEl>
                                        <p:attrNameLst>
                                          <p:attrName>ppt_x</p:attrName>
                                        </p:attrNameLst>
                                      </p:cBhvr>
                                      <p:tavLst>
                                        <p:tav tm="0">
                                          <p:val>
                                            <p:strVal val="ppt_x"/>
                                          </p:val>
                                        </p:tav>
                                        <p:tav tm="100000">
                                          <p:val>
                                            <p:strVal val="ppt_x"/>
                                          </p:val>
                                        </p:tav>
                                      </p:tavLst>
                                    </p:anim>
                                    <p:anim calcmode="lin" valueType="num">
                                      <p:cBhvr>
                                        <p:cTn id="408" dur="1000"/>
                                        <p:tgtEl>
                                          <p:spTgt spid="84"/>
                                        </p:tgtEl>
                                        <p:attrNameLst>
                                          <p:attrName>ppt_y</p:attrName>
                                        </p:attrNameLst>
                                      </p:cBhvr>
                                      <p:tavLst>
                                        <p:tav tm="0">
                                          <p:val>
                                            <p:strVal val="ppt_y"/>
                                          </p:val>
                                        </p:tav>
                                        <p:tav tm="100000">
                                          <p:val>
                                            <p:strVal val="ppt_y+.1"/>
                                          </p:val>
                                        </p:tav>
                                      </p:tavLst>
                                    </p:anim>
                                    <p:set>
                                      <p:cBhvr>
                                        <p:cTn id="409" dur="1" fill="hold">
                                          <p:stCondLst>
                                            <p:cond delay="999"/>
                                          </p:stCondLst>
                                        </p:cTn>
                                        <p:tgtEl>
                                          <p:spTgt spid="84"/>
                                        </p:tgtEl>
                                        <p:attrNameLst>
                                          <p:attrName>style.visibility</p:attrName>
                                        </p:attrNameLst>
                                      </p:cBhvr>
                                      <p:to>
                                        <p:strVal val="hidden"/>
                                      </p:to>
                                    </p:set>
                                  </p:childTnLst>
                                </p:cTn>
                              </p:par>
                              <p:par>
                                <p:cTn id="410" presetID="42" presetClass="exit" presetSubtype="0" fill="hold" grpId="0" nodeType="withEffect">
                                  <p:stCondLst>
                                    <p:cond delay="0"/>
                                  </p:stCondLst>
                                  <p:childTnLst>
                                    <p:animEffect transition="out" filter="fade">
                                      <p:cBhvr>
                                        <p:cTn id="411" dur="1000"/>
                                        <p:tgtEl>
                                          <p:spTgt spid="85"/>
                                        </p:tgtEl>
                                      </p:cBhvr>
                                    </p:animEffect>
                                    <p:anim calcmode="lin" valueType="num">
                                      <p:cBhvr>
                                        <p:cTn id="412" dur="1000"/>
                                        <p:tgtEl>
                                          <p:spTgt spid="85"/>
                                        </p:tgtEl>
                                        <p:attrNameLst>
                                          <p:attrName>ppt_x</p:attrName>
                                        </p:attrNameLst>
                                      </p:cBhvr>
                                      <p:tavLst>
                                        <p:tav tm="0">
                                          <p:val>
                                            <p:strVal val="ppt_x"/>
                                          </p:val>
                                        </p:tav>
                                        <p:tav tm="100000">
                                          <p:val>
                                            <p:strVal val="ppt_x"/>
                                          </p:val>
                                        </p:tav>
                                      </p:tavLst>
                                    </p:anim>
                                    <p:anim calcmode="lin" valueType="num">
                                      <p:cBhvr>
                                        <p:cTn id="413" dur="1000"/>
                                        <p:tgtEl>
                                          <p:spTgt spid="85"/>
                                        </p:tgtEl>
                                        <p:attrNameLst>
                                          <p:attrName>ppt_y</p:attrName>
                                        </p:attrNameLst>
                                      </p:cBhvr>
                                      <p:tavLst>
                                        <p:tav tm="0">
                                          <p:val>
                                            <p:strVal val="ppt_y"/>
                                          </p:val>
                                        </p:tav>
                                        <p:tav tm="100000">
                                          <p:val>
                                            <p:strVal val="ppt_y+.1"/>
                                          </p:val>
                                        </p:tav>
                                      </p:tavLst>
                                    </p:anim>
                                    <p:set>
                                      <p:cBhvr>
                                        <p:cTn id="414" dur="1" fill="hold">
                                          <p:stCondLst>
                                            <p:cond delay="999"/>
                                          </p:stCondLst>
                                        </p:cTn>
                                        <p:tgtEl>
                                          <p:spTgt spid="85"/>
                                        </p:tgtEl>
                                        <p:attrNameLst>
                                          <p:attrName>style.visibility</p:attrName>
                                        </p:attrNameLst>
                                      </p:cBhvr>
                                      <p:to>
                                        <p:strVal val="hidden"/>
                                      </p:to>
                                    </p:set>
                                  </p:childTnLst>
                                </p:cTn>
                              </p:par>
                              <p:par>
                                <p:cTn id="415" presetID="42" presetClass="exit" presetSubtype="0" fill="hold" grpId="0" nodeType="withEffect">
                                  <p:stCondLst>
                                    <p:cond delay="0"/>
                                  </p:stCondLst>
                                  <p:childTnLst>
                                    <p:animEffect transition="out" filter="fade">
                                      <p:cBhvr>
                                        <p:cTn id="416" dur="1000"/>
                                        <p:tgtEl>
                                          <p:spTgt spid="86"/>
                                        </p:tgtEl>
                                      </p:cBhvr>
                                    </p:animEffect>
                                    <p:anim calcmode="lin" valueType="num">
                                      <p:cBhvr>
                                        <p:cTn id="417" dur="1000"/>
                                        <p:tgtEl>
                                          <p:spTgt spid="86"/>
                                        </p:tgtEl>
                                        <p:attrNameLst>
                                          <p:attrName>ppt_x</p:attrName>
                                        </p:attrNameLst>
                                      </p:cBhvr>
                                      <p:tavLst>
                                        <p:tav tm="0">
                                          <p:val>
                                            <p:strVal val="ppt_x"/>
                                          </p:val>
                                        </p:tav>
                                        <p:tav tm="100000">
                                          <p:val>
                                            <p:strVal val="ppt_x"/>
                                          </p:val>
                                        </p:tav>
                                      </p:tavLst>
                                    </p:anim>
                                    <p:anim calcmode="lin" valueType="num">
                                      <p:cBhvr>
                                        <p:cTn id="418" dur="1000"/>
                                        <p:tgtEl>
                                          <p:spTgt spid="86"/>
                                        </p:tgtEl>
                                        <p:attrNameLst>
                                          <p:attrName>ppt_y</p:attrName>
                                        </p:attrNameLst>
                                      </p:cBhvr>
                                      <p:tavLst>
                                        <p:tav tm="0">
                                          <p:val>
                                            <p:strVal val="ppt_y"/>
                                          </p:val>
                                        </p:tav>
                                        <p:tav tm="100000">
                                          <p:val>
                                            <p:strVal val="ppt_y+.1"/>
                                          </p:val>
                                        </p:tav>
                                      </p:tavLst>
                                    </p:anim>
                                    <p:set>
                                      <p:cBhvr>
                                        <p:cTn id="419" dur="1" fill="hold">
                                          <p:stCondLst>
                                            <p:cond delay="999"/>
                                          </p:stCondLst>
                                        </p:cTn>
                                        <p:tgtEl>
                                          <p:spTgt spid="86"/>
                                        </p:tgtEl>
                                        <p:attrNameLst>
                                          <p:attrName>style.visibility</p:attrName>
                                        </p:attrNameLst>
                                      </p:cBhvr>
                                      <p:to>
                                        <p:strVal val="hidden"/>
                                      </p:to>
                                    </p:set>
                                  </p:childTnLst>
                                </p:cTn>
                              </p:par>
                              <p:par>
                                <p:cTn id="420" presetID="42" presetClass="exit" presetSubtype="0" fill="hold" grpId="0" nodeType="withEffect">
                                  <p:stCondLst>
                                    <p:cond delay="0"/>
                                  </p:stCondLst>
                                  <p:childTnLst>
                                    <p:animEffect transition="out" filter="fade">
                                      <p:cBhvr>
                                        <p:cTn id="421" dur="1000"/>
                                        <p:tgtEl>
                                          <p:spTgt spid="87"/>
                                        </p:tgtEl>
                                      </p:cBhvr>
                                    </p:animEffect>
                                    <p:anim calcmode="lin" valueType="num">
                                      <p:cBhvr>
                                        <p:cTn id="422" dur="1000"/>
                                        <p:tgtEl>
                                          <p:spTgt spid="87"/>
                                        </p:tgtEl>
                                        <p:attrNameLst>
                                          <p:attrName>ppt_x</p:attrName>
                                        </p:attrNameLst>
                                      </p:cBhvr>
                                      <p:tavLst>
                                        <p:tav tm="0">
                                          <p:val>
                                            <p:strVal val="ppt_x"/>
                                          </p:val>
                                        </p:tav>
                                        <p:tav tm="100000">
                                          <p:val>
                                            <p:strVal val="ppt_x"/>
                                          </p:val>
                                        </p:tav>
                                      </p:tavLst>
                                    </p:anim>
                                    <p:anim calcmode="lin" valueType="num">
                                      <p:cBhvr>
                                        <p:cTn id="423" dur="1000"/>
                                        <p:tgtEl>
                                          <p:spTgt spid="87"/>
                                        </p:tgtEl>
                                        <p:attrNameLst>
                                          <p:attrName>ppt_y</p:attrName>
                                        </p:attrNameLst>
                                      </p:cBhvr>
                                      <p:tavLst>
                                        <p:tav tm="0">
                                          <p:val>
                                            <p:strVal val="ppt_y"/>
                                          </p:val>
                                        </p:tav>
                                        <p:tav tm="100000">
                                          <p:val>
                                            <p:strVal val="ppt_y+.1"/>
                                          </p:val>
                                        </p:tav>
                                      </p:tavLst>
                                    </p:anim>
                                    <p:set>
                                      <p:cBhvr>
                                        <p:cTn id="424" dur="1" fill="hold">
                                          <p:stCondLst>
                                            <p:cond delay="999"/>
                                          </p:stCondLst>
                                        </p:cTn>
                                        <p:tgtEl>
                                          <p:spTgt spid="87"/>
                                        </p:tgtEl>
                                        <p:attrNameLst>
                                          <p:attrName>style.visibility</p:attrName>
                                        </p:attrNameLst>
                                      </p:cBhvr>
                                      <p:to>
                                        <p:strVal val="hidden"/>
                                      </p:to>
                                    </p:set>
                                  </p:childTnLst>
                                </p:cTn>
                              </p:par>
                              <p:par>
                                <p:cTn id="425" presetID="42" presetClass="exit" presetSubtype="0" fill="hold" grpId="0" nodeType="withEffect">
                                  <p:stCondLst>
                                    <p:cond delay="0"/>
                                  </p:stCondLst>
                                  <p:childTnLst>
                                    <p:animEffect transition="out" filter="fade">
                                      <p:cBhvr>
                                        <p:cTn id="426" dur="1000"/>
                                        <p:tgtEl>
                                          <p:spTgt spid="88"/>
                                        </p:tgtEl>
                                      </p:cBhvr>
                                    </p:animEffect>
                                    <p:anim calcmode="lin" valueType="num">
                                      <p:cBhvr>
                                        <p:cTn id="427" dur="1000"/>
                                        <p:tgtEl>
                                          <p:spTgt spid="88"/>
                                        </p:tgtEl>
                                        <p:attrNameLst>
                                          <p:attrName>ppt_x</p:attrName>
                                        </p:attrNameLst>
                                      </p:cBhvr>
                                      <p:tavLst>
                                        <p:tav tm="0">
                                          <p:val>
                                            <p:strVal val="ppt_x"/>
                                          </p:val>
                                        </p:tav>
                                        <p:tav tm="100000">
                                          <p:val>
                                            <p:strVal val="ppt_x"/>
                                          </p:val>
                                        </p:tav>
                                      </p:tavLst>
                                    </p:anim>
                                    <p:anim calcmode="lin" valueType="num">
                                      <p:cBhvr>
                                        <p:cTn id="428" dur="1000"/>
                                        <p:tgtEl>
                                          <p:spTgt spid="88"/>
                                        </p:tgtEl>
                                        <p:attrNameLst>
                                          <p:attrName>ppt_y</p:attrName>
                                        </p:attrNameLst>
                                      </p:cBhvr>
                                      <p:tavLst>
                                        <p:tav tm="0">
                                          <p:val>
                                            <p:strVal val="ppt_y"/>
                                          </p:val>
                                        </p:tav>
                                        <p:tav tm="100000">
                                          <p:val>
                                            <p:strVal val="ppt_y+.1"/>
                                          </p:val>
                                        </p:tav>
                                      </p:tavLst>
                                    </p:anim>
                                    <p:set>
                                      <p:cBhvr>
                                        <p:cTn id="429" dur="1" fill="hold">
                                          <p:stCondLst>
                                            <p:cond delay="999"/>
                                          </p:stCondLst>
                                        </p:cTn>
                                        <p:tgtEl>
                                          <p:spTgt spid="88"/>
                                        </p:tgtEl>
                                        <p:attrNameLst>
                                          <p:attrName>style.visibility</p:attrName>
                                        </p:attrNameLst>
                                      </p:cBhvr>
                                      <p:to>
                                        <p:strVal val="hidden"/>
                                      </p:to>
                                    </p:set>
                                  </p:childTnLst>
                                </p:cTn>
                              </p:par>
                              <p:par>
                                <p:cTn id="430" presetID="42" presetClass="exit" presetSubtype="0" fill="hold" grpId="0" nodeType="withEffect">
                                  <p:stCondLst>
                                    <p:cond delay="0"/>
                                  </p:stCondLst>
                                  <p:childTnLst>
                                    <p:animEffect transition="out" filter="fade">
                                      <p:cBhvr>
                                        <p:cTn id="431" dur="1000"/>
                                        <p:tgtEl>
                                          <p:spTgt spid="89"/>
                                        </p:tgtEl>
                                      </p:cBhvr>
                                    </p:animEffect>
                                    <p:anim calcmode="lin" valueType="num">
                                      <p:cBhvr>
                                        <p:cTn id="432" dur="1000"/>
                                        <p:tgtEl>
                                          <p:spTgt spid="89"/>
                                        </p:tgtEl>
                                        <p:attrNameLst>
                                          <p:attrName>ppt_x</p:attrName>
                                        </p:attrNameLst>
                                      </p:cBhvr>
                                      <p:tavLst>
                                        <p:tav tm="0">
                                          <p:val>
                                            <p:strVal val="ppt_x"/>
                                          </p:val>
                                        </p:tav>
                                        <p:tav tm="100000">
                                          <p:val>
                                            <p:strVal val="ppt_x"/>
                                          </p:val>
                                        </p:tav>
                                      </p:tavLst>
                                    </p:anim>
                                    <p:anim calcmode="lin" valueType="num">
                                      <p:cBhvr>
                                        <p:cTn id="433" dur="1000"/>
                                        <p:tgtEl>
                                          <p:spTgt spid="89"/>
                                        </p:tgtEl>
                                        <p:attrNameLst>
                                          <p:attrName>ppt_y</p:attrName>
                                        </p:attrNameLst>
                                      </p:cBhvr>
                                      <p:tavLst>
                                        <p:tav tm="0">
                                          <p:val>
                                            <p:strVal val="ppt_y"/>
                                          </p:val>
                                        </p:tav>
                                        <p:tav tm="100000">
                                          <p:val>
                                            <p:strVal val="ppt_y+.1"/>
                                          </p:val>
                                        </p:tav>
                                      </p:tavLst>
                                    </p:anim>
                                    <p:set>
                                      <p:cBhvr>
                                        <p:cTn id="434" dur="1" fill="hold">
                                          <p:stCondLst>
                                            <p:cond delay="999"/>
                                          </p:stCondLst>
                                        </p:cTn>
                                        <p:tgtEl>
                                          <p:spTgt spid="89"/>
                                        </p:tgtEl>
                                        <p:attrNameLst>
                                          <p:attrName>style.visibility</p:attrName>
                                        </p:attrNameLst>
                                      </p:cBhvr>
                                      <p:to>
                                        <p:strVal val="hidden"/>
                                      </p:to>
                                    </p:set>
                                  </p:childTnLst>
                                </p:cTn>
                              </p:par>
                              <p:par>
                                <p:cTn id="435" presetID="42" presetClass="exit" presetSubtype="0" fill="hold" grpId="0" nodeType="withEffect">
                                  <p:stCondLst>
                                    <p:cond delay="0"/>
                                  </p:stCondLst>
                                  <p:childTnLst>
                                    <p:animEffect transition="out" filter="fade">
                                      <p:cBhvr>
                                        <p:cTn id="436" dur="1000"/>
                                        <p:tgtEl>
                                          <p:spTgt spid="90"/>
                                        </p:tgtEl>
                                      </p:cBhvr>
                                    </p:animEffect>
                                    <p:anim calcmode="lin" valueType="num">
                                      <p:cBhvr>
                                        <p:cTn id="437" dur="1000"/>
                                        <p:tgtEl>
                                          <p:spTgt spid="90"/>
                                        </p:tgtEl>
                                        <p:attrNameLst>
                                          <p:attrName>ppt_x</p:attrName>
                                        </p:attrNameLst>
                                      </p:cBhvr>
                                      <p:tavLst>
                                        <p:tav tm="0">
                                          <p:val>
                                            <p:strVal val="ppt_x"/>
                                          </p:val>
                                        </p:tav>
                                        <p:tav tm="100000">
                                          <p:val>
                                            <p:strVal val="ppt_x"/>
                                          </p:val>
                                        </p:tav>
                                      </p:tavLst>
                                    </p:anim>
                                    <p:anim calcmode="lin" valueType="num">
                                      <p:cBhvr>
                                        <p:cTn id="438" dur="1000"/>
                                        <p:tgtEl>
                                          <p:spTgt spid="90"/>
                                        </p:tgtEl>
                                        <p:attrNameLst>
                                          <p:attrName>ppt_y</p:attrName>
                                        </p:attrNameLst>
                                      </p:cBhvr>
                                      <p:tavLst>
                                        <p:tav tm="0">
                                          <p:val>
                                            <p:strVal val="ppt_y"/>
                                          </p:val>
                                        </p:tav>
                                        <p:tav tm="100000">
                                          <p:val>
                                            <p:strVal val="ppt_y+.1"/>
                                          </p:val>
                                        </p:tav>
                                      </p:tavLst>
                                    </p:anim>
                                    <p:set>
                                      <p:cBhvr>
                                        <p:cTn id="439" dur="1" fill="hold">
                                          <p:stCondLst>
                                            <p:cond delay="999"/>
                                          </p:stCondLst>
                                        </p:cTn>
                                        <p:tgtEl>
                                          <p:spTgt spid="90"/>
                                        </p:tgtEl>
                                        <p:attrNameLst>
                                          <p:attrName>style.visibility</p:attrName>
                                        </p:attrNameLst>
                                      </p:cBhvr>
                                      <p:to>
                                        <p:strVal val="hidden"/>
                                      </p:to>
                                    </p:set>
                                  </p:childTnLst>
                                </p:cTn>
                              </p:par>
                              <p:par>
                                <p:cTn id="440" presetID="42" presetClass="exit" presetSubtype="0" fill="hold" grpId="0" nodeType="withEffect">
                                  <p:stCondLst>
                                    <p:cond delay="0"/>
                                  </p:stCondLst>
                                  <p:childTnLst>
                                    <p:animEffect transition="out" filter="fade">
                                      <p:cBhvr>
                                        <p:cTn id="441" dur="1000"/>
                                        <p:tgtEl>
                                          <p:spTgt spid="91"/>
                                        </p:tgtEl>
                                      </p:cBhvr>
                                    </p:animEffect>
                                    <p:anim calcmode="lin" valueType="num">
                                      <p:cBhvr>
                                        <p:cTn id="442" dur="1000"/>
                                        <p:tgtEl>
                                          <p:spTgt spid="91"/>
                                        </p:tgtEl>
                                        <p:attrNameLst>
                                          <p:attrName>ppt_x</p:attrName>
                                        </p:attrNameLst>
                                      </p:cBhvr>
                                      <p:tavLst>
                                        <p:tav tm="0">
                                          <p:val>
                                            <p:strVal val="ppt_x"/>
                                          </p:val>
                                        </p:tav>
                                        <p:tav tm="100000">
                                          <p:val>
                                            <p:strVal val="ppt_x"/>
                                          </p:val>
                                        </p:tav>
                                      </p:tavLst>
                                    </p:anim>
                                    <p:anim calcmode="lin" valueType="num">
                                      <p:cBhvr>
                                        <p:cTn id="443" dur="1000"/>
                                        <p:tgtEl>
                                          <p:spTgt spid="91"/>
                                        </p:tgtEl>
                                        <p:attrNameLst>
                                          <p:attrName>ppt_y</p:attrName>
                                        </p:attrNameLst>
                                      </p:cBhvr>
                                      <p:tavLst>
                                        <p:tav tm="0">
                                          <p:val>
                                            <p:strVal val="ppt_y"/>
                                          </p:val>
                                        </p:tav>
                                        <p:tav tm="100000">
                                          <p:val>
                                            <p:strVal val="ppt_y+.1"/>
                                          </p:val>
                                        </p:tav>
                                      </p:tavLst>
                                    </p:anim>
                                    <p:set>
                                      <p:cBhvr>
                                        <p:cTn id="444" dur="1" fill="hold">
                                          <p:stCondLst>
                                            <p:cond delay="999"/>
                                          </p:stCondLst>
                                        </p:cTn>
                                        <p:tgtEl>
                                          <p:spTgt spid="91"/>
                                        </p:tgtEl>
                                        <p:attrNameLst>
                                          <p:attrName>style.visibility</p:attrName>
                                        </p:attrNameLst>
                                      </p:cBhvr>
                                      <p:to>
                                        <p:strVal val="hidden"/>
                                      </p:to>
                                    </p:set>
                                  </p:childTnLst>
                                </p:cTn>
                              </p:par>
                              <p:par>
                                <p:cTn id="445" presetID="42" presetClass="exit" presetSubtype="0" fill="hold" grpId="0" nodeType="withEffect">
                                  <p:stCondLst>
                                    <p:cond delay="0"/>
                                  </p:stCondLst>
                                  <p:childTnLst>
                                    <p:animEffect transition="out" filter="fade">
                                      <p:cBhvr>
                                        <p:cTn id="446" dur="1000"/>
                                        <p:tgtEl>
                                          <p:spTgt spid="92"/>
                                        </p:tgtEl>
                                      </p:cBhvr>
                                    </p:animEffect>
                                    <p:anim calcmode="lin" valueType="num">
                                      <p:cBhvr>
                                        <p:cTn id="447" dur="1000"/>
                                        <p:tgtEl>
                                          <p:spTgt spid="92"/>
                                        </p:tgtEl>
                                        <p:attrNameLst>
                                          <p:attrName>ppt_x</p:attrName>
                                        </p:attrNameLst>
                                      </p:cBhvr>
                                      <p:tavLst>
                                        <p:tav tm="0">
                                          <p:val>
                                            <p:strVal val="ppt_x"/>
                                          </p:val>
                                        </p:tav>
                                        <p:tav tm="100000">
                                          <p:val>
                                            <p:strVal val="ppt_x"/>
                                          </p:val>
                                        </p:tav>
                                      </p:tavLst>
                                    </p:anim>
                                    <p:anim calcmode="lin" valueType="num">
                                      <p:cBhvr>
                                        <p:cTn id="448" dur="1000"/>
                                        <p:tgtEl>
                                          <p:spTgt spid="92"/>
                                        </p:tgtEl>
                                        <p:attrNameLst>
                                          <p:attrName>ppt_y</p:attrName>
                                        </p:attrNameLst>
                                      </p:cBhvr>
                                      <p:tavLst>
                                        <p:tav tm="0">
                                          <p:val>
                                            <p:strVal val="ppt_y"/>
                                          </p:val>
                                        </p:tav>
                                        <p:tav tm="100000">
                                          <p:val>
                                            <p:strVal val="ppt_y+.1"/>
                                          </p:val>
                                        </p:tav>
                                      </p:tavLst>
                                    </p:anim>
                                    <p:set>
                                      <p:cBhvr>
                                        <p:cTn id="449" dur="1" fill="hold">
                                          <p:stCondLst>
                                            <p:cond delay="999"/>
                                          </p:stCondLst>
                                        </p:cTn>
                                        <p:tgtEl>
                                          <p:spTgt spid="92"/>
                                        </p:tgtEl>
                                        <p:attrNameLst>
                                          <p:attrName>style.visibility</p:attrName>
                                        </p:attrNameLst>
                                      </p:cBhvr>
                                      <p:to>
                                        <p:strVal val="hidden"/>
                                      </p:to>
                                    </p:set>
                                  </p:childTnLst>
                                </p:cTn>
                              </p:par>
                              <p:par>
                                <p:cTn id="450" presetID="42" presetClass="exit" presetSubtype="0" fill="hold" grpId="0" nodeType="withEffect">
                                  <p:stCondLst>
                                    <p:cond delay="0"/>
                                  </p:stCondLst>
                                  <p:childTnLst>
                                    <p:animEffect transition="out" filter="fade">
                                      <p:cBhvr>
                                        <p:cTn id="451" dur="1000"/>
                                        <p:tgtEl>
                                          <p:spTgt spid="93"/>
                                        </p:tgtEl>
                                      </p:cBhvr>
                                    </p:animEffect>
                                    <p:anim calcmode="lin" valueType="num">
                                      <p:cBhvr>
                                        <p:cTn id="452" dur="1000"/>
                                        <p:tgtEl>
                                          <p:spTgt spid="93"/>
                                        </p:tgtEl>
                                        <p:attrNameLst>
                                          <p:attrName>ppt_x</p:attrName>
                                        </p:attrNameLst>
                                      </p:cBhvr>
                                      <p:tavLst>
                                        <p:tav tm="0">
                                          <p:val>
                                            <p:strVal val="ppt_x"/>
                                          </p:val>
                                        </p:tav>
                                        <p:tav tm="100000">
                                          <p:val>
                                            <p:strVal val="ppt_x"/>
                                          </p:val>
                                        </p:tav>
                                      </p:tavLst>
                                    </p:anim>
                                    <p:anim calcmode="lin" valueType="num">
                                      <p:cBhvr>
                                        <p:cTn id="453" dur="1000"/>
                                        <p:tgtEl>
                                          <p:spTgt spid="93"/>
                                        </p:tgtEl>
                                        <p:attrNameLst>
                                          <p:attrName>ppt_y</p:attrName>
                                        </p:attrNameLst>
                                      </p:cBhvr>
                                      <p:tavLst>
                                        <p:tav tm="0">
                                          <p:val>
                                            <p:strVal val="ppt_y"/>
                                          </p:val>
                                        </p:tav>
                                        <p:tav tm="100000">
                                          <p:val>
                                            <p:strVal val="ppt_y+.1"/>
                                          </p:val>
                                        </p:tav>
                                      </p:tavLst>
                                    </p:anim>
                                    <p:set>
                                      <p:cBhvr>
                                        <p:cTn id="454" dur="1" fill="hold">
                                          <p:stCondLst>
                                            <p:cond delay="999"/>
                                          </p:stCondLst>
                                        </p:cTn>
                                        <p:tgtEl>
                                          <p:spTgt spid="93"/>
                                        </p:tgtEl>
                                        <p:attrNameLst>
                                          <p:attrName>style.visibility</p:attrName>
                                        </p:attrNameLst>
                                      </p:cBhvr>
                                      <p:to>
                                        <p:strVal val="hidden"/>
                                      </p:to>
                                    </p:set>
                                  </p:childTnLst>
                                </p:cTn>
                              </p:par>
                              <p:par>
                                <p:cTn id="455" presetID="42" presetClass="exit" presetSubtype="0" fill="hold" grpId="0" nodeType="withEffect">
                                  <p:stCondLst>
                                    <p:cond delay="0"/>
                                  </p:stCondLst>
                                  <p:childTnLst>
                                    <p:animEffect transition="out" filter="fade">
                                      <p:cBhvr>
                                        <p:cTn id="456" dur="1000"/>
                                        <p:tgtEl>
                                          <p:spTgt spid="94"/>
                                        </p:tgtEl>
                                      </p:cBhvr>
                                    </p:animEffect>
                                    <p:anim calcmode="lin" valueType="num">
                                      <p:cBhvr>
                                        <p:cTn id="457" dur="1000"/>
                                        <p:tgtEl>
                                          <p:spTgt spid="94"/>
                                        </p:tgtEl>
                                        <p:attrNameLst>
                                          <p:attrName>ppt_x</p:attrName>
                                        </p:attrNameLst>
                                      </p:cBhvr>
                                      <p:tavLst>
                                        <p:tav tm="0">
                                          <p:val>
                                            <p:strVal val="ppt_x"/>
                                          </p:val>
                                        </p:tav>
                                        <p:tav tm="100000">
                                          <p:val>
                                            <p:strVal val="ppt_x"/>
                                          </p:val>
                                        </p:tav>
                                      </p:tavLst>
                                    </p:anim>
                                    <p:anim calcmode="lin" valueType="num">
                                      <p:cBhvr>
                                        <p:cTn id="458" dur="1000"/>
                                        <p:tgtEl>
                                          <p:spTgt spid="94"/>
                                        </p:tgtEl>
                                        <p:attrNameLst>
                                          <p:attrName>ppt_y</p:attrName>
                                        </p:attrNameLst>
                                      </p:cBhvr>
                                      <p:tavLst>
                                        <p:tav tm="0">
                                          <p:val>
                                            <p:strVal val="ppt_y"/>
                                          </p:val>
                                        </p:tav>
                                        <p:tav tm="100000">
                                          <p:val>
                                            <p:strVal val="ppt_y+.1"/>
                                          </p:val>
                                        </p:tav>
                                      </p:tavLst>
                                    </p:anim>
                                    <p:set>
                                      <p:cBhvr>
                                        <p:cTn id="459" dur="1" fill="hold">
                                          <p:stCondLst>
                                            <p:cond delay="999"/>
                                          </p:stCondLst>
                                        </p:cTn>
                                        <p:tgtEl>
                                          <p:spTgt spid="94"/>
                                        </p:tgtEl>
                                        <p:attrNameLst>
                                          <p:attrName>style.visibility</p:attrName>
                                        </p:attrNameLst>
                                      </p:cBhvr>
                                      <p:to>
                                        <p:strVal val="hidden"/>
                                      </p:to>
                                    </p:set>
                                  </p:childTnLst>
                                </p:cTn>
                              </p:par>
                              <p:par>
                                <p:cTn id="460" presetID="42" presetClass="exit" presetSubtype="0" fill="hold" grpId="0" nodeType="withEffect">
                                  <p:stCondLst>
                                    <p:cond delay="0"/>
                                  </p:stCondLst>
                                  <p:childTnLst>
                                    <p:animEffect transition="out" filter="fade">
                                      <p:cBhvr>
                                        <p:cTn id="461" dur="1000"/>
                                        <p:tgtEl>
                                          <p:spTgt spid="95"/>
                                        </p:tgtEl>
                                      </p:cBhvr>
                                    </p:animEffect>
                                    <p:anim calcmode="lin" valueType="num">
                                      <p:cBhvr>
                                        <p:cTn id="462" dur="1000"/>
                                        <p:tgtEl>
                                          <p:spTgt spid="95"/>
                                        </p:tgtEl>
                                        <p:attrNameLst>
                                          <p:attrName>ppt_x</p:attrName>
                                        </p:attrNameLst>
                                      </p:cBhvr>
                                      <p:tavLst>
                                        <p:tav tm="0">
                                          <p:val>
                                            <p:strVal val="ppt_x"/>
                                          </p:val>
                                        </p:tav>
                                        <p:tav tm="100000">
                                          <p:val>
                                            <p:strVal val="ppt_x"/>
                                          </p:val>
                                        </p:tav>
                                      </p:tavLst>
                                    </p:anim>
                                    <p:anim calcmode="lin" valueType="num">
                                      <p:cBhvr>
                                        <p:cTn id="463" dur="1000"/>
                                        <p:tgtEl>
                                          <p:spTgt spid="95"/>
                                        </p:tgtEl>
                                        <p:attrNameLst>
                                          <p:attrName>ppt_y</p:attrName>
                                        </p:attrNameLst>
                                      </p:cBhvr>
                                      <p:tavLst>
                                        <p:tav tm="0">
                                          <p:val>
                                            <p:strVal val="ppt_y"/>
                                          </p:val>
                                        </p:tav>
                                        <p:tav tm="100000">
                                          <p:val>
                                            <p:strVal val="ppt_y+.1"/>
                                          </p:val>
                                        </p:tav>
                                      </p:tavLst>
                                    </p:anim>
                                    <p:set>
                                      <p:cBhvr>
                                        <p:cTn id="464" dur="1" fill="hold">
                                          <p:stCondLst>
                                            <p:cond delay="999"/>
                                          </p:stCondLst>
                                        </p:cTn>
                                        <p:tgtEl>
                                          <p:spTgt spid="95"/>
                                        </p:tgtEl>
                                        <p:attrNameLst>
                                          <p:attrName>style.visibility</p:attrName>
                                        </p:attrNameLst>
                                      </p:cBhvr>
                                      <p:to>
                                        <p:strVal val="hidden"/>
                                      </p:to>
                                    </p:set>
                                  </p:childTnLst>
                                </p:cTn>
                              </p:par>
                              <p:par>
                                <p:cTn id="465" presetID="42" presetClass="exit" presetSubtype="0" fill="hold" grpId="0" nodeType="withEffect">
                                  <p:stCondLst>
                                    <p:cond delay="0"/>
                                  </p:stCondLst>
                                  <p:childTnLst>
                                    <p:animEffect transition="out" filter="fade">
                                      <p:cBhvr>
                                        <p:cTn id="466" dur="1000"/>
                                        <p:tgtEl>
                                          <p:spTgt spid="96"/>
                                        </p:tgtEl>
                                      </p:cBhvr>
                                    </p:animEffect>
                                    <p:anim calcmode="lin" valueType="num">
                                      <p:cBhvr>
                                        <p:cTn id="467" dur="1000"/>
                                        <p:tgtEl>
                                          <p:spTgt spid="96"/>
                                        </p:tgtEl>
                                        <p:attrNameLst>
                                          <p:attrName>ppt_x</p:attrName>
                                        </p:attrNameLst>
                                      </p:cBhvr>
                                      <p:tavLst>
                                        <p:tav tm="0">
                                          <p:val>
                                            <p:strVal val="ppt_x"/>
                                          </p:val>
                                        </p:tav>
                                        <p:tav tm="100000">
                                          <p:val>
                                            <p:strVal val="ppt_x"/>
                                          </p:val>
                                        </p:tav>
                                      </p:tavLst>
                                    </p:anim>
                                    <p:anim calcmode="lin" valueType="num">
                                      <p:cBhvr>
                                        <p:cTn id="468" dur="1000"/>
                                        <p:tgtEl>
                                          <p:spTgt spid="96"/>
                                        </p:tgtEl>
                                        <p:attrNameLst>
                                          <p:attrName>ppt_y</p:attrName>
                                        </p:attrNameLst>
                                      </p:cBhvr>
                                      <p:tavLst>
                                        <p:tav tm="0">
                                          <p:val>
                                            <p:strVal val="ppt_y"/>
                                          </p:val>
                                        </p:tav>
                                        <p:tav tm="100000">
                                          <p:val>
                                            <p:strVal val="ppt_y+.1"/>
                                          </p:val>
                                        </p:tav>
                                      </p:tavLst>
                                    </p:anim>
                                    <p:set>
                                      <p:cBhvr>
                                        <p:cTn id="469" dur="1" fill="hold">
                                          <p:stCondLst>
                                            <p:cond delay="999"/>
                                          </p:stCondLst>
                                        </p:cTn>
                                        <p:tgtEl>
                                          <p:spTgt spid="96"/>
                                        </p:tgtEl>
                                        <p:attrNameLst>
                                          <p:attrName>style.visibility</p:attrName>
                                        </p:attrNameLst>
                                      </p:cBhvr>
                                      <p:to>
                                        <p:strVal val="hidden"/>
                                      </p:to>
                                    </p:set>
                                  </p:childTnLst>
                                </p:cTn>
                              </p:par>
                              <p:par>
                                <p:cTn id="470" presetID="42" presetClass="exit" presetSubtype="0" fill="hold" grpId="0" nodeType="withEffect">
                                  <p:stCondLst>
                                    <p:cond delay="0"/>
                                  </p:stCondLst>
                                  <p:childTnLst>
                                    <p:animEffect transition="out" filter="fade">
                                      <p:cBhvr>
                                        <p:cTn id="471" dur="1000"/>
                                        <p:tgtEl>
                                          <p:spTgt spid="97"/>
                                        </p:tgtEl>
                                      </p:cBhvr>
                                    </p:animEffect>
                                    <p:anim calcmode="lin" valueType="num">
                                      <p:cBhvr>
                                        <p:cTn id="472" dur="1000"/>
                                        <p:tgtEl>
                                          <p:spTgt spid="97"/>
                                        </p:tgtEl>
                                        <p:attrNameLst>
                                          <p:attrName>ppt_x</p:attrName>
                                        </p:attrNameLst>
                                      </p:cBhvr>
                                      <p:tavLst>
                                        <p:tav tm="0">
                                          <p:val>
                                            <p:strVal val="ppt_x"/>
                                          </p:val>
                                        </p:tav>
                                        <p:tav tm="100000">
                                          <p:val>
                                            <p:strVal val="ppt_x"/>
                                          </p:val>
                                        </p:tav>
                                      </p:tavLst>
                                    </p:anim>
                                    <p:anim calcmode="lin" valueType="num">
                                      <p:cBhvr>
                                        <p:cTn id="473" dur="1000"/>
                                        <p:tgtEl>
                                          <p:spTgt spid="97"/>
                                        </p:tgtEl>
                                        <p:attrNameLst>
                                          <p:attrName>ppt_y</p:attrName>
                                        </p:attrNameLst>
                                      </p:cBhvr>
                                      <p:tavLst>
                                        <p:tav tm="0">
                                          <p:val>
                                            <p:strVal val="ppt_y"/>
                                          </p:val>
                                        </p:tav>
                                        <p:tav tm="100000">
                                          <p:val>
                                            <p:strVal val="ppt_y+.1"/>
                                          </p:val>
                                        </p:tav>
                                      </p:tavLst>
                                    </p:anim>
                                    <p:set>
                                      <p:cBhvr>
                                        <p:cTn id="474" dur="1" fill="hold">
                                          <p:stCondLst>
                                            <p:cond delay="999"/>
                                          </p:stCondLst>
                                        </p:cTn>
                                        <p:tgtEl>
                                          <p:spTgt spid="97"/>
                                        </p:tgtEl>
                                        <p:attrNameLst>
                                          <p:attrName>style.visibility</p:attrName>
                                        </p:attrNameLst>
                                      </p:cBhvr>
                                      <p:to>
                                        <p:strVal val="hidden"/>
                                      </p:to>
                                    </p:set>
                                  </p:childTnLst>
                                </p:cTn>
                              </p:par>
                              <p:par>
                                <p:cTn id="475" presetID="42" presetClass="exit" presetSubtype="0" fill="hold" grpId="0" nodeType="withEffect">
                                  <p:stCondLst>
                                    <p:cond delay="0"/>
                                  </p:stCondLst>
                                  <p:childTnLst>
                                    <p:animEffect transition="out" filter="fade">
                                      <p:cBhvr>
                                        <p:cTn id="476" dur="1000"/>
                                        <p:tgtEl>
                                          <p:spTgt spid="98"/>
                                        </p:tgtEl>
                                      </p:cBhvr>
                                    </p:animEffect>
                                    <p:anim calcmode="lin" valueType="num">
                                      <p:cBhvr>
                                        <p:cTn id="477" dur="1000"/>
                                        <p:tgtEl>
                                          <p:spTgt spid="98"/>
                                        </p:tgtEl>
                                        <p:attrNameLst>
                                          <p:attrName>ppt_x</p:attrName>
                                        </p:attrNameLst>
                                      </p:cBhvr>
                                      <p:tavLst>
                                        <p:tav tm="0">
                                          <p:val>
                                            <p:strVal val="ppt_x"/>
                                          </p:val>
                                        </p:tav>
                                        <p:tav tm="100000">
                                          <p:val>
                                            <p:strVal val="ppt_x"/>
                                          </p:val>
                                        </p:tav>
                                      </p:tavLst>
                                    </p:anim>
                                    <p:anim calcmode="lin" valueType="num">
                                      <p:cBhvr>
                                        <p:cTn id="478" dur="1000"/>
                                        <p:tgtEl>
                                          <p:spTgt spid="98"/>
                                        </p:tgtEl>
                                        <p:attrNameLst>
                                          <p:attrName>ppt_y</p:attrName>
                                        </p:attrNameLst>
                                      </p:cBhvr>
                                      <p:tavLst>
                                        <p:tav tm="0">
                                          <p:val>
                                            <p:strVal val="ppt_y"/>
                                          </p:val>
                                        </p:tav>
                                        <p:tav tm="100000">
                                          <p:val>
                                            <p:strVal val="ppt_y+.1"/>
                                          </p:val>
                                        </p:tav>
                                      </p:tavLst>
                                    </p:anim>
                                    <p:set>
                                      <p:cBhvr>
                                        <p:cTn id="479" dur="1" fill="hold">
                                          <p:stCondLst>
                                            <p:cond delay="999"/>
                                          </p:stCondLst>
                                        </p:cTn>
                                        <p:tgtEl>
                                          <p:spTgt spid="98"/>
                                        </p:tgtEl>
                                        <p:attrNameLst>
                                          <p:attrName>style.visibility</p:attrName>
                                        </p:attrNameLst>
                                      </p:cBhvr>
                                      <p:to>
                                        <p:strVal val="hidden"/>
                                      </p:to>
                                    </p:set>
                                  </p:childTnLst>
                                </p:cTn>
                              </p:par>
                              <p:par>
                                <p:cTn id="480" presetID="42" presetClass="exit" presetSubtype="0" fill="hold" grpId="0" nodeType="withEffect">
                                  <p:stCondLst>
                                    <p:cond delay="0"/>
                                  </p:stCondLst>
                                  <p:childTnLst>
                                    <p:animEffect transition="out" filter="fade">
                                      <p:cBhvr>
                                        <p:cTn id="481" dur="1000"/>
                                        <p:tgtEl>
                                          <p:spTgt spid="99"/>
                                        </p:tgtEl>
                                      </p:cBhvr>
                                    </p:animEffect>
                                    <p:anim calcmode="lin" valueType="num">
                                      <p:cBhvr>
                                        <p:cTn id="482" dur="1000"/>
                                        <p:tgtEl>
                                          <p:spTgt spid="99"/>
                                        </p:tgtEl>
                                        <p:attrNameLst>
                                          <p:attrName>ppt_x</p:attrName>
                                        </p:attrNameLst>
                                      </p:cBhvr>
                                      <p:tavLst>
                                        <p:tav tm="0">
                                          <p:val>
                                            <p:strVal val="ppt_x"/>
                                          </p:val>
                                        </p:tav>
                                        <p:tav tm="100000">
                                          <p:val>
                                            <p:strVal val="ppt_x"/>
                                          </p:val>
                                        </p:tav>
                                      </p:tavLst>
                                    </p:anim>
                                    <p:anim calcmode="lin" valueType="num">
                                      <p:cBhvr>
                                        <p:cTn id="483" dur="1000"/>
                                        <p:tgtEl>
                                          <p:spTgt spid="99"/>
                                        </p:tgtEl>
                                        <p:attrNameLst>
                                          <p:attrName>ppt_y</p:attrName>
                                        </p:attrNameLst>
                                      </p:cBhvr>
                                      <p:tavLst>
                                        <p:tav tm="0">
                                          <p:val>
                                            <p:strVal val="ppt_y"/>
                                          </p:val>
                                        </p:tav>
                                        <p:tav tm="100000">
                                          <p:val>
                                            <p:strVal val="ppt_y+.1"/>
                                          </p:val>
                                        </p:tav>
                                      </p:tavLst>
                                    </p:anim>
                                    <p:set>
                                      <p:cBhvr>
                                        <p:cTn id="484" dur="1" fill="hold">
                                          <p:stCondLst>
                                            <p:cond delay="999"/>
                                          </p:stCondLst>
                                        </p:cTn>
                                        <p:tgtEl>
                                          <p:spTgt spid="99"/>
                                        </p:tgtEl>
                                        <p:attrNameLst>
                                          <p:attrName>style.visibility</p:attrName>
                                        </p:attrNameLst>
                                      </p:cBhvr>
                                      <p:to>
                                        <p:strVal val="hidden"/>
                                      </p:to>
                                    </p:set>
                                  </p:childTnLst>
                                </p:cTn>
                              </p:par>
                              <p:par>
                                <p:cTn id="485" presetID="42" presetClass="exit" presetSubtype="0" fill="hold" grpId="0" nodeType="withEffect">
                                  <p:stCondLst>
                                    <p:cond delay="0"/>
                                  </p:stCondLst>
                                  <p:childTnLst>
                                    <p:animEffect transition="out" filter="fade">
                                      <p:cBhvr>
                                        <p:cTn id="486" dur="1000"/>
                                        <p:tgtEl>
                                          <p:spTgt spid="100"/>
                                        </p:tgtEl>
                                      </p:cBhvr>
                                    </p:animEffect>
                                    <p:anim calcmode="lin" valueType="num">
                                      <p:cBhvr>
                                        <p:cTn id="487" dur="1000"/>
                                        <p:tgtEl>
                                          <p:spTgt spid="100"/>
                                        </p:tgtEl>
                                        <p:attrNameLst>
                                          <p:attrName>ppt_x</p:attrName>
                                        </p:attrNameLst>
                                      </p:cBhvr>
                                      <p:tavLst>
                                        <p:tav tm="0">
                                          <p:val>
                                            <p:strVal val="ppt_x"/>
                                          </p:val>
                                        </p:tav>
                                        <p:tav tm="100000">
                                          <p:val>
                                            <p:strVal val="ppt_x"/>
                                          </p:val>
                                        </p:tav>
                                      </p:tavLst>
                                    </p:anim>
                                    <p:anim calcmode="lin" valueType="num">
                                      <p:cBhvr>
                                        <p:cTn id="488" dur="1000"/>
                                        <p:tgtEl>
                                          <p:spTgt spid="100"/>
                                        </p:tgtEl>
                                        <p:attrNameLst>
                                          <p:attrName>ppt_y</p:attrName>
                                        </p:attrNameLst>
                                      </p:cBhvr>
                                      <p:tavLst>
                                        <p:tav tm="0">
                                          <p:val>
                                            <p:strVal val="ppt_y"/>
                                          </p:val>
                                        </p:tav>
                                        <p:tav tm="100000">
                                          <p:val>
                                            <p:strVal val="ppt_y+.1"/>
                                          </p:val>
                                        </p:tav>
                                      </p:tavLst>
                                    </p:anim>
                                    <p:set>
                                      <p:cBhvr>
                                        <p:cTn id="489" dur="1" fill="hold">
                                          <p:stCondLst>
                                            <p:cond delay="999"/>
                                          </p:stCondLst>
                                        </p:cTn>
                                        <p:tgtEl>
                                          <p:spTgt spid="100"/>
                                        </p:tgtEl>
                                        <p:attrNameLst>
                                          <p:attrName>style.visibility</p:attrName>
                                        </p:attrNameLst>
                                      </p:cBhvr>
                                      <p:to>
                                        <p:strVal val="hidden"/>
                                      </p:to>
                                    </p:set>
                                  </p:childTnLst>
                                </p:cTn>
                              </p:par>
                              <p:par>
                                <p:cTn id="490" presetID="42" presetClass="exit" presetSubtype="0" fill="hold" grpId="0" nodeType="withEffect">
                                  <p:stCondLst>
                                    <p:cond delay="0"/>
                                  </p:stCondLst>
                                  <p:childTnLst>
                                    <p:animEffect transition="out" filter="fade">
                                      <p:cBhvr>
                                        <p:cTn id="491" dur="1000"/>
                                        <p:tgtEl>
                                          <p:spTgt spid="101"/>
                                        </p:tgtEl>
                                      </p:cBhvr>
                                    </p:animEffect>
                                    <p:anim calcmode="lin" valueType="num">
                                      <p:cBhvr>
                                        <p:cTn id="492" dur="1000"/>
                                        <p:tgtEl>
                                          <p:spTgt spid="101"/>
                                        </p:tgtEl>
                                        <p:attrNameLst>
                                          <p:attrName>ppt_x</p:attrName>
                                        </p:attrNameLst>
                                      </p:cBhvr>
                                      <p:tavLst>
                                        <p:tav tm="0">
                                          <p:val>
                                            <p:strVal val="ppt_x"/>
                                          </p:val>
                                        </p:tav>
                                        <p:tav tm="100000">
                                          <p:val>
                                            <p:strVal val="ppt_x"/>
                                          </p:val>
                                        </p:tav>
                                      </p:tavLst>
                                    </p:anim>
                                    <p:anim calcmode="lin" valueType="num">
                                      <p:cBhvr>
                                        <p:cTn id="493" dur="1000"/>
                                        <p:tgtEl>
                                          <p:spTgt spid="101"/>
                                        </p:tgtEl>
                                        <p:attrNameLst>
                                          <p:attrName>ppt_y</p:attrName>
                                        </p:attrNameLst>
                                      </p:cBhvr>
                                      <p:tavLst>
                                        <p:tav tm="0">
                                          <p:val>
                                            <p:strVal val="ppt_y"/>
                                          </p:val>
                                        </p:tav>
                                        <p:tav tm="100000">
                                          <p:val>
                                            <p:strVal val="ppt_y+.1"/>
                                          </p:val>
                                        </p:tav>
                                      </p:tavLst>
                                    </p:anim>
                                    <p:set>
                                      <p:cBhvr>
                                        <p:cTn id="494" dur="1" fill="hold">
                                          <p:stCondLst>
                                            <p:cond delay="999"/>
                                          </p:stCondLst>
                                        </p:cTn>
                                        <p:tgtEl>
                                          <p:spTgt spid="101"/>
                                        </p:tgtEl>
                                        <p:attrNameLst>
                                          <p:attrName>style.visibility</p:attrName>
                                        </p:attrNameLst>
                                      </p:cBhvr>
                                      <p:to>
                                        <p:strVal val="hidden"/>
                                      </p:to>
                                    </p:set>
                                  </p:childTnLst>
                                </p:cTn>
                              </p:par>
                              <p:par>
                                <p:cTn id="495" presetID="42" presetClass="exit" presetSubtype="0" fill="hold" grpId="0" nodeType="withEffect">
                                  <p:stCondLst>
                                    <p:cond delay="0"/>
                                  </p:stCondLst>
                                  <p:childTnLst>
                                    <p:animEffect transition="out" filter="fade">
                                      <p:cBhvr>
                                        <p:cTn id="496" dur="1000"/>
                                        <p:tgtEl>
                                          <p:spTgt spid="102"/>
                                        </p:tgtEl>
                                      </p:cBhvr>
                                    </p:animEffect>
                                    <p:anim calcmode="lin" valueType="num">
                                      <p:cBhvr>
                                        <p:cTn id="497" dur="1000"/>
                                        <p:tgtEl>
                                          <p:spTgt spid="102"/>
                                        </p:tgtEl>
                                        <p:attrNameLst>
                                          <p:attrName>ppt_x</p:attrName>
                                        </p:attrNameLst>
                                      </p:cBhvr>
                                      <p:tavLst>
                                        <p:tav tm="0">
                                          <p:val>
                                            <p:strVal val="ppt_x"/>
                                          </p:val>
                                        </p:tav>
                                        <p:tav tm="100000">
                                          <p:val>
                                            <p:strVal val="ppt_x"/>
                                          </p:val>
                                        </p:tav>
                                      </p:tavLst>
                                    </p:anim>
                                    <p:anim calcmode="lin" valueType="num">
                                      <p:cBhvr>
                                        <p:cTn id="498" dur="1000"/>
                                        <p:tgtEl>
                                          <p:spTgt spid="102"/>
                                        </p:tgtEl>
                                        <p:attrNameLst>
                                          <p:attrName>ppt_y</p:attrName>
                                        </p:attrNameLst>
                                      </p:cBhvr>
                                      <p:tavLst>
                                        <p:tav tm="0">
                                          <p:val>
                                            <p:strVal val="ppt_y"/>
                                          </p:val>
                                        </p:tav>
                                        <p:tav tm="100000">
                                          <p:val>
                                            <p:strVal val="ppt_y+.1"/>
                                          </p:val>
                                        </p:tav>
                                      </p:tavLst>
                                    </p:anim>
                                    <p:set>
                                      <p:cBhvr>
                                        <p:cTn id="499" dur="1" fill="hold">
                                          <p:stCondLst>
                                            <p:cond delay="999"/>
                                          </p:stCondLst>
                                        </p:cTn>
                                        <p:tgtEl>
                                          <p:spTgt spid="102"/>
                                        </p:tgtEl>
                                        <p:attrNameLst>
                                          <p:attrName>style.visibility</p:attrName>
                                        </p:attrNameLst>
                                      </p:cBhvr>
                                      <p:to>
                                        <p:strVal val="hidden"/>
                                      </p:to>
                                    </p:set>
                                  </p:childTnLst>
                                </p:cTn>
                              </p:par>
                              <p:par>
                                <p:cTn id="500" presetID="42" presetClass="exit" presetSubtype="0" fill="hold" grpId="0" nodeType="withEffect">
                                  <p:stCondLst>
                                    <p:cond delay="0"/>
                                  </p:stCondLst>
                                  <p:childTnLst>
                                    <p:animEffect transition="out" filter="fade">
                                      <p:cBhvr>
                                        <p:cTn id="501" dur="1000"/>
                                        <p:tgtEl>
                                          <p:spTgt spid="103"/>
                                        </p:tgtEl>
                                      </p:cBhvr>
                                    </p:animEffect>
                                    <p:anim calcmode="lin" valueType="num">
                                      <p:cBhvr>
                                        <p:cTn id="502" dur="1000"/>
                                        <p:tgtEl>
                                          <p:spTgt spid="103"/>
                                        </p:tgtEl>
                                        <p:attrNameLst>
                                          <p:attrName>ppt_x</p:attrName>
                                        </p:attrNameLst>
                                      </p:cBhvr>
                                      <p:tavLst>
                                        <p:tav tm="0">
                                          <p:val>
                                            <p:strVal val="ppt_x"/>
                                          </p:val>
                                        </p:tav>
                                        <p:tav tm="100000">
                                          <p:val>
                                            <p:strVal val="ppt_x"/>
                                          </p:val>
                                        </p:tav>
                                      </p:tavLst>
                                    </p:anim>
                                    <p:anim calcmode="lin" valueType="num">
                                      <p:cBhvr>
                                        <p:cTn id="503" dur="1000"/>
                                        <p:tgtEl>
                                          <p:spTgt spid="103"/>
                                        </p:tgtEl>
                                        <p:attrNameLst>
                                          <p:attrName>ppt_y</p:attrName>
                                        </p:attrNameLst>
                                      </p:cBhvr>
                                      <p:tavLst>
                                        <p:tav tm="0">
                                          <p:val>
                                            <p:strVal val="ppt_y"/>
                                          </p:val>
                                        </p:tav>
                                        <p:tav tm="100000">
                                          <p:val>
                                            <p:strVal val="ppt_y+.1"/>
                                          </p:val>
                                        </p:tav>
                                      </p:tavLst>
                                    </p:anim>
                                    <p:set>
                                      <p:cBhvr>
                                        <p:cTn id="504" dur="1" fill="hold">
                                          <p:stCondLst>
                                            <p:cond delay="999"/>
                                          </p:stCondLst>
                                        </p:cTn>
                                        <p:tgtEl>
                                          <p:spTgt spid="103"/>
                                        </p:tgtEl>
                                        <p:attrNameLst>
                                          <p:attrName>style.visibility</p:attrName>
                                        </p:attrNameLst>
                                      </p:cBhvr>
                                      <p:to>
                                        <p:strVal val="hidden"/>
                                      </p:to>
                                    </p:set>
                                  </p:childTnLst>
                                </p:cTn>
                              </p:par>
                              <p:par>
                                <p:cTn id="505" presetID="42" presetClass="exit" presetSubtype="0" fill="hold" grpId="0" nodeType="withEffect">
                                  <p:stCondLst>
                                    <p:cond delay="0"/>
                                  </p:stCondLst>
                                  <p:childTnLst>
                                    <p:animEffect transition="out" filter="fade">
                                      <p:cBhvr>
                                        <p:cTn id="506" dur="1000"/>
                                        <p:tgtEl>
                                          <p:spTgt spid="104"/>
                                        </p:tgtEl>
                                      </p:cBhvr>
                                    </p:animEffect>
                                    <p:anim calcmode="lin" valueType="num">
                                      <p:cBhvr>
                                        <p:cTn id="507" dur="1000"/>
                                        <p:tgtEl>
                                          <p:spTgt spid="104"/>
                                        </p:tgtEl>
                                        <p:attrNameLst>
                                          <p:attrName>ppt_x</p:attrName>
                                        </p:attrNameLst>
                                      </p:cBhvr>
                                      <p:tavLst>
                                        <p:tav tm="0">
                                          <p:val>
                                            <p:strVal val="ppt_x"/>
                                          </p:val>
                                        </p:tav>
                                        <p:tav tm="100000">
                                          <p:val>
                                            <p:strVal val="ppt_x"/>
                                          </p:val>
                                        </p:tav>
                                      </p:tavLst>
                                    </p:anim>
                                    <p:anim calcmode="lin" valueType="num">
                                      <p:cBhvr>
                                        <p:cTn id="508" dur="1000"/>
                                        <p:tgtEl>
                                          <p:spTgt spid="104"/>
                                        </p:tgtEl>
                                        <p:attrNameLst>
                                          <p:attrName>ppt_y</p:attrName>
                                        </p:attrNameLst>
                                      </p:cBhvr>
                                      <p:tavLst>
                                        <p:tav tm="0">
                                          <p:val>
                                            <p:strVal val="ppt_y"/>
                                          </p:val>
                                        </p:tav>
                                        <p:tav tm="100000">
                                          <p:val>
                                            <p:strVal val="ppt_y+.1"/>
                                          </p:val>
                                        </p:tav>
                                      </p:tavLst>
                                    </p:anim>
                                    <p:set>
                                      <p:cBhvr>
                                        <p:cTn id="509" dur="1" fill="hold">
                                          <p:stCondLst>
                                            <p:cond delay="999"/>
                                          </p:stCondLst>
                                        </p:cTn>
                                        <p:tgtEl>
                                          <p:spTgt spid="104"/>
                                        </p:tgtEl>
                                        <p:attrNameLst>
                                          <p:attrName>style.visibility</p:attrName>
                                        </p:attrNameLst>
                                      </p:cBhvr>
                                      <p:to>
                                        <p:strVal val="hidden"/>
                                      </p:to>
                                    </p:set>
                                  </p:childTnLst>
                                </p:cTn>
                              </p:par>
                              <p:par>
                                <p:cTn id="510" presetID="42" presetClass="exit" presetSubtype="0" fill="hold" grpId="0" nodeType="withEffect">
                                  <p:stCondLst>
                                    <p:cond delay="0"/>
                                  </p:stCondLst>
                                  <p:childTnLst>
                                    <p:animEffect transition="out" filter="fade">
                                      <p:cBhvr>
                                        <p:cTn id="511" dur="1000"/>
                                        <p:tgtEl>
                                          <p:spTgt spid="105"/>
                                        </p:tgtEl>
                                      </p:cBhvr>
                                    </p:animEffect>
                                    <p:anim calcmode="lin" valueType="num">
                                      <p:cBhvr>
                                        <p:cTn id="512" dur="1000"/>
                                        <p:tgtEl>
                                          <p:spTgt spid="105"/>
                                        </p:tgtEl>
                                        <p:attrNameLst>
                                          <p:attrName>ppt_x</p:attrName>
                                        </p:attrNameLst>
                                      </p:cBhvr>
                                      <p:tavLst>
                                        <p:tav tm="0">
                                          <p:val>
                                            <p:strVal val="ppt_x"/>
                                          </p:val>
                                        </p:tav>
                                        <p:tav tm="100000">
                                          <p:val>
                                            <p:strVal val="ppt_x"/>
                                          </p:val>
                                        </p:tav>
                                      </p:tavLst>
                                    </p:anim>
                                    <p:anim calcmode="lin" valueType="num">
                                      <p:cBhvr>
                                        <p:cTn id="513" dur="1000"/>
                                        <p:tgtEl>
                                          <p:spTgt spid="105"/>
                                        </p:tgtEl>
                                        <p:attrNameLst>
                                          <p:attrName>ppt_y</p:attrName>
                                        </p:attrNameLst>
                                      </p:cBhvr>
                                      <p:tavLst>
                                        <p:tav tm="0">
                                          <p:val>
                                            <p:strVal val="ppt_y"/>
                                          </p:val>
                                        </p:tav>
                                        <p:tav tm="100000">
                                          <p:val>
                                            <p:strVal val="ppt_y+.1"/>
                                          </p:val>
                                        </p:tav>
                                      </p:tavLst>
                                    </p:anim>
                                    <p:set>
                                      <p:cBhvr>
                                        <p:cTn id="514" dur="1" fill="hold">
                                          <p:stCondLst>
                                            <p:cond delay="999"/>
                                          </p:stCondLst>
                                        </p:cTn>
                                        <p:tgtEl>
                                          <p:spTgt spid="105"/>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3" grpId="0" animBg="1"/>
      <p:bldP spid="4" grpId="0" animBg="1"/>
      <p:bldP spid="5" grpId="0" animBg="1"/>
      <p:bldP spid="6" grpId="0" animBg="1"/>
      <p:bldP spid="7" grpId="0" animBg="1"/>
      <p:bldP spid="8" grpId="0" animBg="1"/>
      <p:bldP spid="9" grpId="0" animBg="1"/>
      <p:bldP spid="10" grpId="0" animBg="1"/>
      <p:bldP spid="11" grpId="0" animBg="1"/>
      <p:bldP spid="12" grpId="0" animBg="1"/>
      <p:bldP spid="13" grpId="0" animBg="1"/>
      <p:bldP spid="14" grpId="0" animBg="1"/>
      <p:bldP spid="15" grpId="0" animBg="1"/>
      <p:bldP spid="16" grpId="0" animBg="1"/>
      <p:bldP spid="17" grpId="0" animBg="1"/>
      <p:bldP spid="18" grpId="0" animBg="1"/>
      <p:bldP spid="19" grpId="0" animBg="1"/>
      <p:bldP spid="20" grpId="0" animBg="1"/>
      <p:bldP spid="21" grpId="0" animBg="1"/>
      <p:bldP spid="22" grpId="0" animBg="1"/>
      <p:bldP spid="23" grpId="0" animBg="1"/>
      <p:bldP spid="24" grpId="0" animBg="1"/>
      <p:bldP spid="26" grpId="0" animBg="1"/>
      <p:bldP spid="27" grpId="0" animBg="1"/>
      <p:bldP spid="28" grpId="0" animBg="1"/>
      <p:bldP spid="29" grpId="0" animBg="1"/>
      <p:bldP spid="30" grpId="0" animBg="1"/>
      <p:bldP spid="31" grpId="0" animBg="1"/>
      <p:bldP spid="32" grpId="0" animBg="1"/>
      <p:bldP spid="33" grpId="0" animBg="1"/>
      <p:bldP spid="34" grpId="0" animBg="1"/>
      <p:bldP spid="35" grpId="0" animBg="1"/>
      <p:bldP spid="36" grpId="0" animBg="1"/>
      <p:bldP spid="37" grpId="0" animBg="1"/>
      <p:bldP spid="38" grpId="0" animBg="1"/>
      <p:bldP spid="39" grpId="0" animBg="1"/>
      <p:bldP spid="40" grpId="0" animBg="1"/>
      <p:bldP spid="41" grpId="0" animBg="1"/>
      <p:bldP spid="42" grpId="0" animBg="1"/>
      <p:bldP spid="43" grpId="0" animBg="1"/>
      <p:bldP spid="44" grpId="0" animBg="1"/>
      <p:bldP spid="45" grpId="0" animBg="1"/>
      <p:bldP spid="46" grpId="0" animBg="1"/>
      <p:bldP spid="47" grpId="0" animBg="1"/>
      <p:bldP spid="48" grpId="0" animBg="1"/>
      <p:bldP spid="49" grpId="0" animBg="1"/>
      <p:bldP spid="50" grpId="0" animBg="1"/>
      <p:bldP spid="51" grpId="0" animBg="1"/>
      <p:bldP spid="52" grpId="0" animBg="1"/>
      <p:bldP spid="53" grpId="0" animBg="1"/>
      <p:bldP spid="54" grpId="0" animBg="1"/>
      <p:bldP spid="55" grpId="0" animBg="1"/>
      <p:bldP spid="56" grpId="0" animBg="1"/>
      <p:bldP spid="57" grpId="0" animBg="1"/>
      <p:bldP spid="58" grpId="0" animBg="1"/>
      <p:bldP spid="59" grpId="0" animBg="1"/>
      <p:bldP spid="60" grpId="0" animBg="1"/>
      <p:bldP spid="61" grpId="0" animBg="1"/>
      <p:bldP spid="62" grpId="0" animBg="1"/>
      <p:bldP spid="63" grpId="0" animBg="1"/>
      <p:bldP spid="64" grpId="0" animBg="1"/>
      <p:bldP spid="65" grpId="0" animBg="1"/>
      <p:bldP spid="66" grpId="0" animBg="1"/>
      <p:bldP spid="67" grpId="0" animBg="1"/>
      <p:bldP spid="68" grpId="0" animBg="1"/>
      <p:bldP spid="69" grpId="0" animBg="1"/>
      <p:bldP spid="70" grpId="0" animBg="1"/>
      <p:bldP spid="71" grpId="0" animBg="1"/>
      <p:bldP spid="72" grpId="0" animBg="1"/>
      <p:bldP spid="73" grpId="0" animBg="1"/>
      <p:bldP spid="75" grpId="0" animBg="1"/>
      <p:bldP spid="76" grpId="0" animBg="1"/>
      <p:bldP spid="77" grpId="0" animBg="1"/>
      <p:bldP spid="78" grpId="0" animBg="1"/>
      <p:bldP spid="79" grpId="0" animBg="1"/>
      <p:bldP spid="80" grpId="0" animBg="1"/>
      <p:bldP spid="81" grpId="0" animBg="1"/>
      <p:bldP spid="82" grpId="0" animBg="1"/>
      <p:bldP spid="83" grpId="0" animBg="1"/>
      <p:bldP spid="84" grpId="0" animBg="1"/>
      <p:bldP spid="85" grpId="0" animBg="1"/>
      <p:bldP spid="86" grpId="0" animBg="1"/>
      <p:bldP spid="87" grpId="0" animBg="1"/>
      <p:bldP spid="88" grpId="0" animBg="1"/>
      <p:bldP spid="89" grpId="0" animBg="1"/>
      <p:bldP spid="90" grpId="0" animBg="1"/>
      <p:bldP spid="91" grpId="0" animBg="1"/>
      <p:bldP spid="92" grpId="0" animBg="1"/>
      <p:bldP spid="93" grpId="0" animBg="1"/>
      <p:bldP spid="94" grpId="0" animBg="1"/>
      <p:bldP spid="95" grpId="0" animBg="1"/>
      <p:bldP spid="96" grpId="0" animBg="1"/>
      <p:bldP spid="97" grpId="0" animBg="1"/>
      <p:bldP spid="98" grpId="0" animBg="1"/>
      <p:bldP spid="99" grpId="0" animBg="1"/>
      <p:bldP spid="100" grpId="0" animBg="1"/>
      <p:bldP spid="101" grpId="0" animBg="1"/>
      <p:bldP spid="102" grpId="0" animBg="1"/>
      <p:bldP spid="103" grpId="0" animBg="1"/>
      <p:bldP spid="104" grpId="0" animBg="1"/>
      <p:bldP spid="105" grpId="0" animBg="1"/>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p:nvPr/>
        </p:nvSpPr>
        <p:spPr>
          <a:xfrm>
            <a:off x="8087591" y="2780515"/>
            <a:ext cx="91005" cy="46392"/>
          </a:xfrm>
          <a:prstGeom prst="rect">
            <a:avLst/>
          </a:prstGeom>
          <a:blipFill>
            <a:blip r:embed="rId2" cstate="print"/>
            <a:stretch>
              <a:fillRect/>
            </a:stretch>
          </a:blipFill>
        </p:spPr>
        <p:txBody>
          <a:bodyPr wrap="square" lIns="0" tIns="0" rIns="0" bIns="0" rtlCol="0">
            <a:noAutofit/>
          </a:bodyPr>
          <a:lstStyle/>
          <a:p>
            <a:endParaRPr/>
          </a:p>
        </p:txBody>
      </p:sp>
      <p:sp>
        <p:nvSpPr>
          <p:cNvPr id="3" name="object 3"/>
          <p:cNvSpPr/>
          <p:nvPr/>
        </p:nvSpPr>
        <p:spPr>
          <a:xfrm>
            <a:off x="8296794" y="2768917"/>
            <a:ext cx="93518" cy="56982"/>
          </a:xfrm>
          <a:prstGeom prst="rect">
            <a:avLst/>
          </a:prstGeom>
          <a:blipFill>
            <a:blip r:embed="rId3" cstate="print"/>
            <a:stretch>
              <a:fillRect/>
            </a:stretch>
          </a:blipFill>
        </p:spPr>
        <p:txBody>
          <a:bodyPr wrap="square" lIns="0" tIns="0" rIns="0" bIns="0" rtlCol="0">
            <a:noAutofit/>
          </a:bodyPr>
          <a:lstStyle/>
          <a:p>
            <a:endParaRPr/>
          </a:p>
        </p:txBody>
      </p:sp>
      <p:sp>
        <p:nvSpPr>
          <p:cNvPr id="4" name="object 4"/>
          <p:cNvSpPr/>
          <p:nvPr/>
        </p:nvSpPr>
        <p:spPr>
          <a:xfrm>
            <a:off x="8210205" y="2696303"/>
            <a:ext cx="184265" cy="128588"/>
          </a:xfrm>
          <a:prstGeom prst="rect">
            <a:avLst/>
          </a:prstGeom>
          <a:blipFill>
            <a:blip r:embed="rId4" cstate="print"/>
            <a:stretch>
              <a:fillRect/>
            </a:stretch>
          </a:blipFill>
        </p:spPr>
        <p:txBody>
          <a:bodyPr wrap="square" lIns="0" tIns="0" rIns="0" bIns="0" rtlCol="0">
            <a:noAutofit/>
          </a:bodyPr>
          <a:lstStyle/>
          <a:p>
            <a:endParaRPr/>
          </a:p>
        </p:txBody>
      </p:sp>
      <p:sp>
        <p:nvSpPr>
          <p:cNvPr id="5" name="object 5"/>
          <p:cNvSpPr/>
          <p:nvPr/>
        </p:nvSpPr>
        <p:spPr>
          <a:xfrm>
            <a:off x="8314114" y="2755807"/>
            <a:ext cx="80167" cy="29752"/>
          </a:xfrm>
          <a:prstGeom prst="rect">
            <a:avLst/>
          </a:prstGeom>
          <a:blipFill>
            <a:blip r:embed="rId5" cstate="print"/>
            <a:stretch>
              <a:fillRect/>
            </a:stretch>
          </a:blipFill>
        </p:spPr>
        <p:txBody>
          <a:bodyPr wrap="square" lIns="0" tIns="0" rIns="0" bIns="0" rtlCol="0">
            <a:noAutofit/>
          </a:bodyPr>
          <a:lstStyle/>
          <a:p>
            <a:endParaRPr/>
          </a:p>
        </p:txBody>
      </p:sp>
      <p:sp>
        <p:nvSpPr>
          <p:cNvPr id="6" name="object 6"/>
          <p:cNvSpPr/>
          <p:nvPr/>
        </p:nvSpPr>
        <p:spPr>
          <a:xfrm>
            <a:off x="8345288" y="2669073"/>
            <a:ext cx="76892" cy="34794"/>
          </a:xfrm>
          <a:prstGeom prst="rect">
            <a:avLst/>
          </a:prstGeom>
          <a:blipFill>
            <a:blip r:embed="rId6" cstate="print"/>
            <a:stretch>
              <a:fillRect/>
            </a:stretch>
          </a:blipFill>
        </p:spPr>
        <p:txBody>
          <a:bodyPr wrap="square" lIns="0" tIns="0" rIns="0" bIns="0" rtlCol="0">
            <a:noAutofit/>
          </a:bodyPr>
          <a:lstStyle/>
          <a:p>
            <a:endParaRPr/>
          </a:p>
        </p:txBody>
      </p:sp>
      <p:sp>
        <p:nvSpPr>
          <p:cNvPr id="7" name="object 7"/>
          <p:cNvSpPr/>
          <p:nvPr/>
        </p:nvSpPr>
        <p:spPr>
          <a:xfrm>
            <a:off x="7956665" y="2652433"/>
            <a:ext cx="283258" cy="151279"/>
          </a:xfrm>
          <a:prstGeom prst="rect">
            <a:avLst/>
          </a:prstGeom>
          <a:blipFill>
            <a:blip r:embed="rId7" cstate="print"/>
            <a:stretch>
              <a:fillRect/>
            </a:stretch>
          </a:blipFill>
        </p:spPr>
        <p:txBody>
          <a:bodyPr wrap="square" lIns="0" tIns="0" rIns="0" bIns="0" rtlCol="0">
            <a:noAutofit/>
          </a:bodyPr>
          <a:lstStyle/>
          <a:p>
            <a:endParaRPr/>
          </a:p>
        </p:txBody>
      </p:sp>
      <p:sp>
        <p:nvSpPr>
          <p:cNvPr id="8" name="object 8"/>
          <p:cNvSpPr/>
          <p:nvPr/>
        </p:nvSpPr>
        <p:spPr>
          <a:xfrm>
            <a:off x="8019705" y="2596963"/>
            <a:ext cx="343965" cy="90768"/>
          </a:xfrm>
          <a:prstGeom prst="rect">
            <a:avLst/>
          </a:prstGeom>
          <a:blipFill>
            <a:blip r:embed="rId8" cstate="print"/>
            <a:stretch>
              <a:fillRect/>
            </a:stretch>
          </a:blipFill>
        </p:spPr>
        <p:txBody>
          <a:bodyPr wrap="square" lIns="0" tIns="0" rIns="0" bIns="0" rtlCol="0">
            <a:noAutofit/>
          </a:bodyPr>
          <a:lstStyle/>
          <a:p>
            <a:endParaRPr/>
          </a:p>
        </p:txBody>
      </p:sp>
      <p:sp>
        <p:nvSpPr>
          <p:cNvPr id="9" name="object 9"/>
          <p:cNvSpPr/>
          <p:nvPr/>
        </p:nvSpPr>
        <p:spPr>
          <a:xfrm>
            <a:off x="8398628" y="2662517"/>
            <a:ext cx="43641" cy="18657"/>
          </a:xfrm>
          <a:prstGeom prst="rect">
            <a:avLst/>
          </a:prstGeom>
          <a:blipFill>
            <a:blip r:embed="rId9" cstate="print"/>
            <a:stretch>
              <a:fillRect/>
            </a:stretch>
          </a:blipFill>
        </p:spPr>
        <p:txBody>
          <a:bodyPr wrap="square" lIns="0" tIns="0" rIns="0" bIns="0" rtlCol="0">
            <a:noAutofit/>
          </a:bodyPr>
          <a:lstStyle/>
          <a:p>
            <a:endParaRPr/>
          </a:p>
        </p:txBody>
      </p:sp>
      <p:sp>
        <p:nvSpPr>
          <p:cNvPr id="10" name="object 10"/>
          <p:cNvSpPr/>
          <p:nvPr/>
        </p:nvSpPr>
        <p:spPr>
          <a:xfrm>
            <a:off x="8226828" y="2597973"/>
            <a:ext cx="231371" cy="69588"/>
          </a:xfrm>
          <a:prstGeom prst="rect">
            <a:avLst/>
          </a:prstGeom>
          <a:blipFill>
            <a:blip r:embed="rId10" cstate="print"/>
            <a:stretch>
              <a:fillRect/>
            </a:stretch>
          </a:blipFill>
        </p:spPr>
        <p:txBody>
          <a:bodyPr wrap="square" lIns="0" tIns="0" rIns="0" bIns="0" rtlCol="0">
            <a:noAutofit/>
          </a:bodyPr>
          <a:lstStyle/>
          <a:p>
            <a:endParaRPr/>
          </a:p>
        </p:txBody>
      </p:sp>
      <p:sp>
        <p:nvSpPr>
          <p:cNvPr id="11" name="object 11"/>
          <p:cNvSpPr/>
          <p:nvPr/>
        </p:nvSpPr>
        <p:spPr>
          <a:xfrm>
            <a:off x="8353597" y="2614109"/>
            <a:ext cx="104371" cy="34793"/>
          </a:xfrm>
          <a:prstGeom prst="rect">
            <a:avLst/>
          </a:prstGeom>
          <a:blipFill>
            <a:blip r:embed="rId11" cstate="print"/>
            <a:stretch>
              <a:fillRect/>
            </a:stretch>
          </a:blipFill>
        </p:spPr>
        <p:txBody>
          <a:bodyPr wrap="square" lIns="0" tIns="0" rIns="0" bIns="0" rtlCol="0">
            <a:noAutofit/>
          </a:bodyPr>
          <a:lstStyle/>
          <a:p>
            <a:endParaRPr/>
          </a:p>
        </p:txBody>
      </p:sp>
      <p:sp>
        <p:nvSpPr>
          <p:cNvPr id="12" name="object 12"/>
          <p:cNvSpPr/>
          <p:nvPr/>
        </p:nvSpPr>
        <p:spPr>
          <a:xfrm>
            <a:off x="8203972" y="2519307"/>
            <a:ext cx="139237" cy="141194"/>
          </a:xfrm>
          <a:prstGeom prst="rect">
            <a:avLst/>
          </a:prstGeom>
          <a:blipFill>
            <a:blip r:embed="rId12" cstate="print"/>
            <a:stretch>
              <a:fillRect/>
            </a:stretch>
          </a:blipFill>
        </p:spPr>
        <p:txBody>
          <a:bodyPr wrap="square" lIns="0" tIns="0" rIns="0" bIns="0" rtlCol="0">
            <a:noAutofit/>
          </a:bodyPr>
          <a:lstStyle/>
          <a:p>
            <a:endParaRPr/>
          </a:p>
        </p:txBody>
      </p:sp>
      <p:sp>
        <p:nvSpPr>
          <p:cNvPr id="13" name="object 13"/>
          <p:cNvSpPr/>
          <p:nvPr/>
        </p:nvSpPr>
        <p:spPr>
          <a:xfrm>
            <a:off x="8023859" y="2530401"/>
            <a:ext cx="108065" cy="69589"/>
          </a:xfrm>
          <a:prstGeom prst="rect">
            <a:avLst/>
          </a:prstGeom>
          <a:blipFill>
            <a:blip r:embed="rId13" cstate="print"/>
            <a:stretch>
              <a:fillRect/>
            </a:stretch>
          </a:blipFill>
        </p:spPr>
        <p:txBody>
          <a:bodyPr wrap="square" lIns="0" tIns="0" rIns="0" bIns="0" rtlCol="0">
            <a:noAutofit/>
          </a:bodyPr>
          <a:lstStyle/>
          <a:p>
            <a:endParaRPr/>
          </a:p>
        </p:txBody>
      </p:sp>
      <p:sp>
        <p:nvSpPr>
          <p:cNvPr id="14" name="object 14"/>
          <p:cNvSpPr/>
          <p:nvPr/>
        </p:nvSpPr>
        <p:spPr>
          <a:xfrm>
            <a:off x="8237913" y="2501153"/>
            <a:ext cx="87976" cy="70092"/>
          </a:xfrm>
          <a:prstGeom prst="rect">
            <a:avLst/>
          </a:prstGeom>
          <a:blipFill>
            <a:blip r:embed="rId14" cstate="print"/>
            <a:stretch>
              <a:fillRect/>
            </a:stretch>
          </a:blipFill>
        </p:spPr>
        <p:txBody>
          <a:bodyPr wrap="square" lIns="0" tIns="0" rIns="0" bIns="0" rtlCol="0">
            <a:noAutofit/>
          </a:bodyPr>
          <a:lstStyle/>
          <a:p>
            <a:endParaRPr/>
          </a:p>
        </p:txBody>
      </p:sp>
      <p:sp>
        <p:nvSpPr>
          <p:cNvPr id="15" name="object 15"/>
          <p:cNvSpPr/>
          <p:nvPr/>
        </p:nvSpPr>
        <p:spPr>
          <a:xfrm>
            <a:off x="8506690" y="1123501"/>
            <a:ext cx="72044" cy="55973"/>
          </a:xfrm>
          <a:prstGeom prst="rect">
            <a:avLst/>
          </a:prstGeom>
          <a:blipFill>
            <a:blip r:embed="rId15" cstate="print"/>
            <a:stretch>
              <a:fillRect/>
            </a:stretch>
          </a:blipFill>
        </p:spPr>
        <p:txBody>
          <a:bodyPr wrap="square" lIns="0" tIns="0" rIns="0" bIns="0" rtlCol="0">
            <a:noAutofit/>
          </a:bodyPr>
          <a:lstStyle/>
          <a:p>
            <a:endParaRPr/>
          </a:p>
        </p:txBody>
      </p:sp>
      <p:sp>
        <p:nvSpPr>
          <p:cNvPr id="16" name="object 16"/>
          <p:cNvSpPr/>
          <p:nvPr/>
        </p:nvSpPr>
        <p:spPr>
          <a:xfrm>
            <a:off x="8482448" y="1049377"/>
            <a:ext cx="114299" cy="109929"/>
          </a:xfrm>
          <a:prstGeom prst="rect">
            <a:avLst/>
          </a:prstGeom>
          <a:blipFill>
            <a:blip r:embed="rId16" cstate="print"/>
            <a:stretch>
              <a:fillRect/>
            </a:stretch>
          </a:blipFill>
        </p:spPr>
        <p:txBody>
          <a:bodyPr wrap="square" lIns="0" tIns="0" rIns="0" bIns="0" rtlCol="0">
            <a:noAutofit/>
          </a:bodyPr>
          <a:lstStyle/>
          <a:p>
            <a:endParaRPr/>
          </a:p>
        </p:txBody>
      </p:sp>
      <p:sp>
        <p:nvSpPr>
          <p:cNvPr id="17" name="object 17"/>
          <p:cNvSpPr/>
          <p:nvPr/>
        </p:nvSpPr>
        <p:spPr>
          <a:xfrm>
            <a:off x="8352904" y="1077615"/>
            <a:ext cx="96982" cy="65051"/>
          </a:xfrm>
          <a:prstGeom prst="rect">
            <a:avLst/>
          </a:prstGeom>
          <a:blipFill>
            <a:blip r:embed="rId17" cstate="print"/>
            <a:stretch>
              <a:fillRect/>
            </a:stretch>
          </a:blipFill>
        </p:spPr>
        <p:txBody>
          <a:bodyPr wrap="square" lIns="0" tIns="0" rIns="0" bIns="0" rtlCol="0">
            <a:noAutofit/>
          </a:bodyPr>
          <a:lstStyle/>
          <a:p>
            <a:endParaRPr/>
          </a:p>
        </p:txBody>
      </p:sp>
      <p:sp>
        <p:nvSpPr>
          <p:cNvPr id="18" name="object 18"/>
          <p:cNvSpPr/>
          <p:nvPr/>
        </p:nvSpPr>
        <p:spPr>
          <a:xfrm>
            <a:off x="8524008" y="1047358"/>
            <a:ext cx="176645" cy="67571"/>
          </a:xfrm>
          <a:prstGeom prst="rect">
            <a:avLst/>
          </a:prstGeom>
          <a:blipFill>
            <a:blip r:embed="rId18" cstate="print"/>
            <a:stretch>
              <a:fillRect/>
            </a:stretch>
          </a:blipFill>
        </p:spPr>
        <p:txBody>
          <a:bodyPr wrap="square" lIns="0" tIns="0" rIns="0" bIns="0" rtlCol="0">
            <a:noAutofit/>
          </a:bodyPr>
          <a:lstStyle/>
          <a:p>
            <a:endParaRPr/>
          </a:p>
        </p:txBody>
      </p:sp>
      <p:sp>
        <p:nvSpPr>
          <p:cNvPr id="19" name="object 19"/>
          <p:cNvSpPr/>
          <p:nvPr/>
        </p:nvSpPr>
        <p:spPr>
          <a:xfrm>
            <a:off x="8615448" y="1035255"/>
            <a:ext cx="77585" cy="30761"/>
          </a:xfrm>
          <a:prstGeom prst="rect">
            <a:avLst/>
          </a:prstGeom>
          <a:blipFill>
            <a:blip r:embed="rId19" cstate="print"/>
            <a:stretch>
              <a:fillRect/>
            </a:stretch>
          </a:blipFill>
        </p:spPr>
        <p:txBody>
          <a:bodyPr wrap="square" lIns="0" tIns="0" rIns="0" bIns="0" rtlCol="0">
            <a:noAutofit/>
          </a:bodyPr>
          <a:lstStyle/>
          <a:p>
            <a:endParaRPr/>
          </a:p>
        </p:txBody>
      </p:sp>
      <p:sp>
        <p:nvSpPr>
          <p:cNvPr id="20" name="object 20"/>
          <p:cNvSpPr/>
          <p:nvPr/>
        </p:nvSpPr>
        <p:spPr>
          <a:xfrm>
            <a:off x="8341129" y="1006514"/>
            <a:ext cx="231925" cy="74631"/>
          </a:xfrm>
          <a:prstGeom prst="rect">
            <a:avLst/>
          </a:prstGeom>
          <a:blipFill>
            <a:blip r:embed="rId20" cstate="print"/>
            <a:stretch>
              <a:fillRect/>
            </a:stretch>
          </a:blipFill>
        </p:spPr>
        <p:txBody>
          <a:bodyPr wrap="square" lIns="0" tIns="0" rIns="0" bIns="0" rtlCol="0">
            <a:noAutofit/>
          </a:bodyPr>
          <a:lstStyle/>
          <a:p>
            <a:endParaRPr/>
          </a:p>
        </p:txBody>
      </p:sp>
      <p:sp>
        <p:nvSpPr>
          <p:cNvPr id="21" name="object 21"/>
          <p:cNvSpPr/>
          <p:nvPr/>
        </p:nvSpPr>
        <p:spPr>
          <a:xfrm>
            <a:off x="8427027" y="927342"/>
            <a:ext cx="119149" cy="97827"/>
          </a:xfrm>
          <a:prstGeom prst="rect">
            <a:avLst/>
          </a:prstGeom>
          <a:blipFill>
            <a:blip r:embed="rId21" cstate="print"/>
            <a:stretch>
              <a:fillRect/>
            </a:stretch>
          </a:blipFill>
        </p:spPr>
        <p:txBody>
          <a:bodyPr wrap="square" lIns="0" tIns="0" rIns="0" bIns="0" rtlCol="0">
            <a:noAutofit/>
          </a:bodyPr>
          <a:lstStyle/>
          <a:p>
            <a:endParaRPr/>
          </a:p>
        </p:txBody>
      </p:sp>
      <p:sp>
        <p:nvSpPr>
          <p:cNvPr id="22" name="object 22"/>
          <p:cNvSpPr/>
          <p:nvPr/>
        </p:nvSpPr>
        <p:spPr>
          <a:xfrm>
            <a:off x="8519855" y="929865"/>
            <a:ext cx="150321" cy="93288"/>
          </a:xfrm>
          <a:prstGeom prst="rect">
            <a:avLst/>
          </a:prstGeom>
          <a:blipFill>
            <a:blip r:embed="rId22" cstate="print"/>
            <a:stretch>
              <a:fillRect/>
            </a:stretch>
          </a:blipFill>
        </p:spPr>
        <p:txBody>
          <a:bodyPr wrap="square" lIns="0" tIns="0" rIns="0" bIns="0" rtlCol="0">
            <a:noAutofit/>
          </a:bodyPr>
          <a:lstStyle/>
          <a:p>
            <a:endParaRPr/>
          </a:p>
        </p:txBody>
      </p:sp>
      <p:sp>
        <p:nvSpPr>
          <p:cNvPr id="23" name="object 23"/>
          <p:cNvSpPr/>
          <p:nvPr/>
        </p:nvSpPr>
        <p:spPr>
          <a:xfrm>
            <a:off x="8596054" y="932385"/>
            <a:ext cx="75507" cy="42863"/>
          </a:xfrm>
          <a:prstGeom prst="rect">
            <a:avLst/>
          </a:prstGeom>
          <a:blipFill>
            <a:blip r:embed="rId23" cstate="print"/>
            <a:stretch>
              <a:fillRect/>
            </a:stretch>
          </a:blipFill>
        </p:spPr>
        <p:txBody>
          <a:bodyPr wrap="square" lIns="0" tIns="0" rIns="0" bIns="0" rtlCol="0">
            <a:noAutofit/>
          </a:bodyPr>
          <a:lstStyle/>
          <a:p>
            <a:endParaRPr/>
          </a:p>
        </p:txBody>
      </p:sp>
      <p:sp>
        <p:nvSpPr>
          <p:cNvPr id="24" name="object 24"/>
          <p:cNvSpPr/>
          <p:nvPr/>
        </p:nvSpPr>
        <p:spPr>
          <a:xfrm>
            <a:off x="8323118" y="892046"/>
            <a:ext cx="217516" cy="125057"/>
          </a:xfrm>
          <a:prstGeom prst="rect">
            <a:avLst/>
          </a:prstGeom>
          <a:blipFill>
            <a:blip r:embed="rId24" cstate="print"/>
            <a:stretch>
              <a:fillRect/>
            </a:stretch>
          </a:blipFill>
        </p:spPr>
        <p:txBody>
          <a:bodyPr wrap="square" lIns="0" tIns="0" rIns="0" bIns="0" rtlCol="0">
            <a:noAutofit/>
          </a:bodyPr>
          <a:lstStyle/>
          <a:p>
            <a:endParaRPr/>
          </a:p>
        </p:txBody>
      </p:sp>
      <p:sp>
        <p:nvSpPr>
          <p:cNvPr id="26" name="object 26"/>
          <p:cNvSpPr/>
          <p:nvPr/>
        </p:nvSpPr>
        <p:spPr>
          <a:xfrm>
            <a:off x="8111143" y="4259020"/>
            <a:ext cx="76200" cy="54964"/>
          </a:xfrm>
          <a:prstGeom prst="rect">
            <a:avLst/>
          </a:prstGeom>
          <a:blipFill>
            <a:blip r:embed="rId25" cstate="print"/>
            <a:stretch>
              <a:fillRect/>
            </a:stretch>
          </a:blipFill>
        </p:spPr>
        <p:txBody>
          <a:bodyPr wrap="square" lIns="0" tIns="0" rIns="0" bIns="0" rtlCol="0">
            <a:noAutofit/>
          </a:bodyPr>
          <a:lstStyle/>
          <a:p>
            <a:endParaRPr/>
          </a:p>
        </p:txBody>
      </p:sp>
      <p:sp>
        <p:nvSpPr>
          <p:cNvPr id="27" name="object 27"/>
          <p:cNvSpPr/>
          <p:nvPr/>
        </p:nvSpPr>
        <p:spPr>
          <a:xfrm>
            <a:off x="8001000" y="4208594"/>
            <a:ext cx="155478" cy="89759"/>
          </a:xfrm>
          <a:prstGeom prst="rect">
            <a:avLst/>
          </a:prstGeom>
          <a:blipFill>
            <a:blip r:embed="rId26" cstate="print"/>
            <a:stretch>
              <a:fillRect/>
            </a:stretch>
          </a:blipFill>
        </p:spPr>
        <p:txBody>
          <a:bodyPr wrap="square" lIns="0" tIns="0" rIns="0" bIns="0" rtlCol="0">
            <a:noAutofit/>
          </a:bodyPr>
          <a:lstStyle/>
          <a:p>
            <a:endParaRPr/>
          </a:p>
        </p:txBody>
      </p:sp>
      <p:sp>
        <p:nvSpPr>
          <p:cNvPr id="28" name="object 28"/>
          <p:cNvSpPr/>
          <p:nvPr/>
        </p:nvSpPr>
        <p:spPr>
          <a:xfrm>
            <a:off x="8120844" y="4209099"/>
            <a:ext cx="97675" cy="73622"/>
          </a:xfrm>
          <a:prstGeom prst="rect">
            <a:avLst/>
          </a:prstGeom>
          <a:blipFill>
            <a:blip r:embed="rId27" cstate="print"/>
            <a:stretch>
              <a:fillRect/>
            </a:stretch>
          </a:blipFill>
        </p:spPr>
        <p:txBody>
          <a:bodyPr wrap="square" lIns="0" tIns="0" rIns="0" bIns="0" rtlCol="0">
            <a:noAutofit/>
          </a:bodyPr>
          <a:lstStyle/>
          <a:p>
            <a:endParaRPr/>
          </a:p>
        </p:txBody>
      </p:sp>
      <p:sp>
        <p:nvSpPr>
          <p:cNvPr id="29" name="object 29"/>
          <p:cNvSpPr/>
          <p:nvPr/>
        </p:nvSpPr>
        <p:spPr>
          <a:xfrm>
            <a:off x="7980913" y="4060339"/>
            <a:ext cx="175067" cy="201706"/>
          </a:xfrm>
          <a:prstGeom prst="rect">
            <a:avLst/>
          </a:prstGeom>
          <a:blipFill>
            <a:blip r:embed="rId28" cstate="print"/>
            <a:stretch>
              <a:fillRect/>
            </a:stretch>
          </a:blipFill>
        </p:spPr>
        <p:txBody>
          <a:bodyPr wrap="square" lIns="0" tIns="0" rIns="0" bIns="0" rtlCol="0">
            <a:noAutofit/>
          </a:bodyPr>
          <a:lstStyle/>
          <a:p>
            <a:endParaRPr/>
          </a:p>
        </p:txBody>
      </p:sp>
      <p:sp>
        <p:nvSpPr>
          <p:cNvPr id="30" name="object 30"/>
          <p:cNvSpPr/>
          <p:nvPr/>
        </p:nvSpPr>
        <p:spPr>
          <a:xfrm>
            <a:off x="8433957" y="4120853"/>
            <a:ext cx="161405" cy="97322"/>
          </a:xfrm>
          <a:prstGeom prst="rect">
            <a:avLst/>
          </a:prstGeom>
          <a:blipFill>
            <a:blip r:embed="rId29" cstate="print"/>
            <a:stretch>
              <a:fillRect/>
            </a:stretch>
          </a:blipFill>
        </p:spPr>
        <p:txBody>
          <a:bodyPr wrap="square" lIns="0" tIns="0" rIns="0" bIns="0" rtlCol="0">
            <a:noAutofit/>
          </a:bodyPr>
          <a:lstStyle/>
          <a:p>
            <a:endParaRPr/>
          </a:p>
        </p:txBody>
      </p:sp>
      <p:sp>
        <p:nvSpPr>
          <p:cNvPr id="31" name="object 31"/>
          <p:cNvSpPr/>
          <p:nvPr/>
        </p:nvSpPr>
        <p:spPr>
          <a:xfrm>
            <a:off x="8269087" y="4031598"/>
            <a:ext cx="325485" cy="181031"/>
          </a:xfrm>
          <a:prstGeom prst="rect">
            <a:avLst/>
          </a:prstGeom>
          <a:blipFill>
            <a:blip r:embed="rId30" cstate="print"/>
            <a:stretch>
              <a:fillRect/>
            </a:stretch>
          </a:blipFill>
        </p:spPr>
        <p:txBody>
          <a:bodyPr wrap="square" lIns="0" tIns="0" rIns="0" bIns="0" rtlCol="0">
            <a:noAutofit/>
          </a:bodyPr>
          <a:lstStyle/>
          <a:p>
            <a:endParaRPr/>
          </a:p>
        </p:txBody>
      </p:sp>
      <p:sp>
        <p:nvSpPr>
          <p:cNvPr id="32" name="object 32"/>
          <p:cNvSpPr/>
          <p:nvPr/>
        </p:nvSpPr>
        <p:spPr>
          <a:xfrm>
            <a:off x="8490757" y="4152115"/>
            <a:ext cx="95596" cy="44880"/>
          </a:xfrm>
          <a:prstGeom prst="rect">
            <a:avLst/>
          </a:prstGeom>
          <a:blipFill>
            <a:blip r:embed="rId31" cstate="print"/>
            <a:stretch>
              <a:fillRect/>
            </a:stretch>
          </a:blipFill>
        </p:spPr>
        <p:txBody>
          <a:bodyPr wrap="square" lIns="0" tIns="0" rIns="0" bIns="0" rtlCol="0">
            <a:noAutofit/>
          </a:bodyPr>
          <a:lstStyle/>
          <a:p>
            <a:endParaRPr/>
          </a:p>
        </p:txBody>
      </p:sp>
      <p:sp>
        <p:nvSpPr>
          <p:cNvPr id="33" name="object 33"/>
          <p:cNvSpPr/>
          <p:nvPr/>
        </p:nvSpPr>
        <p:spPr>
          <a:xfrm>
            <a:off x="7786257" y="4056810"/>
            <a:ext cx="79330" cy="93289"/>
          </a:xfrm>
          <a:prstGeom prst="rect">
            <a:avLst/>
          </a:prstGeom>
          <a:blipFill>
            <a:blip r:embed="rId32" cstate="print"/>
            <a:stretch>
              <a:fillRect/>
            </a:stretch>
          </a:blipFill>
        </p:spPr>
        <p:txBody>
          <a:bodyPr wrap="square" lIns="0" tIns="0" rIns="0" bIns="0" rtlCol="0">
            <a:noAutofit/>
          </a:bodyPr>
          <a:lstStyle/>
          <a:p>
            <a:endParaRPr/>
          </a:p>
        </p:txBody>
      </p:sp>
      <p:sp>
        <p:nvSpPr>
          <p:cNvPr id="34" name="object 34"/>
          <p:cNvSpPr/>
          <p:nvPr/>
        </p:nvSpPr>
        <p:spPr>
          <a:xfrm>
            <a:off x="7732221" y="4075469"/>
            <a:ext cx="63145" cy="69588"/>
          </a:xfrm>
          <a:prstGeom prst="rect">
            <a:avLst/>
          </a:prstGeom>
          <a:blipFill>
            <a:blip r:embed="rId33" cstate="print"/>
            <a:stretch>
              <a:fillRect/>
            </a:stretch>
          </a:blipFill>
        </p:spPr>
        <p:txBody>
          <a:bodyPr wrap="square" lIns="0" tIns="0" rIns="0" bIns="0" rtlCol="0">
            <a:noAutofit/>
          </a:bodyPr>
          <a:lstStyle/>
          <a:p>
            <a:endParaRPr/>
          </a:p>
        </p:txBody>
      </p:sp>
      <p:sp>
        <p:nvSpPr>
          <p:cNvPr id="35" name="object 35"/>
          <p:cNvSpPr/>
          <p:nvPr/>
        </p:nvSpPr>
        <p:spPr>
          <a:xfrm>
            <a:off x="8154093" y="4060339"/>
            <a:ext cx="80356" cy="50931"/>
          </a:xfrm>
          <a:prstGeom prst="rect">
            <a:avLst/>
          </a:prstGeom>
          <a:blipFill>
            <a:blip r:embed="rId34" cstate="print"/>
            <a:stretch>
              <a:fillRect/>
            </a:stretch>
          </a:blipFill>
        </p:spPr>
        <p:txBody>
          <a:bodyPr wrap="square" lIns="0" tIns="0" rIns="0" bIns="0" rtlCol="0">
            <a:noAutofit/>
          </a:bodyPr>
          <a:lstStyle/>
          <a:p>
            <a:endParaRPr/>
          </a:p>
        </p:txBody>
      </p:sp>
      <p:sp>
        <p:nvSpPr>
          <p:cNvPr id="36" name="object 36"/>
          <p:cNvSpPr/>
          <p:nvPr/>
        </p:nvSpPr>
        <p:spPr>
          <a:xfrm>
            <a:off x="7659487" y="4017980"/>
            <a:ext cx="210165" cy="85221"/>
          </a:xfrm>
          <a:prstGeom prst="rect">
            <a:avLst/>
          </a:prstGeom>
          <a:blipFill>
            <a:blip r:embed="rId35" cstate="print"/>
            <a:stretch>
              <a:fillRect/>
            </a:stretch>
          </a:blipFill>
        </p:spPr>
        <p:txBody>
          <a:bodyPr wrap="square" lIns="0" tIns="0" rIns="0" bIns="0" rtlCol="0">
            <a:noAutofit/>
          </a:bodyPr>
          <a:lstStyle/>
          <a:p>
            <a:endParaRPr/>
          </a:p>
        </p:txBody>
      </p:sp>
      <p:sp>
        <p:nvSpPr>
          <p:cNvPr id="37" name="object 37"/>
          <p:cNvSpPr/>
          <p:nvPr/>
        </p:nvSpPr>
        <p:spPr>
          <a:xfrm>
            <a:off x="8033560" y="4012436"/>
            <a:ext cx="288995" cy="82699"/>
          </a:xfrm>
          <a:prstGeom prst="rect">
            <a:avLst/>
          </a:prstGeom>
          <a:blipFill>
            <a:blip r:embed="rId36" cstate="print"/>
            <a:stretch>
              <a:fillRect/>
            </a:stretch>
          </a:blipFill>
        </p:spPr>
        <p:txBody>
          <a:bodyPr wrap="square" lIns="0" tIns="0" rIns="0" bIns="0" rtlCol="0">
            <a:noAutofit/>
          </a:bodyPr>
          <a:lstStyle/>
          <a:p>
            <a:endParaRPr/>
          </a:p>
        </p:txBody>
      </p:sp>
      <p:sp>
        <p:nvSpPr>
          <p:cNvPr id="38" name="object 38"/>
          <p:cNvSpPr/>
          <p:nvPr/>
        </p:nvSpPr>
        <p:spPr>
          <a:xfrm>
            <a:off x="8415946" y="4074962"/>
            <a:ext cx="178485" cy="44880"/>
          </a:xfrm>
          <a:prstGeom prst="rect">
            <a:avLst/>
          </a:prstGeom>
          <a:blipFill>
            <a:blip r:embed="rId37" cstate="print"/>
            <a:stretch>
              <a:fillRect/>
            </a:stretch>
          </a:blipFill>
        </p:spPr>
        <p:txBody>
          <a:bodyPr wrap="square" lIns="0" tIns="0" rIns="0" bIns="0" rtlCol="0">
            <a:noAutofit/>
          </a:bodyPr>
          <a:lstStyle/>
          <a:p>
            <a:endParaRPr/>
          </a:p>
        </p:txBody>
      </p:sp>
      <p:sp>
        <p:nvSpPr>
          <p:cNvPr id="39" name="object 39"/>
          <p:cNvSpPr/>
          <p:nvPr/>
        </p:nvSpPr>
        <p:spPr>
          <a:xfrm>
            <a:off x="7708668" y="3988734"/>
            <a:ext cx="227245" cy="61520"/>
          </a:xfrm>
          <a:prstGeom prst="rect">
            <a:avLst/>
          </a:prstGeom>
          <a:blipFill>
            <a:blip r:embed="rId38" cstate="print"/>
            <a:stretch>
              <a:fillRect/>
            </a:stretch>
          </a:blipFill>
        </p:spPr>
        <p:txBody>
          <a:bodyPr wrap="square" lIns="0" tIns="0" rIns="0" bIns="0" rtlCol="0">
            <a:noAutofit/>
          </a:bodyPr>
          <a:lstStyle/>
          <a:p>
            <a:endParaRPr/>
          </a:p>
        </p:txBody>
      </p:sp>
      <p:sp>
        <p:nvSpPr>
          <p:cNvPr id="40" name="object 40"/>
          <p:cNvSpPr/>
          <p:nvPr/>
        </p:nvSpPr>
        <p:spPr>
          <a:xfrm>
            <a:off x="7994073" y="4001847"/>
            <a:ext cx="295922" cy="68579"/>
          </a:xfrm>
          <a:prstGeom prst="rect">
            <a:avLst/>
          </a:prstGeom>
          <a:blipFill>
            <a:blip r:embed="rId39" cstate="print"/>
            <a:stretch>
              <a:fillRect/>
            </a:stretch>
          </a:blipFill>
        </p:spPr>
        <p:txBody>
          <a:bodyPr wrap="square" lIns="0" tIns="0" rIns="0" bIns="0" rtlCol="0">
            <a:noAutofit/>
          </a:bodyPr>
          <a:lstStyle/>
          <a:p>
            <a:endParaRPr/>
          </a:p>
        </p:txBody>
      </p:sp>
      <p:sp>
        <p:nvSpPr>
          <p:cNvPr id="41" name="object 41"/>
          <p:cNvSpPr/>
          <p:nvPr/>
        </p:nvSpPr>
        <p:spPr>
          <a:xfrm>
            <a:off x="7855527" y="3935786"/>
            <a:ext cx="261927" cy="92280"/>
          </a:xfrm>
          <a:prstGeom prst="rect">
            <a:avLst/>
          </a:prstGeom>
          <a:blipFill>
            <a:blip r:embed="rId40" cstate="print"/>
            <a:stretch>
              <a:fillRect/>
            </a:stretch>
          </a:blipFill>
        </p:spPr>
        <p:txBody>
          <a:bodyPr wrap="square" lIns="0" tIns="0" rIns="0" bIns="0" rtlCol="0">
            <a:noAutofit/>
          </a:bodyPr>
          <a:lstStyle/>
          <a:p>
            <a:endParaRPr/>
          </a:p>
        </p:txBody>
      </p:sp>
      <p:sp>
        <p:nvSpPr>
          <p:cNvPr id="42" name="object 42"/>
          <p:cNvSpPr/>
          <p:nvPr/>
        </p:nvSpPr>
        <p:spPr>
          <a:xfrm>
            <a:off x="8015547" y="3893933"/>
            <a:ext cx="369224" cy="115981"/>
          </a:xfrm>
          <a:prstGeom prst="rect">
            <a:avLst/>
          </a:prstGeom>
          <a:blipFill>
            <a:blip r:embed="rId41" cstate="print"/>
            <a:stretch>
              <a:fillRect/>
            </a:stretch>
          </a:blipFill>
        </p:spPr>
        <p:txBody>
          <a:bodyPr wrap="square" lIns="0" tIns="0" rIns="0" bIns="0" rtlCol="0">
            <a:noAutofit/>
          </a:bodyPr>
          <a:lstStyle/>
          <a:p>
            <a:endParaRPr/>
          </a:p>
        </p:txBody>
      </p:sp>
      <p:sp>
        <p:nvSpPr>
          <p:cNvPr id="43" name="object 43"/>
          <p:cNvSpPr/>
          <p:nvPr/>
        </p:nvSpPr>
        <p:spPr>
          <a:xfrm>
            <a:off x="7903327" y="3816779"/>
            <a:ext cx="395499" cy="107913"/>
          </a:xfrm>
          <a:prstGeom prst="rect">
            <a:avLst/>
          </a:prstGeom>
          <a:blipFill>
            <a:blip r:embed="rId42" cstate="print"/>
            <a:stretch>
              <a:fillRect/>
            </a:stretch>
          </a:blipFill>
        </p:spPr>
        <p:txBody>
          <a:bodyPr wrap="square" lIns="0" tIns="0" rIns="0" bIns="0" rtlCol="0">
            <a:noAutofit/>
          </a:bodyPr>
          <a:lstStyle/>
          <a:p>
            <a:endParaRPr/>
          </a:p>
        </p:txBody>
      </p:sp>
      <p:sp>
        <p:nvSpPr>
          <p:cNvPr id="44" name="object 44"/>
          <p:cNvSpPr/>
          <p:nvPr/>
        </p:nvSpPr>
        <p:spPr>
          <a:xfrm>
            <a:off x="8460973" y="3875277"/>
            <a:ext cx="150321" cy="39332"/>
          </a:xfrm>
          <a:prstGeom prst="rect">
            <a:avLst/>
          </a:prstGeom>
          <a:blipFill>
            <a:blip r:embed="rId43" cstate="print"/>
            <a:stretch>
              <a:fillRect/>
            </a:stretch>
          </a:blipFill>
        </p:spPr>
        <p:txBody>
          <a:bodyPr wrap="square" lIns="0" tIns="0" rIns="0" bIns="0" rtlCol="0">
            <a:noAutofit/>
          </a:bodyPr>
          <a:lstStyle/>
          <a:p>
            <a:endParaRPr/>
          </a:p>
        </p:txBody>
      </p:sp>
      <p:sp>
        <p:nvSpPr>
          <p:cNvPr id="45" name="object 45"/>
          <p:cNvSpPr/>
          <p:nvPr/>
        </p:nvSpPr>
        <p:spPr>
          <a:xfrm>
            <a:off x="8291948" y="3753243"/>
            <a:ext cx="299817" cy="146741"/>
          </a:xfrm>
          <a:prstGeom prst="rect">
            <a:avLst/>
          </a:prstGeom>
          <a:blipFill>
            <a:blip r:embed="rId44" cstate="print"/>
            <a:stretch>
              <a:fillRect/>
            </a:stretch>
          </a:blipFill>
        </p:spPr>
        <p:txBody>
          <a:bodyPr wrap="square" lIns="0" tIns="0" rIns="0" bIns="0" rtlCol="0">
            <a:noAutofit/>
          </a:bodyPr>
          <a:lstStyle/>
          <a:p>
            <a:endParaRPr/>
          </a:p>
        </p:txBody>
      </p:sp>
      <p:sp>
        <p:nvSpPr>
          <p:cNvPr id="46" name="object 46"/>
          <p:cNvSpPr/>
          <p:nvPr/>
        </p:nvSpPr>
        <p:spPr>
          <a:xfrm>
            <a:off x="8530244" y="3853087"/>
            <a:ext cx="113606" cy="30761"/>
          </a:xfrm>
          <a:prstGeom prst="rect">
            <a:avLst/>
          </a:prstGeom>
          <a:blipFill>
            <a:blip r:embed="rId45" cstate="print"/>
            <a:stretch>
              <a:fillRect/>
            </a:stretch>
          </a:blipFill>
        </p:spPr>
        <p:txBody>
          <a:bodyPr wrap="square" lIns="0" tIns="0" rIns="0" bIns="0" rtlCol="0">
            <a:noAutofit/>
          </a:bodyPr>
          <a:lstStyle/>
          <a:p>
            <a:endParaRPr/>
          </a:p>
        </p:txBody>
      </p:sp>
      <p:sp>
        <p:nvSpPr>
          <p:cNvPr id="47" name="object 47"/>
          <p:cNvSpPr/>
          <p:nvPr/>
        </p:nvSpPr>
        <p:spPr>
          <a:xfrm>
            <a:off x="8041870" y="3810223"/>
            <a:ext cx="283325" cy="77657"/>
          </a:xfrm>
          <a:prstGeom prst="rect">
            <a:avLst/>
          </a:prstGeom>
          <a:blipFill>
            <a:blip r:embed="rId46" cstate="print"/>
            <a:stretch>
              <a:fillRect/>
            </a:stretch>
          </a:blipFill>
        </p:spPr>
        <p:txBody>
          <a:bodyPr wrap="square" lIns="0" tIns="0" rIns="0" bIns="0" rtlCol="0">
            <a:noAutofit/>
          </a:bodyPr>
          <a:lstStyle/>
          <a:p>
            <a:endParaRPr/>
          </a:p>
        </p:txBody>
      </p:sp>
      <p:sp>
        <p:nvSpPr>
          <p:cNvPr id="48" name="object 48"/>
          <p:cNvSpPr/>
          <p:nvPr/>
        </p:nvSpPr>
        <p:spPr>
          <a:xfrm>
            <a:off x="8084822" y="3792575"/>
            <a:ext cx="174366" cy="65554"/>
          </a:xfrm>
          <a:prstGeom prst="rect">
            <a:avLst/>
          </a:prstGeom>
          <a:blipFill>
            <a:blip r:embed="rId47" cstate="print"/>
            <a:stretch>
              <a:fillRect/>
            </a:stretch>
          </a:blipFill>
        </p:spPr>
        <p:txBody>
          <a:bodyPr wrap="square" lIns="0" tIns="0" rIns="0" bIns="0" rtlCol="0">
            <a:noAutofit/>
          </a:bodyPr>
          <a:lstStyle/>
          <a:p>
            <a:endParaRPr/>
          </a:p>
        </p:txBody>
      </p:sp>
      <p:sp>
        <p:nvSpPr>
          <p:cNvPr id="49" name="object 49"/>
          <p:cNvSpPr/>
          <p:nvPr/>
        </p:nvSpPr>
        <p:spPr>
          <a:xfrm>
            <a:off x="8098677" y="3620622"/>
            <a:ext cx="187035" cy="222884"/>
          </a:xfrm>
          <a:prstGeom prst="rect">
            <a:avLst/>
          </a:prstGeom>
          <a:blipFill>
            <a:blip r:embed="rId48" cstate="print"/>
            <a:stretch>
              <a:fillRect/>
            </a:stretch>
          </a:blipFill>
        </p:spPr>
        <p:txBody>
          <a:bodyPr wrap="square" lIns="0" tIns="0" rIns="0" bIns="0" rtlCol="0">
            <a:noAutofit/>
          </a:bodyPr>
          <a:lstStyle/>
          <a:p>
            <a:endParaRPr/>
          </a:p>
        </p:txBody>
      </p:sp>
      <p:sp>
        <p:nvSpPr>
          <p:cNvPr id="50" name="object 50"/>
          <p:cNvSpPr/>
          <p:nvPr/>
        </p:nvSpPr>
        <p:spPr>
          <a:xfrm>
            <a:off x="7744693" y="3784002"/>
            <a:ext cx="206195" cy="44375"/>
          </a:xfrm>
          <a:prstGeom prst="rect">
            <a:avLst/>
          </a:prstGeom>
          <a:blipFill>
            <a:blip r:embed="rId49" cstate="print"/>
            <a:stretch>
              <a:fillRect/>
            </a:stretch>
          </a:blipFill>
        </p:spPr>
        <p:txBody>
          <a:bodyPr wrap="square" lIns="0" tIns="0" rIns="0" bIns="0" rtlCol="0">
            <a:noAutofit/>
          </a:bodyPr>
          <a:lstStyle/>
          <a:p>
            <a:endParaRPr/>
          </a:p>
        </p:txBody>
      </p:sp>
      <p:sp>
        <p:nvSpPr>
          <p:cNvPr id="51" name="object 51"/>
          <p:cNvSpPr/>
          <p:nvPr/>
        </p:nvSpPr>
        <p:spPr>
          <a:xfrm>
            <a:off x="8483831" y="3756772"/>
            <a:ext cx="175952" cy="89759"/>
          </a:xfrm>
          <a:prstGeom prst="rect">
            <a:avLst/>
          </a:prstGeom>
          <a:blipFill>
            <a:blip r:embed="rId50" cstate="print"/>
            <a:stretch>
              <a:fillRect/>
            </a:stretch>
          </a:blipFill>
        </p:spPr>
        <p:txBody>
          <a:bodyPr wrap="square" lIns="0" tIns="0" rIns="0" bIns="0" rtlCol="0">
            <a:noAutofit/>
          </a:bodyPr>
          <a:lstStyle/>
          <a:p>
            <a:endParaRPr/>
          </a:p>
        </p:txBody>
      </p:sp>
      <p:sp>
        <p:nvSpPr>
          <p:cNvPr id="52" name="object 52"/>
          <p:cNvSpPr/>
          <p:nvPr/>
        </p:nvSpPr>
        <p:spPr>
          <a:xfrm>
            <a:off x="7721833" y="3683655"/>
            <a:ext cx="192435" cy="107912"/>
          </a:xfrm>
          <a:prstGeom prst="rect">
            <a:avLst/>
          </a:prstGeom>
          <a:blipFill>
            <a:blip r:embed="rId51" cstate="print"/>
            <a:stretch>
              <a:fillRect/>
            </a:stretch>
          </a:blipFill>
        </p:spPr>
        <p:txBody>
          <a:bodyPr wrap="square" lIns="0" tIns="0" rIns="0" bIns="0" rtlCol="0">
            <a:noAutofit/>
          </a:bodyPr>
          <a:lstStyle/>
          <a:p>
            <a:endParaRPr/>
          </a:p>
        </p:txBody>
      </p:sp>
      <p:sp>
        <p:nvSpPr>
          <p:cNvPr id="53" name="object 53"/>
          <p:cNvSpPr/>
          <p:nvPr/>
        </p:nvSpPr>
        <p:spPr>
          <a:xfrm>
            <a:off x="8223365" y="3641801"/>
            <a:ext cx="112222" cy="52948"/>
          </a:xfrm>
          <a:prstGeom prst="rect">
            <a:avLst/>
          </a:prstGeom>
          <a:blipFill>
            <a:blip r:embed="rId52" cstate="print"/>
            <a:stretch>
              <a:fillRect/>
            </a:stretch>
          </a:blipFill>
        </p:spPr>
        <p:txBody>
          <a:bodyPr wrap="square" lIns="0" tIns="0" rIns="0" bIns="0" rtlCol="0">
            <a:noAutofit/>
          </a:bodyPr>
          <a:lstStyle/>
          <a:p>
            <a:endParaRPr/>
          </a:p>
        </p:txBody>
      </p:sp>
      <p:sp>
        <p:nvSpPr>
          <p:cNvPr id="54" name="object 54"/>
          <p:cNvSpPr/>
          <p:nvPr/>
        </p:nvSpPr>
        <p:spPr>
          <a:xfrm>
            <a:off x="8131928" y="3587844"/>
            <a:ext cx="142105" cy="106399"/>
          </a:xfrm>
          <a:prstGeom prst="rect">
            <a:avLst/>
          </a:prstGeom>
          <a:blipFill>
            <a:blip r:embed="rId53" cstate="print"/>
            <a:stretch>
              <a:fillRect/>
            </a:stretch>
          </a:blipFill>
        </p:spPr>
        <p:txBody>
          <a:bodyPr wrap="square" lIns="0" tIns="0" rIns="0" bIns="0" rtlCol="0">
            <a:noAutofit/>
          </a:bodyPr>
          <a:lstStyle/>
          <a:p>
            <a:endParaRPr/>
          </a:p>
        </p:txBody>
      </p:sp>
      <p:sp>
        <p:nvSpPr>
          <p:cNvPr id="55" name="object 55"/>
          <p:cNvSpPr/>
          <p:nvPr/>
        </p:nvSpPr>
        <p:spPr>
          <a:xfrm>
            <a:off x="8208818" y="3562630"/>
            <a:ext cx="109451" cy="80178"/>
          </a:xfrm>
          <a:prstGeom prst="rect">
            <a:avLst/>
          </a:prstGeom>
          <a:blipFill>
            <a:blip r:embed="rId54" cstate="print"/>
            <a:stretch>
              <a:fillRect/>
            </a:stretch>
          </a:blipFill>
        </p:spPr>
        <p:txBody>
          <a:bodyPr wrap="square" lIns="0" tIns="0" rIns="0" bIns="0" rtlCol="0">
            <a:noAutofit/>
          </a:bodyPr>
          <a:lstStyle/>
          <a:p>
            <a:endParaRPr/>
          </a:p>
        </p:txBody>
      </p:sp>
      <p:sp>
        <p:nvSpPr>
          <p:cNvPr id="56" name="object 56"/>
          <p:cNvSpPr/>
          <p:nvPr/>
        </p:nvSpPr>
        <p:spPr>
          <a:xfrm>
            <a:off x="7712132" y="883977"/>
            <a:ext cx="40178" cy="53452"/>
          </a:xfrm>
          <a:prstGeom prst="rect">
            <a:avLst/>
          </a:prstGeom>
          <a:blipFill>
            <a:blip r:embed="rId55" cstate="print"/>
            <a:stretch>
              <a:fillRect/>
            </a:stretch>
          </a:blipFill>
        </p:spPr>
        <p:txBody>
          <a:bodyPr wrap="square" lIns="0" tIns="0" rIns="0" bIns="0" rtlCol="0">
            <a:noAutofit/>
          </a:bodyPr>
          <a:lstStyle/>
          <a:p>
            <a:endParaRPr/>
          </a:p>
        </p:txBody>
      </p:sp>
      <p:sp>
        <p:nvSpPr>
          <p:cNvPr id="57" name="object 57"/>
          <p:cNvSpPr/>
          <p:nvPr/>
        </p:nvSpPr>
        <p:spPr>
          <a:xfrm>
            <a:off x="7676110" y="849183"/>
            <a:ext cx="76587" cy="75135"/>
          </a:xfrm>
          <a:prstGeom prst="rect">
            <a:avLst/>
          </a:prstGeom>
          <a:blipFill>
            <a:blip r:embed="rId56" cstate="print"/>
            <a:stretch>
              <a:fillRect/>
            </a:stretch>
          </a:blipFill>
        </p:spPr>
        <p:txBody>
          <a:bodyPr wrap="square" lIns="0" tIns="0" rIns="0" bIns="0" rtlCol="0">
            <a:noAutofit/>
          </a:bodyPr>
          <a:lstStyle/>
          <a:p>
            <a:endParaRPr/>
          </a:p>
        </p:txBody>
      </p:sp>
      <p:sp>
        <p:nvSpPr>
          <p:cNvPr id="58" name="object 58"/>
          <p:cNvSpPr/>
          <p:nvPr/>
        </p:nvSpPr>
        <p:spPr>
          <a:xfrm>
            <a:off x="7435734" y="844645"/>
            <a:ext cx="15240" cy="47904"/>
          </a:xfrm>
          <a:prstGeom prst="rect">
            <a:avLst/>
          </a:prstGeom>
          <a:blipFill>
            <a:blip r:embed="rId57" cstate="print"/>
            <a:stretch>
              <a:fillRect/>
            </a:stretch>
          </a:blipFill>
        </p:spPr>
        <p:txBody>
          <a:bodyPr wrap="square" lIns="0" tIns="0" rIns="0" bIns="0" rtlCol="0">
            <a:noAutofit/>
          </a:bodyPr>
          <a:lstStyle/>
          <a:p>
            <a:endParaRPr/>
          </a:p>
        </p:txBody>
      </p:sp>
      <p:sp>
        <p:nvSpPr>
          <p:cNvPr id="59" name="object 59"/>
          <p:cNvSpPr/>
          <p:nvPr/>
        </p:nvSpPr>
        <p:spPr>
          <a:xfrm>
            <a:off x="7635933" y="739756"/>
            <a:ext cx="160712" cy="165903"/>
          </a:xfrm>
          <a:prstGeom prst="rect">
            <a:avLst/>
          </a:prstGeom>
          <a:blipFill>
            <a:blip r:embed="rId58" cstate="print"/>
            <a:stretch>
              <a:fillRect/>
            </a:stretch>
          </a:blipFill>
        </p:spPr>
        <p:txBody>
          <a:bodyPr wrap="square" lIns="0" tIns="0" rIns="0" bIns="0" rtlCol="0">
            <a:noAutofit/>
          </a:bodyPr>
          <a:lstStyle/>
          <a:p>
            <a:endParaRPr/>
          </a:p>
        </p:txBody>
      </p:sp>
      <p:sp>
        <p:nvSpPr>
          <p:cNvPr id="60" name="object 60"/>
          <p:cNvSpPr/>
          <p:nvPr/>
        </p:nvSpPr>
        <p:spPr>
          <a:xfrm>
            <a:off x="7358149" y="810353"/>
            <a:ext cx="128154" cy="79170"/>
          </a:xfrm>
          <a:prstGeom prst="rect">
            <a:avLst/>
          </a:prstGeom>
          <a:blipFill>
            <a:blip r:embed="rId59" cstate="print"/>
            <a:stretch>
              <a:fillRect/>
            </a:stretch>
          </a:blipFill>
        </p:spPr>
        <p:txBody>
          <a:bodyPr wrap="square" lIns="0" tIns="0" rIns="0" bIns="0" rtlCol="0">
            <a:noAutofit/>
          </a:bodyPr>
          <a:lstStyle/>
          <a:p>
            <a:endParaRPr/>
          </a:p>
        </p:txBody>
      </p:sp>
      <p:sp>
        <p:nvSpPr>
          <p:cNvPr id="61" name="object 61"/>
          <p:cNvSpPr/>
          <p:nvPr/>
        </p:nvSpPr>
        <p:spPr>
          <a:xfrm>
            <a:off x="7366464" y="737235"/>
            <a:ext cx="192975" cy="76648"/>
          </a:xfrm>
          <a:prstGeom prst="rect">
            <a:avLst/>
          </a:prstGeom>
          <a:blipFill>
            <a:blip r:embed="rId60" cstate="print"/>
            <a:stretch>
              <a:fillRect/>
            </a:stretch>
          </a:blipFill>
        </p:spPr>
        <p:txBody>
          <a:bodyPr wrap="square" lIns="0" tIns="0" rIns="0" bIns="0" rtlCol="0">
            <a:noAutofit/>
          </a:bodyPr>
          <a:lstStyle/>
          <a:p>
            <a:endParaRPr/>
          </a:p>
        </p:txBody>
      </p:sp>
      <p:sp>
        <p:nvSpPr>
          <p:cNvPr id="62" name="object 62"/>
          <p:cNvSpPr/>
          <p:nvPr/>
        </p:nvSpPr>
        <p:spPr>
          <a:xfrm>
            <a:off x="7705901" y="698406"/>
            <a:ext cx="245917" cy="74631"/>
          </a:xfrm>
          <a:prstGeom prst="rect">
            <a:avLst/>
          </a:prstGeom>
          <a:blipFill>
            <a:blip r:embed="rId61" cstate="print"/>
            <a:stretch>
              <a:fillRect/>
            </a:stretch>
          </a:blipFill>
        </p:spPr>
        <p:txBody>
          <a:bodyPr wrap="square" lIns="0" tIns="0" rIns="0" bIns="0" rtlCol="0">
            <a:noAutofit/>
          </a:bodyPr>
          <a:lstStyle/>
          <a:p>
            <a:endParaRPr/>
          </a:p>
        </p:txBody>
      </p:sp>
      <p:sp>
        <p:nvSpPr>
          <p:cNvPr id="63" name="object 63"/>
          <p:cNvSpPr/>
          <p:nvPr/>
        </p:nvSpPr>
        <p:spPr>
          <a:xfrm>
            <a:off x="7493231" y="668151"/>
            <a:ext cx="190540" cy="93288"/>
          </a:xfrm>
          <a:prstGeom prst="rect">
            <a:avLst/>
          </a:prstGeom>
          <a:blipFill>
            <a:blip r:embed="rId62" cstate="print"/>
            <a:stretch>
              <a:fillRect/>
            </a:stretch>
          </a:blipFill>
        </p:spPr>
        <p:txBody>
          <a:bodyPr wrap="square" lIns="0" tIns="0" rIns="0" bIns="0" rtlCol="0">
            <a:noAutofit/>
          </a:bodyPr>
          <a:lstStyle/>
          <a:p>
            <a:endParaRPr/>
          </a:p>
        </p:txBody>
      </p:sp>
      <p:sp>
        <p:nvSpPr>
          <p:cNvPr id="64" name="object 64"/>
          <p:cNvSpPr/>
          <p:nvPr/>
        </p:nvSpPr>
        <p:spPr>
          <a:xfrm>
            <a:off x="7306890" y="646468"/>
            <a:ext cx="212855" cy="48409"/>
          </a:xfrm>
          <a:prstGeom prst="rect">
            <a:avLst/>
          </a:prstGeom>
          <a:blipFill>
            <a:blip r:embed="rId63" cstate="print"/>
            <a:stretch>
              <a:fillRect/>
            </a:stretch>
          </a:blipFill>
        </p:spPr>
        <p:txBody>
          <a:bodyPr wrap="square" lIns="0" tIns="0" rIns="0" bIns="0" rtlCol="0">
            <a:noAutofit/>
          </a:bodyPr>
          <a:lstStyle/>
          <a:p>
            <a:endParaRPr/>
          </a:p>
        </p:txBody>
      </p:sp>
      <p:sp>
        <p:nvSpPr>
          <p:cNvPr id="65" name="object 65"/>
          <p:cNvSpPr/>
          <p:nvPr/>
        </p:nvSpPr>
        <p:spPr>
          <a:xfrm>
            <a:off x="7619310" y="631527"/>
            <a:ext cx="372686" cy="133442"/>
          </a:xfrm>
          <a:prstGeom prst="rect">
            <a:avLst/>
          </a:prstGeom>
          <a:blipFill>
            <a:blip r:embed="rId64" cstate="print"/>
            <a:stretch>
              <a:fillRect/>
            </a:stretch>
          </a:blipFill>
        </p:spPr>
        <p:txBody>
          <a:bodyPr wrap="square" lIns="0" tIns="0" rIns="0" bIns="0" rtlCol="0">
            <a:noAutofit/>
          </a:bodyPr>
          <a:lstStyle/>
          <a:p>
            <a:endParaRPr/>
          </a:p>
        </p:txBody>
      </p:sp>
      <p:sp>
        <p:nvSpPr>
          <p:cNvPr id="66" name="object 66"/>
          <p:cNvSpPr/>
          <p:nvPr/>
        </p:nvSpPr>
        <p:spPr>
          <a:xfrm>
            <a:off x="7250779" y="623272"/>
            <a:ext cx="316057" cy="54964"/>
          </a:xfrm>
          <a:prstGeom prst="rect">
            <a:avLst/>
          </a:prstGeom>
          <a:blipFill>
            <a:blip r:embed="rId65" cstate="print"/>
            <a:stretch>
              <a:fillRect/>
            </a:stretch>
          </a:blipFill>
        </p:spPr>
        <p:txBody>
          <a:bodyPr wrap="square" lIns="0" tIns="0" rIns="0" bIns="0" rtlCol="0">
            <a:noAutofit/>
          </a:bodyPr>
          <a:lstStyle/>
          <a:p>
            <a:endParaRPr/>
          </a:p>
        </p:txBody>
      </p:sp>
      <p:sp>
        <p:nvSpPr>
          <p:cNvPr id="67" name="object 67"/>
          <p:cNvSpPr/>
          <p:nvPr/>
        </p:nvSpPr>
        <p:spPr>
          <a:xfrm>
            <a:off x="7538952" y="590494"/>
            <a:ext cx="163773" cy="66059"/>
          </a:xfrm>
          <a:prstGeom prst="rect">
            <a:avLst/>
          </a:prstGeom>
          <a:blipFill>
            <a:blip r:embed="rId66" cstate="print"/>
            <a:stretch>
              <a:fillRect/>
            </a:stretch>
          </a:blipFill>
        </p:spPr>
        <p:txBody>
          <a:bodyPr wrap="square" lIns="0" tIns="0" rIns="0" bIns="0" rtlCol="0">
            <a:noAutofit/>
          </a:bodyPr>
          <a:lstStyle/>
          <a:p>
            <a:endParaRPr/>
          </a:p>
        </p:txBody>
      </p:sp>
      <p:sp>
        <p:nvSpPr>
          <p:cNvPr id="68" name="object 68"/>
          <p:cNvSpPr/>
          <p:nvPr/>
        </p:nvSpPr>
        <p:spPr>
          <a:xfrm>
            <a:off x="7295110" y="582426"/>
            <a:ext cx="99138" cy="55973"/>
          </a:xfrm>
          <a:prstGeom prst="rect">
            <a:avLst/>
          </a:prstGeom>
          <a:blipFill>
            <a:blip r:embed="rId67" cstate="print"/>
            <a:stretch>
              <a:fillRect/>
            </a:stretch>
          </a:blipFill>
        </p:spPr>
        <p:txBody>
          <a:bodyPr wrap="square" lIns="0" tIns="0" rIns="0" bIns="0" rtlCol="0">
            <a:noAutofit/>
          </a:bodyPr>
          <a:lstStyle/>
          <a:p>
            <a:endParaRPr/>
          </a:p>
        </p:txBody>
      </p:sp>
      <p:sp>
        <p:nvSpPr>
          <p:cNvPr id="69" name="object 69"/>
          <p:cNvSpPr/>
          <p:nvPr/>
        </p:nvSpPr>
        <p:spPr>
          <a:xfrm>
            <a:off x="7604069" y="612176"/>
            <a:ext cx="26670" cy="1009"/>
          </a:xfrm>
          <a:prstGeom prst="rect">
            <a:avLst/>
          </a:prstGeom>
          <a:blipFill>
            <a:blip r:embed="rId68" cstate="print"/>
            <a:stretch>
              <a:fillRect/>
            </a:stretch>
          </a:blipFill>
        </p:spPr>
        <p:txBody>
          <a:bodyPr wrap="square" lIns="0" tIns="0" rIns="0" bIns="0" rtlCol="0">
            <a:noAutofit/>
          </a:bodyPr>
          <a:lstStyle/>
          <a:p>
            <a:endParaRPr/>
          </a:p>
        </p:txBody>
      </p:sp>
      <p:sp>
        <p:nvSpPr>
          <p:cNvPr id="70" name="object 70"/>
          <p:cNvSpPr/>
          <p:nvPr/>
        </p:nvSpPr>
        <p:spPr>
          <a:xfrm>
            <a:off x="7445434" y="485102"/>
            <a:ext cx="155171" cy="108417"/>
          </a:xfrm>
          <a:prstGeom prst="rect">
            <a:avLst/>
          </a:prstGeom>
          <a:blipFill>
            <a:blip r:embed="rId69" cstate="print"/>
            <a:stretch>
              <a:fillRect/>
            </a:stretch>
          </a:blipFill>
        </p:spPr>
        <p:txBody>
          <a:bodyPr wrap="square" lIns="0" tIns="0" rIns="0" bIns="0" rtlCol="0">
            <a:noAutofit/>
          </a:bodyPr>
          <a:lstStyle/>
          <a:p>
            <a:endParaRPr/>
          </a:p>
        </p:txBody>
      </p:sp>
      <p:sp>
        <p:nvSpPr>
          <p:cNvPr id="71" name="object 71"/>
          <p:cNvSpPr/>
          <p:nvPr/>
        </p:nvSpPr>
        <p:spPr>
          <a:xfrm>
            <a:off x="7670572" y="473504"/>
            <a:ext cx="205046" cy="149767"/>
          </a:xfrm>
          <a:prstGeom prst="rect">
            <a:avLst/>
          </a:prstGeom>
          <a:blipFill>
            <a:blip r:embed="rId70" cstate="print"/>
            <a:stretch>
              <a:fillRect/>
            </a:stretch>
          </a:blipFill>
        </p:spPr>
        <p:txBody>
          <a:bodyPr wrap="square" lIns="0" tIns="0" rIns="0" bIns="0" rtlCol="0">
            <a:noAutofit/>
          </a:bodyPr>
          <a:lstStyle/>
          <a:p>
            <a:endParaRPr/>
          </a:p>
        </p:txBody>
      </p:sp>
      <p:sp>
        <p:nvSpPr>
          <p:cNvPr id="72" name="object 72"/>
          <p:cNvSpPr/>
          <p:nvPr/>
        </p:nvSpPr>
        <p:spPr>
          <a:xfrm>
            <a:off x="7773093" y="462917"/>
            <a:ext cx="110836" cy="75135"/>
          </a:xfrm>
          <a:prstGeom prst="rect">
            <a:avLst/>
          </a:prstGeom>
          <a:blipFill>
            <a:blip r:embed="rId71" cstate="print"/>
            <a:stretch>
              <a:fillRect/>
            </a:stretch>
          </a:blipFill>
        </p:spPr>
        <p:txBody>
          <a:bodyPr wrap="square" lIns="0" tIns="0" rIns="0" bIns="0" rtlCol="0">
            <a:noAutofit/>
          </a:bodyPr>
          <a:lstStyle/>
          <a:p>
            <a:endParaRPr/>
          </a:p>
        </p:txBody>
      </p:sp>
      <p:sp>
        <p:nvSpPr>
          <p:cNvPr id="73" name="object 73"/>
          <p:cNvSpPr/>
          <p:nvPr/>
        </p:nvSpPr>
        <p:spPr>
          <a:xfrm>
            <a:off x="7805651" y="466950"/>
            <a:ext cx="63730" cy="43871"/>
          </a:xfrm>
          <a:prstGeom prst="rect">
            <a:avLst/>
          </a:prstGeom>
          <a:blipFill>
            <a:blip r:embed="rId72" cstate="print"/>
            <a:stretch>
              <a:fillRect/>
            </a:stretch>
          </a:blipFill>
        </p:spPr>
        <p:txBody>
          <a:bodyPr wrap="square" lIns="0" tIns="0" rIns="0" bIns="0" rtlCol="0">
            <a:noAutofit/>
          </a:bodyPr>
          <a:lstStyle/>
          <a:p>
            <a:endParaRPr/>
          </a:p>
        </p:txBody>
      </p:sp>
      <p:sp>
        <p:nvSpPr>
          <p:cNvPr id="74" name="object 74"/>
          <p:cNvSpPr/>
          <p:nvPr/>
        </p:nvSpPr>
        <p:spPr>
          <a:xfrm>
            <a:off x="7450281" y="419548"/>
            <a:ext cx="142702" cy="92784"/>
          </a:xfrm>
          <a:prstGeom prst="rect">
            <a:avLst/>
          </a:prstGeom>
          <a:blipFill>
            <a:blip r:embed="rId73" cstate="print"/>
            <a:stretch>
              <a:fillRect/>
            </a:stretch>
          </a:blipFill>
        </p:spPr>
        <p:txBody>
          <a:bodyPr wrap="square" lIns="0" tIns="0" rIns="0" bIns="0" rtlCol="0">
            <a:noAutofit/>
          </a:bodyPr>
          <a:lstStyle/>
          <a:p>
            <a:endParaRPr/>
          </a:p>
        </p:txBody>
      </p:sp>
      <p:sp>
        <p:nvSpPr>
          <p:cNvPr id="75" name="object 75"/>
          <p:cNvSpPr/>
          <p:nvPr/>
        </p:nvSpPr>
        <p:spPr>
          <a:xfrm>
            <a:off x="7854144" y="3255881"/>
            <a:ext cx="119765" cy="65207"/>
          </a:xfrm>
          <a:prstGeom prst="rect">
            <a:avLst/>
          </a:prstGeom>
          <a:blipFill>
            <a:blip r:embed="rId74" cstate="print"/>
            <a:stretch>
              <a:fillRect/>
            </a:stretch>
          </a:blipFill>
        </p:spPr>
        <p:txBody>
          <a:bodyPr wrap="square" lIns="0" tIns="0" rIns="0" bIns="0" rtlCol="0">
            <a:noAutofit/>
          </a:bodyPr>
          <a:lstStyle/>
          <a:p>
            <a:endParaRPr/>
          </a:p>
        </p:txBody>
      </p:sp>
      <p:sp>
        <p:nvSpPr>
          <p:cNvPr id="76" name="object 76"/>
          <p:cNvSpPr/>
          <p:nvPr/>
        </p:nvSpPr>
        <p:spPr>
          <a:xfrm>
            <a:off x="7836130" y="3237043"/>
            <a:ext cx="58407" cy="48746"/>
          </a:xfrm>
          <a:prstGeom prst="rect">
            <a:avLst/>
          </a:prstGeom>
          <a:blipFill>
            <a:blip r:embed="rId75" cstate="print"/>
            <a:stretch>
              <a:fillRect/>
            </a:stretch>
          </a:blipFill>
        </p:spPr>
        <p:txBody>
          <a:bodyPr wrap="square" lIns="0" tIns="0" rIns="0" bIns="0" rtlCol="0">
            <a:noAutofit/>
          </a:bodyPr>
          <a:lstStyle/>
          <a:p>
            <a:endParaRPr/>
          </a:p>
        </p:txBody>
      </p:sp>
      <p:sp>
        <p:nvSpPr>
          <p:cNvPr id="77" name="object 77"/>
          <p:cNvSpPr/>
          <p:nvPr/>
        </p:nvSpPr>
        <p:spPr>
          <a:xfrm>
            <a:off x="7965375" y="3279907"/>
            <a:ext cx="10687" cy="4202"/>
          </a:xfrm>
          <a:prstGeom prst="rect">
            <a:avLst/>
          </a:prstGeom>
          <a:blipFill>
            <a:blip r:embed="rId76" cstate="print"/>
            <a:stretch>
              <a:fillRect/>
            </a:stretch>
          </a:blipFill>
        </p:spPr>
        <p:txBody>
          <a:bodyPr wrap="square" lIns="0" tIns="0" rIns="0" bIns="0" rtlCol="0">
            <a:noAutofit/>
          </a:bodyPr>
          <a:lstStyle/>
          <a:p>
            <a:endParaRPr/>
          </a:p>
        </p:txBody>
      </p:sp>
      <p:sp>
        <p:nvSpPr>
          <p:cNvPr id="78" name="object 78"/>
          <p:cNvSpPr/>
          <p:nvPr/>
        </p:nvSpPr>
        <p:spPr>
          <a:xfrm>
            <a:off x="7834054" y="3223971"/>
            <a:ext cx="151015" cy="58528"/>
          </a:xfrm>
          <a:prstGeom prst="rect">
            <a:avLst/>
          </a:prstGeom>
          <a:blipFill>
            <a:blip r:embed="rId77" cstate="print"/>
            <a:stretch>
              <a:fillRect/>
            </a:stretch>
          </a:blipFill>
        </p:spPr>
        <p:txBody>
          <a:bodyPr wrap="square" lIns="0" tIns="0" rIns="0" bIns="0" rtlCol="0">
            <a:noAutofit/>
          </a:bodyPr>
          <a:lstStyle/>
          <a:p>
            <a:endParaRPr/>
          </a:p>
        </p:txBody>
      </p:sp>
      <p:sp>
        <p:nvSpPr>
          <p:cNvPr id="79" name="object 79"/>
          <p:cNvSpPr/>
          <p:nvPr/>
        </p:nvSpPr>
        <p:spPr>
          <a:xfrm>
            <a:off x="7599221" y="3127367"/>
            <a:ext cx="385848" cy="130691"/>
          </a:xfrm>
          <a:prstGeom prst="rect">
            <a:avLst/>
          </a:prstGeom>
          <a:blipFill>
            <a:blip r:embed="rId78" cstate="print"/>
            <a:stretch>
              <a:fillRect/>
            </a:stretch>
          </a:blipFill>
        </p:spPr>
        <p:txBody>
          <a:bodyPr wrap="square" lIns="0" tIns="0" rIns="0" bIns="0" rtlCol="0">
            <a:noAutofit/>
          </a:bodyPr>
          <a:lstStyle/>
          <a:p>
            <a:endParaRPr/>
          </a:p>
        </p:txBody>
      </p:sp>
      <p:sp>
        <p:nvSpPr>
          <p:cNvPr id="80" name="object 80"/>
          <p:cNvSpPr/>
          <p:nvPr/>
        </p:nvSpPr>
        <p:spPr>
          <a:xfrm>
            <a:off x="7597833" y="3119381"/>
            <a:ext cx="318204" cy="125226"/>
          </a:xfrm>
          <a:prstGeom prst="rect">
            <a:avLst/>
          </a:prstGeom>
          <a:blipFill>
            <a:blip r:embed="rId79" cstate="print"/>
            <a:stretch>
              <a:fillRect/>
            </a:stretch>
          </a:blipFill>
        </p:spPr>
        <p:txBody>
          <a:bodyPr wrap="square" lIns="0" tIns="0" rIns="0" bIns="0" rtlCol="0">
            <a:noAutofit/>
          </a:bodyPr>
          <a:lstStyle/>
          <a:p>
            <a:endParaRPr/>
          </a:p>
        </p:txBody>
      </p:sp>
      <p:sp>
        <p:nvSpPr>
          <p:cNvPr id="81" name="object 81"/>
          <p:cNvSpPr/>
          <p:nvPr/>
        </p:nvSpPr>
        <p:spPr>
          <a:xfrm>
            <a:off x="7613768" y="3100630"/>
            <a:ext cx="566650" cy="96072"/>
          </a:xfrm>
          <a:prstGeom prst="rect">
            <a:avLst/>
          </a:prstGeom>
          <a:blipFill>
            <a:blip r:embed="rId80" cstate="print"/>
            <a:stretch>
              <a:fillRect/>
            </a:stretch>
          </a:blipFill>
        </p:spPr>
        <p:txBody>
          <a:bodyPr wrap="square" lIns="0" tIns="0" rIns="0" bIns="0" rtlCol="0">
            <a:noAutofit/>
          </a:bodyPr>
          <a:lstStyle/>
          <a:p>
            <a:endParaRPr/>
          </a:p>
        </p:txBody>
      </p:sp>
      <p:sp>
        <p:nvSpPr>
          <p:cNvPr id="82" name="object 82"/>
          <p:cNvSpPr/>
          <p:nvPr/>
        </p:nvSpPr>
        <p:spPr>
          <a:xfrm>
            <a:off x="7579132" y="3034116"/>
            <a:ext cx="586739" cy="89468"/>
          </a:xfrm>
          <a:prstGeom prst="rect">
            <a:avLst/>
          </a:prstGeom>
          <a:blipFill>
            <a:blip r:embed="rId81" cstate="print"/>
            <a:stretch>
              <a:fillRect/>
            </a:stretch>
          </a:blipFill>
        </p:spPr>
        <p:txBody>
          <a:bodyPr wrap="square" lIns="0" tIns="0" rIns="0" bIns="0" rtlCol="0">
            <a:noAutofit/>
          </a:bodyPr>
          <a:lstStyle/>
          <a:p>
            <a:endParaRPr/>
          </a:p>
        </p:txBody>
      </p:sp>
      <p:sp>
        <p:nvSpPr>
          <p:cNvPr id="83" name="object 83"/>
          <p:cNvSpPr/>
          <p:nvPr/>
        </p:nvSpPr>
        <p:spPr>
          <a:xfrm>
            <a:off x="7585364" y="3037018"/>
            <a:ext cx="110066" cy="28575"/>
          </a:xfrm>
          <a:prstGeom prst="rect">
            <a:avLst/>
          </a:prstGeom>
          <a:blipFill>
            <a:blip r:embed="rId82" cstate="print"/>
            <a:stretch>
              <a:fillRect/>
            </a:stretch>
          </a:blipFill>
        </p:spPr>
        <p:txBody>
          <a:bodyPr wrap="square" lIns="0" tIns="0" rIns="0" bIns="0" rtlCol="0">
            <a:noAutofit/>
          </a:bodyPr>
          <a:lstStyle/>
          <a:p>
            <a:endParaRPr/>
          </a:p>
        </p:txBody>
      </p:sp>
      <p:sp>
        <p:nvSpPr>
          <p:cNvPr id="84" name="object 84"/>
          <p:cNvSpPr/>
          <p:nvPr/>
        </p:nvSpPr>
        <p:spPr>
          <a:xfrm>
            <a:off x="7556961" y="2968104"/>
            <a:ext cx="546112" cy="100343"/>
          </a:xfrm>
          <a:prstGeom prst="rect">
            <a:avLst/>
          </a:prstGeom>
          <a:blipFill>
            <a:blip r:embed="rId83" cstate="print"/>
            <a:stretch>
              <a:fillRect/>
            </a:stretch>
          </a:blipFill>
        </p:spPr>
        <p:txBody>
          <a:bodyPr wrap="square" lIns="0" tIns="0" rIns="0" bIns="0" rtlCol="0">
            <a:noAutofit/>
          </a:bodyPr>
          <a:lstStyle/>
          <a:p>
            <a:endParaRPr/>
          </a:p>
        </p:txBody>
      </p:sp>
      <p:sp>
        <p:nvSpPr>
          <p:cNvPr id="85" name="object 85"/>
          <p:cNvSpPr/>
          <p:nvPr/>
        </p:nvSpPr>
        <p:spPr>
          <a:xfrm>
            <a:off x="7541721" y="2990795"/>
            <a:ext cx="90054" cy="40837"/>
          </a:xfrm>
          <a:prstGeom prst="rect">
            <a:avLst/>
          </a:prstGeom>
          <a:blipFill>
            <a:blip r:embed="rId84" cstate="print"/>
            <a:stretch>
              <a:fillRect/>
            </a:stretch>
          </a:blipFill>
        </p:spPr>
        <p:txBody>
          <a:bodyPr wrap="square" lIns="0" tIns="0" rIns="0" bIns="0" rtlCol="0">
            <a:noAutofit/>
          </a:bodyPr>
          <a:lstStyle/>
          <a:p>
            <a:endParaRPr/>
          </a:p>
        </p:txBody>
      </p:sp>
      <p:sp>
        <p:nvSpPr>
          <p:cNvPr id="86" name="object 86"/>
          <p:cNvSpPr/>
          <p:nvPr/>
        </p:nvSpPr>
        <p:spPr>
          <a:xfrm>
            <a:off x="7547956" y="2883491"/>
            <a:ext cx="577042" cy="149326"/>
          </a:xfrm>
          <a:prstGeom prst="rect">
            <a:avLst/>
          </a:prstGeom>
          <a:blipFill>
            <a:blip r:embed="rId85" cstate="print"/>
            <a:stretch>
              <a:fillRect/>
            </a:stretch>
          </a:blipFill>
        </p:spPr>
        <p:txBody>
          <a:bodyPr wrap="square" lIns="0" tIns="0" rIns="0" bIns="0" rtlCol="0">
            <a:noAutofit/>
          </a:bodyPr>
          <a:lstStyle/>
          <a:p>
            <a:endParaRPr/>
          </a:p>
        </p:txBody>
      </p:sp>
      <p:sp>
        <p:nvSpPr>
          <p:cNvPr id="87" name="object 87"/>
          <p:cNvSpPr/>
          <p:nvPr/>
        </p:nvSpPr>
        <p:spPr>
          <a:xfrm>
            <a:off x="8102834" y="2921038"/>
            <a:ext cx="19395" cy="9244"/>
          </a:xfrm>
          <a:prstGeom prst="rect">
            <a:avLst/>
          </a:prstGeom>
          <a:blipFill>
            <a:blip r:embed="rId86" cstate="print"/>
            <a:stretch>
              <a:fillRect/>
            </a:stretch>
          </a:blipFill>
        </p:spPr>
        <p:txBody>
          <a:bodyPr wrap="square" lIns="0" tIns="0" rIns="0" bIns="0" rtlCol="0">
            <a:noAutofit/>
          </a:bodyPr>
          <a:lstStyle/>
          <a:p>
            <a:endParaRPr/>
          </a:p>
        </p:txBody>
      </p:sp>
      <p:sp>
        <p:nvSpPr>
          <p:cNvPr id="88" name="object 88"/>
          <p:cNvSpPr/>
          <p:nvPr/>
        </p:nvSpPr>
        <p:spPr>
          <a:xfrm>
            <a:off x="8011391" y="2910112"/>
            <a:ext cx="51262" cy="9244"/>
          </a:xfrm>
          <a:prstGeom prst="rect">
            <a:avLst/>
          </a:prstGeom>
          <a:blipFill>
            <a:blip r:embed="rId87" cstate="print"/>
            <a:stretch>
              <a:fillRect/>
            </a:stretch>
          </a:blipFill>
        </p:spPr>
        <p:txBody>
          <a:bodyPr wrap="square" lIns="0" tIns="0" rIns="0" bIns="0" rtlCol="0">
            <a:noAutofit/>
          </a:bodyPr>
          <a:lstStyle/>
          <a:p>
            <a:endParaRPr/>
          </a:p>
        </p:txBody>
      </p:sp>
      <p:sp>
        <p:nvSpPr>
          <p:cNvPr id="89" name="object 89"/>
          <p:cNvSpPr/>
          <p:nvPr/>
        </p:nvSpPr>
        <p:spPr>
          <a:xfrm>
            <a:off x="7735685" y="2836994"/>
            <a:ext cx="152400" cy="105028"/>
          </a:xfrm>
          <a:prstGeom prst="rect">
            <a:avLst/>
          </a:prstGeom>
          <a:blipFill>
            <a:blip r:embed="rId88" cstate="print"/>
            <a:stretch>
              <a:fillRect/>
            </a:stretch>
          </a:blipFill>
        </p:spPr>
        <p:txBody>
          <a:bodyPr wrap="square" lIns="0" tIns="0" rIns="0" bIns="0" rtlCol="0">
            <a:noAutofit/>
          </a:bodyPr>
          <a:lstStyle/>
          <a:p>
            <a:endParaRPr/>
          </a:p>
        </p:txBody>
      </p:sp>
      <p:sp>
        <p:nvSpPr>
          <p:cNvPr id="90" name="object 90"/>
          <p:cNvSpPr/>
          <p:nvPr/>
        </p:nvSpPr>
        <p:spPr>
          <a:xfrm>
            <a:off x="7946277" y="1963102"/>
            <a:ext cx="112914" cy="96315"/>
          </a:xfrm>
          <a:prstGeom prst="rect">
            <a:avLst/>
          </a:prstGeom>
          <a:blipFill>
            <a:blip r:embed="rId89" cstate="print"/>
            <a:stretch>
              <a:fillRect/>
            </a:stretch>
          </a:blipFill>
        </p:spPr>
        <p:txBody>
          <a:bodyPr wrap="square" lIns="0" tIns="0" rIns="0" bIns="0" rtlCol="0">
            <a:noAutofit/>
          </a:bodyPr>
          <a:lstStyle/>
          <a:p>
            <a:endParaRPr/>
          </a:p>
        </p:txBody>
      </p:sp>
      <p:sp>
        <p:nvSpPr>
          <p:cNvPr id="91" name="object 91"/>
          <p:cNvSpPr/>
          <p:nvPr/>
        </p:nvSpPr>
        <p:spPr>
          <a:xfrm>
            <a:off x="7904712" y="1960581"/>
            <a:ext cx="114201" cy="59503"/>
          </a:xfrm>
          <a:prstGeom prst="rect">
            <a:avLst/>
          </a:prstGeom>
          <a:blipFill>
            <a:blip r:embed="rId90" cstate="print"/>
            <a:stretch>
              <a:fillRect/>
            </a:stretch>
          </a:blipFill>
        </p:spPr>
        <p:txBody>
          <a:bodyPr wrap="square" lIns="0" tIns="0" rIns="0" bIns="0" rtlCol="0">
            <a:noAutofit/>
          </a:bodyPr>
          <a:lstStyle/>
          <a:p>
            <a:endParaRPr/>
          </a:p>
        </p:txBody>
      </p:sp>
      <p:sp>
        <p:nvSpPr>
          <p:cNvPr id="92" name="object 92"/>
          <p:cNvSpPr/>
          <p:nvPr/>
        </p:nvSpPr>
        <p:spPr>
          <a:xfrm>
            <a:off x="7895013" y="1816867"/>
            <a:ext cx="281120" cy="174979"/>
          </a:xfrm>
          <a:prstGeom prst="rect">
            <a:avLst/>
          </a:prstGeom>
          <a:blipFill>
            <a:blip r:embed="rId91" cstate="print"/>
            <a:stretch>
              <a:fillRect/>
            </a:stretch>
          </a:blipFill>
        </p:spPr>
        <p:txBody>
          <a:bodyPr wrap="square" lIns="0" tIns="0" rIns="0" bIns="0" rtlCol="0">
            <a:noAutofit/>
          </a:bodyPr>
          <a:lstStyle/>
          <a:p>
            <a:endParaRPr/>
          </a:p>
        </p:txBody>
      </p:sp>
      <p:sp>
        <p:nvSpPr>
          <p:cNvPr id="93" name="object 93"/>
          <p:cNvSpPr/>
          <p:nvPr/>
        </p:nvSpPr>
        <p:spPr>
          <a:xfrm>
            <a:off x="8236527" y="1921755"/>
            <a:ext cx="119149" cy="74126"/>
          </a:xfrm>
          <a:prstGeom prst="rect">
            <a:avLst/>
          </a:prstGeom>
          <a:blipFill>
            <a:blip r:embed="rId92" cstate="print"/>
            <a:stretch>
              <a:fillRect/>
            </a:stretch>
          </a:blipFill>
        </p:spPr>
        <p:txBody>
          <a:bodyPr wrap="square" lIns="0" tIns="0" rIns="0" bIns="0" rtlCol="0">
            <a:noAutofit/>
          </a:bodyPr>
          <a:lstStyle/>
          <a:p>
            <a:endParaRPr/>
          </a:p>
        </p:txBody>
      </p:sp>
      <p:sp>
        <p:nvSpPr>
          <p:cNvPr id="94" name="object 94"/>
          <p:cNvSpPr/>
          <p:nvPr/>
        </p:nvSpPr>
        <p:spPr>
          <a:xfrm>
            <a:off x="8102138" y="1844601"/>
            <a:ext cx="243147" cy="142203"/>
          </a:xfrm>
          <a:prstGeom prst="rect">
            <a:avLst/>
          </a:prstGeom>
          <a:blipFill>
            <a:blip r:embed="rId93" cstate="print"/>
            <a:stretch>
              <a:fillRect/>
            </a:stretch>
          </a:blipFill>
        </p:spPr>
        <p:txBody>
          <a:bodyPr wrap="square" lIns="0" tIns="0" rIns="0" bIns="0" rtlCol="0">
            <a:noAutofit/>
          </a:bodyPr>
          <a:lstStyle/>
          <a:p>
            <a:endParaRPr/>
          </a:p>
        </p:txBody>
      </p:sp>
      <p:sp>
        <p:nvSpPr>
          <p:cNvPr id="95" name="object 95"/>
          <p:cNvSpPr/>
          <p:nvPr/>
        </p:nvSpPr>
        <p:spPr>
          <a:xfrm>
            <a:off x="7727374" y="1833002"/>
            <a:ext cx="103247" cy="63537"/>
          </a:xfrm>
          <a:prstGeom prst="rect">
            <a:avLst/>
          </a:prstGeom>
          <a:blipFill>
            <a:blip r:embed="rId94" cstate="print"/>
            <a:stretch>
              <a:fillRect/>
            </a:stretch>
          </a:blipFill>
        </p:spPr>
        <p:txBody>
          <a:bodyPr wrap="square" lIns="0" tIns="0" rIns="0" bIns="0" rtlCol="0">
            <a:noAutofit/>
          </a:bodyPr>
          <a:lstStyle/>
          <a:p>
            <a:endParaRPr/>
          </a:p>
        </p:txBody>
      </p:sp>
      <p:sp>
        <p:nvSpPr>
          <p:cNvPr id="96" name="object 96"/>
          <p:cNvSpPr/>
          <p:nvPr/>
        </p:nvSpPr>
        <p:spPr>
          <a:xfrm>
            <a:off x="7676113" y="1797705"/>
            <a:ext cx="181955" cy="58998"/>
          </a:xfrm>
          <a:prstGeom prst="rect">
            <a:avLst/>
          </a:prstGeom>
          <a:blipFill>
            <a:blip r:embed="rId95" cstate="print"/>
            <a:stretch>
              <a:fillRect/>
            </a:stretch>
          </a:blipFill>
        </p:spPr>
        <p:txBody>
          <a:bodyPr wrap="square" lIns="0" tIns="0" rIns="0" bIns="0" rtlCol="0">
            <a:noAutofit/>
          </a:bodyPr>
          <a:lstStyle/>
          <a:p>
            <a:endParaRPr/>
          </a:p>
        </p:txBody>
      </p:sp>
      <p:sp>
        <p:nvSpPr>
          <p:cNvPr id="97" name="object 97"/>
          <p:cNvSpPr/>
          <p:nvPr/>
        </p:nvSpPr>
        <p:spPr>
          <a:xfrm>
            <a:off x="7728757" y="1777029"/>
            <a:ext cx="299951" cy="47906"/>
          </a:xfrm>
          <a:prstGeom prst="rect">
            <a:avLst/>
          </a:prstGeom>
          <a:blipFill>
            <a:blip r:embed="rId96" cstate="print"/>
            <a:stretch>
              <a:fillRect/>
            </a:stretch>
          </a:blipFill>
        </p:spPr>
        <p:txBody>
          <a:bodyPr wrap="square" lIns="0" tIns="0" rIns="0" bIns="0" rtlCol="0">
            <a:noAutofit/>
          </a:bodyPr>
          <a:lstStyle/>
          <a:p>
            <a:endParaRPr/>
          </a:p>
        </p:txBody>
      </p:sp>
      <p:sp>
        <p:nvSpPr>
          <p:cNvPr id="98" name="object 98"/>
          <p:cNvSpPr/>
          <p:nvPr/>
        </p:nvSpPr>
        <p:spPr>
          <a:xfrm>
            <a:off x="8059372" y="1735060"/>
            <a:ext cx="266477" cy="89128"/>
          </a:xfrm>
          <a:prstGeom prst="rect">
            <a:avLst/>
          </a:prstGeom>
          <a:blipFill>
            <a:blip r:embed="rId97" cstate="print"/>
            <a:stretch>
              <a:fillRect/>
            </a:stretch>
          </a:blipFill>
        </p:spPr>
        <p:txBody>
          <a:bodyPr wrap="square" lIns="0" tIns="0" rIns="0" bIns="0" rtlCol="0">
            <a:noAutofit/>
          </a:bodyPr>
          <a:lstStyle/>
          <a:p>
            <a:endParaRPr/>
          </a:p>
        </p:txBody>
      </p:sp>
      <p:sp>
        <p:nvSpPr>
          <p:cNvPr id="99" name="object 99"/>
          <p:cNvSpPr/>
          <p:nvPr/>
        </p:nvSpPr>
        <p:spPr>
          <a:xfrm>
            <a:off x="7766857" y="1568769"/>
            <a:ext cx="372624" cy="245072"/>
          </a:xfrm>
          <a:prstGeom prst="rect">
            <a:avLst/>
          </a:prstGeom>
          <a:blipFill>
            <a:blip r:embed="rId98" cstate="print"/>
            <a:stretch>
              <a:fillRect/>
            </a:stretch>
          </a:blipFill>
        </p:spPr>
        <p:txBody>
          <a:bodyPr wrap="square" lIns="0" tIns="0" rIns="0" bIns="0" rtlCol="0">
            <a:noAutofit/>
          </a:bodyPr>
          <a:lstStyle/>
          <a:p>
            <a:endParaRPr/>
          </a:p>
        </p:txBody>
      </p:sp>
      <p:sp>
        <p:nvSpPr>
          <p:cNvPr id="100" name="object 100"/>
          <p:cNvSpPr/>
          <p:nvPr/>
        </p:nvSpPr>
        <p:spPr>
          <a:xfrm>
            <a:off x="8299567" y="1733662"/>
            <a:ext cx="124690" cy="47400"/>
          </a:xfrm>
          <a:prstGeom prst="rect">
            <a:avLst/>
          </a:prstGeom>
          <a:blipFill>
            <a:blip r:embed="rId99" cstate="print"/>
            <a:stretch>
              <a:fillRect/>
            </a:stretch>
          </a:blipFill>
        </p:spPr>
        <p:txBody>
          <a:bodyPr wrap="square" lIns="0" tIns="0" rIns="0" bIns="0" rtlCol="0">
            <a:noAutofit/>
          </a:bodyPr>
          <a:lstStyle/>
          <a:p>
            <a:endParaRPr/>
          </a:p>
        </p:txBody>
      </p:sp>
      <p:sp>
        <p:nvSpPr>
          <p:cNvPr id="101" name="object 101"/>
          <p:cNvSpPr/>
          <p:nvPr/>
        </p:nvSpPr>
        <p:spPr>
          <a:xfrm>
            <a:off x="8145782" y="1660544"/>
            <a:ext cx="241739" cy="80178"/>
          </a:xfrm>
          <a:prstGeom prst="rect">
            <a:avLst/>
          </a:prstGeom>
          <a:blipFill>
            <a:blip r:embed="rId100" cstate="print"/>
            <a:stretch>
              <a:fillRect/>
            </a:stretch>
          </a:blipFill>
        </p:spPr>
        <p:txBody>
          <a:bodyPr wrap="square" lIns="0" tIns="0" rIns="0" bIns="0" rtlCol="0">
            <a:noAutofit/>
          </a:bodyPr>
          <a:lstStyle/>
          <a:p>
            <a:endParaRPr/>
          </a:p>
        </p:txBody>
      </p:sp>
      <p:sp>
        <p:nvSpPr>
          <p:cNvPr id="102" name="object 102"/>
          <p:cNvSpPr/>
          <p:nvPr/>
        </p:nvSpPr>
        <p:spPr>
          <a:xfrm>
            <a:off x="8310649" y="1668107"/>
            <a:ext cx="138545" cy="56982"/>
          </a:xfrm>
          <a:prstGeom prst="rect">
            <a:avLst/>
          </a:prstGeom>
          <a:blipFill>
            <a:blip r:embed="rId101" cstate="print"/>
            <a:stretch>
              <a:fillRect/>
            </a:stretch>
          </a:blipFill>
        </p:spPr>
        <p:txBody>
          <a:bodyPr wrap="square" lIns="0" tIns="0" rIns="0" bIns="0" rtlCol="0">
            <a:noAutofit/>
          </a:bodyPr>
          <a:lstStyle/>
          <a:p>
            <a:endParaRPr/>
          </a:p>
        </p:txBody>
      </p:sp>
      <p:sp>
        <p:nvSpPr>
          <p:cNvPr id="103" name="object 103"/>
          <p:cNvSpPr/>
          <p:nvPr/>
        </p:nvSpPr>
        <p:spPr>
          <a:xfrm>
            <a:off x="7847906" y="1562716"/>
            <a:ext cx="53164" cy="74127"/>
          </a:xfrm>
          <a:prstGeom prst="rect">
            <a:avLst/>
          </a:prstGeom>
          <a:blipFill>
            <a:blip r:embed="rId102" cstate="print"/>
            <a:stretch>
              <a:fillRect/>
            </a:stretch>
          </a:blipFill>
        </p:spPr>
        <p:txBody>
          <a:bodyPr wrap="square" lIns="0" tIns="0" rIns="0" bIns="0" rtlCol="0">
            <a:noAutofit/>
          </a:bodyPr>
          <a:lstStyle/>
          <a:p>
            <a:endParaRPr/>
          </a:p>
        </p:txBody>
      </p:sp>
      <p:sp>
        <p:nvSpPr>
          <p:cNvPr id="104" name="object 104"/>
          <p:cNvSpPr/>
          <p:nvPr/>
        </p:nvSpPr>
        <p:spPr>
          <a:xfrm>
            <a:off x="8022476" y="1536999"/>
            <a:ext cx="205739" cy="177501"/>
          </a:xfrm>
          <a:prstGeom prst="rect">
            <a:avLst/>
          </a:prstGeom>
          <a:blipFill>
            <a:blip r:embed="rId103" cstate="print"/>
            <a:stretch>
              <a:fillRect/>
            </a:stretch>
          </a:blipFill>
        </p:spPr>
        <p:txBody>
          <a:bodyPr wrap="square" lIns="0" tIns="0" rIns="0" bIns="0" rtlCol="0">
            <a:noAutofit/>
          </a:bodyPr>
          <a:lstStyle/>
          <a:p>
            <a:endParaRPr/>
          </a:p>
        </p:txBody>
      </p:sp>
      <p:sp>
        <p:nvSpPr>
          <p:cNvPr id="105" name="object 105"/>
          <p:cNvSpPr/>
          <p:nvPr/>
        </p:nvSpPr>
        <p:spPr>
          <a:xfrm>
            <a:off x="8091746" y="1502204"/>
            <a:ext cx="126769" cy="92785"/>
          </a:xfrm>
          <a:prstGeom prst="rect">
            <a:avLst/>
          </a:prstGeom>
          <a:blipFill>
            <a:blip r:embed="rId104" cstate="print"/>
            <a:stretch>
              <a:fillRect/>
            </a:stretch>
          </a:blipFill>
        </p:spPr>
        <p:txBody>
          <a:bodyPr wrap="square" lIns="0" tIns="0" rIns="0" bIns="0" rtlCol="0">
            <a:noAutofit/>
          </a:bodyPr>
          <a:lstStyle/>
          <a:p>
            <a:endParaRPr/>
          </a:p>
        </p:txBody>
      </p:sp>
      <p:sp>
        <p:nvSpPr>
          <p:cNvPr id="117" name="object 117"/>
          <p:cNvSpPr/>
          <p:nvPr/>
        </p:nvSpPr>
        <p:spPr>
          <a:xfrm>
            <a:off x="615099" y="428374"/>
            <a:ext cx="6702844" cy="1177457"/>
          </a:xfrm>
          <a:prstGeom prst="rect">
            <a:avLst/>
          </a:prstGeom>
          <a:blipFill>
            <a:blip r:embed="rId105" cstate="print"/>
            <a:stretch>
              <a:fillRect/>
            </a:stretch>
          </a:blipFill>
        </p:spPr>
        <p:txBody>
          <a:bodyPr wrap="square" lIns="0" tIns="0" rIns="0" bIns="0" rtlCol="0">
            <a:noAutofit/>
          </a:bodyPr>
          <a:lstStyle/>
          <a:p>
            <a:endParaRPr sz="1900" dirty="0"/>
          </a:p>
        </p:txBody>
      </p:sp>
      <p:sp>
        <p:nvSpPr>
          <p:cNvPr id="120" name="object 120"/>
          <p:cNvSpPr/>
          <p:nvPr/>
        </p:nvSpPr>
        <p:spPr>
          <a:xfrm>
            <a:off x="615100" y="1714500"/>
            <a:ext cx="6521655" cy="3076015"/>
          </a:xfrm>
          <a:prstGeom prst="rect">
            <a:avLst/>
          </a:prstGeom>
          <a:blipFill>
            <a:blip r:embed="rId106" cstate="print"/>
            <a:stretch>
              <a:fillRect/>
            </a:stretch>
          </a:blipFill>
        </p:spPr>
        <p:txBody>
          <a:bodyPr wrap="square" lIns="0" tIns="0" rIns="0" bIns="0" rtlCol="0">
            <a:noAutofit/>
          </a:bodyPr>
          <a:lstStyle/>
          <a:p>
            <a:endParaRPr/>
          </a:p>
        </p:txBody>
      </p:sp>
      <p:sp>
        <p:nvSpPr>
          <p:cNvPr id="127" name="TextBox 126"/>
          <p:cNvSpPr txBox="1"/>
          <p:nvPr/>
        </p:nvSpPr>
        <p:spPr>
          <a:xfrm>
            <a:off x="641604" y="436036"/>
            <a:ext cx="6727703" cy="1283156"/>
          </a:xfrm>
          <a:prstGeom prst="rect">
            <a:avLst/>
          </a:prstGeom>
          <a:noFill/>
        </p:spPr>
        <p:txBody>
          <a:bodyPr wrap="square" lIns="73262" tIns="36631" rIns="73262" bIns="36631" rtlCol="0">
            <a:spAutoFit/>
          </a:bodyPr>
          <a:lstStyle/>
          <a:p>
            <a:pPr algn="r" rtl="1"/>
            <a:r>
              <a:rPr lang="fa-IR" sz="1900" dirty="0">
                <a:cs typeface="B Nazanin" pitchFamily="2" charset="-78"/>
              </a:rPr>
              <a:t>3-یک کادر محاوره ای کوچک باز میشود که باید در آن طول و عرض صفحه نمایش را تعین کنیم.</a:t>
            </a:r>
          </a:p>
          <a:p>
            <a:pPr algn="r" rtl="1"/>
            <a:r>
              <a:rPr lang="fa-IR" sz="1900" dirty="0">
                <a:cs typeface="B Nazanin" pitchFamily="2" charset="-78"/>
              </a:rPr>
              <a:t>4-حالت پیش فرض برنامه را انتخاب میکنیم.</a:t>
            </a:r>
          </a:p>
          <a:p>
            <a:pPr algn="r" rtl="1"/>
            <a:r>
              <a:rPr lang="fa-IR" sz="1900" dirty="0">
                <a:cs typeface="B Nazanin" pitchFamily="2" charset="-78"/>
              </a:rPr>
              <a:t>**هر چه تعداد اعداد بزگتر باشد صفحه نمایش بزرگتر و کیفیت اسلاید ها بهتر میشود.**</a:t>
            </a:r>
            <a:endParaRPr lang="en-US" sz="1900" dirty="0">
              <a:cs typeface="B Nazanin" pitchFamily="2" charset="-78"/>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xit" presetSubtype="0" fill="hold" grpId="0" nodeType="clickEffect">
                                  <p:stCondLst>
                                    <p:cond delay="0"/>
                                  </p:stCondLst>
                                  <p:childTnLst>
                                    <p:animEffect transition="out" filter="fade">
                                      <p:cBhvr>
                                        <p:cTn id="6" dur="1000"/>
                                        <p:tgtEl>
                                          <p:spTgt spid="2"/>
                                        </p:tgtEl>
                                      </p:cBhvr>
                                    </p:animEffect>
                                    <p:anim calcmode="lin" valueType="num">
                                      <p:cBhvr>
                                        <p:cTn id="7" dur="1000"/>
                                        <p:tgtEl>
                                          <p:spTgt spid="2"/>
                                        </p:tgtEl>
                                        <p:attrNameLst>
                                          <p:attrName>ppt_x</p:attrName>
                                        </p:attrNameLst>
                                      </p:cBhvr>
                                      <p:tavLst>
                                        <p:tav tm="0">
                                          <p:val>
                                            <p:strVal val="ppt_x"/>
                                          </p:val>
                                        </p:tav>
                                        <p:tav tm="100000">
                                          <p:val>
                                            <p:strVal val="ppt_x"/>
                                          </p:val>
                                        </p:tav>
                                      </p:tavLst>
                                    </p:anim>
                                    <p:anim calcmode="lin" valueType="num">
                                      <p:cBhvr>
                                        <p:cTn id="8" dur="1000"/>
                                        <p:tgtEl>
                                          <p:spTgt spid="2"/>
                                        </p:tgtEl>
                                        <p:attrNameLst>
                                          <p:attrName>ppt_y</p:attrName>
                                        </p:attrNameLst>
                                      </p:cBhvr>
                                      <p:tavLst>
                                        <p:tav tm="0">
                                          <p:val>
                                            <p:strVal val="ppt_y"/>
                                          </p:val>
                                        </p:tav>
                                        <p:tav tm="100000">
                                          <p:val>
                                            <p:strVal val="ppt_y+.1"/>
                                          </p:val>
                                        </p:tav>
                                      </p:tavLst>
                                    </p:anim>
                                    <p:set>
                                      <p:cBhvr>
                                        <p:cTn id="9" dur="1" fill="hold">
                                          <p:stCondLst>
                                            <p:cond delay="999"/>
                                          </p:stCondLst>
                                        </p:cTn>
                                        <p:tgtEl>
                                          <p:spTgt spid="2"/>
                                        </p:tgtEl>
                                        <p:attrNameLst>
                                          <p:attrName>style.visibility</p:attrName>
                                        </p:attrNameLst>
                                      </p:cBhvr>
                                      <p:to>
                                        <p:strVal val="hidden"/>
                                      </p:to>
                                    </p:set>
                                  </p:childTnLst>
                                </p:cTn>
                              </p:par>
                              <p:par>
                                <p:cTn id="10" presetID="42" presetClass="exit" presetSubtype="0" fill="hold" grpId="0" nodeType="withEffect">
                                  <p:stCondLst>
                                    <p:cond delay="0"/>
                                  </p:stCondLst>
                                  <p:childTnLst>
                                    <p:animEffect transition="out" filter="fade">
                                      <p:cBhvr>
                                        <p:cTn id="11" dur="1000"/>
                                        <p:tgtEl>
                                          <p:spTgt spid="3"/>
                                        </p:tgtEl>
                                      </p:cBhvr>
                                    </p:animEffect>
                                    <p:anim calcmode="lin" valueType="num">
                                      <p:cBhvr>
                                        <p:cTn id="12" dur="1000"/>
                                        <p:tgtEl>
                                          <p:spTgt spid="3"/>
                                        </p:tgtEl>
                                        <p:attrNameLst>
                                          <p:attrName>ppt_x</p:attrName>
                                        </p:attrNameLst>
                                      </p:cBhvr>
                                      <p:tavLst>
                                        <p:tav tm="0">
                                          <p:val>
                                            <p:strVal val="ppt_x"/>
                                          </p:val>
                                        </p:tav>
                                        <p:tav tm="100000">
                                          <p:val>
                                            <p:strVal val="ppt_x"/>
                                          </p:val>
                                        </p:tav>
                                      </p:tavLst>
                                    </p:anim>
                                    <p:anim calcmode="lin" valueType="num">
                                      <p:cBhvr>
                                        <p:cTn id="13" dur="1000"/>
                                        <p:tgtEl>
                                          <p:spTgt spid="3"/>
                                        </p:tgtEl>
                                        <p:attrNameLst>
                                          <p:attrName>ppt_y</p:attrName>
                                        </p:attrNameLst>
                                      </p:cBhvr>
                                      <p:tavLst>
                                        <p:tav tm="0">
                                          <p:val>
                                            <p:strVal val="ppt_y"/>
                                          </p:val>
                                        </p:tav>
                                        <p:tav tm="100000">
                                          <p:val>
                                            <p:strVal val="ppt_y+.1"/>
                                          </p:val>
                                        </p:tav>
                                      </p:tavLst>
                                    </p:anim>
                                    <p:set>
                                      <p:cBhvr>
                                        <p:cTn id="14" dur="1" fill="hold">
                                          <p:stCondLst>
                                            <p:cond delay="999"/>
                                          </p:stCondLst>
                                        </p:cTn>
                                        <p:tgtEl>
                                          <p:spTgt spid="3"/>
                                        </p:tgtEl>
                                        <p:attrNameLst>
                                          <p:attrName>style.visibility</p:attrName>
                                        </p:attrNameLst>
                                      </p:cBhvr>
                                      <p:to>
                                        <p:strVal val="hidden"/>
                                      </p:to>
                                    </p:set>
                                  </p:childTnLst>
                                </p:cTn>
                              </p:par>
                              <p:par>
                                <p:cTn id="15" presetID="42" presetClass="exit" presetSubtype="0" fill="hold" grpId="0" nodeType="withEffect">
                                  <p:stCondLst>
                                    <p:cond delay="0"/>
                                  </p:stCondLst>
                                  <p:childTnLst>
                                    <p:animEffect transition="out" filter="fade">
                                      <p:cBhvr>
                                        <p:cTn id="16" dur="1000"/>
                                        <p:tgtEl>
                                          <p:spTgt spid="4"/>
                                        </p:tgtEl>
                                      </p:cBhvr>
                                    </p:animEffect>
                                    <p:anim calcmode="lin" valueType="num">
                                      <p:cBhvr>
                                        <p:cTn id="17" dur="1000"/>
                                        <p:tgtEl>
                                          <p:spTgt spid="4"/>
                                        </p:tgtEl>
                                        <p:attrNameLst>
                                          <p:attrName>ppt_x</p:attrName>
                                        </p:attrNameLst>
                                      </p:cBhvr>
                                      <p:tavLst>
                                        <p:tav tm="0">
                                          <p:val>
                                            <p:strVal val="ppt_x"/>
                                          </p:val>
                                        </p:tav>
                                        <p:tav tm="100000">
                                          <p:val>
                                            <p:strVal val="ppt_x"/>
                                          </p:val>
                                        </p:tav>
                                      </p:tavLst>
                                    </p:anim>
                                    <p:anim calcmode="lin" valueType="num">
                                      <p:cBhvr>
                                        <p:cTn id="18" dur="1000"/>
                                        <p:tgtEl>
                                          <p:spTgt spid="4"/>
                                        </p:tgtEl>
                                        <p:attrNameLst>
                                          <p:attrName>ppt_y</p:attrName>
                                        </p:attrNameLst>
                                      </p:cBhvr>
                                      <p:tavLst>
                                        <p:tav tm="0">
                                          <p:val>
                                            <p:strVal val="ppt_y"/>
                                          </p:val>
                                        </p:tav>
                                        <p:tav tm="100000">
                                          <p:val>
                                            <p:strVal val="ppt_y+.1"/>
                                          </p:val>
                                        </p:tav>
                                      </p:tavLst>
                                    </p:anim>
                                    <p:set>
                                      <p:cBhvr>
                                        <p:cTn id="19" dur="1" fill="hold">
                                          <p:stCondLst>
                                            <p:cond delay="999"/>
                                          </p:stCondLst>
                                        </p:cTn>
                                        <p:tgtEl>
                                          <p:spTgt spid="4"/>
                                        </p:tgtEl>
                                        <p:attrNameLst>
                                          <p:attrName>style.visibility</p:attrName>
                                        </p:attrNameLst>
                                      </p:cBhvr>
                                      <p:to>
                                        <p:strVal val="hidden"/>
                                      </p:to>
                                    </p:set>
                                  </p:childTnLst>
                                </p:cTn>
                              </p:par>
                              <p:par>
                                <p:cTn id="20" presetID="42" presetClass="exit" presetSubtype="0" fill="hold" grpId="0" nodeType="withEffect">
                                  <p:stCondLst>
                                    <p:cond delay="0"/>
                                  </p:stCondLst>
                                  <p:childTnLst>
                                    <p:animEffect transition="out" filter="fade">
                                      <p:cBhvr>
                                        <p:cTn id="21" dur="1000"/>
                                        <p:tgtEl>
                                          <p:spTgt spid="5"/>
                                        </p:tgtEl>
                                      </p:cBhvr>
                                    </p:animEffect>
                                    <p:anim calcmode="lin" valueType="num">
                                      <p:cBhvr>
                                        <p:cTn id="22" dur="1000"/>
                                        <p:tgtEl>
                                          <p:spTgt spid="5"/>
                                        </p:tgtEl>
                                        <p:attrNameLst>
                                          <p:attrName>ppt_x</p:attrName>
                                        </p:attrNameLst>
                                      </p:cBhvr>
                                      <p:tavLst>
                                        <p:tav tm="0">
                                          <p:val>
                                            <p:strVal val="ppt_x"/>
                                          </p:val>
                                        </p:tav>
                                        <p:tav tm="100000">
                                          <p:val>
                                            <p:strVal val="ppt_x"/>
                                          </p:val>
                                        </p:tav>
                                      </p:tavLst>
                                    </p:anim>
                                    <p:anim calcmode="lin" valueType="num">
                                      <p:cBhvr>
                                        <p:cTn id="23" dur="1000"/>
                                        <p:tgtEl>
                                          <p:spTgt spid="5"/>
                                        </p:tgtEl>
                                        <p:attrNameLst>
                                          <p:attrName>ppt_y</p:attrName>
                                        </p:attrNameLst>
                                      </p:cBhvr>
                                      <p:tavLst>
                                        <p:tav tm="0">
                                          <p:val>
                                            <p:strVal val="ppt_y"/>
                                          </p:val>
                                        </p:tav>
                                        <p:tav tm="100000">
                                          <p:val>
                                            <p:strVal val="ppt_y+.1"/>
                                          </p:val>
                                        </p:tav>
                                      </p:tavLst>
                                    </p:anim>
                                    <p:set>
                                      <p:cBhvr>
                                        <p:cTn id="24" dur="1" fill="hold">
                                          <p:stCondLst>
                                            <p:cond delay="999"/>
                                          </p:stCondLst>
                                        </p:cTn>
                                        <p:tgtEl>
                                          <p:spTgt spid="5"/>
                                        </p:tgtEl>
                                        <p:attrNameLst>
                                          <p:attrName>style.visibility</p:attrName>
                                        </p:attrNameLst>
                                      </p:cBhvr>
                                      <p:to>
                                        <p:strVal val="hidden"/>
                                      </p:to>
                                    </p:set>
                                  </p:childTnLst>
                                </p:cTn>
                              </p:par>
                              <p:par>
                                <p:cTn id="25" presetID="42" presetClass="exit" presetSubtype="0" fill="hold" grpId="0" nodeType="withEffect">
                                  <p:stCondLst>
                                    <p:cond delay="0"/>
                                  </p:stCondLst>
                                  <p:childTnLst>
                                    <p:animEffect transition="out" filter="fade">
                                      <p:cBhvr>
                                        <p:cTn id="26" dur="1000"/>
                                        <p:tgtEl>
                                          <p:spTgt spid="6"/>
                                        </p:tgtEl>
                                      </p:cBhvr>
                                    </p:animEffect>
                                    <p:anim calcmode="lin" valueType="num">
                                      <p:cBhvr>
                                        <p:cTn id="27" dur="1000"/>
                                        <p:tgtEl>
                                          <p:spTgt spid="6"/>
                                        </p:tgtEl>
                                        <p:attrNameLst>
                                          <p:attrName>ppt_x</p:attrName>
                                        </p:attrNameLst>
                                      </p:cBhvr>
                                      <p:tavLst>
                                        <p:tav tm="0">
                                          <p:val>
                                            <p:strVal val="ppt_x"/>
                                          </p:val>
                                        </p:tav>
                                        <p:tav tm="100000">
                                          <p:val>
                                            <p:strVal val="ppt_x"/>
                                          </p:val>
                                        </p:tav>
                                      </p:tavLst>
                                    </p:anim>
                                    <p:anim calcmode="lin" valueType="num">
                                      <p:cBhvr>
                                        <p:cTn id="28" dur="1000"/>
                                        <p:tgtEl>
                                          <p:spTgt spid="6"/>
                                        </p:tgtEl>
                                        <p:attrNameLst>
                                          <p:attrName>ppt_y</p:attrName>
                                        </p:attrNameLst>
                                      </p:cBhvr>
                                      <p:tavLst>
                                        <p:tav tm="0">
                                          <p:val>
                                            <p:strVal val="ppt_y"/>
                                          </p:val>
                                        </p:tav>
                                        <p:tav tm="100000">
                                          <p:val>
                                            <p:strVal val="ppt_y+.1"/>
                                          </p:val>
                                        </p:tav>
                                      </p:tavLst>
                                    </p:anim>
                                    <p:set>
                                      <p:cBhvr>
                                        <p:cTn id="29" dur="1" fill="hold">
                                          <p:stCondLst>
                                            <p:cond delay="999"/>
                                          </p:stCondLst>
                                        </p:cTn>
                                        <p:tgtEl>
                                          <p:spTgt spid="6"/>
                                        </p:tgtEl>
                                        <p:attrNameLst>
                                          <p:attrName>style.visibility</p:attrName>
                                        </p:attrNameLst>
                                      </p:cBhvr>
                                      <p:to>
                                        <p:strVal val="hidden"/>
                                      </p:to>
                                    </p:set>
                                  </p:childTnLst>
                                </p:cTn>
                              </p:par>
                              <p:par>
                                <p:cTn id="30" presetID="42" presetClass="exit" presetSubtype="0" fill="hold" grpId="0" nodeType="withEffect">
                                  <p:stCondLst>
                                    <p:cond delay="0"/>
                                  </p:stCondLst>
                                  <p:childTnLst>
                                    <p:animEffect transition="out" filter="fade">
                                      <p:cBhvr>
                                        <p:cTn id="31" dur="1000"/>
                                        <p:tgtEl>
                                          <p:spTgt spid="7"/>
                                        </p:tgtEl>
                                      </p:cBhvr>
                                    </p:animEffect>
                                    <p:anim calcmode="lin" valueType="num">
                                      <p:cBhvr>
                                        <p:cTn id="32" dur="1000"/>
                                        <p:tgtEl>
                                          <p:spTgt spid="7"/>
                                        </p:tgtEl>
                                        <p:attrNameLst>
                                          <p:attrName>ppt_x</p:attrName>
                                        </p:attrNameLst>
                                      </p:cBhvr>
                                      <p:tavLst>
                                        <p:tav tm="0">
                                          <p:val>
                                            <p:strVal val="ppt_x"/>
                                          </p:val>
                                        </p:tav>
                                        <p:tav tm="100000">
                                          <p:val>
                                            <p:strVal val="ppt_x"/>
                                          </p:val>
                                        </p:tav>
                                      </p:tavLst>
                                    </p:anim>
                                    <p:anim calcmode="lin" valueType="num">
                                      <p:cBhvr>
                                        <p:cTn id="33" dur="1000"/>
                                        <p:tgtEl>
                                          <p:spTgt spid="7"/>
                                        </p:tgtEl>
                                        <p:attrNameLst>
                                          <p:attrName>ppt_y</p:attrName>
                                        </p:attrNameLst>
                                      </p:cBhvr>
                                      <p:tavLst>
                                        <p:tav tm="0">
                                          <p:val>
                                            <p:strVal val="ppt_y"/>
                                          </p:val>
                                        </p:tav>
                                        <p:tav tm="100000">
                                          <p:val>
                                            <p:strVal val="ppt_y+.1"/>
                                          </p:val>
                                        </p:tav>
                                      </p:tavLst>
                                    </p:anim>
                                    <p:set>
                                      <p:cBhvr>
                                        <p:cTn id="34" dur="1" fill="hold">
                                          <p:stCondLst>
                                            <p:cond delay="999"/>
                                          </p:stCondLst>
                                        </p:cTn>
                                        <p:tgtEl>
                                          <p:spTgt spid="7"/>
                                        </p:tgtEl>
                                        <p:attrNameLst>
                                          <p:attrName>style.visibility</p:attrName>
                                        </p:attrNameLst>
                                      </p:cBhvr>
                                      <p:to>
                                        <p:strVal val="hidden"/>
                                      </p:to>
                                    </p:set>
                                  </p:childTnLst>
                                </p:cTn>
                              </p:par>
                              <p:par>
                                <p:cTn id="35" presetID="42" presetClass="exit" presetSubtype="0" fill="hold" grpId="0" nodeType="withEffect">
                                  <p:stCondLst>
                                    <p:cond delay="0"/>
                                  </p:stCondLst>
                                  <p:childTnLst>
                                    <p:animEffect transition="out" filter="fade">
                                      <p:cBhvr>
                                        <p:cTn id="36" dur="1000"/>
                                        <p:tgtEl>
                                          <p:spTgt spid="8"/>
                                        </p:tgtEl>
                                      </p:cBhvr>
                                    </p:animEffect>
                                    <p:anim calcmode="lin" valueType="num">
                                      <p:cBhvr>
                                        <p:cTn id="37" dur="1000"/>
                                        <p:tgtEl>
                                          <p:spTgt spid="8"/>
                                        </p:tgtEl>
                                        <p:attrNameLst>
                                          <p:attrName>ppt_x</p:attrName>
                                        </p:attrNameLst>
                                      </p:cBhvr>
                                      <p:tavLst>
                                        <p:tav tm="0">
                                          <p:val>
                                            <p:strVal val="ppt_x"/>
                                          </p:val>
                                        </p:tav>
                                        <p:tav tm="100000">
                                          <p:val>
                                            <p:strVal val="ppt_x"/>
                                          </p:val>
                                        </p:tav>
                                      </p:tavLst>
                                    </p:anim>
                                    <p:anim calcmode="lin" valueType="num">
                                      <p:cBhvr>
                                        <p:cTn id="38" dur="1000"/>
                                        <p:tgtEl>
                                          <p:spTgt spid="8"/>
                                        </p:tgtEl>
                                        <p:attrNameLst>
                                          <p:attrName>ppt_y</p:attrName>
                                        </p:attrNameLst>
                                      </p:cBhvr>
                                      <p:tavLst>
                                        <p:tav tm="0">
                                          <p:val>
                                            <p:strVal val="ppt_y"/>
                                          </p:val>
                                        </p:tav>
                                        <p:tav tm="100000">
                                          <p:val>
                                            <p:strVal val="ppt_y+.1"/>
                                          </p:val>
                                        </p:tav>
                                      </p:tavLst>
                                    </p:anim>
                                    <p:set>
                                      <p:cBhvr>
                                        <p:cTn id="39" dur="1" fill="hold">
                                          <p:stCondLst>
                                            <p:cond delay="999"/>
                                          </p:stCondLst>
                                        </p:cTn>
                                        <p:tgtEl>
                                          <p:spTgt spid="8"/>
                                        </p:tgtEl>
                                        <p:attrNameLst>
                                          <p:attrName>style.visibility</p:attrName>
                                        </p:attrNameLst>
                                      </p:cBhvr>
                                      <p:to>
                                        <p:strVal val="hidden"/>
                                      </p:to>
                                    </p:set>
                                  </p:childTnLst>
                                </p:cTn>
                              </p:par>
                              <p:par>
                                <p:cTn id="40" presetID="42" presetClass="exit" presetSubtype="0" fill="hold" grpId="0" nodeType="withEffect">
                                  <p:stCondLst>
                                    <p:cond delay="0"/>
                                  </p:stCondLst>
                                  <p:childTnLst>
                                    <p:animEffect transition="out" filter="fade">
                                      <p:cBhvr>
                                        <p:cTn id="41" dur="1000"/>
                                        <p:tgtEl>
                                          <p:spTgt spid="9"/>
                                        </p:tgtEl>
                                      </p:cBhvr>
                                    </p:animEffect>
                                    <p:anim calcmode="lin" valueType="num">
                                      <p:cBhvr>
                                        <p:cTn id="42" dur="1000"/>
                                        <p:tgtEl>
                                          <p:spTgt spid="9"/>
                                        </p:tgtEl>
                                        <p:attrNameLst>
                                          <p:attrName>ppt_x</p:attrName>
                                        </p:attrNameLst>
                                      </p:cBhvr>
                                      <p:tavLst>
                                        <p:tav tm="0">
                                          <p:val>
                                            <p:strVal val="ppt_x"/>
                                          </p:val>
                                        </p:tav>
                                        <p:tav tm="100000">
                                          <p:val>
                                            <p:strVal val="ppt_x"/>
                                          </p:val>
                                        </p:tav>
                                      </p:tavLst>
                                    </p:anim>
                                    <p:anim calcmode="lin" valueType="num">
                                      <p:cBhvr>
                                        <p:cTn id="43" dur="1000"/>
                                        <p:tgtEl>
                                          <p:spTgt spid="9"/>
                                        </p:tgtEl>
                                        <p:attrNameLst>
                                          <p:attrName>ppt_y</p:attrName>
                                        </p:attrNameLst>
                                      </p:cBhvr>
                                      <p:tavLst>
                                        <p:tav tm="0">
                                          <p:val>
                                            <p:strVal val="ppt_y"/>
                                          </p:val>
                                        </p:tav>
                                        <p:tav tm="100000">
                                          <p:val>
                                            <p:strVal val="ppt_y+.1"/>
                                          </p:val>
                                        </p:tav>
                                      </p:tavLst>
                                    </p:anim>
                                    <p:set>
                                      <p:cBhvr>
                                        <p:cTn id="44" dur="1" fill="hold">
                                          <p:stCondLst>
                                            <p:cond delay="999"/>
                                          </p:stCondLst>
                                        </p:cTn>
                                        <p:tgtEl>
                                          <p:spTgt spid="9"/>
                                        </p:tgtEl>
                                        <p:attrNameLst>
                                          <p:attrName>style.visibility</p:attrName>
                                        </p:attrNameLst>
                                      </p:cBhvr>
                                      <p:to>
                                        <p:strVal val="hidden"/>
                                      </p:to>
                                    </p:set>
                                  </p:childTnLst>
                                </p:cTn>
                              </p:par>
                              <p:par>
                                <p:cTn id="45" presetID="42" presetClass="exit" presetSubtype="0" fill="hold" grpId="0" nodeType="withEffect">
                                  <p:stCondLst>
                                    <p:cond delay="0"/>
                                  </p:stCondLst>
                                  <p:childTnLst>
                                    <p:animEffect transition="out" filter="fade">
                                      <p:cBhvr>
                                        <p:cTn id="46" dur="1000"/>
                                        <p:tgtEl>
                                          <p:spTgt spid="10"/>
                                        </p:tgtEl>
                                      </p:cBhvr>
                                    </p:animEffect>
                                    <p:anim calcmode="lin" valueType="num">
                                      <p:cBhvr>
                                        <p:cTn id="47" dur="1000"/>
                                        <p:tgtEl>
                                          <p:spTgt spid="10"/>
                                        </p:tgtEl>
                                        <p:attrNameLst>
                                          <p:attrName>ppt_x</p:attrName>
                                        </p:attrNameLst>
                                      </p:cBhvr>
                                      <p:tavLst>
                                        <p:tav tm="0">
                                          <p:val>
                                            <p:strVal val="ppt_x"/>
                                          </p:val>
                                        </p:tav>
                                        <p:tav tm="100000">
                                          <p:val>
                                            <p:strVal val="ppt_x"/>
                                          </p:val>
                                        </p:tav>
                                      </p:tavLst>
                                    </p:anim>
                                    <p:anim calcmode="lin" valueType="num">
                                      <p:cBhvr>
                                        <p:cTn id="48" dur="1000"/>
                                        <p:tgtEl>
                                          <p:spTgt spid="10"/>
                                        </p:tgtEl>
                                        <p:attrNameLst>
                                          <p:attrName>ppt_y</p:attrName>
                                        </p:attrNameLst>
                                      </p:cBhvr>
                                      <p:tavLst>
                                        <p:tav tm="0">
                                          <p:val>
                                            <p:strVal val="ppt_y"/>
                                          </p:val>
                                        </p:tav>
                                        <p:tav tm="100000">
                                          <p:val>
                                            <p:strVal val="ppt_y+.1"/>
                                          </p:val>
                                        </p:tav>
                                      </p:tavLst>
                                    </p:anim>
                                    <p:set>
                                      <p:cBhvr>
                                        <p:cTn id="49" dur="1" fill="hold">
                                          <p:stCondLst>
                                            <p:cond delay="999"/>
                                          </p:stCondLst>
                                        </p:cTn>
                                        <p:tgtEl>
                                          <p:spTgt spid="10"/>
                                        </p:tgtEl>
                                        <p:attrNameLst>
                                          <p:attrName>style.visibility</p:attrName>
                                        </p:attrNameLst>
                                      </p:cBhvr>
                                      <p:to>
                                        <p:strVal val="hidden"/>
                                      </p:to>
                                    </p:set>
                                  </p:childTnLst>
                                </p:cTn>
                              </p:par>
                              <p:par>
                                <p:cTn id="50" presetID="42" presetClass="exit" presetSubtype="0" fill="hold" grpId="0" nodeType="withEffect">
                                  <p:stCondLst>
                                    <p:cond delay="0"/>
                                  </p:stCondLst>
                                  <p:childTnLst>
                                    <p:animEffect transition="out" filter="fade">
                                      <p:cBhvr>
                                        <p:cTn id="51" dur="1000"/>
                                        <p:tgtEl>
                                          <p:spTgt spid="11"/>
                                        </p:tgtEl>
                                      </p:cBhvr>
                                    </p:animEffect>
                                    <p:anim calcmode="lin" valueType="num">
                                      <p:cBhvr>
                                        <p:cTn id="52" dur="1000"/>
                                        <p:tgtEl>
                                          <p:spTgt spid="11"/>
                                        </p:tgtEl>
                                        <p:attrNameLst>
                                          <p:attrName>ppt_x</p:attrName>
                                        </p:attrNameLst>
                                      </p:cBhvr>
                                      <p:tavLst>
                                        <p:tav tm="0">
                                          <p:val>
                                            <p:strVal val="ppt_x"/>
                                          </p:val>
                                        </p:tav>
                                        <p:tav tm="100000">
                                          <p:val>
                                            <p:strVal val="ppt_x"/>
                                          </p:val>
                                        </p:tav>
                                      </p:tavLst>
                                    </p:anim>
                                    <p:anim calcmode="lin" valueType="num">
                                      <p:cBhvr>
                                        <p:cTn id="53" dur="1000"/>
                                        <p:tgtEl>
                                          <p:spTgt spid="11"/>
                                        </p:tgtEl>
                                        <p:attrNameLst>
                                          <p:attrName>ppt_y</p:attrName>
                                        </p:attrNameLst>
                                      </p:cBhvr>
                                      <p:tavLst>
                                        <p:tav tm="0">
                                          <p:val>
                                            <p:strVal val="ppt_y"/>
                                          </p:val>
                                        </p:tav>
                                        <p:tav tm="100000">
                                          <p:val>
                                            <p:strVal val="ppt_y+.1"/>
                                          </p:val>
                                        </p:tav>
                                      </p:tavLst>
                                    </p:anim>
                                    <p:set>
                                      <p:cBhvr>
                                        <p:cTn id="54" dur="1" fill="hold">
                                          <p:stCondLst>
                                            <p:cond delay="999"/>
                                          </p:stCondLst>
                                        </p:cTn>
                                        <p:tgtEl>
                                          <p:spTgt spid="11"/>
                                        </p:tgtEl>
                                        <p:attrNameLst>
                                          <p:attrName>style.visibility</p:attrName>
                                        </p:attrNameLst>
                                      </p:cBhvr>
                                      <p:to>
                                        <p:strVal val="hidden"/>
                                      </p:to>
                                    </p:set>
                                  </p:childTnLst>
                                </p:cTn>
                              </p:par>
                              <p:par>
                                <p:cTn id="55" presetID="42" presetClass="exit" presetSubtype="0" fill="hold" grpId="0" nodeType="withEffect">
                                  <p:stCondLst>
                                    <p:cond delay="0"/>
                                  </p:stCondLst>
                                  <p:childTnLst>
                                    <p:animEffect transition="out" filter="fade">
                                      <p:cBhvr>
                                        <p:cTn id="56" dur="1000"/>
                                        <p:tgtEl>
                                          <p:spTgt spid="12"/>
                                        </p:tgtEl>
                                      </p:cBhvr>
                                    </p:animEffect>
                                    <p:anim calcmode="lin" valueType="num">
                                      <p:cBhvr>
                                        <p:cTn id="57" dur="1000"/>
                                        <p:tgtEl>
                                          <p:spTgt spid="12"/>
                                        </p:tgtEl>
                                        <p:attrNameLst>
                                          <p:attrName>ppt_x</p:attrName>
                                        </p:attrNameLst>
                                      </p:cBhvr>
                                      <p:tavLst>
                                        <p:tav tm="0">
                                          <p:val>
                                            <p:strVal val="ppt_x"/>
                                          </p:val>
                                        </p:tav>
                                        <p:tav tm="100000">
                                          <p:val>
                                            <p:strVal val="ppt_x"/>
                                          </p:val>
                                        </p:tav>
                                      </p:tavLst>
                                    </p:anim>
                                    <p:anim calcmode="lin" valueType="num">
                                      <p:cBhvr>
                                        <p:cTn id="58" dur="1000"/>
                                        <p:tgtEl>
                                          <p:spTgt spid="12"/>
                                        </p:tgtEl>
                                        <p:attrNameLst>
                                          <p:attrName>ppt_y</p:attrName>
                                        </p:attrNameLst>
                                      </p:cBhvr>
                                      <p:tavLst>
                                        <p:tav tm="0">
                                          <p:val>
                                            <p:strVal val="ppt_y"/>
                                          </p:val>
                                        </p:tav>
                                        <p:tav tm="100000">
                                          <p:val>
                                            <p:strVal val="ppt_y+.1"/>
                                          </p:val>
                                        </p:tav>
                                      </p:tavLst>
                                    </p:anim>
                                    <p:set>
                                      <p:cBhvr>
                                        <p:cTn id="59" dur="1" fill="hold">
                                          <p:stCondLst>
                                            <p:cond delay="999"/>
                                          </p:stCondLst>
                                        </p:cTn>
                                        <p:tgtEl>
                                          <p:spTgt spid="12"/>
                                        </p:tgtEl>
                                        <p:attrNameLst>
                                          <p:attrName>style.visibility</p:attrName>
                                        </p:attrNameLst>
                                      </p:cBhvr>
                                      <p:to>
                                        <p:strVal val="hidden"/>
                                      </p:to>
                                    </p:set>
                                  </p:childTnLst>
                                </p:cTn>
                              </p:par>
                              <p:par>
                                <p:cTn id="60" presetID="42" presetClass="exit" presetSubtype="0" fill="hold" grpId="0" nodeType="withEffect">
                                  <p:stCondLst>
                                    <p:cond delay="0"/>
                                  </p:stCondLst>
                                  <p:childTnLst>
                                    <p:animEffect transition="out" filter="fade">
                                      <p:cBhvr>
                                        <p:cTn id="61" dur="1000"/>
                                        <p:tgtEl>
                                          <p:spTgt spid="13"/>
                                        </p:tgtEl>
                                      </p:cBhvr>
                                    </p:animEffect>
                                    <p:anim calcmode="lin" valueType="num">
                                      <p:cBhvr>
                                        <p:cTn id="62" dur="1000"/>
                                        <p:tgtEl>
                                          <p:spTgt spid="13"/>
                                        </p:tgtEl>
                                        <p:attrNameLst>
                                          <p:attrName>ppt_x</p:attrName>
                                        </p:attrNameLst>
                                      </p:cBhvr>
                                      <p:tavLst>
                                        <p:tav tm="0">
                                          <p:val>
                                            <p:strVal val="ppt_x"/>
                                          </p:val>
                                        </p:tav>
                                        <p:tav tm="100000">
                                          <p:val>
                                            <p:strVal val="ppt_x"/>
                                          </p:val>
                                        </p:tav>
                                      </p:tavLst>
                                    </p:anim>
                                    <p:anim calcmode="lin" valueType="num">
                                      <p:cBhvr>
                                        <p:cTn id="63" dur="1000"/>
                                        <p:tgtEl>
                                          <p:spTgt spid="13"/>
                                        </p:tgtEl>
                                        <p:attrNameLst>
                                          <p:attrName>ppt_y</p:attrName>
                                        </p:attrNameLst>
                                      </p:cBhvr>
                                      <p:tavLst>
                                        <p:tav tm="0">
                                          <p:val>
                                            <p:strVal val="ppt_y"/>
                                          </p:val>
                                        </p:tav>
                                        <p:tav tm="100000">
                                          <p:val>
                                            <p:strVal val="ppt_y+.1"/>
                                          </p:val>
                                        </p:tav>
                                      </p:tavLst>
                                    </p:anim>
                                    <p:set>
                                      <p:cBhvr>
                                        <p:cTn id="64" dur="1" fill="hold">
                                          <p:stCondLst>
                                            <p:cond delay="999"/>
                                          </p:stCondLst>
                                        </p:cTn>
                                        <p:tgtEl>
                                          <p:spTgt spid="13"/>
                                        </p:tgtEl>
                                        <p:attrNameLst>
                                          <p:attrName>style.visibility</p:attrName>
                                        </p:attrNameLst>
                                      </p:cBhvr>
                                      <p:to>
                                        <p:strVal val="hidden"/>
                                      </p:to>
                                    </p:set>
                                  </p:childTnLst>
                                </p:cTn>
                              </p:par>
                              <p:par>
                                <p:cTn id="65" presetID="42" presetClass="exit" presetSubtype="0" fill="hold" grpId="0" nodeType="withEffect">
                                  <p:stCondLst>
                                    <p:cond delay="0"/>
                                  </p:stCondLst>
                                  <p:childTnLst>
                                    <p:animEffect transition="out" filter="fade">
                                      <p:cBhvr>
                                        <p:cTn id="66" dur="1000"/>
                                        <p:tgtEl>
                                          <p:spTgt spid="14"/>
                                        </p:tgtEl>
                                      </p:cBhvr>
                                    </p:animEffect>
                                    <p:anim calcmode="lin" valueType="num">
                                      <p:cBhvr>
                                        <p:cTn id="67" dur="1000"/>
                                        <p:tgtEl>
                                          <p:spTgt spid="14"/>
                                        </p:tgtEl>
                                        <p:attrNameLst>
                                          <p:attrName>ppt_x</p:attrName>
                                        </p:attrNameLst>
                                      </p:cBhvr>
                                      <p:tavLst>
                                        <p:tav tm="0">
                                          <p:val>
                                            <p:strVal val="ppt_x"/>
                                          </p:val>
                                        </p:tav>
                                        <p:tav tm="100000">
                                          <p:val>
                                            <p:strVal val="ppt_x"/>
                                          </p:val>
                                        </p:tav>
                                      </p:tavLst>
                                    </p:anim>
                                    <p:anim calcmode="lin" valueType="num">
                                      <p:cBhvr>
                                        <p:cTn id="68" dur="1000"/>
                                        <p:tgtEl>
                                          <p:spTgt spid="14"/>
                                        </p:tgtEl>
                                        <p:attrNameLst>
                                          <p:attrName>ppt_y</p:attrName>
                                        </p:attrNameLst>
                                      </p:cBhvr>
                                      <p:tavLst>
                                        <p:tav tm="0">
                                          <p:val>
                                            <p:strVal val="ppt_y"/>
                                          </p:val>
                                        </p:tav>
                                        <p:tav tm="100000">
                                          <p:val>
                                            <p:strVal val="ppt_y+.1"/>
                                          </p:val>
                                        </p:tav>
                                      </p:tavLst>
                                    </p:anim>
                                    <p:set>
                                      <p:cBhvr>
                                        <p:cTn id="69" dur="1" fill="hold">
                                          <p:stCondLst>
                                            <p:cond delay="999"/>
                                          </p:stCondLst>
                                        </p:cTn>
                                        <p:tgtEl>
                                          <p:spTgt spid="14"/>
                                        </p:tgtEl>
                                        <p:attrNameLst>
                                          <p:attrName>style.visibility</p:attrName>
                                        </p:attrNameLst>
                                      </p:cBhvr>
                                      <p:to>
                                        <p:strVal val="hidden"/>
                                      </p:to>
                                    </p:set>
                                  </p:childTnLst>
                                </p:cTn>
                              </p:par>
                              <p:par>
                                <p:cTn id="70" presetID="42" presetClass="exit" presetSubtype="0" fill="hold" grpId="0" nodeType="withEffect">
                                  <p:stCondLst>
                                    <p:cond delay="0"/>
                                  </p:stCondLst>
                                  <p:childTnLst>
                                    <p:animEffect transition="out" filter="fade">
                                      <p:cBhvr>
                                        <p:cTn id="71" dur="1000"/>
                                        <p:tgtEl>
                                          <p:spTgt spid="15"/>
                                        </p:tgtEl>
                                      </p:cBhvr>
                                    </p:animEffect>
                                    <p:anim calcmode="lin" valueType="num">
                                      <p:cBhvr>
                                        <p:cTn id="72" dur="1000"/>
                                        <p:tgtEl>
                                          <p:spTgt spid="15"/>
                                        </p:tgtEl>
                                        <p:attrNameLst>
                                          <p:attrName>ppt_x</p:attrName>
                                        </p:attrNameLst>
                                      </p:cBhvr>
                                      <p:tavLst>
                                        <p:tav tm="0">
                                          <p:val>
                                            <p:strVal val="ppt_x"/>
                                          </p:val>
                                        </p:tav>
                                        <p:tav tm="100000">
                                          <p:val>
                                            <p:strVal val="ppt_x"/>
                                          </p:val>
                                        </p:tav>
                                      </p:tavLst>
                                    </p:anim>
                                    <p:anim calcmode="lin" valueType="num">
                                      <p:cBhvr>
                                        <p:cTn id="73" dur="1000"/>
                                        <p:tgtEl>
                                          <p:spTgt spid="15"/>
                                        </p:tgtEl>
                                        <p:attrNameLst>
                                          <p:attrName>ppt_y</p:attrName>
                                        </p:attrNameLst>
                                      </p:cBhvr>
                                      <p:tavLst>
                                        <p:tav tm="0">
                                          <p:val>
                                            <p:strVal val="ppt_y"/>
                                          </p:val>
                                        </p:tav>
                                        <p:tav tm="100000">
                                          <p:val>
                                            <p:strVal val="ppt_y+.1"/>
                                          </p:val>
                                        </p:tav>
                                      </p:tavLst>
                                    </p:anim>
                                    <p:set>
                                      <p:cBhvr>
                                        <p:cTn id="74" dur="1" fill="hold">
                                          <p:stCondLst>
                                            <p:cond delay="999"/>
                                          </p:stCondLst>
                                        </p:cTn>
                                        <p:tgtEl>
                                          <p:spTgt spid="15"/>
                                        </p:tgtEl>
                                        <p:attrNameLst>
                                          <p:attrName>style.visibility</p:attrName>
                                        </p:attrNameLst>
                                      </p:cBhvr>
                                      <p:to>
                                        <p:strVal val="hidden"/>
                                      </p:to>
                                    </p:set>
                                  </p:childTnLst>
                                </p:cTn>
                              </p:par>
                              <p:par>
                                <p:cTn id="75" presetID="42" presetClass="exit" presetSubtype="0" fill="hold" grpId="0" nodeType="withEffect">
                                  <p:stCondLst>
                                    <p:cond delay="0"/>
                                  </p:stCondLst>
                                  <p:childTnLst>
                                    <p:animEffect transition="out" filter="fade">
                                      <p:cBhvr>
                                        <p:cTn id="76" dur="1000"/>
                                        <p:tgtEl>
                                          <p:spTgt spid="16"/>
                                        </p:tgtEl>
                                      </p:cBhvr>
                                    </p:animEffect>
                                    <p:anim calcmode="lin" valueType="num">
                                      <p:cBhvr>
                                        <p:cTn id="77" dur="1000"/>
                                        <p:tgtEl>
                                          <p:spTgt spid="16"/>
                                        </p:tgtEl>
                                        <p:attrNameLst>
                                          <p:attrName>ppt_x</p:attrName>
                                        </p:attrNameLst>
                                      </p:cBhvr>
                                      <p:tavLst>
                                        <p:tav tm="0">
                                          <p:val>
                                            <p:strVal val="ppt_x"/>
                                          </p:val>
                                        </p:tav>
                                        <p:tav tm="100000">
                                          <p:val>
                                            <p:strVal val="ppt_x"/>
                                          </p:val>
                                        </p:tav>
                                      </p:tavLst>
                                    </p:anim>
                                    <p:anim calcmode="lin" valueType="num">
                                      <p:cBhvr>
                                        <p:cTn id="78" dur="1000"/>
                                        <p:tgtEl>
                                          <p:spTgt spid="16"/>
                                        </p:tgtEl>
                                        <p:attrNameLst>
                                          <p:attrName>ppt_y</p:attrName>
                                        </p:attrNameLst>
                                      </p:cBhvr>
                                      <p:tavLst>
                                        <p:tav tm="0">
                                          <p:val>
                                            <p:strVal val="ppt_y"/>
                                          </p:val>
                                        </p:tav>
                                        <p:tav tm="100000">
                                          <p:val>
                                            <p:strVal val="ppt_y+.1"/>
                                          </p:val>
                                        </p:tav>
                                      </p:tavLst>
                                    </p:anim>
                                    <p:set>
                                      <p:cBhvr>
                                        <p:cTn id="79" dur="1" fill="hold">
                                          <p:stCondLst>
                                            <p:cond delay="999"/>
                                          </p:stCondLst>
                                        </p:cTn>
                                        <p:tgtEl>
                                          <p:spTgt spid="16"/>
                                        </p:tgtEl>
                                        <p:attrNameLst>
                                          <p:attrName>style.visibility</p:attrName>
                                        </p:attrNameLst>
                                      </p:cBhvr>
                                      <p:to>
                                        <p:strVal val="hidden"/>
                                      </p:to>
                                    </p:set>
                                  </p:childTnLst>
                                </p:cTn>
                              </p:par>
                              <p:par>
                                <p:cTn id="80" presetID="42" presetClass="exit" presetSubtype="0" fill="hold" grpId="0" nodeType="withEffect">
                                  <p:stCondLst>
                                    <p:cond delay="0"/>
                                  </p:stCondLst>
                                  <p:childTnLst>
                                    <p:animEffect transition="out" filter="fade">
                                      <p:cBhvr>
                                        <p:cTn id="81" dur="1000"/>
                                        <p:tgtEl>
                                          <p:spTgt spid="17"/>
                                        </p:tgtEl>
                                      </p:cBhvr>
                                    </p:animEffect>
                                    <p:anim calcmode="lin" valueType="num">
                                      <p:cBhvr>
                                        <p:cTn id="82" dur="1000"/>
                                        <p:tgtEl>
                                          <p:spTgt spid="17"/>
                                        </p:tgtEl>
                                        <p:attrNameLst>
                                          <p:attrName>ppt_x</p:attrName>
                                        </p:attrNameLst>
                                      </p:cBhvr>
                                      <p:tavLst>
                                        <p:tav tm="0">
                                          <p:val>
                                            <p:strVal val="ppt_x"/>
                                          </p:val>
                                        </p:tav>
                                        <p:tav tm="100000">
                                          <p:val>
                                            <p:strVal val="ppt_x"/>
                                          </p:val>
                                        </p:tav>
                                      </p:tavLst>
                                    </p:anim>
                                    <p:anim calcmode="lin" valueType="num">
                                      <p:cBhvr>
                                        <p:cTn id="83" dur="1000"/>
                                        <p:tgtEl>
                                          <p:spTgt spid="17"/>
                                        </p:tgtEl>
                                        <p:attrNameLst>
                                          <p:attrName>ppt_y</p:attrName>
                                        </p:attrNameLst>
                                      </p:cBhvr>
                                      <p:tavLst>
                                        <p:tav tm="0">
                                          <p:val>
                                            <p:strVal val="ppt_y"/>
                                          </p:val>
                                        </p:tav>
                                        <p:tav tm="100000">
                                          <p:val>
                                            <p:strVal val="ppt_y+.1"/>
                                          </p:val>
                                        </p:tav>
                                      </p:tavLst>
                                    </p:anim>
                                    <p:set>
                                      <p:cBhvr>
                                        <p:cTn id="84" dur="1" fill="hold">
                                          <p:stCondLst>
                                            <p:cond delay="999"/>
                                          </p:stCondLst>
                                        </p:cTn>
                                        <p:tgtEl>
                                          <p:spTgt spid="17"/>
                                        </p:tgtEl>
                                        <p:attrNameLst>
                                          <p:attrName>style.visibility</p:attrName>
                                        </p:attrNameLst>
                                      </p:cBhvr>
                                      <p:to>
                                        <p:strVal val="hidden"/>
                                      </p:to>
                                    </p:set>
                                  </p:childTnLst>
                                </p:cTn>
                              </p:par>
                              <p:par>
                                <p:cTn id="85" presetID="42" presetClass="exit" presetSubtype="0" fill="hold" grpId="0" nodeType="withEffect">
                                  <p:stCondLst>
                                    <p:cond delay="0"/>
                                  </p:stCondLst>
                                  <p:childTnLst>
                                    <p:animEffect transition="out" filter="fade">
                                      <p:cBhvr>
                                        <p:cTn id="86" dur="1000"/>
                                        <p:tgtEl>
                                          <p:spTgt spid="18"/>
                                        </p:tgtEl>
                                      </p:cBhvr>
                                    </p:animEffect>
                                    <p:anim calcmode="lin" valueType="num">
                                      <p:cBhvr>
                                        <p:cTn id="87" dur="1000"/>
                                        <p:tgtEl>
                                          <p:spTgt spid="18"/>
                                        </p:tgtEl>
                                        <p:attrNameLst>
                                          <p:attrName>ppt_x</p:attrName>
                                        </p:attrNameLst>
                                      </p:cBhvr>
                                      <p:tavLst>
                                        <p:tav tm="0">
                                          <p:val>
                                            <p:strVal val="ppt_x"/>
                                          </p:val>
                                        </p:tav>
                                        <p:tav tm="100000">
                                          <p:val>
                                            <p:strVal val="ppt_x"/>
                                          </p:val>
                                        </p:tav>
                                      </p:tavLst>
                                    </p:anim>
                                    <p:anim calcmode="lin" valueType="num">
                                      <p:cBhvr>
                                        <p:cTn id="88" dur="1000"/>
                                        <p:tgtEl>
                                          <p:spTgt spid="18"/>
                                        </p:tgtEl>
                                        <p:attrNameLst>
                                          <p:attrName>ppt_y</p:attrName>
                                        </p:attrNameLst>
                                      </p:cBhvr>
                                      <p:tavLst>
                                        <p:tav tm="0">
                                          <p:val>
                                            <p:strVal val="ppt_y"/>
                                          </p:val>
                                        </p:tav>
                                        <p:tav tm="100000">
                                          <p:val>
                                            <p:strVal val="ppt_y+.1"/>
                                          </p:val>
                                        </p:tav>
                                      </p:tavLst>
                                    </p:anim>
                                    <p:set>
                                      <p:cBhvr>
                                        <p:cTn id="89" dur="1" fill="hold">
                                          <p:stCondLst>
                                            <p:cond delay="999"/>
                                          </p:stCondLst>
                                        </p:cTn>
                                        <p:tgtEl>
                                          <p:spTgt spid="18"/>
                                        </p:tgtEl>
                                        <p:attrNameLst>
                                          <p:attrName>style.visibility</p:attrName>
                                        </p:attrNameLst>
                                      </p:cBhvr>
                                      <p:to>
                                        <p:strVal val="hidden"/>
                                      </p:to>
                                    </p:set>
                                  </p:childTnLst>
                                </p:cTn>
                              </p:par>
                              <p:par>
                                <p:cTn id="90" presetID="42" presetClass="exit" presetSubtype="0" fill="hold" grpId="0" nodeType="withEffect">
                                  <p:stCondLst>
                                    <p:cond delay="0"/>
                                  </p:stCondLst>
                                  <p:childTnLst>
                                    <p:animEffect transition="out" filter="fade">
                                      <p:cBhvr>
                                        <p:cTn id="91" dur="1000"/>
                                        <p:tgtEl>
                                          <p:spTgt spid="19"/>
                                        </p:tgtEl>
                                      </p:cBhvr>
                                    </p:animEffect>
                                    <p:anim calcmode="lin" valueType="num">
                                      <p:cBhvr>
                                        <p:cTn id="92" dur="1000"/>
                                        <p:tgtEl>
                                          <p:spTgt spid="19"/>
                                        </p:tgtEl>
                                        <p:attrNameLst>
                                          <p:attrName>ppt_x</p:attrName>
                                        </p:attrNameLst>
                                      </p:cBhvr>
                                      <p:tavLst>
                                        <p:tav tm="0">
                                          <p:val>
                                            <p:strVal val="ppt_x"/>
                                          </p:val>
                                        </p:tav>
                                        <p:tav tm="100000">
                                          <p:val>
                                            <p:strVal val="ppt_x"/>
                                          </p:val>
                                        </p:tav>
                                      </p:tavLst>
                                    </p:anim>
                                    <p:anim calcmode="lin" valueType="num">
                                      <p:cBhvr>
                                        <p:cTn id="93" dur="1000"/>
                                        <p:tgtEl>
                                          <p:spTgt spid="19"/>
                                        </p:tgtEl>
                                        <p:attrNameLst>
                                          <p:attrName>ppt_y</p:attrName>
                                        </p:attrNameLst>
                                      </p:cBhvr>
                                      <p:tavLst>
                                        <p:tav tm="0">
                                          <p:val>
                                            <p:strVal val="ppt_y"/>
                                          </p:val>
                                        </p:tav>
                                        <p:tav tm="100000">
                                          <p:val>
                                            <p:strVal val="ppt_y+.1"/>
                                          </p:val>
                                        </p:tav>
                                      </p:tavLst>
                                    </p:anim>
                                    <p:set>
                                      <p:cBhvr>
                                        <p:cTn id="94" dur="1" fill="hold">
                                          <p:stCondLst>
                                            <p:cond delay="999"/>
                                          </p:stCondLst>
                                        </p:cTn>
                                        <p:tgtEl>
                                          <p:spTgt spid="19"/>
                                        </p:tgtEl>
                                        <p:attrNameLst>
                                          <p:attrName>style.visibility</p:attrName>
                                        </p:attrNameLst>
                                      </p:cBhvr>
                                      <p:to>
                                        <p:strVal val="hidden"/>
                                      </p:to>
                                    </p:set>
                                  </p:childTnLst>
                                </p:cTn>
                              </p:par>
                              <p:par>
                                <p:cTn id="95" presetID="42" presetClass="exit" presetSubtype="0" fill="hold" grpId="0" nodeType="withEffect">
                                  <p:stCondLst>
                                    <p:cond delay="0"/>
                                  </p:stCondLst>
                                  <p:childTnLst>
                                    <p:animEffect transition="out" filter="fade">
                                      <p:cBhvr>
                                        <p:cTn id="96" dur="1000"/>
                                        <p:tgtEl>
                                          <p:spTgt spid="20"/>
                                        </p:tgtEl>
                                      </p:cBhvr>
                                    </p:animEffect>
                                    <p:anim calcmode="lin" valueType="num">
                                      <p:cBhvr>
                                        <p:cTn id="97" dur="1000"/>
                                        <p:tgtEl>
                                          <p:spTgt spid="20"/>
                                        </p:tgtEl>
                                        <p:attrNameLst>
                                          <p:attrName>ppt_x</p:attrName>
                                        </p:attrNameLst>
                                      </p:cBhvr>
                                      <p:tavLst>
                                        <p:tav tm="0">
                                          <p:val>
                                            <p:strVal val="ppt_x"/>
                                          </p:val>
                                        </p:tav>
                                        <p:tav tm="100000">
                                          <p:val>
                                            <p:strVal val="ppt_x"/>
                                          </p:val>
                                        </p:tav>
                                      </p:tavLst>
                                    </p:anim>
                                    <p:anim calcmode="lin" valueType="num">
                                      <p:cBhvr>
                                        <p:cTn id="98" dur="1000"/>
                                        <p:tgtEl>
                                          <p:spTgt spid="20"/>
                                        </p:tgtEl>
                                        <p:attrNameLst>
                                          <p:attrName>ppt_y</p:attrName>
                                        </p:attrNameLst>
                                      </p:cBhvr>
                                      <p:tavLst>
                                        <p:tav tm="0">
                                          <p:val>
                                            <p:strVal val="ppt_y"/>
                                          </p:val>
                                        </p:tav>
                                        <p:tav tm="100000">
                                          <p:val>
                                            <p:strVal val="ppt_y+.1"/>
                                          </p:val>
                                        </p:tav>
                                      </p:tavLst>
                                    </p:anim>
                                    <p:set>
                                      <p:cBhvr>
                                        <p:cTn id="99" dur="1" fill="hold">
                                          <p:stCondLst>
                                            <p:cond delay="999"/>
                                          </p:stCondLst>
                                        </p:cTn>
                                        <p:tgtEl>
                                          <p:spTgt spid="20"/>
                                        </p:tgtEl>
                                        <p:attrNameLst>
                                          <p:attrName>style.visibility</p:attrName>
                                        </p:attrNameLst>
                                      </p:cBhvr>
                                      <p:to>
                                        <p:strVal val="hidden"/>
                                      </p:to>
                                    </p:set>
                                  </p:childTnLst>
                                </p:cTn>
                              </p:par>
                              <p:par>
                                <p:cTn id="100" presetID="42" presetClass="exit" presetSubtype="0" fill="hold" grpId="0" nodeType="withEffect">
                                  <p:stCondLst>
                                    <p:cond delay="0"/>
                                  </p:stCondLst>
                                  <p:childTnLst>
                                    <p:animEffect transition="out" filter="fade">
                                      <p:cBhvr>
                                        <p:cTn id="101" dur="1000"/>
                                        <p:tgtEl>
                                          <p:spTgt spid="21"/>
                                        </p:tgtEl>
                                      </p:cBhvr>
                                    </p:animEffect>
                                    <p:anim calcmode="lin" valueType="num">
                                      <p:cBhvr>
                                        <p:cTn id="102" dur="1000"/>
                                        <p:tgtEl>
                                          <p:spTgt spid="21"/>
                                        </p:tgtEl>
                                        <p:attrNameLst>
                                          <p:attrName>ppt_x</p:attrName>
                                        </p:attrNameLst>
                                      </p:cBhvr>
                                      <p:tavLst>
                                        <p:tav tm="0">
                                          <p:val>
                                            <p:strVal val="ppt_x"/>
                                          </p:val>
                                        </p:tav>
                                        <p:tav tm="100000">
                                          <p:val>
                                            <p:strVal val="ppt_x"/>
                                          </p:val>
                                        </p:tav>
                                      </p:tavLst>
                                    </p:anim>
                                    <p:anim calcmode="lin" valueType="num">
                                      <p:cBhvr>
                                        <p:cTn id="103" dur="1000"/>
                                        <p:tgtEl>
                                          <p:spTgt spid="21"/>
                                        </p:tgtEl>
                                        <p:attrNameLst>
                                          <p:attrName>ppt_y</p:attrName>
                                        </p:attrNameLst>
                                      </p:cBhvr>
                                      <p:tavLst>
                                        <p:tav tm="0">
                                          <p:val>
                                            <p:strVal val="ppt_y"/>
                                          </p:val>
                                        </p:tav>
                                        <p:tav tm="100000">
                                          <p:val>
                                            <p:strVal val="ppt_y+.1"/>
                                          </p:val>
                                        </p:tav>
                                      </p:tavLst>
                                    </p:anim>
                                    <p:set>
                                      <p:cBhvr>
                                        <p:cTn id="104" dur="1" fill="hold">
                                          <p:stCondLst>
                                            <p:cond delay="999"/>
                                          </p:stCondLst>
                                        </p:cTn>
                                        <p:tgtEl>
                                          <p:spTgt spid="21"/>
                                        </p:tgtEl>
                                        <p:attrNameLst>
                                          <p:attrName>style.visibility</p:attrName>
                                        </p:attrNameLst>
                                      </p:cBhvr>
                                      <p:to>
                                        <p:strVal val="hidden"/>
                                      </p:to>
                                    </p:set>
                                  </p:childTnLst>
                                </p:cTn>
                              </p:par>
                              <p:par>
                                <p:cTn id="105" presetID="42" presetClass="exit" presetSubtype="0" fill="hold" grpId="0" nodeType="withEffect">
                                  <p:stCondLst>
                                    <p:cond delay="0"/>
                                  </p:stCondLst>
                                  <p:childTnLst>
                                    <p:animEffect transition="out" filter="fade">
                                      <p:cBhvr>
                                        <p:cTn id="106" dur="1000"/>
                                        <p:tgtEl>
                                          <p:spTgt spid="22"/>
                                        </p:tgtEl>
                                      </p:cBhvr>
                                    </p:animEffect>
                                    <p:anim calcmode="lin" valueType="num">
                                      <p:cBhvr>
                                        <p:cTn id="107" dur="1000"/>
                                        <p:tgtEl>
                                          <p:spTgt spid="22"/>
                                        </p:tgtEl>
                                        <p:attrNameLst>
                                          <p:attrName>ppt_x</p:attrName>
                                        </p:attrNameLst>
                                      </p:cBhvr>
                                      <p:tavLst>
                                        <p:tav tm="0">
                                          <p:val>
                                            <p:strVal val="ppt_x"/>
                                          </p:val>
                                        </p:tav>
                                        <p:tav tm="100000">
                                          <p:val>
                                            <p:strVal val="ppt_x"/>
                                          </p:val>
                                        </p:tav>
                                      </p:tavLst>
                                    </p:anim>
                                    <p:anim calcmode="lin" valueType="num">
                                      <p:cBhvr>
                                        <p:cTn id="108" dur="1000"/>
                                        <p:tgtEl>
                                          <p:spTgt spid="22"/>
                                        </p:tgtEl>
                                        <p:attrNameLst>
                                          <p:attrName>ppt_y</p:attrName>
                                        </p:attrNameLst>
                                      </p:cBhvr>
                                      <p:tavLst>
                                        <p:tav tm="0">
                                          <p:val>
                                            <p:strVal val="ppt_y"/>
                                          </p:val>
                                        </p:tav>
                                        <p:tav tm="100000">
                                          <p:val>
                                            <p:strVal val="ppt_y+.1"/>
                                          </p:val>
                                        </p:tav>
                                      </p:tavLst>
                                    </p:anim>
                                    <p:set>
                                      <p:cBhvr>
                                        <p:cTn id="109" dur="1" fill="hold">
                                          <p:stCondLst>
                                            <p:cond delay="999"/>
                                          </p:stCondLst>
                                        </p:cTn>
                                        <p:tgtEl>
                                          <p:spTgt spid="22"/>
                                        </p:tgtEl>
                                        <p:attrNameLst>
                                          <p:attrName>style.visibility</p:attrName>
                                        </p:attrNameLst>
                                      </p:cBhvr>
                                      <p:to>
                                        <p:strVal val="hidden"/>
                                      </p:to>
                                    </p:set>
                                  </p:childTnLst>
                                </p:cTn>
                              </p:par>
                              <p:par>
                                <p:cTn id="110" presetID="42" presetClass="exit" presetSubtype="0" fill="hold" grpId="0" nodeType="withEffect">
                                  <p:stCondLst>
                                    <p:cond delay="0"/>
                                  </p:stCondLst>
                                  <p:childTnLst>
                                    <p:animEffect transition="out" filter="fade">
                                      <p:cBhvr>
                                        <p:cTn id="111" dur="1000"/>
                                        <p:tgtEl>
                                          <p:spTgt spid="23"/>
                                        </p:tgtEl>
                                      </p:cBhvr>
                                    </p:animEffect>
                                    <p:anim calcmode="lin" valueType="num">
                                      <p:cBhvr>
                                        <p:cTn id="112" dur="1000"/>
                                        <p:tgtEl>
                                          <p:spTgt spid="23"/>
                                        </p:tgtEl>
                                        <p:attrNameLst>
                                          <p:attrName>ppt_x</p:attrName>
                                        </p:attrNameLst>
                                      </p:cBhvr>
                                      <p:tavLst>
                                        <p:tav tm="0">
                                          <p:val>
                                            <p:strVal val="ppt_x"/>
                                          </p:val>
                                        </p:tav>
                                        <p:tav tm="100000">
                                          <p:val>
                                            <p:strVal val="ppt_x"/>
                                          </p:val>
                                        </p:tav>
                                      </p:tavLst>
                                    </p:anim>
                                    <p:anim calcmode="lin" valueType="num">
                                      <p:cBhvr>
                                        <p:cTn id="113" dur="1000"/>
                                        <p:tgtEl>
                                          <p:spTgt spid="23"/>
                                        </p:tgtEl>
                                        <p:attrNameLst>
                                          <p:attrName>ppt_y</p:attrName>
                                        </p:attrNameLst>
                                      </p:cBhvr>
                                      <p:tavLst>
                                        <p:tav tm="0">
                                          <p:val>
                                            <p:strVal val="ppt_y"/>
                                          </p:val>
                                        </p:tav>
                                        <p:tav tm="100000">
                                          <p:val>
                                            <p:strVal val="ppt_y+.1"/>
                                          </p:val>
                                        </p:tav>
                                      </p:tavLst>
                                    </p:anim>
                                    <p:set>
                                      <p:cBhvr>
                                        <p:cTn id="114" dur="1" fill="hold">
                                          <p:stCondLst>
                                            <p:cond delay="999"/>
                                          </p:stCondLst>
                                        </p:cTn>
                                        <p:tgtEl>
                                          <p:spTgt spid="23"/>
                                        </p:tgtEl>
                                        <p:attrNameLst>
                                          <p:attrName>style.visibility</p:attrName>
                                        </p:attrNameLst>
                                      </p:cBhvr>
                                      <p:to>
                                        <p:strVal val="hidden"/>
                                      </p:to>
                                    </p:set>
                                  </p:childTnLst>
                                </p:cTn>
                              </p:par>
                              <p:par>
                                <p:cTn id="115" presetID="42" presetClass="exit" presetSubtype="0" fill="hold" grpId="0" nodeType="withEffect">
                                  <p:stCondLst>
                                    <p:cond delay="0"/>
                                  </p:stCondLst>
                                  <p:childTnLst>
                                    <p:animEffect transition="out" filter="fade">
                                      <p:cBhvr>
                                        <p:cTn id="116" dur="1000"/>
                                        <p:tgtEl>
                                          <p:spTgt spid="24"/>
                                        </p:tgtEl>
                                      </p:cBhvr>
                                    </p:animEffect>
                                    <p:anim calcmode="lin" valueType="num">
                                      <p:cBhvr>
                                        <p:cTn id="117" dur="1000"/>
                                        <p:tgtEl>
                                          <p:spTgt spid="24"/>
                                        </p:tgtEl>
                                        <p:attrNameLst>
                                          <p:attrName>ppt_x</p:attrName>
                                        </p:attrNameLst>
                                      </p:cBhvr>
                                      <p:tavLst>
                                        <p:tav tm="0">
                                          <p:val>
                                            <p:strVal val="ppt_x"/>
                                          </p:val>
                                        </p:tav>
                                        <p:tav tm="100000">
                                          <p:val>
                                            <p:strVal val="ppt_x"/>
                                          </p:val>
                                        </p:tav>
                                      </p:tavLst>
                                    </p:anim>
                                    <p:anim calcmode="lin" valueType="num">
                                      <p:cBhvr>
                                        <p:cTn id="118" dur="1000"/>
                                        <p:tgtEl>
                                          <p:spTgt spid="24"/>
                                        </p:tgtEl>
                                        <p:attrNameLst>
                                          <p:attrName>ppt_y</p:attrName>
                                        </p:attrNameLst>
                                      </p:cBhvr>
                                      <p:tavLst>
                                        <p:tav tm="0">
                                          <p:val>
                                            <p:strVal val="ppt_y"/>
                                          </p:val>
                                        </p:tav>
                                        <p:tav tm="100000">
                                          <p:val>
                                            <p:strVal val="ppt_y+.1"/>
                                          </p:val>
                                        </p:tav>
                                      </p:tavLst>
                                    </p:anim>
                                    <p:set>
                                      <p:cBhvr>
                                        <p:cTn id="119" dur="1" fill="hold">
                                          <p:stCondLst>
                                            <p:cond delay="999"/>
                                          </p:stCondLst>
                                        </p:cTn>
                                        <p:tgtEl>
                                          <p:spTgt spid="24"/>
                                        </p:tgtEl>
                                        <p:attrNameLst>
                                          <p:attrName>style.visibility</p:attrName>
                                        </p:attrNameLst>
                                      </p:cBhvr>
                                      <p:to>
                                        <p:strVal val="hidden"/>
                                      </p:to>
                                    </p:set>
                                  </p:childTnLst>
                                </p:cTn>
                              </p:par>
                              <p:par>
                                <p:cTn id="120" presetID="42" presetClass="exit" presetSubtype="0" fill="hold" grpId="0" nodeType="withEffect">
                                  <p:stCondLst>
                                    <p:cond delay="0"/>
                                  </p:stCondLst>
                                  <p:childTnLst>
                                    <p:animEffect transition="out" filter="fade">
                                      <p:cBhvr>
                                        <p:cTn id="121" dur="1000"/>
                                        <p:tgtEl>
                                          <p:spTgt spid="26"/>
                                        </p:tgtEl>
                                      </p:cBhvr>
                                    </p:animEffect>
                                    <p:anim calcmode="lin" valueType="num">
                                      <p:cBhvr>
                                        <p:cTn id="122" dur="1000"/>
                                        <p:tgtEl>
                                          <p:spTgt spid="26"/>
                                        </p:tgtEl>
                                        <p:attrNameLst>
                                          <p:attrName>ppt_x</p:attrName>
                                        </p:attrNameLst>
                                      </p:cBhvr>
                                      <p:tavLst>
                                        <p:tav tm="0">
                                          <p:val>
                                            <p:strVal val="ppt_x"/>
                                          </p:val>
                                        </p:tav>
                                        <p:tav tm="100000">
                                          <p:val>
                                            <p:strVal val="ppt_x"/>
                                          </p:val>
                                        </p:tav>
                                      </p:tavLst>
                                    </p:anim>
                                    <p:anim calcmode="lin" valueType="num">
                                      <p:cBhvr>
                                        <p:cTn id="123" dur="1000"/>
                                        <p:tgtEl>
                                          <p:spTgt spid="26"/>
                                        </p:tgtEl>
                                        <p:attrNameLst>
                                          <p:attrName>ppt_y</p:attrName>
                                        </p:attrNameLst>
                                      </p:cBhvr>
                                      <p:tavLst>
                                        <p:tav tm="0">
                                          <p:val>
                                            <p:strVal val="ppt_y"/>
                                          </p:val>
                                        </p:tav>
                                        <p:tav tm="100000">
                                          <p:val>
                                            <p:strVal val="ppt_y+.1"/>
                                          </p:val>
                                        </p:tav>
                                      </p:tavLst>
                                    </p:anim>
                                    <p:set>
                                      <p:cBhvr>
                                        <p:cTn id="124" dur="1" fill="hold">
                                          <p:stCondLst>
                                            <p:cond delay="999"/>
                                          </p:stCondLst>
                                        </p:cTn>
                                        <p:tgtEl>
                                          <p:spTgt spid="26"/>
                                        </p:tgtEl>
                                        <p:attrNameLst>
                                          <p:attrName>style.visibility</p:attrName>
                                        </p:attrNameLst>
                                      </p:cBhvr>
                                      <p:to>
                                        <p:strVal val="hidden"/>
                                      </p:to>
                                    </p:set>
                                  </p:childTnLst>
                                </p:cTn>
                              </p:par>
                              <p:par>
                                <p:cTn id="125" presetID="42" presetClass="exit" presetSubtype="0" fill="hold" grpId="0" nodeType="withEffect">
                                  <p:stCondLst>
                                    <p:cond delay="0"/>
                                  </p:stCondLst>
                                  <p:childTnLst>
                                    <p:animEffect transition="out" filter="fade">
                                      <p:cBhvr>
                                        <p:cTn id="126" dur="1000"/>
                                        <p:tgtEl>
                                          <p:spTgt spid="27"/>
                                        </p:tgtEl>
                                      </p:cBhvr>
                                    </p:animEffect>
                                    <p:anim calcmode="lin" valueType="num">
                                      <p:cBhvr>
                                        <p:cTn id="127" dur="1000"/>
                                        <p:tgtEl>
                                          <p:spTgt spid="27"/>
                                        </p:tgtEl>
                                        <p:attrNameLst>
                                          <p:attrName>ppt_x</p:attrName>
                                        </p:attrNameLst>
                                      </p:cBhvr>
                                      <p:tavLst>
                                        <p:tav tm="0">
                                          <p:val>
                                            <p:strVal val="ppt_x"/>
                                          </p:val>
                                        </p:tav>
                                        <p:tav tm="100000">
                                          <p:val>
                                            <p:strVal val="ppt_x"/>
                                          </p:val>
                                        </p:tav>
                                      </p:tavLst>
                                    </p:anim>
                                    <p:anim calcmode="lin" valueType="num">
                                      <p:cBhvr>
                                        <p:cTn id="128" dur="1000"/>
                                        <p:tgtEl>
                                          <p:spTgt spid="27"/>
                                        </p:tgtEl>
                                        <p:attrNameLst>
                                          <p:attrName>ppt_y</p:attrName>
                                        </p:attrNameLst>
                                      </p:cBhvr>
                                      <p:tavLst>
                                        <p:tav tm="0">
                                          <p:val>
                                            <p:strVal val="ppt_y"/>
                                          </p:val>
                                        </p:tav>
                                        <p:tav tm="100000">
                                          <p:val>
                                            <p:strVal val="ppt_y+.1"/>
                                          </p:val>
                                        </p:tav>
                                      </p:tavLst>
                                    </p:anim>
                                    <p:set>
                                      <p:cBhvr>
                                        <p:cTn id="129" dur="1" fill="hold">
                                          <p:stCondLst>
                                            <p:cond delay="999"/>
                                          </p:stCondLst>
                                        </p:cTn>
                                        <p:tgtEl>
                                          <p:spTgt spid="27"/>
                                        </p:tgtEl>
                                        <p:attrNameLst>
                                          <p:attrName>style.visibility</p:attrName>
                                        </p:attrNameLst>
                                      </p:cBhvr>
                                      <p:to>
                                        <p:strVal val="hidden"/>
                                      </p:to>
                                    </p:set>
                                  </p:childTnLst>
                                </p:cTn>
                              </p:par>
                              <p:par>
                                <p:cTn id="130" presetID="42" presetClass="exit" presetSubtype="0" fill="hold" grpId="0" nodeType="withEffect">
                                  <p:stCondLst>
                                    <p:cond delay="0"/>
                                  </p:stCondLst>
                                  <p:childTnLst>
                                    <p:animEffect transition="out" filter="fade">
                                      <p:cBhvr>
                                        <p:cTn id="131" dur="1000"/>
                                        <p:tgtEl>
                                          <p:spTgt spid="28"/>
                                        </p:tgtEl>
                                      </p:cBhvr>
                                    </p:animEffect>
                                    <p:anim calcmode="lin" valueType="num">
                                      <p:cBhvr>
                                        <p:cTn id="132" dur="1000"/>
                                        <p:tgtEl>
                                          <p:spTgt spid="28"/>
                                        </p:tgtEl>
                                        <p:attrNameLst>
                                          <p:attrName>ppt_x</p:attrName>
                                        </p:attrNameLst>
                                      </p:cBhvr>
                                      <p:tavLst>
                                        <p:tav tm="0">
                                          <p:val>
                                            <p:strVal val="ppt_x"/>
                                          </p:val>
                                        </p:tav>
                                        <p:tav tm="100000">
                                          <p:val>
                                            <p:strVal val="ppt_x"/>
                                          </p:val>
                                        </p:tav>
                                      </p:tavLst>
                                    </p:anim>
                                    <p:anim calcmode="lin" valueType="num">
                                      <p:cBhvr>
                                        <p:cTn id="133" dur="1000"/>
                                        <p:tgtEl>
                                          <p:spTgt spid="28"/>
                                        </p:tgtEl>
                                        <p:attrNameLst>
                                          <p:attrName>ppt_y</p:attrName>
                                        </p:attrNameLst>
                                      </p:cBhvr>
                                      <p:tavLst>
                                        <p:tav tm="0">
                                          <p:val>
                                            <p:strVal val="ppt_y"/>
                                          </p:val>
                                        </p:tav>
                                        <p:tav tm="100000">
                                          <p:val>
                                            <p:strVal val="ppt_y+.1"/>
                                          </p:val>
                                        </p:tav>
                                      </p:tavLst>
                                    </p:anim>
                                    <p:set>
                                      <p:cBhvr>
                                        <p:cTn id="134" dur="1" fill="hold">
                                          <p:stCondLst>
                                            <p:cond delay="999"/>
                                          </p:stCondLst>
                                        </p:cTn>
                                        <p:tgtEl>
                                          <p:spTgt spid="28"/>
                                        </p:tgtEl>
                                        <p:attrNameLst>
                                          <p:attrName>style.visibility</p:attrName>
                                        </p:attrNameLst>
                                      </p:cBhvr>
                                      <p:to>
                                        <p:strVal val="hidden"/>
                                      </p:to>
                                    </p:set>
                                  </p:childTnLst>
                                </p:cTn>
                              </p:par>
                              <p:par>
                                <p:cTn id="135" presetID="42" presetClass="exit" presetSubtype="0" fill="hold" grpId="0" nodeType="withEffect">
                                  <p:stCondLst>
                                    <p:cond delay="0"/>
                                  </p:stCondLst>
                                  <p:childTnLst>
                                    <p:animEffect transition="out" filter="fade">
                                      <p:cBhvr>
                                        <p:cTn id="136" dur="1000"/>
                                        <p:tgtEl>
                                          <p:spTgt spid="29"/>
                                        </p:tgtEl>
                                      </p:cBhvr>
                                    </p:animEffect>
                                    <p:anim calcmode="lin" valueType="num">
                                      <p:cBhvr>
                                        <p:cTn id="137" dur="1000"/>
                                        <p:tgtEl>
                                          <p:spTgt spid="29"/>
                                        </p:tgtEl>
                                        <p:attrNameLst>
                                          <p:attrName>ppt_x</p:attrName>
                                        </p:attrNameLst>
                                      </p:cBhvr>
                                      <p:tavLst>
                                        <p:tav tm="0">
                                          <p:val>
                                            <p:strVal val="ppt_x"/>
                                          </p:val>
                                        </p:tav>
                                        <p:tav tm="100000">
                                          <p:val>
                                            <p:strVal val="ppt_x"/>
                                          </p:val>
                                        </p:tav>
                                      </p:tavLst>
                                    </p:anim>
                                    <p:anim calcmode="lin" valueType="num">
                                      <p:cBhvr>
                                        <p:cTn id="138" dur="1000"/>
                                        <p:tgtEl>
                                          <p:spTgt spid="29"/>
                                        </p:tgtEl>
                                        <p:attrNameLst>
                                          <p:attrName>ppt_y</p:attrName>
                                        </p:attrNameLst>
                                      </p:cBhvr>
                                      <p:tavLst>
                                        <p:tav tm="0">
                                          <p:val>
                                            <p:strVal val="ppt_y"/>
                                          </p:val>
                                        </p:tav>
                                        <p:tav tm="100000">
                                          <p:val>
                                            <p:strVal val="ppt_y+.1"/>
                                          </p:val>
                                        </p:tav>
                                      </p:tavLst>
                                    </p:anim>
                                    <p:set>
                                      <p:cBhvr>
                                        <p:cTn id="139" dur="1" fill="hold">
                                          <p:stCondLst>
                                            <p:cond delay="999"/>
                                          </p:stCondLst>
                                        </p:cTn>
                                        <p:tgtEl>
                                          <p:spTgt spid="29"/>
                                        </p:tgtEl>
                                        <p:attrNameLst>
                                          <p:attrName>style.visibility</p:attrName>
                                        </p:attrNameLst>
                                      </p:cBhvr>
                                      <p:to>
                                        <p:strVal val="hidden"/>
                                      </p:to>
                                    </p:set>
                                  </p:childTnLst>
                                </p:cTn>
                              </p:par>
                              <p:par>
                                <p:cTn id="140" presetID="42" presetClass="exit" presetSubtype="0" fill="hold" grpId="0" nodeType="withEffect">
                                  <p:stCondLst>
                                    <p:cond delay="0"/>
                                  </p:stCondLst>
                                  <p:childTnLst>
                                    <p:animEffect transition="out" filter="fade">
                                      <p:cBhvr>
                                        <p:cTn id="141" dur="1000"/>
                                        <p:tgtEl>
                                          <p:spTgt spid="30"/>
                                        </p:tgtEl>
                                      </p:cBhvr>
                                    </p:animEffect>
                                    <p:anim calcmode="lin" valueType="num">
                                      <p:cBhvr>
                                        <p:cTn id="142" dur="1000"/>
                                        <p:tgtEl>
                                          <p:spTgt spid="30"/>
                                        </p:tgtEl>
                                        <p:attrNameLst>
                                          <p:attrName>ppt_x</p:attrName>
                                        </p:attrNameLst>
                                      </p:cBhvr>
                                      <p:tavLst>
                                        <p:tav tm="0">
                                          <p:val>
                                            <p:strVal val="ppt_x"/>
                                          </p:val>
                                        </p:tav>
                                        <p:tav tm="100000">
                                          <p:val>
                                            <p:strVal val="ppt_x"/>
                                          </p:val>
                                        </p:tav>
                                      </p:tavLst>
                                    </p:anim>
                                    <p:anim calcmode="lin" valueType="num">
                                      <p:cBhvr>
                                        <p:cTn id="143" dur="1000"/>
                                        <p:tgtEl>
                                          <p:spTgt spid="30"/>
                                        </p:tgtEl>
                                        <p:attrNameLst>
                                          <p:attrName>ppt_y</p:attrName>
                                        </p:attrNameLst>
                                      </p:cBhvr>
                                      <p:tavLst>
                                        <p:tav tm="0">
                                          <p:val>
                                            <p:strVal val="ppt_y"/>
                                          </p:val>
                                        </p:tav>
                                        <p:tav tm="100000">
                                          <p:val>
                                            <p:strVal val="ppt_y+.1"/>
                                          </p:val>
                                        </p:tav>
                                      </p:tavLst>
                                    </p:anim>
                                    <p:set>
                                      <p:cBhvr>
                                        <p:cTn id="144" dur="1" fill="hold">
                                          <p:stCondLst>
                                            <p:cond delay="999"/>
                                          </p:stCondLst>
                                        </p:cTn>
                                        <p:tgtEl>
                                          <p:spTgt spid="30"/>
                                        </p:tgtEl>
                                        <p:attrNameLst>
                                          <p:attrName>style.visibility</p:attrName>
                                        </p:attrNameLst>
                                      </p:cBhvr>
                                      <p:to>
                                        <p:strVal val="hidden"/>
                                      </p:to>
                                    </p:set>
                                  </p:childTnLst>
                                </p:cTn>
                              </p:par>
                              <p:par>
                                <p:cTn id="145" presetID="42" presetClass="exit" presetSubtype="0" fill="hold" grpId="0" nodeType="withEffect">
                                  <p:stCondLst>
                                    <p:cond delay="0"/>
                                  </p:stCondLst>
                                  <p:childTnLst>
                                    <p:animEffect transition="out" filter="fade">
                                      <p:cBhvr>
                                        <p:cTn id="146" dur="1000"/>
                                        <p:tgtEl>
                                          <p:spTgt spid="31"/>
                                        </p:tgtEl>
                                      </p:cBhvr>
                                    </p:animEffect>
                                    <p:anim calcmode="lin" valueType="num">
                                      <p:cBhvr>
                                        <p:cTn id="147" dur="1000"/>
                                        <p:tgtEl>
                                          <p:spTgt spid="31"/>
                                        </p:tgtEl>
                                        <p:attrNameLst>
                                          <p:attrName>ppt_x</p:attrName>
                                        </p:attrNameLst>
                                      </p:cBhvr>
                                      <p:tavLst>
                                        <p:tav tm="0">
                                          <p:val>
                                            <p:strVal val="ppt_x"/>
                                          </p:val>
                                        </p:tav>
                                        <p:tav tm="100000">
                                          <p:val>
                                            <p:strVal val="ppt_x"/>
                                          </p:val>
                                        </p:tav>
                                      </p:tavLst>
                                    </p:anim>
                                    <p:anim calcmode="lin" valueType="num">
                                      <p:cBhvr>
                                        <p:cTn id="148" dur="1000"/>
                                        <p:tgtEl>
                                          <p:spTgt spid="31"/>
                                        </p:tgtEl>
                                        <p:attrNameLst>
                                          <p:attrName>ppt_y</p:attrName>
                                        </p:attrNameLst>
                                      </p:cBhvr>
                                      <p:tavLst>
                                        <p:tav tm="0">
                                          <p:val>
                                            <p:strVal val="ppt_y"/>
                                          </p:val>
                                        </p:tav>
                                        <p:tav tm="100000">
                                          <p:val>
                                            <p:strVal val="ppt_y+.1"/>
                                          </p:val>
                                        </p:tav>
                                      </p:tavLst>
                                    </p:anim>
                                    <p:set>
                                      <p:cBhvr>
                                        <p:cTn id="149" dur="1" fill="hold">
                                          <p:stCondLst>
                                            <p:cond delay="999"/>
                                          </p:stCondLst>
                                        </p:cTn>
                                        <p:tgtEl>
                                          <p:spTgt spid="31"/>
                                        </p:tgtEl>
                                        <p:attrNameLst>
                                          <p:attrName>style.visibility</p:attrName>
                                        </p:attrNameLst>
                                      </p:cBhvr>
                                      <p:to>
                                        <p:strVal val="hidden"/>
                                      </p:to>
                                    </p:set>
                                  </p:childTnLst>
                                </p:cTn>
                              </p:par>
                              <p:par>
                                <p:cTn id="150" presetID="42" presetClass="exit" presetSubtype="0" fill="hold" grpId="0" nodeType="withEffect">
                                  <p:stCondLst>
                                    <p:cond delay="0"/>
                                  </p:stCondLst>
                                  <p:childTnLst>
                                    <p:animEffect transition="out" filter="fade">
                                      <p:cBhvr>
                                        <p:cTn id="151" dur="1000"/>
                                        <p:tgtEl>
                                          <p:spTgt spid="32"/>
                                        </p:tgtEl>
                                      </p:cBhvr>
                                    </p:animEffect>
                                    <p:anim calcmode="lin" valueType="num">
                                      <p:cBhvr>
                                        <p:cTn id="152" dur="1000"/>
                                        <p:tgtEl>
                                          <p:spTgt spid="32"/>
                                        </p:tgtEl>
                                        <p:attrNameLst>
                                          <p:attrName>ppt_x</p:attrName>
                                        </p:attrNameLst>
                                      </p:cBhvr>
                                      <p:tavLst>
                                        <p:tav tm="0">
                                          <p:val>
                                            <p:strVal val="ppt_x"/>
                                          </p:val>
                                        </p:tav>
                                        <p:tav tm="100000">
                                          <p:val>
                                            <p:strVal val="ppt_x"/>
                                          </p:val>
                                        </p:tav>
                                      </p:tavLst>
                                    </p:anim>
                                    <p:anim calcmode="lin" valueType="num">
                                      <p:cBhvr>
                                        <p:cTn id="153" dur="1000"/>
                                        <p:tgtEl>
                                          <p:spTgt spid="32"/>
                                        </p:tgtEl>
                                        <p:attrNameLst>
                                          <p:attrName>ppt_y</p:attrName>
                                        </p:attrNameLst>
                                      </p:cBhvr>
                                      <p:tavLst>
                                        <p:tav tm="0">
                                          <p:val>
                                            <p:strVal val="ppt_y"/>
                                          </p:val>
                                        </p:tav>
                                        <p:tav tm="100000">
                                          <p:val>
                                            <p:strVal val="ppt_y+.1"/>
                                          </p:val>
                                        </p:tav>
                                      </p:tavLst>
                                    </p:anim>
                                    <p:set>
                                      <p:cBhvr>
                                        <p:cTn id="154" dur="1" fill="hold">
                                          <p:stCondLst>
                                            <p:cond delay="999"/>
                                          </p:stCondLst>
                                        </p:cTn>
                                        <p:tgtEl>
                                          <p:spTgt spid="32"/>
                                        </p:tgtEl>
                                        <p:attrNameLst>
                                          <p:attrName>style.visibility</p:attrName>
                                        </p:attrNameLst>
                                      </p:cBhvr>
                                      <p:to>
                                        <p:strVal val="hidden"/>
                                      </p:to>
                                    </p:set>
                                  </p:childTnLst>
                                </p:cTn>
                              </p:par>
                              <p:par>
                                <p:cTn id="155" presetID="42" presetClass="exit" presetSubtype="0" fill="hold" grpId="0" nodeType="withEffect">
                                  <p:stCondLst>
                                    <p:cond delay="0"/>
                                  </p:stCondLst>
                                  <p:childTnLst>
                                    <p:animEffect transition="out" filter="fade">
                                      <p:cBhvr>
                                        <p:cTn id="156" dur="1000"/>
                                        <p:tgtEl>
                                          <p:spTgt spid="33"/>
                                        </p:tgtEl>
                                      </p:cBhvr>
                                    </p:animEffect>
                                    <p:anim calcmode="lin" valueType="num">
                                      <p:cBhvr>
                                        <p:cTn id="157" dur="1000"/>
                                        <p:tgtEl>
                                          <p:spTgt spid="33"/>
                                        </p:tgtEl>
                                        <p:attrNameLst>
                                          <p:attrName>ppt_x</p:attrName>
                                        </p:attrNameLst>
                                      </p:cBhvr>
                                      <p:tavLst>
                                        <p:tav tm="0">
                                          <p:val>
                                            <p:strVal val="ppt_x"/>
                                          </p:val>
                                        </p:tav>
                                        <p:tav tm="100000">
                                          <p:val>
                                            <p:strVal val="ppt_x"/>
                                          </p:val>
                                        </p:tav>
                                      </p:tavLst>
                                    </p:anim>
                                    <p:anim calcmode="lin" valueType="num">
                                      <p:cBhvr>
                                        <p:cTn id="158" dur="1000"/>
                                        <p:tgtEl>
                                          <p:spTgt spid="33"/>
                                        </p:tgtEl>
                                        <p:attrNameLst>
                                          <p:attrName>ppt_y</p:attrName>
                                        </p:attrNameLst>
                                      </p:cBhvr>
                                      <p:tavLst>
                                        <p:tav tm="0">
                                          <p:val>
                                            <p:strVal val="ppt_y"/>
                                          </p:val>
                                        </p:tav>
                                        <p:tav tm="100000">
                                          <p:val>
                                            <p:strVal val="ppt_y+.1"/>
                                          </p:val>
                                        </p:tav>
                                      </p:tavLst>
                                    </p:anim>
                                    <p:set>
                                      <p:cBhvr>
                                        <p:cTn id="159" dur="1" fill="hold">
                                          <p:stCondLst>
                                            <p:cond delay="999"/>
                                          </p:stCondLst>
                                        </p:cTn>
                                        <p:tgtEl>
                                          <p:spTgt spid="33"/>
                                        </p:tgtEl>
                                        <p:attrNameLst>
                                          <p:attrName>style.visibility</p:attrName>
                                        </p:attrNameLst>
                                      </p:cBhvr>
                                      <p:to>
                                        <p:strVal val="hidden"/>
                                      </p:to>
                                    </p:set>
                                  </p:childTnLst>
                                </p:cTn>
                              </p:par>
                              <p:par>
                                <p:cTn id="160" presetID="42" presetClass="exit" presetSubtype="0" fill="hold" grpId="0" nodeType="withEffect">
                                  <p:stCondLst>
                                    <p:cond delay="0"/>
                                  </p:stCondLst>
                                  <p:childTnLst>
                                    <p:animEffect transition="out" filter="fade">
                                      <p:cBhvr>
                                        <p:cTn id="161" dur="1000"/>
                                        <p:tgtEl>
                                          <p:spTgt spid="34"/>
                                        </p:tgtEl>
                                      </p:cBhvr>
                                    </p:animEffect>
                                    <p:anim calcmode="lin" valueType="num">
                                      <p:cBhvr>
                                        <p:cTn id="162" dur="1000"/>
                                        <p:tgtEl>
                                          <p:spTgt spid="34"/>
                                        </p:tgtEl>
                                        <p:attrNameLst>
                                          <p:attrName>ppt_x</p:attrName>
                                        </p:attrNameLst>
                                      </p:cBhvr>
                                      <p:tavLst>
                                        <p:tav tm="0">
                                          <p:val>
                                            <p:strVal val="ppt_x"/>
                                          </p:val>
                                        </p:tav>
                                        <p:tav tm="100000">
                                          <p:val>
                                            <p:strVal val="ppt_x"/>
                                          </p:val>
                                        </p:tav>
                                      </p:tavLst>
                                    </p:anim>
                                    <p:anim calcmode="lin" valueType="num">
                                      <p:cBhvr>
                                        <p:cTn id="163" dur="1000"/>
                                        <p:tgtEl>
                                          <p:spTgt spid="34"/>
                                        </p:tgtEl>
                                        <p:attrNameLst>
                                          <p:attrName>ppt_y</p:attrName>
                                        </p:attrNameLst>
                                      </p:cBhvr>
                                      <p:tavLst>
                                        <p:tav tm="0">
                                          <p:val>
                                            <p:strVal val="ppt_y"/>
                                          </p:val>
                                        </p:tav>
                                        <p:tav tm="100000">
                                          <p:val>
                                            <p:strVal val="ppt_y+.1"/>
                                          </p:val>
                                        </p:tav>
                                      </p:tavLst>
                                    </p:anim>
                                    <p:set>
                                      <p:cBhvr>
                                        <p:cTn id="164" dur="1" fill="hold">
                                          <p:stCondLst>
                                            <p:cond delay="999"/>
                                          </p:stCondLst>
                                        </p:cTn>
                                        <p:tgtEl>
                                          <p:spTgt spid="34"/>
                                        </p:tgtEl>
                                        <p:attrNameLst>
                                          <p:attrName>style.visibility</p:attrName>
                                        </p:attrNameLst>
                                      </p:cBhvr>
                                      <p:to>
                                        <p:strVal val="hidden"/>
                                      </p:to>
                                    </p:set>
                                  </p:childTnLst>
                                </p:cTn>
                              </p:par>
                              <p:par>
                                <p:cTn id="165" presetID="42" presetClass="exit" presetSubtype="0" fill="hold" grpId="0" nodeType="withEffect">
                                  <p:stCondLst>
                                    <p:cond delay="0"/>
                                  </p:stCondLst>
                                  <p:childTnLst>
                                    <p:animEffect transition="out" filter="fade">
                                      <p:cBhvr>
                                        <p:cTn id="166" dur="1000"/>
                                        <p:tgtEl>
                                          <p:spTgt spid="35"/>
                                        </p:tgtEl>
                                      </p:cBhvr>
                                    </p:animEffect>
                                    <p:anim calcmode="lin" valueType="num">
                                      <p:cBhvr>
                                        <p:cTn id="167" dur="1000"/>
                                        <p:tgtEl>
                                          <p:spTgt spid="35"/>
                                        </p:tgtEl>
                                        <p:attrNameLst>
                                          <p:attrName>ppt_x</p:attrName>
                                        </p:attrNameLst>
                                      </p:cBhvr>
                                      <p:tavLst>
                                        <p:tav tm="0">
                                          <p:val>
                                            <p:strVal val="ppt_x"/>
                                          </p:val>
                                        </p:tav>
                                        <p:tav tm="100000">
                                          <p:val>
                                            <p:strVal val="ppt_x"/>
                                          </p:val>
                                        </p:tav>
                                      </p:tavLst>
                                    </p:anim>
                                    <p:anim calcmode="lin" valueType="num">
                                      <p:cBhvr>
                                        <p:cTn id="168" dur="1000"/>
                                        <p:tgtEl>
                                          <p:spTgt spid="35"/>
                                        </p:tgtEl>
                                        <p:attrNameLst>
                                          <p:attrName>ppt_y</p:attrName>
                                        </p:attrNameLst>
                                      </p:cBhvr>
                                      <p:tavLst>
                                        <p:tav tm="0">
                                          <p:val>
                                            <p:strVal val="ppt_y"/>
                                          </p:val>
                                        </p:tav>
                                        <p:tav tm="100000">
                                          <p:val>
                                            <p:strVal val="ppt_y+.1"/>
                                          </p:val>
                                        </p:tav>
                                      </p:tavLst>
                                    </p:anim>
                                    <p:set>
                                      <p:cBhvr>
                                        <p:cTn id="169" dur="1" fill="hold">
                                          <p:stCondLst>
                                            <p:cond delay="999"/>
                                          </p:stCondLst>
                                        </p:cTn>
                                        <p:tgtEl>
                                          <p:spTgt spid="35"/>
                                        </p:tgtEl>
                                        <p:attrNameLst>
                                          <p:attrName>style.visibility</p:attrName>
                                        </p:attrNameLst>
                                      </p:cBhvr>
                                      <p:to>
                                        <p:strVal val="hidden"/>
                                      </p:to>
                                    </p:set>
                                  </p:childTnLst>
                                </p:cTn>
                              </p:par>
                              <p:par>
                                <p:cTn id="170" presetID="42" presetClass="exit" presetSubtype="0" fill="hold" grpId="0" nodeType="withEffect">
                                  <p:stCondLst>
                                    <p:cond delay="0"/>
                                  </p:stCondLst>
                                  <p:childTnLst>
                                    <p:animEffect transition="out" filter="fade">
                                      <p:cBhvr>
                                        <p:cTn id="171" dur="1000"/>
                                        <p:tgtEl>
                                          <p:spTgt spid="36"/>
                                        </p:tgtEl>
                                      </p:cBhvr>
                                    </p:animEffect>
                                    <p:anim calcmode="lin" valueType="num">
                                      <p:cBhvr>
                                        <p:cTn id="172" dur="1000"/>
                                        <p:tgtEl>
                                          <p:spTgt spid="36"/>
                                        </p:tgtEl>
                                        <p:attrNameLst>
                                          <p:attrName>ppt_x</p:attrName>
                                        </p:attrNameLst>
                                      </p:cBhvr>
                                      <p:tavLst>
                                        <p:tav tm="0">
                                          <p:val>
                                            <p:strVal val="ppt_x"/>
                                          </p:val>
                                        </p:tav>
                                        <p:tav tm="100000">
                                          <p:val>
                                            <p:strVal val="ppt_x"/>
                                          </p:val>
                                        </p:tav>
                                      </p:tavLst>
                                    </p:anim>
                                    <p:anim calcmode="lin" valueType="num">
                                      <p:cBhvr>
                                        <p:cTn id="173" dur="1000"/>
                                        <p:tgtEl>
                                          <p:spTgt spid="36"/>
                                        </p:tgtEl>
                                        <p:attrNameLst>
                                          <p:attrName>ppt_y</p:attrName>
                                        </p:attrNameLst>
                                      </p:cBhvr>
                                      <p:tavLst>
                                        <p:tav tm="0">
                                          <p:val>
                                            <p:strVal val="ppt_y"/>
                                          </p:val>
                                        </p:tav>
                                        <p:tav tm="100000">
                                          <p:val>
                                            <p:strVal val="ppt_y+.1"/>
                                          </p:val>
                                        </p:tav>
                                      </p:tavLst>
                                    </p:anim>
                                    <p:set>
                                      <p:cBhvr>
                                        <p:cTn id="174" dur="1" fill="hold">
                                          <p:stCondLst>
                                            <p:cond delay="999"/>
                                          </p:stCondLst>
                                        </p:cTn>
                                        <p:tgtEl>
                                          <p:spTgt spid="36"/>
                                        </p:tgtEl>
                                        <p:attrNameLst>
                                          <p:attrName>style.visibility</p:attrName>
                                        </p:attrNameLst>
                                      </p:cBhvr>
                                      <p:to>
                                        <p:strVal val="hidden"/>
                                      </p:to>
                                    </p:set>
                                  </p:childTnLst>
                                </p:cTn>
                              </p:par>
                              <p:par>
                                <p:cTn id="175" presetID="42" presetClass="exit" presetSubtype="0" fill="hold" grpId="0" nodeType="withEffect">
                                  <p:stCondLst>
                                    <p:cond delay="0"/>
                                  </p:stCondLst>
                                  <p:childTnLst>
                                    <p:animEffect transition="out" filter="fade">
                                      <p:cBhvr>
                                        <p:cTn id="176" dur="1000"/>
                                        <p:tgtEl>
                                          <p:spTgt spid="37"/>
                                        </p:tgtEl>
                                      </p:cBhvr>
                                    </p:animEffect>
                                    <p:anim calcmode="lin" valueType="num">
                                      <p:cBhvr>
                                        <p:cTn id="177" dur="1000"/>
                                        <p:tgtEl>
                                          <p:spTgt spid="37"/>
                                        </p:tgtEl>
                                        <p:attrNameLst>
                                          <p:attrName>ppt_x</p:attrName>
                                        </p:attrNameLst>
                                      </p:cBhvr>
                                      <p:tavLst>
                                        <p:tav tm="0">
                                          <p:val>
                                            <p:strVal val="ppt_x"/>
                                          </p:val>
                                        </p:tav>
                                        <p:tav tm="100000">
                                          <p:val>
                                            <p:strVal val="ppt_x"/>
                                          </p:val>
                                        </p:tav>
                                      </p:tavLst>
                                    </p:anim>
                                    <p:anim calcmode="lin" valueType="num">
                                      <p:cBhvr>
                                        <p:cTn id="178" dur="1000"/>
                                        <p:tgtEl>
                                          <p:spTgt spid="37"/>
                                        </p:tgtEl>
                                        <p:attrNameLst>
                                          <p:attrName>ppt_y</p:attrName>
                                        </p:attrNameLst>
                                      </p:cBhvr>
                                      <p:tavLst>
                                        <p:tav tm="0">
                                          <p:val>
                                            <p:strVal val="ppt_y"/>
                                          </p:val>
                                        </p:tav>
                                        <p:tav tm="100000">
                                          <p:val>
                                            <p:strVal val="ppt_y+.1"/>
                                          </p:val>
                                        </p:tav>
                                      </p:tavLst>
                                    </p:anim>
                                    <p:set>
                                      <p:cBhvr>
                                        <p:cTn id="179" dur="1" fill="hold">
                                          <p:stCondLst>
                                            <p:cond delay="999"/>
                                          </p:stCondLst>
                                        </p:cTn>
                                        <p:tgtEl>
                                          <p:spTgt spid="37"/>
                                        </p:tgtEl>
                                        <p:attrNameLst>
                                          <p:attrName>style.visibility</p:attrName>
                                        </p:attrNameLst>
                                      </p:cBhvr>
                                      <p:to>
                                        <p:strVal val="hidden"/>
                                      </p:to>
                                    </p:set>
                                  </p:childTnLst>
                                </p:cTn>
                              </p:par>
                              <p:par>
                                <p:cTn id="180" presetID="42" presetClass="exit" presetSubtype="0" fill="hold" grpId="0" nodeType="withEffect">
                                  <p:stCondLst>
                                    <p:cond delay="0"/>
                                  </p:stCondLst>
                                  <p:childTnLst>
                                    <p:animEffect transition="out" filter="fade">
                                      <p:cBhvr>
                                        <p:cTn id="181" dur="1000"/>
                                        <p:tgtEl>
                                          <p:spTgt spid="38"/>
                                        </p:tgtEl>
                                      </p:cBhvr>
                                    </p:animEffect>
                                    <p:anim calcmode="lin" valueType="num">
                                      <p:cBhvr>
                                        <p:cTn id="182" dur="1000"/>
                                        <p:tgtEl>
                                          <p:spTgt spid="38"/>
                                        </p:tgtEl>
                                        <p:attrNameLst>
                                          <p:attrName>ppt_x</p:attrName>
                                        </p:attrNameLst>
                                      </p:cBhvr>
                                      <p:tavLst>
                                        <p:tav tm="0">
                                          <p:val>
                                            <p:strVal val="ppt_x"/>
                                          </p:val>
                                        </p:tav>
                                        <p:tav tm="100000">
                                          <p:val>
                                            <p:strVal val="ppt_x"/>
                                          </p:val>
                                        </p:tav>
                                      </p:tavLst>
                                    </p:anim>
                                    <p:anim calcmode="lin" valueType="num">
                                      <p:cBhvr>
                                        <p:cTn id="183" dur="1000"/>
                                        <p:tgtEl>
                                          <p:spTgt spid="38"/>
                                        </p:tgtEl>
                                        <p:attrNameLst>
                                          <p:attrName>ppt_y</p:attrName>
                                        </p:attrNameLst>
                                      </p:cBhvr>
                                      <p:tavLst>
                                        <p:tav tm="0">
                                          <p:val>
                                            <p:strVal val="ppt_y"/>
                                          </p:val>
                                        </p:tav>
                                        <p:tav tm="100000">
                                          <p:val>
                                            <p:strVal val="ppt_y+.1"/>
                                          </p:val>
                                        </p:tav>
                                      </p:tavLst>
                                    </p:anim>
                                    <p:set>
                                      <p:cBhvr>
                                        <p:cTn id="184" dur="1" fill="hold">
                                          <p:stCondLst>
                                            <p:cond delay="999"/>
                                          </p:stCondLst>
                                        </p:cTn>
                                        <p:tgtEl>
                                          <p:spTgt spid="38"/>
                                        </p:tgtEl>
                                        <p:attrNameLst>
                                          <p:attrName>style.visibility</p:attrName>
                                        </p:attrNameLst>
                                      </p:cBhvr>
                                      <p:to>
                                        <p:strVal val="hidden"/>
                                      </p:to>
                                    </p:set>
                                  </p:childTnLst>
                                </p:cTn>
                              </p:par>
                              <p:par>
                                <p:cTn id="185" presetID="42" presetClass="exit" presetSubtype="0" fill="hold" grpId="0" nodeType="withEffect">
                                  <p:stCondLst>
                                    <p:cond delay="0"/>
                                  </p:stCondLst>
                                  <p:childTnLst>
                                    <p:animEffect transition="out" filter="fade">
                                      <p:cBhvr>
                                        <p:cTn id="186" dur="1000"/>
                                        <p:tgtEl>
                                          <p:spTgt spid="39"/>
                                        </p:tgtEl>
                                      </p:cBhvr>
                                    </p:animEffect>
                                    <p:anim calcmode="lin" valueType="num">
                                      <p:cBhvr>
                                        <p:cTn id="187" dur="1000"/>
                                        <p:tgtEl>
                                          <p:spTgt spid="39"/>
                                        </p:tgtEl>
                                        <p:attrNameLst>
                                          <p:attrName>ppt_x</p:attrName>
                                        </p:attrNameLst>
                                      </p:cBhvr>
                                      <p:tavLst>
                                        <p:tav tm="0">
                                          <p:val>
                                            <p:strVal val="ppt_x"/>
                                          </p:val>
                                        </p:tav>
                                        <p:tav tm="100000">
                                          <p:val>
                                            <p:strVal val="ppt_x"/>
                                          </p:val>
                                        </p:tav>
                                      </p:tavLst>
                                    </p:anim>
                                    <p:anim calcmode="lin" valueType="num">
                                      <p:cBhvr>
                                        <p:cTn id="188" dur="1000"/>
                                        <p:tgtEl>
                                          <p:spTgt spid="39"/>
                                        </p:tgtEl>
                                        <p:attrNameLst>
                                          <p:attrName>ppt_y</p:attrName>
                                        </p:attrNameLst>
                                      </p:cBhvr>
                                      <p:tavLst>
                                        <p:tav tm="0">
                                          <p:val>
                                            <p:strVal val="ppt_y"/>
                                          </p:val>
                                        </p:tav>
                                        <p:tav tm="100000">
                                          <p:val>
                                            <p:strVal val="ppt_y+.1"/>
                                          </p:val>
                                        </p:tav>
                                      </p:tavLst>
                                    </p:anim>
                                    <p:set>
                                      <p:cBhvr>
                                        <p:cTn id="189" dur="1" fill="hold">
                                          <p:stCondLst>
                                            <p:cond delay="999"/>
                                          </p:stCondLst>
                                        </p:cTn>
                                        <p:tgtEl>
                                          <p:spTgt spid="39"/>
                                        </p:tgtEl>
                                        <p:attrNameLst>
                                          <p:attrName>style.visibility</p:attrName>
                                        </p:attrNameLst>
                                      </p:cBhvr>
                                      <p:to>
                                        <p:strVal val="hidden"/>
                                      </p:to>
                                    </p:set>
                                  </p:childTnLst>
                                </p:cTn>
                              </p:par>
                              <p:par>
                                <p:cTn id="190" presetID="42" presetClass="exit" presetSubtype="0" fill="hold" grpId="0" nodeType="withEffect">
                                  <p:stCondLst>
                                    <p:cond delay="0"/>
                                  </p:stCondLst>
                                  <p:childTnLst>
                                    <p:animEffect transition="out" filter="fade">
                                      <p:cBhvr>
                                        <p:cTn id="191" dur="1000"/>
                                        <p:tgtEl>
                                          <p:spTgt spid="40"/>
                                        </p:tgtEl>
                                      </p:cBhvr>
                                    </p:animEffect>
                                    <p:anim calcmode="lin" valueType="num">
                                      <p:cBhvr>
                                        <p:cTn id="192" dur="1000"/>
                                        <p:tgtEl>
                                          <p:spTgt spid="40"/>
                                        </p:tgtEl>
                                        <p:attrNameLst>
                                          <p:attrName>ppt_x</p:attrName>
                                        </p:attrNameLst>
                                      </p:cBhvr>
                                      <p:tavLst>
                                        <p:tav tm="0">
                                          <p:val>
                                            <p:strVal val="ppt_x"/>
                                          </p:val>
                                        </p:tav>
                                        <p:tav tm="100000">
                                          <p:val>
                                            <p:strVal val="ppt_x"/>
                                          </p:val>
                                        </p:tav>
                                      </p:tavLst>
                                    </p:anim>
                                    <p:anim calcmode="lin" valueType="num">
                                      <p:cBhvr>
                                        <p:cTn id="193" dur="1000"/>
                                        <p:tgtEl>
                                          <p:spTgt spid="40"/>
                                        </p:tgtEl>
                                        <p:attrNameLst>
                                          <p:attrName>ppt_y</p:attrName>
                                        </p:attrNameLst>
                                      </p:cBhvr>
                                      <p:tavLst>
                                        <p:tav tm="0">
                                          <p:val>
                                            <p:strVal val="ppt_y"/>
                                          </p:val>
                                        </p:tav>
                                        <p:tav tm="100000">
                                          <p:val>
                                            <p:strVal val="ppt_y+.1"/>
                                          </p:val>
                                        </p:tav>
                                      </p:tavLst>
                                    </p:anim>
                                    <p:set>
                                      <p:cBhvr>
                                        <p:cTn id="194" dur="1" fill="hold">
                                          <p:stCondLst>
                                            <p:cond delay="999"/>
                                          </p:stCondLst>
                                        </p:cTn>
                                        <p:tgtEl>
                                          <p:spTgt spid="40"/>
                                        </p:tgtEl>
                                        <p:attrNameLst>
                                          <p:attrName>style.visibility</p:attrName>
                                        </p:attrNameLst>
                                      </p:cBhvr>
                                      <p:to>
                                        <p:strVal val="hidden"/>
                                      </p:to>
                                    </p:set>
                                  </p:childTnLst>
                                </p:cTn>
                              </p:par>
                              <p:par>
                                <p:cTn id="195" presetID="42" presetClass="exit" presetSubtype="0" fill="hold" grpId="0" nodeType="withEffect">
                                  <p:stCondLst>
                                    <p:cond delay="0"/>
                                  </p:stCondLst>
                                  <p:childTnLst>
                                    <p:animEffect transition="out" filter="fade">
                                      <p:cBhvr>
                                        <p:cTn id="196" dur="1000"/>
                                        <p:tgtEl>
                                          <p:spTgt spid="41"/>
                                        </p:tgtEl>
                                      </p:cBhvr>
                                    </p:animEffect>
                                    <p:anim calcmode="lin" valueType="num">
                                      <p:cBhvr>
                                        <p:cTn id="197" dur="1000"/>
                                        <p:tgtEl>
                                          <p:spTgt spid="41"/>
                                        </p:tgtEl>
                                        <p:attrNameLst>
                                          <p:attrName>ppt_x</p:attrName>
                                        </p:attrNameLst>
                                      </p:cBhvr>
                                      <p:tavLst>
                                        <p:tav tm="0">
                                          <p:val>
                                            <p:strVal val="ppt_x"/>
                                          </p:val>
                                        </p:tav>
                                        <p:tav tm="100000">
                                          <p:val>
                                            <p:strVal val="ppt_x"/>
                                          </p:val>
                                        </p:tav>
                                      </p:tavLst>
                                    </p:anim>
                                    <p:anim calcmode="lin" valueType="num">
                                      <p:cBhvr>
                                        <p:cTn id="198" dur="1000"/>
                                        <p:tgtEl>
                                          <p:spTgt spid="41"/>
                                        </p:tgtEl>
                                        <p:attrNameLst>
                                          <p:attrName>ppt_y</p:attrName>
                                        </p:attrNameLst>
                                      </p:cBhvr>
                                      <p:tavLst>
                                        <p:tav tm="0">
                                          <p:val>
                                            <p:strVal val="ppt_y"/>
                                          </p:val>
                                        </p:tav>
                                        <p:tav tm="100000">
                                          <p:val>
                                            <p:strVal val="ppt_y+.1"/>
                                          </p:val>
                                        </p:tav>
                                      </p:tavLst>
                                    </p:anim>
                                    <p:set>
                                      <p:cBhvr>
                                        <p:cTn id="199" dur="1" fill="hold">
                                          <p:stCondLst>
                                            <p:cond delay="999"/>
                                          </p:stCondLst>
                                        </p:cTn>
                                        <p:tgtEl>
                                          <p:spTgt spid="41"/>
                                        </p:tgtEl>
                                        <p:attrNameLst>
                                          <p:attrName>style.visibility</p:attrName>
                                        </p:attrNameLst>
                                      </p:cBhvr>
                                      <p:to>
                                        <p:strVal val="hidden"/>
                                      </p:to>
                                    </p:set>
                                  </p:childTnLst>
                                </p:cTn>
                              </p:par>
                              <p:par>
                                <p:cTn id="200" presetID="42" presetClass="exit" presetSubtype="0" fill="hold" grpId="0" nodeType="withEffect">
                                  <p:stCondLst>
                                    <p:cond delay="0"/>
                                  </p:stCondLst>
                                  <p:childTnLst>
                                    <p:animEffect transition="out" filter="fade">
                                      <p:cBhvr>
                                        <p:cTn id="201" dur="1000"/>
                                        <p:tgtEl>
                                          <p:spTgt spid="42"/>
                                        </p:tgtEl>
                                      </p:cBhvr>
                                    </p:animEffect>
                                    <p:anim calcmode="lin" valueType="num">
                                      <p:cBhvr>
                                        <p:cTn id="202" dur="1000"/>
                                        <p:tgtEl>
                                          <p:spTgt spid="42"/>
                                        </p:tgtEl>
                                        <p:attrNameLst>
                                          <p:attrName>ppt_x</p:attrName>
                                        </p:attrNameLst>
                                      </p:cBhvr>
                                      <p:tavLst>
                                        <p:tav tm="0">
                                          <p:val>
                                            <p:strVal val="ppt_x"/>
                                          </p:val>
                                        </p:tav>
                                        <p:tav tm="100000">
                                          <p:val>
                                            <p:strVal val="ppt_x"/>
                                          </p:val>
                                        </p:tav>
                                      </p:tavLst>
                                    </p:anim>
                                    <p:anim calcmode="lin" valueType="num">
                                      <p:cBhvr>
                                        <p:cTn id="203" dur="1000"/>
                                        <p:tgtEl>
                                          <p:spTgt spid="42"/>
                                        </p:tgtEl>
                                        <p:attrNameLst>
                                          <p:attrName>ppt_y</p:attrName>
                                        </p:attrNameLst>
                                      </p:cBhvr>
                                      <p:tavLst>
                                        <p:tav tm="0">
                                          <p:val>
                                            <p:strVal val="ppt_y"/>
                                          </p:val>
                                        </p:tav>
                                        <p:tav tm="100000">
                                          <p:val>
                                            <p:strVal val="ppt_y+.1"/>
                                          </p:val>
                                        </p:tav>
                                      </p:tavLst>
                                    </p:anim>
                                    <p:set>
                                      <p:cBhvr>
                                        <p:cTn id="204" dur="1" fill="hold">
                                          <p:stCondLst>
                                            <p:cond delay="999"/>
                                          </p:stCondLst>
                                        </p:cTn>
                                        <p:tgtEl>
                                          <p:spTgt spid="42"/>
                                        </p:tgtEl>
                                        <p:attrNameLst>
                                          <p:attrName>style.visibility</p:attrName>
                                        </p:attrNameLst>
                                      </p:cBhvr>
                                      <p:to>
                                        <p:strVal val="hidden"/>
                                      </p:to>
                                    </p:set>
                                  </p:childTnLst>
                                </p:cTn>
                              </p:par>
                              <p:par>
                                <p:cTn id="205" presetID="42" presetClass="exit" presetSubtype="0" fill="hold" grpId="0" nodeType="withEffect">
                                  <p:stCondLst>
                                    <p:cond delay="0"/>
                                  </p:stCondLst>
                                  <p:childTnLst>
                                    <p:animEffect transition="out" filter="fade">
                                      <p:cBhvr>
                                        <p:cTn id="206" dur="1000"/>
                                        <p:tgtEl>
                                          <p:spTgt spid="43"/>
                                        </p:tgtEl>
                                      </p:cBhvr>
                                    </p:animEffect>
                                    <p:anim calcmode="lin" valueType="num">
                                      <p:cBhvr>
                                        <p:cTn id="207" dur="1000"/>
                                        <p:tgtEl>
                                          <p:spTgt spid="43"/>
                                        </p:tgtEl>
                                        <p:attrNameLst>
                                          <p:attrName>ppt_x</p:attrName>
                                        </p:attrNameLst>
                                      </p:cBhvr>
                                      <p:tavLst>
                                        <p:tav tm="0">
                                          <p:val>
                                            <p:strVal val="ppt_x"/>
                                          </p:val>
                                        </p:tav>
                                        <p:tav tm="100000">
                                          <p:val>
                                            <p:strVal val="ppt_x"/>
                                          </p:val>
                                        </p:tav>
                                      </p:tavLst>
                                    </p:anim>
                                    <p:anim calcmode="lin" valueType="num">
                                      <p:cBhvr>
                                        <p:cTn id="208" dur="1000"/>
                                        <p:tgtEl>
                                          <p:spTgt spid="43"/>
                                        </p:tgtEl>
                                        <p:attrNameLst>
                                          <p:attrName>ppt_y</p:attrName>
                                        </p:attrNameLst>
                                      </p:cBhvr>
                                      <p:tavLst>
                                        <p:tav tm="0">
                                          <p:val>
                                            <p:strVal val="ppt_y"/>
                                          </p:val>
                                        </p:tav>
                                        <p:tav tm="100000">
                                          <p:val>
                                            <p:strVal val="ppt_y+.1"/>
                                          </p:val>
                                        </p:tav>
                                      </p:tavLst>
                                    </p:anim>
                                    <p:set>
                                      <p:cBhvr>
                                        <p:cTn id="209" dur="1" fill="hold">
                                          <p:stCondLst>
                                            <p:cond delay="999"/>
                                          </p:stCondLst>
                                        </p:cTn>
                                        <p:tgtEl>
                                          <p:spTgt spid="43"/>
                                        </p:tgtEl>
                                        <p:attrNameLst>
                                          <p:attrName>style.visibility</p:attrName>
                                        </p:attrNameLst>
                                      </p:cBhvr>
                                      <p:to>
                                        <p:strVal val="hidden"/>
                                      </p:to>
                                    </p:set>
                                  </p:childTnLst>
                                </p:cTn>
                              </p:par>
                              <p:par>
                                <p:cTn id="210" presetID="42" presetClass="exit" presetSubtype="0" fill="hold" grpId="0" nodeType="withEffect">
                                  <p:stCondLst>
                                    <p:cond delay="0"/>
                                  </p:stCondLst>
                                  <p:childTnLst>
                                    <p:animEffect transition="out" filter="fade">
                                      <p:cBhvr>
                                        <p:cTn id="211" dur="1000"/>
                                        <p:tgtEl>
                                          <p:spTgt spid="44"/>
                                        </p:tgtEl>
                                      </p:cBhvr>
                                    </p:animEffect>
                                    <p:anim calcmode="lin" valueType="num">
                                      <p:cBhvr>
                                        <p:cTn id="212" dur="1000"/>
                                        <p:tgtEl>
                                          <p:spTgt spid="44"/>
                                        </p:tgtEl>
                                        <p:attrNameLst>
                                          <p:attrName>ppt_x</p:attrName>
                                        </p:attrNameLst>
                                      </p:cBhvr>
                                      <p:tavLst>
                                        <p:tav tm="0">
                                          <p:val>
                                            <p:strVal val="ppt_x"/>
                                          </p:val>
                                        </p:tav>
                                        <p:tav tm="100000">
                                          <p:val>
                                            <p:strVal val="ppt_x"/>
                                          </p:val>
                                        </p:tav>
                                      </p:tavLst>
                                    </p:anim>
                                    <p:anim calcmode="lin" valueType="num">
                                      <p:cBhvr>
                                        <p:cTn id="213" dur="1000"/>
                                        <p:tgtEl>
                                          <p:spTgt spid="44"/>
                                        </p:tgtEl>
                                        <p:attrNameLst>
                                          <p:attrName>ppt_y</p:attrName>
                                        </p:attrNameLst>
                                      </p:cBhvr>
                                      <p:tavLst>
                                        <p:tav tm="0">
                                          <p:val>
                                            <p:strVal val="ppt_y"/>
                                          </p:val>
                                        </p:tav>
                                        <p:tav tm="100000">
                                          <p:val>
                                            <p:strVal val="ppt_y+.1"/>
                                          </p:val>
                                        </p:tav>
                                      </p:tavLst>
                                    </p:anim>
                                    <p:set>
                                      <p:cBhvr>
                                        <p:cTn id="214" dur="1" fill="hold">
                                          <p:stCondLst>
                                            <p:cond delay="999"/>
                                          </p:stCondLst>
                                        </p:cTn>
                                        <p:tgtEl>
                                          <p:spTgt spid="44"/>
                                        </p:tgtEl>
                                        <p:attrNameLst>
                                          <p:attrName>style.visibility</p:attrName>
                                        </p:attrNameLst>
                                      </p:cBhvr>
                                      <p:to>
                                        <p:strVal val="hidden"/>
                                      </p:to>
                                    </p:set>
                                  </p:childTnLst>
                                </p:cTn>
                              </p:par>
                              <p:par>
                                <p:cTn id="215" presetID="42" presetClass="exit" presetSubtype="0" fill="hold" grpId="0" nodeType="withEffect">
                                  <p:stCondLst>
                                    <p:cond delay="0"/>
                                  </p:stCondLst>
                                  <p:childTnLst>
                                    <p:animEffect transition="out" filter="fade">
                                      <p:cBhvr>
                                        <p:cTn id="216" dur="1000"/>
                                        <p:tgtEl>
                                          <p:spTgt spid="45"/>
                                        </p:tgtEl>
                                      </p:cBhvr>
                                    </p:animEffect>
                                    <p:anim calcmode="lin" valueType="num">
                                      <p:cBhvr>
                                        <p:cTn id="217" dur="1000"/>
                                        <p:tgtEl>
                                          <p:spTgt spid="45"/>
                                        </p:tgtEl>
                                        <p:attrNameLst>
                                          <p:attrName>ppt_x</p:attrName>
                                        </p:attrNameLst>
                                      </p:cBhvr>
                                      <p:tavLst>
                                        <p:tav tm="0">
                                          <p:val>
                                            <p:strVal val="ppt_x"/>
                                          </p:val>
                                        </p:tav>
                                        <p:tav tm="100000">
                                          <p:val>
                                            <p:strVal val="ppt_x"/>
                                          </p:val>
                                        </p:tav>
                                      </p:tavLst>
                                    </p:anim>
                                    <p:anim calcmode="lin" valueType="num">
                                      <p:cBhvr>
                                        <p:cTn id="218" dur="1000"/>
                                        <p:tgtEl>
                                          <p:spTgt spid="45"/>
                                        </p:tgtEl>
                                        <p:attrNameLst>
                                          <p:attrName>ppt_y</p:attrName>
                                        </p:attrNameLst>
                                      </p:cBhvr>
                                      <p:tavLst>
                                        <p:tav tm="0">
                                          <p:val>
                                            <p:strVal val="ppt_y"/>
                                          </p:val>
                                        </p:tav>
                                        <p:tav tm="100000">
                                          <p:val>
                                            <p:strVal val="ppt_y+.1"/>
                                          </p:val>
                                        </p:tav>
                                      </p:tavLst>
                                    </p:anim>
                                    <p:set>
                                      <p:cBhvr>
                                        <p:cTn id="219" dur="1" fill="hold">
                                          <p:stCondLst>
                                            <p:cond delay="999"/>
                                          </p:stCondLst>
                                        </p:cTn>
                                        <p:tgtEl>
                                          <p:spTgt spid="45"/>
                                        </p:tgtEl>
                                        <p:attrNameLst>
                                          <p:attrName>style.visibility</p:attrName>
                                        </p:attrNameLst>
                                      </p:cBhvr>
                                      <p:to>
                                        <p:strVal val="hidden"/>
                                      </p:to>
                                    </p:set>
                                  </p:childTnLst>
                                </p:cTn>
                              </p:par>
                              <p:par>
                                <p:cTn id="220" presetID="42" presetClass="exit" presetSubtype="0" fill="hold" grpId="0" nodeType="withEffect">
                                  <p:stCondLst>
                                    <p:cond delay="0"/>
                                  </p:stCondLst>
                                  <p:childTnLst>
                                    <p:animEffect transition="out" filter="fade">
                                      <p:cBhvr>
                                        <p:cTn id="221" dur="1000"/>
                                        <p:tgtEl>
                                          <p:spTgt spid="46"/>
                                        </p:tgtEl>
                                      </p:cBhvr>
                                    </p:animEffect>
                                    <p:anim calcmode="lin" valueType="num">
                                      <p:cBhvr>
                                        <p:cTn id="222" dur="1000"/>
                                        <p:tgtEl>
                                          <p:spTgt spid="46"/>
                                        </p:tgtEl>
                                        <p:attrNameLst>
                                          <p:attrName>ppt_x</p:attrName>
                                        </p:attrNameLst>
                                      </p:cBhvr>
                                      <p:tavLst>
                                        <p:tav tm="0">
                                          <p:val>
                                            <p:strVal val="ppt_x"/>
                                          </p:val>
                                        </p:tav>
                                        <p:tav tm="100000">
                                          <p:val>
                                            <p:strVal val="ppt_x"/>
                                          </p:val>
                                        </p:tav>
                                      </p:tavLst>
                                    </p:anim>
                                    <p:anim calcmode="lin" valueType="num">
                                      <p:cBhvr>
                                        <p:cTn id="223" dur="1000"/>
                                        <p:tgtEl>
                                          <p:spTgt spid="46"/>
                                        </p:tgtEl>
                                        <p:attrNameLst>
                                          <p:attrName>ppt_y</p:attrName>
                                        </p:attrNameLst>
                                      </p:cBhvr>
                                      <p:tavLst>
                                        <p:tav tm="0">
                                          <p:val>
                                            <p:strVal val="ppt_y"/>
                                          </p:val>
                                        </p:tav>
                                        <p:tav tm="100000">
                                          <p:val>
                                            <p:strVal val="ppt_y+.1"/>
                                          </p:val>
                                        </p:tav>
                                      </p:tavLst>
                                    </p:anim>
                                    <p:set>
                                      <p:cBhvr>
                                        <p:cTn id="224" dur="1" fill="hold">
                                          <p:stCondLst>
                                            <p:cond delay="999"/>
                                          </p:stCondLst>
                                        </p:cTn>
                                        <p:tgtEl>
                                          <p:spTgt spid="46"/>
                                        </p:tgtEl>
                                        <p:attrNameLst>
                                          <p:attrName>style.visibility</p:attrName>
                                        </p:attrNameLst>
                                      </p:cBhvr>
                                      <p:to>
                                        <p:strVal val="hidden"/>
                                      </p:to>
                                    </p:set>
                                  </p:childTnLst>
                                </p:cTn>
                              </p:par>
                              <p:par>
                                <p:cTn id="225" presetID="42" presetClass="exit" presetSubtype="0" fill="hold" grpId="0" nodeType="withEffect">
                                  <p:stCondLst>
                                    <p:cond delay="0"/>
                                  </p:stCondLst>
                                  <p:childTnLst>
                                    <p:animEffect transition="out" filter="fade">
                                      <p:cBhvr>
                                        <p:cTn id="226" dur="1000"/>
                                        <p:tgtEl>
                                          <p:spTgt spid="47"/>
                                        </p:tgtEl>
                                      </p:cBhvr>
                                    </p:animEffect>
                                    <p:anim calcmode="lin" valueType="num">
                                      <p:cBhvr>
                                        <p:cTn id="227" dur="1000"/>
                                        <p:tgtEl>
                                          <p:spTgt spid="47"/>
                                        </p:tgtEl>
                                        <p:attrNameLst>
                                          <p:attrName>ppt_x</p:attrName>
                                        </p:attrNameLst>
                                      </p:cBhvr>
                                      <p:tavLst>
                                        <p:tav tm="0">
                                          <p:val>
                                            <p:strVal val="ppt_x"/>
                                          </p:val>
                                        </p:tav>
                                        <p:tav tm="100000">
                                          <p:val>
                                            <p:strVal val="ppt_x"/>
                                          </p:val>
                                        </p:tav>
                                      </p:tavLst>
                                    </p:anim>
                                    <p:anim calcmode="lin" valueType="num">
                                      <p:cBhvr>
                                        <p:cTn id="228" dur="1000"/>
                                        <p:tgtEl>
                                          <p:spTgt spid="47"/>
                                        </p:tgtEl>
                                        <p:attrNameLst>
                                          <p:attrName>ppt_y</p:attrName>
                                        </p:attrNameLst>
                                      </p:cBhvr>
                                      <p:tavLst>
                                        <p:tav tm="0">
                                          <p:val>
                                            <p:strVal val="ppt_y"/>
                                          </p:val>
                                        </p:tav>
                                        <p:tav tm="100000">
                                          <p:val>
                                            <p:strVal val="ppt_y+.1"/>
                                          </p:val>
                                        </p:tav>
                                      </p:tavLst>
                                    </p:anim>
                                    <p:set>
                                      <p:cBhvr>
                                        <p:cTn id="229" dur="1" fill="hold">
                                          <p:stCondLst>
                                            <p:cond delay="999"/>
                                          </p:stCondLst>
                                        </p:cTn>
                                        <p:tgtEl>
                                          <p:spTgt spid="47"/>
                                        </p:tgtEl>
                                        <p:attrNameLst>
                                          <p:attrName>style.visibility</p:attrName>
                                        </p:attrNameLst>
                                      </p:cBhvr>
                                      <p:to>
                                        <p:strVal val="hidden"/>
                                      </p:to>
                                    </p:set>
                                  </p:childTnLst>
                                </p:cTn>
                              </p:par>
                              <p:par>
                                <p:cTn id="230" presetID="42" presetClass="exit" presetSubtype="0" fill="hold" grpId="0" nodeType="withEffect">
                                  <p:stCondLst>
                                    <p:cond delay="0"/>
                                  </p:stCondLst>
                                  <p:childTnLst>
                                    <p:animEffect transition="out" filter="fade">
                                      <p:cBhvr>
                                        <p:cTn id="231" dur="1000"/>
                                        <p:tgtEl>
                                          <p:spTgt spid="48"/>
                                        </p:tgtEl>
                                      </p:cBhvr>
                                    </p:animEffect>
                                    <p:anim calcmode="lin" valueType="num">
                                      <p:cBhvr>
                                        <p:cTn id="232" dur="1000"/>
                                        <p:tgtEl>
                                          <p:spTgt spid="48"/>
                                        </p:tgtEl>
                                        <p:attrNameLst>
                                          <p:attrName>ppt_x</p:attrName>
                                        </p:attrNameLst>
                                      </p:cBhvr>
                                      <p:tavLst>
                                        <p:tav tm="0">
                                          <p:val>
                                            <p:strVal val="ppt_x"/>
                                          </p:val>
                                        </p:tav>
                                        <p:tav tm="100000">
                                          <p:val>
                                            <p:strVal val="ppt_x"/>
                                          </p:val>
                                        </p:tav>
                                      </p:tavLst>
                                    </p:anim>
                                    <p:anim calcmode="lin" valueType="num">
                                      <p:cBhvr>
                                        <p:cTn id="233" dur="1000"/>
                                        <p:tgtEl>
                                          <p:spTgt spid="48"/>
                                        </p:tgtEl>
                                        <p:attrNameLst>
                                          <p:attrName>ppt_y</p:attrName>
                                        </p:attrNameLst>
                                      </p:cBhvr>
                                      <p:tavLst>
                                        <p:tav tm="0">
                                          <p:val>
                                            <p:strVal val="ppt_y"/>
                                          </p:val>
                                        </p:tav>
                                        <p:tav tm="100000">
                                          <p:val>
                                            <p:strVal val="ppt_y+.1"/>
                                          </p:val>
                                        </p:tav>
                                      </p:tavLst>
                                    </p:anim>
                                    <p:set>
                                      <p:cBhvr>
                                        <p:cTn id="234" dur="1" fill="hold">
                                          <p:stCondLst>
                                            <p:cond delay="999"/>
                                          </p:stCondLst>
                                        </p:cTn>
                                        <p:tgtEl>
                                          <p:spTgt spid="48"/>
                                        </p:tgtEl>
                                        <p:attrNameLst>
                                          <p:attrName>style.visibility</p:attrName>
                                        </p:attrNameLst>
                                      </p:cBhvr>
                                      <p:to>
                                        <p:strVal val="hidden"/>
                                      </p:to>
                                    </p:set>
                                  </p:childTnLst>
                                </p:cTn>
                              </p:par>
                              <p:par>
                                <p:cTn id="235" presetID="42" presetClass="exit" presetSubtype="0" fill="hold" grpId="0" nodeType="withEffect">
                                  <p:stCondLst>
                                    <p:cond delay="0"/>
                                  </p:stCondLst>
                                  <p:childTnLst>
                                    <p:animEffect transition="out" filter="fade">
                                      <p:cBhvr>
                                        <p:cTn id="236" dur="1000"/>
                                        <p:tgtEl>
                                          <p:spTgt spid="49"/>
                                        </p:tgtEl>
                                      </p:cBhvr>
                                    </p:animEffect>
                                    <p:anim calcmode="lin" valueType="num">
                                      <p:cBhvr>
                                        <p:cTn id="237" dur="1000"/>
                                        <p:tgtEl>
                                          <p:spTgt spid="49"/>
                                        </p:tgtEl>
                                        <p:attrNameLst>
                                          <p:attrName>ppt_x</p:attrName>
                                        </p:attrNameLst>
                                      </p:cBhvr>
                                      <p:tavLst>
                                        <p:tav tm="0">
                                          <p:val>
                                            <p:strVal val="ppt_x"/>
                                          </p:val>
                                        </p:tav>
                                        <p:tav tm="100000">
                                          <p:val>
                                            <p:strVal val="ppt_x"/>
                                          </p:val>
                                        </p:tav>
                                      </p:tavLst>
                                    </p:anim>
                                    <p:anim calcmode="lin" valueType="num">
                                      <p:cBhvr>
                                        <p:cTn id="238" dur="1000"/>
                                        <p:tgtEl>
                                          <p:spTgt spid="49"/>
                                        </p:tgtEl>
                                        <p:attrNameLst>
                                          <p:attrName>ppt_y</p:attrName>
                                        </p:attrNameLst>
                                      </p:cBhvr>
                                      <p:tavLst>
                                        <p:tav tm="0">
                                          <p:val>
                                            <p:strVal val="ppt_y"/>
                                          </p:val>
                                        </p:tav>
                                        <p:tav tm="100000">
                                          <p:val>
                                            <p:strVal val="ppt_y+.1"/>
                                          </p:val>
                                        </p:tav>
                                      </p:tavLst>
                                    </p:anim>
                                    <p:set>
                                      <p:cBhvr>
                                        <p:cTn id="239" dur="1" fill="hold">
                                          <p:stCondLst>
                                            <p:cond delay="999"/>
                                          </p:stCondLst>
                                        </p:cTn>
                                        <p:tgtEl>
                                          <p:spTgt spid="49"/>
                                        </p:tgtEl>
                                        <p:attrNameLst>
                                          <p:attrName>style.visibility</p:attrName>
                                        </p:attrNameLst>
                                      </p:cBhvr>
                                      <p:to>
                                        <p:strVal val="hidden"/>
                                      </p:to>
                                    </p:set>
                                  </p:childTnLst>
                                </p:cTn>
                              </p:par>
                              <p:par>
                                <p:cTn id="240" presetID="42" presetClass="exit" presetSubtype="0" fill="hold" grpId="0" nodeType="withEffect">
                                  <p:stCondLst>
                                    <p:cond delay="0"/>
                                  </p:stCondLst>
                                  <p:childTnLst>
                                    <p:animEffect transition="out" filter="fade">
                                      <p:cBhvr>
                                        <p:cTn id="241" dur="1000"/>
                                        <p:tgtEl>
                                          <p:spTgt spid="50"/>
                                        </p:tgtEl>
                                      </p:cBhvr>
                                    </p:animEffect>
                                    <p:anim calcmode="lin" valueType="num">
                                      <p:cBhvr>
                                        <p:cTn id="242" dur="1000"/>
                                        <p:tgtEl>
                                          <p:spTgt spid="50"/>
                                        </p:tgtEl>
                                        <p:attrNameLst>
                                          <p:attrName>ppt_x</p:attrName>
                                        </p:attrNameLst>
                                      </p:cBhvr>
                                      <p:tavLst>
                                        <p:tav tm="0">
                                          <p:val>
                                            <p:strVal val="ppt_x"/>
                                          </p:val>
                                        </p:tav>
                                        <p:tav tm="100000">
                                          <p:val>
                                            <p:strVal val="ppt_x"/>
                                          </p:val>
                                        </p:tav>
                                      </p:tavLst>
                                    </p:anim>
                                    <p:anim calcmode="lin" valueType="num">
                                      <p:cBhvr>
                                        <p:cTn id="243" dur="1000"/>
                                        <p:tgtEl>
                                          <p:spTgt spid="50"/>
                                        </p:tgtEl>
                                        <p:attrNameLst>
                                          <p:attrName>ppt_y</p:attrName>
                                        </p:attrNameLst>
                                      </p:cBhvr>
                                      <p:tavLst>
                                        <p:tav tm="0">
                                          <p:val>
                                            <p:strVal val="ppt_y"/>
                                          </p:val>
                                        </p:tav>
                                        <p:tav tm="100000">
                                          <p:val>
                                            <p:strVal val="ppt_y+.1"/>
                                          </p:val>
                                        </p:tav>
                                      </p:tavLst>
                                    </p:anim>
                                    <p:set>
                                      <p:cBhvr>
                                        <p:cTn id="244" dur="1" fill="hold">
                                          <p:stCondLst>
                                            <p:cond delay="999"/>
                                          </p:stCondLst>
                                        </p:cTn>
                                        <p:tgtEl>
                                          <p:spTgt spid="50"/>
                                        </p:tgtEl>
                                        <p:attrNameLst>
                                          <p:attrName>style.visibility</p:attrName>
                                        </p:attrNameLst>
                                      </p:cBhvr>
                                      <p:to>
                                        <p:strVal val="hidden"/>
                                      </p:to>
                                    </p:set>
                                  </p:childTnLst>
                                </p:cTn>
                              </p:par>
                              <p:par>
                                <p:cTn id="245" presetID="42" presetClass="exit" presetSubtype="0" fill="hold" grpId="0" nodeType="withEffect">
                                  <p:stCondLst>
                                    <p:cond delay="0"/>
                                  </p:stCondLst>
                                  <p:childTnLst>
                                    <p:animEffect transition="out" filter="fade">
                                      <p:cBhvr>
                                        <p:cTn id="246" dur="1000"/>
                                        <p:tgtEl>
                                          <p:spTgt spid="51"/>
                                        </p:tgtEl>
                                      </p:cBhvr>
                                    </p:animEffect>
                                    <p:anim calcmode="lin" valueType="num">
                                      <p:cBhvr>
                                        <p:cTn id="247" dur="1000"/>
                                        <p:tgtEl>
                                          <p:spTgt spid="51"/>
                                        </p:tgtEl>
                                        <p:attrNameLst>
                                          <p:attrName>ppt_x</p:attrName>
                                        </p:attrNameLst>
                                      </p:cBhvr>
                                      <p:tavLst>
                                        <p:tav tm="0">
                                          <p:val>
                                            <p:strVal val="ppt_x"/>
                                          </p:val>
                                        </p:tav>
                                        <p:tav tm="100000">
                                          <p:val>
                                            <p:strVal val="ppt_x"/>
                                          </p:val>
                                        </p:tav>
                                      </p:tavLst>
                                    </p:anim>
                                    <p:anim calcmode="lin" valueType="num">
                                      <p:cBhvr>
                                        <p:cTn id="248" dur="1000"/>
                                        <p:tgtEl>
                                          <p:spTgt spid="51"/>
                                        </p:tgtEl>
                                        <p:attrNameLst>
                                          <p:attrName>ppt_y</p:attrName>
                                        </p:attrNameLst>
                                      </p:cBhvr>
                                      <p:tavLst>
                                        <p:tav tm="0">
                                          <p:val>
                                            <p:strVal val="ppt_y"/>
                                          </p:val>
                                        </p:tav>
                                        <p:tav tm="100000">
                                          <p:val>
                                            <p:strVal val="ppt_y+.1"/>
                                          </p:val>
                                        </p:tav>
                                      </p:tavLst>
                                    </p:anim>
                                    <p:set>
                                      <p:cBhvr>
                                        <p:cTn id="249" dur="1" fill="hold">
                                          <p:stCondLst>
                                            <p:cond delay="999"/>
                                          </p:stCondLst>
                                        </p:cTn>
                                        <p:tgtEl>
                                          <p:spTgt spid="51"/>
                                        </p:tgtEl>
                                        <p:attrNameLst>
                                          <p:attrName>style.visibility</p:attrName>
                                        </p:attrNameLst>
                                      </p:cBhvr>
                                      <p:to>
                                        <p:strVal val="hidden"/>
                                      </p:to>
                                    </p:set>
                                  </p:childTnLst>
                                </p:cTn>
                              </p:par>
                              <p:par>
                                <p:cTn id="250" presetID="42" presetClass="exit" presetSubtype="0" fill="hold" grpId="0" nodeType="withEffect">
                                  <p:stCondLst>
                                    <p:cond delay="0"/>
                                  </p:stCondLst>
                                  <p:childTnLst>
                                    <p:animEffect transition="out" filter="fade">
                                      <p:cBhvr>
                                        <p:cTn id="251" dur="1000"/>
                                        <p:tgtEl>
                                          <p:spTgt spid="52"/>
                                        </p:tgtEl>
                                      </p:cBhvr>
                                    </p:animEffect>
                                    <p:anim calcmode="lin" valueType="num">
                                      <p:cBhvr>
                                        <p:cTn id="252" dur="1000"/>
                                        <p:tgtEl>
                                          <p:spTgt spid="52"/>
                                        </p:tgtEl>
                                        <p:attrNameLst>
                                          <p:attrName>ppt_x</p:attrName>
                                        </p:attrNameLst>
                                      </p:cBhvr>
                                      <p:tavLst>
                                        <p:tav tm="0">
                                          <p:val>
                                            <p:strVal val="ppt_x"/>
                                          </p:val>
                                        </p:tav>
                                        <p:tav tm="100000">
                                          <p:val>
                                            <p:strVal val="ppt_x"/>
                                          </p:val>
                                        </p:tav>
                                      </p:tavLst>
                                    </p:anim>
                                    <p:anim calcmode="lin" valueType="num">
                                      <p:cBhvr>
                                        <p:cTn id="253" dur="1000"/>
                                        <p:tgtEl>
                                          <p:spTgt spid="52"/>
                                        </p:tgtEl>
                                        <p:attrNameLst>
                                          <p:attrName>ppt_y</p:attrName>
                                        </p:attrNameLst>
                                      </p:cBhvr>
                                      <p:tavLst>
                                        <p:tav tm="0">
                                          <p:val>
                                            <p:strVal val="ppt_y"/>
                                          </p:val>
                                        </p:tav>
                                        <p:tav tm="100000">
                                          <p:val>
                                            <p:strVal val="ppt_y+.1"/>
                                          </p:val>
                                        </p:tav>
                                      </p:tavLst>
                                    </p:anim>
                                    <p:set>
                                      <p:cBhvr>
                                        <p:cTn id="254" dur="1" fill="hold">
                                          <p:stCondLst>
                                            <p:cond delay="999"/>
                                          </p:stCondLst>
                                        </p:cTn>
                                        <p:tgtEl>
                                          <p:spTgt spid="52"/>
                                        </p:tgtEl>
                                        <p:attrNameLst>
                                          <p:attrName>style.visibility</p:attrName>
                                        </p:attrNameLst>
                                      </p:cBhvr>
                                      <p:to>
                                        <p:strVal val="hidden"/>
                                      </p:to>
                                    </p:set>
                                  </p:childTnLst>
                                </p:cTn>
                              </p:par>
                              <p:par>
                                <p:cTn id="255" presetID="42" presetClass="exit" presetSubtype="0" fill="hold" grpId="0" nodeType="withEffect">
                                  <p:stCondLst>
                                    <p:cond delay="0"/>
                                  </p:stCondLst>
                                  <p:childTnLst>
                                    <p:animEffect transition="out" filter="fade">
                                      <p:cBhvr>
                                        <p:cTn id="256" dur="1000"/>
                                        <p:tgtEl>
                                          <p:spTgt spid="53"/>
                                        </p:tgtEl>
                                      </p:cBhvr>
                                    </p:animEffect>
                                    <p:anim calcmode="lin" valueType="num">
                                      <p:cBhvr>
                                        <p:cTn id="257" dur="1000"/>
                                        <p:tgtEl>
                                          <p:spTgt spid="53"/>
                                        </p:tgtEl>
                                        <p:attrNameLst>
                                          <p:attrName>ppt_x</p:attrName>
                                        </p:attrNameLst>
                                      </p:cBhvr>
                                      <p:tavLst>
                                        <p:tav tm="0">
                                          <p:val>
                                            <p:strVal val="ppt_x"/>
                                          </p:val>
                                        </p:tav>
                                        <p:tav tm="100000">
                                          <p:val>
                                            <p:strVal val="ppt_x"/>
                                          </p:val>
                                        </p:tav>
                                      </p:tavLst>
                                    </p:anim>
                                    <p:anim calcmode="lin" valueType="num">
                                      <p:cBhvr>
                                        <p:cTn id="258" dur="1000"/>
                                        <p:tgtEl>
                                          <p:spTgt spid="53"/>
                                        </p:tgtEl>
                                        <p:attrNameLst>
                                          <p:attrName>ppt_y</p:attrName>
                                        </p:attrNameLst>
                                      </p:cBhvr>
                                      <p:tavLst>
                                        <p:tav tm="0">
                                          <p:val>
                                            <p:strVal val="ppt_y"/>
                                          </p:val>
                                        </p:tav>
                                        <p:tav tm="100000">
                                          <p:val>
                                            <p:strVal val="ppt_y+.1"/>
                                          </p:val>
                                        </p:tav>
                                      </p:tavLst>
                                    </p:anim>
                                    <p:set>
                                      <p:cBhvr>
                                        <p:cTn id="259" dur="1" fill="hold">
                                          <p:stCondLst>
                                            <p:cond delay="999"/>
                                          </p:stCondLst>
                                        </p:cTn>
                                        <p:tgtEl>
                                          <p:spTgt spid="53"/>
                                        </p:tgtEl>
                                        <p:attrNameLst>
                                          <p:attrName>style.visibility</p:attrName>
                                        </p:attrNameLst>
                                      </p:cBhvr>
                                      <p:to>
                                        <p:strVal val="hidden"/>
                                      </p:to>
                                    </p:set>
                                  </p:childTnLst>
                                </p:cTn>
                              </p:par>
                              <p:par>
                                <p:cTn id="260" presetID="42" presetClass="exit" presetSubtype="0" fill="hold" grpId="0" nodeType="withEffect">
                                  <p:stCondLst>
                                    <p:cond delay="0"/>
                                  </p:stCondLst>
                                  <p:childTnLst>
                                    <p:animEffect transition="out" filter="fade">
                                      <p:cBhvr>
                                        <p:cTn id="261" dur="1000"/>
                                        <p:tgtEl>
                                          <p:spTgt spid="54"/>
                                        </p:tgtEl>
                                      </p:cBhvr>
                                    </p:animEffect>
                                    <p:anim calcmode="lin" valueType="num">
                                      <p:cBhvr>
                                        <p:cTn id="262" dur="1000"/>
                                        <p:tgtEl>
                                          <p:spTgt spid="54"/>
                                        </p:tgtEl>
                                        <p:attrNameLst>
                                          <p:attrName>ppt_x</p:attrName>
                                        </p:attrNameLst>
                                      </p:cBhvr>
                                      <p:tavLst>
                                        <p:tav tm="0">
                                          <p:val>
                                            <p:strVal val="ppt_x"/>
                                          </p:val>
                                        </p:tav>
                                        <p:tav tm="100000">
                                          <p:val>
                                            <p:strVal val="ppt_x"/>
                                          </p:val>
                                        </p:tav>
                                      </p:tavLst>
                                    </p:anim>
                                    <p:anim calcmode="lin" valueType="num">
                                      <p:cBhvr>
                                        <p:cTn id="263" dur="1000"/>
                                        <p:tgtEl>
                                          <p:spTgt spid="54"/>
                                        </p:tgtEl>
                                        <p:attrNameLst>
                                          <p:attrName>ppt_y</p:attrName>
                                        </p:attrNameLst>
                                      </p:cBhvr>
                                      <p:tavLst>
                                        <p:tav tm="0">
                                          <p:val>
                                            <p:strVal val="ppt_y"/>
                                          </p:val>
                                        </p:tav>
                                        <p:tav tm="100000">
                                          <p:val>
                                            <p:strVal val="ppt_y+.1"/>
                                          </p:val>
                                        </p:tav>
                                      </p:tavLst>
                                    </p:anim>
                                    <p:set>
                                      <p:cBhvr>
                                        <p:cTn id="264" dur="1" fill="hold">
                                          <p:stCondLst>
                                            <p:cond delay="999"/>
                                          </p:stCondLst>
                                        </p:cTn>
                                        <p:tgtEl>
                                          <p:spTgt spid="54"/>
                                        </p:tgtEl>
                                        <p:attrNameLst>
                                          <p:attrName>style.visibility</p:attrName>
                                        </p:attrNameLst>
                                      </p:cBhvr>
                                      <p:to>
                                        <p:strVal val="hidden"/>
                                      </p:to>
                                    </p:set>
                                  </p:childTnLst>
                                </p:cTn>
                              </p:par>
                              <p:par>
                                <p:cTn id="265" presetID="42" presetClass="exit" presetSubtype="0" fill="hold" grpId="0" nodeType="withEffect">
                                  <p:stCondLst>
                                    <p:cond delay="0"/>
                                  </p:stCondLst>
                                  <p:childTnLst>
                                    <p:animEffect transition="out" filter="fade">
                                      <p:cBhvr>
                                        <p:cTn id="266" dur="1000"/>
                                        <p:tgtEl>
                                          <p:spTgt spid="55"/>
                                        </p:tgtEl>
                                      </p:cBhvr>
                                    </p:animEffect>
                                    <p:anim calcmode="lin" valueType="num">
                                      <p:cBhvr>
                                        <p:cTn id="267" dur="1000"/>
                                        <p:tgtEl>
                                          <p:spTgt spid="55"/>
                                        </p:tgtEl>
                                        <p:attrNameLst>
                                          <p:attrName>ppt_x</p:attrName>
                                        </p:attrNameLst>
                                      </p:cBhvr>
                                      <p:tavLst>
                                        <p:tav tm="0">
                                          <p:val>
                                            <p:strVal val="ppt_x"/>
                                          </p:val>
                                        </p:tav>
                                        <p:tav tm="100000">
                                          <p:val>
                                            <p:strVal val="ppt_x"/>
                                          </p:val>
                                        </p:tav>
                                      </p:tavLst>
                                    </p:anim>
                                    <p:anim calcmode="lin" valueType="num">
                                      <p:cBhvr>
                                        <p:cTn id="268" dur="1000"/>
                                        <p:tgtEl>
                                          <p:spTgt spid="55"/>
                                        </p:tgtEl>
                                        <p:attrNameLst>
                                          <p:attrName>ppt_y</p:attrName>
                                        </p:attrNameLst>
                                      </p:cBhvr>
                                      <p:tavLst>
                                        <p:tav tm="0">
                                          <p:val>
                                            <p:strVal val="ppt_y"/>
                                          </p:val>
                                        </p:tav>
                                        <p:tav tm="100000">
                                          <p:val>
                                            <p:strVal val="ppt_y+.1"/>
                                          </p:val>
                                        </p:tav>
                                      </p:tavLst>
                                    </p:anim>
                                    <p:set>
                                      <p:cBhvr>
                                        <p:cTn id="269" dur="1" fill="hold">
                                          <p:stCondLst>
                                            <p:cond delay="999"/>
                                          </p:stCondLst>
                                        </p:cTn>
                                        <p:tgtEl>
                                          <p:spTgt spid="55"/>
                                        </p:tgtEl>
                                        <p:attrNameLst>
                                          <p:attrName>style.visibility</p:attrName>
                                        </p:attrNameLst>
                                      </p:cBhvr>
                                      <p:to>
                                        <p:strVal val="hidden"/>
                                      </p:to>
                                    </p:set>
                                  </p:childTnLst>
                                </p:cTn>
                              </p:par>
                              <p:par>
                                <p:cTn id="270" presetID="42" presetClass="exit" presetSubtype="0" fill="hold" grpId="0" nodeType="withEffect">
                                  <p:stCondLst>
                                    <p:cond delay="0"/>
                                  </p:stCondLst>
                                  <p:childTnLst>
                                    <p:animEffect transition="out" filter="fade">
                                      <p:cBhvr>
                                        <p:cTn id="271" dur="1000"/>
                                        <p:tgtEl>
                                          <p:spTgt spid="56"/>
                                        </p:tgtEl>
                                      </p:cBhvr>
                                    </p:animEffect>
                                    <p:anim calcmode="lin" valueType="num">
                                      <p:cBhvr>
                                        <p:cTn id="272" dur="1000"/>
                                        <p:tgtEl>
                                          <p:spTgt spid="56"/>
                                        </p:tgtEl>
                                        <p:attrNameLst>
                                          <p:attrName>ppt_x</p:attrName>
                                        </p:attrNameLst>
                                      </p:cBhvr>
                                      <p:tavLst>
                                        <p:tav tm="0">
                                          <p:val>
                                            <p:strVal val="ppt_x"/>
                                          </p:val>
                                        </p:tav>
                                        <p:tav tm="100000">
                                          <p:val>
                                            <p:strVal val="ppt_x"/>
                                          </p:val>
                                        </p:tav>
                                      </p:tavLst>
                                    </p:anim>
                                    <p:anim calcmode="lin" valueType="num">
                                      <p:cBhvr>
                                        <p:cTn id="273" dur="1000"/>
                                        <p:tgtEl>
                                          <p:spTgt spid="56"/>
                                        </p:tgtEl>
                                        <p:attrNameLst>
                                          <p:attrName>ppt_y</p:attrName>
                                        </p:attrNameLst>
                                      </p:cBhvr>
                                      <p:tavLst>
                                        <p:tav tm="0">
                                          <p:val>
                                            <p:strVal val="ppt_y"/>
                                          </p:val>
                                        </p:tav>
                                        <p:tav tm="100000">
                                          <p:val>
                                            <p:strVal val="ppt_y+.1"/>
                                          </p:val>
                                        </p:tav>
                                      </p:tavLst>
                                    </p:anim>
                                    <p:set>
                                      <p:cBhvr>
                                        <p:cTn id="274" dur="1" fill="hold">
                                          <p:stCondLst>
                                            <p:cond delay="999"/>
                                          </p:stCondLst>
                                        </p:cTn>
                                        <p:tgtEl>
                                          <p:spTgt spid="56"/>
                                        </p:tgtEl>
                                        <p:attrNameLst>
                                          <p:attrName>style.visibility</p:attrName>
                                        </p:attrNameLst>
                                      </p:cBhvr>
                                      <p:to>
                                        <p:strVal val="hidden"/>
                                      </p:to>
                                    </p:set>
                                  </p:childTnLst>
                                </p:cTn>
                              </p:par>
                              <p:par>
                                <p:cTn id="275" presetID="42" presetClass="exit" presetSubtype="0" fill="hold" grpId="0" nodeType="withEffect">
                                  <p:stCondLst>
                                    <p:cond delay="0"/>
                                  </p:stCondLst>
                                  <p:childTnLst>
                                    <p:animEffect transition="out" filter="fade">
                                      <p:cBhvr>
                                        <p:cTn id="276" dur="1000"/>
                                        <p:tgtEl>
                                          <p:spTgt spid="57"/>
                                        </p:tgtEl>
                                      </p:cBhvr>
                                    </p:animEffect>
                                    <p:anim calcmode="lin" valueType="num">
                                      <p:cBhvr>
                                        <p:cTn id="277" dur="1000"/>
                                        <p:tgtEl>
                                          <p:spTgt spid="57"/>
                                        </p:tgtEl>
                                        <p:attrNameLst>
                                          <p:attrName>ppt_x</p:attrName>
                                        </p:attrNameLst>
                                      </p:cBhvr>
                                      <p:tavLst>
                                        <p:tav tm="0">
                                          <p:val>
                                            <p:strVal val="ppt_x"/>
                                          </p:val>
                                        </p:tav>
                                        <p:tav tm="100000">
                                          <p:val>
                                            <p:strVal val="ppt_x"/>
                                          </p:val>
                                        </p:tav>
                                      </p:tavLst>
                                    </p:anim>
                                    <p:anim calcmode="lin" valueType="num">
                                      <p:cBhvr>
                                        <p:cTn id="278" dur="1000"/>
                                        <p:tgtEl>
                                          <p:spTgt spid="57"/>
                                        </p:tgtEl>
                                        <p:attrNameLst>
                                          <p:attrName>ppt_y</p:attrName>
                                        </p:attrNameLst>
                                      </p:cBhvr>
                                      <p:tavLst>
                                        <p:tav tm="0">
                                          <p:val>
                                            <p:strVal val="ppt_y"/>
                                          </p:val>
                                        </p:tav>
                                        <p:tav tm="100000">
                                          <p:val>
                                            <p:strVal val="ppt_y+.1"/>
                                          </p:val>
                                        </p:tav>
                                      </p:tavLst>
                                    </p:anim>
                                    <p:set>
                                      <p:cBhvr>
                                        <p:cTn id="279" dur="1" fill="hold">
                                          <p:stCondLst>
                                            <p:cond delay="999"/>
                                          </p:stCondLst>
                                        </p:cTn>
                                        <p:tgtEl>
                                          <p:spTgt spid="57"/>
                                        </p:tgtEl>
                                        <p:attrNameLst>
                                          <p:attrName>style.visibility</p:attrName>
                                        </p:attrNameLst>
                                      </p:cBhvr>
                                      <p:to>
                                        <p:strVal val="hidden"/>
                                      </p:to>
                                    </p:set>
                                  </p:childTnLst>
                                </p:cTn>
                              </p:par>
                              <p:par>
                                <p:cTn id="280" presetID="42" presetClass="exit" presetSubtype="0" fill="hold" grpId="0" nodeType="withEffect">
                                  <p:stCondLst>
                                    <p:cond delay="0"/>
                                  </p:stCondLst>
                                  <p:childTnLst>
                                    <p:animEffect transition="out" filter="fade">
                                      <p:cBhvr>
                                        <p:cTn id="281" dur="1000"/>
                                        <p:tgtEl>
                                          <p:spTgt spid="58"/>
                                        </p:tgtEl>
                                      </p:cBhvr>
                                    </p:animEffect>
                                    <p:anim calcmode="lin" valueType="num">
                                      <p:cBhvr>
                                        <p:cTn id="282" dur="1000"/>
                                        <p:tgtEl>
                                          <p:spTgt spid="58"/>
                                        </p:tgtEl>
                                        <p:attrNameLst>
                                          <p:attrName>ppt_x</p:attrName>
                                        </p:attrNameLst>
                                      </p:cBhvr>
                                      <p:tavLst>
                                        <p:tav tm="0">
                                          <p:val>
                                            <p:strVal val="ppt_x"/>
                                          </p:val>
                                        </p:tav>
                                        <p:tav tm="100000">
                                          <p:val>
                                            <p:strVal val="ppt_x"/>
                                          </p:val>
                                        </p:tav>
                                      </p:tavLst>
                                    </p:anim>
                                    <p:anim calcmode="lin" valueType="num">
                                      <p:cBhvr>
                                        <p:cTn id="283" dur="1000"/>
                                        <p:tgtEl>
                                          <p:spTgt spid="58"/>
                                        </p:tgtEl>
                                        <p:attrNameLst>
                                          <p:attrName>ppt_y</p:attrName>
                                        </p:attrNameLst>
                                      </p:cBhvr>
                                      <p:tavLst>
                                        <p:tav tm="0">
                                          <p:val>
                                            <p:strVal val="ppt_y"/>
                                          </p:val>
                                        </p:tav>
                                        <p:tav tm="100000">
                                          <p:val>
                                            <p:strVal val="ppt_y+.1"/>
                                          </p:val>
                                        </p:tav>
                                      </p:tavLst>
                                    </p:anim>
                                    <p:set>
                                      <p:cBhvr>
                                        <p:cTn id="284" dur="1" fill="hold">
                                          <p:stCondLst>
                                            <p:cond delay="999"/>
                                          </p:stCondLst>
                                        </p:cTn>
                                        <p:tgtEl>
                                          <p:spTgt spid="58"/>
                                        </p:tgtEl>
                                        <p:attrNameLst>
                                          <p:attrName>style.visibility</p:attrName>
                                        </p:attrNameLst>
                                      </p:cBhvr>
                                      <p:to>
                                        <p:strVal val="hidden"/>
                                      </p:to>
                                    </p:set>
                                  </p:childTnLst>
                                </p:cTn>
                              </p:par>
                              <p:par>
                                <p:cTn id="285" presetID="42" presetClass="exit" presetSubtype="0" fill="hold" grpId="0" nodeType="withEffect">
                                  <p:stCondLst>
                                    <p:cond delay="0"/>
                                  </p:stCondLst>
                                  <p:childTnLst>
                                    <p:animEffect transition="out" filter="fade">
                                      <p:cBhvr>
                                        <p:cTn id="286" dur="1000"/>
                                        <p:tgtEl>
                                          <p:spTgt spid="59"/>
                                        </p:tgtEl>
                                      </p:cBhvr>
                                    </p:animEffect>
                                    <p:anim calcmode="lin" valueType="num">
                                      <p:cBhvr>
                                        <p:cTn id="287" dur="1000"/>
                                        <p:tgtEl>
                                          <p:spTgt spid="59"/>
                                        </p:tgtEl>
                                        <p:attrNameLst>
                                          <p:attrName>ppt_x</p:attrName>
                                        </p:attrNameLst>
                                      </p:cBhvr>
                                      <p:tavLst>
                                        <p:tav tm="0">
                                          <p:val>
                                            <p:strVal val="ppt_x"/>
                                          </p:val>
                                        </p:tav>
                                        <p:tav tm="100000">
                                          <p:val>
                                            <p:strVal val="ppt_x"/>
                                          </p:val>
                                        </p:tav>
                                      </p:tavLst>
                                    </p:anim>
                                    <p:anim calcmode="lin" valueType="num">
                                      <p:cBhvr>
                                        <p:cTn id="288" dur="1000"/>
                                        <p:tgtEl>
                                          <p:spTgt spid="59"/>
                                        </p:tgtEl>
                                        <p:attrNameLst>
                                          <p:attrName>ppt_y</p:attrName>
                                        </p:attrNameLst>
                                      </p:cBhvr>
                                      <p:tavLst>
                                        <p:tav tm="0">
                                          <p:val>
                                            <p:strVal val="ppt_y"/>
                                          </p:val>
                                        </p:tav>
                                        <p:tav tm="100000">
                                          <p:val>
                                            <p:strVal val="ppt_y+.1"/>
                                          </p:val>
                                        </p:tav>
                                      </p:tavLst>
                                    </p:anim>
                                    <p:set>
                                      <p:cBhvr>
                                        <p:cTn id="289" dur="1" fill="hold">
                                          <p:stCondLst>
                                            <p:cond delay="999"/>
                                          </p:stCondLst>
                                        </p:cTn>
                                        <p:tgtEl>
                                          <p:spTgt spid="59"/>
                                        </p:tgtEl>
                                        <p:attrNameLst>
                                          <p:attrName>style.visibility</p:attrName>
                                        </p:attrNameLst>
                                      </p:cBhvr>
                                      <p:to>
                                        <p:strVal val="hidden"/>
                                      </p:to>
                                    </p:set>
                                  </p:childTnLst>
                                </p:cTn>
                              </p:par>
                              <p:par>
                                <p:cTn id="290" presetID="42" presetClass="exit" presetSubtype="0" fill="hold" grpId="0" nodeType="withEffect">
                                  <p:stCondLst>
                                    <p:cond delay="0"/>
                                  </p:stCondLst>
                                  <p:childTnLst>
                                    <p:animEffect transition="out" filter="fade">
                                      <p:cBhvr>
                                        <p:cTn id="291" dur="1000"/>
                                        <p:tgtEl>
                                          <p:spTgt spid="60"/>
                                        </p:tgtEl>
                                      </p:cBhvr>
                                    </p:animEffect>
                                    <p:anim calcmode="lin" valueType="num">
                                      <p:cBhvr>
                                        <p:cTn id="292" dur="1000"/>
                                        <p:tgtEl>
                                          <p:spTgt spid="60"/>
                                        </p:tgtEl>
                                        <p:attrNameLst>
                                          <p:attrName>ppt_x</p:attrName>
                                        </p:attrNameLst>
                                      </p:cBhvr>
                                      <p:tavLst>
                                        <p:tav tm="0">
                                          <p:val>
                                            <p:strVal val="ppt_x"/>
                                          </p:val>
                                        </p:tav>
                                        <p:tav tm="100000">
                                          <p:val>
                                            <p:strVal val="ppt_x"/>
                                          </p:val>
                                        </p:tav>
                                      </p:tavLst>
                                    </p:anim>
                                    <p:anim calcmode="lin" valueType="num">
                                      <p:cBhvr>
                                        <p:cTn id="293" dur="1000"/>
                                        <p:tgtEl>
                                          <p:spTgt spid="60"/>
                                        </p:tgtEl>
                                        <p:attrNameLst>
                                          <p:attrName>ppt_y</p:attrName>
                                        </p:attrNameLst>
                                      </p:cBhvr>
                                      <p:tavLst>
                                        <p:tav tm="0">
                                          <p:val>
                                            <p:strVal val="ppt_y"/>
                                          </p:val>
                                        </p:tav>
                                        <p:tav tm="100000">
                                          <p:val>
                                            <p:strVal val="ppt_y+.1"/>
                                          </p:val>
                                        </p:tav>
                                      </p:tavLst>
                                    </p:anim>
                                    <p:set>
                                      <p:cBhvr>
                                        <p:cTn id="294" dur="1" fill="hold">
                                          <p:stCondLst>
                                            <p:cond delay="999"/>
                                          </p:stCondLst>
                                        </p:cTn>
                                        <p:tgtEl>
                                          <p:spTgt spid="60"/>
                                        </p:tgtEl>
                                        <p:attrNameLst>
                                          <p:attrName>style.visibility</p:attrName>
                                        </p:attrNameLst>
                                      </p:cBhvr>
                                      <p:to>
                                        <p:strVal val="hidden"/>
                                      </p:to>
                                    </p:set>
                                  </p:childTnLst>
                                </p:cTn>
                              </p:par>
                              <p:par>
                                <p:cTn id="295" presetID="42" presetClass="exit" presetSubtype="0" fill="hold" grpId="0" nodeType="withEffect">
                                  <p:stCondLst>
                                    <p:cond delay="0"/>
                                  </p:stCondLst>
                                  <p:childTnLst>
                                    <p:animEffect transition="out" filter="fade">
                                      <p:cBhvr>
                                        <p:cTn id="296" dur="1000"/>
                                        <p:tgtEl>
                                          <p:spTgt spid="61"/>
                                        </p:tgtEl>
                                      </p:cBhvr>
                                    </p:animEffect>
                                    <p:anim calcmode="lin" valueType="num">
                                      <p:cBhvr>
                                        <p:cTn id="297" dur="1000"/>
                                        <p:tgtEl>
                                          <p:spTgt spid="61"/>
                                        </p:tgtEl>
                                        <p:attrNameLst>
                                          <p:attrName>ppt_x</p:attrName>
                                        </p:attrNameLst>
                                      </p:cBhvr>
                                      <p:tavLst>
                                        <p:tav tm="0">
                                          <p:val>
                                            <p:strVal val="ppt_x"/>
                                          </p:val>
                                        </p:tav>
                                        <p:tav tm="100000">
                                          <p:val>
                                            <p:strVal val="ppt_x"/>
                                          </p:val>
                                        </p:tav>
                                      </p:tavLst>
                                    </p:anim>
                                    <p:anim calcmode="lin" valueType="num">
                                      <p:cBhvr>
                                        <p:cTn id="298" dur="1000"/>
                                        <p:tgtEl>
                                          <p:spTgt spid="61"/>
                                        </p:tgtEl>
                                        <p:attrNameLst>
                                          <p:attrName>ppt_y</p:attrName>
                                        </p:attrNameLst>
                                      </p:cBhvr>
                                      <p:tavLst>
                                        <p:tav tm="0">
                                          <p:val>
                                            <p:strVal val="ppt_y"/>
                                          </p:val>
                                        </p:tav>
                                        <p:tav tm="100000">
                                          <p:val>
                                            <p:strVal val="ppt_y+.1"/>
                                          </p:val>
                                        </p:tav>
                                      </p:tavLst>
                                    </p:anim>
                                    <p:set>
                                      <p:cBhvr>
                                        <p:cTn id="299" dur="1" fill="hold">
                                          <p:stCondLst>
                                            <p:cond delay="999"/>
                                          </p:stCondLst>
                                        </p:cTn>
                                        <p:tgtEl>
                                          <p:spTgt spid="61"/>
                                        </p:tgtEl>
                                        <p:attrNameLst>
                                          <p:attrName>style.visibility</p:attrName>
                                        </p:attrNameLst>
                                      </p:cBhvr>
                                      <p:to>
                                        <p:strVal val="hidden"/>
                                      </p:to>
                                    </p:set>
                                  </p:childTnLst>
                                </p:cTn>
                              </p:par>
                              <p:par>
                                <p:cTn id="300" presetID="42" presetClass="exit" presetSubtype="0" fill="hold" grpId="0" nodeType="withEffect">
                                  <p:stCondLst>
                                    <p:cond delay="0"/>
                                  </p:stCondLst>
                                  <p:childTnLst>
                                    <p:animEffect transition="out" filter="fade">
                                      <p:cBhvr>
                                        <p:cTn id="301" dur="1000"/>
                                        <p:tgtEl>
                                          <p:spTgt spid="62"/>
                                        </p:tgtEl>
                                      </p:cBhvr>
                                    </p:animEffect>
                                    <p:anim calcmode="lin" valueType="num">
                                      <p:cBhvr>
                                        <p:cTn id="302" dur="1000"/>
                                        <p:tgtEl>
                                          <p:spTgt spid="62"/>
                                        </p:tgtEl>
                                        <p:attrNameLst>
                                          <p:attrName>ppt_x</p:attrName>
                                        </p:attrNameLst>
                                      </p:cBhvr>
                                      <p:tavLst>
                                        <p:tav tm="0">
                                          <p:val>
                                            <p:strVal val="ppt_x"/>
                                          </p:val>
                                        </p:tav>
                                        <p:tav tm="100000">
                                          <p:val>
                                            <p:strVal val="ppt_x"/>
                                          </p:val>
                                        </p:tav>
                                      </p:tavLst>
                                    </p:anim>
                                    <p:anim calcmode="lin" valueType="num">
                                      <p:cBhvr>
                                        <p:cTn id="303" dur="1000"/>
                                        <p:tgtEl>
                                          <p:spTgt spid="62"/>
                                        </p:tgtEl>
                                        <p:attrNameLst>
                                          <p:attrName>ppt_y</p:attrName>
                                        </p:attrNameLst>
                                      </p:cBhvr>
                                      <p:tavLst>
                                        <p:tav tm="0">
                                          <p:val>
                                            <p:strVal val="ppt_y"/>
                                          </p:val>
                                        </p:tav>
                                        <p:tav tm="100000">
                                          <p:val>
                                            <p:strVal val="ppt_y+.1"/>
                                          </p:val>
                                        </p:tav>
                                      </p:tavLst>
                                    </p:anim>
                                    <p:set>
                                      <p:cBhvr>
                                        <p:cTn id="304" dur="1" fill="hold">
                                          <p:stCondLst>
                                            <p:cond delay="999"/>
                                          </p:stCondLst>
                                        </p:cTn>
                                        <p:tgtEl>
                                          <p:spTgt spid="62"/>
                                        </p:tgtEl>
                                        <p:attrNameLst>
                                          <p:attrName>style.visibility</p:attrName>
                                        </p:attrNameLst>
                                      </p:cBhvr>
                                      <p:to>
                                        <p:strVal val="hidden"/>
                                      </p:to>
                                    </p:set>
                                  </p:childTnLst>
                                </p:cTn>
                              </p:par>
                              <p:par>
                                <p:cTn id="305" presetID="42" presetClass="exit" presetSubtype="0" fill="hold" grpId="0" nodeType="withEffect">
                                  <p:stCondLst>
                                    <p:cond delay="0"/>
                                  </p:stCondLst>
                                  <p:childTnLst>
                                    <p:animEffect transition="out" filter="fade">
                                      <p:cBhvr>
                                        <p:cTn id="306" dur="1000"/>
                                        <p:tgtEl>
                                          <p:spTgt spid="63"/>
                                        </p:tgtEl>
                                      </p:cBhvr>
                                    </p:animEffect>
                                    <p:anim calcmode="lin" valueType="num">
                                      <p:cBhvr>
                                        <p:cTn id="307" dur="1000"/>
                                        <p:tgtEl>
                                          <p:spTgt spid="63"/>
                                        </p:tgtEl>
                                        <p:attrNameLst>
                                          <p:attrName>ppt_x</p:attrName>
                                        </p:attrNameLst>
                                      </p:cBhvr>
                                      <p:tavLst>
                                        <p:tav tm="0">
                                          <p:val>
                                            <p:strVal val="ppt_x"/>
                                          </p:val>
                                        </p:tav>
                                        <p:tav tm="100000">
                                          <p:val>
                                            <p:strVal val="ppt_x"/>
                                          </p:val>
                                        </p:tav>
                                      </p:tavLst>
                                    </p:anim>
                                    <p:anim calcmode="lin" valueType="num">
                                      <p:cBhvr>
                                        <p:cTn id="308" dur="1000"/>
                                        <p:tgtEl>
                                          <p:spTgt spid="63"/>
                                        </p:tgtEl>
                                        <p:attrNameLst>
                                          <p:attrName>ppt_y</p:attrName>
                                        </p:attrNameLst>
                                      </p:cBhvr>
                                      <p:tavLst>
                                        <p:tav tm="0">
                                          <p:val>
                                            <p:strVal val="ppt_y"/>
                                          </p:val>
                                        </p:tav>
                                        <p:tav tm="100000">
                                          <p:val>
                                            <p:strVal val="ppt_y+.1"/>
                                          </p:val>
                                        </p:tav>
                                      </p:tavLst>
                                    </p:anim>
                                    <p:set>
                                      <p:cBhvr>
                                        <p:cTn id="309" dur="1" fill="hold">
                                          <p:stCondLst>
                                            <p:cond delay="999"/>
                                          </p:stCondLst>
                                        </p:cTn>
                                        <p:tgtEl>
                                          <p:spTgt spid="63"/>
                                        </p:tgtEl>
                                        <p:attrNameLst>
                                          <p:attrName>style.visibility</p:attrName>
                                        </p:attrNameLst>
                                      </p:cBhvr>
                                      <p:to>
                                        <p:strVal val="hidden"/>
                                      </p:to>
                                    </p:set>
                                  </p:childTnLst>
                                </p:cTn>
                              </p:par>
                              <p:par>
                                <p:cTn id="310" presetID="42" presetClass="exit" presetSubtype="0" fill="hold" grpId="0" nodeType="withEffect">
                                  <p:stCondLst>
                                    <p:cond delay="0"/>
                                  </p:stCondLst>
                                  <p:childTnLst>
                                    <p:animEffect transition="out" filter="fade">
                                      <p:cBhvr>
                                        <p:cTn id="311" dur="1000"/>
                                        <p:tgtEl>
                                          <p:spTgt spid="64"/>
                                        </p:tgtEl>
                                      </p:cBhvr>
                                    </p:animEffect>
                                    <p:anim calcmode="lin" valueType="num">
                                      <p:cBhvr>
                                        <p:cTn id="312" dur="1000"/>
                                        <p:tgtEl>
                                          <p:spTgt spid="64"/>
                                        </p:tgtEl>
                                        <p:attrNameLst>
                                          <p:attrName>ppt_x</p:attrName>
                                        </p:attrNameLst>
                                      </p:cBhvr>
                                      <p:tavLst>
                                        <p:tav tm="0">
                                          <p:val>
                                            <p:strVal val="ppt_x"/>
                                          </p:val>
                                        </p:tav>
                                        <p:tav tm="100000">
                                          <p:val>
                                            <p:strVal val="ppt_x"/>
                                          </p:val>
                                        </p:tav>
                                      </p:tavLst>
                                    </p:anim>
                                    <p:anim calcmode="lin" valueType="num">
                                      <p:cBhvr>
                                        <p:cTn id="313" dur="1000"/>
                                        <p:tgtEl>
                                          <p:spTgt spid="64"/>
                                        </p:tgtEl>
                                        <p:attrNameLst>
                                          <p:attrName>ppt_y</p:attrName>
                                        </p:attrNameLst>
                                      </p:cBhvr>
                                      <p:tavLst>
                                        <p:tav tm="0">
                                          <p:val>
                                            <p:strVal val="ppt_y"/>
                                          </p:val>
                                        </p:tav>
                                        <p:tav tm="100000">
                                          <p:val>
                                            <p:strVal val="ppt_y+.1"/>
                                          </p:val>
                                        </p:tav>
                                      </p:tavLst>
                                    </p:anim>
                                    <p:set>
                                      <p:cBhvr>
                                        <p:cTn id="314" dur="1" fill="hold">
                                          <p:stCondLst>
                                            <p:cond delay="999"/>
                                          </p:stCondLst>
                                        </p:cTn>
                                        <p:tgtEl>
                                          <p:spTgt spid="64"/>
                                        </p:tgtEl>
                                        <p:attrNameLst>
                                          <p:attrName>style.visibility</p:attrName>
                                        </p:attrNameLst>
                                      </p:cBhvr>
                                      <p:to>
                                        <p:strVal val="hidden"/>
                                      </p:to>
                                    </p:set>
                                  </p:childTnLst>
                                </p:cTn>
                              </p:par>
                              <p:par>
                                <p:cTn id="315" presetID="42" presetClass="exit" presetSubtype="0" fill="hold" grpId="0" nodeType="withEffect">
                                  <p:stCondLst>
                                    <p:cond delay="0"/>
                                  </p:stCondLst>
                                  <p:childTnLst>
                                    <p:animEffect transition="out" filter="fade">
                                      <p:cBhvr>
                                        <p:cTn id="316" dur="1000"/>
                                        <p:tgtEl>
                                          <p:spTgt spid="65"/>
                                        </p:tgtEl>
                                      </p:cBhvr>
                                    </p:animEffect>
                                    <p:anim calcmode="lin" valueType="num">
                                      <p:cBhvr>
                                        <p:cTn id="317" dur="1000"/>
                                        <p:tgtEl>
                                          <p:spTgt spid="65"/>
                                        </p:tgtEl>
                                        <p:attrNameLst>
                                          <p:attrName>ppt_x</p:attrName>
                                        </p:attrNameLst>
                                      </p:cBhvr>
                                      <p:tavLst>
                                        <p:tav tm="0">
                                          <p:val>
                                            <p:strVal val="ppt_x"/>
                                          </p:val>
                                        </p:tav>
                                        <p:tav tm="100000">
                                          <p:val>
                                            <p:strVal val="ppt_x"/>
                                          </p:val>
                                        </p:tav>
                                      </p:tavLst>
                                    </p:anim>
                                    <p:anim calcmode="lin" valueType="num">
                                      <p:cBhvr>
                                        <p:cTn id="318" dur="1000"/>
                                        <p:tgtEl>
                                          <p:spTgt spid="65"/>
                                        </p:tgtEl>
                                        <p:attrNameLst>
                                          <p:attrName>ppt_y</p:attrName>
                                        </p:attrNameLst>
                                      </p:cBhvr>
                                      <p:tavLst>
                                        <p:tav tm="0">
                                          <p:val>
                                            <p:strVal val="ppt_y"/>
                                          </p:val>
                                        </p:tav>
                                        <p:tav tm="100000">
                                          <p:val>
                                            <p:strVal val="ppt_y+.1"/>
                                          </p:val>
                                        </p:tav>
                                      </p:tavLst>
                                    </p:anim>
                                    <p:set>
                                      <p:cBhvr>
                                        <p:cTn id="319" dur="1" fill="hold">
                                          <p:stCondLst>
                                            <p:cond delay="999"/>
                                          </p:stCondLst>
                                        </p:cTn>
                                        <p:tgtEl>
                                          <p:spTgt spid="65"/>
                                        </p:tgtEl>
                                        <p:attrNameLst>
                                          <p:attrName>style.visibility</p:attrName>
                                        </p:attrNameLst>
                                      </p:cBhvr>
                                      <p:to>
                                        <p:strVal val="hidden"/>
                                      </p:to>
                                    </p:set>
                                  </p:childTnLst>
                                </p:cTn>
                              </p:par>
                              <p:par>
                                <p:cTn id="320" presetID="42" presetClass="exit" presetSubtype="0" fill="hold" grpId="0" nodeType="withEffect">
                                  <p:stCondLst>
                                    <p:cond delay="0"/>
                                  </p:stCondLst>
                                  <p:childTnLst>
                                    <p:animEffect transition="out" filter="fade">
                                      <p:cBhvr>
                                        <p:cTn id="321" dur="1000"/>
                                        <p:tgtEl>
                                          <p:spTgt spid="66"/>
                                        </p:tgtEl>
                                      </p:cBhvr>
                                    </p:animEffect>
                                    <p:anim calcmode="lin" valueType="num">
                                      <p:cBhvr>
                                        <p:cTn id="322" dur="1000"/>
                                        <p:tgtEl>
                                          <p:spTgt spid="66"/>
                                        </p:tgtEl>
                                        <p:attrNameLst>
                                          <p:attrName>ppt_x</p:attrName>
                                        </p:attrNameLst>
                                      </p:cBhvr>
                                      <p:tavLst>
                                        <p:tav tm="0">
                                          <p:val>
                                            <p:strVal val="ppt_x"/>
                                          </p:val>
                                        </p:tav>
                                        <p:tav tm="100000">
                                          <p:val>
                                            <p:strVal val="ppt_x"/>
                                          </p:val>
                                        </p:tav>
                                      </p:tavLst>
                                    </p:anim>
                                    <p:anim calcmode="lin" valueType="num">
                                      <p:cBhvr>
                                        <p:cTn id="323" dur="1000"/>
                                        <p:tgtEl>
                                          <p:spTgt spid="66"/>
                                        </p:tgtEl>
                                        <p:attrNameLst>
                                          <p:attrName>ppt_y</p:attrName>
                                        </p:attrNameLst>
                                      </p:cBhvr>
                                      <p:tavLst>
                                        <p:tav tm="0">
                                          <p:val>
                                            <p:strVal val="ppt_y"/>
                                          </p:val>
                                        </p:tav>
                                        <p:tav tm="100000">
                                          <p:val>
                                            <p:strVal val="ppt_y+.1"/>
                                          </p:val>
                                        </p:tav>
                                      </p:tavLst>
                                    </p:anim>
                                    <p:set>
                                      <p:cBhvr>
                                        <p:cTn id="324" dur="1" fill="hold">
                                          <p:stCondLst>
                                            <p:cond delay="999"/>
                                          </p:stCondLst>
                                        </p:cTn>
                                        <p:tgtEl>
                                          <p:spTgt spid="66"/>
                                        </p:tgtEl>
                                        <p:attrNameLst>
                                          <p:attrName>style.visibility</p:attrName>
                                        </p:attrNameLst>
                                      </p:cBhvr>
                                      <p:to>
                                        <p:strVal val="hidden"/>
                                      </p:to>
                                    </p:set>
                                  </p:childTnLst>
                                </p:cTn>
                              </p:par>
                              <p:par>
                                <p:cTn id="325" presetID="42" presetClass="exit" presetSubtype="0" fill="hold" grpId="0" nodeType="withEffect">
                                  <p:stCondLst>
                                    <p:cond delay="0"/>
                                  </p:stCondLst>
                                  <p:childTnLst>
                                    <p:animEffect transition="out" filter="fade">
                                      <p:cBhvr>
                                        <p:cTn id="326" dur="1000"/>
                                        <p:tgtEl>
                                          <p:spTgt spid="67"/>
                                        </p:tgtEl>
                                      </p:cBhvr>
                                    </p:animEffect>
                                    <p:anim calcmode="lin" valueType="num">
                                      <p:cBhvr>
                                        <p:cTn id="327" dur="1000"/>
                                        <p:tgtEl>
                                          <p:spTgt spid="67"/>
                                        </p:tgtEl>
                                        <p:attrNameLst>
                                          <p:attrName>ppt_x</p:attrName>
                                        </p:attrNameLst>
                                      </p:cBhvr>
                                      <p:tavLst>
                                        <p:tav tm="0">
                                          <p:val>
                                            <p:strVal val="ppt_x"/>
                                          </p:val>
                                        </p:tav>
                                        <p:tav tm="100000">
                                          <p:val>
                                            <p:strVal val="ppt_x"/>
                                          </p:val>
                                        </p:tav>
                                      </p:tavLst>
                                    </p:anim>
                                    <p:anim calcmode="lin" valueType="num">
                                      <p:cBhvr>
                                        <p:cTn id="328" dur="1000"/>
                                        <p:tgtEl>
                                          <p:spTgt spid="67"/>
                                        </p:tgtEl>
                                        <p:attrNameLst>
                                          <p:attrName>ppt_y</p:attrName>
                                        </p:attrNameLst>
                                      </p:cBhvr>
                                      <p:tavLst>
                                        <p:tav tm="0">
                                          <p:val>
                                            <p:strVal val="ppt_y"/>
                                          </p:val>
                                        </p:tav>
                                        <p:tav tm="100000">
                                          <p:val>
                                            <p:strVal val="ppt_y+.1"/>
                                          </p:val>
                                        </p:tav>
                                      </p:tavLst>
                                    </p:anim>
                                    <p:set>
                                      <p:cBhvr>
                                        <p:cTn id="329" dur="1" fill="hold">
                                          <p:stCondLst>
                                            <p:cond delay="999"/>
                                          </p:stCondLst>
                                        </p:cTn>
                                        <p:tgtEl>
                                          <p:spTgt spid="67"/>
                                        </p:tgtEl>
                                        <p:attrNameLst>
                                          <p:attrName>style.visibility</p:attrName>
                                        </p:attrNameLst>
                                      </p:cBhvr>
                                      <p:to>
                                        <p:strVal val="hidden"/>
                                      </p:to>
                                    </p:set>
                                  </p:childTnLst>
                                </p:cTn>
                              </p:par>
                              <p:par>
                                <p:cTn id="330" presetID="42" presetClass="exit" presetSubtype="0" fill="hold" grpId="0" nodeType="withEffect">
                                  <p:stCondLst>
                                    <p:cond delay="0"/>
                                  </p:stCondLst>
                                  <p:childTnLst>
                                    <p:animEffect transition="out" filter="fade">
                                      <p:cBhvr>
                                        <p:cTn id="331" dur="1000"/>
                                        <p:tgtEl>
                                          <p:spTgt spid="68"/>
                                        </p:tgtEl>
                                      </p:cBhvr>
                                    </p:animEffect>
                                    <p:anim calcmode="lin" valueType="num">
                                      <p:cBhvr>
                                        <p:cTn id="332" dur="1000"/>
                                        <p:tgtEl>
                                          <p:spTgt spid="68"/>
                                        </p:tgtEl>
                                        <p:attrNameLst>
                                          <p:attrName>ppt_x</p:attrName>
                                        </p:attrNameLst>
                                      </p:cBhvr>
                                      <p:tavLst>
                                        <p:tav tm="0">
                                          <p:val>
                                            <p:strVal val="ppt_x"/>
                                          </p:val>
                                        </p:tav>
                                        <p:tav tm="100000">
                                          <p:val>
                                            <p:strVal val="ppt_x"/>
                                          </p:val>
                                        </p:tav>
                                      </p:tavLst>
                                    </p:anim>
                                    <p:anim calcmode="lin" valueType="num">
                                      <p:cBhvr>
                                        <p:cTn id="333" dur="1000"/>
                                        <p:tgtEl>
                                          <p:spTgt spid="68"/>
                                        </p:tgtEl>
                                        <p:attrNameLst>
                                          <p:attrName>ppt_y</p:attrName>
                                        </p:attrNameLst>
                                      </p:cBhvr>
                                      <p:tavLst>
                                        <p:tav tm="0">
                                          <p:val>
                                            <p:strVal val="ppt_y"/>
                                          </p:val>
                                        </p:tav>
                                        <p:tav tm="100000">
                                          <p:val>
                                            <p:strVal val="ppt_y+.1"/>
                                          </p:val>
                                        </p:tav>
                                      </p:tavLst>
                                    </p:anim>
                                    <p:set>
                                      <p:cBhvr>
                                        <p:cTn id="334" dur="1" fill="hold">
                                          <p:stCondLst>
                                            <p:cond delay="999"/>
                                          </p:stCondLst>
                                        </p:cTn>
                                        <p:tgtEl>
                                          <p:spTgt spid="68"/>
                                        </p:tgtEl>
                                        <p:attrNameLst>
                                          <p:attrName>style.visibility</p:attrName>
                                        </p:attrNameLst>
                                      </p:cBhvr>
                                      <p:to>
                                        <p:strVal val="hidden"/>
                                      </p:to>
                                    </p:set>
                                  </p:childTnLst>
                                </p:cTn>
                              </p:par>
                              <p:par>
                                <p:cTn id="335" presetID="42" presetClass="exit" presetSubtype="0" fill="hold" grpId="0" nodeType="withEffect">
                                  <p:stCondLst>
                                    <p:cond delay="0"/>
                                  </p:stCondLst>
                                  <p:childTnLst>
                                    <p:animEffect transition="out" filter="fade">
                                      <p:cBhvr>
                                        <p:cTn id="336" dur="1000"/>
                                        <p:tgtEl>
                                          <p:spTgt spid="69"/>
                                        </p:tgtEl>
                                      </p:cBhvr>
                                    </p:animEffect>
                                    <p:anim calcmode="lin" valueType="num">
                                      <p:cBhvr>
                                        <p:cTn id="337" dur="1000"/>
                                        <p:tgtEl>
                                          <p:spTgt spid="69"/>
                                        </p:tgtEl>
                                        <p:attrNameLst>
                                          <p:attrName>ppt_x</p:attrName>
                                        </p:attrNameLst>
                                      </p:cBhvr>
                                      <p:tavLst>
                                        <p:tav tm="0">
                                          <p:val>
                                            <p:strVal val="ppt_x"/>
                                          </p:val>
                                        </p:tav>
                                        <p:tav tm="100000">
                                          <p:val>
                                            <p:strVal val="ppt_x"/>
                                          </p:val>
                                        </p:tav>
                                      </p:tavLst>
                                    </p:anim>
                                    <p:anim calcmode="lin" valueType="num">
                                      <p:cBhvr>
                                        <p:cTn id="338" dur="1000"/>
                                        <p:tgtEl>
                                          <p:spTgt spid="69"/>
                                        </p:tgtEl>
                                        <p:attrNameLst>
                                          <p:attrName>ppt_y</p:attrName>
                                        </p:attrNameLst>
                                      </p:cBhvr>
                                      <p:tavLst>
                                        <p:tav tm="0">
                                          <p:val>
                                            <p:strVal val="ppt_y"/>
                                          </p:val>
                                        </p:tav>
                                        <p:tav tm="100000">
                                          <p:val>
                                            <p:strVal val="ppt_y+.1"/>
                                          </p:val>
                                        </p:tav>
                                      </p:tavLst>
                                    </p:anim>
                                    <p:set>
                                      <p:cBhvr>
                                        <p:cTn id="339" dur="1" fill="hold">
                                          <p:stCondLst>
                                            <p:cond delay="999"/>
                                          </p:stCondLst>
                                        </p:cTn>
                                        <p:tgtEl>
                                          <p:spTgt spid="69"/>
                                        </p:tgtEl>
                                        <p:attrNameLst>
                                          <p:attrName>style.visibility</p:attrName>
                                        </p:attrNameLst>
                                      </p:cBhvr>
                                      <p:to>
                                        <p:strVal val="hidden"/>
                                      </p:to>
                                    </p:set>
                                  </p:childTnLst>
                                </p:cTn>
                              </p:par>
                              <p:par>
                                <p:cTn id="340" presetID="42" presetClass="exit" presetSubtype="0" fill="hold" grpId="0" nodeType="withEffect">
                                  <p:stCondLst>
                                    <p:cond delay="0"/>
                                  </p:stCondLst>
                                  <p:childTnLst>
                                    <p:animEffect transition="out" filter="fade">
                                      <p:cBhvr>
                                        <p:cTn id="341" dur="1000"/>
                                        <p:tgtEl>
                                          <p:spTgt spid="70"/>
                                        </p:tgtEl>
                                      </p:cBhvr>
                                    </p:animEffect>
                                    <p:anim calcmode="lin" valueType="num">
                                      <p:cBhvr>
                                        <p:cTn id="342" dur="1000"/>
                                        <p:tgtEl>
                                          <p:spTgt spid="70"/>
                                        </p:tgtEl>
                                        <p:attrNameLst>
                                          <p:attrName>ppt_x</p:attrName>
                                        </p:attrNameLst>
                                      </p:cBhvr>
                                      <p:tavLst>
                                        <p:tav tm="0">
                                          <p:val>
                                            <p:strVal val="ppt_x"/>
                                          </p:val>
                                        </p:tav>
                                        <p:tav tm="100000">
                                          <p:val>
                                            <p:strVal val="ppt_x"/>
                                          </p:val>
                                        </p:tav>
                                      </p:tavLst>
                                    </p:anim>
                                    <p:anim calcmode="lin" valueType="num">
                                      <p:cBhvr>
                                        <p:cTn id="343" dur="1000"/>
                                        <p:tgtEl>
                                          <p:spTgt spid="70"/>
                                        </p:tgtEl>
                                        <p:attrNameLst>
                                          <p:attrName>ppt_y</p:attrName>
                                        </p:attrNameLst>
                                      </p:cBhvr>
                                      <p:tavLst>
                                        <p:tav tm="0">
                                          <p:val>
                                            <p:strVal val="ppt_y"/>
                                          </p:val>
                                        </p:tav>
                                        <p:tav tm="100000">
                                          <p:val>
                                            <p:strVal val="ppt_y+.1"/>
                                          </p:val>
                                        </p:tav>
                                      </p:tavLst>
                                    </p:anim>
                                    <p:set>
                                      <p:cBhvr>
                                        <p:cTn id="344" dur="1" fill="hold">
                                          <p:stCondLst>
                                            <p:cond delay="999"/>
                                          </p:stCondLst>
                                        </p:cTn>
                                        <p:tgtEl>
                                          <p:spTgt spid="70"/>
                                        </p:tgtEl>
                                        <p:attrNameLst>
                                          <p:attrName>style.visibility</p:attrName>
                                        </p:attrNameLst>
                                      </p:cBhvr>
                                      <p:to>
                                        <p:strVal val="hidden"/>
                                      </p:to>
                                    </p:set>
                                  </p:childTnLst>
                                </p:cTn>
                              </p:par>
                              <p:par>
                                <p:cTn id="345" presetID="42" presetClass="exit" presetSubtype="0" fill="hold" grpId="0" nodeType="withEffect">
                                  <p:stCondLst>
                                    <p:cond delay="0"/>
                                  </p:stCondLst>
                                  <p:childTnLst>
                                    <p:animEffect transition="out" filter="fade">
                                      <p:cBhvr>
                                        <p:cTn id="346" dur="1000"/>
                                        <p:tgtEl>
                                          <p:spTgt spid="71"/>
                                        </p:tgtEl>
                                      </p:cBhvr>
                                    </p:animEffect>
                                    <p:anim calcmode="lin" valueType="num">
                                      <p:cBhvr>
                                        <p:cTn id="347" dur="1000"/>
                                        <p:tgtEl>
                                          <p:spTgt spid="71"/>
                                        </p:tgtEl>
                                        <p:attrNameLst>
                                          <p:attrName>ppt_x</p:attrName>
                                        </p:attrNameLst>
                                      </p:cBhvr>
                                      <p:tavLst>
                                        <p:tav tm="0">
                                          <p:val>
                                            <p:strVal val="ppt_x"/>
                                          </p:val>
                                        </p:tav>
                                        <p:tav tm="100000">
                                          <p:val>
                                            <p:strVal val="ppt_x"/>
                                          </p:val>
                                        </p:tav>
                                      </p:tavLst>
                                    </p:anim>
                                    <p:anim calcmode="lin" valueType="num">
                                      <p:cBhvr>
                                        <p:cTn id="348" dur="1000"/>
                                        <p:tgtEl>
                                          <p:spTgt spid="71"/>
                                        </p:tgtEl>
                                        <p:attrNameLst>
                                          <p:attrName>ppt_y</p:attrName>
                                        </p:attrNameLst>
                                      </p:cBhvr>
                                      <p:tavLst>
                                        <p:tav tm="0">
                                          <p:val>
                                            <p:strVal val="ppt_y"/>
                                          </p:val>
                                        </p:tav>
                                        <p:tav tm="100000">
                                          <p:val>
                                            <p:strVal val="ppt_y+.1"/>
                                          </p:val>
                                        </p:tav>
                                      </p:tavLst>
                                    </p:anim>
                                    <p:set>
                                      <p:cBhvr>
                                        <p:cTn id="349" dur="1" fill="hold">
                                          <p:stCondLst>
                                            <p:cond delay="999"/>
                                          </p:stCondLst>
                                        </p:cTn>
                                        <p:tgtEl>
                                          <p:spTgt spid="71"/>
                                        </p:tgtEl>
                                        <p:attrNameLst>
                                          <p:attrName>style.visibility</p:attrName>
                                        </p:attrNameLst>
                                      </p:cBhvr>
                                      <p:to>
                                        <p:strVal val="hidden"/>
                                      </p:to>
                                    </p:set>
                                  </p:childTnLst>
                                </p:cTn>
                              </p:par>
                              <p:par>
                                <p:cTn id="350" presetID="42" presetClass="exit" presetSubtype="0" fill="hold" grpId="0" nodeType="withEffect">
                                  <p:stCondLst>
                                    <p:cond delay="0"/>
                                  </p:stCondLst>
                                  <p:childTnLst>
                                    <p:animEffect transition="out" filter="fade">
                                      <p:cBhvr>
                                        <p:cTn id="351" dur="1000"/>
                                        <p:tgtEl>
                                          <p:spTgt spid="72"/>
                                        </p:tgtEl>
                                      </p:cBhvr>
                                    </p:animEffect>
                                    <p:anim calcmode="lin" valueType="num">
                                      <p:cBhvr>
                                        <p:cTn id="352" dur="1000"/>
                                        <p:tgtEl>
                                          <p:spTgt spid="72"/>
                                        </p:tgtEl>
                                        <p:attrNameLst>
                                          <p:attrName>ppt_x</p:attrName>
                                        </p:attrNameLst>
                                      </p:cBhvr>
                                      <p:tavLst>
                                        <p:tav tm="0">
                                          <p:val>
                                            <p:strVal val="ppt_x"/>
                                          </p:val>
                                        </p:tav>
                                        <p:tav tm="100000">
                                          <p:val>
                                            <p:strVal val="ppt_x"/>
                                          </p:val>
                                        </p:tav>
                                      </p:tavLst>
                                    </p:anim>
                                    <p:anim calcmode="lin" valueType="num">
                                      <p:cBhvr>
                                        <p:cTn id="353" dur="1000"/>
                                        <p:tgtEl>
                                          <p:spTgt spid="72"/>
                                        </p:tgtEl>
                                        <p:attrNameLst>
                                          <p:attrName>ppt_y</p:attrName>
                                        </p:attrNameLst>
                                      </p:cBhvr>
                                      <p:tavLst>
                                        <p:tav tm="0">
                                          <p:val>
                                            <p:strVal val="ppt_y"/>
                                          </p:val>
                                        </p:tav>
                                        <p:tav tm="100000">
                                          <p:val>
                                            <p:strVal val="ppt_y+.1"/>
                                          </p:val>
                                        </p:tav>
                                      </p:tavLst>
                                    </p:anim>
                                    <p:set>
                                      <p:cBhvr>
                                        <p:cTn id="354" dur="1" fill="hold">
                                          <p:stCondLst>
                                            <p:cond delay="999"/>
                                          </p:stCondLst>
                                        </p:cTn>
                                        <p:tgtEl>
                                          <p:spTgt spid="72"/>
                                        </p:tgtEl>
                                        <p:attrNameLst>
                                          <p:attrName>style.visibility</p:attrName>
                                        </p:attrNameLst>
                                      </p:cBhvr>
                                      <p:to>
                                        <p:strVal val="hidden"/>
                                      </p:to>
                                    </p:set>
                                  </p:childTnLst>
                                </p:cTn>
                              </p:par>
                              <p:par>
                                <p:cTn id="355" presetID="42" presetClass="exit" presetSubtype="0" fill="hold" grpId="0" nodeType="withEffect">
                                  <p:stCondLst>
                                    <p:cond delay="0"/>
                                  </p:stCondLst>
                                  <p:childTnLst>
                                    <p:animEffect transition="out" filter="fade">
                                      <p:cBhvr>
                                        <p:cTn id="356" dur="1000"/>
                                        <p:tgtEl>
                                          <p:spTgt spid="73"/>
                                        </p:tgtEl>
                                      </p:cBhvr>
                                    </p:animEffect>
                                    <p:anim calcmode="lin" valueType="num">
                                      <p:cBhvr>
                                        <p:cTn id="357" dur="1000"/>
                                        <p:tgtEl>
                                          <p:spTgt spid="73"/>
                                        </p:tgtEl>
                                        <p:attrNameLst>
                                          <p:attrName>ppt_x</p:attrName>
                                        </p:attrNameLst>
                                      </p:cBhvr>
                                      <p:tavLst>
                                        <p:tav tm="0">
                                          <p:val>
                                            <p:strVal val="ppt_x"/>
                                          </p:val>
                                        </p:tav>
                                        <p:tav tm="100000">
                                          <p:val>
                                            <p:strVal val="ppt_x"/>
                                          </p:val>
                                        </p:tav>
                                      </p:tavLst>
                                    </p:anim>
                                    <p:anim calcmode="lin" valueType="num">
                                      <p:cBhvr>
                                        <p:cTn id="358" dur="1000"/>
                                        <p:tgtEl>
                                          <p:spTgt spid="73"/>
                                        </p:tgtEl>
                                        <p:attrNameLst>
                                          <p:attrName>ppt_y</p:attrName>
                                        </p:attrNameLst>
                                      </p:cBhvr>
                                      <p:tavLst>
                                        <p:tav tm="0">
                                          <p:val>
                                            <p:strVal val="ppt_y"/>
                                          </p:val>
                                        </p:tav>
                                        <p:tav tm="100000">
                                          <p:val>
                                            <p:strVal val="ppt_y+.1"/>
                                          </p:val>
                                        </p:tav>
                                      </p:tavLst>
                                    </p:anim>
                                    <p:set>
                                      <p:cBhvr>
                                        <p:cTn id="359" dur="1" fill="hold">
                                          <p:stCondLst>
                                            <p:cond delay="999"/>
                                          </p:stCondLst>
                                        </p:cTn>
                                        <p:tgtEl>
                                          <p:spTgt spid="73"/>
                                        </p:tgtEl>
                                        <p:attrNameLst>
                                          <p:attrName>style.visibility</p:attrName>
                                        </p:attrNameLst>
                                      </p:cBhvr>
                                      <p:to>
                                        <p:strVal val="hidden"/>
                                      </p:to>
                                    </p:set>
                                  </p:childTnLst>
                                </p:cTn>
                              </p:par>
                              <p:par>
                                <p:cTn id="360" presetID="42" presetClass="exit" presetSubtype="0" fill="hold" grpId="0" nodeType="withEffect">
                                  <p:stCondLst>
                                    <p:cond delay="0"/>
                                  </p:stCondLst>
                                  <p:childTnLst>
                                    <p:animEffect transition="out" filter="fade">
                                      <p:cBhvr>
                                        <p:cTn id="361" dur="1000"/>
                                        <p:tgtEl>
                                          <p:spTgt spid="75"/>
                                        </p:tgtEl>
                                      </p:cBhvr>
                                    </p:animEffect>
                                    <p:anim calcmode="lin" valueType="num">
                                      <p:cBhvr>
                                        <p:cTn id="362" dur="1000"/>
                                        <p:tgtEl>
                                          <p:spTgt spid="75"/>
                                        </p:tgtEl>
                                        <p:attrNameLst>
                                          <p:attrName>ppt_x</p:attrName>
                                        </p:attrNameLst>
                                      </p:cBhvr>
                                      <p:tavLst>
                                        <p:tav tm="0">
                                          <p:val>
                                            <p:strVal val="ppt_x"/>
                                          </p:val>
                                        </p:tav>
                                        <p:tav tm="100000">
                                          <p:val>
                                            <p:strVal val="ppt_x"/>
                                          </p:val>
                                        </p:tav>
                                      </p:tavLst>
                                    </p:anim>
                                    <p:anim calcmode="lin" valueType="num">
                                      <p:cBhvr>
                                        <p:cTn id="363" dur="1000"/>
                                        <p:tgtEl>
                                          <p:spTgt spid="75"/>
                                        </p:tgtEl>
                                        <p:attrNameLst>
                                          <p:attrName>ppt_y</p:attrName>
                                        </p:attrNameLst>
                                      </p:cBhvr>
                                      <p:tavLst>
                                        <p:tav tm="0">
                                          <p:val>
                                            <p:strVal val="ppt_y"/>
                                          </p:val>
                                        </p:tav>
                                        <p:tav tm="100000">
                                          <p:val>
                                            <p:strVal val="ppt_y+.1"/>
                                          </p:val>
                                        </p:tav>
                                      </p:tavLst>
                                    </p:anim>
                                    <p:set>
                                      <p:cBhvr>
                                        <p:cTn id="364" dur="1" fill="hold">
                                          <p:stCondLst>
                                            <p:cond delay="999"/>
                                          </p:stCondLst>
                                        </p:cTn>
                                        <p:tgtEl>
                                          <p:spTgt spid="75"/>
                                        </p:tgtEl>
                                        <p:attrNameLst>
                                          <p:attrName>style.visibility</p:attrName>
                                        </p:attrNameLst>
                                      </p:cBhvr>
                                      <p:to>
                                        <p:strVal val="hidden"/>
                                      </p:to>
                                    </p:set>
                                  </p:childTnLst>
                                </p:cTn>
                              </p:par>
                              <p:par>
                                <p:cTn id="365" presetID="42" presetClass="exit" presetSubtype="0" fill="hold" grpId="0" nodeType="withEffect">
                                  <p:stCondLst>
                                    <p:cond delay="0"/>
                                  </p:stCondLst>
                                  <p:childTnLst>
                                    <p:animEffect transition="out" filter="fade">
                                      <p:cBhvr>
                                        <p:cTn id="366" dur="1000"/>
                                        <p:tgtEl>
                                          <p:spTgt spid="76"/>
                                        </p:tgtEl>
                                      </p:cBhvr>
                                    </p:animEffect>
                                    <p:anim calcmode="lin" valueType="num">
                                      <p:cBhvr>
                                        <p:cTn id="367" dur="1000"/>
                                        <p:tgtEl>
                                          <p:spTgt spid="76"/>
                                        </p:tgtEl>
                                        <p:attrNameLst>
                                          <p:attrName>ppt_x</p:attrName>
                                        </p:attrNameLst>
                                      </p:cBhvr>
                                      <p:tavLst>
                                        <p:tav tm="0">
                                          <p:val>
                                            <p:strVal val="ppt_x"/>
                                          </p:val>
                                        </p:tav>
                                        <p:tav tm="100000">
                                          <p:val>
                                            <p:strVal val="ppt_x"/>
                                          </p:val>
                                        </p:tav>
                                      </p:tavLst>
                                    </p:anim>
                                    <p:anim calcmode="lin" valueType="num">
                                      <p:cBhvr>
                                        <p:cTn id="368" dur="1000"/>
                                        <p:tgtEl>
                                          <p:spTgt spid="76"/>
                                        </p:tgtEl>
                                        <p:attrNameLst>
                                          <p:attrName>ppt_y</p:attrName>
                                        </p:attrNameLst>
                                      </p:cBhvr>
                                      <p:tavLst>
                                        <p:tav tm="0">
                                          <p:val>
                                            <p:strVal val="ppt_y"/>
                                          </p:val>
                                        </p:tav>
                                        <p:tav tm="100000">
                                          <p:val>
                                            <p:strVal val="ppt_y+.1"/>
                                          </p:val>
                                        </p:tav>
                                      </p:tavLst>
                                    </p:anim>
                                    <p:set>
                                      <p:cBhvr>
                                        <p:cTn id="369" dur="1" fill="hold">
                                          <p:stCondLst>
                                            <p:cond delay="999"/>
                                          </p:stCondLst>
                                        </p:cTn>
                                        <p:tgtEl>
                                          <p:spTgt spid="76"/>
                                        </p:tgtEl>
                                        <p:attrNameLst>
                                          <p:attrName>style.visibility</p:attrName>
                                        </p:attrNameLst>
                                      </p:cBhvr>
                                      <p:to>
                                        <p:strVal val="hidden"/>
                                      </p:to>
                                    </p:set>
                                  </p:childTnLst>
                                </p:cTn>
                              </p:par>
                              <p:par>
                                <p:cTn id="370" presetID="42" presetClass="exit" presetSubtype="0" fill="hold" grpId="0" nodeType="withEffect">
                                  <p:stCondLst>
                                    <p:cond delay="0"/>
                                  </p:stCondLst>
                                  <p:childTnLst>
                                    <p:animEffect transition="out" filter="fade">
                                      <p:cBhvr>
                                        <p:cTn id="371" dur="1000"/>
                                        <p:tgtEl>
                                          <p:spTgt spid="77"/>
                                        </p:tgtEl>
                                      </p:cBhvr>
                                    </p:animEffect>
                                    <p:anim calcmode="lin" valueType="num">
                                      <p:cBhvr>
                                        <p:cTn id="372" dur="1000"/>
                                        <p:tgtEl>
                                          <p:spTgt spid="77"/>
                                        </p:tgtEl>
                                        <p:attrNameLst>
                                          <p:attrName>ppt_x</p:attrName>
                                        </p:attrNameLst>
                                      </p:cBhvr>
                                      <p:tavLst>
                                        <p:tav tm="0">
                                          <p:val>
                                            <p:strVal val="ppt_x"/>
                                          </p:val>
                                        </p:tav>
                                        <p:tav tm="100000">
                                          <p:val>
                                            <p:strVal val="ppt_x"/>
                                          </p:val>
                                        </p:tav>
                                      </p:tavLst>
                                    </p:anim>
                                    <p:anim calcmode="lin" valueType="num">
                                      <p:cBhvr>
                                        <p:cTn id="373" dur="1000"/>
                                        <p:tgtEl>
                                          <p:spTgt spid="77"/>
                                        </p:tgtEl>
                                        <p:attrNameLst>
                                          <p:attrName>ppt_y</p:attrName>
                                        </p:attrNameLst>
                                      </p:cBhvr>
                                      <p:tavLst>
                                        <p:tav tm="0">
                                          <p:val>
                                            <p:strVal val="ppt_y"/>
                                          </p:val>
                                        </p:tav>
                                        <p:tav tm="100000">
                                          <p:val>
                                            <p:strVal val="ppt_y+.1"/>
                                          </p:val>
                                        </p:tav>
                                      </p:tavLst>
                                    </p:anim>
                                    <p:set>
                                      <p:cBhvr>
                                        <p:cTn id="374" dur="1" fill="hold">
                                          <p:stCondLst>
                                            <p:cond delay="999"/>
                                          </p:stCondLst>
                                        </p:cTn>
                                        <p:tgtEl>
                                          <p:spTgt spid="77"/>
                                        </p:tgtEl>
                                        <p:attrNameLst>
                                          <p:attrName>style.visibility</p:attrName>
                                        </p:attrNameLst>
                                      </p:cBhvr>
                                      <p:to>
                                        <p:strVal val="hidden"/>
                                      </p:to>
                                    </p:set>
                                  </p:childTnLst>
                                </p:cTn>
                              </p:par>
                              <p:par>
                                <p:cTn id="375" presetID="42" presetClass="exit" presetSubtype="0" fill="hold" grpId="0" nodeType="withEffect">
                                  <p:stCondLst>
                                    <p:cond delay="0"/>
                                  </p:stCondLst>
                                  <p:childTnLst>
                                    <p:animEffect transition="out" filter="fade">
                                      <p:cBhvr>
                                        <p:cTn id="376" dur="1000"/>
                                        <p:tgtEl>
                                          <p:spTgt spid="78"/>
                                        </p:tgtEl>
                                      </p:cBhvr>
                                    </p:animEffect>
                                    <p:anim calcmode="lin" valueType="num">
                                      <p:cBhvr>
                                        <p:cTn id="377" dur="1000"/>
                                        <p:tgtEl>
                                          <p:spTgt spid="78"/>
                                        </p:tgtEl>
                                        <p:attrNameLst>
                                          <p:attrName>ppt_x</p:attrName>
                                        </p:attrNameLst>
                                      </p:cBhvr>
                                      <p:tavLst>
                                        <p:tav tm="0">
                                          <p:val>
                                            <p:strVal val="ppt_x"/>
                                          </p:val>
                                        </p:tav>
                                        <p:tav tm="100000">
                                          <p:val>
                                            <p:strVal val="ppt_x"/>
                                          </p:val>
                                        </p:tav>
                                      </p:tavLst>
                                    </p:anim>
                                    <p:anim calcmode="lin" valueType="num">
                                      <p:cBhvr>
                                        <p:cTn id="378" dur="1000"/>
                                        <p:tgtEl>
                                          <p:spTgt spid="78"/>
                                        </p:tgtEl>
                                        <p:attrNameLst>
                                          <p:attrName>ppt_y</p:attrName>
                                        </p:attrNameLst>
                                      </p:cBhvr>
                                      <p:tavLst>
                                        <p:tav tm="0">
                                          <p:val>
                                            <p:strVal val="ppt_y"/>
                                          </p:val>
                                        </p:tav>
                                        <p:tav tm="100000">
                                          <p:val>
                                            <p:strVal val="ppt_y+.1"/>
                                          </p:val>
                                        </p:tav>
                                      </p:tavLst>
                                    </p:anim>
                                    <p:set>
                                      <p:cBhvr>
                                        <p:cTn id="379" dur="1" fill="hold">
                                          <p:stCondLst>
                                            <p:cond delay="999"/>
                                          </p:stCondLst>
                                        </p:cTn>
                                        <p:tgtEl>
                                          <p:spTgt spid="78"/>
                                        </p:tgtEl>
                                        <p:attrNameLst>
                                          <p:attrName>style.visibility</p:attrName>
                                        </p:attrNameLst>
                                      </p:cBhvr>
                                      <p:to>
                                        <p:strVal val="hidden"/>
                                      </p:to>
                                    </p:set>
                                  </p:childTnLst>
                                </p:cTn>
                              </p:par>
                              <p:par>
                                <p:cTn id="380" presetID="42" presetClass="exit" presetSubtype="0" fill="hold" grpId="0" nodeType="withEffect">
                                  <p:stCondLst>
                                    <p:cond delay="0"/>
                                  </p:stCondLst>
                                  <p:childTnLst>
                                    <p:animEffect transition="out" filter="fade">
                                      <p:cBhvr>
                                        <p:cTn id="381" dur="1000"/>
                                        <p:tgtEl>
                                          <p:spTgt spid="79"/>
                                        </p:tgtEl>
                                      </p:cBhvr>
                                    </p:animEffect>
                                    <p:anim calcmode="lin" valueType="num">
                                      <p:cBhvr>
                                        <p:cTn id="382" dur="1000"/>
                                        <p:tgtEl>
                                          <p:spTgt spid="79"/>
                                        </p:tgtEl>
                                        <p:attrNameLst>
                                          <p:attrName>ppt_x</p:attrName>
                                        </p:attrNameLst>
                                      </p:cBhvr>
                                      <p:tavLst>
                                        <p:tav tm="0">
                                          <p:val>
                                            <p:strVal val="ppt_x"/>
                                          </p:val>
                                        </p:tav>
                                        <p:tav tm="100000">
                                          <p:val>
                                            <p:strVal val="ppt_x"/>
                                          </p:val>
                                        </p:tav>
                                      </p:tavLst>
                                    </p:anim>
                                    <p:anim calcmode="lin" valueType="num">
                                      <p:cBhvr>
                                        <p:cTn id="383" dur="1000"/>
                                        <p:tgtEl>
                                          <p:spTgt spid="79"/>
                                        </p:tgtEl>
                                        <p:attrNameLst>
                                          <p:attrName>ppt_y</p:attrName>
                                        </p:attrNameLst>
                                      </p:cBhvr>
                                      <p:tavLst>
                                        <p:tav tm="0">
                                          <p:val>
                                            <p:strVal val="ppt_y"/>
                                          </p:val>
                                        </p:tav>
                                        <p:tav tm="100000">
                                          <p:val>
                                            <p:strVal val="ppt_y+.1"/>
                                          </p:val>
                                        </p:tav>
                                      </p:tavLst>
                                    </p:anim>
                                    <p:set>
                                      <p:cBhvr>
                                        <p:cTn id="384" dur="1" fill="hold">
                                          <p:stCondLst>
                                            <p:cond delay="999"/>
                                          </p:stCondLst>
                                        </p:cTn>
                                        <p:tgtEl>
                                          <p:spTgt spid="79"/>
                                        </p:tgtEl>
                                        <p:attrNameLst>
                                          <p:attrName>style.visibility</p:attrName>
                                        </p:attrNameLst>
                                      </p:cBhvr>
                                      <p:to>
                                        <p:strVal val="hidden"/>
                                      </p:to>
                                    </p:set>
                                  </p:childTnLst>
                                </p:cTn>
                              </p:par>
                              <p:par>
                                <p:cTn id="385" presetID="42" presetClass="exit" presetSubtype="0" fill="hold" grpId="0" nodeType="withEffect">
                                  <p:stCondLst>
                                    <p:cond delay="0"/>
                                  </p:stCondLst>
                                  <p:childTnLst>
                                    <p:animEffect transition="out" filter="fade">
                                      <p:cBhvr>
                                        <p:cTn id="386" dur="1000"/>
                                        <p:tgtEl>
                                          <p:spTgt spid="80"/>
                                        </p:tgtEl>
                                      </p:cBhvr>
                                    </p:animEffect>
                                    <p:anim calcmode="lin" valueType="num">
                                      <p:cBhvr>
                                        <p:cTn id="387" dur="1000"/>
                                        <p:tgtEl>
                                          <p:spTgt spid="80"/>
                                        </p:tgtEl>
                                        <p:attrNameLst>
                                          <p:attrName>ppt_x</p:attrName>
                                        </p:attrNameLst>
                                      </p:cBhvr>
                                      <p:tavLst>
                                        <p:tav tm="0">
                                          <p:val>
                                            <p:strVal val="ppt_x"/>
                                          </p:val>
                                        </p:tav>
                                        <p:tav tm="100000">
                                          <p:val>
                                            <p:strVal val="ppt_x"/>
                                          </p:val>
                                        </p:tav>
                                      </p:tavLst>
                                    </p:anim>
                                    <p:anim calcmode="lin" valueType="num">
                                      <p:cBhvr>
                                        <p:cTn id="388" dur="1000"/>
                                        <p:tgtEl>
                                          <p:spTgt spid="80"/>
                                        </p:tgtEl>
                                        <p:attrNameLst>
                                          <p:attrName>ppt_y</p:attrName>
                                        </p:attrNameLst>
                                      </p:cBhvr>
                                      <p:tavLst>
                                        <p:tav tm="0">
                                          <p:val>
                                            <p:strVal val="ppt_y"/>
                                          </p:val>
                                        </p:tav>
                                        <p:tav tm="100000">
                                          <p:val>
                                            <p:strVal val="ppt_y+.1"/>
                                          </p:val>
                                        </p:tav>
                                      </p:tavLst>
                                    </p:anim>
                                    <p:set>
                                      <p:cBhvr>
                                        <p:cTn id="389" dur="1" fill="hold">
                                          <p:stCondLst>
                                            <p:cond delay="999"/>
                                          </p:stCondLst>
                                        </p:cTn>
                                        <p:tgtEl>
                                          <p:spTgt spid="80"/>
                                        </p:tgtEl>
                                        <p:attrNameLst>
                                          <p:attrName>style.visibility</p:attrName>
                                        </p:attrNameLst>
                                      </p:cBhvr>
                                      <p:to>
                                        <p:strVal val="hidden"/>
                                      </p:to>
                                    </p:set>
                                  </p:childTnLst>
                                </p:cTn>
                              </p:par>
                              <p:par>
                                <p:cTn id="390" presetID="42" presetClass="exit" presetSubtype="0" fill="hold" grpId="0" nodeType="withEffect">
                                  <p:stCondLst>
                                    <p:cond delay="0"/>
                                  </p:stCondLst>
                                  <p:childTnLst>
                                    <p:animEffect transition="out" filter="fade">
                                      <p:cBhvr>
                                        <p:cTn id="391" dur="1000"/>
                                        <p:tgtEl>
                                          <p:spTgt spid="81"/>
                                        </p:tgtEl>
                                      </p:cBhvr>
                                    </p:animEffect>
                                    <p:anim calcmode="lin" valueType="num">
                                      <p:cBhvr>
                                        <p:cTn id="392" dur="1000"/>
                                        <p:tgtEl>
                                          <p:spTgt spid="81"/>
                                        </p:tgtEl>
                                        <p:attrNameLst>
                                          <p:attrName>ppt_x</p:attrName>
                                        </p:attrNameLst>
                                      </p:cBhvr>
                                      <p:tavLst>
                                        <p:tav tm="0">
                                          <p:val>
                                            <p:strVal val="ppt_x"/>
                                          </p:val>
                                        </p:tav>
                                        <p:tav tm="100000">
                                          <p:val>
                                            <p:strVal val="ppt_x"/>
                                          </p:val>
                                        </p:tav>
                                      </p:tavLst>
                                    </p:anim>
                                    <p:anim calcmode="lin" valueType="num">
                                      <p:cBhvr>
                                        <p:cTn id="393" dur="1000"/>
                                        <p:tgtEl>
                                          <p:spTgt spid="81"/>
                                        </p:tgtEl>
                                        <p:attrNameLst>
                                          <p:attrName>ppt_y</p:attrName>
                                        </p:attrNameLst>
                                      </p:cBhvr>
                                      <p:tavLst>
                                        <p:tav tm="0">
                                          <p:val>
                                            <p:strVal val="ppt_y"/>
                                          </p:val>
                                        </p:tav>
                                        <p:tav tm="100000">
                                          <p:val>
                                            <p:strVal val="ppt_y+.1"/>
                                          </p:val>
                                        </p:tav>
                                      </p:tavLst>
                                    </p:anim>
                                    <p:set>
                                      <p:cBhvr>
                                        <p:cTn id="394" dur="1" fill="hold">
                                          <p:stCondLst>
                                            <p:cond delay="999"/>
                                          </p:stCondLst>
                                        </p:cTn>
                                        <p:tgtEl>
                                          <p:spTgt spid="81"/>
                                        </p:tgtEl>
                                        <p:attrNameLst>
                                          <p:attrName>style.visibility</p:attrName>
                                        </p:attrNameLst>
                                      </p:cBhvr>
                                      <p:to>
                                        <p:strVal val="hidden"/>
                                      </p:to>
                                    </p:set>
                                  </p:childTnLst>
                                </p:cTn>
                              </p:par>
                              <p:par>
                                <p:cTn id="395" presetID="42" presetClass="exit" presetSubtype="0" fill="hold" grpId="0" nodeType="withEffect">
                                  <p:stCondLst>
                                    <p:cond delay="0"/>
                                  </p:stCondLst>
                                  <p:childTnLst>
                                    <p:animEffect transition="out" filter="fade">
                                      <p:cBhvr>
                                        <p:cTn id="396" dur="1000"/>
                                        <p:tgtEl>
                                          <p:spTgt spid="82"/>
                                        </p:tgtEl>
                                      </p:cBhvr>
                                    </p:animEffect>
                                    <p:anim calcmode="lin" valueType="num">
                                      <p:cBhvr>
                                        <p:cTn id="397" dur="1000"/>
                                        <p:tgtEl>
                                          <p:spTgt spid="82"/>
                                        </p:tgtEl>
                                        <p:attrNameLst>
                                          <p:attrName>ppt_x</p:attrName>
                                        </p:attrNameLst>
                                      </p:cBhvr>
                                      <p:tavLst>
                                        <p:tav tm="0">
                                          <p:val>
                                            <p:strVal val="ppt_x"/>
                                          </p:val>
                                        </p:tav>
                                        <p:tav tm="100000">
                                          <p:val>
                                            <p:strVal val="ppt_x"/>
                                          </p:val>
                                        </p:tav>
                                      </p:tavLst>
                                    </p:anim>
                                    <p:anim calcmode="lin" valueType="num">
                                      <p:cBhvr>
                                        <p:cTn id="398" dur="1000"/>
                                        <p:tgtEl>
                                          <p:spTgt spid="82"/>
                                        </p:tgtEl>
                                        <p:attrNameLst>
                                          <p:attrName>ppt_y</p:attrName>
                                        </p:attrNameLst>
                                      </p:cBhvr>
                                      <p:tavLst>
                                        <p:tav tm="0">
                                          <p:val>
                                            <p:strVal val="ppt_y"/>
                                          </p:val>
                                        </p:tav>
                                        <p:tav tm="100000">
                                          <p:val>
                                            <p:strVal val="ppt_y+.1"/>
                                          </p:val>
                                        </p:tav>
                                      </p:tavLst>
                                    </p:anim>
                                    <p:set>
                                      <p:cBhvr>
                                        <p:cTn id="399" dur="1" fill="hold">
                                          <p:stCondLst>
                                            <p:cond delay="999"/>
                                          </p:stCondLst>
                                        </p:cTn>
                                        <p:tgtEl>
                                          <p:spTgt spid="82"/>
                                        </p:tgtEl>
                                        <p:attrNameLst>
                                          <p:attrName>style.visibility</p:attrName>
                                        </p:attrNameLst>
                                      </p:cBhvr>
                                      <p:to>
                                        <p:strVal val="hidden"/>
                                      </p:to>
                                    </p:set>
                                  </p:childTnLst>
                                </p:cTn>
                              </p:par>
                              <p:par>
                                <p:cTn id="400" presetID="42" presetClass="exit" presetSubtype="0" fill="hold" grpId="0" nodeType="withEffect">
                                  <p:stCondLst>
                                    <p:cond delay="0"/>
                                  </p:stCondLst>
                                  <p:childTnLst>
                                    <p:animEffect transition="out" filter="fade">
                                      <p:cBhvr>
                                        <p:cTn id="401" dur="1000"/>
                                        <p:tgtEl>
                                          <p:spTgt spid="83"/>
                                        </p:tgtEl>
                                      </p:cBhvr>
                                    </p:animEffect>
                                    <p:anim calcmode="lin" valueType="num">
                                      <p:cBhvr>
                                        <p:cTn id="402" dur="1000"/>
                                        <p:tgtEl>
                                          <p:spTgt spid="83"/>
                                        </p:tgtEl>
                                        <p:attrNameLst>
                                          <p:attrName>ppt_x</p:attrName>
                                        </p:attrNameLst>
                                      </p:cBhvr>
                                      <p:tavLst>
                                        <p:tav tm="0">
                                          <p:val>
                                            <p:strVal val="ppt_x"/>
                                          </p:val>
                                        </p:tav>
                                        <p:tav tm="100000">
                                          <p:val>
                                            <p:strVal val="ppt_x"/>
                                          </p:val>
                                        </p:tav>
                                      </p:tavLst>
                                    </p:anim>
                                    <p:anim calcmode="lin" valueType="num">
                                      <p:cBhvr>
                                        <p:cTn id="403" dur="1000"/>
                                        <p:tgtEl>
                                          <p:spTgt spid="83"/>
                                        </p:tgtEl>
                                        <p:attrNameLst>
                                          <p:attrName>ppt_y</p:attrName>
                                        </p:attrNameLst>
                                      </p:cBhvr>
                                      <p:tavLst>
                                        <p:tav tm="0">
                                          <p:val>
                                            <p:strVal val="ppt_y"/>
                                          </p:val>
                                        </p:tav>
                                        <p:tav tm="100000">
                                          <p:val>
                                            <p:strVal val="ppt_y+.1"/>
                                          </p:val>
                                        </p:tav>
                                      </p:tavLst>
                                    </p:anim>
                                    <p:set>
                                      <p:cBhvr>
                                        <p:cTn id="404" dur="1" fill="hold">
                                          <p:stCondLst>
                                            <p:cond delay="999"/>
                                          </p:stCondLst>
                                        </p:cTn>
                                        <p:tgtEl>
                                          <p:spTgt spid="83"/>
                                        </p:tgtEl>
                                        <p:attrNameLst>
                                          <p:attrName>style.visibility</p:attrName>
                                        </p:attrNameLst>
                                      </p:cBhvr>
                                      <p:to>
                                        <p:strVal val="hidden"/>
                                      </p:to>
                                    </p:set>
                                  </p:childTnLst>
                                </p:cTn>
                              </p:par>
                              <p:par>
                                <p:cTn id="405" presetID="42" presetClass="exit" presetSubtype="0" fill="hold" grpId="0" nodeType="withEffect">
                                  <p:stCondLst>
                                    <p:cond delay="0"/>
                                  </p:stCondLst>
                                  <p:childTnLst>
                                    <p:animEffect transition="out" filter="fade">
                                      <p:cBhvr>
                                        <p:cTn id="406" dur="1000"/>
                                        <p:tgtEl>
                                          <p:spTgt spid="84"/>
                                        </p:tgtEl>
                                      </p:cBhvr>
                                    </p:animEffect>
                                    <p:anim calcmode="lin" valueType="num">
                                      <p:cBhvr>
                                        <p:cTn id="407" dur="1000"/>
                                        <p:tgtEl>
                                          <p:spTgt spid="84"/>
                                        </p:tgtEl>
                                        <p:attrNameLst>
                                          <p:attrName>ppt_x</p:attrName>
                                        </p:attrNameLst>
                                      </p:cBhvr>
                                      <p:tavLst>
                                        <p:tav tm="0">
                                          <p:val>
                                            <p:strVal val="ppt_x"/>
                                          </p:val>
                                        </p:tav>
                                        <p:tav tm="100000">
                                          <p:val>
                                            <p:strVal val="ppt_x"/>
                                          </p:val>
                                        </p:tav>
                                      </p:tavLst>
                                    </p:anim>
                                    <p:anim calcmode="lin" valueType="num">
                                      <p:cBhvr>
                                        <p:cTn id="408" dur="1000"/>
                                        <p:tgtEl>
                                          <p:spTgt spid="84"/>
                                        </p:tgtEl>
                                        <p:attrNameLst>
                                          <p:attrName>ppt_y</p:attrName>
                                        </p:attrNameLst>
                                      </p:cBhvr>
                                      <p:tavLst>
                                        <p:tav tm="0">
                                          <p:val>
                                            <p:strVal val="ppt_y"/>
                                          </p:val>
                                        </p:tav>
                                        <p:tav tm="100000">
                                          <p:val>
                                            <p:strVal val="ppt_y+.1"/>
                                          </p:val>
                                        </p:tav>
                                      </p:tavLst>
                                    </p:anim>
                                    <p:set>
                                      <p:cBhvr>
                                        <p:cTn id="409" dur="1" fill="hold">
                                          <p:stCondLst>
                                            <p:cond delay="999"/>
                                          </p:stCondLst>
                                        </p:cTn>
                                        <p:tgtEl>
                                          <p:spTgt spid="84"/>
                                        </p:tgtEl>
                                        <p:attrNameLst>
                                          <p:attrName>style.visibility</p:attrName>
                                        </p:attrNameLst>
                                      </p:cBhvr>
                                      <p:to>
                                        <p:strVal val="hidden"/>
                                      </p:to>
                                    </p:set>
                                  </p:childTnLst>
                                </p:cTn>
                              </p:par>
                              <p:par>
                                <p:cTn id="410" presetID="42" presetClass="exit" presetSubtype="0" fill="hold" grpId="0" nodeType="withEffect">
                                  <p:stCondLst>
                                    <p:cond delay="0"/>
                                  </p:stCondLst>
                                  <p:childTnLst>
                                    <p:animEffect transition="out" filter="fade">
                                      <p:cBhvr>
                                        <p:cTn id="411" dur="1000"/>
                                        <p:tgtEl>
                                          <p:spTgt spid="85"/>
                                        </p:tgtEl>
                                      </p:cBhvr>
                                    </p:animEffect>
                                    <p:anim calcmode="lin" valueType="num">
                                      <p:cBhvr>
                                        <p:cTn id="412" dur="1000"/>
                                        <p:tgtEl>
                                          <p:spTgt spid="85"/>
                                        </p:tgtEl>
                                        <p:attrNameLst>
                                          <p:attrName>ppt_x</p:attrName>
                                        </p:attrNameLst>
                                      </p:cBhvr>
                                      <p:tavLst>
                                        <p:tav tm="0">
                                          <p:val>
                                            <p:strVal val="ppt_x"/>
                                          </p:val>
                                        </p:tav>
                                        <p:tav tm="100000">
                                          <p:val>
                                            <p:strVal val="ppt_x"/>
                                          </p:val>
                                        </p:tav>
                                      </p:tavLst>
                                    </p:anim>
                                    <p:anim calcmode="lin" valueType="num">
                                      <p:cBhvr>
                                        <p:cTn id="413" dur="1000"/>
                                        <p:tgtEl>
                                          <p:spTgt spid="85"/>
                                        </p:tgtEl>
                                        <p:attrNameLst>
                                          <p:attrName>ppt_y</p:attrName>
                                        </p:attrNameLst>
                                      </p:cBhvr>
                                      <p:tavLst>
                                        <p:tav tm="0">
                                          <p:val>
                                            <p:strVal val="ppt_y"/>
                                          </p:val>
                                        </p:tav>
                                        <p:tav tm="100000">
                                          <p:val>
                                            <p:strVal val="ppt_y+.1"/>
                                          </p:val>
                                        </p:tav>
                                      </p:tavLst>
                                    </p:anim>
                                    <p:set>
                                      <p:cBhvr>
                                        <p:cTn id="414" dur="1" fill="hold">
                                          <p:stCondLst>
                                            <p:cond delay="999"/>
                                          </p:stCondLst>
                                        </p:cTn>
                                        <p:tgtEl>
                                          <p:spTgt spid="85"/>
                                        </p:tgtEl>
                                        <p:attrNameLst>
                                          <p:attrName>style.visibility</p:attrName>
                                        </p:attrNameLst>
                                      </p:cBhvr>
                                      <p:to>
                                        <p:strVal val="hidden"/>
                                      </p:to>
                                    </p:set>
                                  </p:childTnLst>
                                </p:cTn>
                              </p:par>
                              <p:par>
                                <p:cTn id="415" presetID="42" presetClass="exit" presetSubtype="0" fill="hold" grpId="0" nodeType="withEffect">
                                  <p:stCondLst>
                                    <p:cond delay="0"/>
                                  </p:stCondLst>
                                  <p:childTnLst>
                                    <p:animEffect transition="out" filter="fade">
                                      <p:cBhvr>
                                        <p:cTn id="416" dur="1000"/>
                                        <p:tgtEl>
                                          <p:spTgt spid="86"/>
                                        </p:tgtEl>
                                      </p:cBhvr>
                                    </p:animEffect>
                                    <p:anim calcmode="lin" valueType="num">
                                      <p:cBhvr>
                                        <p:cTn id="417" dur="1000"/>
                                        <p:tgtEl>
                                          <p:spTgt spid="86"/>
                                        </p:tgtEl>
                                        <p:attrNameLst>
                                          <p:attrName>ppt_x</p:attrName>
                                        </p:attrNameLst>
                                      </p:cBhvr>
                                      <p:tavLst>
                                        <p:tav tm="0">
                                          <p:val>
                                            <p:strVal val="ppt_x"/>
                                          </p:val>
                                        </p:tav>
                                        <p:tav tm="100000">
                                          <p:val>
                                            <p:strVal val="ppt_x"/>
                                          </p:val>
                                        </p:tav>
                                      </p:tavLst>
                                    </p:anim>
                                    <p:anim calcmode="lin" valueType="num">
                                      <p:cBhvr>
                                        <p:cTn id="418" dur="1000"/>
                                        <p:tgtEl>
                                          <p:spTgt spid="86"/>
                                        </p:tgtEl>
                                        <p:attrNameLst>
                                          <p:attrName>ppt_y</p:attrName>
                                        </p:attrNameLst>
                                      </p:cBhvr>
                                      <p:tavLst>
                                        <p:tav tm="0">
                                          <p:val>
                                            <p:strVal val="ppt_y"/>
                                          </p:val>
                                        </p:tav>
                                        <p:tav tm="100000">
                                          <p:val>
                                            <p:strVal val="ppt_y+.1"/>
                                          </p:val>
                                        </p:tav>
                                      </p:tavLst>
                                    </p:anim>
                                    <p:set>
                                      <p:cBhvr>
                                        <p:cTn id="419" dur="1" fill="hold">
                                          <p:stCondLst>
                                            <p:cond delay="999"/>
                                          </p:stCondLst>
                                        </p:cTn>
                                        <p:tgtEl>
                                          <p:spTgt spid="86"/>
                                        </p:tgtEl>
                                        <p:attrNameLst>
                                          <p:attrName>style.visibility</p:attrName>
                                        </p:attrNameLst>
                                      </p:cBhvr>
                                      <p:to>
                                        <p:strVal val="hidden"/>
                                      </p:to>
                                    </p:set>
                                  </p:childTnLst>
                                </p:cTn>
                              </p:par>
                              <p:par>
                                <p:cTn id="420" presetID="42" presetClass="exit" presetSubtype="0" fill="hold" grpId="0" nodeType="withEffect">
                                  <p:stCondLst>
                                    <p:cond delay="0"/>
                                  </p:stCondLst>
                                  <p:childTnLst>
                                    <p:animEffect transition="out" filter="fade">
                                      <p:cBhvr>
                                        <p:cTn id="421" dur="1000"/>
                                        <p:tgtEl>
                                          <p:spTgt spid="87"/>
                                        </p:tgtEl>
                                      </p:cBhvr>
                                    </p:animEffect>
                                    <p:anim calcmode="lin" valueType="num">
                                      <p:cBhvr>
                                        <p:cTn id="422" dur="1000"/>
                                        <p:tgtEl>
                                          <p:spTgt spid="87"/>
                                        </p:tgtEl>
                                        <p:attrNameLst>
                                          <p:attrName>ppt_x</p:attrName>
                                        </p:attrNameLst>
                                      </p:cBhvr>
                                      <p:tavLst>
                                        <p:tav tm="0">
                                          <p:val>
                                            <p:strVal val="ppt_x"/>
                                          </p:val>
                                        </p:tav>
                                        <p:tav tm="100000">
                                          <p:val>
                                            <p:strVal val="ppt_x"/>
                                          </p:val>
                                        </p:tav>
                                      </p:tavLst>
                                    </p:anim>
                                    <p:anim calcmode="lin" valueType="num">
                                      <p:cBhvr>
                                        <p:cTn id="423" dur="1000"/>
                                        <p:tgtEl>
                                          <p:spTgt spid="87"/>
                                        </p:tgtEl>
                                        <p:attrNameLst>
                                          <p:attrName>ppt_y</p:attrName>
                                        </p:attrNameLst>
                                      </p:cBhvr>
                                      <p:tavLst>
                                        <p:tav tm="0">
                                          <p:val>
                                            <p:strVal val="ppt_y"/>
                                          </p:val>
                                        </p:tav>
                                        <p:tav tm="100000">
                                          <p:val>
                                            <p:strVal val="ppt_y+.1"/>
                                          </p:val>
                                        </p:tav>
                                      </p:tavLst>
                                    </p:anim>
                                    <p:set>
                                      <p:cBhvr>
                                        <p:cTn id="424" dur="1" fill="hold">
                                          <p:stCondLst>
                                            <p:cond delay="999"/>
                                          </p:stCondLst>
                                        </p:cTn>
                                        <p:tgtEl>
                                          <p:spTgt spid="87"/>
                                        </p:tgtEl>
                                        <p:attrNameLst>
                                          <p:attrName>style.visibility</p:attrName>
                                        </p:attrNameLst>
                                      </p:cBhvr>
                                      <p:to>
                                        <p:strVal val="hidden"/>
                                      </p:to>
                                    </p:set>
                                  </p:childTnLst>
                                </p:cTn>
                              </p:par>
                              <p:par>
                                <p:cTn id="425" presetID="42" presetClass="exit" presetSubtype="0" fill="hold" grpId="0" nodeType="withEffect">
                                  <p:stCondLst>
                                    <p:cond delay="0"/>
                                  </p:stCondLst>
                                  <p:childTnLst>
                                    <p:animEffect transition="out" filter="fade">
                                      <p:cBhvr>
                                        <p:cTn id="426" dur="1000"/>
                                        <p:tgtEl>
                                          <p:spTgt spid="88"/>
                                        </p:tgtEl>
                                      </p:cBhvr>
                                    </p:animEffect>
                                    <p:anim calcmode="lin" valueType="num">
                                      <p:cBhvr>
                                        <p:cTn id="427" dur="1000"/>
                                        <p:tgtEl>
                                          <p:spTgt spid="88"/>
                                        </p:tgtEl>
                                        <p:attrNameLst>
                                          <p:attrName>ppt_x</p:attrName>
                                        </p:attrNameLst>
                                      </p:cBhvr>
                                      <p:tavLst>
                                        <p:tav tm="0">
                                          <p:val>
                                            <p:strVal val="ppt_x"/>
                                          </p:val>
                                        </p:tav>
                                        <p:tav tm="100000">
                                          <p:val>
                                            <p:strVal val="ppt_x"/>
                                          </p:val>
                                        </p:tav>
                                      </p:tavLst>
                                    </p:anim>
                                    <p:anim calcmode="lin" valueType="num">
                                      <p:cBhvr>
                                        <p:cTn id="428" dur="1000"/>
                                        <p:tgtEl>
                                          <p:spTgt spid="88"/>
                                        </p:tgtEl>
                                        <p:attrNameLst>
                                          <p:attrName>ppt_y</p:attrName>
                                        </p:attrNameLst>
                                      </p:cBhvr>
                                      <p:tavLst>
                                        <p:tav tm="0">
                                          <p:val>
                                            <p:strVal val="ppt_y"/>
                                          </p:val>
                                        </p:tav>
                                        <p:tav tm="100000">
                                          <p:val>
                                            <p:strVal val="ppt_y+.1"/>
                                          </p:val>
                                        </p:tav>
                                      </p:tavLst>
                                    </p:anim>
                                    <p:set>
                                      <p:cBhvr>
                                        <p:cTn id="429" dur="1" fill="hold">
                                          <p:stCondLst>
                                            <p:cond delay="999"/>
                                          </p:stCondLst>
                                        </p:cTn>
                                        <p:tgtEl>
                                          <p:spTgt spid="88"/>
                                        </p:tgtEl>
                                        <p:attrNameLst>
                                          <p:attrName>style.visibility</p:attrName>
                                        </p:attrNameLst>
                                      </p:cBhvr>
                                      <p:to>
                                        <p:strVal val="hidden"/>
                                      </p:to>
                                    </p:set>
                                  </p:childTnLst>
                                </p:cTn>
                              </p:par>
                              <p:par>
                                <p:cTn id="430" presetID="42" presetClass="exit" presetSubtype="0" fill="hold" grpId="0" nodeType="withEffect">
                                  <p:stCondLst>
                                    <p:cond delay="0"/>
                                  </p:stCondLst>
                                  <p:childTnLst>
                                    <p:animEffect transition="out" filter="fade">
                                      <p:cBhvr>
                                        <p:cTn id="431" dur="1000"/>
                                        <p:tgtEl>
                                          <p:spTgt spid="89"/>
                                        </p:tgtEl>
                                      </p:cBhvr>
                                    </p:animEffect>
                                    <p:anim calcmode="lin" valueType="num">
                                      <p:cBhvr>
                                        <p:cTn id="432" dur="1000"/>
                                        <p:tgtEl>
                                          <p:spTgt spid="89"/>
                                        </p:tgtEl>
                                        <p:attrNameLst>
                                          <p:attrName>ppt_x</p:attrName>
                                        </p:attrNameLst>
                                      </p:cBhvr>
                                      <p:tavLst>
                                        <p:tav tm="0">
                                          <p:val>
                                            <p:strVal val="ppt_x"/>
                                          </p:val>
                                        </p:tav>
                                        <p:tav tm="100000">
                                          <p:val>
                                            <p:strVal val="ppt_x"/>
                                          </p:val>
                                        </p:tav>
                                      </p:tavLst>
                                    </p:anim>
                                    <p:anim calcmode="lin" valueType="num">
                                      <p:cBhvr>
                                        <p:cTn id="433" dur="1000"/>
                                        <p:tgtEl>
                                          <p:spTgt spid="89"/>
                                        </p:tgtEl>
                                        <p:attrNameLst>
                                          <p:attrName>ppt_y</p:attrName>
                                        </p:attrNameLst>
                                      </p:cBhvr>
                                      <p:tavLst>
                                        <p:tav tm="0">
                                          <p:val>
                                            <p:strVal val="ppt_y"/>
                                          </p:val>
                                        </p:tav>
                                        <p:tav tm="100000">
                                          <p:val>
                                            <p:strVal val="ppt_y+.1"/>
                                          </p:val>
                                        </p:tav>
                                      </p:tavLst>
                                    </p:anim>
                                    <p:set>
                                      <p:cBhvr>
                                        <p:cTn id="434" dur="1" fill="hold">
                                          <p:stCondLst>
                                            <p:cond delay="999"/>
                                          </p:stCondLst>
                                        </p:cTn>
                                        <p:tgtEl>
                                          <p:spTgt spid="89"/>
                                        </p:tgtEl>
                                        <p:attrNameLst>
                                          <p:attrName>style.visibility</p:attrName>
                                        </p:attrNameLst>
                                      </p:cBhvr>
                                      <p:to>
                                        <p:strVal val="hidden"/>
                                      </p:to>
                                    </p:set>
                                  </p:childTnLst>
                                </p:cTn>
                              </p:par>
                              <p:par>
                                <p:cTn id="435" presetID="42" presetClass="exit" presetSubtype="0" fill="hold" grpId="0" nodeType="withEffect">
                                  <p:stCondLst>
                                    <p:cond delay="0"/>
                                  </p:stCondLst>
                                  <p:childTnLst>
                                    <p:animEffect transition="out" filter="fade">
                                      <p:cBhvr>
                                        <p:cTn id="436" dur="1000"/>
                                        <p:tgtEl>
                                          <p:spTgt spid="90"/>
                                        </p:tgtEl>
                                      </p:cBhvr>
                                    </p:animEffect>
                                    <p:anim calcmode="lin" valueType="num">
                                      <p:cBhvr>
                                        <p:cTn id="437" dur="1000"/>
                                        <p:tgtEl>
                                          <p:spTgt spid="90"/>
                                        </p:tgtEl>
                                        <p:attrNameLst>
                                          <p:attrName>ppt_x</p:attrName>
                                        </p:attrNameLst>
                                      </p:cBhvr>
                                      <p:tavLst>
                                        <p:tav tm="0">
                                          <p:val>
                                            <p:strVal val="ppt_x"/>
                                          </p:val>
                                        </p:tav>
                                        <p:tav tm="100000">
                                          <p:val>
                                            <p:strVal val="ppt_x"/>
                                          </p:val>
                                        </p:tav>
                                      </p:tavLst>
                                    </p:anim>
                                    <p:anim calcmode="lin" valueType="num">
                                      <p:cBhvr>
                                        <p:cTn id="438" dur="1000"/>
                                        <p:tgtEl>
                                          <p:spTgt spid="90"/>
                                        </p:tgtEl>
                                        <p:attrNameLst>
                                          <p:attrName>ppt_y</p:attrName>
                                        </p:attrNameLst>
                                      </p:cBhvr>
                                      <p:tavLst>
                                        <p:tav tm="0">
                                          <p:val>
                                            <p:strVal val="ppt_y"/>
                                          </p:val>
                                        </p:tav>
                                        <p:tav tm="100000">
                                          <p:val>
                                            <p:strVal val="ppt_y+.1"/>
                                          </p:val>
                                        </p:tav>
                                      </p:tavLst>
                                    </p:anim>
                                    <p:set>
                                      <p:cBhvr>
                                        <p:cTn id="439" dur="1" fill="hold">
                                          <p:stCondLst>
                                            <p:cond delay="999"/>
                                          </p:stCondLst>
                                        </p:cTn>
                                        <p:tgtEl>
                                          <p:spTgt spid="90"/>
                                        </p:tgtEl>
                                        <p:attrNameLst>
                                          <p:attrName>style.visibility</p:attrName>
                                        </p:attrNameLst>
                                      </p:cBhvr>
                                      <p:to>
                                        <p:strVal val="hidden"/>
                                      </p:to>
                                    </p:set>
                                  </p:childTnLst>
                                </p:cTn>
                              </p:par>
                              <p:par>
                                <p:cTn id="440" presetID="42" presetClass="exit" presetSubtype="0" fill="hold" grpId="0" nodeType="withEffect">
                                  <p:stCondLst>
                                    <p:cond delay="0"/>
                                  </p:stCondLst>
                                  <p:childTnLst>
                                    <p:animEffect transition="out" filter="fade">
                                      <p:cBhvr>
                                        <p:cTn id="441" dur="1000"/>
                                        <p:tgtEl>
                                          <p:spTgt spid="91"/>
                                        </p:tgtEl>
                                      </p:cBhvr>
                                    </p:animEffect>
                                    <p:anim calcmode="lin" valueType="num">
                                      <p:cBhvr>
                                        <p:cTn id="442" dur="1000"/>
                                        <p:tgtEl>
                                          <p:spTgt spid="91"/>
                                        </p:tgtEl>
                                        <p:attrNameLst>
                                          <p:attrName>ppt_x</p:attrName>
                                        </p:attrNameLst>
                                      </p:cBhvr>
                                      <p:tavLst>
                                        <p:tav tm="0">
                                          <p:val>
                                            <p:strVal val="ppt_x"/>
                                          </p:val>
                                        </p:tav>
                                        <p:tav tm="100000">
                                          <p:val>
                                            <p:strVal val="ppt_x"/>
                                          </p:val>
                                        </p:tav>
                                      </p:tavLst>
                                    </p:anim>
                                    <p:anim calcmode="lin" valueType="num">
                                      <p:cBhvr>
                                        <p:cTn id="443" dur="1000"/>
                                        <p:tgtEl>
                                          <p:spTgt spid="91"/>
                                        </p:tgtEl>
                                        <p:attrNameLst>
                                          <p:attrName>ppt_y</p:attrName>
                                        </p:attrNameLst>
                                      </p:cBhvr>
                                      <p:tavLst>
                                        <p:tav tm="0">
                                          <p:val>
                                            <p:strVal val="ppt_y"/>
                                          </p:val>
                                        </p:tav>
                                        <p:tav tm="100000">
                                          <p:val>
                                            <p:strVal val="ppt_y+.1"/>
                                          </p:val>
                                        </p:tav>
                                      </p:tavLst>
                                    </p:anim>
                                    <p:set>
                                      <p:cBhvr>
                                        <p:cTn id="444" dur="1" fill="hold">
                                          <p:stCondLst>
                                            <p:cond delay="999"/>
                                          </p:stCondLst>
                                        </p:cTn>
                                        <p:tgtEl>
                                          <p:spTgt spid="91"/>
                                        </p:tgtEl>
                                        <p:attrNameLst>
                                          <p:attrName>style.visibility</p:attrName>
                                        </p:attrNameLst>
                                      </p:cBhvr>
                                      <p:to>
                                        <p:strVal val="hidden"/>
                                      </p:to>
                                    </p:set>
                                  </p:childTnLst>
                                </p:cTn>
                              </p:par>
                              <p:par>
                                <p:cTn id="445" presetID="42" presetClass="exit" presetSubtype="0" fill="hold" grpId="0" nodeType="withEffect">
                                  <p:stCondLst>
                                    <p:cond delay="0"/>
                                  </p:stCondLst>
                                  <p:childTnLst>
                                    <p:animEffect transition="out" filter="fade">
                                      <p:cBhvr>
                                        <p:cTn id="446" dur="1000"/>
                                        <p:tgtEl>
                                          <p:spTgt spid="92"/>
                                        </p:tgtEl>
                                      </p:cBhvr>
                                    </p:animEffect>
                                    <p:anim calcmode="lin" valueType="num">
                                      <p:cBhvr>
                                        <p:cTn id="447" dur="1000"/>
                                        <p:tgtEl>
                                          <p:spTgt spid="92"/>
                                        </p:tgtEl>
                                        <p:attrNameLst>
                                          <p:attrName>ppt_x</p:attrName>
                                        </p:attrNameLst>
                                      </p:cBhvr>
                                      <p:tavLst>
                                        <p:tav tm="0">
                                          <p:val>
                                            <p:strVal val="ppt_x"/>
                                          </p:val>
                                        </p:tav>
                                        <p:tav tm="100000">
                                          <p:val>
                                            <p:strVal val="ppt_x"/>
                                          </p:val>
                                        </p:tav>
                                      </p:tavLst>
                                    </p:anim>
                                    <p:anim calcmode="lin" valueType="num">
                                      <p:cBhvr>
                                        <p:cTn id="448" dur="1000"/>
                                        <p:tgtEl>
                                          <p:spTgt spid="92"/>
                                        </p:tgtEl>
                                        <p:attrNameLst>
                                          <p:attrName>ppt_y</p:attrName>
                                        </p:attrNameLst>
                                      </p:cBhvr>
                                      <p:tavLst>
                                        <p:tav tm="0">
                                          <p:val>
                                            <p:strVal val="ppt_y"/>
                                          </p:val>
                                        </p:tav>
                                        <p:tav tm="100000">
                                          <p:val>
                                            <p:strVal val="ppt_y+.1"/>
                                          </p:val>
                                        </p:tav>
                                      </p:tavLst>
                                    </p:anim>
                                    <p:set>
                                      <p:cBhvr>
                                        <p:cTn id="449" dur="1" fill="hold">
                                          <p:stCondLst>
                                            <p:cond delay="999"/>
                                          </p:stCondLst>
                                        </p:cTn>
                                        <p:tgtEl>
                                          <p:spTgt spid="92"/>
                                        </p:tgtEl>
                                        <p:attrNameLst>
                                          <p:attrName>style.visibility</p:attrName>
                                        </p:attrNameLst>
                                      </p:cBhvr>
                                      <p:to>
                                        <p:strVal val="hidden"/>
                                      </p:to>
                                    </p:set>
                                  </p:childTnLst>
                                </p:cTn>
                              </p:par>
                              <p:par>
                                <p:cTn id="450" presetID="42" presetClass="exit" presetSubtype="0" fill="hold" grpId="0" nodeType="withEffect">
                                  <p:stCondLst>
                                    <p:cond delay="0"/>
                                  </p:stCondLst>
                                  <p:childTnLst>
                                    <p:animEffect transition="out" filter="fade">
                                      <p:cBhvr>
                                        <p:cTn id="451" dur="1000"/>
                                        <p:tgtEl>
                                          <p:spTgt spid="93"/>
                                        </p:tgtEl>
                                      </p:cBhvr>
                                    </p:animEffect>
                                    <p:anim calcmode="lin" valueType="num">
                                      <p:cBhvr>
                                        <p:cTn id="452" dur="1000"/>
                                        <p:tgtEl>
                                          <p:spTgt spid="93"/>
                                        </p:tgtEl>
                                        <p:attrNameLst>
                                          <p:attrName>ppt_x</p:attrName>
                                        </p:attrNameLst>
                                      </p:cBhvr>
                                      <p:tavLst>
                                        <p:tav tm="0">
                                          <p:val>
                                            <p:strVal val="ppt_x"/>
                                          </p:val>
                                        </p:tav>
                                        <p:tav tm="100000">
                                          <p:val>
                                            <p:strVal val="ppt_x"/>
                                          </p:val>
                                        </p:tav>
                                      </p:tavLst>
                                    </p:anim>
                                    <p:anim calcmode="lin" valueType="num">
                                      <p:cBhvr>
                                        <p:cTn id="453" dur="1000"/>
                                        <p:tgtEl>
                                          <p:spTgt spid="93"/>
                                        </p:tgtEl>
                                        <p:attrNameLst>
                                          <p:attrName>ppt_y</p:attrName>
                                        </p:attrNameLst>
                                      </p:cBhvr>
                                      <p:tavLst>
                                        <p:tav tm="0">
                                          <p:val>
                                            <p:strVal val="ppt_y"/>
                                          </p:val>
                                        </p:tav>
                                        <p:tav tm="100000">
                                          <p:val>
                                            <p:strVal val="ppt_y+.1"/>
                                          </p:val>
                                        </p:tav>
                                      </p:tavLst>
                                    </p:anim>
                                    <p:set>
                                      <p:cBhvr>
                                        <p:cTn id="454" dur="1" fill="hold">
                                          <p:stCondLst>
                                            <p:cond delay="999"/>
                                          </p:stCondLst>
                                        </p:cTn>
                                        <p:tgtEl>
                                          <p:spTgt spid="93"/>
                                        </p:tgtEl>
                                        <p:attrNameLst>
                                          <p:attrName>style.visibility</p:attrName>
                                        </p:attrNameLst>
                                      </p:cBhvr>
                                      <p:to>
                                        <p:strVal val="hidden"/>
                                      </p:to>
                                    </p:set>
                                  </p:childTnLst>
                                </p:cTn>
                              </p:par>
                              <p:par>
                                <p:cTn id="455" presetID="42" presetClass="exit" presetSubtype="0" fill="hold" grpId="0" nodeType="withEffect">
                                  <p:stCondLst>
                                    <p:cond delay="0"/>
                                  </p:stCondLst>
                                  <p:childTnLst>
                                    <p:animEffect transition="out" filter="fade">
                                      <p:cBhvr>
                                        <p:cTn id="456" dur="1000"/>
                                        <p:tgtEl>
                                          <p:spTgt spid="94"/>
                                        </p:tgtEl>
                                      </p:cBhvr>
                                    </p:animEffect>
                                    <p:anim calcmode="lin" valueType="num">
                                      <p:cBhvr>
                                        <p:cTn id="457" dur="1000"/>
                                        <p:tgtEl>
                                          <p:spTgt spid="94"/>
                                        </p:tgtEl>
                                        <p:attrNameLst>
                                          <p:attrName>ppt_x</p:attrName>
                                        </p:attrNameLst>
                                      </p:cBhvr>
                                      <p:tavLst>
                                        <p:tav tm="0">
                                          <p:val>
                                            <p:strVal val="ppt_x"/>
                                          </p:val>
                                        </p:tav>
                                        <p:tav tm="100000">
                                          <p:val>
                                            <p:strVal val="ppt_x"/>
                                          </p:val>
                                        </p:tav>
                                      </p:tavLst>
                                    </p:anim>
                                    <p:anim calcmode="lin" valueType="num">
                                      <p:cBhvr>
                                        <p:cTn id="458" dur="1000"/>
                                        <p:tgtEl>
                                          <p:spTgt spid="94"/>
                                        </p:tgtEl>
                                        <p:attrNameLst>
                                          <p:attrName>ppt_y</p:attrName>
                                        </p:attrNameLst>
                                      </p:cBhvr>
                                      <p:tavLst>
                                        <p:tav tm="0">
                                          <p:val>
                                            <p:strVal val="ppt_y"/>
                                          </p:val>
                                        </p:tav>
                                        <p:tav tm="100000">
                                          <p:val>
                                            <p:strVal val="ppt_y+.1"/>
                                          </p:val>
                                        </p:tav>
                                      </p:tavLst>
                                    </p:anim>
                                    <p:set>
                                      <p:cBhvr>
                                        <p:cTn id="459" dur="1" fill="hold">
                                          <p:stCondLst>
                                            <p:cond delay="999"/>
                                          </p:stCondLst>
                                        </p:cTn>
                                        <p:tgtEl>
                                          <p:spTgt spid="94"/>
                                        </p:tgtEl>
                                        <p:attrNameLst>
                                          <p:attrName>style.visibility</p:attrName>
                                        </p:attrNameLst>
                                      </p:cBhvr>
                                      <p:to>
                                        <p:strVal val="hidden"/>
                                      </p:to>
                                    </p:set>
                                  </p:childTnLst>
                                </p:cTn>
                              </p:par>
                              <p:par>
                                <p:cTn id="460" presetID="42" presetClass="exit" presetSubtype="0" fill="hold" grpId="0" nodeType="withEffect">
                                  <p:stCondLst>
                                    <p:cond delay="0"/>
                                  </p:stCondLst>
                                  <p:childTnLst>
                                    <p:animEffect transition="out" filter="fade">
                                      <p:cBhvr>
                                        <p:cTn id="461" dur="1000"/>
                                        <p:tgtEl>
                                          <p:spTgt spid="95"/>
                                        </p:tgtEl>
                                      </p:cBhvr>
                                    </p:animEffect>
                                    <p:anim calcmode="lin" valueType="num">
                                      <p:cBhvr>
                                        <p:cTn id="462" dur="1000"/>
                                        <p:tgtEl>
                                          <p:spTgt spid="95"/>
                                        </p:tgtEl>
                                        <p:attrNameLst>
                                          <p:attrName>ppt_x</p:attrName>
                                        </p:attrNameLst>
                                      </p:cBhvr>
                                      <p:tavLst>
                                        <p:tav tm="0">
                                          <p:val>
                                            <p:strVal val="ppt_x"/>
                                          </p:val>
                                        </p:tav>
                                        <p:tav tm="100000">
                                          <p:val>
                                            <p:strVal val="ppt_x"/>
                                          </p:val>
                                        </p:tav>
                                      </p:tavLst>
                                    </p:anim>
                                    <p:anim calcmode="lin" valueType="num">
                                      <p:cBhvr>
                                        <p:cTn id="463" dur="1000"/>
                                        <p:tgtEl>
                                          <p:spTgt spid="95"/>
                                        </p:tgtEl>
                                        <p:attrNameLst>
                                          <p:attrName>ppt_y</p:attrName>
                                        </p:attrNameLst>
                                      </p:cBhvr>
                                      <p:tavLst>
                                        <p:tav tm="0">
                                          <p:val>
                                            <p:strVal val="ppt_y"/>
                                          </p:val>
                                        </p:tav>
                                        <p:tav tm="100000">
                                          <p:val>
                                            <p:strVal val="ppt_y+.1"/>
                                          </p:val>
                                        </p:tav>
                                      </p:tavLst>
                                    </p:anim>
                                    <p:set>
                                      <p:cBhvr>
                                        <p:cTn id="464" dur="1" fill="hold">
                                          <p:stCondLst>
                                            <p:cond delay="999"/>
                                          </p:stCondLst>
                                        </p:cTn>
                                        <p:tgtEl>
                                          <p:spTgt spid="95"/>
                                        </p:tgtEl>
                                        <p:attrNameLst>
                                          <p:attrName>style.visibility</p:attrName>
                                        </p:attrNameLst>
                                      </p:cBhvr>
                                      <p:to>
                                        <p:strVal val="hidden"/>
                                      </p:to>
                                    </p:set>
                                  </p:childTnLst>
                                </p:cTn>
                              </p:par>
                              <p:par>
                                <p:cTn id="465" presetID="42" presetClass="exit" presetSubtype="0" fill="hold" grpId="0" nodeType="withEffect">
                                  <p:stCondLst>
                                    <p:cond delay="0"/>
                                  </p:stCondLst>
                                  <p:childTnLst>
                                    <p:animEffect transition="out" filter="fade">
                                      <p:cBhvr>
                                        <p:cTn id="466" dur="1000"/>
                                        <p:tgtEl>
                                          <p:spTgt spid="96"/>
                                        </p:tgtEl>
                                      </p:cBhvr>
                                    </p:animEffect>
                                    <p:anim calcmode="lin" valueType="num">
                                      <p:cBhvr>
                                        <p:cTn id="467" dur="1000"/>
                                        <p:tgtEl>
                                          <p:spTgt spid="96"/>
                                        </p:tgtEl>
                                        <p:attrNameLst>
                                          <p:attrName>ppt_x</p:attrName>
                                        </p:attrNameLst>
                                      </p:cBhvr>
                                      <p:tavLst>
                                        <p:tav tm="0">
                                          <p:val>
                                            <p:strVal val="ppt_x"/>
                                          </p:val>
                                        </p:tav>
                                        <p:tav tm="100000">
                                          <p:val>
                                            <p:strVal val="ppt_x"/>
                                          </p:val>
                                        </p:tav>
                                      </p:tavLst>
                                    </p:anim>
                                    <p:anim calcmode="lin" valueType="num">
                                      <p:cBhvr>
                                        <p:cTn id="468" dur="1000"/>
                                        <p:tgtEl>
                                          <p:spTgt spid="96"/>
                                        </p:tgtEl>
                                        <p:attrNameLst>
                                          <p:attrName>ppt_y</p:attrName>
                                        </p:attrNameLst>
                                      </p:cBhvr>
                                      <p:tavLst>
                                        <p:tav tm="0">
                                          <p:val>
                                            <p:strVal val="ppt_y"/>
                                          </p:val>
                                        </p:tav>
                                        <p:tav tm="100000">
                                          <p:val>
                                            <p:strVal val="ppt_y+.1"/>
                                          </p:val>
                                        </p:tav>
                                      </p:tavLst>
                                    </p:anim>
                                    <p:set>
                                      <p:cBhvr>
                                        <p:cTn id="469" dur="1" fill="hold">
                                          <p:stCondLst>
                                            <p:cond delay="999"/>
                                          </p:stCondLst>
                                        </p:cTn>
                                        <p:tgtEl>
                                          <p:spTgt spid="96"/>
                                        </p:tgtEl>
                                        <p:attrNameLst>
                                          <p:attrName>style.visibility</p:attrName>
                                        </p:attrNameLst>
                                      </p:cBhvr>
                                      <p:to>
                                        <p:strVal val="hidden"/>
                                      </p:to>
                                    </p:set>
                                  </p:childTnLst>
                                </p:cTn>
                              </p:par>
                              <p:par>
                                <p:cTn id="470" presetID="42" presetClass="exit" presetSubtype="0" fill="hold" grpId="0" nodeType="withEffect">
                                  <p:stCondLst>
                                    <p:cond delay="0"/>
                                  </p:stCondLst>
                                  <p:childTnLst>
                                    <p:animEffect transition="out" filter="fade">
                                      <p:cBhvr>
                                        <p:cTn id="471" dur="1000"/>
                                        <p:tgtEl>
                                          <p:spTgt spid="97"/>
                                        </p:tgtEl>
                                      </p:cBhvr>
                                    </p:animEffect>
                                    <p:anim calcmode="lin" valueType="num">
                                      <p:cBhvr>
                                        <p:cTn id="472" dur="1000"/>
                                        <p:tgtEl>
                                          <p:spTgt spid="97"/>
                                        </p:tgtEl>
                                        <p:attrNameLst>
                                          <p:attrName>ppt_x</p:attrName>
                                        </p:attrNameLst>
                                      </p:cBhvr>
                                      <p:tavLst>
                                        <p:tav tm="0">
                                          <p:val>
                                            <p:strVal val="ppt_x"/>
                                          </p:val>
                                        </p:tav>
                                        <p:tav tm="100000">
                                          <p:val>
                                            <p:strVal val="ppt_x"/>
                                          </p:val>
                                        </p:tav>
                                      </p:tavLst>
                                    </p:anim>
                                    <p:anim calcmode="lin" valueType="num">
                                      <p:cBhvr>
                                        <p:cTn id="473" dur="1000"/>
                                        <p:tgtEl>
                                          <p:spTgt spid="97"/>
                                        </p:tgtEl>
                                        <p:attrNameLst>
                                          <p:attrName>ppt_y</p:attrName>
                                        </p:attrNameLst>
                                      </p:cBhvr>
                                      <p:tavLst>
                                        <p:tav tm="0">
                                          <p:val>
                                            <p:strVal val="ppt_y"/>
                                          </p:val>
                                        </p:tav>
                                        <p:tav tm="100000">
                                          <p:val>
                                            <p:strVal val="ppt_y+.1"/>
                                          </p:val>
                                        </p:tav>
                                      </p:tavLst>
                                    </p:anim>
                                    <p:set>
                                      <p:cBhvr>
                                        <p:cTn id="474" dur="1" fill="hold">
                                          <p:stCondLst>
                                            <p:cond delay="999"/>
                                          </p:stCondLst>
                                        </p:cTn>
                                        <p:tgtEl>
                                          <p:spTgt spid="97"/>
                                        </p:tgtEl>
                                        <p:attrNameLst>
                                          <p:attrName>style.visibility</p:attrName>
                                        </p:attrNameLst>
                                      </p:cBhvr>
                                      <p:to>
                                        <p:strVal val="hidden"/>
                                      </p:to>
                                    </p:set>
                                  </p:childTnLst>
                                </p:cTn>
                              </p:par>
                              <p:par>
                                <p:cTn id="475" presetID="42" presetClass="exit" presetSubtype="0" fill="hold" grpId="0" nodeType="withEffect">
                                  <p:stCondLst>
                                    <p:cond delay="0"/>
                                  </p:stCondLst>
                                  <p:childTnLst>
                                    <p:animEffect transition="out" filter="fade">
                                      <p:cBhvr>
                                        <p:cTn id="476" dur="1000"/>
                                        <p:tgtEl>
                                          <p:spTgt spid="98"/>
                                        </p:tgtEl>
                                      </p:cBhvr>
                                    </p:animEffect>
                                    <p:anim calcmode="lin" valueType="num">
                                      <p:cBhvr>
                                        <p:cTn id="477" dur="1000"/>
                                        <p:tgtEl>
                                          <p:spTgt spid="98"/>
                                        </p:tgtEl>
                                        <p:attrNameLst>
                                          <p:attrName>ppt_x</p:attrName>
                                        </p:attrNameLst>
                                      </p:cBhvr>
                                      <p:tavLst>
                                        <p:tav tm="0">
                                          <p:val>
                                            <p:strVal val="ppt_x"/>
                                          </p:val>
                                        </p:tav>
                                        <p:tav tm="100000">
                                          <p:val>
                                            <p:strVal val="ppt_x"/>
                                          </p:val>
                                        </p:tav>
                                      </p:tavLst>
                                    </p:anim>
                                    <p:anim calcmode="lin" valueType="num">
                                      <p:cBhvr>
                                        <p:cTn id="478" dur="1000"/>
                                        <p:tgtEl>
                                          <p:spTgt spid="98"/>
                                        </p:tgtEl>
                                        <p:attrNameLst>
                                          <p:attrName>ppt_y</p:attrName>
                                        </p:attrNameLst>
                                      </p:cBhvr>
                                      <p:tavLst>
                                        <p:tav tm="0">
                                          <p:val>
                                            <p:strVal val="ppt_y"/>
                                          </p:val>
                                        </p:tav>
                                        <p:tav tm="100000">
                                          <p:val>
                                            <p:strVal val="ppt_y+.1"/>
                                          </p:val>
                                        </p:tav>
                                      </p:tavLst>
                                    </p:anim>
                                    <p:set>
                                      <p:cBhvr>
                                        <p:cTn id="479" dur="1" fill="hold">
                                          <p:stCondLst>
                                            <p:cond delay="999"/>
                                          </p:stCondLst>
                                        </p:cTn>
                                        <p:tgtEl>
                                          <p:spTgt spid="98"/>
                                        </p:tgtEl>
                                        <p:attrNameLst>
                                          <p:attrName>style.visibility</p:attrName>
                                        </p:attrNameLst>
                                      </p:cBhvr>
                                      <p:to>
                                        <p:strVal val="hidden"/>
                                      </p:to>
                                    </p:set>
                                  </p:childTnLst>
                                </p:cTn>
                              </p:par>
                              <p:par>
                                <p:cTn id="480" presetID="42" presetClass="exit" presetSubtype="0" fill="hold" grpId="0" nodeType="withEffect">
                                  <p:stCondLst>
                                    <p:cond delay="0"/>
                                  </p:stCondLst>
                                  <p:childTnLst>
                                    <p:animEffect transition="out" filter="fade">
                                      <p:cBhvr>
                                        <p:cTn id="481" dur="1000"/>
                                        <p:tgtEl>
                                          <p:spTgt spid="99"/>
                                        </p:tgtEl>
                                      </p:cBhvr>
                                    </p:animEffect>
                                    <p:anim calcmode="lin" valueType="num">
                                      <p:cBhvr>
                                        <p:cTn id="482" dur="1000"/>
                                        <p:tgtEl>
                                          <p:spTgt spid="99"/>
                                        </p:tgtEl>
                                        <p:attrNameLst>
                                          <p:attrName>ppt_x</p:attrName>
                                        </p:attrNameLst>
                                      </p:cBhvr>
                                      <p:tavLst>
                                        <p:tav tm="0">
                                          <p:val>
                                            <p:strVal val="ppt_x"/>
                                          </p:val>
                                        </p:tav>
                                        <p:tav tm="100000">
                                          <p:val>
                                            <p:strVal val="ppt_x"/>
                                          </p:val>
                                        </p:tav>
                                      </p:tavLst>
                                    </p:anim>
                                    <p:anim calcmode="lin" valueType="num">
                                      <p:cBhvr>
                                        <p:cTn id="483" dur="1000"/>
                                        <p:tgtEl>
                                          <p:spTgt spid="99"/>
                                        </p:tgtEl>
                                        <p:attrNameLst>
                                          <p:attrName>ppt_y</p:attrName>
                                        </p:attrNameLst>
                                      </p:cBhvr>
                                      <p:tavLst>
                                        <p:tav tm="0">
                                          <p:val>
                                            <p:strVal val="ppt_y"/>
                                          </p:val>
                                        </p:tav>
                                        <p:tav tm="100000">
                                          <p:val>
                                            <p:strVal val="ppt_y+.1"/>
                                          </p:val>
                                        </p:tav>
                                      </p:tavLst>
                                    </p:anim>
                                    <p:set>
                                      <p:cBhvr>
                                        <p:cTn id="484" dur="1" fill="hold">
                                          <p:stCondLst>
                                            <p:cond delay="999"/>
                                          </p:stCondLst>
                                        </p:cTn>
                                        <p:tgtEl>
                                          <p:spTgt spid="99"/>
                                        </p:tgtEl>
                                        <p:attrNameLst>
                                          <p:attrName>style.visibility</p:attrName>
                                        </p:attrNameLst>
                                      </p:cBhvr>
                                      <p:to>
                                        <p:strVal val="hidden"/>
                                      </p:to>
                                    </p:set>
                                  </p:childTnLst>
                                </p:cTn>
                              </p:par>
                              <p:par>
                                <p:cTn id="485" presetID="42" presetClass="exit" presetSubtype="0" fill="hold" grpId="0" nodeType="withEffect">
                                  <p:stCondLst>
                                    <p:cond delay="0"/>
                                  </p:stCondLst>
                                  <p:childTnLst>
                                    <p:animEffect transition="out" filter="fade">
                                      <p:cBhvr>
                                        <p:cTn id="486" dur="1000"/>
                                        <p:tgtEl>
                                          <p:spTgt spid="100"/>
                                        </p:tgtEl>
                                      </p:cBhvr>
                                    </p:animEffect>
                                    <p:anim calcmode="lin" valueType="num">
                                      <p:cBhvr>
                                        <p:cTn id="487" dur="1000"/>
                                        <p:tgtEl>
                                          <p:spTgt spid="100"/>
                                        </p:tgtEl>
                                        <p:attrNameLst>
                                          <p:attrName>ppt_x</p:attrName>
                                        </p:attrNameLst>
                                      </p:cBhvr>
                                      <p:tavLst>
                                        <p:tav tm="0">
                                          <p:val>
                                            <p:strVal val="ppt_x"/>
                                          </p:val>
                                        </p:tav>
                                        <p:tav tm="100000">
                                          <p:val>
                                            <p:strVal val="ppt_x"/>
                                          </p:val>
                                        </p:tav>
                                      </p:tavLst>
                                    </p:anim>
                                    <p:anim calcmode="lin" valueType="num">
                                      <p:cBhvr>
                                        <p:cTn id="488" dur="1000"/>
                                        <p:tgtEl>
                                          <p:spTgt spid="100"/>
                                        </p:tgtEl>
                                        <p:attrNameLst>
                                          <p:attrName>ppt_y</p:attrName>
                                        </p:attrNameLst>
                                      </p:cBhvr>
                                      <p:tavLst>
                                        <p:tav tm="0">
                                          <p:val>
                                            <p:strVal val="ppt_y"/>
                                          </p:val>
                                        </p:tav>
                                        <p:tav tm="100000">
                                          <p:val>
                                            <p:strVal val="ppt_y+.1"/>
                                          </p:val>
                                        </p:tav>
                                      </p:tavLst>
                                    </p:anim>
                                    <p:set>
                                      <p:cBhvr>
                                        <p:cTn id="489" dur="1" fill="hold">
                                          <p:stCondLst>
                                            <p:cond delay="999"/>
                                          </p:stCondLst>
                                        </p:cTn>
                                        <p:tgtEl>
                                          <p:spTgt spid="100"/>
                                        </p:tgtEl>
                                        <p:attrNameLst>
                                          <p:attrName>style.visibility</p:attrName>
                                        </p:attrNameLst>
                                      </p:cBhvr>
                                      <p:to>
                                        <p:strVal val="hidden"/>
                                      </p:to>
                                    </p:set>
                                  </p:childTnLst>
                                </p:cTn>
                              </p:par>
                              <p:par>
                                <p:cTn id="490" presetID="42" presetClass="exit" presetSubtype="0" fill="hold" grpId="0" nodeType="withEffect">
                                  <p:stCondLst>
                                    <p:cond delay="0"/>
                                  </p:stCondLst>
                                  <p:childTnLst>
                                    <p:animEffect transition="out" filter="fade">
                                      <p:cBhvr>
                                        <p:cTn id="491" dur="1000"/>
                                        <p:tgtEl>
                                          <p:spTgt spid="101"/>
                                        </p:tgtEl>
                                      </p:cBhvr>
                                    </p:animEffect>
                                    <p:anim calcmode="lin" valueType="num">
                                      <p:cBhvr>
                                        <p:cTn id="492" dur="1000"/>
                                        <p:tgtEl>
                                          <p:spTgt spid="101"/>
                                        </p:tgtEl>
                                        <p:attrNameLst>
                                          <p:attrName>ppt_x</p:attrName>
                                        </p:attrNameLst>
                                      </p:cBhvr>
                                      <p:tavLst>
                                        <p:tav tm="0">
                                          <p:val>
                                            <p:strVal val="ppt_x"/>
                                          </p:val>
                                        </p:tav>
                                        <p:tav tm="100000">
                                          <p:val>
                                            <p:strVal val="ppt_x"/>
                                          </p:val>
                                        </p:tav>
                                      </p:tavLst>
                                    </p:anim>
                                    <p:anim calcmode="lin" valueType="num">
                                      <p:cBhvr>
                                        <p:cTn id="493" dur="1000"/>
                                        <p:tgtEl>
                                          <p:spTgt spid="101"/>
                                        </p:tgtEl>
                                        <p:attrNameLst>
                                          <p:attrName>ppt_y</p:attrName>
                                        </p:attrNameLst>
                                      </p:cBhvr>
                                      <p:tavLst>
                                        <p:tav tm="0">
                                          <p:val>
                                            <p:strVal val="ppt_y"/>
                                          </p:val>
                                        </p:tav>
                                        <p:tav tm="100000">
                                          <p:val>
                                            <p:strVal val="ppt_y+.1"/>
                                          </p:val>
                                        </p:tav>
                                      </p:tavLst>
                                    </p:anim>
                                    <p:set>
                                      <p:cBhvr>
                                        <p:cTn id="494" dur="1" fill="hold">
                                          <p:stCondLst>
                                            <p:cond delay="999"/>
                                          </p:stCondLst>
                                        </p:cTn>
                                        <p:tgtEl>
                                          <p:spTgt spid="101"/>
                                        </p:tgtEl>
                                        <p:attrNameLst>
                                          <p:attrName>style.visibility</p:attrName>
                                        </p:attrNameLst>
                                      </p:cBhvr>
                                      <p:to>
                                        <p:strVal val="hidden"/>
                                      </p:to>
                                    </p:set>
                                  </p:childTnLst>
                                </p:cTn>
                              </p:par>
                              <p:par>
                                <p:cTn id="495" presetID="42" presetClass="exit" presetSubtype="0" fill="hold" grpId="0" nodeType="withEffect">
                                  <p:stCondLst>
                                    <p:cond delay="0"/>
                                  </p:stCondLst>
                                  <p:childTnLst>
                                    <p:animEffect transition="out" filter="fade">
                                      <p:cBhvr>
                                        <p:cTn id="496" dur="1000"/>
                                        <p:tgtEl>
                                          <p:spTgt spid="102"/>
                                        </p:tgtEl>
                                      </p:cBhvr>
                                    </p:animEffect>
                                    <p:anim calcmode="lin" valueType="num">
                                      <p:cBhvr>
                                        <p:cTn id="497" dur="1000"/>
                                        <p:tgtEl>
                                          <p:spTgt spid="102"/>
                                        </p:tgtEl>
                                        <p:attrNameLst>
                                          <p:attrName>ppt_x</p:attrName>
                                        </p:attrNameLst>
                                      </p:cBhvr>
                                      <p:tavLst>
                                        <p:tav tm="0">
                                          <p:val>
                                            <p:strVal val="ppt_x"/>
                                          </p:val>
                                        </p:tav>
                                        <p:tav tm="100000">
                                          <p:val>
                                            <p:strVal val="ppt_x"/>
                                          </p:val>
                                        </p:tav>
                                      </p:tavLst>
                                    </p:anim>
                                    <p:anim calcmode="lin" valueType="num">
                                      <p:cBhvr>
                                        <p:cTn id="498" dur="1000"/>
                                        <p:tgtEl>
                                          <p:spTgt spid="102"/>
                                        </p:tgtEl>
                                        <p:attrNameLst>
                                          <p:attrName>ppt_y</p:attrName>
                                        </p:attrNameLst>
                                      </p:cBhvr>
                                      <p:tavLst>
                                        <p:tav tm="0">
                                          <p:val>
                                            <p:strVal val="ppt_y"/>
                                          </p:val>
                                        </p:tav>
                                        <p:tav tm="100000">
                                          <p:val>
                                            <p:strVal val="ppt_y+.1"/>
                                          </p:val>
                                        </p:tav>
                                      </p:tavLst>
                                    </p:anim>
                                    <p:set>
                                      <p:cBhvr>
                                        <p:cTn id="499" dur="1" fill="hold">
                                          <p:stCondLst>
                                            <p:cond delay="999"/>
                                          </p:stCondLst>
                                        </p:cTn>
                                        <p:tgtEl>
                                          <p:spTgt spid="102"/>
                                        </p:tgtEl>
                                        <p:attrNameLst>
                                          <p:attrName>style.visibility</p:attrName>
                                        </p:attrNameLst>
                                      </p:cBhvr>
                                      <p:to>
                                        <p:strVal val="hidden"/>
                                      </p:to>
                                    </p:set>
                                  </p:childTnLst>
                                </p:cTn>
                              </p:par>
                              <p:par>
                                <p:cTn id="500" presetID="42" presetClass="exit" presetSubtype="0" fill="hold" grpId="0" nodeType="withEffect">
                                  <p:stCondLst>
                                    <p:cond delay="0"/>
                                  </p:stCondLst>
                                  <p:childTnLst>
                                    <p:animEffect transition="out" filter="fade">
                                      <p:cBhvr>
                                        <p:cTn id="501" dur="1000"/>
                                        <p:tgtEl>
                                          <p:spTgt spid="103"/>
                                        </p:tgtEl>
                                      </p:cBhvr>
                                    </p:animEffect>
                                    <p:anim calcmode="lin" valueType="num">
                                      <p:cBhvr>
                                        <p:cTn id="502" dur="1000"/>
                                        <p:tgtEl>
                                          <p:spTgt spid="103"/>
                                        </p:tgtEl>
                                        <p:attrNameLst>
                                          <p:attrName>ppt_x</p:attrName>
                                        </p:attrNameLst>
                                      </p:cBhvr>
                                      <p:tavLst>
                                        <p:tav tm="0">
                                          <p:val>
                                            <p:strVal val="ppt_x"/>
                                          </p:val>
                                        </p:tav>
                                        <p:tav tm="100000">
                                          <p:val>
                                            <p:strVal val="ppt_x"/>
                                          </p:val>
                                        </p:tav>
                                      </p:tavLst>
                                    </p:anim>
                                    <p:anim calcmode="lin" valueType="num">
                                      <p:cBhvr>
                                        <p:cTn id="503" dur="1000"/>
                                        <p:tgtEl>
                                          <p:spTgt spid="103"/>
                                        </p:tgtEl>
                                        <p:attrNameLst>
                                          <p:attrName>ppt_y</p:attrName>
                                        </p:attrNameLst>
                                      </p:cBhvr>
                                      <p:tavLst>
                                        <p:tav tm="0">
                                          <p:val>
                                            <p:strVal val="ppt_y"/>
                                          </p:val>
                                        </p:tav>
                                        <p:tav tm="100000">
                                          <p:val>
                                            <p:strVal val="ppt_y+.1"/>
                                          </p:val>
                                        </p:tav>
                                      </p:tavLst>
                                    </p:anim>
                                    <p:set>
                                      <p:cBhvr>
                                        <p:cTn id="504" dur="1" fill="hold">
                                          <p:stCondLst>
                                            <p:cond delay="999"/>
                                          </p:stCondLst>
                                        </p:cTn>
                                        <p:tgtEl>
                                          <p:spTgt spid="103"/>
                                        </p:tgtEl>
                                        <p:attrNameLst>
                                          <p:attrName>style.visibility</p:attrName>
                                        </p:attrNameLst>
                                      </p:cBhvr>
                                      <p:to>
                                        <p:strVal val="hidden"/>
                                      </p:to>
                                    </p:set>
                                  </p:childTnLst>
                                </p:cTn>
                              </p:par>
                              <p:par>
                                <p:cTn id="505" presetID="42" presetClass="exit" presetSubtype="0" fill="hold" grpId="0" nodeType="withEffect">
                                  <p:stCondLst>
                                    <p:cond delay="0"/>
                                  </p:stCondLst>
                                  <p:childTnLst>
                                    <p:animEffect transition="out" filter="fade">
                                      <p:cBhvr>
                                        <p:cTn id="506" dur="1000"/>
                                        <p:tgtEl>
                                          <p:spTgt spid="104"/>
                                        </p:tgtEl>
                                      </p:cBhvr>
                                    </p:animEffect>
                                    <p:anim calcmode="lin" valueType="num">
                                      <p:cBhvr>
                                        <p:cTn id="507" dur="1000"/>
                                        <p:tgtEl>
                                          <p:spTgt spid="104"/>
                                        </p:tgtEl>
                                        <p:attrNameLst>
                                          <p:attrName>ppt_x</p:attrName>
                                        </p:attrNameLst>
                                      </p:cBhvr>
                                      <p:tavLst>
                                        <p:tav tm="0">
                                          <p:val>
                                            <p:strVal val="ppt_x"/>
                                          </p:val>
                                        </p:tav>
                                        <p:tav tm="100000">
                                          <p:val>
                                            <p:strVal val="ppt_x"/>
                                          </p:val>
                                        </p:tav>
                                      </p:tavLst>
                                    </p:anim>
                                    <p:anim calcmode="lin" valueType="num">
                                      <p:cBhvr>
                                        <p:cTn id="508" dur="1000"/>
                                        <p:tgtEl>
                                          <p:spTgt spid="104"/>
                                        </p:tgtEl>
                                        <p:attrNameLst>
                                          <p:attrName>ppt_y</p:attrName>
                                        </p:attrNameLst>
                                      </p:cBhvr>
                                      <p:tavLst>
                                        <p:tav tm="0">
                                          <p:val>
                                            <p:strVal val="ppt_y"/>
                                          </p:val>
                                        </p:tav>
                                        <p:tav tm="100000">
                                          <p:val>
                                            <p:strVal val="ppt_y+.1"/>
                                          </p:val>
                                        </p:tav>
                                      </p:tavLst>
                                    </p:anim>
                                    <p:set>
                                      <p:cBhvr>
                                        <p:cTn id="509" dur="1" fill="hold">
                                          <p:stCondLst>
                                            <p:cond delay="999"/>
                                          </p:stCondLst>
                                        </p:cTn>
                                        <p:tgtEl>
                                          <p:spTgt spid="104"/>
                                        </p:tgtEl>
                                        <p:attrNameLst>
                                          <p:attrName>style.visibility</p:attrName>
                                        </p:attrNameLst>
                                      </p:cBhvr>
                                      <p:to>
                                        <p:strVal val="hidden"/>
                                      </p:to>
                                    </p:set>
                                  </p:childTnLst>
                                </p:cTn>
                              </p:par>
                              <p:par>
                                <p:cTn id="510" presetID="42" presetClass="exit" presetSubtype="0" fill="hold" grpId="0" nodeType="withEffect">
                                  <p:stCondLst>
                                    <p:cond delay="0"/>
                                  </p:stCondLst>
                                  <p:childTnLst>
                                    <p:animEffect transition="out" filter="fade">
                                      <p:cBhvr>
                                        <p:cTn id="511" dur="1000"/>
                                        <p:tgtEl>
                                          <p:spTgt spid="105"/>
                                        </p:tgtEl>
                                      </p:cBhvr>
                                    </p:animEffect>
                                    <p:anim calcmode="lin" valueType="num">
                                      <p:cBhvr>
                                        <p:cTn id="512" dur="1000"/>
                                        <p:tgtEl>
                                          <p:spTgt spid="105"/>
                                        </p:tgtEl>
                                        <p:attrNameLst>
                                          <p:attrName>ppt_x</p:attrName>
                                        </p:attrNameLst>
                                      </p:cBhvr>
                                      <p:tavLst>
                                        <p:tav tm="0">
                                          <p:val>
                                            <p:strVal val="ppt_x"/>
                                          </p:val>
                                        </p:tav>
                                        <p:tav tm="100000">
                                          <p:val>
                                            <p:strVal val="ppt_x"/>
                                          </p:val>
                                        </p:tav>
                                      </p:tavLst>
                                    </p:anim>
                                    <p:anim calcmode="lin" valueType="num">
                                      <p:cBhvr>
                                        <p:cTn id="513" dur="1000"/>
                                        <p:tgtEl>
                                          <p:spTgt spid="105"/>
                                        </p:tgtEl>
                                        <p:attrNameLst>
                                          <p:attrName>ppt_y</p:attrName>
                                        </p:attrNameLst>
                                      </p:cBhvr>
                                      <p:tavLst>
                                        <p:tav tm="0">
                                          <p:val>
                                            <p:strVal val="ppt_y"/>
                                          </p:val>
                                        </p:tav>
                                        <p:tav tm="100000">
                                          <p:val>
                                            <p:strVal val="ppt_y+.1"/>
                                          </p:val>
                                        </p:tav>
                                      </p:tavLst>
                                    </p:anim>
                                    <p:set>
                                      <p:cBhvr>
                                        <p:cTn id="514" dur="1" fill="hold">
                                          <p:stCondLst>
                                            <p:cond delay="999"/>
                                          </p:stCondLst>
                                        </p:cTn>
                                        <p:tgtEl>
                                          <p:spTgt spid="105"/>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3" grpId="0" animBg="1"/>
      <p:bldP spid="4" grpId="0" animBg="1"/>
      <p:bldP spid="5" grpId="0" animBg="1"/>
      <p:bldP spid="6" grpId="0" animBg="1"/>
      <p:bldP spid="7" grpId="0" animBg="1"/>
      <p:bldP spid="8" grpId="0" animBg="1"/>
      <p:bldP spid="9" grpId="0" animBg="1"/>
      <p:bldP spid="10" grpId="0" animBg="1"/>
      <p:bldP spid="11" grpId="0" animBg="1"/>
      <p:bldP spid="12" grpId="0" animBg="1"/>
      <p:bldP spid="13" grpId="0" animBg="1"/>
      <p:bldP spid="14" grpId="0" animBg="1"/>
      <p:bldP spid="15" grpId="0" animBg="1"/>
      <p:bldP spid="16" grpId="0" animBg="1"/>
      <p:bldP spid="17" grpId="0" animBg="1"/>
      <p:bldP spid="18" grpId="0" animBg="1"/>
      <p:bldP spid="19" grpId="0" animBg="1"/>
      <p:bldP spid="20" grpId="0" animBg="1"/>
      <p:bldP spid="21" grpId="0" animBg="1"/>
      <p:bldP spid="22" grpId="0" animBg="1"/>
      <p:bldP spid="23" grpId="0" animBg="1"/>
      <p:bldP spid="24" grpId="0" animBg="1"/>
      <p:bldP spid="26" grpId="0" animBg="1"/>
      <p:bldP spid="27" grpId="0" animBg="1"/>
      <p:bldP spid="28" grpId="0" animBg="1"/>
      <p:bldP spid="29" grpId="0" animBg="1"/>
      <p:bldP spid="30" grpId="0" animBg="1"/>
      <p:bldP spid="31" grpId="0" animBg="1"/>
      <p:bldP spid="32" grpId="0" animBg="1"/>
      <p:bldP spid="33" grpId="0" animBg="1"/>
      <p:bldP spid="34" grpId="0" animBg="1"/>
      <p:bldP spid="35" grpId="0" animBg="1"/>
      <p:bldP spid="36" grpId="0" animBg="1"/>
      <p:bldP spid="37" grpId="0" animBg="1"/>
      <p:bldP spid="38" grpId="0" animBg="1"/>
      <p:bldP spid="39" grpId="0" animBg="1"/>
      <p:bldP spid="40" grpId="0" animBg="1"/>
      <p:bldP spid="41" grpId="0" animBg="1"/>
      <p:bldP spid="42" grpId="0" animBg="1"/>
      <p:bldP spid="43" grpId="0" animBg="1"/>
      <p:bldP spid="44" grpId="0" animBg="1"/>
      <p:bldP spid="45" grpId="0" animBg="1"/>
      <p:bldP spid="46" grpId="0" animBg="1"/>
      <p:bldP spid="47" grpId="0" animBg="1"/>
      <p:bldP spid="48" grpId="0" animBg="1"/>
      <p:bldP spid="49" grpId="0" animBg="1"/>
      <p:bldP spid="50" grpId="0" animBg="1"/>
      <p:bldP spid="51" grpId="0" animBg="1"/>
      <p:bldP spid="52" grpId="0" animBg="1"/>
      <p:bldP spid="53" grpId="0" animBg="1"/>
      <p:bldP spid="54" grpId="0" animBg="1"/>
      <p:bldP spid="55" grpId="0" animBg="1"/>
      <p:bldP spid="56" grpId="0" animBg="1"/>
      <p:bldP spid="57" grpId="0" animBg="1"/>
      <p:bldP spid="58" grpId="0" animBg="1"/>
      <p:bldP spid="59" grpId="0" animBg="1"/>
      <p:bldP spid="60" grpId="0" animBg="1"/>
      <p:bldP spid="61" grpId="0" animBg="1"/>
      <p:bldP spid="62" grpId="0" animBg="1"/>
      <p:bldP spid="63" grpId="0" animBg="1"/>
      <p:bldP spid="64" grpId="0" animBg="1"/>
      <p:bldP spid="65" grpId="0" animBg="1"/>
      <p:bldP spid="66" grpId="0" animBg="1"/>
      <p:bldP spid="67" grpId="0" animBg="1"/>
      <p:bldP spid="68" grpId="0" animBg="1"/>
      <p:bldP spid="69" grpId="0" animBg="1"/>
      <p:bldP spid="70" grpId="0" animBg="1"/>
      <p:bldP spid="71" grpId="0" animBg="1"/>
      <p:bldP spid="72" grpId="0" animBg="1"/>
      <p:bldP spid="73" grpId="0" animBg="1"/>
      <p:bldP spid="75" grpId="0" animBg="1"/>
      <p:bldP spid="76" grpId="0" animBg="1"/>
      <p:bldP spid="77" grpId="0" animBg="1"/>
      <p:bldP spid="78" grpId="0" animBg="1"/>
      <p:bldP spid="79" grpId="0" animBg="1"/>
      <p:bldP spid="80" grpId="0" animBg="1"/>
      <p:bldP spid="81" grpId="0" animBg="1"/>
      <p:bldP spid="82" grpId="0" animBg="1"/>
      <p:bldP spid="83" grpId="0" animBg="1"/>
      <p:bldP spid="84" grpId="0" animBg="1"/>
      <p:bldP spid="85" grpId="0" animBg="1"/>
      <p:bldP spid="86" grpId="0" animBg="1"/>
      <p:bldP spid="87" grpId="0" animBg="1"/>
      <p:bldP spid="88" grpId="0" animBg="1"/>
      <p:bldP spid="89" grpId="0" animBg="1"/>
      <p:bldP spid="90" grpId="0" animBg="1"/>
      <p:bldP spid="91" grpId="0" animBg="1"/>
      <p:bldP spid="92" grpId="0" animBg="1"/>
      <p:bldP spid="93" grpId="0" animBg="1"/>
      <p:bldP spid="94" grpId="0" animBg="1"/>
      <p:bldP spid="95" grpId="0" animBg="1"/>
      <p:bldP spid="96" grpId="0" animBg="1"/>
      <p:bldP spid="97" grpId="0" animBg="1"/>
      <p:bldP spid="98" grpId="0" animBg="1"/>
      <p:bldP spid="99" grpId="0" animBg="1"/>
      <p:bldP spid="100" grpId="0" animBg="1"/>
      <p:bldP spid="101" grpId="0" animBg="1"/>
      <p:bldP spid="102" grpId="0" animBg="1"/>
      <p:bldP spid="103" grpId="0" animBg="1"/>
      <p:bldP spid="104" grpId="0" animBg="1"/>
      <p:bldP spid="105" grpId="0" animBg="1"/>
    </p:bld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p:nvPr/>
        </p:nvSpPr>
        <p:spPr>
          <a:xfrm>
            <a:off x="8087591" y="2780515"/>
            <a:ext cx="91005" cy="46392"/>
          </a:xfrm>
          <a:prstGeom prst="rect">
            <a:avLst/>
          </a:prstGeom>
          <a:blipFill>
            <a:blip r:embed="rId2" cstate="print"/>
            <a:stretch>
              <a:fillRect/>
            </a:stretch>
          </a:blipFill>
        </p:spPr>
        <p:txBody>
          <a:bodyPr wrap="square" lIns="0" tIns="0" rIns="0" bIns="0" rtlCol="0">
            <a:noAutofit/>
          </a:bodyPr>
          <a:lstStyle/>
          <a:p>
            <a:endParaRPr/>
          </a:p>
        </p:txBody>
      </p:sp>
      <p:sp>
        <p:nvSpPr>
          <p:cNvPr id="3" name="object 3"/>
          <p:cNvSpPr/>
          <p:nvPr/>
        </p:nvSpPr>
        <p:spPr>
          <a:xfrm>
            <a:off x="8296794" y="2768917"/>
            <a:ext cx="93518" cy="56982"/>
          </a:xfrm>
          <a:prstGeom prst="rect">
            <a:avLst/>
          </a:prstGeom>
          <a:blipFill>
            <a:blip r:embed="rId3" cstate="print"/>
            <a:stretch>
              <a:fillRect/>
            </a:stretch>
          </a:blipFill>
        </p:spPr>
        <p:txBody>
          <a:bodyPr wrap="square" lIns="0" tIns="0" rIns="0" bIns="0" rtlCol="0">
            <a:noAutofit/>
          </a:bodyPr>
          <a:lstStyle/>
          <a:p>
            <a:endParaRPr/>
          </a:p>
        </p:txBody>
      </p:sp>
      <p:sp>
        <p:nvSpPr>
          <p:cNvPr id="4" name="object 4"/>
          <p:cNvSpPr/>
          <p:nvPr/>
        </p:nvSpPr>
        <p:spPr>
          <a:xfrm>
            <a:off x="8210205" y="2696303"/>
            <a:ext cx="184265" cy="128588"/>
          </a:xfrm>
          <a:prstGeom prst="rect">
            <a:avLst/>
          </a:prstGeom>
          <a:blipFill>
            <a:blip r:embed="rId4" cstate="print"/>
            <a:stretch>
              <a:fillRect/>
            </a:stretch>
          </a:blipFill>
        </p:spPr>
        <p:txBody>
          <a:bodyPr wrap="square" lIns="0" tIns="0" rIns="0" bIns="0" rtlCol="0">
            <a:noAutofit/>
          </a:bodyPr>
          <a:lstStyle/>
          <a:p>
            <a:endParaRPr/>
          </a:p>
        </p:txBody>
      </p:sp>
      <p:sp>
        <p:nvSpPr>
          <p:cNvPr id="5" name="object 5"/>
          <p:cNvSpPr/>
          <p:nvPr/>
        </p:nvSpPr>
        <p:spPr>
          <a:xfrm>
            <a:off x="8314114" y="2755807"/>
            <a:ext cx="80167" cy="29752"/>
          </a:xfrm>
          <a:prstGeom prst="rect">
            <a:avLst/>
          </a:prstGeom>
          <a:blipFill>
            <a:blip r:embed="rId5" cstate="print"/>
            <a:stretch>
              <a:fillRect/>
            </a:stretch>
          </a:blipFill>
        </p:spPr>
        <p:txBody>
          <a:bodyPr wrap="square" lIns="0" tIns="0" rIns="0" bIns="0" rtlCol="0">
            <a:noAutofit/>
          </a:bodyPr>
          <a:lstStyle/>
          <a:p>
            <a:endParaRPr/>
          </a:p>
        </p:txBody>
      </p:sp>
      <p:sp>
        <p:nvSpPr>
          <p:cNvPr id="6" name="object 6"/>
          <p:cNvSpPr/>
          <p:nvPr/>
        </p:nvSpPr>
        <p:spPr>
          <a:xfrm>
            <a:off x="8345288" y="2669073"/>
            <a:ext cx="76892" cy="34794"/>
          </a:xfrm>
          <a:prstGeom prst="rect">
            <a:avLst/>
          </a:prstGeom>
          <a:blipFill>
            <a:blip r:embed="rId6" cstate="print"/>
            <a:stretch>
              <a:fillRect/>
            </a:stretch>
          </a:blipFill>
        </p:spPr>
        <p:txBody>
          <a:bodyPr wrap="square" lIns="0" tIns="0" rIns="0" bIns="0" rtlCol="0">
            <a:noAutofit/>
          </a:bodyPr>
          <a:lstStyle/>
          <a:p>
            <a:endParaRPr/>
          </a:p>
        </p:txBody>
      </p:sp>
      <p:sp>
        <p:nvSpPr>
          <p:cNvPr id="7" name="object 7"/>
          <p:cNvSpPr/>
          <p:nvPr/>
        </p:nvSpPr>
        <p:spPr>
          <a:xfrm>
            <a:off x="7956665" y="2652433"/>
            <a:ext cx="283258" cy="151279"/>
          </a:xfrm>
          <a:prstGeom prst="rect">
            <a:avLst/>
          </a:prstGeom>
          <a:blipFill>
            <a:blip r:embed="rId7" cstate="print"/>
            <a:stretch>
              <a:fillRect/>
            </a:stretch>
          </a:blipFill>
        </p:spPr>
        <p:txBody>
          <a:bodyPr wrap="square" lIns="0" tIns="0" rIns="0" bIns="0" rtlCol="0">
            <a:noAutofit/>
          </a:bodyPr>
          <a:lstStyle/>
          <a:p>
            <a:endParaRPr/>
          </a:p>
        </p:txBody>
      </p:sp>
      <p:sp>
        <p:nvSpPr>
          <p:cNvPr id="8" name="object 8"/>
          <p:cNvSpPr/>
          <p:nvPr/>
        </p:nvSpPr>
        <p:spPr>
          <a:xfrm>
            <a:off x="8019705" y="2596963"/>
            <a:ext cx="343965" cy="90768"/>
          </a:xfrm>
          <a:prstGeom prst="rect">
            <a:avLst/>
          </a:prstGeom>
          <a:blipFill>
            <a:blip r:embed="rId8" cstate="print"/>
            <a:stretch>
              <a:fillRect/>
            </a:stretch>
          </a:blipFill>
        </p:spPr>
        <p:txBody>
          <a:bodyPr wrap="square" lIns="0" tIns="0" rIns="0" bIns="0" rtlCol="0">
            <a:noAutofit/>
          </a:bodyPr>
          <a:lstStyle/>
          <a:p>
            <a:endParaRPr/>
          </a:p>
        </p:txBody>
      </p:sp>
      <p:sp>
        <p:nvSpPr>
          <p:cNvPr id="9" name="object 9"/>
          <p:cNvSpPr/>
          <p:nvPr/>
        </p:nvSpPr>
        <p:spPr>
          <a:xfrm>
            <a:off x="8398628" y="2662517"/>
            <a:ext cx="43641" cy="18657"/>
          </a:xfrm>
          <a:prstGeom prst="rect">
            <a:avLst/>
          </a:prstGeom>
          <a:blipFill>
            <a:blip r:embed="rId9" cstate="print"/>
            <a:stretch>
              <a:fillRect/>
            </a:stretch>
          </a:blipFill>
        </p:spPr>
        <p:txBody>
          <a:bodyPr wrap="square" lIns="0" tIns="0" rIns="0" bIns="0" rtlCol="0">
            <a:noAutofit/>
          </a:bodyPr>
          <a:lstStyle/>
          <a:p>
            <a:endParaRPr/>
          </a:p>
        </p:txBody>
      </p:sp>
      <p:sp>
        <p:nvSpPr>
          <p:cNvPr id="10" name="object 10"/>
          <p:cNvSpPr/>
          <p:nvPr/>
        </p:nvSpPr>
        <p:spPr>
          <a:xfrm>
            <a:off x="8226828" y="2597973"/>
            <a:ext cx="231371" cy="69588"/>
          </a:xfrm>
          <a:prstGeom prst="rect">
            <a:avLst/>
          </a:prstGeom>
          <a:blipFill>
            <a:blip r:embed="rId10" cstate="print"/>
            <a:stretch>
              <a:fillRect/>
            </a:stretch>
          </a:blipFill>
        </p:spPr>
        <p:txBody>
          <a:bodyPr wrap="square" lIns="0" tIns="0" rIns="0" bIns="0" rtlCol="0">
            <a:noAutofit/>
          </a:bodyPr>
          <a:lstStyle/>
          <a:p>
            <a:endParaRPr/>
          </a:p>
        </p:txBody>
      </p:sp>
      <p:sp>
        <p:nvSpPr>
          <p:cNvPr id="11" name="object 11"/>
          <p:cNvSpPr/>
          <p:nvPr/>
        </p:nvSpPr>
        <p:spPr>
          <a:xfrm>
            <a:off x="8353597" y="2614109"/>
            <a:ext cx="104371" cy="34793"/>
          </a:xfrm>
          <a:prstGeom prst="rect">
            <a:avLst/>
          </a:prstGeom>
          <a:blipFill>
            <a:blip r:embed="rId11" cstate="print"/>
            <a:stretch>
              <a:fillRect/>
            </a:stretch>
          </a:blipFill>
        </p:spPr>
        <p:txBody>
          <a:bodyPr wrap="square" lIns="0" tIns="0" rIns="0" bIns="0" rtlCol="0">
            <a:noAutofit/>
          </a:bodyPr>
          <a:lstStyle/>
          <a:p>
            <a:endParaRPr/>
          </a:p>
        </p:txBody>
      </p:sp>
      <p:sp>
        <p:nvSpPr>
          <p:cNvPr id="12" name="object 12"/>
          <p:cNvSpPr/>
          <p:nvPr/>
        </p:nvSpPr>
        <p:spPr>
          <a:xfrm>
            <a:off x="8203972" y="2519307"/>
            <a:ext cx="139237" cy="141194"/>
          </a:xfrm>
          <a:prstGeom prst="rect">
            <a:avLst/>
          </a:prstGeom>
          <a:blipFill>
            <a:blip r:embed="rId12" cstate="print"/>
            <a:stretch>
              <a:fillRect/>
            </a:stretch>
          </a:blipFill>
        </p:spPr>
        <p:txBody>
          <a:bodyPr wrap="square" lIns="0" tIns="0" rIns="0" bIns="0" rtlCol="0">
            <a:noAutofit/>
          </a:bodyPr>
          <a:lstStyle/>
          <a:p>
            <a:endParaRPr/>
          </a:p>
        </p:txBody>
      </p:sp>
      <p:sp>
        <p:nvSpPr>
          <p:cNvPr id="13" name="object 13"/>
          <p:cNvSpPr/>
          <p:nvPr/>
        </p:nvSpPr>
        <p:spPr>
          <a:xfrm>
            <a:off x="8023859" y="2530401"/>
            <a:ext cx="108065" cy="69589"/>
          </a:xfrm>
          <a:prstGeom prst="rect">
            <a:avLst/>
          </a:prstGeom>
          <a:blipFill>
            <a:blip r:embed="rId13" cstate="print"/>
            <a:stretch>
              <a:fillRect/>
            </a:stretch>
          </a:blipFill>
        </p:spPr>
        <p:txBody>
          <a:bodyPr wrap="square" lIns="0" tIns="0" rIns="0" bIns="0" rtlCol="0">
            <a:noAutofit/>
          </a:bodyPr>
          <a:lstStyle/>
          <a:p>
            <a:endParaRPr/>
          </a:p>
        </p:txBody>
      </p:sp>
      <p:sp>
        <p:nvSpPr>
          <p:cNvPr id="14" name="object 14"/>
          <p:cNvSpPr/>
          <p:nvPr/>
        </p:nvSpPr>
        <p:spPr>
          <a:xfrm>
            <a:off x="8237913" y="2501153"/>
            <a:ext cx="87976" cy="70092"/>
          </a:xfrm>
          <a:prstGeom prst="rect">
            <a:avLst/>
          </a:prstGeom>
          <a:blipFill>
            <a:blip r:embed="rId14" cstate="print"/>
            <a:stretch>
              <a:fillRect/>
            </a:stretch>
          </a:blipFill>
        </p:spPr>
        <p:txBody>
          <a:bodyPr wrap="square" lIns="0" tIns="0" rIns="0" bIns="0" rtlCol="0">
            <a:noAutofit/>
          </a:bodyPr>
          <a:lstStyle/>
          <a:p>
            <a:endParaRPr/>
          </a:p>
        </p:txBody>
      </p:sp>
      <p:sp>
        <p:nvSpPr>
          <p:cNvPr id="15" name="object 15"/>
          <p:cNvSpPr/>
          <p:nvPr/>
        </p:nvSpPr>
        <p:spPr>
          <a:xfrm>
            <a:off x="8506690" y="1123501"/>
            <a:ext cx="72044" cy="55973"/>
          </a:xfrm>
          <a:prstGeom prst="rect">
            <a:avLst/>
          </a:prstGeom>
          <a:blipFill>
            <a:blip r:embed="rId15" cstate="print"/>
            <a:stretch>
              <a:fillRect/>
            </a:stretch>
          </a:blipFill>
        </p:spPr>
        <p:txBody>
          <a:bodyPr wrap="square" lIns="0" tIns="0" rIns="0" bIns="0" rtlCol="0">
            <a:noAutofit/>
          </a:bodyPr>
          <a:lstStyle/>
          <a:p>
            <a:endParaRPr/>
          </a:p>
        </p:txBody>
      </p:sp>
      <p:sp>
        <p:nvSpPr>
          <p:cNvPr id="16" name="object 16"/>
          <p:cNvSpPr/>
          <p:nvPr/>
        </p:nvSpPr>
        <p:spPr>
          <a:xfrm>
            <a:off x="8482448" y="1049377"/>
            <a:ext cx="114299" cy="109929"/>
          </a:xfrm>
          <a:prstGeom prst="rect">
            <a:avLst/>
          </a:prstGeom>
          <a:blipFill>
            <a:blip r:embed="rId16" cstate="print"/>
            <a:stretch>
              <a:fillRect/>
            </a:stretch>
          </a:blipFill>
        </p:spPr>
        <p:txBody>
          <a:bodyPr wrap="square" lIns="0" tIns="0" rIns="0" bIns="0" rtlCol="0">
            <a:noAutofit/>
          </a:bodyPr>
          <a:lstStyle/>
          <a:p>
            <a:endParaRPr/>
          </a:p>
        </p:txBody>
      </p:sp>
      <p:sp>
        <p:nvSpPr>
          <p:cNvPr id="17" name="object 17"/>
          <p:cNvSpPr/>
          <p:nvPr/>
        </p:nvSpPr>
        <p:spPr>
          <a:xfrm>
            <a:off x="8352904" y="1077615"/>
            <a:ext cx="96982" cy="65051"/>
          </a:xfrm>
          <a:prstGeom prst="rect">
            <a:avLst/>
          </a:prstGeom>
          <a:blipFill>
            <a:blip r:embed="rId17" cstate="print"/>
            <a:stretch>
              <a:fillRect/>
            </a:stretch>
          </a:blipFill>
        </p:spPr>
        <p:txBody>
          <a:bodyPr wrap="square" lIns="0" tIns="0" rIns="0" bIns="0" rtlCol="0">
            <a:noAutofit/>
          </a:bodyPr>
          <a:lstStyle/>
          <a:p>
            <a:endParaRPr/>
          </a:p>
        </p:txBody>
      </p:sp>
      <p:sp>
        <p:nvSpPr>
          <p:cNvPr id="18" name="object 18"/>
          <p:cNvSpPr/>
          <p:nvPr/>
        </p:nvSpPr>
        <p:spPr>
          <a:xfrm>
            <a:off x="8524008" y="1047358"/>
            <a:ext cx="176645" cy="67571"/>
          </a:xfrm>
          <a:prstGeom prst="rect">
            <a:avLst/>
          </a:prstGeom>
          <a:blipFill>
            <a:blip r:embed="rId18" cstate="print"/>
            <a:stretch>
              <a:fillRect/>
            </a:stretch>
          </a:blipFill>
        </p:spPr>
        <p:txBody>
          <a:bodyPr wrap="square" lIns="0" tIns="0" rIns="0" bIns="0" rtlCol="0">
            <a:noAutofit/>
          </a:bodyPr>
          <a:lstStyle/>
          <a:p>
            <a:endParaRPr/>
          </a:p>
        </p:txBody>
      </p:sp>
      <p:sp>
        <p:nvSpPr>
          <p:cNvPr id="19" name="object 19"/>
          <p:cNvSpPr/>
          <p:nvPr/>
        </p:nvSpPr>
        <p:spPr>
          <a:xfrm>
            <a:off x="8615448" y="1035255"/>
            <a:ext cx="77585" cy="30761"/>
          </a:xfrm>
          <a:prstGeom prst="rect">
            <a:avLst/>
          </a:prstGeom>
          <a:blipFill>
            <a:blip r:embed="rId19" cstate="print"/>
            <a:stretch>
              <a:fillRect/>
            </a:stretch>
          </a:blipFill>
        </p:spPr>
        <p:txBody>
          <a:bodyPr wrap="square" lIns="0" tIns="0" rIns="0" bIns="0" rtlCol="0">
            <a:noAutofit/>
          </a:bodyPr>
          <a:lstStyle/>
          <a:p>
            <a:endParaRPr/>
          </a:p>
        </p:txBody>
      </p:sp>
      <p:sp>
        <p:nvSpPr>
          <p:cNvPr id="20" name="object 20"/>
          <p:cNvSpPr/>
          <p:nvPr/>
        </p:nvSpPr>
        <p:spPr>
          <a:xfrm>
            <a:off x="8341129" y="1006514"/>
            <a:ext cx="231925" cy="74631"/>
          </a:xfrm>
          <a:prstGeom prst="rect">
            <a:avLst/>
          </a:prstGeom>
          <a:blipFill>
            <a:blip r:embed="rId20" cstate="print"/>
            <a:stretch>
              <a:fillRect/>
            </a:stretch>
          </a:blipFill>
        </p:spPr>
        <p:txBody>
          <a:bodyPr wrap="square" lIns="0" tIns="0" rIns="0" bIns="0" rtlCol="0">
            <a:noAutofit/>
          </a:bodyPr>
          <a:lstStyle/>
          <a:p>
            <a:endParaRPr/>
          </a:p>
        </p:txBody>
      </p:sp>
      <p:sp>
        <p:nvSpPr>
          <p:cNvPr id="21" name="object 21"/>
          <p:cNvSpPr/>
          <p:nvPr/>
        </p:nvSpPr>
        <p:spPr>
          <a:xfrm>
            <a:off x="8427027" y="927342"/>
            <a:ext cx="119149" cy="97827"/>
          </a:xfrm>
          <a:prstGeom prst="rect">
            <a:avLst/>
          </a:prstGeom>
          <a:blipFill>
            <a:blip r:embed="rId21" cstate="print"/>
            <a:stretch>
              <a:fillRect/>
            </a:stretch>
          </a:blipFill>
        </p:spPr>
        <p:txBody>
          <a:bodyPr wrap="square" lIns="0" tIns="0" rIns="0" bIns="0" rtlCol="0">
            <a:noAutofit/>
          </a:bodyPr>
          <a:lstStyle/>
          <a:p>
            <a:endParaRPr/>
          </a:p>
        </p:txBody>
      </p:sp>
      <p:sp>
        <p:nvSpPr>
          <p:cNvPr id="22" name="object 22"/>
          <p:cNvSpPr/>
          <p:nvPr/>
        </p:nvSpPr>
        <p:spPr>
          <a:xfrm>
            <a:off x="8519855" y="929865"/>
            <a:ext cx="150321" cy="93288"/>
          </a:xfrm>
          <a:prstGeom prst="rect">
            <a:avLst/>
          </a:prstGeom>
          <a:blipFill>
            <a:blip r:embed="rId22" cstate="print"/>
            <a:stretch>
              <a:fillRect/>
            </a:stretch>
          </a:blipFill>
        </p:spPr>
        <p:txBody>
          <a:bodyPr wrap="square" lIns="0" tIns="0" rIns="0" bIns="0" rtlCol="0">
            <a:noAutofit/>
          </a:bodyPr>
          <a:lstStyle/>
          <a:p>
            <a:endParaRPr/>
          </a:p>
        </p:txBody>
      </p:sp>
      <p:sp>
        <p:nvSpPr>
          <p:cNvPr id="23" name="object 23"/>
          <p:cNvSpPr/>
          <p:nvPr/>
        </p:nvSpPr>
        <p:spPr>
          <a:xfrm>
            <a:off x="8596054" y="932385"/>
            <a:ext cx="75507" cy="42863"/>
          </a:xfrm>
          <a:prstGeom prst="rect">
            <a:avLst/>
          </a:prstGeom>
          <a:blipFill>
            <a:blip r:embed="rId23" cstate="print"/>
            <a:stretch>
              <a:fillRect/>
            </a:stretch>
          </a:blipFill>
        </p:spPr>
        <p:txBody>
          <a:bodyPr wrap="square" lIns="0" tIns="0" rIns="0" bIns="0" rtlCol="0">
            <a:noAutofit/>
          </a:bodyPr>
          <a:lstStyle/>
          <a:p>
            <a:endParaRPr/>
          </a:p>
        </p:txBody>
      </p:sp>
      <p:sp>
        <p:nvSpPr>
          <p:cNvPr id="24" name="object 24"/>
          <p:cNvSpPr/>
          <p:nvPr/>
        </p:nvSpPr>
        <p:spPr>
          <a:xfrm>
            <a:off x="8323118" y="892046"/>
            <a:ext cx="217516" cy="125057"/>
          </a:xfrm>
          <a:prstGeom prst="rect">
            <a:avLst/>
          </a:prstGeom>
          <a:blipFill>
            <a:blip r:embed="rId24" cstate="print"/>
            <a:stretch>
              <a:fillRect/>
            </a:stretch>
          </a:blipFill>
        </p:spPr>
        <p:txBody>
          <a:bodyPr wrap="square" lIns="0" tIns="0" rIns="0" bIns="0" rtlCol="0">
            <a:noAutofit/>
          </a:bodyPr>
          <a:lstStyle/>
          <a:p>
            <a:endParaRPr/>
          </a:p>
        </p:txBody>
      </p:sp>
      <p:sp>
        <p:nvSpPr>
          <p:cNvPr id="26" name="object 26"/>
          <p:cNvSpPr/>
          <p:nvPr/>
        </p:nvSpPr>
        <p:spPr>
          <a:xfrm>
            <a:off x="8111143" y="4259020"/>
            <a:ext cx="76200" cy="54964"/>
          </a:xfrm>
          <a:prstGeom prst="rect">
            <a:avLst/>
          </a:prstGeom>
          <a:blipFill>
            <a:blip r:embed="rId25" cstate="print"/>
            <a:stretch>
              <a:fillRect/>
            </a:stretch>
          </a:blipFill>
        </p:spPr>
        <p:txBody>
          <a:bodyPr wrap="square" lIns="0" tIns="0" rIns="0" bIns="0" rtlCol="0">
            <a:noAutofit/>
          </a:bodyPr>
          <a:lstStyle/>
          <a:p>
            <a:endParaRPr/>
          </a:p>
        </p:txBody>
      </p:sp>
      <p:sp>
        <p:nvSpPr>
          <p:cNvPr id="27" name="object 27"/>
          <p:cNvSpPr/>
          <p:nvPr/>
        </p:nvSpPr>
        <p:spPr>
          <a:xfrm>
            <a:off x="8001000" y="4208594"/>
            <a:ext cx="155478" cy="89759"/>
          </a:xfrm>
          <a:prstGeom prst="rect">
            <a:avLst/>
          </a:prstGeom>
          <a:blipFill>
            <a:blip r:embed="rId26" cstate="print"/>
            <a:stretch>
              <a:fillRect/>
            </a:stretch>
          </a:blipFill>
        </p:spPr>
        <p:txBody>
          <a:bodyPr wrap="square" lIns="0" tIns="0" rIns="0" bIns="0" rtlCol="0">
            <a:noAutofit/>
          </a:bodyPr>
          <a:lstStyle/>
          <a:p>
            <a:endParaRPr/>
          </a:p>
        </p:txBody>
      </p:sp>
      <p:sp>
        <p:nvSpPr>
          <p:cNvPr id="28" name="object 28"/>
          <p:cNvSpPr/>
          <p:nvPr/>
        </p:nvSpPr>
        <p:spPr>
          <a:xfrm>
            <a:off x="8120844" y="4209099"/>
            <a:ext cx="97675" cy="73622"/>
          </a:xfrm>
          <a:prstGeom prst="rect">
            <a:avLst/>
          </a:prstGeom>
          <a:blipFill>
            <a:blip r:embed="rId27" cstate="print"/>
            <a:stretch>
              <a:fillRect/>
            </a:stretch>
          </a:blipFill>
        </p:spPr>
        <p:txBody>
          <a:bodyPr wrap="square" lIns="0" tIns="0" rIns="0" bIns="0" rtlCol="0">
            <a:noAutofit/>
          </a:bodyPr>
          <a:lstStyle/>
          <a:p>
            <a:endParaRPr/>
          </a:p>
        </p:txBody>
      </p:sp>
      <p:sp>
        <p:nvSpPr>
          <p:cNvPr id="29" name="object 29"/>
          <p:cNvSpPr/>
          <p:nvPr/>
        </p:nvSpPr>
        <p:spPr>
          <a:xfrm>
            <a:off x="7980913" y="4060339"/>
            <a:ext cx="175067" cy="201706"/>
          </a:xfrm>
          <a:prstGeom prst="rect">
            <a:avLst/>
          </a:prstGeom>
          <a:blipFill>
            <a:blip r:embed="rId28" cstate="print"/>
            <a:stretch>
              <a:fillRect/>
            </a:stretch>
          </a:blipFill>
        </p:spPr>
        <p:txBody>
          <a:bodyPr wrap="square" lIns="0" tIns="0" rIns="0" bIns="0" rtlCol="0">
            <a:noAutofit/>
          </a:bodyPr>
          <a:lstStyle/>
          <a:p>
            <a:endParaRPr/>
          </a:p>
        </p:txBody>
      </p:sp>
      <p:sp>
        <p:nvSpPr>
          <p:cNvPr id="30" name="object 30"/>
          <p:cNvSpPr/>
          <p:nvPr/>
        </p:nvSpPr>
        <p:spPr>
          <a:xfrm>
            <a:off x="8433957" y="4120853"/>
            <a:ext cx="161405" cy="97322"/>
          </a:xfrm>
          <a:prstGeom prst="rect">
            <a:avLst/>
          </a:prstGeom>
          <a:blipFill>
            <a:blip r:embed="rId29" cstate="print"/>
            <a:stretch>
              <a:fillRect/>
            </a:stretch>
          </a:blipFill>
        </p:spPr>
        <p:txBody>
          <a:bodyPr wrap="square" lIns="0" tIns="0" rIns="0" bIns="0" rtlCol="0">
            <a:noAutofit/>
          </a:bodyPr>
          <a:lstStyle/>
          <a:p>
            <a:endParaRPr/>
          </a:p>
        </p:txBody>
      </p:sp>
      <p:sp>
        <p:nvSpPr>
          <p:cNvPr id="31" name="object 31"/>
          <p:cNvSpPr/>
          <p:nvPr/>
        </p:nvSpPr>
        <p:spPr>
          <a:xfrm>
            <a:off x="8269087" y="4031598"/>
            <a:ext cx="325485" cy="181031"/>
          </a:xfrm>
          <a:prstGeom prst="rect">
            <a:avLst/>
          </a:prstGeom>
          <a:blipFill>
            <a:blip r:embed="rId30" cstate="print"/>
            <a:stretch>
              <a:fillRect/>
            </a:stretch>
          </a:blipFill>
        </p:spPr>
        <p:txBody>
          <a:bodyPr wrap="square" lIns="0" tIns="0" rIns="0" bIns="0" rtlCol="0">
            <a:noAutofit/>
          </a:bodyPr>
          <a:lstStyle/>
          <a:p>
            <a:endParaRPr/>
          </a:p>
        </p:txBody>
      </p:sp>
      <p:sp>
        <p:nvSpPr>
          <p:cNvPr id="32" name="object 32"/>
          <p:cNvSpPr/>
          <p:nvPr/>
        </p:nvSpPr>
        <p:spPr>
          <a:xfrm>
            <a:off x="8490757" y="4152115"/>
            <a:ext cx="95596" cy="44880"/>
          </a:xfrm>
          <a:prstGeom prst="rect">
            <a:avLst/>
          </a:prstGeom>
          <a:blipFill>
            <a:blip r:embed="rId31" cstate="print"/>
            <a:stretch>
              <a:fillRect/>
            </a:stretch>
          </a:blipFill>
        </p:spPr>
        <p:txBody>
          <a:bodyPr wrap="square" lIns="0" tIns="0" rIns="0" bIns="0" rtlCol="0">
            <a:noAutofit/>
          </a:bodyPr>
          <a:lstStyle/>
          <a:p>
            <a:endParaRPr/>
          </a:p>
        </p:txBody>
      </p:sp>
      <p:sp>
        <p:nvSpPr>
          <p:cNvPr id="33" name="object 33"/>
          <p:cNvSpPr/>
          <p:nvPr/>
        </p:nvSpPr>
        <p:spPr>
          <a:xfrm>
            <a:off x="7786257" y="4056810"/>
            <a:ext cx="79330" cy="93289"/>
          </a:xfrm>
          <a:prstGeom prst="rect">
            <a:avLst/>
          </a:prstGeom>
          <a:blipFill>
            <a:blip r:embed="rId32" cstate="print"/>
            <a:stretch>
              <a:fillRect/>
            </a:stretch>
          </a:blipFill>
        </p:spPr>
        <p:txBody>
          <a:bodyPr wrap="square" lIns="0" tIns="0" rIns="0" bIns="0" rtlCol="0">
            <a:noAutofit/>
          </a:bodyPr>
          <a:lstStyle/>
          <a:p>
            <a:endParaRPr/>
          </a:p>
        </p:txBody>
      </p:sp>
      <p:sp>
        <p:nvSpPr>
          <p:cNvPr id="34" name="object 34"/>
          <p:cNvSpPr/>
          <p:nvPr/>
        </p:nvSpPr>
        <p:spPr>
          <a:xfrm>
            <a:off x="7732221" y="4075469"/>
            <a:ext cx="63145" cy="69588"/>
          </a:xfrm>
          <a:prstGeom prst="rect">
            <a:avLst/>
          </a:prstGeom>
          <a:blipFill>
            <a:blip r:embed="rId33" cstate="print"/>
            <a:stretch>
              <a:fillRect/>
            </a:stretch>
          </a:blipFill>
        </p:spPr>
        <p:txBody>
          <a:bodyPr wrap="square" lIns="0" tIns="0" rIns="0" bIns="0" rtlCol="0">
            <a:noAutofit/>
          </a:bodyPr>
          <a:lstStyle/>
          <a:p>
            <a:endParaRPr/>
          </a:p>
        </p:txBody>
      </p:sp>
      <p:sp>
        <p:nvSpPr>
          <p:cNvPr id="35" name="object 35"/>
          <p:cNvSpPr/>
          <p:nvPr/>
        </p:nvSpPr>
        <p:spPr>
          <a:xfrm>
            <a:off x="8154093" y="4060339"/>
            <a:ext cx="80356" cy="50931"/>
          </a:xfrm>
          <a:prstGeom prst="rect">
            <a:avLst/>
          </a:prstGeom>
          <a:blipFill>
            <a:blip r:embed="rId34" cstate="print"/>
            <a:stretch>
              <a:fillRect/>
            </a:stretch>
          </a:blipFill>
        </p:spPr>
        <p:txBody>
          <a:bodyPr wrap="square" lIns="0" tIns="0" rIns="0" bIns="0" rtlCol="0">
            <a:noAutofit/>
          </a:bodyPr>
          <a:lstStyle/>
          <a:p>
            <a:endParaRPr/>
          </a:p>
        </p:txBody>
      </p:sp>
      <p:sp>
        <p:nvSpPr>
          <p:cNvPr id="36" name="object 36"/>
          <p:cNvSpPr/>
          <p:nvPr/>
        </p:nvSpPr>
        <p:spPr>
          <a:xfrm>
            <a:off x="7659487" y="4017980"/>
            <a:ext cx="210165" cy="85221"/>
          </a:xfrm>
          <a:prstGeom prst="rect">
            <a:avLst/>
          </a:prstGeom>
          <a:blipFill>
            <a:blip r:embed="rId35" cstate="print"/>
            <a:stretch>
              <a:fillRect/>
            </a:stretch>
          </a:blipFill>
        </p:spPr>
        <p:txBody>
          <a:bodyPr wrap="square" lIns="0" tIns="0" rIns="0" bIns="0" rtlCol="0">
            <a:noAutofit/>
          </a:bodyPr>
          <a:lstStyle/>
          <a:p>
            <a:endParaRPr/>
          </a:p>
        </p:txBody>
      </p:sp>
      <p:sp>
        <p:nvSpPr>
          <p:cNvPr id="37" name="object 37"/>
          <p:cNvSpPr/>
          <p:nvPr/>
        </p:nvSpPr>
        <p:spPr>
          <a:xfrm>
            <a:off x="8033560" y="4012436"/>
            <a:ext cx="288995" cy="82699"/>
          </a:xfrm>
          <a:prstGeom prst="rect">
            <a:avLst/>
          </a:prstGeom>
          <a:blipFill>
            <a:blip r:embed="rId36" cstate="print"/>
            <a:stretch>
              <a:fillRect/>
            </a:stretch>
          </a:blipFill>
        </p:spPr>
        <p:txBody>
          <a:bodyPr wrap="square" lIns="0" tIns="0" rIns="0" bIns="0" rtlCol="0">
            <a:noAutofit/>
          </a:bodyPr>
          <a:lstStyle/>
          <a:p>
            <a:endParaRPr/>
          </a:p>
        </p:txBody>
      </p:sp>
      <p:sp>
        <p:nvSpPr>
          <p:cNvPr id="38" name="object 38"/>
          <p:cNvSpPr/>
          <p:nvPr/>
        </p:nvSpPr>
        <p:spPr>
          <a:xfrm>
            <a:off x="8415946" y="4074962"/>
            <a:ext cx="178485" cy="44880"/>
          </a:xfrm>
          <a:prstGeom prst="rect">
            <a:avLst/>
          </a:prstGeom>
          <a:blipFill>
            <a:blip r:embed="rId37" cstate="print"/>
            <a:stretch>
              <a:fillRect/>
            </a:stretch>
          </a:blipFill>
        </p:spPr>
        <p:txBody>
          <a:bodyPr wrap="square" lIns="0" tIns="0" rIns="0" bIns="0" rtlCol="0">
            <a:noAutofit/>
          </a:bodyPr>
          <a:lstStyle/>
          <a:p>
            <a:endParaRPr/>
          </a:p>
        </p:txBody>
      </p:sp>
      <p:sp>
        <p:nvSpPr>
          <p:cNvPr id="39" name="object 39"/>
          <p:cNvSpPr/>
          <p:nvPr/>
        </p:nvSpPr>
        <p:spPr>
          <a:xfrm>
            <a:off x="7708668" y="3988734"/>
            <a:ext cx="227245" cy="61520"/>
          </a:xfrm>
          <a:prstGeom prst="rect">
            <a:avLst/>
          </a:prstGeom>
          <a:blipFill>
            <a:blip r:embed="rId38" cstate="print"/>
            <a:stretch>
              <a:fillRect/>
            </a:stretch>
          </a:blipFill>
        </p:spPr>
        <p:txBody>
          <a:bodyPr wrap="square" lIns="0" tIns="0" rIns="0" bIns="0" rtlCol="0">
            <a:noAutofit/>
          </a:bodyPr>
          <a:lstStyle/>
          <a:p>
            <a:endParaRPr/>
          </a:p>
        </p:txBody>
      </p:sp>
      <p:sp>
        <p:nvSpPr>
          <p:cNvPr id="40" name="object 40"/>
          <p:cNvSpPr/>
          <p:nvPr/>
        </p:nvSpPr>
        <p:spPr>
          <a:xfrm>
            <a:off x="7994073" y="4001847"/>
            <a:ext cx="295922" cy="68579"/>
          </a:xfrm>
          <a:prstGeom prst="rect">
            <a:avLst/>
          </a:prstGeom>
          <a:blipFill>
            <a:blip r:embed="rId39" cstate="print"/>
            <a:stretch>
              <a:fillRect/>
            </a:stretch>
          </a:blipFill>
        </p:spPr>
        <p:txBody>
          <a:bodyPr wrap="square" lIns="0" tIns="0" rIns="0" bIns="0" rtlCol="0">
            <a:noAutofit/>
          </a:bodyPr>
          <a:lstStyle/>
          <a:p>
            <a:endParaRPr/>
          </a:p>
        </p:txBody>
      </p:sp>
      <p:sp>
        <p:nvSpPr>
          <p:cNvPr id="41" name="object 41"/>
          <p:cNvSpPr/>
          <p:nvPr/>
        </p:nvSpPr>
        <p:spPr>
          <a:xfrm>
            <a:off x="7855527" y="3935786"/>
            <a:ext cx="261927" cy="92280"/>
          </a:xfrm>
          <a:prstGeom prst="rect">
            <a:avLst/>
          </a:prstGeom>
          <a:blipFill>
            <a:blip r:embed="rId40" cstate="print"/>
            <a:stretch>
              <a:fillRect/>
            </a:stretch>
          </a:blipFill>
        </p:spPr>
        <p:txBody>
          <a:bodyPr wrap="square" lIns="0" tIns="0" rIns="0" bIns="0" rtlCol="0">
            <a:noAutofit/>
          </a:bodyPr>
          <a:lstStyle/>
          <a:p>
            <a:endParaRPr/>
          </a:p>
        </p:txBody>
      </p:sp>
      <p:sp>
        <p:nvSpPr>
          <p:cNvPr id="42" name="object 42"/>
          <p:cNvSpPr/>
          <p:nvPr/>
        </p:nvSpPr>
        <p:spPr>
          <a:xfrm>
            <a:off x="8015547" y="3893933"/>
            <a:ext cx="369224" cy="115981"/>
          </a:xfrm>
          <a:prstGeom prst="rect">
            <a:avLst/>
          </a:prstGeom>
          <a:blipFill>
            <a:blip r:embed="rId41" cstate="print"/>
            <a:stretch>
              <a:fillRect/>
            </a:stretch>
          </a:blipFill>
        </p:spPr>
        <p:txBody>
          <a:bodyPr wrap="square" lIns="0" tIns="0" rIns="0" bIns="0" rtlCol="0">
            <a:noAutofit/>
          </a:bodyPr>
          <a:lstStyle/>
          <a:p>
            <a:endParaRPr/>
          </a:p>
        </p:txBody>
      </p:sp>
      <p:sp>
        <p:nvSpPr>
          <p:cNvPr id="43" name="object 43"/>
          <p:cNvSpPr/>
          <p:nvPr/>
        </p:nvSpPr>
        <p:spPr>
          <a:xfrm>
            <a:off x="7903327" y="3816779"/>
            <a:ext cx="395499" cy="107913"/>
          </a:xfrm>
          <a:prstGeom prst="rect">
            <a:avLst/>
          </a:prstGeom>
          <a:blipFill>
            <a:blip r:embed="rId42" cstate="print"/>
            <a:stretch>
              <a:fillRect/>
            </a:stretch>
          </a:blipFill>
        </p:spPr>
        <p:txBody>
          <a:bodyPr wrap="square" lIns="0" tIns="0" rIns="0" bIns="0" rtlCol="0">
            <a:noAutofit/>
          </a:bodyPr>
          <a:lstStyle/>
          <a:p>
            <a:endParaRPr/>
          </a:p>
        </p:txBody>
      </p:sp>
      <p:sp>
        <p:nvSpPr>
          <p:cNvPr id="44" name="object 44"/>
          <p:cNvSpPr/>
          <p:nvPr/>
        </p:nvSpPr>
        <p:spPr>
          <a:xfrm>
            <a:off x="8460973" y="3875277"/>
            <a:ext cx="150321" cy="39332"/>
          </a:xfrm>
          <a:prstGeom prst="rect">
            <a:avLst/>
          </a:prstGeom>
          <a:blipFill>
            <a:blip r:embed="rId43" cstate="print"/>
            <a:stretch>
              <a:fillRect/>
            </a:stretch>
          </a:blipFill>
        </p:spPr>
        <p:txBody>
          <a:bodyPr wrap="square" lIns="0" tIns="0" rIns="0" bIns="0" rtlCol="0">
            <a:noAutofit/>
          </a:bodyPr>
          <a:lstStyle/>
          <a:p>
            <a:endParaRPr/>
          </a:p>
        </p:txBody>
      </p:sp>
      <p:sp>
        <p:nvSpPr>
          <p:cNvPr id="45" name="object 45"/>
          <p:cNvSpPr/>
          <p:nvPr/>
        </p:nvSpPr>
        <p:spPr>
          <a:xfrm>
            <a:off x="8291948" y="3753243"/>
            <a:ext cx="299817" cy="146741"/>
          </a:xfrm>
          <a:prstGeom prst="rect">
            <a:avLst/>
          </a:prstGeom>
          <a:blipFill>
            <a:blip r:embed="rId44" cstate="print"/>
            <a:stretch>
              <a:fillRect/>
            </a:stretch>
          </a:blipFill>
        </p:spPr>
        <p:txBody>
          <a:bodyPr wrap="square" lIns="0" tIns="0" rIns="0" bIns="0" rtlCol="0">
            <a:noAutofit/>
          </a:bodyPr>
          <a:lstStyle/>
          <a:p>
            <a:endParaRPr/>
          </a:p>
        </p:txBody>
      </p:sp>
      <p:sp>
        <p:nvSpPr>
          <p:cNvPr id="46" name="object 46"/>
          <p:cNvSpPr/>
          <p:nvPr/>
        </p:nvSpPr>
        <p:spPr>
          <a:xfrm>
            <a:off x="8530244" y="3853087"/>
            <a:ext cx="113606" cy="30761"/>
          </a:xfrm>
          <a:prstGeom prst="rect">
            <a:avLst/>
          </a:prstGeom>
          <a:blipFill>
            <a:blip r:embed="rId45" cstate="print"/>
            <a:stretch>
              <a:fillRect/>
            </a:stretch>
          </a:blipFill>
        </p:spPr>
        <p:txBody>
          <a:bodyPr wrap="square" lIns="0" tIns="0" rIns="0" bIns="0" rtlCol="0">
            <a:noAutofit/>
          </a:bodyPr>
          <a:lstStyle/>
          <a:p>
            <a:endParaRPr/>
          </a:p>
        </p:txBody>
      </p:sp>
      <p:sp>
        <p:nvSpPr>
          <p:cNvPr id="47" name="object 47"/>
          <p:cNvSpPr/>
          <p:nvPr/>
        </p:nvSpPr>
        <p:spPr>
          <a:xfrm>
            <a:off x="8041870" y="3810223"/>
            <a:ext cx="283325" cy="77657"/>
          </a:xfrm>
          <a:prstGeom prst="rect">
            <a:avLst/>
          </a:prstGeom>
          <a:blipFill>
            <a:blip r:embed="rId46" cstate="print"/>
            <a:stretch>
              <a:fillRect/>
            </a:stretch>
          </a:blipFill>
        </p:spPr>
        <p:txBody>
          <a:bodyPr wrap="square" lIns="0" tIns="0" rIns="0" bIns="0" rtlCol="0">
            <a:noAutofit/>
          </a:bodyPr>
          <a:lstStyle/>
          <a:p>
            <a:endParaRPr/>
          </a:p>
        </p:txBody>
      </p:sp>
      <p:sp>
        <p:nvSpPr>
          <p:cNvPr id="48" name="object 48"/>
          <p:cNvSpPr/>
          <p:nvPr/>
        </p:nvSpPr>
        <p:spPr>
          <a:xfrm>
            <a:off x="8084822" y="3792575"/>
            <a:ext cx="174366" cy="65554"/>
          </a:xfrm>
          <a:prstGeom prst="rect">
            <a:avLst/>
          </a:prstGeom>
          <a:blipFill>
            <a:blip r:embed="rId47" cstate="print"/>
            <a:stretch>
              <a:fillRect/>
            </a:stretch>
          </a:blipFill>
        </p:spPr>
        <p:txBody>
          <a:bodyPr wrap="square" lIns="0" tIns="0" rIns="0" bIns="0" rtlCol="0">
            <a:noAutofit/>
          </a:bodyPr>
          <a:lstStyle/>
          <a:p>
            <a:endParaRPr/>
          </a:p>
        </p:txBody>
      </p:sp>
      <p:sp>
        <p:nvSpPr>
          <p:cNvPr id="49" name="object 49"/>
          <p:cNvSpPr/>
          <p:nvPr/>
        </p:nvSpPr>
        <p:spPr>
          <a:xfrm>
            <a:off x="8098677" y="3620622"/>
            <a:ext cx="187035" cy="222884"/>
          </a:xfrm>
          <a:prstGeom prst="rect">
            <a:avLst/>
          </a:prstGeom>
          <a:blipFill>
            <a:blip r:embed="rId48" cstate="print"/>
            <a:stretch>
              <a:fillRect/>
            </a:stretch>
          </a:blipFill>
        </p:spPr>
        <p:txBody>
          <a:bodyPr wrap="square" lIns="0" tIns="0" rIns="0" bIns="0" rtlCol="0">
            <a:noAutofit/>
          </a:bodyPr>
          <a:lstStyle/>
          <a:p>
            <a:endParaRPr/>
          </a:p>
        </p:txBody>
      </p:sp>
      <p:sp>
        <p:nvSpPr>
          <p:cNvPr id="50" name="object 50"/>
          <p:cNvSpPr/>
          <p:nvPr/>
        </p:nvSpPr>
        <p:spPr>
          <a:xfrm>
            <a:off x="7744693" y="3784002"/>
            <a:ext cx="206195" cy="44375"/>
          </a:xfrm>
          <a:prstGeom prst="rect">
            <a:avLst/>
          </a:prstGeom>
          <a:blipFill>
            <a:blip r:embed="rId49" cstate="print"/>
            <a:stretch>
              <a:fillRect/>
            </a:stretch>
          </a:blipFill>
        </p:spPr>
        <p:txBody>
          <a:bodyPr wrap="square" lIns="0" tIns="0" rIns="0" bIns="0" rtlCol="0">
            <a:noAutofit/>
          </a:bodyPr>
          <a:lstStyle/>
          <a:p>
            <a:endParaRPr/>
          </a:p>
        </p:txBody>
      </p:sp>
      <p:sp>
        <p:nvSpPr>
          <p:cNvPr id="51" name="object 51"/>
          <p:cNvSpPr/>
          <p:nvPr/>
        </p:nvSpPr>
        <p:spPr>
          <a:xfrm>
            <a:off x="8483831" y="3756772"/>
            <a:ext cx="175952" cy="89759"/>
          </a:xfrm>
          <a:prstGeom prst="rect">
            <a:avLst/>
          </a:prstGeom>
          <a:blipFill>
            <a:blip r:embed="rId50" cstate="print"/>
            <a:stretch>
              <a:fillRect/>
            </a:stretch>
          </a:blipFill>
        </p:spPr>
        <p:txBody>
          <a:bodyPr wrap="square" lIns="0" tIns="0" rIns="0" bIns="0" rtlCol="0">
            <a:noAutofit/>
          </a:bodyPr>
          <a:lstStyle/>
          <a:p>
            <a:endParaRPr/>
          </a:p>
        </p:txBody>
      </p:sp>
      <p:sp>
        <p:nvSpPr>
          <p:cNvPr id="52" name="object 52"/>
          <p:cNvSpPr/>
          <p:nvPr/>
        </p:nvSpPr>
        <p:spPr>
          <a:xfrm>
            <a:off x="7721833" y="3683655"/>
            <a:ext cx="192435" cy="107912"/>
          </a:xfrm>
          <a:prstGeom prst="rect">
            <a:avLst/>
          </a:prstGeom>
          <a:blipFill>
            <a:blip r:embed="rId51" cstate="print"/>
            <a:stretch>
              <a:fillRect/>
            </a:stretch>
          </a:blipFill>
        </p:spPr>
        <p:txBody>
          <a:bodyPr wrap="square" lIns="0" tIns="0" rIns="0" bIns="0" rtlCol="0">
            <a:noAutofit/>
          </a:bodyPr>
          <a:lstStyle/>
          <a:p>
            <a:endParaRPr/>
          </a:p>
        </p:txBody>
      </p:sp>
      <p:sp>
        <p:nvSpPr>
          <p:cNvPr id="53" name="object 53"/>
          <p:cNvSpPr/>
          <p:nvPr/>
        </p:nvSpPr>
        <p:spPr>
          <a:xfrm>
            <a:off x="8223365" y="3641801"/>
            <a:ext cx="112222" cy="52948"/>
          </a:xfrm>
          <a:prstGeom prst="rect">
            <a:avLst/>
          </a:prstGeom>
          <a:blipFill>
            <a:blip r:embed="rId52" cstate="print"/>
            <a:stretch>
              <a:fillRect/>
            </a:stretch>
          </a:blipFill>
        </p:spPr>
        <p:txBody>
          <a:bodyPr wrap="square" lIns="0" tIns="0" rIns="0" bIns="0" rtlCol="0">
            <a:noAutofit/>
          </a:bodyPr>
          <a:lstStyle/>
          <a:p>
            <a:endParaRPr/>
          </a:p>
        </p:txBody>
      </p:sp>
      <p:sp>
        <p:nvSpPr>
          <p:cNvPr id="54" name="object 54"/>
          <p:cNvSpPr/>
          <p:nvPr/>
        </p:nvSpPr>
        <p:spPr>
          <a:xfrm>
            <a:off x="8131928" y="3587844"/>
            <a:ext cx="142105" cy="106399"/>
          </a:xfrm>
          <a:prstGeom prst="rect">
            <a:avLst/>
          </a:prstGeom>
          <a:blipFill>
            <a:blip r:embed="rId53" cstate="print"/>
            <a:stretch>
              <a:fillRect/>
            </a:stretch>
          </a:blipFill>
        </p:spPr>
        <p:txBody>
          <a:bodyPr wrap="square" lIns="0" tIns="0" rIns="0" bIns="0" rtlCol="0">
            <a:noAutofit/>
          </a:bodyPr>
          <a:lstStyle/>
          <a:p>
            <a:endParaRPr/>
          </a:p>
        </p:txBody>
      </p:sp>
      <p:sp>
        <p:nvSpPr>
          <p:cNvPr id="55" name="object 55"/>
          <p:cNvSpPr/>
          <p:nvPr/>
        </p:nvSpPr>
        <p:spPr>
          <a:xfrm>
            <a:off x="8208818" y="3562630"/>
            <a:ext cx="109451" cy="80178"/>
          </a:xfrm>
          <a:prstGeom prst="rect">
            <a:avLst/>
          </a:prstGeom>
          <a:blipFill>
            <a:blip r:embed="rId54" cstate="print"/>
            <a:stretch>
              <a:fillRect/>
            </a:stretch>
          </a:blipFill>
        </p:spPr>
        <p:txBody>
          <a:bodyPr wrap="square" lIns="0" tIns="0" rIns="0" bIns="0" rtlCol="0">
            <a:noAutofit/>
          </a:bodyPr>
          <a:lstStyle/>
          <a:p>
            <a:endParaRPr/>
          </a:p>
        </p:txBody>
      </p:sp>
      <p:sp>
        <p:nvSpPr>
          <p:cNvPr id="56" name="object 56"/>
          <p:cNvSpPr/>
          <p:nvPr/>
        </p:nvSpPr>
        <p:spPr>
          <a:xfrm>
            <a:off x="8035633" y="846410"/>
            <a:ext cx="40178" cy="53452"/>
          </a:xfrm>
          <a:prstGeom prst="rect">
            <a:avLst/>
          </a:prstGeom>
          <a:blipFill>
            <a:blip r:embed="rId55" cstate="print"/>
            <a:stretch>
              <a:fillRect/>
            </a:stretch>
          </a:blipFill>
        </p:spPr>
        <p:txBody>
          <a:bodyPr wrap="square" lIns="0" tIns="0" rIns="0" bIns="0" rtlCol="0">
            <a:noAutofit/>
          </a:bodyPr>
          <a:lstStyle/>
          <a:p>
            <a:endParaRPr/>
          </a:p>
        </p:txBody>
      </p:sp>
      <p:sp>
        <p:nvSpPr>
          <p:cNvPr id="57" name="object 57"/>
          <p:cNvSpPr/>
          <p:nvPr/>
        </p:nvSpPr>
        <p:spPr>
          <a:xfrm>
            <a:off x="7999611" y="811616"/>
            <a:ext cx="76587" cy="75135"/>
          </a:xfrm>
          <a:prstGeom prst="rect">
            <a:avLst/>
          </a:prstGeom>
          <a:blipFill>
            <a:blip r:embed="rId56" cstate="print"/>
            <a:stretch>
              <a:fillRect/>
            </a:stretch>
          </a:blipFill>
        </p:spPr>
        <p:txBody>
          <a:bodyPr wrap="square" lIns="0" tIns="0" rIns="0" bIns="0" rtlCol="0">
            <a:noAutofit/>
          </a:bodyPr>
          <a:lstStyle/>
          <a:p>
            <a:endParaRPr/>
          </a:p>
        </p:txBody>
      </p:sp>
      <p:sp>
        <p:nvSpPr>
          <p:cNvPr id="58" name="object 58"/>
          <p:cNvSpPr/>
          <p:nvPr/>
        </p:nvSpPr>
        <p:spPr>
          <a:xfrm>
            <a:off x="7759235" y="807078"/>
            <a:ext cx="15240" cy="47904"/>
          </a:xfrm>
          <a:prstGeom prst="rect">
            <a:avLst/>
          </a:prstGeom>
          <a:blipFill>
            <a:blip r:embed="rId57" cstate="print"/>
            <a:stretch>
              <a:fillRect/>
            </a:stretch>
          </a:blipFill>
        </p:spPr>
        <p:txBody>
          <a:bodyPr wrap="square" lIns="0" tIns="0" rIns="0" bIns="0" rtlCol="0">
            <a:noAutofit/>
          </a:bodyPr>
          <a:lstStyle/>
          <a:p>
            <a:endParaRPr/>
          </a:p>
        </p:txBody>
      </p:sp>
      <p:sp>
        <p:nvSpPr>
          <p:cNvPr id="59" name="object 59"/>
          <p:cNvSpPr/>
          <p:nvPr/>
        </p:nvSpPr>
        <p:spPr>
          <a:xfrm>
            <a:off x="7959434" y="702189"/>
            <a:ext cx="160712" cy="165903"/>
          </a:xfrm>
          <a:prstGeom prst="rect">
            <a:avLst/>
          </a:prstGeom>
          <a:blipFill>
            <a:blip r:embed="rId58" cstate="print"/>
            <a:stretch>
              <a:fillRect/>
            </a:stretch>
          </a:blipFill>
        </p:spPr>
        <p:txBody>
          <a:bodyPr wrap="square" lIns="0" tIns="0" rIns="0" bIns="0" rtlCol="0">
            <a:noAutofit/>
          </a:bodyPr>
          <a:lstStyle/>
          <a:p>
            <a:endParaRPr/>
          </a:p>
        </p:txBody>
      </p:sp>
      <p:sp>
        <p:nvSpPr>
          <p:cNvPr id="60" name="object 60"/>
          <p:cNvSpPr/>
          <p:nvPr/>
        </p:nvSpPr>
        <p:spPr>
          <a:xfrm>
            <a:off x="7681650" y="772786"/>
            <a:ext cx="128154" cy="79170"/>
          </a:xfrm>
          <a:prstGeom prst="rect">
            <a:avLst/>
          </a:prstGeom>
          <a:blipFill>
            <a:blip r:embed="rId59" cstate="print"/>
            <a:stretch>
              <a:fillRect/>
            </a:stretch>
          </a:blipFill>
        </p:spPr>
        <p:txBody>
          <a:bodyPr wrap="square" lIns="0" tIns="0" rIns="0" bIns="0" rtlCol="0">
            <a:noAutofit/>
          </a:bodyPr>
          <a:lstStyle/>
          <a:p>
            <a:endParaRPr/>
          </a:p>
        </p:txBody>
      </p:sp>
      <p:sp>
        <p:nvSpPr>
          <p:cNvPr id="61" name="object 61"/>
          <p:cNvSpPr/>
          <p:nvPr/>
        </p:nvSpPr>
        <p:spPr>
          <a:xfrm>
            <a:off x="7689965" y="699668"/>
            <a:ext cx="192975" cy="76648"/>
          </a:xfrm>
          <a:prstGeom prst="rect">
            <a:avLst/>
          </a:prstGeom>
          <a:blipFill>
            <a:blip r:embed="rId60" cstate="print"/>
            <a:stretch>
              <a:fillRect/>
            </a:stretch>
          </a:blipFill>
        </p:spPr>
        <p:txBody>
          <a:bodyPr wrap="square" lIns="0" tIns="0" rIns="0" bIns="0" rtlCol="0">
            <a:noAutofit/>
          </a:bodyPr>
          <a:lstStyle/>
          <a:p>
            <a:endParaRPr/>
          </a:p>
        </p:txBody>
      </p:sp>
      <p:sp>
        <p:nvSpPr>
          <p:cNvPr id="62" name="object 62"/>
          <p:cNvSpPr/>
          <p:nvPr/>
        </p:nvSpPr>
        <p:spPr>
          <a:xfrm>
            <a:off x="8029402" y="660839"/>
            <a:ext cx="245917" cy="74631"/>
          </a:xfrm>
          <a:prstGeom prst="rect">
            <a:avLst/>
          </a:prstGeom>
          <a:blipFill>
            <a:blip r:embed="rId61" cstate="print"/>
            <a:stretch>
              <a:fillRect/>
            </a:stretch>
          </a:blipFill>
        </p:spPr>
        <p:txBody>
          <a:bodyPr wrap="square" lIns="0" tIns="0" rIns="0" bIns="0" rtlCol="0">
            <a:noAutofit/>
          </a:bodyPr>
          <a:lstStyle/>
          <a:p>
            <a:endParaRPr/>
          </a:p>
        </p:txBody>
      </p:sp>
      <p:sp>
        <p:nvSpPr>
          <p:cNvPr id="63" name="object 63"/>
          <p:cNvSpPr/>
          <p:nvPr/>
        </p:nvSpPr>
        <p:spPr>
          <a:xfrm>
            <a:off x="7816732" y="630584"/>
            <a:ext cx="190540" cy="93288"/>
          </a:xfrm>
          <a:prstGeom prst="rect">
            <a:avLst/>
          </a:prstGeom>
          <a:blipFill>
            <a:blip r:embed="rId62" cstate="print"/>
            <a:stretch>
              <a:fillRect/>
            </a:stretch>
          </a:blipFill>
        </p:spPr>
        <p:txBody>
          <a:bodyPr wrap="square" lIns="0" tIns="0" rIns="0" bIns="0" rtlCol="0">
            <a:noAutofit/>
          </a:bodyPr>
          <a:lstStyle/>
          <a:p>
            <a:endParaRPr/>
          </a:p>
        </p:txBody>
      </p:sp>
      <p:sp>
        <p:nvSpPr>
          <p:cNvPr id="64" name="object 64"/>
          <p:cNvSpPr/>
          <p:nvPr/>
        </p:nvSpPr>
        <p:spPr>
          <a:xfrm>
            <a:off x="7630391" y="608901"/>
            <a:ext cx="212855" cy="48409"/>
          </a:xfrm>
          <a:prstGeom prst="rect">
            <a:avLst/>
          </a:prstGeom>
          <a:blipFill>
            <a:blip r:embed="rId63" cstate="print"/>
            <a:stretch>
              <a:fillRect/>
            </a:stretch>
          </a:blipFill>
        </p:spPr>
        <p:txBody>
          <a:bodyPr wrap="square" lIns="0" tIns="0" rIns="0" bIns="0" rtlCol="0">
            <a:noAutofit/>
          </a:bodyPr>
          <a:lstStyle/>
          <a:p>
            <a:endParaRPr/>
          </a:p>
        </p:txBody>
      </p:sp>
      <p:sp>
        <p:nvSpPr>
          <p:cNvPr id="65" name="object 65"/>
          <p:cNvSpPr/>
          <p:nvPr/>
        </p:nvSpPr>
        <p:spPr>
          <a:xfrm>
            <a:off x="7942811" y="593960"/>
            <a:ext cx="372686" cy="133442"/>
          </a:xfrm>
          <a:prstGeom prst="rect">
            <a:avLst/>
          </a:prstGeom>
          <a:blipFill>
            <a:blip r:embed="rId64" cstate="print"/>
            <a:stretch>
              <a:fillRect/>
            </a:stretch>
          </a:blipFill>
        </p:spPr>
        <p:txBody>
          <a:bodyPr wrap="square" lIns="0" tIns="0" rIns="0" bIns="0" rtlCol="0">
            <a:noAutofit/>
          </a:bodyPr>
          <a:lstStyle/>
          <a:p>
            <a:endParaRPr/>
          </a:p>
        </p:txBody>
      </p:sp>
      <p:sp>
        <p:nvSpPr>
          <p:cNvPr id="66" name="object 66"/>
          <p:cNvSpPr/>
          <p:nvPr/>
        </p:nvSpPr>
        <p:spPr>
          <a:xfrm>
            <a:off x="7574280" y="585705"/>
            <a:ext cx="316057" cy="54964"/>
          </a:xfrm>
          <a:prstGeom prst="rect">
            <a:avLst/>
          </a:prstGeom>
          <a:blipFill>
            <a:blip r:embed="rId65" cstate="print"/>
            <a:stretch>
              <a:fillRect/>
            </a:stretch>
          </a:blipFill>
        </p:spPr>
        <p:txBody>
          <a:bodyPr wrap="square" lIns="0" tIns="0" rIns="0" bIns="0" rtlCol="0">
            <a:noAutofit/>
          </a:bodyPr>
          <a:lstStyle/>
          <a:p>
            <a:endParaRPr/>
          </a:p>
        </p:txBody>
      </p:sp>
      <p:sp>
        <p:nvSpPr>
          <p:cNvPr id="67" name="object 67"/>
          <p:cNvSpPr/>
          <p:nvPr/>
        </p:nvSpPr>
        <p:spPr>
          <a:xfrm>
            <a:off x="7862453" y="552927"/>
            <a:ext cx="163773" cy="66059"/>
          </a:xfrm>
          <a:prstGeom prst="rect">
            <a:avLst/>
          </a:prstGeom>
          <a:blipFill>
            <a:blip r:embed="rId66" cstate="print"/>
            <a:stretch>
              <a:fillRect/>
            </a:stretch>
          </a:blipFill>
        </p:spPr>
        <p:txBody>
          <a:bodyPr wrap="square" lIns="0" tIns="0" rIns="0" bIns="0" rtlCol="0">
            <a:noAutofit/>
          </a:bodyPr>
          <a:lstStyle/>
          <a:p>
            <a:endParaRPr/>
          </a:p>
        </p:txBody>
      </p:sp>
      <p:sp>
        <p:nvSpPr>
          <p:cNvPr id="68" name="object 68"/>
          <p:cNvSpPr/>
          <p:nvPr/>
        </p:nvSpPr>
        <p:spPr>
          <a:xfrm>
            <a:off x="7618611" y="544859"/>
            <a:ext cx="99138" cy="55973"/>
          </a:xfrm>
          <a:prstGeom prst="rect">
            <a:avLst/>
          </a:prstGeom>
          <a:blipFill>
            <a:blip r:embed="rId67" cstate="print"/>
            <a:stretch>
              <a:fillRect/>
            </a:stretch>
          </a:blipFill>
        </p:spPr>
        <p:txBody>
          <a:bodyPr wrap="square" lIns="0" tIns="0" rIns="0" bIns="0" rtlCol="0">
            <a:noAutofit/>
          </a:bodyPr>
          <a:lstStyle/>
          <a:p>
            <a:endParaRPr/>
          </a:p>
        </p:txBody>
      </p:sp>
      <p:sp>
        <p:nvSpPr>
          <p:cNvPr id="69" name="object 69"/>
          <p:cNvSpPr/>
          <p:nvPr/>
        </p:nvSpPr>
        <p:spPr>
          <a:xfrm>
            <a:off x="7927570" y="574609"/>
            <a:ext cx="26670" cy="1009"/>
          </a:xfrm>
          <a:prstGeom prst="rect">
            <a:avLst/>
          </a:prstGeom>
          <a:blipFill>
            <a:blip r:embed="rId68" cstate="print"/>
            <a:stretch>
              <a:fillRect/>
            </a:stretch>
          </a:blipFill>
        </p:spPr>
        <p:txBody>
          <a:bodyPr wrap="square" lIns="0" tIns="0" rIns="0" bIns="0" rtlCol="0">
            <a:noAutofit/>
          </a:bodyPr>
          <a:lstStyle/>
          <a:p>
            <a:endParaRPr/>
          </a:p>
        </p:txBody>
      </p:sp>
      <p:sp>
        <p:nvSpPr>
          <p:cNvPr id="70" name="object 70"/>
          <p:cNvSpPr/>
          <p:nvPr/>
        </p:nvSpPr>
        <p:spPr>
          <a:xfrm>
            <a:off x="7768935" y="447535"/>
            <a:ext cx="155171" cy="108417"/>
          </a:xfrm>
          <a:prstGeom prst="rect">
            <a:avLst/>
          </a:prstGeom>
          <a:blipFill>
            <a:blip r:embed="rId69" cstate="print"/>
            <a:stretch>
              <a:fillRect/>
            </a:stretch>
          </a:blipFill>
        </p:spPr>
        <p:txBody>
          <a:bodyPr wrap="square" lIns="0" tIns="0" rIns="0" bIns="0" rtlCol="0">
            <a:noAutofit/>
          </a:bodyPr>
          <a:lstStyle/>
          <a:p>
            <a:endParaRPr/>
          </a:p>
        </p:txBody>
      </p:sp>
      <p:sp>
        <p:nvSpPr>
          <p:cNvPr id="71" name="object 71"/>
          <p:cNvSpPr/>
          <p:nvPr/>
        </p:nvSpPr>
        <p:spPr>
          <a:xfrm>
            <a:off x="7994073" y="435937"/>
            <a:ext cx="205046" cy="149767"/>
          </a:xfrm>
          <a:prstGeom prst="rect">
            <a:avLst/>
          </a:prstGeom>
          <a:blipFill>
            <a:blip r:embed="rId70" cstate="print"/>
            <a:stretch>
              <a:fillRect/>
            </a:stretch>
          </a:blipFill>
        </p:spPr>
        <p:txBody>
          <a:bodyPr wrap="square" lIns="0" tIns="0" rIns="0" bIns="0" rtlCol="0">
            <a:noAutofit/>
          </a:bodyPr>
          <a:lstStyle/>
          <a:p>
            <a:endParaRPr/>
          </a:p>
        </p:txBody>
      </p:sp>
      <p:sp>
        <p:nvSpPr>
          <p:cNvPr id="72" name="object 72"/>
          <p:cNvSpPr/>
          <p:nvPr/>
        </p:nvSpPr>
        <p:spPr>
          <a:xfrm>
            <a:off x="8096594" y="425350"/>
            <a:ext cx="110836" cy="75135"/>
          </a:xfrm>
          <a:prstGeom prst="rect">
            <a:avLst/>
          </a:prstGeom>
          <a:blipFill>
            <a:blip r:embed="rId71" cstate="print"/>
            <a:stretch>
              <a:fillRect/>
            </a:stretch>
          </a:blipFill>
        </p:spPr>
        <p:txBody>
          <a:bodyPr wrap="square" lIns="0" tIns="0" rIns="0" bIns="0" rtlCol="0">
            <a:noAutofit/>
          </a:bodyPr>
          <a:lstStyle/>
          <a:p>
            <a:endParaRPr/>
          </a:p>
        </p:txBody>
      </p:sp>
      <p:sp>
        <p:nvSpPr>
          <p:cNvPr id="73" name="object 73"/>
          <p:cNvSpPr/>
          <p:nvPr/>
        </p:nvSpPr>
        <p:spPr>
          <a:xfrm>
            <a:off x="8129152" y="429383"/>
            <a:ext cx="63730" cy="43871"/>
          </a:xfrm>
          <a:prstGeom prst="rect">
            <a:avLst/>
          </a:prstGeom>
          <a:blipFill>
            <a:blip r:embed="rId72" cstate="print"/>
            <a:stretch>
              <a:fillRect/>
            </a:stretch>
          </a:blipFill>
        </p:spPr>
        <p:txBody>
          <a:bodyPr wrap="square" lIns="0" tIns="0" rIns="0" bIns="0" rtlCol="0">
            <a:noAutofit/>
          </a:bodyPr>
          <a:lstStyle/>
          <a:p>
            <a:endParaRPr/>
          </a:p>
        </p:txBody>
      </p:sp>
      <p:sp>
        <p:nvSpPr>
          <p:cNvPr id="74" name="object 74"/>
          <p:cNvSpPr/>
          <p:nvPr/>
        </p:nvSpPr>
        <p:spPr>
          <a:xfrm>
            <a:off x="7773782" y="381981"/>
            <a:ext cx="142702" cy="92784"/>
          </a:xfrm>
          <a:prstGeom prst="rect">
            <a:avLst/>
          </a:prstGeom>
          <a:blipFill>
            <a:blip r:embed="rId73" cstate="print"/>
            <a:stretch>
              <a:fillRect/>
            </a:stretch>
          </a:blipFill>
        </p:spPr>
        <p:txBody>
          <a:bodyPr wrap="square" lIns="0" tIns="0" rIns="0" bIns="0" rtlCol="0">
            <a:noAutofit/>
          </a:bodyPr>
          <a:lstStyle/>
          <a:p>
            <a:endParaRPr/>
          </a:p>
        </p:txBody>
      </p:sp>
      <p:sp>
        <p:nvSpPr>
          <p:cNvPr id="75" name="object 75"/>
          <p:cNvSpPr/>
          <p:nvPr/>
        </p:nvSpPr>
        <p:spPr>
          <a:xfrm>
            <a:off x="7854144" y="3255881"/>
            <a:ext cx="119765" cy="65207"/>
          </a:xfrm>
          <a:prstGeom prst="rect">
            <a:avLst/>
          </a:prstGeom>
          <a:blipFill>
            <a:blip r:embed="rId74" cstate="print"/>
            <a:stretch>
              <a:fillRect/>
            </a:stretch>
          </a:blipFill>
        </p:spPr>
        <p:txBody>
          <a:bodyPr wrap="square" lIns="0" tIns="0" rIns="0" bIns="0" rtlCol="0">
            <a:noAutofit/>
          </a:bodyPr>
          <a:lstStyle/>
          <a:p>
            <a:endParaRPr/>
          </a:p>
        </p:txBody>
      </p:sp>
      <p:sp>
        <p:nvSpPr>
          <p:cNvPr id="76" name="object 76"/>
          <p:cNvSpPr/>
          <p:nvPr/>
        </p:nvSpPr>
        <p:spPr>
          <a:xfrm>
            <a:off x="7836130" y="3237043"/>
            <a:ext cx="58407" cy="48746"/>
          </a:xfrm>
          <a:prstGeom prst="rect">
            <a:avLst/>
          </a:prstGeom>
          <a:blipFill>
            <a:blip r:embed="rId75" cstate="print"/>
            <a:stretch>
              <a:fillRect/>
            </a:stretch>
          </a:blipFill>
        </p:spPr>
        <p:txBody>
          <a:bodyPr wrap="square" lIns="0" tIns="0" rIns="0" bIns="0" rtlCol="0">
            <a:noAutofit/>
          </a:bodyPr>
          <a:lstStyle/>
          <a:p>
            <a:endParaRPr/>
          </a:p>
        </p:txBody>
      </p:sp>
      <p:sp>
        <p:nvSpPr>
          <p:cNvPr id="77" name="object 77"/>
          <p:cNvSpPr/>
          <p:nvPr/>
        </p:nvSpPr>
        <p:spPr>
          <a:xfrm>
            <a:off x="7965375" y="3279907"/>
            <a:ext cx="10687" cy="4202"/>
          </a:xfrm>
          <a:prstGeom prst="rect">
            <a:avLst/>
          </a:prstGeom>
          <a:blipFill>
            <a:blip r:embed="rId76" cstate="print"/>
            <a:stretch>
              <a:fillRect/>
            </a:stretch>
          </a:blipFill>
        </p:spPr>
        <p:txBody>
          <a:bodyPr wrap="square" lIns="0" tIns="0" rIns="0" bIns="0" rtlCol="0">
            <a:noAutofit/>
          </a:bodyPr>
          <a:lstStyle/>
          <a:p>
            <a:endParaRPr/>
          </a:p>
        </p:txBody>
      </p:sp>
      <p:sp>
        <p:nvSpPr>
          <p:cNvPr id="78" name="object 78"/>
          <p:cNvSpPr/>
          <p:nvPr/>
        </p:nvSpPr>
        <p:spPr>
          <a:xfrm>
            <a:off x="7834054" y="3223971"/>
            <a:ext cx="151015" cy="58528"/>
          </a:xfrm>
          <a:prstGeom prst="rect">
            <a:avLst/>
          </a:prstGeom>
          <a:blipFill>
            <a:blip r:embed="rId77" cstate="print"/>
            <a:stretch>
              <a:fillRect/>
            </a:stretch>
          </a:blipFill>
        </p:spPr>
        <p:txBody>
          <a:bodyPr wrap="square" lIns="0" tIns="0" rIns="0" bIns="0" rtlCol="0">
            <a:noAutofit/>
          </a:bodyPr>
          <a:lstStyle/>
          <a:p>
            <a:endParaRPr/>
          </a:p>
        </p:txBody>
      </p:sp>
      <p:sp>
        <p:nvSpPr>
          <p:cNvPr id="79" name="object 79"/>
          <p:cNvSpPr/>
          <p:nvPr/>
        </p:nvSpPr>
        <p:spPr>
          <a:xfrm>
            <a:off x="7599221" y="3127367"/>
            <a:ext cx="385848" cy="130691"/>
          </a:xfrm>
          <a:prstGeom prst="rect">
            <a:avLst/>
          </a:prstGeom>
          <a:blipFill>
            <a:blip r:embed="rId78" cstate="print"/>
            <a:stretch>
              <a:fillRect/>
            </a:stretch>
          </a:blipFill>
        </p:spPr>
        <p:txBody>
          <a:bodyPr wrap="square" lIns="0" tIns="0" rIns="0" bIns="0" rtlCol="0">
            <a:noAutofit/>
          </a:bodyPr>
          <a:lstStyle/>
          <a:p>
            <a:endParaRPr/>
          </a:p>
        </p:txBody>
      </p:sp>
      <p:sp>
        <p:nvSpPr>
          <p:cNvPr id="80" name="object 80"/>
          <p:cNvSpPr/>
          <p:nvPr/>
        </p:nvSpPr>
        <p:spPr>
          <a:xfrm>
            <a:off x="7597833" y="3119381"/>
            <a:ext cx="318204" cy="125226"/>
          </a:xfrm>
          <a:prstGeom prst="rect">
            <a:avLst/>
          </a:prstGeom>
          <a:blipFill>
            <a:blip r:embed="rId79" cstate="print"/>
            <a:stretch>
              <a:fillRect/>
            </a:stretch>
          </a:blipFill>
        </p:spPr>
        <p:txBody>
          <a:bodyPr wrap="square" lIns="0" tIns="0" rIns="0" bIns="0" rtlCol="0">
            <a:noAutofit/>
          </a:bodyPr>
          <a:lstStyle/>
          <a:p>
            <a:endParaRPr/>
          </a:p>
        </p:txBody>
      </p:sp>
      <p:sp>
        <p:nvSpPr>
          <p:cNvPr id="81" name="object 81"/>
          <p:cNvSpPr/>
          <p:nvPr/>
        </p:nvSpPr>
        <p:spPr>
          <a:xfrm>
            <a:off x="7613768" y="3100630"/>
            <a:ext cx="566650" cy="96072"/>
          </a:xfrm>
          <a:prstGeom prst="rect">
            <a:avLst/>
          </a:prstGeom>
          <a:blipFill>
            <a:blip r:embed="rId80" cstate="print"/>
            <a:stretch>
              <a:fillRect/>
            </a:stretch>
          </a:blipFill>
        </p:spPr>
        <p:txBody>
          <a:bodyPr wrap="square" lIns="0" tIns="0" rIns="0" bIns="0" rtlCol="0">
            <a:noAutofit/>
          </a:bodyPr>
          <a:lstStyle/>
          <a:p>
            <a:endParaRPr/>
          </a:p>
        </p:txBody>
      </p:sp>
      <p:sp>
        <p:nvSpPr>
          <p:cNvPr id="82" name="object 82"/>
          <p:cNvSpPr/>
          <p:nvPr/>
        </p:nvSpPr>
        <p:spPr>
          <a:xfrm>
            <a:off x="7579132" y="3034116"/>
            <a:ext cx="586739" cy="89468"/>
          </a:xfrm>
          <a:prstGeom prst="rect">
            <a:avLst/>
          </a:prstGeom>
          <a:blipFill>
            <a:blip r:embed="rId81" cstate="print"/>
            <a:stretch>
              <a:fillRect/>
            </a:stretch>
          </a:blipFill>
        </p:spPr>
        <p:txBody>
          <a:bodyPr wrap="square" lIns="0" tIns="0" rIns="0" bIns="0" rtlCol="0">
            <a:noAutofit/>
          </a:bodyPr>
          <a:lstStyle/>
          <a:p>
            <a:endParaRPr/>
          </a:p>
        </p:txBody>
      </p:sp>
      <p:sp>
        <p:nvSpPr>
          <p:cNvPr id="83" name="object 83"/>
          <p:cNvSpPr/>
          <p:nvPr/>
        </p:nvSpPr>
        <p:spPr>
          <a:xfrm>
            <a:off x="7585364" y="3037018"/>
            <a:ext cx="110066" cy="28575"/>
          </a:xfrm>
          <a:prstGeom prst="rect">
            <a:avLst/>
          </a:prstGeom>
          <a:blipFill>
            <a:blip r:embed="rId82" cstate="print"/>
            <a:stretch>
              <a:fillRect/>
            </a:stretch>
          </a:blipFill>
        </p:spPr>
        <p:txBody>
          <a:bodyPr wrap="square" lIns="0" tIns="0" rIns="0" bIns="0" rtlCol="0">
            <a:noAutofit/>
          </a:bodyPr>
          <a:lstStyle/>
          <a:p>
            <a:endParaRPr/>
          </a:p>
        </p:txBody>
      </p:sp>
      <p:sp>
        <p:nvSpPr>
          <p:cNvPr id="84" name="object 84"/>
          <p:cNvSpPr/>
          <p:nvPr/>
        </p:nvSpPr>
        <p:spPr>
          <a:xfrm>
            <a:off x="7556961" y="2968104"/>
            <a:ext cx="546112" cy="100343"/>
          </a:xfrm>
          <a:prstGeom prst="rect">
            <a:avLst/>
          </a:prstGeom>
          <a:blipFill>
            <a:blip r:embed="rId83" cstate="print"/>
            <a:stretch>
              <a:fillRect/>
            </a:stretch>
          </a:blipFill>
        </p:spPr>
        <p:txBody>
          <a:bodyPr wrap="square" lIns="0" tIns="0" rIns="0" bIns="0" rtlCol="0">
            <a:noAutofit/>
          </a:bodyPr>
          <a:lstStyle/>
          <a:p>
            <a:endParaRPr/>
          </a:p>
        </p:txBody>
      </p:sp>
      <p:sp>
        <p:nvSpPr>
          <p:cNvPr id="85" name="object 85"/>
          <p:cNvSpPr/>
          <p:nvPr/>
        </p:nvSpPr>
        <p:spPr>
          <a:xfrm>
            <a:off x="7541721" y="2990795"/>
            <a:ext cx="90054" cy="40837"/>
          </a:xfrm>
          <a:prstGeom prst="rect">
            <a:avLst/>
          </a:prstGeom>
          <a:blipFill>
            <a:blip r:embed="rId84" cstate="print"/>
            <a:stretch>
              <a:fillRect/>
            </a:stretch>
          </a:blipFill>
        </p:spPr>
        <p:txBody>
          <a:bodyPr wrap="square" lIns="0" tIns="0" rIns="0" bIns="0" rtlCol="0">
            <a:noAutofit/>
          </a:bodyPr>
          <a:lstStyle/>
          <a:p>
            <a:endParaRPr/>
          </a:p>
        </p:txBody>
      </p:sp>
      <p:sp>
        <p:nvSpPr>
          <p:cNvPr id="86" name="object 86"/>
          <p:cNvSpPr/>
          <p:nvPr/>
        </p:nvSpPr>
        <p:spPr>
          <a:xfrm>
            <a:off x="7547956" y="2883491"/>
            <a:ext cx="577042" cy="149326"/>
          </a:xfrm>
          <a:prstGeom prst="rect">
            <a:avLst/>
          </a:prstGeom>
          <a:blipFill>
            <a:blip r:embed="rId85" cstate="print"/>
            <a:stretch>
              <a:fillRect/>
            </a:stretch>
          </a:blipFill>
        </p:spPr>
        <p:txBody>
          <a:bodyPr wrap="square" lIns="0" tIns="0" rIns="0" bIns="0" rtlCol="0">
            <a:noAutofit/>
          </a:bodyPr>
          <a:lstStyle/>
          <a:p>
            <a:endParaRPr/>
          </a:p>
        </p:txBody>
      </p:sp>
      <p:sp>
        <p:nvSpPr>
          <p:cNvPr id="87" name="object 87"/>
          <p:cNvSpPr/>
          <p:nvPr/>
        </p:nvSpPr>
        <p:spPr>
          <a:xfrm>
            <a:off x="8102834" y="2921038"/>
            <a:ext cx="19395" cy="9244"/>
          </a:xfrm>
          <a:prstGeom prst="rect">
            <a:avLst/>
          </a:prstGeom>
          <a:blipFill>
            <a:blip r:embed="rId86" cstate="print"/>
            <a:stretch>
              <a:fillRect/>
            </a:stretch>
          </a:blipFill>
        </p:spPr>
        <p:txBody>
          <a:bodyPr wrap="square" lIns="0" tIns="0" rIns="0" bIns="0" rtlCol="0">
            <a:noAutofit/>
          </a:bodyPr>
          <a:lstStyle/>
          <a:p>
            <a:endParaRPr/>
          </a:p>
        </p:txBody>
      </p:sp>
      <p:sp>
        <p:nvSpPr>
          <p:cNvPr id="88" name="object 88"/>
          <p:cNvSpPr/>
          <p:nvPr/>
        </p:nvSpPr>
        <p:spPr>
          <a:xfrm>
            <a:off x="8011391" y="2910112"/>
            <a:ext cx="51262" cy="9244"/>
          </a:xfrm>
          <a:prstGeom prst="rect">
            <a:avLst/>
          </a:prstGeom>
          <a:blipFill>
            <a:blip r:embed="rId87" cstate="print"/>
            <a:stretch>
              <a:fillRect/>
            </a:stretch>
          </a:blipFill>
        </p:spPr>
        <p:txBody>
          <a:bodyPr wrap="square" lIns="0" tIns="0" rIns="0" bIns="0" rtlCol="0">
            <a:noAutofit/>
          </a:bodyPr>
          <a:lstStyle/>
          <a:p>
            <a:endParaRPr/>
          </a:p>
        </p:txBody>
      </p:sp>
      <p:sp>
        <p:nvSpPr>
          <p:cNvPr id="89" name="object 89"/>
          <p:cNvSpPr/>
          <p:nvPr/>
        </p:nvSpPr>
        <p:spPr>
          <a:xfrm>
            <a:off x="7735685" y="2836994"/>
            <a:ext cx="152400" cy="105028"/>
          </a:xfrm>
          <a:prstGeom prst="rect">
            <a:avLst/>
          </a:prstGeom>
          <a:blipFill>
            <a:blip r:embed="rId88" cstate="print"/>
            <a:stretch>
              <a:fillRect/>
            </a:stretch>
          </a:blipFill>
        </p:spPr>
        <p:txBody>
          <a:bodyPr wrap="square" lIns="0" tIns="0" rIns="0" bIns="0" rtlCol="0">
            <a:noAutofit/>
          </a:bodyPr>
          <a:lstStyle/>
          <a:p>
            <a:endParaRPr/>
          </a:p>
        </p:txBody>
      </p:sp>
      <p:sp>
        <p:nvSpPr>
          <p:cNvPr id="90" name="object 90"/>
          <p:cNvSpPr/>
          <p:nvPr/>
        </p:nvSpPr>
        <p:spPr>
          <a:xfrm>
            <a:off x="7946277" y="1963102"/>
            <a:ext cx="112914" cy="96315"/>
          </a:xfrm>
          <a:prstGeom prst="rect">
            <a:avLst/>
          </a:prstGeom>
          <a:blipFill>
            <a:blip r:embed="rId89" cstate="print"/>
            <a:stretch>
              <a:fillRect/>
            </a:stretch>
          </a:blipFill>
        </p:spPr>
        <p:txBody>
          <a:bodyPr wrap="square" lIns="0" tIns="0" rIns="0" bIns="0" rtlCol="0">
            <a:noAutofit/>
          </a:bodyPr>
          <a:lstStyle/>
          <a:p>
            <a:endParaRPr/>
          </a:p>
        </p:txBody>
      </p:sp>
      <p:sp>
        <p:nvSpPr>
          <p:cNvPr id="91" name="object 91"/>
          <p:cNvSpPr/>
          <p:nvPr/>
        </p:nvSpPr>
        <p:spPr>
          <a:xfrm>
            <a:off x="7904712" y="1960581"/>
            <a:ext cx="114201" cy="59503"/>
          </a:xfrm>
          <a:prstGeom prst="rect">
            <a:avLst/>
          </a:prstGeom>
          <a:blipFill>
            <a:blip r:embed="rId90" cstate="print"/>
            <a:stretch>
              <a:fillRect/>
            </a:stretch>
          </a:blipFill>
        </p:spPr>
        <p:txBody>
          <a:bodyPr wrap="square" lIns="0" tIns="0" rIns="0" bIns="0" rtlCol="0">
            <a:noAutofit/>
          </a:bodyPr>
          <a:lstStyle/>
          <a:p>
            <a:endParaRPr/>
          </a:p>
        </p:txBody>
      </p:sp>
      <p:sp>
        <p:nvSpPr>
          <p:cNvPr id="92" name="object 92"/>
          <p:cNvSpPr/>
          <p:nvPr/>
        </p:nvSpPr>
        <p:spPr>
          <a:xfrm>
            <a:off x="7895013" y="1816867"/>
            <a:ext cx="281120" cy="174979"/>
          </a:xfrm>
          <a:prstGeom prst="rect">
            <a:avLst/>
          </a:prstGeom>
          <a:blipFill>
            <a:blip r:embed="rId91" cstate="print"/>
            <a:stretch>
              <a:fillRect/>
            </a:stretch>
          </a:blipFill>
        </p:spPr>
        <p:txBody>
          <a:bodyPr wrap="square" lIns="0" tIns="0" rIns="0" bIns="0" rtlCol="0">
            <a:noAutofit/>
          </a:bodyPr>
          <a:lstStyle/>
          <a:p>
            <a:endParaRPr/>
          </a:p>
        </p:txBody>
      </p:sp>
      <p:sp>
        <p:nvSpPr>
          <p:cNvPr id="93" name="object 93"/>
          <p:cNvSpPr/>
          <p:nvPr/>
        </p:nvSpPr>
        <p:spPr>
          <a:xfrm>
            <a:off x="8236527" y="1921755"/>
            <a:ext cx="119149" cy="74126"/>
          </a:xfrm>
          <a:prstGeom prst="rect">
            <a:avLst/>
          </a:prstGeom>
          <a:blipFill>
            <a:blip r:embed="rId92" cstate="print"/>
            <a:stretch>
              <a:fillRect/>
            </a:stretch>
          </a:blipFill>
        </p:spPr>
        <p:txBody>
          <a:bodyPr wrap="square" lIns="0" tIns="0" rIns="0" bIns="0" rtlCol="0">
            <a:noAutofit/>
          </a:bodyPr>
          <a:lstStyle/>
          <a:p>
            <a:endParaRPr/>
          </a:p>
        </p:txBody>
      </p:sp>
      <p:sp>
        <p:nvSpPr>
          <p:cNvPr id="94" name="object 94"/>
          <p:cNvSpPr/>
          <p:nvPr/>
        </p:nvSpPr>
        <p:spPr>
          <a:xfrm>
            <a:off x="8102138" y="1844601"/>
            <a:ext cx="243147" cy="142203"/>
          </a:xfrm>
          <a:prstGeom prst="rect">
            <a:avLst/>
          </a:prstGeom>
          <a:blipFill>
            <a:blip r:embed="rId93" cstate="print"/>
            <a:stretch>
              <a:fillRect/>
            </a:stretch>
          </a:blipFill>
        </p:spPr>
        <p:txBody>
          <a:bodyPr wrap="square" lIns="0" tIns="0" rIns="0" bIns="0" rtlCol="0">
            <a:noAutofit/>
          </a:bodyPr>
          <a:lstStyle/>
          <a:p>
            <a:endParaRPr/>
          </a:p>
        </p:txBody>
      </p:sp>
      <p:sp>
        <p:nvSpPr>
          <p:cNvPr id="95" name="object 95"/>
          <p:cNvSpPr/>
          <p:nvPr/>
        </p:nvSpPr>
        <p:spPr>
          <a:xfrm>
            <a:off x="7727374" y="1833002"/>
            <a:ext cx="103247" cy="63537"/>
          </a:xfrm>
          <a:prstGeom prst="rect">
            <a:avLst/>
          </a:prstGeom>
          <a:blipFill>
            <a:blip r:embed="rId94" cstate="print"/>
            <a:stretch>
              <a:fillRect/>
            </a:stretch>
          </a:blipFill>
        </p:spPr>
        <p:txBody>
          <a:bodyPr wrap="square" lIns="0" tIns="0" rIns="0" bIns="0" rtlCol="0">
            <a:noAutofit/>
          </a:bodyPr>
          <a:lstStyle/>
          <a:p>
            <a:endParaRPr/>
          </a:p>
        </p:txBody>
      </p:sp>
      <p:sp>
        <p:nvSpPr>
          <p:cNvPr id="96" name="object 96"/>
          <p:cNvSpPr/>
          <p:nvPr/>
        </p:nvSpPr>
        <p:spPr>
          <a:xfrm>
            <a:off x="7676113" y="1797705"/>
            <a:ext cx="181955" cy="58998"/>
          </a:xfrm>
          <a:prstGeom prst="rect">
            <a:avLst/>
          </a:prstGeom>
          <a:blipFill>
            <a:blip r:embed="rId95" cstate="print"/>
            <a:stretch>
              <a:fillRect/>
            </a:stretch>
          </a:blipFill>
        </p:spPr>
        <p:txBody>
          <a:bodyPr wrap="square" lIns="0" tIns="0" rIns="0" bIns="0" rtlCol="0">
            <a:noAutofit/>
          </a:bodyPr>
          <a:lstStyle/>
          <a:p>
            <a:endParaRPr/>
          </a:p>
        </p:txBody>
      </p:sp>
      <p:sp>
        <p:nvSpPr>
          <p:cNvPr id="97" name="object 97"/>
          <p:cNvSpPr/>
          <p:nvPr/>
        </p:nvSpPr>
        <p:spPr>
          <a:xfrm>
            <a:off x="7728757" y="1777029"/>
            <a:ext cx="299951" cy="47906"/>
          </a:xfrm>
          <a:prstGeom prst="rect">
            <a:avLst/>
          </a:prstGeom>
          <a:blipFill>
            <a:blip r:embed="rId96" cstate="print"/>
            <a:stretch>
              <a:fillRect/>
            </a:stretch>
          </a:blipFill>
        </p:spPr>
        <p:txBody>
          <a:bodyPr wrap="square" lIns="0" tIns="0" rIns="0" bIns="0" rtlCol="0">
            <a:noAutofit/>
          </a:bodyPr>
          <a:lstStyle/>
          <a:p>
            <a:endParaRPr/>
          </a:p>
        </p:txBody>
      </p:sp>
      <p:sp>
        <p:nvSpPr>
          <p:cNvPr id="98" name="object 98"/>
          <p:cNvSpPr/>
          <p:nvPr/>
        </p:nvSpPr>
        <p:spPr>
          <a:xfrm>
            <a:off x="8059372" y="1735060"/>
            <a:ext cx="266477" cy="89128"/>
          </a:xfrm>
          <a:prstGeom prst="rect">
            <a:avLst/>
          </a:prstGeom>
          <a:blipFill>
            <a:blip r:embed="rId97" cstate="print"/>
            <a:stretch>
              <a:fillRect/>
            </a:stretch>
          </a:blipFill>
        </p:spPr>
        <p:txBody>
          <a:bodyPr wrap="square" lIns="0" tIns="0" rIns="0" bIns="0" rtlCol="0">
            <a:noAutofit/>
          </a:bodyPr>
          <a:lstStyle/>
          <a:p>
            <a:endParaRPr/>
          </a:p>
        </p:txBody>
      </p:sp>
      <p:sp>
        <p:nvSpPr>
          <p:cNvPr id="99" name="object 99"/>
          <p:cNvSpPr/>
          <p:nvPr/>
        </p:nvSpPr>
        <p:spPr>
          <a:xfrm>
            <a:off x="7766857" y="1568769"/>
            <a:ext cx="372624" cy="245072"/>
          </a:xfrm>
          <a:prstGeom prst="rect">
            <a:avLst/>
          </a:prstGeom>
          <a:blipFill>
            <a:blip r:embed="rId98" cstate="print"/>
            <a:stretch>
              <a:fillRect/>
            </a:stretch>
          </a:blipFill>
        </p:spPr>
        <p:txBody>
          <a:bodyPr wrap="square" lIns="0" tIns="0" rIns="0" bIns="0" rtlCol="0">
            <a:noAutofit/>
          </a:bodyPr>
          <a:lstStyle/>
          <a:p>
            <a:endParaRPr/>
          </a:p>
        </p:txBody>
      </p:sp>
      <p:sp>
        <p:nvSpPr>
          <p:cNvPr id="100" name="object 100"/>
          <p:cNvSpPr/>
          <p:nvPr/>
        </p:nvSpPr>
        <p:spPr>
          <a:xfrm>
            <a:off x="8299567" y="1733662"/>
            <a:ext cx="124690" cy="47400"/>
          </a:xfrm>
          <a:prstGeom prst="rect">
            <a:avLst/>
          </a:prstGeom>
          <a:blipFill>
            <a:blip r:embed="rId99" cstate="print"/>
            <a:stretch>
              <a:fillRect/>
            </a:stretch>
          </a:blipFill>
        </p:spPr>
        <p:txBody>
          <a:bodyPr wrap="square" lIns="0" tIns="0" rIns="0" bIns="0" rtlCol="0">
            <a:noAutofit/>
          </a:bodyPr>
          <a:lstStyle/>
          <a:p>
            <a:endParaRPr/>
          </a:p>
        </p:txBody>
      </p:sp>
      <p:sp>
        <p:nvSpPr>
          <p:cNvPr id="101" name="object 101"/>
          <p:cNvSpPr/>
          <p:nvPr/>
        </p:nvSpPr>
        <p:spPr>
          <a:xfrm>
            <a:off x="8145782" y="1660544"/>
            <a:ext cx="241739" cy="80178"/>
          </a:xfrm>
          <a:prstGeom prst="rect">
            <a:avLst/>
          </a:prstGeom>
          <a:blipFill>
            <a:blip r:embed="rId100" cstate="print"/>
            <a:stretch>
              <a:fillRect/>
            </a:stretch>
          </a:blipFill>
        </p:spPr>
        <p:txBody>
          <a:bodyPr wrap="square" lIns="0" tIns="0" rIns="0" bIns="0" rtlCol="0">
            <a:noAutofit/>
          </a:bodyPr>
          <a:lstStyle/>
          <a:p>
            <a:endParaRPr/>
          </a:p>
        </p:txBody>
      </p:sp>
      <p:sp>
        <p:nvSpPr>
          <p:cNvPr id="102" name="object 102"/>
          <p:cNvSpPr/>
          <p:nvPr/>
        </p:nvSpPr>
        <p:spPr>
          <a:xfrm>
            <a:off x="8310649" y="1668107"/>
            <a:ext cx="138545" cy="56982"/>
          </a:xfrm>
          <a:prstGeom prst="rect">
            <a:avLst/>
          </a:prstGeom>
          <a:blipFill>
            <a:blip r:embed="rId101" cstate="print"/>
            <a:stretch>
              <a:fillRect/>
            </a:stretch>
          </a:blipFill>
        </p:spPr>
        <p:txBody>
          <a:bodyPr wrap="square" lIns="0" tIns="0" rIns="0" bIns="0" rtlCol="0">
            <a:noAutofit/>
          </a:bodyPr>
          <a:lstStyle/>
          <a:p>
            <a:endParaRPr/>
          </a:p>
        </p:txBody>
      </p:sp>
      <p:sp>
        <p:nvSpPr>
          <p:cNvPr id="103" name="object 103"/>
          <p:cNvSpPr/>
          <p:nvPr/>
        </p:nvSpPr>
        <p:spPr>
          <a:xfrm>
            <a:off x="7847906" y="1562716"/>
            <a:ext cx="53164" cy="74127"/>
          </a:xfrm>
          <a:prstGeom prst="rect">
            <a:avLst/>
          </a:prstGeom>
          <a:blipFill>
            <a:blip r:embed="rId102" cstate="print"/>
            <a:stretch>
              <a:fillRect/>
            </a:stretch>
          </a:blipFill>
        </p:spPr>
        <p:txBody>
          <a:bodyPr wrap="square" lIns="0" tIns="0" rIns="0" bIns="0" rtlCol="0">
            <a:noAutofit/>
          </a:bodyPr>
          <a:lstStyle/>
          <a:p>
            <a:endParaRPr/>
          </a:p>
        </p:txBody>
      </p:sp>
      <p:sp>
        <p:nvSpPr>
          <p:cNvPr id="104" name="object 104"/>
          <p:cNvSpPr/>
          <p:nvPr/>
        </p:nvSpPr>
        <p:spPr>
          <a:xfrm>
            <a:off x="8022476" y="1536999"/>
            <a:ext cx="205739" cy="177501"/>
          </a:xfrm>
          <a:prstGeom prst="rect">
            <a:avLst/>
          </a:prstGeom>
          <a:blipFill>
            <a:blip r:embed="rId103" cstate="print"/>
            <a:stretch>
              <a:fillRect/>
            </a:stretch>
          </a:blipFill>
        </p:spPr>
        <p:txBody>
          <a:bodyPr wrap="square" lIns="0" tIns="0" rIns="0" bIns="0" rtlCol="0">
            <a:noAutofit/>
          </a:bodyPr>
          <a:lstStyle/>
          <a:p>
            <a:endParaRPr/>
          </a:p>
        </p:txBody>
      </p:sp>
      <p:sp>
        <p:nvSpPr>
          <p:cNvPr id="105" name="object 105"/>
          <p:cNvSpPr/>
          <p:nvPr/>
        </p:nvSpPr>
        <p:spPr>
          <a:xfrm>
            <a:off x="8091746" y="1502204"/>
            <a:ext cx="126769" cy="92785"/>
          </a:xfrm>
          <a:prstGeom prst="rect">
            <a:avLst/>
          </a:prstGeom>
          <a:blipFill>
            <a:blip r:embed="rId104" cstate="print"/>
            <a:stretch>
              <a:fillRect/>
            </a:stretch>
          </a:blipFill>
        </p:spPr>
        <p:txBody>
          <a:bodyPr wrap="square" lIns="0" tIns="0" rIns="0" bIns="0" rtlCol="0">
            <a:noAutofit/>
          </a:bodyPr>
          <a:lstStyle/>
          <a:p>
            <a:endParaRPr/>
          </a:p>
        </p:txBody>
      </p:sp>
      <p:sp>
        <p:nvSpPr>
          <p:cNvPr id="117" name="object 117"/>
          <p:cNvSpPr/>
          <p:nvPr/>
        </p:nvSpPr>
        <p:spPr>
          <a:xfrm>
            <a:off x="39171" y="309618"/>
            <a:ext cx="7343757" cy="860275"/>
          </a:xfrm>
          <a:prstGeom prst="rect">
            <a:avLst/>
          </a:prstGeom>
          <a:blipFill>
            <a:blip r:embed="rId105" cstate="print"/>
            <a:stretch>
              <a:fillRect/>
            </a:stretch>
          </a:blipFill>
        </p:spPr>
        <p:txBody>
          <a:bodyPr wrap="square" lIns="0" tIns="0" rIns="0" bIns="0" rtlCol="0">
            <a:noAutofit/>
          </a:bodyPr>
          <a:lstStyle/>
          <a:p>
            <a:endParaRPr/>
          </a:p>
        </p:txBody>
      </p:sp>
      <p:sp>
        <p:nvSpPr>
          <p:cNvPr id="120" name="object 120"/>
          <p:cNvSpPr/>
          <p:nvPr/>
        </p:nvSpPr>
        <p:spPr>
          <a:xfrm>
            <a:off x="197964" y="1288648"/>
            <a:ext cx="7406681" cy="3264302"/>
          </a:xfrm>
          <a:prstGeom prst="rect">
            <a:avLst/>
          </a:prstGeom>
          <a:blipFill>
            <a:blip r:embed="rId106" cstate="print"/>
            <a:stretch>
              <a:fillRect/>
            </a:stretch>
          </a:blipFill>
        </p:spPr>
        <p:txBody>
          <a:bodyPr wrap="square" lIns="0" tIns="0" rIns="0" bIns="0" rtlCol="0">
            <a:noAutofit/>
          </a:bodyPr>
          <a:lstStyle/>
          <a:p>
            <a:endParaRPr/>
          </a:p>
        </p:txBody>
      </p:sp>
      <p:sp>
        <p:nvSpPr>
          <p:cNvPr id="128" name="TextBox 127"/>
          <p:cNvSpPr txBox="1"/>
          <p:nvPr/>
        </p:nvSpPr>
        <p:spPr>
          <a:xfrm>
            <a:off x="-114538" y="350767"/>
            <a:ext cx="7497466" cy="704919"/>
          </a:xfrm>
          <a:prstGeom prst="rect">
            <a:avLst/>
          </a:prstGeom>
          <a:noFill/>
        </p:spPr>
        <p:txBody>
          <a:bodyPr wrap="square" lIns="73262" tIns="36631" rIns="73262" bIns="36631" rtlCol="0">
            <a:spAutoFit/>
          </a:bodyPr>
          <a:lstStyle/>
          <a:p>
            <a:pPr algn="r" rtl="1"/>
            <a:r>
              <a:rPr lang="fa-IR" sz="2200" dirty="0">
                <a:cs typeface="B Nazanin" pitchFamily="2" charset="-78"/>
              </a:rPr>
              <a:t>معرفی منوها و جعبه ابزار:</a:t>
            </a:r>
          </a:p>
          <a:p>
            <a:pPr algn="r" rtl="1"/>
            <a:r>
              <a:rPr lang="fa-IR" sz="1900" dirty="0">
                <a:cs typeface="B Nazanin" pitchFamily="2" charset="-78"/>
              </a:rPr>
              <a:t>در این قسمت پنجره ی اصلی باز میشود.که قسمت های مختلف آن روی شکل نشان داده شده است</a:t>
            </a:r>
            <a:endParaRPr lang="en-US" sz="1900" dirty="0">
              <a:cs typeface="B Nazanin" pitchFamily="2" charset="-78"/>
            </a:endParaRPr>
          </a:p>
        </p:txBody>
      </p:sp>
      <p:sp>
        <p:nvSpPr>
          <p:cNvPr id="127" name="Action Button: Home 126">
            <a:hlinkClick r:id="rId107" action="ppaction://hlinksldjump" highlightClick="1"/>
          </p:cNvPr>
          <p:cNvSpPr/>
          <p:nvPr/>
        </p:nvSpPr>
        <p:spPr>
          <a:xfrm>
            <a:off x="197964" y="4644815"/>
            <a:ext cx="554182" cy="398368"/>
          </a:xfrm>
          <a:prstGeom prst="actionButtonHome">
            <a:avLst/>
          </a:prstGeom>
        </p:spPr>
        <p:style>
          <a:lnRef idx="1">
            <a:schemeClr val="accent4"/>
          </a:lnRef>
          <a:fillRef idx="2">
            <a:schemeClr val="accent4"/>
          </a:fillRef>
          <a:effectRef idx="1">
            <a:schemeClr val="accent4"/>
          </a:effectRef>
          <a:fontRef idx="minor">
            <a:schemeClr val="dk1"/>
          </a:fontRef>
        </p:style>
        <p:txBody>
          <a:bodyPr lIns="73262" tIns="36631" rIns="73262" bIns="36631" rtlCol="0" anchor="ctr"/>
          <a:lstStyle/>
          <a:p>
            <a:pPr algn="ctr"/>
            <a:endParaRPr lang="en-US"/>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xit" presetSubtype="0" fill="hold" grpId="0" nodeType="clickEffect">
                                  <p:stCondLst>
                                    <p:cond delay="0"/>
                                  </p:stCondLst>
                                  <p:childTnLst>
                                    <p:animEffect transition="out" filter="fade">
                                      <p:cBhvr>
                                        <p:cTn id="6" dur="1000"/>
                                        <p:tgtEl>
                                          <p:spTgt spid="2"/>
                                        </p:tgtEl>
                                      </p:cBhvr>
                                    </p:animEffect>
                                    <p:anim calcmode="lin" valueType="num">
                                      <p:cBhvr>
                                        <p:cTn id="7" dur="1000"/>
                                        <p:tgtEl>
                                          <p:spTgt spid="2"/>
                                        </p:tgtEl>
                                        <p:attrNameLst>
                                          <p:attrName>ppt_x</p:attrName>
                                        </p:attrNameLst>
                                      </p:cBhvr>
                                      <p:tavLst>
                                        <p:tav tm="0">
                                          <p:val>
                                            <p:strVal val="ppt_x"/>
                                          </p:val>
                                        </p:tav>
                                        <p:tav tm="100000">
                                          <p:val>
                                            <p:strVal val="ppt_x"/>
                                          </p:val>
                                        </p:tav>
                                      </p:tavLst>
                                    </p:anim>
                                    <p:anim calcmode="lin" valueType="num">
                                      <p:cBhvr>
                                        <p:cTn id="8" dur="1000"/>
                                        <p:tgtEl>
                                          <p:spTgt spid="2"/>
                                        </p:tgtEl>
                                        <p:attrNameLst>
                                          <p:attrName>ppt_y</p:attrName>
                                        </p:attrNameLst>
                                      </p:cBhvr>
                                      <p:tavLst>
                                        <p:tav tm="0">
                                          <p:val>
                                            <p:strVal val="ppt_y"/>
                                          </p:val>
                                        </p:tav>
                                        <p:tav tm="100000">
                                          <p:val>
                                            <p:strVal val="ppt_y+.1"/>
                                          </p:val>
                                        </p:tav>
                                      </p:tavLst>
                                    </p:anim>
                                    <p:set>
                                      <p:cBhvr>
                                        <p:cTn id="9" dur="1" fill="hold">
                                          <p:stCondLst>
                                            <p:cond delay="999"/>
                                          </p:stCondLst>
                                        </p:cTn>
                                        <p:tgtEl>
                                          <p:spTgt spid="2"/>
                                        </p:tgtEl>
                                        <p:attrNameLst>
                                          <p:attrName>style.visibility</p:attrName>
                                        </p:attrNameLst>
                                      </p:cBhvr>
                                      <p:to>
                                        <p:strVal val="hidden"/>
                                      </p:to>
                                    </p:set>
                                  </p:childTnLst>
                                </p:cTn>
                              </p:par>
                              <p:par>
                                <p:cTn id="10" presetID="42" presetClass="exit" presetSubtype="0" fill="hold" grpId="0" nodeType="withEffect">
                                  <p:stCondLst>
                                    <p:cond delay="0"/>
                                  </p:stCondLst>
                                  <p:childTnLst>
                                    <p:animEffect transition="out" filter="fade">
                                      <p:cBhvr>
                                        <p:cTn id="11" dur="1000"/>
                                        <p:tgtEl>
                                          <p:spTgt spid="3"/>
                                        </p:tgtEl>
                                      </p:cBhvr>
                                    </p:animEffect>
                                    <p:anim calcmode="lin" valueType="num">
                                      <p:cBhvr>
                                        <p:cTn id="12" dur="1000"/>
                                        <p:tgtEl>
                                          <p:spTgt spid="3"/>
                                        </p:tgtEl>
                                        <p:attrNameLst>
                                          <p:attrName>ppt_x</p:attrName>
                                        </p:attrNameLst>
                                      </p:cBhvr>
                                      <p:tavLst>
                                        <p:tav tm="0">
                                          <p:val>
                                            <p:strVal val="ppt_x"/>
                                          </p:val>
                                        </p:tav>
                                        <p:tav tm="100000">
                                          <p:val>
                                            <p:strVal val="ppt_x"/>
                                          </p:val>
                                        </p:tav>
                                      </p:tavLst>
                                    </p:anim>
                                    <p:anim calcmode="lin" valueType="num">
                                      <p:cBhvr>
                                        <p:cTn id="13" dur="1000"/>
                                        <p:tgtEl>
                                          <p:spTgt spid="3"/>
                                        </p:tgtEl>
                                        <p:attrNameLst>
                                          <p:attrName>ppt_y</p:attrName>
                                        </p:attrNameLst>
                                      </p:cBhvr>
                                      <p:tavLst>
                                        <p:tav tm="0">
                                          <p:val>
                                            <p:strVal val="ppt_y"/>
                                          </p:val>
                                        </p:tav>
                                        <p:tav tm="100000">
                                          <p:val>
                                            <p:strVal val="ppt_y+.1"/>
                                          </p:val>
                                        </p:tav>
                                      </p:tavLst>
                                    </p:anim>
                                    <p:set>
                                      <p:cBhvr>
                                        <p:cTn id="14" dur="1" fill="hold">
                                          <p:stCondLst>
                                            <p:cond delay="999"/>
                                          </p:stCondLst>
                                        </p:cTn>
                                        <p:tgtEl>
                                          <p:spTgt spid="3"/>
                                        </p:tgtEl>
                                        <p:attrNameLst>
                                          <p:attrName>style.visibility</p:attrName>
                                        </p:attrNameLst>
                                      </p:cBhvr>
                                      <p:to>
                                        <p:strVal val="hidden"/>
                                      </p:to>
                                    </p:set>
                                  </p:childTnLst>
                                </p:cTn>
                              </p:par>
                              <p:par>
                                <p:cTn id="15" presetID="42" presetClass="exit" presetSubtype="0" fill="hold" grpId="0" nodeType="withEffect">
                                  <p:stCondLst>
                                    <p:cond delay="0"/>
                                  </p:stCondLst>
                                  <p:childTnLst>
                                    <p:animEffect transition="out" filter="fade">
                                      <p:cBhvr>
                                        <p:cTn id="16" dur="1000"/>
                                        <p:tgtEl>
                                          <p:spTgt spid="4"/>
                                        </p:tgtEl>
                                      </p:cBhvr>
                                    </p:animEffect>
                                    <p:anim calcmode="lin" valueType="num">
                                      <p:cBhvr>
                                        <p:cTn id="17" dur="1000"/>
                                        <p:tgtEl>
                                          <p:spTgt spid="4"/>
                                        </p:tgtEl>
                                        <p:attrNameLst>
                                          <p:attrName>ppt_x</p:attrName>
                                        </p:attrNameLst>
                                      </p:cBhvr>
                                      <p:tavLst>
                                        <p:tav tm="0">
                                          <p:val>
                                            <p:strVal val="ppt_x"/>
                                          </p:val>
                                        </p:tav>
                                        <p:tav tm="100000">
                                          <p:val>
                                            <p:strVal val="ppt_x"/>
                                          </p:val>
                                        </p:tav>
                                      </p:tavLst>
                                    </p:anim>
                                    <p:anim calcmode="lin" valueType="num">
                                      <p:cBhvr>
                                        <p:cTn id="18" dur="1000"/>
                                        <p:tgtEl>
                                          <p:spTgt spid="4"/>
                                        </p:tgtEl>
                                        <p:attrNameLst>
                                          <p:attrName>ppt_y</p:attrName>
                                        </p:attrNameLst>
                                      </p:cBhvr>
                                      <p:tavLst>
                                        <p:tav tm="0">
                                          <p:val>
                                            <p:strVal val="ppt_y"/>
                                          </p:val>
                                        </p:tav>
                                        <p:tav tm="100000">
                                          <p:val>
                                            <p:strVal val="ppt_y+.1"/>
                                          </p:val>
                                        </p:tav>
                                      </p:tavLst>
                                    </p:anim>
                                    <p:set>
                                      <p:cBhvr>
                                        <p:cTn id="19" dur="1" fill="hold">
                                          <p:stCondLst>
                                            <p:cond delay="999"/>
                                          </p:stCondLst>
                                        </p:cTn>
                                        <p:tgtEl>
                                          <p:spTgt spid="4"/>
                                        </p:tgtEl>
                                        <p:attrNameLst>
                                          <p:attrName>style.visibility</p:attrName>
                                        </p:attrNameLst>
                                      </p:cBhvr>
                                      <p:to>
                                        <p:strVal val="hidden"/>
                                      </p:to>
                                    </p:set>
                                  </p:childTnLst>
                                </p:cTn>
                              </p:par>
                              <p:par>
                                <p:cTn id="20" presetID="42" presetClass="exit" presetSubtype="0" fill="hold" grpId="0" nodeType="withEffect">
                                  <p:stCondLst>
                                    <p:cond delay="0"/>
                                  </p:stCondLst>
                                  <p:childTnLst>
                                    <p:animEffect transition="out" filter="fade">
                                      <p:cBhvr>
                                        <p:cTn id="21" dur="1000"/>
                                        <p:tgtEl>
                                          <p:spTgt spid="5"/>
                                        </p:tgtEl>
                                      </p:cBhvr>
                                    </p:animEffect>
                                    <p:anim calcmode="lin" valueType="num">
                                      <p:cBhvr>
                                        <p:cTn id="22" dur="1000"/>
                                        <p:tgtEl>
                                          <p:spTgt spid="5"/>
                                        </p:tgtEl>
                                        <p:attrNameLst>
                                          <p:attrName>ppt_x</p:attrName>
                                        </p:attrNameLst>
                                      </p:cBhvr>
                                      <p:tavLst>
                                        <p:tav tm="0">
                                          <p:val>
                                            <p:strVal val="ppt_x"/>
                                          </p:val>
                                        </p:tav>
                                        <p:tav tm="100000">
                                          <p:val>
                                            <p:strVal val="ppt_x"/>
                                          </p:val>
                                        </p:tav>
                                      </p:tavLst>
                                    </p:anim>
                                    <p:anim calcmode="lin" valueType="num">
                                      <p:cBhvr>
                                        <p:cTn id="23" dur="1000"/>
                                        <p:tgtEl>
                                          <p:spTgt spid="5"/>
                                        </p:tgtEl>
                                        <p:attrNameLst>
                                          <p:attrName>ppt_y</p:attrName>
                                        </p:attrNameLst>
                                      </p:cBhvr>
                                      <p:tavLst>
                                        <p:tav tm="0">
                                          <p:val>
                                            <p:strVal val="ppt_y"/>
                                          </p:val>
                                        </p:tav>
                                        <p:tav tm="100000">
                                          <p:val>
                                            <p:strVal val="ppt_y+.1"/>
                                          </p:val>
                                        </p:tav>
                                      </p:tavLst>
                                    </p:anim>
                                    <p:set>
                                      <p:cBhvr>
                                        <p:cTn id="24" dur="1" fill="hold">
                                          <p:stCondLst>
                                            <p:cond delay="999"/>
                                          </p:stCondLst>
                                        </p:cTn>
                                        <p:tgtEl>
                                          <p:spTgt spid="5"/>
                                        </p:tgtEl>
                                        <p:attrNameLst>
                                          <p:attrName>style.visibility</p:attrName>
                                        </p:attrNameLst>
                                      </p:cBhvr>
                                      <p:to>
                                        <p:strVal val="hidden"/>
                                      </p:to>
                                    </p:set>
                                  </p:childTnLst>
                                </p:cTn>
                              </p:par>
                              <p:par>
                                <p:cTn id="25" presetID="42" presetClass="exit" presetSubtype="0" fill="hold" grpId="0" nodeType="withEffect">
                                  <p:stCondLst>
                                    <p:cond delay="0"/>
                                  </p:stCondLst>
                                  <p:childTnLst>
                                    <p:animEffect transition="out" filter="fade">
                                      <p:cBhvr>
                                        <p:cTn id="26" dur="1000"/>
                                        <p:tgtEl>
                                          <p:spTgt spid="6"/>
                                        </p:tgtEl>
                                      </p:cBhvr>
                                    </p:animEffect>
                                    <p:anim calcmode="lin" valueType="num">
                                      <p:cBhvr>
                                        <p:cTn id="27" dur="1000"/>
                                        <p:tgtEl>
                                          <p:spTgt spid="6"/>
                                        </p:tgtEl>
                                        <p:attrNameLst>
                                          <p:attrName>ppt_x</p:attrName>
                                        </p:attrNameLst>
                                      </p:cBhvr>
                                      <p:tavLst>
                                        <p:tav tm="0">
                                          <p:val>
                                            <p:strVal val="ppt_x"/>
                                          </p:val>
                                        </p:tav>
                                        <p:tav tm="100000">
                                          <p:val>
                                            <p:strVal val="ppt_x"/>
                                          </p:val>
                                        </p:tav>
                                      </p:tavLst>
                                    </p:anim>
                                    <p:anim calcmode="lin" valueType="num">
                                      <p:cBhvr>
                                        <p:cTn id="28" dur="1000"/>
                                        <p:tgtEl>
                                          <p:spTgt spid="6"/>
                                        </p:tgtEl>
                                        <p:attrNameLst>
                                          <p:attrName>ppt_y</p:attrName>
                                        </p:attrNameLst>
                                      </p:cBhvr>
                                      <p:tavLst>
                                        <p:tav tm="0">
                                          <p:val>
                                            <p:strVal val="ppt_y"/>
                                          </p:val>
                                        </p:tav>
                                        <p:tav tm="100000">
                                          <p:val>
                                            <p:strVal val="ppt_y+.1"/>
                                          </p:val>
                                        </p:tav>
                                      </p:tavLst>
                                    </p:anim>
                                    <p:set>
                                      <p:cBhvr>
                                        <p:cTn id="29" dur="1" fill="hold">
                                          <p:stCondLst>
                                            <p:cond delay="999"/>
                                          </p:stCondLst>
                                        </p:cTn>
                                        <p:tgtEl>
                                          <p:spTgt spid="6"/>
                                        </p:tgtEl>
                                        <p:attrNameLst>
                                          <p:attrName>style.visibility</p:attrName>
                                        </p:attrNameLst>
                                      </p:cBhvr>
                                      <p:to>
                                        <p:strVal val="hidden"/>
                                      </p:to>
                                    </p:set>
                                  </p:childTnLst>
                                </p:cTn>
                              </p:par>
                              <p:par>
                                <p:cTn id="30" presetID="42" presetClass="exit" presetSubtype="0" fill="hold" grpId="0" nodeType="withEffect">
                                  <p:stCondLst>
                                    <p:cond delay="0"/>
                                  </p:stCondLst>
                                  <p:childTnLst>
                                    <p:animEffect transition="out" filter="fade">
                                      <p:cBhvr>
                                        <p:cTn id="31" dur="1000"/>
                                        <p:tgtEl>
                                          <p:spTgt spid="7"/>
                                        </p:tgtEl>
                                      </p:cBhvr>
                                    </p:animEffect>
                                    <p:anim calcmode="lin" valueType="num">
                                      <p:cBhvr>
                                        <p:cTn id="32" dur="1000"/>
                                        <p:tgtEl>
                                          <p:spTgt spid="7"/>
                                        </p:tgtEl>
                                        <p:attrNameLst>
                                          <p:attrName>ppt_x</p:attrName>
                                        </p:attrNameLst>
                                      </p:cBhvr>
                                      <p:tavLst>
                                        <p:tav tm="0">
                                          <p:val>
                                            <p:strVal val="ppt_x"/>
                                          </p:val>
                                        </p:tav>
                                        <p:tav tm="100000">
                                          <p:val>
                                            <p:strVal val="ppt_x"/>
                                          </p:val>
                                        </p:tav>
                                      </p:tavLst>
                                    </p:anim>
                                    <p:anim calcmode="lin" valueType="num">
                                      <p:cBhvr>
                                        <p:cTn id="33" dur="1000"/>
                                        <p:tgtEl>
                                          <p:spTgt spid="7"/>
                                        </p:tgtEl>
                                        <p:attrNameLst>
                                          <p:attrName>ppt_y</p:attrName>
                                        </p:attrNameLst>
                                      </p:cBhvr>
                                      <p:tavLst>
                                        <p:tav tm="0">
                                          <p:val>
                                            <p:strVal val="ppt_y"/>
                                          </p:val>
                                        </p:tav>
                                        <p:tav tm="100000">
                                          <p:val>
                                            <p:strVal val="ppt_y+.1"/>
                                          </p:val>
                                        </p:tav>
                                      </p:tavLst>
                                    </p:anim>
                                    <p:set>
                                      <p:cBhvr>
                                        <p:cTn id="34" dur="1" fill="hold">
                                          <p:stCondLst>
                                            <p:cond delay="999"/>
                                          </p:stCondLst>
                                        </p:cTn>
                                        <p:tgtEl>
                                          <p:spTgt spid="7"/>
                                        </p:tgtEl>
                                        <p:attrNameLst>
                                          <p:attrName>style.visibility</p:attrName>
                                        </p:attrNameLst>
                                      </p:cBhvr>
                                      <p:to>
                                        <p:strVal val="hidden"/>
                                      </p:to>
                                    </p:set>
                                  </p:childTnLst>
                                </p:cTn>
                              </p:par>
                              <p:par>
                                <p:cTn id="35" presetID="42" presetClass="exit" presetSubtype="0" fill="hold" grpId="0" nodeType="withEffect">
                                  <p:stCondLst>
                                    <p:cond delay="0"/>
                                  </p:stCondLst>
                                  <p:childTnLst>
                                    <p:animEffect transition="out" filter="fade">
                                      <p:cBhvr>
                                        <p:cTn id="36" dur="1000"/>
                                        <p:tgtEl>
                                          <p:spTgt spid="8"/>
                                        </p:tgtEl>
                                      </p:cBhvr>
                                    </p:animEffect>
                                    <p:anim calcmode="lin" valueType="num">
                                      <p:cBhvr>
                                        <p:cTn id="37" dur="1000"/>
                                        <p:tgtEl>
                                          <p:spTgt spid="8"/>
                                        </p:tgtEl>
                                        <p:attrNameLst>
                                          <p:attrName>ppt_x</p:attrName>
                                        </p:attrNameLst>
                                      </p:cBhvr>
                                      <p:tavLst>
                                        <p:tav tm="0">
                                          <p:val>
                                            <p:strVal val="ppt_x"/>
                                          </p:val>
                                        </p:tav>
                                        <p:tav tm="100000">
                                          <p:val>
                                            <p:strVal val="ppt_x"/>
                                          </p:val>
                                        </p:tav>
                                      </p:tavLst>
                                    </p:anim>
                                    <p:anim calcmode="lin" valueType="num">
                                      <p:cBhvr>
                                        <p:cTn id="38" dur="1000"/>
                                        <p:tgtEl>
                                          <p:spTgt spid="8"/>
                                        </p:tgtEl>
                                        <p:attrNameLst>
                                          <p:attrName>ppt_y</p:attrName>
                                        </p:attrNameLst>
                                      </p:cBhvr>
                                      <p:tavLst>
                                        <p:tav tm="0">
                                          <p:val>
                                            <p:strVal val="ppt_y"/>
                                          </p:val>
                                        </p:tav>
                                        <p:tav tm="100000">
                                          <p:val>
                                            <p:strVal val="ppt_y+.1"/>
                                          </p:val>
                                        </p:tav>
                                      </p:tavLst>
                                    </p:anim>
                                    <p:set>
                                      <p:cBhvr>
                                        <p:cTn id="39" dur="1" fill="hold">
                                          <p:stCondLst>
                                            <p:cond delay="999"/>
                                          </p:stCondLst>
                                        </p:cTn>
                                        <p:tgtEl>
                                          <p:spTgt spid="8"/>
                                        </p:tgtEl>
                                        <p:attrNameLst>
                                          <p:attrName>style.visibility</p:attrName>
                                        </p:attrNameLst>
                                      </p:cBhvr>
                                      <p:to>
                                        <p:strVal val="hidden"/>
                                      </p:to>
                                    </p:set>
                                  </p:childTnLst>
                                </p:cTn>
                              </p:par>
                              <p:par>
                                <p:cTn id="40" presetID="42" presetClass="exit" presetSubtype="0" fill="hold" grpId="0" nodeType="withEffect">
                                  <p:stCondLst>
                                    <p:cond delay="0"/>
                                  </p:stCondLst>
                                  <p:childTnLst>
                                    <p:animEffect transition="out" filter="fade">
                                      <p:cBhvr>
                                        <p:cTn id="41" dur="1000"/>
                                        <p:tgtEl>
                                          <p:spTgt spid="9"/>
                                        </p:tgtEl>
                                      </p:cBhvr>
                                    </p:animEffect>
                                    <p:anim calcmode="lin" valueType="num">
                                      <p:cBhvr>
                                        <p:cTn id="42" dur="1000"/>
                                        <p:tgtEl>
                                          <p:spTgt spid="9"/>
                                        </p:tgtEl>
                                        <p:attrNameLst>
                                          <p:attrName>ppt_x</p:attrName>
                                        </p:attrNameLst>
                                      </p:cBhvr>
                                      <p:tavLst>
                                        <p:tav tm="0">
                                          <p:val>
                                            <p:strVal val="ppt_x"/>
                                          </p:val>
                                        </p:tav>
                                        <p:tav tm="100000">
                                          <p:val>
                                            <p:strVal val="ppt_x"/>
                                          </p:val>
                                        </p:tav>
                                      </p:tavLst>
                                    </p:anim>
                                    <p:anim calcmode="lin" valueType="num">
                                      <p:cBhvr>
                                        <p:cTn id="43" dur="1000"/>
                                        <p:tgtEl>
                                          <p:spTgt spid="9"/>
                                        </p:tgtEl>
                                        <p:attrNameLst>
                                          <p:attrName>ppt_y</p:attrName>
                                        </p:attrNameLst>
                                      </p:cBhvr>
                                      <p:tavLst>
                                        <p:tav tm="0">
                                          <p:val>
                                            <p:strVal val="ppt_y"/>
                                          </p:val>
                                        </p:tav>
                                        <p:tav tm="100000">
                                          <p:val>
                                            <p:strVal val="ppt_y+.1"/>
                                          </p:val>
                                        </p:tav>
                                      </p:tavLst>
                                    </p:anim>
                                    <p:set>
                                      <p:cBhvr>
                                        <p:cTn id="44" dur="1" fill="hold">
                                          <p:stCondLst>
                                            <p:cond delay="999"/>
                                          </p:stCondLst>
                                        </p:cTn>
                                        <p:tgtEl>
                                          <p:spTgt spid="9"/>
                                        </p:tgtEl>
                                        <p:attrNameLst>
                                          <p:attrName>style.visibility</p:attrName>
                                        </p:attrNameLst>
                                      </p:cBhvr>
                                      <p:to>
                                        <p:strVal val="hidden"/>
                                      </p:to>
                                    </p:set>
                                  </p:childTnLst>
                                </p:cTn>
                              </p:par>
                              <p:par>
                                <p:cTn id="45" presetID="42" presetClass="exit" presetSubtype="0" fill="hold" grpId="0" nodeType="withEffect">
                                  <p:stCondLst>
                                    <p:cond delay="0"/>
                                  </p:stCondLst>
                                  <p:childTnLst>
                                    <p:animEffect transition="out" filter="fade">
                                      <p:cBhvr>
                                        <p:cTn id="46" dur="1000"/>
                                        <p:tgtEl>
                                          <p:spTgt spid="10"/>
                                        </p:tgtEl>
                                      </p:cBhvr>
                                    </p:animEffect>
                                    <p:anim calcmode="lin" valueType="num">
                                      <p:cBhvr>
                                        <p:cTn id="47" dur="1000"/>
                                        <p:tgtEl>
                                          <p:spTgt spid="10"/>
                                        </p:tgtEl>
                                        <p:attrNameLst>
                                          <p:attrName>ppt_x</p:attrName>
                                        </p:attrNameLst>
                                      </p:cBhvr>
                                      <p:tavLst>
                                        <p:tav tm="0">
                                          <p:val>
                                            <p:strVal val="ppt_x"/>
                                          </p:val>
                                        </p:tav>
                                        <p:tav tm="100000">
                                          <p:val>
                                            <p:strVal val="ppt_x"/>
                                          </p:val>
                                        </p:tav>
                                      </p:tavLst>
                                    </p:anim>
                                    <p:anim calcmode="lin" valueType="num">
                                      <p:cBhvr>
                                        <p:cTn id="48" dur="1000"/>
                                        <p:tgtEl>
                                          <p:spTgt spid="10"/>
                                        </p:tgtEl>
                                        <p:attrNameLst>
                                          <p:attrName>ppt_y</p:attrName>
                                        </p:attrNameLst>
                                      </p:cBhvr>
                                      <p:tavLst>
                                        <p:tav tm="0">
                                          <p:val>
                                            <p:strVal val="ppt_y"/>
                                          </p:val>
                                        </p:tav>
                                        <p:tav tm="100000">
                                          <p:val>
                                            <p:strVal val="ppt_y+.1"/>
                                          </p:val>
                                        </p:tav>
                                      </p:tavLst>
                                    </p:anim>
                                    <p:set>
                                      <p:cBhvr>
                                        <p:cTn id="49" dur="1" fill="hold">
                                          <p:stCondLst>
                                            <p:cond delay="999"/>
                                          </p:stCondLst>
                                        </p:cTn>
                                        <p:tgtEl>
                                          <p:spTgt spid="10"/>
                                        </p:tgtEl>
                                        <p:attrNameLst>
                                          <p:attrName>style.visibility</p:attrName>
                                        </p:attrNameLst>
                                      </p:cBhvr>
                                      <p:to>
                                        <p:strVal val="hidden"/>
                                      </p:to>
                                    </p:set>
                                  </p:childTnLst>
                                </p:cTn>
                              </p:par>
                              <p:par>
                                <p:cTn id="50" presetID="42" presetClass="exit" presetSubtype="0" fill="hold" grpId="0" nodeType="withEffect">
                                  <p:stCondLst>
                                    <p:cond delay="0"/>
                                  </p:stCondLst>
                                  <p:childTnLst>
                                    <p:animEffect transition="out" filter="fade">
                                      <p:cBhvr>
                                        <p:cTn id="51" dur="1000"/>
                                        <p:tgtEl>
                                          <p:spTgt spid="11"/>
                                        </p:tgtEl>
                                      </p:cBhvr>
                                    </p:animEffect>
                                    <p:anim calcmode="lin" valueType="num">
                                      <p:cBhvr>
                                        <p:cTn id="52" dur="1000"/>
                                        <p:tgtEl>
                                          <p:spTgt spid="11"/>
                                        </p:tgtEl>
                                        <p:attrNameLst>
                                          <p:attrName>ppt_x</p:attrName>
                                        </p:attrNameLst>
                                      </p:cBhvr>
                                      <p:tavLst>
                                        <p:tav tm="0">
                                          <p:val>
                                            <p:strVal val="ppt_x"/>
                                          </p:val>
                                        </p:tav>
                                        <p:tav tm="100000">
                                          <p:val>
                                            <p:strVal val="ppt_x"/>
                                          </p:val>
                                        </p:tav>
                                      </p:tavLst>
                                    </p:anim>
                                    <p:anim calcmode="lin" valueType="num">
                                      <p:cBhvr>
                                        <p:cTn id="53" dur="1000"/>
                                        <p:tgtEl>
                                          <p:spTgt spid="11"/>
                                        </p:tgtEl>
                                        <p:attrNameLst>
                                          <p:attrName>ppt_y</p:attrName>
                                        </p:attrNameLst>
                                      </p:cBhvr>
                                      <p:tavLst>
                                        <p:tav tm="0">
                                          <p:val>
                                            <p:strVal val="ppt_y"/>
                                          </p:val>
                                        </p:tav>
                                        <p:tav tm="100000">
                                          <p:val>
                                            <p:strVal val="ppt_y+.1"/>
                                          </p:val>
                                        </p:tav>
                                      </p:tavLst>
                                    </p:anim>
                                    <p:set>
                                      <p:cBhvr>
                                        <p:cTn id="54" dur="1" fill="hold">
                                          <p:stCondLst>
                                            <p:cond delay="999"/>
                                          </p:stCondLst>
                                        </p:cTn>
                                        <p:tgtEl>
                                          <p:spTgt spid="11"/>
                                        </p:tgtEl>
                                        <p:attrNameLst>
                                          <p:attrName>style.visibility</p:attrName>
                                        </p:attrNameLst>
                                      </p:cBhvr>
                                      <p:to>
                                        <p:strVal val="hidden"/>
                                      </p:to>
                                    </p:set>
                                  </p:childTnLst>
                                </p:cTn>
                              </p:par>
                              <p:par>
                                <p:cTn id="55" presetID="42" presetClass="exit" presetSubtype="0" fill="hold" grpId="0" nodeType="withEffect">
                                  <p:stCondLst>
                                    <p:cond delay="0"/>
                                  </p:stCondLst>
                                  <p:childTnLst>
                                    <p:animEffect transition="out" filter="fade">
                                      <p:cBhvr>
                                        <p:cTn id="56" dur="1000"/>
                                        <p:tgtEl>
                                          <p:spTgt spid="12"/>
                                        </p:tgtEl>
                                      </p:cBhvr>
                                    </p:animEffect>
                                    <p:anim calcmode="lin" valueType="num">
                                      <p:cBhvr>
                                        <p:cTn id="57" dur="1000"/>
                                        <p:tgtEl>
                                          <p:spTgt spid="12"/>
                                        </p:tgtEl>
                                        <p:attrNameLst>
                                          <p:attrName>ppt_x</p:attrName>
                                        </p:attrNameLst>
                                      </p:cBhvr>
                                      <p:tavLst>
                                        <p:tav tm="0">
                                          <p:val>
                                            <p:strVal val="ppt_x"/>
                                          </p:val>
                                        </p:tav>
                                        <p:tav tm="100000">
                                          <p:val>
                                            <p:strVal val="ppt_x"/>
                                          </p:val>
                                        </p:tav>
                                      </p:tavLst>
                                    </p:anim>
                                    <p:anim calcmode="lin" valueType="num">
                                      <p:cBhvr>
                                        <p:cTn id="58" dur="1000"/>
                                        <p:tgtEl>
                                          <p:spTgt spid="12"/>
                                        </p:tgtEl>
                                        <p:attrNameLst>
                                          <p:attrName>ppt_y</p:attrName>
                                        </p:attrNameLst>
                                      </p:cBhvr>
                                      <p:tavLst>
                                        <p:tav tm="0">
                                          <p:val>
                                            <p:strVal val="ppt_y"/>
                                          </p:val>
                                        </p:tav>
                                        <p:tav tm="100000">
                                          <p:val>
                                            <p:strVal val="ppt_y+.1"/>
                                          </p:val>
                                        </p:tav>
                                      </p:tavLst>
                                    </p:anim>
                                    <p:set>
                                      <p:cBhvr>
                                        <p:cTn id="59" dur="1" fill="hold">
                                          <p:stCondLst>
                                            <p:cond delay="999"/>
                                          </p:stCondLst>
                                        </p:cTn>
                                        <p:tgtEl>
                                          <p:spTgt spid="12"/>
                                        </p:tgtEl>
                                        <p:attrNameLst>
                                          <p:attrName>style.visibility</p:attrName>
                                        </p:attrNameLst>
                                      </p:cBhvr>
                                      <p:to>
                                        <p:strVal val="hidden"/>
                                      </p:to>
                                    </p:set>
                                  </p:childTnLst>
                                </p:cTn>
                              </p:par>
                              <p:par>
                                <p:cTn id="60" presetID="42" presetClass="exit" presetSubtype="0" fill="hold" grpId="0" nodeType="withEffect">
                                  <p:stCondLst>
                                    <p:cond delay="0"/>
                                  </p:stCondLst>
                                  <p:childTnLst>
                                    <p:animEffect transition="out" filter="fade">
                                      <p:cBhvr>
                                        <p:cTn id="61" dur="1000"/>
                                        <p:tgtEl>
                                          <p:spTgt spid="13"/>
                                        </p:tgtEl>
                                      </p:cBhvr>
                                    </p:animEffect>
                                    <p:anim calcmode="lin" valueType="num">
                                      <p:cBhvr>
                                        <p:cTn id="62" dur="1000"/>
                                        <p:tgtEl>
                                          <p:spTgt spid="13"/>
                                        </p:tgtEl>
                                        <p:attrNameLst>
                                          <p:attrName>ppt_x</p:attrName>
                                        </p:attrNameLst>
                                      </p:cBhvr>
                                      <p:tavLst>
                                        <p:tav tm="0">
                                          <p:val>
                                            <p:strVal val="ppt_x"/>
                                          </p:val>
                                        </p:tav>
                                        <p:tav tm="100000">
                                          <p:val>
                                            <p:strVal val="ppt_x"/>
                                          </p:val>
                                        </p:tav>
                                      </p:tavLst>
                                    </p:anim>
                                    <p:anim calcmode="lin" valueType="num">
                                      <p:cBhvr>
                                        <p:cTn id="63" dur="1000"/>
                                        <p:tgtEl>
                                          <p:spTgt spid="13"/>
                                        </p:tgtEl>
                                        <p:attrNameLst>
                                          <p:attrName>ppt_y</p:attrName>
                                        </p:attrNameLst>
                                      </p:cBhvr>
                                      <p:tavLst>
                                        <p:tav tm="0">
                                          <p:val>
                                            <p:strVal val="ppt_y"/>
                                          </p:val>
                                        </p:tav>
                                        <p:tav tm="100000">
                                          <p:val>
                                            <p:strVal val="ppt_y+.1"/>
                                          </p:val>
                                        </p:tav>
                                      </p:tavLst>
                                    </p:anim>
                                    <p:set>
                                      <p:cBhvr>
                                        <p:cTn id="64" dur="1" fill="hold">
                                          <p:stCondLst>
                                            <p:cond delay="999"/>
                                          </p:stCondLst>
                                        </p:cTn>
                                        <p:tgtEl>
                                          <p:spTgt spid="13"/>
                                        </p:tgtEl>
                                        <p:attrNameLst>
                                          <p:attrName>style.visibility</p:attrName>
                                        </p:attrNameLst>
                                      </p:cBhvr>
                                      <p:to>
                                        <p:strVal val="hidden"/>
                                      </p:to>
                                    </p:set>
                                  </p:childTnLst>
                                </p:cTn>
                              </p:par>
                              <p:par>
                                <p:cTn id="65" presetID="42" presetClass="exit" presetSubtype="0" fill="hold" grpId="0" nodeType="withEffect">
                                  <p:stCondLst>
                                    <p:cond delay="0"/>
                                  </p:stCondLst>
                                  <p:childTnLst>
                                    <p:animEffect transition="out" filter="fade">
                                      <p:cBhvr>
                                        <p:cTn id="66" dur="1000"/>
                                        <p:tgtEl>
                                          <p:spTgt spid="14"/>
                                        </p:tgtEl>
                                      </p:cBhvr>
                                    </p:animEffect>
                                    <p:anim calcmode="lin" valueType="num">
                                      <p:cBhvr>
                                        <p:cTn id="67" dur="1000"/>
                                        <p:tgtEl>
                                          <p:spTgt spid="14"/>
                                        </p:tgtEl>
                                        <p:attrNameLst>
                                          <p:attrName>ppt_x</p:attrName>
                                        </p:attrNameLst>
                                      </p:cBhvr>
                                      <p:tavLst>
                                        <p:tav tm="0">
                                          <p:val>
                                            <p:strVal val="ppt_x"/>
                                          </p:val>
                                        </p:tav>
                                        <p:tav tm="100000">
                                          <p:val>
                                            <p:strVal val="ppt_x"/>
                                          </p:val>
                                        </p:tav>
                                      </p:tavLst>
                                    </p:anim>
                                    <p:anim calcmode="lin" valueType="num">
                                      <p:cBhvr>
                                        <p:cTn id="68" dur="1000"/>
                                        <p:tgtEl>
                                          <p:spTgt spid="14"/>
                                        </p:tgtEl>
                                        <p:attrNameLst>
                                          <p:attrName>ppt_y</p:attrName>
                                        </p:attrNameLst>
                                      </p:cBhvr>
                                      <p:tavLst>
                                        <p:tav tm="0">
                                          <p:val>
                                            <p:strVal val="ppt_y"/>
                                          </p:val>
                                        </p:tav>
                                        <p:tav tm="100000">
                                          <p:val>
                                            <p:strVal val="ppt_y+.1"/>
                                          </p:val>
                                        </p:tav>
                                      </p:tavLst>
                                    </p:anim>
                                    <p:set>
                                      <p:cBhvr>
                                        <p:cTn id="69" dur="1" fill="hold">
                                          <p:stCondLst>
                                            <p:cond delay="999"/>
                                          </p:stCondLst>
                                        </p:cTn>
                                        <p:tgtEl>
                                          <p:spTgt spid="14"/>
                                        </p:tgtEl>
                                        <p:attrNameLst>
                                          <p:attrName>style.visibility</p:attrName>
                                        </p:attrNameLst>
                                      </p:cBhvr>
                                      <p:to>
                                        <p:strVal val="hidden"/>
                                      </p:to>
                                    </p:set>
                                  </p:childTnLst>
                                </p:cTn>
                              </p:par>
                              <p:par>
                                <p:cTn id="70" presetID="42" presetClass="exit" presetSubtype="0" fill="hold" grpId="0" nodeType="withEffect">
                                  <p:stCondLst>
                                    <p:cond delay="0"/>
                                  </p:stCondLst>
                                  <p:childTnLst>
                                    <p:animEffect transition="out" filter="fade">
                                      <p:cBhvr>
                                        <p:cTn id="71" dur="1000"/>
                                        <p:tgtEl>
                                          <p:spTgt spid="15"/>
                                        </p:tgtEl>
                                      </p:cBhvr>
                                    </p:animEffect>
                                    <p:anim calcmode="lin" valueType="num">
                                      <p:cBhvr>
                                        <p:cTn id="72" dur="1000"/>
                                        <p:tgtEl>
                                          <p:spTgt spid="15"/>
                                        </p:tgtEl>
                                        <p:attrNameLst>
                                          <p:attrName>ppt_x</p:attrName>
                                        </p:attrNameLst>
                                      </p:cBhvr>
                                      <p:tavLst>
                                        <p:tav tm="0">
                                          <p:val>
                                            <p:strVal val="ppt_x"/>
                                          </p:val>
                                        </p:tav>
                                        <p:tav tm="100000">
                                          <p:val>
                                            <p:strVal val="ppt_x"/>
                                          </p:val>
                                        </p:tav>
                                      </p:tavLst>
                                    </p:anim>
                                    <p:anim calcmode="lin" valueType="num">
                                      <p:cBhvr>
                                        <p:cTn id="73" dur="1000"/>
                                        <p:tgtEl>
                                          <p:spTgt spid="15"/>
                                        </p:tgtEl>
                                        <p:attrNameLst>
                                          <p:attrName>ppt_y</p:attrName>
                                        </p:attrNameLst>
                                      </p:cBhvr>
                                      <p:tavLst>
                                        <p:tav tm="0">
                                          <p:val>
                                            <p:strVal val="ppt_y"/>
                                          </p:val>
                                        </p:tav>
                                        <p:tav tm="100000">
                                          <p:val>
                                            <p:strVal val="ppt_y+.1"/>
                                          </p:val>
                                        </p:tav>
                                      </p:tavLst>
                                    </p:anim>
                                    <p:set>
                                      <p:cBhvr>
                                        <p:cTn id="74" dur="1" fill="hold">
                                          <p:stCondLst>
                                            <p:cond delay="999"/>
                                          </p:stCondLst>
                                        </p:cTn>
                                        <p:tgtEl>
                                          <p:spTgt spid="15"/>
                                        </p:tgtEl>
                                        <p:attrNameLst>
                                          <p:attrName>style.visibility</p:attrName>
                                        </p:attrNameLst>
                                      </p:cBhvr>
                                      <p:to>
                                        <p:strVal val="hidden"/>
                                      </p:to>
                                    </p:set>
                                  </p:childTnLst>
                                </p:cTn>
                              </p:par>
                              <p:par>
                                <p:cTn id="75" presetID="42" presetClass="exit" presetSubtype="0" fill="hold" grpId="0" nodeType="withEffect">
                                  <p:stCondLst>
                                    <p:cond delay="0"/>
                                  </p:stCondLst>
                                  <p:childTnLst>
                                    <p:animEffect transition="out" filter="fade">
                                      <p:cBhvr>
                                        <p:cTn id="76" dur="1000"/>
                                        <p:tgtEl>
                                          <p:spTgt spid="16"/>
                                        </p:tgtEl>
                                      </p:cBhvr>
                                    </p:animEffect>
                                    <p:anim calcmode="lin" valueType="num">
                                      <p:cBhvr>
                                        <p:cTn id="77" dur="1000"/>
                                        <p:tgtEl>
                                          <p:spTgt spid="16"/>
                                        </p:tgtEl>
                                        <p:attrNameLst>
                                          <p:attrName>ppt_x</p:attrName>
                                        </p:attrNameLst>
                                      </p:cBhvr>
                                      <p:tavLst>
                                        <p:tav tm="0">
                                          <p:val>
                                            <p:strVal val="ppt_x"/>
                                          </p:val>
                                        </p:tav>
                                        <p:tav tm="100000">
                                          <p:val>
                                            <p:strVal val="ppt_x"/>
                                          </p:val>
                                        </p:tav>
                                      </p:tavLst>
                                    </p:anim>
                                    <p:anim calcmode="lin" valueType="num">
                                      <p:cBhvr>
                                        <p:cTn id="78" dur="1000"/>
                                        <p:tgtEl>
                                          <p:spTgt spid="16"/>
                                        </p:tgtEl>
                                        <p:attrNameLst>
                                          <p:attrName>ppt_y</p:attrName>
                                        </p:attrNameLst>
                                      </p:cBhvr>
                                      <p:tavLst>
                                        <p:tav tm="0">
                                          <p:val>
                                            <p:strVal val="ppt_y"/>
                                          </p:val>
                                        </p:tav>
                                        <p:tav tm="100000">
                                          <p:val>
                                            <p:strVal val="ppt_y+.1"/>
                                          </p:val>
                                        </p:tav>
                                      </p:tavLst>
                                    </p:anim>
                                    <p:set>
                                      <p:cBhvr>
                                        <p:cTn id="79" dur="1" fill="hold">
                                          <p:stCondLst>
                                            <p:cond delay="999"/>
                                          </p:stCondLst>
                                        </p:cTn>
                                        <p:tgtEl>
                                          <p:spTgt spid="16"/>
                                        </p:tgtEl>
                                        <p:attrNameLst>
                                          <p:attrName>style.visibility</p:attrName>
                                        </p:attrNameLst>
                                      </p:cBhvr>
                                      <p:to>
                                        <p:strVal val="hidden"/>
                                      </p:to>
                                    </p:set>
                                  </p:childTnLst>
                                </p:cTn>
                              </p:par>
                              <p:par>
                                <p:cTn id="80" presetID="42" presetClass="exit" presetSubtype="0" fill="hold" grpId="0" nodeType="withEffect">
                                  <p:stCondLst>
                                    <p:cond delay="0"/>
                                  </p:stCondLst>
                                  <p:childTnLst>
                                    <p:animEffect transition="out" filter="fade">
                                      <p:cBhvr>
                                        <p:cTn id="81" dur="1000"/>
                                        <p:tgtEl>
                                          <p:spTgt spid="17"/>
                                        </p:tgtEl>
                                      </p:cBhvr>
                                    </p:animEffect>
                                    <p:anim calcmode="lin" valueType="num">
                                      <p:cBhvr>
                                        <p:cTn id="82" dur="1000"/>
                                        <p:tgtEl>
                                          <p:spTgt spid="17"/>
                                        </p:tgtEl>
                                        <p:attrNameLst>
                                          <p:attrName>ppt_x</p:attrName>
                                        </p:attrNameLst>
                                      </p:cBhvr>
                                      <p:tavLst>
                                        <p:tav tm="0">
                                          <p:val>
                                            <p:strVal val="ppt_x"/>
                                          </p:val>
                                        </p:tav>
                                        <p:tav tm="100000">
                                          <p:val>
                                            <p:strVal val="ppt_x"/>
                                          </p:val>
                                        </p:tav>
                                      </p:tavLst>
                                    </p:anim>
                                    <p:anim calcmode="lin" valueType="num">
                                      <p:cBhvr>
                                        <p:cTn id="83" dur="1000"/>
                                        <p:tgtEl>
                                          <p:spTgt spid="17"/>
                                        </p:tgtEl>
                                        <p:attrNameLst>
                                          <p:attrName>ppt_y</p:attrName>
                                        </p:attrNameLst>
                                      </p:cBhvr>
                                      <p:tavLst>
                                        <p:tav tm="0">
                                          <p:val>
                                            <p:strVal val="ppt_y"/>
                                          </p:val>
                                        </p:tav>
                                        <p:tav tm="100000">
                                          <p:val>
                                            <p:strVal val="ppt_y+.1"/>
                                          </p:val>
                                        </p:tav>
                                      </p:tavLst>
                                    </p:anim>
                                    <p:set>
                                      <p:cBhvr>
                                        <p:cTn id="84" dur="1" fill="hold">
                                          <p:stCondLst>
                                            <p:cond delay="999"/>
                                          </p:stCondLst>
                                        </p:cTn>
                                        <p:tgtEl>
                                          <p:spTgt spid="17"/>
                                        </p:tgtEl>
                                        <p:attrNameLst>
                                          <p:attrName>style.visibility</p:attrName>
                                        </p:attrNameLst>
                                      </p:cBhvr>
                                      <p:to>
                                        <p:strVal val="hidden"/>
                                      </p:to>
                                    </p:set>
                                  </p:childTnLst>
                                </p:cTn>
                              </p:par>
                              <p:par>
                                <p:cTn id="85" presetID="42" presetClass="exit" presetSubtype="0" fill="hold" grpId="0" nodeType="withEffect">
                                  <p:stCondLst>
                                    <p:cond delay="0"/>
                                  </p:stCondLst>
                                  <p:childTnLst>
                                    <p:animEffect transition="out" filter="fade">
                                      <p:cBhvr>
                                        <p:cTn id="86" dur="1000"/>
                                        <p:tgtEl>
                                          <p:spTgt spid="18"/>
                                        </p:tgtEl>
                                      </p:cBhvr>
                                    </p:animEffect>
                                    <p:anim calcmode="lin" valueType="num">
                                      <p:cBhvr>
                                        <p:cTn id="87" dur="1000"/>
                                        <p:tgtEl>
                                          <p:spTgt spid="18"/>
                                        </p:tgtEl>
                                        <p:attrNameLst>
                                          <p:attrName>ppt_x</p:attrName>
                                        </p:attrNameLst>
                                      </p:cBhvr>
                                      <p:tavLst>
                                        <p:tav tm="0">
                                          <p:val>
                                            <p:strVal val="ppt_x"/>
                                          </p:val>
                                        </p:tav>
                                        <p:tav tm="100000">
                                          <p:val>
                                            <p:strVal val="ppt_x"/>
                                          </p:val>
                                        </p:tav>
                                      </p:tavLst>
                                    </p:anim>
                                    <p:anim calcmode="lin" valueType="num">
                                      <p:cBhvr>
                                        <p:cTn id="88" dur="1000"/>
                                        <p:tgtEl>
                                          <p:spTgt spid="18"/>
                                        </p:tgtEl>
                                        <p:attrNameLst>
                                          <p:attrName>ppt_y</p:attrName>
                                        </p:attrNameLst>
                                      </p:cBhvr>
                                      <p:tavLst>
                                        <p:tav tm="0">
                                          <p:val>
                                            <p:strVal val="ppt_y"/>
                                          </p:val>
                                        </p:tav>
                                        <p:tav tm="100000">
                                          <p:val>
                                            <p:strVal val="ppt_y+.1"/>
                                          </p:val>
                                        </p:tav>
                                      </p:tavLst>
                                    </p:anim>
                                    <p:set>
                                      <p:cBhvr>
                                        <p:cTn id="89" dur="1" fill="hold">
                                          <p:stCondLst>
                                            <p:cond delay="999"/>
                                          </p:stCondLst>
                                        </p:cTn>
                                        <p:tgtEl>
                                          <p:spTgt spid="18"/>
                                        </p:tgtEl>
                                        <p:attrNameLst>
                                          <p:attrName>style.visibility</p:attrName>
                                        </p:attrNameLst>
                                      </p:cBhvr>
                                      <p:to>
                                        <p:strVal val="hidden"/>
                                      </p:to>
                                    </p:set>
                                  </p:childTnLst>
                                </p:cTn>
                              </p:par>
                              <p:par>
                                <p:cTn id="90" presetID="42" presetClass="exit" presetSubtype="0" fill="hold" grpId="0" nodeType="withEffect">
                                  <p:stCondLst>
                                    <p:cond delay="0"/>
                                  </p:stCondLst>
                                  <p:childTnLst>
                                    <p:animEffect transition="out" filter="fade">
                                      <p:cBhvr>
                                        <p:cTn id="91" dur="1000"/>
                                        <p:tgtEl>
                                          <p:spTgt spid="19"/>
                                        </p:tgtEl>
                                      </p:cBhvr>
                                    </p:animEffect>
                                    <p:anim calcmode="lin" valueType="num">
                                      <p:cBhvr>
                                        <p:cTn id="92" dur="1000"/>
                                        <p:tgtEl>
                                          <p:spTgt spid="19"/>
                                        </p:tgtEl>
                                        <p:attrNameLst>
                                          <p:attrName>ppt_x</p:attrName>
                                        </p:attrNameLst>
                                      </p:cBhvr>
                                      <p:tavLst>
                                        <p:tav tm="0">
                                          <p:val>
                                            <p:strVal val="ppt_x"/>
                                          </p:val>
                                        </p:tav>
                                        <p:tav tm="100000">
                                          <p:val>
                                            <p:strVal val="ppt_x"/>
                                          </p:val>
                                        </p:tav>
                                      </p:tavLst>
                                    </p:anim>
                                    <p:anim calcmode="lin" valueType="num">
                                      <p:cBhvr>
                                        <p:cTn id="93" dur="1000"/>
                                        <p:tgtEl>
                                          <p:spTgt spid="19"/>
                                        </p:tgtEl>
                                        <p:attrNameLst>
                                          <p:attrName>ppt_y</p:attrName>
                                        </p:attrNameLst>
                                      </p:cBhvr>
                                      <p:tavLst>
                                        <p:tav tm="0">
                                          <p:val>
                                            <p:strVal val="ppt_y"/>
                                          </p:val>
                                        </p:tav>
                                        <p:tav tm="100000">
                                          <p:val>
                                            <p:strVal val="ppt_y+.1"/>
                                          </p:val>
                                        </p:tav>
                                      </p:tavLst>
                                    </p:anim>
                                    <p:set>
                                      <p:cBhvr>
                                        <p:cTn id="94" dur="1" fill="hold">
                                          <p:stCondLst>
                                            <p:cond delay="999"/>
                                          </p:stCondLst>
                                        </p:cTn>
                                        <p:tgtEl>
                                          <p:spTgt spid="19"/>
                                        </p:tgtEl>
                                        <p:attrNameLst>
                                          <p:attrName>style.visibility</p:attrName>
                                        </p:attrNameLst>
                                      </p:cBhvr>
                                      <p:to>
                                        <p:strVal val="hidden"/>
                                      </p:to>
                                    </p:set>
                                  </p:childTnLst>
                                </p:cTn>
                              </p:par>
                              <p:par>
                                <p:cTn id="95" presetID="42" presetClass="exit" presetSubtype="0" fill="hold" grpId="0" nodeType="withEffect">
                                  <p:stCondLst>
                                    <p:cond delay="0"/>
                                  </p:stCondLst>
                                  <p:childTnLst>
                                    <p:animEffect transition="out" filter="fade">
                                      <p:cBhvr>
                                        <p:cTn id="96" dur="1000"/>
                                        <p:tgtEl>
                                          <p:spTgt spid="20"/>
                                        </p:tgtEl>
                                      </p:cBhvr>
                                    </p:animEffect>
                                    <p:anim calcmode="lin" valueType="num">
                                      <p:cBhvr>
                                        <p:cTn id="97" dur="1000"/>
                                        <p:tgtEl>
                                          <p:spTgt spid="20"/>
                                        </p:tgtEl>
                                        <p:attrNameLst>
                                          <p:attrName>ppt_x</p:attrName>
                                        </p:attrNameLst>
                                      </p:cBhvr>
                                      <p:tavLst>
                                        <p:tav tm="0">
                                          <p:val>
                                            <p:strVal val="ppt_x"/>
                                          </p:val>
                                        </p:tav>
                                        <p:tav tm="100000">
                                          <p:val>
                                            <p:strVal val="ppt_x"/>
                                          </p:val>
                                        </p:tav>
                                      </p:tavLst>
                                    </p:anim>
                                    <p:anim calcmode="lin" valueType="num">
                                      <p:cBhvr>
                                        <p:cTn id="98" dur="1000"/>
                                        <p:tgtEl>
                                          <p:spTgt spid="20"/>
                                        </p:tgtEl>
                                        <p:attrNameLst>
                                          <p:attrName>ppt_y</p:attrName>
                                        </p:attrNameLst>
                                      </p:cBhvr>
                                      <p:tavLst>
                                        <p:tav tm="0">
                                          <p:val>
                                            <p:strVal val="ppt_y"/>
                                          </p:val>
                                        </p:tav>
                                        <p:tav tm="100000">
                                          <p:val>
                                            <p:strVal val="ppt_y+.1"/>
                                          </p:val>
                                        </p:tav>
                                      </p:tavLst>
                                    </p:anim>
                                    <p:set>
                                      <p:cBhvr>
                                        <p:cTn id="99" dur="1" fill="hold">
                                          <p:stCondLst>
                                            <p:cond delay="999"/>
                                          </p:stCondLst>
                                        </p:cTn>
                                        <p:tgtEl>
                                          <p:spTgt spid="20"/>
                                        </p:tgtEl>
                                        <p:attrNameLst>
                                          <p:attrName>style.visibility</p:attrName>
                                        </p:attrNameLst>
                                      </p:cBhvr>
                                      <p:to>
                                        <p:strVal val="hidden"/>
                                      </p:to>
                                    </p:set>
                                  </p:childTnLst>
                                </p:cTn>
                              </p:par>
                              <p:par>
                                <p:cTn id="100" presetID="42" presetClass="exit" presetSubtype="0" fill="hold" grpId="0" nodeType="withEffect">
                                  <p:stCondLst>
                                    <p:cond delay="0"/>
                                  </p:stCondLst>
                                  <p:childTnLst>
                                    <p:animEffect transition="out" filter="fade">
                                      <p:cBhvr>
                                        <p:cTn id="101" dur="1000"/>
                                        <p:tgtEl>
                                          <p:spTgt spid="21"/>
                                        </p:tgtEl>
                                      </p:cBhvr>
                                    </p:animEffect>
                                    <p:anim calcmode="lin" valueType="num">
                                      <p:cBhvr>
                                        <p:cTn id="102" dur="1000"/>
                                        <p:tgtEl>
                                          <p:spTgt spid="21"/>
                                        </p:tgtEl>
                                        <p:attrNameLst>
                                          <p:attrName>ppt_x</p:attrName>
                                        </p:attrNameLst>
                                      </p:cBhvr>
                                      <p:tavLst>
                                        <p:tav tm="0">
                                          <p:val>
                                            <p:strVal val="ppt_x"/>
                                          </p:val>
                                        </p:tav>
                                        <p:tav tm="100000">
                                          <p:val>
                                            <p:strVal val="ppt_x"/>
                                          </p:val>
                                        </p:tav>
                                      </p:tavLst>
                                    </p:anim>
                                    <p:anim calcmode="lin" valueType="num">
                                      <p:cBhvr>
                                        <p:cTn id="103" dur="1000"/>
                                        <p:tgtEl>
                                          <p:spTgt spid="21"/>
                                        </p:tgtEl>
                                        <p:attrNameLst>
                                          <p:attrName>ppt_y</p:attrName>
                                        </p:attrNameLst>
                                      </p:cBhvr>
                                      <p:tavLst>
                                        <p:tav tm="0">
                                          <p:val>
                                            <p:strVal val="ppt_y"/>
                                          </p:val>
                                        </p:tav>
                                        <p:tav tm="100000">
                                          <p:val>
                                            <p:strVal val="ppt_y+.1"/>
                                          </p:val>
                                        </p:tav>
                                      </p:tavLst>
                                    </p:anim>
                                    <p:set>
                                      <p:cBhvr>
                                        <p:cTn id="104" dur="1" fill="hold">
                                          <p:stCondLst>
                                            <p:cond delay="999"/>
                                          </p:stCondLst>
                                        </p:cTn>
                                        <p:tgtEl>
                                          <p:spTgt spid="21"/>
                                        </p:tgtEl>
                                        <p:attrNameLst>
                                          <p:attrName>style.visibility</p:attrName>
                                        </p:attrNameLst>
                                      </p:cBhvr>
                                      <p:to>
                                        <p:strVal val="hidden"/>
                                      </p:to>
                                    </p:set>
                                  </p:childTnLst>
                                </p:cTn>
                              </p:par>
                              <p:par>
                                <p:cTn id="105" presetID="42" presetClass="exit" presetSubtype="0" fill="hold" grpId="0" nodeType="withEffect">
                                  <p:stCondLst>
                                    <p:cond delay="0"/>
                                  </p:stCondLst>
                                  <p:childTnLst>
                                    <p:animEffect transition="out" filter="fade">
                                      <p:cBhvr>
                                        <p:cTn id="106" dur="1000"/>
                                        <p:tgtEl>
                                          <p:spTgt spid="22"/>
                                        </p:tgtEl>
                                      </p:cBhvr>
                                    </p:animEffect>
                                    <p:anim calcmode="lin" valueType="num">
                                      <p:cBhvr>
                                        <p:cTn id="107" dur="1000"/>
                                        <p:tgtEl>
                                          <p:spTgt spid="22"/>
                                        </p:tgtEl>
                                        <p:attrNameLst>
                                          <p:attrName>ppt_x</p:attrName>
                                        </p:attrNameLst>
                                      </p:cBhvr>
                                      <p:tavLst>
                                        <p:tav tm="0">
                                          <p:val>
                                            <p:strVal val="ppt_x"/>
                                          </p:val>
                                        </p:tav>
                                        <p:tav tm="100000">
                                          <p:val>
                                            <p:strVal val="ppt_x"/>
                                          </p:val>
                                        </p:tav>
                                      </p:tavLst>
                                    </p:anim>
                                    <p:anim calcmode="lin" valueType="num">
                                      <p:cBhvr>
                                        <p:cTn id="108" dur="1000"/>
                                        <p:tgtEl>
                                          <p:spTgt spid="22"/>
                                        </p:tgtEl>
                                        <p:attrNameLst>
                                          <p:attrName>ppt_y</p:attrName>
                                        </p:attrNameLst>
                                      </p:cBhvr>
                                      <p:tavLst>
                                        <p:tav tm="0">
                                          <p:val>
                                            <p:strVal val="ppt_y"/>
                                          </p:val>
                                        </p:tav>
                                        <p:tav tm="100000">
                                          <p:val>
                                            <p:strVal val="ppt_y+.1"/>
                                          </p:val>
                                        </p:tav>
                                      </p:tavLst>
                                    </p:anim>
                                    <p:set>
                                      <p:cBhvr>
                                        <p:cTn id="109" dur="1" fill="hold">
                                          <p:stCondLst>
                                            <p:cond delay="999"/>
                                          </p:stCondLst>
                                        </p:cTn>
                                        <p:tgtEl>
                                          <p:spTgt spid="22"/>
                                        </p:tgtEl>
                                        <p:attrNameLst>
                                          <p:attrName>style.visibility</p:attrName>
                                        </p:attrNameLst>
                                      </p:cBhvr>
                                      <p:to>
                                        <p:strVal val="hidden"/>
                                      </p:to>
                                    </p:set>
                                  </p:childTnLst>
                                </p:cTn>
                              </p:par>
                              <p:par>
                                <p:cTn id="110" presetID="42" presetClass="exit" presetSubtype="0" fill="hold" grpId="0" nodeType="withEffect">
                                  <p:stCondLst>
                                    <p:cond delay="0"/>
                                  </p:stCondLst>
                                  <p:childTnLst>
                                    <p:animEffect transition="out" filter="fade">
                                      <p:cBhvr>
                                        <p:cTn id="111" dur="1000"/>
                                        <p:tgtEl>
                                          <p:spTgt spid="23"/>
                                        </p:tgtEl>
                                      </p:cBhvr>
                                    </p:animEffect>
                                    <p:anim calcmode="lin" valueType="num">
                                      <p:cBhvr>
                                        <p:cTn id="112" dur="1000"/>
                                        <p:tgtEl>
                                          <p:spTgt spid="23"/>
                                        </p:tgtEl>
                                        <p:attrNameLst>
                                          <p:attrName>ppt_x</p:attrName>
                                        </p:attrNameLst>
                                      </p:cBhvr>
                                      <p:tavLst>
                                        <p:tav tm="0">
                                          <p:val>
                                            <p:strVal val="ppt_x"/>
                                          </p:val>
                                        </p:tav>
                                        <p:tav tm="100000">
                                          <p:val>
                                            <p:strVal val="ppt_x"/>
                                          </p:val>
                                        </p:tav>
                                      </p:tavLst>
                                    </p:anim>
                                    <p:anim calcmode="lin" valueType="num">
                                      <p:cBhvr>
                                        <p:cTn id="113" dur="1000"/>
                                        <p:tgtEl>
                                          <p:spTgt spid="23"/>
                                        </p:tgtEl>
                                        <p:attrNameLst>
                                          <p:attrName>ppt_y</p:attrName>
                                        </p:attrNameLst>
                                      </p:cBhvr>
                                      <p:tavLst>
                                        <p:tav tm="0">
                                          <p:val>
                                            <p:strVal val="ppt_y"/>
                                          </p:val>
                                        </p:tav>
                                        <p:tav tm="100000">
                                          <p:val>
                                            <p:strVal val="ppt_y+.1"/>
                                          </p:val>
                                        </p:tav>
                                      </p:tavLst>
                                    </p:anim>
                                    <p:set>
                                      <p:cBhvr>
                                        <p:cTn id="114" dur="1" fill="hold">
                                          <p:stCondLst>
                                            <p:cond delay="999"/>
                                          </p:stCondLst>
                                        </p:cTn>
                                        <p:tgtEl>
                                          <p:spTgt spid="23"/>
                                        </p:tgtEl>
                                        <p:attrNameLst>
                                          <p:attrName>style.visibility</p:attrName>
                                        </p:attrNameLst>
                                      </p:cBhvr>
                                      <p:to>
                                        <p:strVal val="hidden"/>
                                      </p:to>
                                    </p:set>
                                  </p:childTnLst>
                                </p:cTn>
                              </p:par>
                              <p:par>
                                <p:cTn id="115" presetID="42" presetClass="exit" presetSubtype="0" fill="hold" grpId="0" nodeType="withEffect">
                                  <p:stCondLst>
                                    <p:cond delay="0"/>
                                  </p:stCondLst>
                                  <p:childTnLst>
                                    <p:animEffect transition="out" filter="fade">
                                      <p:cBhvr>
                                        <p:cTn id="116" dur="1000"/>
                                        <p:tgtEl>
                                          <p:spTgt spid="24"/>
                                        </p:tgtEl>
                                      </p:cBhvr>
                                    </p:animEffect>
                                    <p:anim calcmode="lin" valueType="num">
                                      <p:cBhvr>
                                        <p:cTn id="117" dur="1000"/>
                                        <p:tgtEl>
                                          <p:spTgt spid="24"/>
                                        </p:tgtEl>
                                        <p:attrNameLst>
                                          <p:attrName>ppt_x</p:attrName>
                                        </p:attrNameLst>
                                      </p:cBhvr>
                                      <p:tavLst>
                                        <p:tav tm="0">
                                          <p:val>
                                            <p:strVal val="ppt_x"/>
                                          </p:val>
                                        </p:tav>
                                        <p:tav tm="100000">
                                          <p:val>
                                            <p:strVal val="ppt_x"/>
                                          </p:val>
                                        </p:tav>
                                      </p:tavLst>
                                    </p:anim>
                                    <p:anim calcmode="lin" valueType="num">
                                      <p:cBhvr>
                                        <p:cTn id="118" dur="1000"/>
                                        <p:tgtEl>
                                          <p:spTgt spid="24"/>
                                        </p:tgtEl>
                                        <p:attrNameLst>
                                          <p:attrName>ppt_y</p:attrName>
                                        </p:attrNameLst>
                                      </p:cBhvr>
                                      <p:tavLst>
                                        <p:tav tm="0">
                                          <p:val>
                                            <p:strVal val="ppt_y"/>
                                          </p:val>
                                        </p:tav>
                                        <p:tav tm="100000">
                                          <p:val>
                                            <p:strVal val="ppt_y+.1"/>
                                          </p:val>
                                        </p:tav>
                                      </p:tavLst>
                                    </p:anim>
                                    <p:set>
                                      <p:cBhvr>
                                        <p:cTn id="119" dur="1" fill="hold">
                                          <p:stCondLst>
                                            <p:cond delay="999"/>
                                          </p:stCondLst>
                                        </p:cTn>
                                        <p:tgtEl>
                                          <p:spTgt spid="24"/>
                                        </p:tgtEl>
                                        <p:attrNameLst>
                                          <p:attrName>style.visibility</p:attrName>
                                        </p:attrNameLst>
                                      </p:cBhvr>
                                      <p:to>
                                        <p:strVal val="hidden"/>
                                      </p:to>
                                    </p:set>
                                  </p:childTnLst>
                                </p:cTn>
                              </p:par>
                              <p:par>
                                <p:cTn id="120" presetID="42" presetClass="exit" presetSubtype="0" fill="hold" grpId="0" nodeType="withEffect">
                                  <p:stCondLst>
                                    <p:cond delay="0"/>
                                  </p:stCondLst>
                                  <p:childTnLst>
                                    <p:animEffect transition="out" filter="fade">
                                      <p:cBhvr>
                                        <p:cTn id="121" dur="1000"/>
                                        <p:tgtEl>
                                          <p:spTgt spid="26"/>
                                        </p:tgtEl>
                                      </p:cBhvr>
                                    </p:animEffect>
                                    <p:anim calcmode="lin" valueType="num">
                                      <p:cBhvr>
                                        <p:cTn id="122" dur="1000"/>
                                        <p:tgtEl>
                                          <p:spTgt spid="26"/>
                                        </p:tgtEl>
                                        <p:attrNameLst>
                                          <p:attrName>ppt_x</p:attrName>
                                        </p:attrNameLst>
                                      </p:cBhvr>
                                      <p:tavLst>
                                        <p:tav tm="0">
                                          <p:val>
                                            <p:strVal val="ppt_x"/>
                                          </p:val>
                                        </p:tav>
                                        <p:tav tm="100000">
                                          <p:val>
                                            <p:strVal val="ppt_x"/>
                                          </p:val>
                                        </p:tav>
                                      </p:tavLst>
                                    </p:anim>
                                    <p:anim calcmode="lin" valueType="num">
                                      <p:cBhvr>
                                        <p:cTn id="123" dur="1000"/>
                                        <p:tgtEl>
                                          <p:spTgt spid="26"/>
                                        </p:tgtEl>
                                        <p:attrNameLst>
                                          <p:attrName>ppt_y</p:attrName>
                                        </p:attrNameLst>
                                      </p:cBhvr>
                                      <p:tavLst>
                                        <p:tav tm="0">
                                          <p:val>
                                            <p:strVal val="ppt_y"/>
                                          </p:val>
                                        </p:tav>
                                        <p:tav tm="100000">
                                          <p:val>
                                            <p:strVal val="ppt_y+.1"/>
                                          </p:val>
                                        </p:tav>
                                      </p:tavLst>
                                    </p:anim>
                                    <p:set>
                                      <p:cBhvr>
                                        <p:cTn id="124" dur="1" fill="hold">
                                          <p:stCondLst>
                                            <p:cond delay="999"/>
                                          </p:stCondLst>
                                        </p:cTn>
                                        <p:tgtEl>
                                          <p:spTgt spid="26"/>
                                        </p:tgtEl>
                                        <p:attrNameLst>
                                          <p:attrName>style.visibility</p:attrName>
                                        </p:attrNameLst>
                                      </p:cBhvr>
                                      <p:to>
                                        <p:strVal val="hidden"/>
                                      </p:to>
                                    </p:set>
                                  </p:childTnLst>
                                </p:cTn>
                              </p:par>
                              <p:par>
                                <p:cTn id="125" presetID="42" presetClass="exit" presetSubtype="0" fill="hold" grpId="0" nodeType="withEffect">
                                  <p:stCondLst>
                                    <p:cond delay="0"/>
                                  </p:stCondLst>
                                  <p:childTnLst>
                                    <p:animEffect transition="out" filter="fade">
                                      <p:cBhvr>
                                        <p:cTn id="126" dur="1000"/>
                                        <p:tgtEl>
                                          <p:spTgt spid="27"/>
                                        </p:tgtEl>
                                      </p:cBhvr>
                                    </p:animEffect>
                                    <p:anim calcmode="lin" valueType="num">
                                      <p:cBhvr>
                                        <p:cTn id="127" dur="1000"/>
                                        <p:tgtEl>
                                          <p:spTgt spid="27"/>
                                        </p:tgtEl>
                                        <p:attrNameLst>
                                          <p:attrName>ppt_x</p:attrName>
                                        </p:attrNameLst>
                                      </p:cBhvr>
                                      <p:tavLst>
                                        <p:tav tm="0">
                                          <p:val>
                                            <p:strVal val="ppt_x"/>
                                          </p:val>
                                        </p:tav>
                                        <p:tav tm="100000">
                                          <p:val>
                                            <p:strVal val="ppt_x"/>
                                          </p:val>
                                        </p:tav>
                                      </p:tavLst>
                                    </p:anim>
                                    <p:anim calcmode="lin" valueType="num">
                                      <p:cBhvr>
                                        <p:cTn id="128" dur="1000"/>
                                        <p:tgtEl>
                                          <p:spTgt spid="27"/>
                                        </p:tgtEl>
                                        <p:attrNameLst>
                                          <p:attrName>ppt_y</p:attrName>
                                        </p:attrNameLst>
                                      </p:cBhvr>
                                      <p:tavLst>
                                        <p:tav tm="0">
                                          <p:val>
                                            <p:strVal val="ppt_y"/>
                                          </p:val>
                                        </p:tav>
                                        <p:tav tm="100000">
                                          <p:val>
                                            <p:strVal val="ppt_y+.1"/>
                                          </p:val>
                                        </p:tav>
                                      </p:tavLst>
                                    </p:anim>
                                    <p:set>
                                      <p:cBhvr>
                                        <p:cTn id="129" dur="1" fill="hold">
                                          <p:stCondLst>
                                            <p:cond delay="999"/>
                                          </p:stCondLst>
                                        </p:cTn>
                                        <p:tgtEl>
                                          <p:spTgt spid="27"/>
                                        </p:tgtEl>
                                        <p:attrNameLst>
                                          <p:attrName>style.visibility</p:attrName>
                                        </p:attrNameLst>
                                      </p:cBhvr>
                                      <p:to>
                                        <p:strVal val="hidden"/>
                                      </p:to>
                                    </p:set>
                                  </p:childTnLst>
                                </p:cTn>
                              </p:par>
                              <p:par>
                                <p:cTn id="130" presetID="42" presetClass="exit" presetSubtype="0" fill="hold" grpId="0" nodeType="withEffect">
                                  <p:stCondLst>
                                    <p:cond delay="0"/>
                                  </p:stCondLst>
                                  <p:childTnLst>
                                    <p:animEffect transition="out" filter="fade">
                                      <p:cBhvr>
                                        <p:cTn id="131" dur="1000"/>
                                        <p:tgtEl>
                                          <p:spTgt spid="28"/>
                                        </p:tgtEl>
                                      </p:cBhvr>
                                    </p:animEffect>
                                    <p:anim calcmode="lin" valueType="num">
                                      <p:cBhvr>
                                        <p:cTn id="132" dur="1000"/>
                                        <p:tgtEl>
                                          <p:spTgt spid="28"/>
                                        </p:tgtEl>
                                        <p:attrNameLst>
                                          <p:attrName>ppt_x</p:attrName>
                                        </p:attrNameLst>
                                      </p:cBhvr>
                                      <p:tavLst>
                                        <p:tav tm="0">
                                          <p:val>
                                            <p:strVal val="ppt_x"/>
                                          </p:val>
                                        </p:tav>
                                        <p:tav tm="100000">
                                          <p:val>
                                            <p:strVal val="ppt_x"/>
                                          </p:val>
                                        </p:tav>
                                      </p:tavLst>
                                    </p:anim>
                                    <p:anim calcmode="lin" valueType="num">
                                      <p:cBhvr>
                                        <p:cTn id="133" dur="1000"/>
                                        <p:tgtEl>
                                          <p:spTgt spid="28"/>
                                        </p:tgtEl>
                                        <p:attrNameLst>
                                          <p:attrName>ppt_y</p:attrName>
                                        </p:attrNameLst>
                                      </p:cBhvr>
                                      <p:tavLst>
                                        <p:tav tm="0">
                                          <p:val>
                                            <p:strVal val="ppt_y"/>
                                          </p:val>
                                        </p:tav>
                                        <p:tav tm="100000">
                                          <p:val>
                                            <p:strVal val="ppt_y+.1"/>
                                          </p:val>
                                        </p:tav>
                                      </p:tavLst>
                                    </p:anim>
                                    <p:set>
                                      <p:cBhvr>
                                        <p:cTn id="134" dur="1" fill="hold">
                                          <p:stCondLst>
                                            <p:cond delay="999"/>
                                          </p:stCondLst>
                                        </p:cTn>
                                        <p:tgtEl>
                                          <p:spTgt spid="28"/>
                                        </p:tgtEl>
                                        <p:attrNameLst>
                                          <p:attrName>style.visibility</p:attrName>
                                        </p:attrNameLst>
                                      </p:cBhvr>
                                      <p:to>
                                        <p:strVal val="hidden"/>
                                      </p:to>
                                    </p:set>
                                  </p:childTnLst>
                                </p:cTn>
                              </p:par>
                              <p:par>
                                <p:cTn id="135" presetID="42" presetClass="exit" presetSubtype="0" fill="hold" grpId="0" nodeType="withEffect">
                                  <p:stCondLst>
                                    <p:cond delay="0"/>
                                  </p:stCondLst>
                                  <p:childTnLst>
                                    <p:animEffect transition="out" filter="fade">
                                      <p:cBhvr>
                                        <p:cTn id="136" dur="1000"/>
                                        <p:tgtEl>
                                          <p:spTgt spid="29"/>
                                        </p:tgtEl>
                                      </p:cBhvr>
                                    </p:animEffect>
                                    <p:anim calcmode="lin" valueType="num">
                                      <p:cBhvr>
                                        <p:cTn id="137" dur="1000"/>
                                        <p:tgtEl>
                                          <p:spTgt spid="29"/>
                                        </p:tgtEl>
                                        <p:attrNameLst>
                                          <p:attrName>ppt_x</p:attrName>
                                        </p:attrNameLst>
                                      </p:cBhvr>
                                      <p:tavLst>
                                        <p:tav tm="0">
                                          <p:val>
                                            <p:strVal val="ppt_x"/>
                                          </p:val>
                                        </p:tav>
                                        <p:tav tm="100000">
                                          <p:val>
                                            <p:strVal val="ppt_x"/>
                                          </p:val>
                                        </p:tav>
                                      </p:tavLst>
                                    </p:anim>
                                    <p:anim calcmode="lin" valueType="num">
                                      <p:cBhvr>
                                        <p:cTn id="138" dur="1000"/>
                                        <p:tgtEl>
                                          <p:spTgt spid="29"/>
                                        </p:tgtEl>
                                        <p:attrNameLst>
                                          <p:attrName>ppt_y</p:attrName>
                                        </p:attrNameLst>
                                      </p:cBhvr>
                                      <p:tavLst>
                                        <p:tav tm="0">
                                          <p:val>
                                            <p:strVal val="ppt_y"/>
                                          </p:val>
                                        </p:tav>
                                        <p:tav tm="100000">
                                          <p:val>
                                            <p:strVal val="ppt_y+.1"/>
                                          </p:val>
                                        </p:tav>
                                      </p:tavLst>
                                    </p:anim>
                                    <p:set>
                                      <p:cBhvr>
                                        <p:cTn id="139" dur="1" fill="hold">
                                          <p:stCondLst>
                                            <p:cond delay="999"/>
                                          </p:stCondLst>
                                        </p:cTn>
                                        <p:tgtEl>
                                          <p:spTgt spid="29"/>
                                        </p:tgtEl>
                                        <p:attrNameLst>
                                          <p:attrName>style.visibility</p:attrName>
                                        </p:attrNameLst>
                                      </p:cBhvr>
                                      <p:to>
                                        <p:strVal val="hidden"/>
                                      </p:to>
                                    </p:set>
                                  </p:childTnLst>
                                </p:cTn>
                              </p:par>
                              <p:par>
                                <p:cTn id="140" presetID="42" presetClass="exit" presetSubtype="0" fill="hold" grpId="0" nodeType="withEffect">
                                  <p:stCondLst>
                                    <p:cond delay="0"/>
                                  </p:stCondLst>
                                  <p:childTnLst>
                                    <p:animEffect transition="out" filter="fade">
                                      <p:cBhvr>
                                        <p:cTn id="141" dur="1000"/>
                                        <p:tgtEl>
                                          <p:spTgt spid="30"/>
                                        </p:tgtEl>
                                      </p:cBhvr>
                                    </p:animEffect>
                                    <p:anim calcmode="lin" valueType="num">
                                      <p:cBhvr>
                                        <p:cTn id="142" dur="1000"/>
                                        <p:tgtEl>
                                          <p:spTgt spid="30"/>
                                        </p:tgtEl>
                                        <p:attrNameLst>
                                          <p:attrName>ppt_x</p:attrName>
                                        </p:attrNameLst>
                                      </p:cBhvr>
                                      <p:tavLst>
                                        <p:tav tm="0">
                                          <p:val>
                                            <p:strVal val="ppt_x"/>
                                          </p:val>
                                        </p:tav>
                                        <p:tav tm="100000">
                                          <p:val>
                                            <p:strVal val="ppt_x"/>
                                          </p:val>
                                        </p:tav>
                                      </p:tavLst>
                                    </p:anim>
                                    <p:anim calcmode="lin" valueType="num">
                                      <p:cBhvr>
                                        <p:cTn id="143" dur="1000"/>
                                        <p:tgtEl>
                                          <p:spTgt spid="30"/>
                                        </p:tgtEl>
                                        <p:attrNameLst>
                                          <p:attrName>ppt_y</p:attrName>
                                        </p:attrNameLst>
                                      </p:cBhvr>
                                      <p:tavLst>
                                        <p:tav tm="0">
                                          <p:val>
                                            <p:strVal val="ppt_y"/>
                                          </p:val>
                                        </p:tav>
                                        <p:tav tm="100000">
                                          <p:val>
                                            <p:strVal val="ppt_y+.1"/>
                                          </p:val>
                                        </p:tav>
                                      </p:tavLst>
                                    </p:anim>
                                    <p:set>
                                      <p:cBhvr>
                                        <p:cTn id="144" dur="1" fill="hold">
                                          <p:stCondLst>
                                            <p:cond delay="999"/>
                                          </p:stCondLst>
                                        </p:cTn>
                                        <p:tgtEl>
                                          <p:spTgt spid="30"/>
                                        </p:tgtEl>
                                        <p:attrNameLst>
                                          <p:attrName>style.visibility</p:attrName>
                                        </p:attrNameLst>
                                      </p:cBhvr>
                                      <p:to>
                                        <p:strVal val="hidden"/>
                                      </p:to>
                                    </p:set>
                                  </p:childTnLst>
                                </p:cTn>
                              </p:par>
                              <p:par>
                                <p:cTn id="145" presetID="42" presetClass="exit" presetSubtype="0" fill="hold" grpId="0" nodeType="withEffect">
                                  <p:stCondLst>
                                    <p:cond delay="0"/>
                                  </p:stCondLst>
                                  <p:childTnLst>
                                    <p:animEffect transition="out" filter="fade">
                                      <p:cBhvr>
                                        <p:cTn id="146" dur="1000"/>
                                        <p:tgtEl>
                                          <p:spTgt spid="31"/>
                                        </p:tgtEl>
                                      </p:cBhvr>
                                    </p:animEffect>
                                    <p:anim calcmode="lin" valueType="num">
                                      <p:cBhvr>
                                        <p:cTn id="147" dur="1000"/>
                                        <p:tgtEl>
                                          <p:spTgt spid="31"/>
                                        </p:tgtEl>
                                        <p:attrNameLst>
                                          <p:attrName>ppt_x</p:attrName>
                                        </p:attrNameLst>
                                      </p:cBhvr>
                                      <p:tavLst>
                                        <p:tav tm="0">
                                          <p:val>
                                            <p:strVal val="ppt_x"/>
                                          </p:val>
                                        </p:tav>
                                        <p:tav tm="100000">
                                          <p:val>
                                            <p:strVal val="ppt_x"/>
                                          </p:val>
                                        </p:tav>
                                      </p:tavLst>
                                    </p:anim>
                                    <p:anim calcmode="lin" valueType="num">
                                      <p:cBhvr>
                                        <p:cTn id="148" dur="1000"/>
                                        <p:tgtEl>
                                          <p:spTgt spid="31"/>
                                        </p:tgtEl>
                                        <p:attrNameLst>
                                          <p:attrName>ppt_y</p:attrName>
                                        </p:attrNameLst>
                                      </p:cBhvr>
                                      <p:tavLst>
                                        <p:tav tm="0">
                                          <p:val>
                                            <p:strVal val="ppt_y"/>
                                          </p:val>
                                        </p:tav>
                                        <p:tav tm="100000">
                                          <p:val>
                                            <p:strVal val="ppt_y+.1"/>
                                          </p:val>
                                        </p:tav>
                                      </p:tavLst>
                                    </p:anim>
                                    <p:set>
                                      <p:cBhvr>
                                        <p:cTn id="149" dur="1" fill="hold">
                                          <p:stCondLst>
                                            <p:cond delay="999"/>
                                          </p:stCondLst>
                                        </p:cTn>
                                        <p:tgtEl>
                                          <p:spTgt spid="31"/>
                                        </p:tgtEl>
                                        <p:attrNameLst>
                                          <p:attrName>style.visibility</p:attrName>
                                        </p:attrNameLst>
                                      </p:cBhvr>
                                      <p:to>
                                        <p:strVal val="hidden"/>
                                      </p:to>
                                    </p:set>
                                  </p:childTnLst>
                                </p:cTn>
                              </p:par>
                              <p:par>
                                <p:cTn id="150" presetID="42" presetClass="exit" presetSubtype="0" fill="hold" grpId="0" nodeType="withEffect">
                                  <p:stCondLst>
                                    <p:cond delay="0"/>
                                  </p:stCondLst>
                                  <p:childTnLst>
                                    <p:animEffect transition="out" filter="fade">
                                      <p:cBhvr>
                                        <p:cTn id="151" dur="1000"/>
                                        <p:tgtEl>
                                          <p:spTgt spid="32"/>
                                        </p:tgtEl>
                                      </p:cBhvr>
                                    </p:animEffect>
                                    <p:anim calcmode="lin" valueType="num">
                                      <p:cBhvr>
                                        <p:cTn id="152" dur="1000"/>
                                        <p:tgtEl>
                                          <p:spTgt spid="32"/>
                                        </p:tgtEl>
                                        <p:attrNameLst>
                                          <p:attrName>ppt_x</p:attrName>
                                        </p:attrNameLst>
                                      </p:cBhvr>
                                      <p:tavLst>
                                        <p:tav tm="0">
                                          <p:val>
                                            <p:strVal val="ppt_x"/>
                                          </p:val>
                                        </p:tav>
                                        <p:tav tm="100000">
                                          <p:val>
                                            <p:strVal val="ppt_x"/>
                                          </p:val>
                                        </p:tav>
                                      </p:tavLst>
                                    </p:anim>
                                    <p:anim calcmode="lin" valueType="num">
                                      <p:cBhvr>
                                        <p:cTn id="153" dur="1000"/>
                                        <p:tgtEl>
                                          <p:spTgt spid="32"/>
                                        </p:tgtEl>
                                        <p:attrNameLst>
                                          <p:attrName>ppt_y</p:attrName>
                                        </p:attrNameLst>
                                      </p:cBhvr>
                                      <p:tavLst>
                                        <p:tav tm="0">
                                          <p:val>
                                            <p:strVal val="ppt_y"/>
                                          </p:val>
                                        </p:tav>
                                        <p:tav tm="100000">
                                          <p:val>
                                            <p:strVal val="ppt_y+.1"/>
                                          </p:val>
                                        </p:tav>
                                      </p:tavLst>
                                    </p:anim>
                                    <p:set>
                                      <p:cBhvr>
                                        <p:cTn id="154" dur="1" fill="hold">
                                          <p:stCondLst>
                                            <p:cond delay="999"/>
                                          </p:stCondLst>
                                        </p:cTn>
                                        <p:tgtEl>
                                          <p:spTgt spid="32"/>
                                        </p:tgtEl>
                                        <p:attrNameLst>
                                          <p:attrName>style.visibility</p:attrName>
                                        </p:attrNameLst>
                                      </p:cBhvr>
                                      <p:to>
                                        <p:strVal val="hidden"/>
                                      </p:to>
                                    </p:set>
                                  </p:childTnLst>
                                </p:cTn>
                              </p:par>
                              <p:par>
                                <p:cTn id="155" presetID="42" presetClass="exit" presetSubtype="0" fill="hold" grpId="0" nodeType="withEffect">
                                  <p:stCondLst>
                                    <p:cond delay="0"/>
                                  </p:stCondLst>
                                  <p:childTnLst>
                                    <p:animEffect transition="out" filter="fade">
                                      <p:cBhvr>
                                        <p:cTn id="156" dur="1000"/>
                                        <p:tgtEl>
                                          <p:spTgt spid="33"/>
                                        </p:tgtEl>
                                      </p:cBhvr>
                                    </p:animEffect>
                                    <p:anim calcmode="lin" valueType="num">
                                      <p:cBhvr>
                                        <p:cTn id="157" dur="1000"/>
                                        <p:tgtEl>
                                          <p:spTgt spid="33"/>
                                        </p:tgtEl>
                                        <p:attrNameLst>
                                          <p:attrName>ppt_x</p:attrName>
                                        </p:attrNameLst>
                                      </p:cBhvr>
                                      <p:tavLst>
                                        <p:tav tm="0">
                                          <p:val>
                                            <p:strVal val="ppt_x"/>
                                          </p:val>
                                        </p:tav>
                                        <p:tav tm="100000">
                                          <p:val>
                                            <p:strVal val="ppt_x"/>
                                          </p:val>
                                        </p:tav>
                                      </p:tavLst>
                                    </p:anim>
                                    <p:anim calcmode="lin" valueType="num">
                                      <p:cBhvr>
                                        <p:cTn id="158" dur="1000"/>
                                        <p:tgtEl>
                                          <p:spTgt spid="33"/>
                                        </p:tgtEl>
                                        <p:attrNameLst>
                                          <p:attrName>ppt_y</p:attrName>
                                        </p:attrNameLst>
                                      </p:cBhvr>
                                      <p:tavLst>
                                        <p:tav tm="0">
                                          <p:val>
                                            <p:strVal val="ppt_y"/>
                                          </p:val>
                                        </p:tav>
                                        <p:tav tm="100000">
                                          <p:val>
                                            <p:strVal val="ppt_y+.1"/>
                                          </p:val>
                                        </p:tav>
                                      </p:tavLst>
                                    </p:anim>
                                    <p:set>
                                      <p:cBhvr>
                                        <p:cTn id="159" dur="1" fill="hold">
                                          <p:stCondLst>
                                            <p:cond delay="999"/>
                                          </p:stCondLst>
                                        </p:cTn>
                                        <p:tgtEl>
                                          <p:spTgt spid="33"/>
                                        </p:tgtEl>
                                        <p:attrNameLst>
                                          <p:attrName>style.visibility</p:attrName>
                                        </p:attrNameLst>
                                      </p:cBhvr>
                                      <p:to>
                                        <p:strVal val="hidden"/>
                                      </p:to>
                                    </p:set>
                                  </p:childTnLst>
                                </p:cTn>
                              </p:par>
                              <p:par>
                                <p:cTn id="160" presetID="42" presetClass="exit" presetSubtype="0" fill="hold" grpId="0" nodeType="withEffect">
                                  <p:stCondLst>
                                    <p:cond delay="0"/>
                                  </p:stCondLst>
                                  <p:childTnLst>
                                    <p:animEffect transition="out" filter="fade">
                                      <p:cBhvr>
                                        <p:cTn id="161" dur="1000"/>
                                        <p:tgtEl>
                                          <p:spTgt spid="34"/>
                                        </p:tgtEl>
                                      </p:cBhvr>
                                    </p:animEffect>
                                    <p:anim calcmode="lin" valueType="num">
                                      <p:cBhvr>
                                        <p:cTn id="162" dur="1000"/>
                                        <p:tgtEl>
                                          <p:spTgt spid="34"/>
                                        </p:tgtEl>
                                        <p:attrNameLst>
                                          <p:attrName>ppt_x</p:attrName>
                                        </p:attrNameLst>
                                      </p:cBhvr>
                                      <p:tavLst>
                                        <p:tav tm="0">
                                          <p:val>
                                            <p:strVal val="ppt_x"/>
                                          </p:val>
                                        </p:tav>
                                        <p:tav tm="100000">
                                          <p:val>
                                            <p:strVal val="ppt_x"/>
                                          </p:val>
                                        </p:tav>
                                      </p:tavLst>
                                    </p:anim>
                                    <p:anim calcmode="lin" valueType="num">
                                      <p:cBhvr>
                                        <p:cTn id="163" dur="1000"/>
                                        <p:tgtEl>
                                          <p:spTgt spid="34"/>
                                        </p:tgtEl>
                                        <p:attrNameLst>
                                          <p:attrName>ppt_y</p:attrName>
                                        </p:attrNameLst>
                                      </p:cBhvr>
                                      <p:tavLst>
                                        <p:tav tm="0">
                                          <p:val>
                                            <p:strVal val="ppt_y"/>
                                          </p:val>
                                        </p:tav>
                                        <p:tav tm="100000">
                                          <p:val>
                                            <p:strVal val="ppt_y+.1"/>
                                          </p:val>
                                        </p:tav>
                                      </p:tavLst>
                                    </p:anim>
                                    <p:set>
                                      <p:cBhvr>
                                        <p:cTn id="164" dur="1" fill="hold">
                                          <p:stCondLst>
                                            <p:cond delay="999"/>
                                          </p:stCondLst>
                                        </p:cTn>
                                        <p:tgtEl>
                                          <p:spTgt spid="34"/>
                                        </p:tgtEl>
                                        <p:attrNameLst>
                                          <p:attrName>style.visibility</p:attrName>
                                        </p:attrNameLst>
                                      </p:cBhvr>
                                      <p:to>
                                        <p:strVal val="hidden"/>
                                      </p:to>
                                    </p:set>
                                  </p:childTnLst>
                                </p:cTn>
                              </p:par>
                              <p:par>
                                <p:cTn id="165" presetID="42" presetClass="exit" presetSubtype="0" fill="hold" grpId="0" nodeType="withEffect">
                                  <p:stCondLst>
                                    <p:cond delay="0"/>
                                  </p:stCondLst>
                                  <p:childTnLst>
                                    <p:animEffect transition="out" filter="fade">
                                      <p:cBhvr>
                                        <p:cTn id="166" dur="1000"/>
                                        <p:tgtEl>
                                          <p:spTgt spid="35"/>
                                        </p:tgtEl>
                                      </p:cBhvr>
                                    </p:animEffect>
                                    <p:anim calcmode="lin" valueType="num">
                                      <p:cBhvr>
                                        <p:cTn id="167" dur="1000"/>
                                        <p:tgtEl>
                                          <p:spTgt spid="35"/>
                                        </p:tgtEl>
                                        <p:attrNameLst>
                                          <p:attrName>ppt_x</p:attrName>
                                        </p:attrNameLst>
                                      </p:cBhvr>
                                      <p:tavLst>
                                        <p:tav tm="0">
                                          <p:val>
                                            <p:strVal val="ppt_x"/>
                                          </p:val>
                                        </p:tav>
                                        <p:tav tm="100000">
                                          <p:val>
                                            <p:strVal val="ppt_x"/>
                                          </p:val>
                                        </p:tav>
                                      </p:tavLst>
                                    </p:anim>
                                    <p:anim calcmode="lin" valueType="num">
                                      <p:cBhvr>
                                        <p:cTn id="168" dur="1000"/>
                                        <p:tgtEl>
                                          <p:spTgt spid="35"/>
                                        </p:tgtEl>
                                        <p:attrNameLst>
                                          <p:attrName>ppt_y</p:attrName>
                                        </p:attrNameLst>
                                      </p:cBhvr>
                                      <p:tavLst>
                                        <p:tav tm="0">
                                          <p:val>
                                            <p:strVal val="ppt_y"/>
                                          </p:val>
                                        </p:tav>
                                        <p:tav tm="100000">
                                          <p:val>
                                            <p:strVal val="ppt_y+.1"/>
                                          </p:val>
                                        </p:tav>
                                      </p:tavLst>
                                    </p:anim>
                                    <p:set>
                                      <p:cBhvr>
                                        <p:cTn id="169" dur="1" fill="hold">
                                          <p:stCondLst>
                                            <p:cond delay="999"/>
                                          </p:stCondLst>
                                        </p:cTn>
                                        <p:tgtEl>
                                          <p:spTgt spid="35"/>
                                        </p:tgtEl>
                                        <p:attrNameLst>
                                          <p:attrName>style.visibility</p:attrName>
                                        </p:attrNameLst>
                                      </p:cBhvr>
                                      <p:to>
                                        <p:strVal val="hidden"/>
                                      </p:to>
                                    </p:set>
                                  </p:childTnLst>
                                </p:cTn>
                              </p:par>
                              <p:par>
                                <p:cTn id="170" presetID="42" presetClass="exit" presetSubtype="0" fill="hold" grpId="0" nodeType="withEffect">
                                  <p:stCondLst>
                                    <p:cond delay="0"/>
                                  </p:stCondLst>
                                  <p:childTnLst>
                                    <p:animEffect transition="out" filter="fade">
                                      <p:cBhvr>
                                        <p:cTn id="171" dur="1000"/>
                                        <p:tgtEl>
                                          <p:spTgt spid="36"/>
                                        </p:tgtEl>
                                      </p:cBhvr>
                                    </p:animEffect>
                                    <p:anim calcmode="lin" valueType="num">
                                      <p:cBhvr>
                                        <p:cTn id="172" dur="1000"/>
                                        <p:tgtEl>
                                          <p:spTgt spid="36"/>
                                        </p:tgtEl>
                                        <p:attrNameLst>
                                          <p:attrName>ppt_x</p:attrName>
                                        </p:attrNameLst>
                                      </p:cBhvr>
                                      <p:tavLst>
                                        <p:tav tm="0">
                                          <p:val>
                                            <p:strVal val="ppt_x"/>
                                          </p:val>
                                        </p:tav>
                                        <p:tav tm="100000">
                                          <p:val>
                                            <p:strVal val="ppt_x"/>
                                          </p:val>
                                        </p:tav>
                                      </p:tavLst>
                                    </p:anim>
                                    <p:anim calcmode="lin" valueType="num">
                                      <p:cBhvr>
                                        <p:cTn id="173" dur="1000"/>
                                        <p:tgtEl>
                                          <p:spTgt spid="36"/>
                                        </p:tgtEl>
                                        <p:attrNameLst>
                                          <p:attrName>ppt_y</p:attrName>
                                        </p:attrNameLst>
                                      </p:cBhvr>
                                      <p:tavLst>
                                        <p:tav tm="0">
                                          <p:val>
                                            <p:strVal val="ppt_y"/>
                                          </p:val>
                                        </p:tav>
                                        <p:tav tm="100000">
                                          <p:val>
                                            <p:strVal val="ppt_y+.1"/>
                                          </p:val>
                                        </p:tav>
                                      </p:tavLst>
                                    </p:anim>
                                    <p:set>
                                      <p:cBhvr>
                                        <p:cTn id="174" dur="1" fill="hold">
                                          <p:stCondLst>
                                            <p:cond delay="999"/>
                                          </p:stCondLst>
                                        </p:cTn>
                                        <p:tgtEl>
                                          <p:spTgt spid="36"/>
                                        </p:tgtEl>
                                        <p:attrNameLst>
                                          <p:attrName>style.visibility</p:attrName>
                                        </p:attrNameLst>
                                      </p:cBhvr>
                                      <p:to>
                                        <p:strVal val="hidden"/>
                                      </p:to>
                                    </p:set>
                                  </p:childTnLst>
                                </p:cTn>
                              </p:par>
                              <p:par>
                                <p:cTn id="175" presetID="42" presetClass="exit" presetSubtype="0" fill="hold" grpId="0" nodeType="withEffect">
                                  <p:stCondLst>
                                    <p:cond delay="0"/>
                                  </p:stCondLst>
                                  <p:childTnLst>
                                    <p:animEffect transition="out" filter="fade">
                                      <p:cBhvr>
                                        <p:cTn id="176" dur="1000"/>
                                        <p:tgtEl>
                                          <p:spTgt spid="37"/>
                                        </p:tgtEl>
                                      </p:cBhvr>
                                    </p:animEffect>
                                    <p:anim calcmode="lin" valueType="num">
                                      <p:cBhvr>
                                        <p:cTn id="177" dur="1000"/>
                                        <p:tgtEl>
                                          <p:spTgt spid="37"/>
                                        </p:tgtEl>
                                        <p:attrNameLst>
                                          <p:attrName>ppt_x</p:attrName>
                                        </p:attrNameLst>
                                      </p:cBhvr>
                                      <p:tavLst>
                                        <p:tav tm="0">
                                          <p:val>
                                            <p:strVal val="ppt_x"/>
                                          </p:val>
                                        </p:tav>
                                        <p:tav tm="100000">
                                          <p:val>
                                            <p:strVal val="ppt_x"/>
                                          </p:val>
                                        </p:tav>
                                      </p:tavLst>
                                    </p:anim>
                                    <p:anim calcmode="lin" valueType="num">
                                      <p:cBhvr>
                                        <p:cTn id="178" dur="1000"/>
                                        <p:tgtEl>
                                          <p:spTgt spid="37"/>
                                        </p:tgtEl>
                                        <p:attrNameLst>
                                          <p:attrName>ppt_y</p:attrName>
                                        </p:attrNameLst>
                                      </p:cBhvr>
                                      <p:tavLst>
                                        <p:tav tm="0">
                                          <p:val>
                                            <p:strVal val="ppt_y"/>
                                          </p:val>
                                        </p:tav>
                                        <p:tav tm="100000">
                                          <p:val>
                                            <p:strVal val="ppt_y+.1"/>
                                          </p:val>
                                        </p:tav>
                                      </p:tavLst>
                                    </p:anim>
                                    <p:set>
                                      <p:cBhvr>
                                        <p:cTn id="179" dur="1" fill="hold">
                                          <p:stCondLst>
                                            <p:cond delay="999"/>
                                          </p:stCondLst>
                                        </p:cTn>
                                        <p:tgtEl>
                                          <p:spTgt spid="37"/>
                                        </p:tgtEl>
                                        <p:attrNameLst>
                                          <p:attrName>style.visibility</p:attrName>
                                        </p:attrNameLst>
                                      </p:cBhvr>
                                      <p:to>
                                        <p:strVal val="hidden"/>
                                      </p:to>
                                    </p:set>
                                  </p:childTnLst>
                                </p:cTn>
                              </p:par>
                              <p:par>
                                <p:cTn id="180" presetID="42" presetClass="exit" presetSubtype="0" fill="hold" grpId="0" nodeType="withEffect">
                                  <p:stCondLst>
                                    <p:cond delay="0"/>
                                  </p:stCondLst>
                                  <p:childTnLst>
                                    <p:animEffect transition="out" filter="fade">
                                      <p:cBhvr>
                                        <p:cTn id="181" dur="1000"/>
                                        <p:tgtEl>
                                          <p:spTgt spid="38"/>
                                        </p:tgtEl>
                                      </p:cBhvr>
                                    </p:animEffect>
                                    <p:anim calcmode="lin" valueType="num">
                                      <p:cBhvr>
                                        <p:cTn id="182" dur="1000"/>
                                        <p:tgtEl>
                                          <p:spTgt spid="38"/>
                                        </p:tgtEl>
                                        <p:attrNameLst>
                                          <p:attrName>ppt_x</p:attrName>
                                        </p:attrNameLst>
                                      </p:cBhvr>
                                      <p:tavLst>
                                        <p:tav tm="0">
                                          <p:val>
                                            <p:strVal val="ppt_x"/>
                                          </p:val>
                                        </p:tav>
                                        <p:tav tm="100000">
                                          <p:val>
                                            <p:strVal val="ppt_x"/>
                                          </p:val>
                                        </p:tav>
                                      </p:tavLst>
                                    </p:anim>
                                    <p:anim calcmode="lin" valueType="num">
                                      <p:cBhvr>
                                        <p:cTn id="183" dur="1000"/>
                                        <p:tgtEl>
                                          <p:spTgt spid="38"/>
                                        </p:tgtEl>
                                        <p:attrNameLst>
                                          <p:attrName>ppt_y</p:attrName>
                                        </p:attrNameLst>
                                      </p:cBhvr>
                                      <p:tavLst>
                                        <p:tav tm="0">
                                          <p:val>
                                            <p:strVal val="ppt_y"/>
                                          </p:val>
                                        </p:tav>
                                        <p:tav tm="100000">
                                          <p:val>
                                            <p:strVal val="ppt_y+.1"/>
                                          </p:val>
                                        </p:tav>
                                      </p:tavLst>
                                    </p:anim>
                                    <p:set>
                                      <p:cBhvr>
                                        <p:cTn id="184" dur="1" fill="hold">
                                          <p:stCondLst>
                                            <p:cond delay="999"/>
                                          </p:stCondLst>
                                        </p:cTn>
                                        <p:tgtEl>
                                          <p:spTgt spid="38"/>
                                        </p:tgtEl>
                                        <p:attrNameLst>
                                          <p:attrName>style.visibility</p:attrName>
                                        </p:attrNameLst>
                                      </p:cBhvr>
                                      <p:to>
                                        <p:strVal val="hidden"/>
                                      </p:to>
                                    </p:set>
                                  </p:childTnLst>
                                </p:cTn>
                              </p:par>
                              <p:par>
                                <p:cTn id="185" presetID="42" presetClass="exit" presetSubtype="0" fill="hold" grpId="0" nodeType="withEffect">
                                  <p:stCondLst>
                                    <p:cond delay="0"/>
                                  </p:stCondLst>
                                  <p:childTnLst>
                                    <p:animEffect transition="out" filter="fade">
                                      <p:cBhvr>
                                        <p:cTn id="186" dur="1000"/>
                                        <p:tgtEl>
                                          <p:spTgt spid="39"/>
                                        </p:tgtEl>
                                      </p:cBhvr>
                                    </p:animEffect>
                                    <p:anim calcmode="lin" valueType="num">
                                      <p:cBhvr>
                                        <p:cTn id="187" dur="1000"/>
                                        <p:tgtEl>
                                          <p:spTgt spid="39"/>
                                        </p:tgtEl>
                                        <p:attrNameLst>
                                          <p:attrName>ppt_x</p:attrName>
                                        </p:attrNameLst>
                                      </p:cBhvr>
                                      <p:tavLst>
                                        <p:tav tm="0">
                                          <p:val>
                                            <p:strVal val="ppt_x"/>
                                          </p:val>
                                        </p:tav>
                                        <p:tav tm="100000">
                                          <p:val>
                                            <p:strVal val="ppt_x"/>
                                          </p:val>
                                        </p:tav>
                                      </p:tavLst>
                                    </p:anim>
                                    <p:anim calcmode="lin" valueType="num">
                                      <p:cBhvr>
                                        <p:cTn id="188" dur="1000"/>
                                        <p:tgtEl>
                                          <p:spTgt spid="39"/>
                                        </p:tgtEl>
                                        <p:attrNameLst>
                                          <p:attrName>ppt_y</p:attrName>
                                        </p:attrNameLst>
                                      </p:cBhvr>
                                      <p:tavLst>
                                        <p:tav tm="0">
                                          <p:val>
                                            <p:strVal val="ppt_y"/>
                                          </p:val>
                                        </p:tav>
                                        <p:tav tm="100000">
                                          <p:val>
                                            <p:strVal val="ppt_y+.1"/>
                                          </p:val>
                                        </p:tav>
                                      </p:tavLst>
                                    </p:anim>
                                    <p:set>
                                      <p:cBhvr>
                                        <p:cTn id="189" dur="1" fill="hold">
                                          <p:stCondLst>
                                            <p:cond delay="999"/>
                                          </p:stCondLst>
                                        </p:cTn>
                                        <p:tgtEl>
                                          <p:spTgt spid="39"/>
                                        </p:tgtEl>
                                        <p:attrNameLst>
                                          <p:attrName>style.visibility</p:attrName>
                                        </p:attrNameLst>
                                      </p:cBhvr>
                                      <p:to>
                                        <p:strVal val="hidden"/>
                                      </p:to>
                                    </p:set>
                                  </p:childTnLst>
                                </p:cTn>
                              </p:par>
                              <p:par>
                                <p:cTn id="190" presetID="42" presetClass="exit" presetSubtype="0" fill="hold" grpId="0" nodeType="withEffect">
                                  <p:stCondLst>
                                    <p:cond delay="0"/>
                                  </p:stCondLst>
                                  <p:childTnLst>
                                    <p:animEffect transition="out" filter="fade">
                                      <p:cBhvr>
                                        <p:cTn id="191" dur="1000"/>
                                        <p:tgtEl>
                                          <p:spTgt spid="40"/>
                                        </p:tgtEl>
                                      </p:cBhvr>
                                    </p:animEffect>
                                    <p:anim calcmode="lin" valueType="num">
                                      <p:cBhvr>
                                        <p:cTn id="192" dur="1000"/>
                                        <p:tgtEl>
                                          <p:spTgt spid="40"/>
                                        </p:tgtEl>
                                        <p:attrNameLst>
                                          <p:attrName>ppt_x</p:attrName>
                                        </p:attrNameLst>
                                      </p:cBhvr>
                                      <p:tavLst>
                                        <p:tav tm="0">
                                          <p:val>
                                            <p:strVal val="ppt_x"/>
                                          </p:val>
                                        </p:tav>
                                        <p:tav tm="100000">
                                          <p:val>
                                            <p:strVal val="ppt_x"/>
                                          </p:val>
                                        </p:tav>
                                      </p:tavLst>
                                    </p:anim>
                                    <p:anim calcmode="lin" valueType="num">
                                      <p:cBhvr>
                                        <p:cTn id="193" dur="1000"/>
                                        <p:tgtEl>
                                          <p:spTgt spid="40"/>
                                        </p:tgtEl>
                                        <p:attrNameLst>
                                          <p:attrName>ppt_y</p:attrName>
                                        </p:attrNameLst>
                                      </p:cBhvr>
                                      <p:tavLst>
                                        <p:tav tm="0">
                                          <p:val>
                                            <p:strVal val="ppt_y"/>
                                          </p:val>
                                        </p:tav>
                                        <p:tav tm="100000">
                                          <p:val>
                                            <p:strVal val="ppt_y+.1"/>
                                          </p:val>
                                        </p:tav>
                                      </p:tavLst>
                                    </p:anim>
                                    <p:set>
                                      <p:cBhvr>
                                        <p:cTn id="194" dur="1" fill="hold">
                                          <p:stCondLst>
                                            <p:cond delay="999"/>
                                          </p:stCondLst>
                                        </p:cTn>
                                        <p:tgtEl>
                                          <p:spTgt spid="40"/>
                                        </p:tgtEl>
                                        <p:attrNameLst>
                                          <p:attrName>style.visibility</p:attrName>
                                        </p:attrNameLst>
                                      </p:cBhvr>
                                      <p:to>
                                        <p:strVal val="hidden"/>
                                      </p:to>
                                    </p:set>
                                  </p:childTnLst>
                                </p:cTn>
                              </p:par>
                              <p:par>
                                <p:cTn id="195" presetID="42" presetClass="exit" presetSubtype="0" fill="hold" grpId="0" nodeType="withEffect">
                                  <p:stCondLst>
                                    <p:cond delay="0"/>
                                  </p:stCondLst>
                                  <p:childTnLst>
                                    <p:animEffect transition="out" filter="fade">
                                      <p:cBhvr>
                                        <p:cTn id="196" dur="1000"/>
                                        <p:tgtEl>
                                          <p:spTgt spid="41"/>
                                        </p:tgtEl>
                                      </p:cBhvr>
                                    </p:animEffect>
                                    <p:anim calcmode="lin" valueType="num">
                                      <p:cBhvr>
                                        <p:cTn id="197" dur="1000"/>
                                        <p:tgtEl>
                                          <p:spTgt spid="41"/>
                                        </p:tgtEl>
                                        <p:attrNameLst>
                                          <p:attrName>ppt_x</p:attrName>
                                        </p:attrNameLst>
                                      </p:cBhvr>
                                      <p:tavLst>
                                        <p:tav tm="0">
                                          <p:val>
                                            <p:strVal val="ppt_x"/>
                                          </p:val>
                                        </p:tav>
                                        <p:tav tm="100000">
                                          <p:val>
                                            <p:strVal val="ppt_x"/>
                                          </p:val>
                                        </p:tav>
                                      </p:tavLst>
                                    </p:anim>
                                    <p:anim calcmode="lin" valueType="num">
                                      <p:cBhvr>
                                        <p:cTn id="198" dur="1000"/>
                                        <p:tgtEl>
                                          <p:spTgt spid="41"/>
                                        </p:tgtEl>
                                        <p:attrNameLst>
                                          <p:attrName>ppt_y</p:attrName>
                                        </p:attrNameLst>
                                      </p:cBhvr>
                                      <p:tavLst>
                                        <p:tav tm="0">
                                          <p:val>
                                            <p:strVal val="ppt_y"/>
                                          </p:val>
                                        </p:tav>
                                        <p:tav tm="100000">
                                          <p:val>
                                            <p:strVal val="ppt_y+.1"/>
                                          </p:val>
                                        </p:tav>
                                      </p:tavLst>
                                    </p:anim>
                                    <p:set>
                                      <p:cBhvr>
                                        <p:cTn id="199" dur="1" fill="hold">
                                          <p:stCondLst>
                                            <p:cond delay="999"/>
                                          </p:stCondLst>
                                        </p:cTn>
                                        <p:tgtEl>
                                          <p:spTgt spid="41"/>
                                        </p:tgtEl>
                                        <p:attrNameLst>
                                          <p:attrName>style.visibility</p:attrName>
                                        </p:attrNameLst>
                                      </p:cBhvr>
                                      <p:to>
                                        <p:strVal val="hidden"/>
                                      </p:to>
                                    </p:set>
                                  </p:childTnLst>
                                </p:cTn>
                              </p:par>
                              <p:par>
                                <p:cTn id="200" presetID="42" presetClass="exit" presetSubtype="0" fill="hold" grpId="0" nodeType="withEffect">
                                  <p:stCondLst>
                                    <p:cond delay="0"/>
                                  </p:stCondLst>
                                  <p:childTnLst>
                                    <p:animEffect transition="out" filter="fade">
                                      <p:cBhvr>
                                        <p:cTn id="201" dur="1000"/>
                                        <p:tgtEl>
                                          <p:spTgt spid="42"/>
                                        </p:tgtEl>
                                      </p:cBhvr>
                                    </p:animEffect>
                                    <p:anim calcmode="lin" valueType="num">
                                      <p:cBhvr>
                                        <p:cTn id="202" dur="1000"/>
                                        <p:tgtEl>
                                          <p:spTgt spid="42"/>
                                        </p:tgtEl>
                                        <p:attrNameLst>
                                          <p:attrName>ppt_x</p:attrName>
                                        </p:attrNameLst>
                                      </p:cBhvr>
                                      <p:tavLst>
                                        <p:tav tm="0">
                                          <p:val>
                                            <p:strVal val="ppt_x"/>
                                          </p:val>
                                        </p:tav>
                                        <p:tav tm="100000">
                                          <p:val>
                                            <p:strVal val="ppt_x"/>
                                          </p:val>
                                        </p:tav>
                                      </p:tavLst>
                                    </p:anim>
                                    <p:anim calcmode="lin" valueType="num">
                                      <p:cBhvr>
                                        <p:cTn id="203" dur="1000"/>
                                        <p:tgtEl>
                                          <p:spTgt spid="42"/>
                                        </p:tgtEl>
                                        <p:attrNameLst>
                                          <p:attrName>ppt_y</p:attrName>
                                        </p:attrNameLst>
                                      </p:cBhvr>
                                      <p:tavLst>
                                        <p:tav tm="0">
                                          <p:val>
                                            <p:strVal val="ppt_y"/>
                                          </p:val>
                                        </p:tav>
                                        <p:tav tm="100000">
                                          <p:val>
                                            <p:strVal val="ppt_y+.1"/>
                                          </p:val>
                                        </p:tav>
                                      </p:tavLst>
                                    </p:anim>
                                    <p:set>
                                      <p:cBhvr>
                                        <p:cTn id="204" dur="1" fill="hold">
                                          <p:stCondLst>
                                            <p:cond delay="999"/>
                                          </p:stCondLst>
                                        </p:cTn>
                                        <p:tgtEl>
                                          <p:spTgt spid="42"/>
                                        </p:tgtEl>
                                        <p:attrNameLst>
                                          <p:attrName>style.visibility</p:attrName>
                                        </p:attrNameLst>
                                      </p:cBhvr>
                                      <p:to>
                                        <p:strVal val="hidden"/>
                                      </p:to>
                                    </p:set>
                                  </p:childTnLst>
                                </p:cTn>
                              </p:par>
                              <p:par>
                                <p:cTn id="205" presetID="42" presetClass="exit" presetSubtype="0" fill="hold" grpId="0" nodeType="withEffect">
                                  <p:stCondLst>
                                    <p:cond delay="0"/>
                                  </p:stCondLst>
                                  <p:childTnLst>
                                    <p:animEffect transition="out" filter="fade">
                                      <p:cBhvr>
                                        <p:cTn id="206" dur="1000"/>
                                        <p:tgtEl>
                                          <p:spTgt spid="43"/>
                                        </p:tgtEl>
                                      </p:cBhvr>
                                    </p:animEffect>
                                    <p:anim calcmode="lin" valueType="num">
                                      <p:cBhvr>
                                        <p:cTn id="207" dur="1000"/>
                                        <p:tgtEl>
                                          <p:spTgt spid="43"/>
                                        </p:tgtEl>
                                        <p:attrNameLst>
                                          <p:attrName>ppt_x</p:attrName>
                                        </p:attrNameLst>
                                      </p:cBhvr>
                                      <p:tavLst>
                                        <p:tav tm="0">
                                          <p:val>
                                            <p:strVal val="ppt_x"/>
                                          </p:val>
                                        </p:tav>
                                        <p:tav tm="100000">
                                          <p:val>
                                            <p:strVal val="ppt_x"/>
                                          </p:val>
                                        </p:tav>
                                      </p:tavLst>
                                    </p:anim>
                                    <p:anim calcmode="lin" valueType="num">
                                      <p:cBhvr>
                                        <p:cTn id="208" dur="1000"/>
                                        <p:tgtEl>
                                          <p:spTgt spid="43"/>
                                        </p:tgtEl>
                                        <p:attrNameLst>
                                          <p:attrName>ppt_y</p:attrName>
                                        </p:attrNameLst>
                                      </p:cBhvr>
                                      <p:tavLst>
                                        <p:tav tm="0">
                                          <p:val>
                                            <p:strVal val="ppt_y"/>
                                          </p:val>
                                        </p:tav>
                                        <p:tav tm="100000">
                                          <p:val>
                                            <p:strVal val="ppt_y+.1"/>
                                          </p:val>
                                        </p:tav>
                                      </p:tavLst>
                                    </p:anim>
                                    <p:set>
                                      <p:cBhvr>
                                        <p:cTn id="209" dur="1" fill="hold">
                                          <p:stCondLst>
                                            <p:cond delay="999"/>
                                          </p:stCondLst>
                                        </p:cTn>
                                        <p:tgtEl>
                                          <p:spTgt spid="43"/>
                                        </p:tgtEl>
                                        <p:attrNameLst>
                                          <p:attrName>style.visibility</p:attrName>
                                        </p:attrNameLst>
                                      </p:cBhvr>
                                      <p:to>
                                        <p:strVal val="hidden"/>
                                      </p:to>
                                    </p:set>
                                  </p:childTnLst>
                                </p:cTn>
                              </p:par>
                              <p:par>
                                <p:cTn id="210" presetID="42" presetClass="exit" presetSubtype="0" fill="hold" grpId="0" nodeType="withEffect">
                                  <p:stCondLst>
                                    <p:cond delay="0"/>
                                  </p:stCondLst>
                                  <p:childTnLst>
                                    <p:animEffect transition="out" filter="fade">
                                      <p:cBhvr>
                                        <p:cTn id="211" dur="1000"/>
                                        <p:tgtEl>
                                          <p:spTgt spid="44"/>
                                        </p:tgtEl>
                                      </p:cBhvr>
                                    </p:animEffect>
                                    <p:anim calcmode="lin" valueType="num">
                                      <p:cBhvr>
                                        <p:cTn id="212" dur="1000"/>
                                        <p:tgtEl>
                                          <p:spTgt spid="44"/>
                                        </p:tgtEl>
                                        <p:attrNameLst>
                                          <p:attrName>ppt_x</p:attrName>
                                        </p:attrNameLst>
                                      </p:cBhvr>
                                      <p:tavLst>
                                        <p:tav tm="0">
                                          <p:val>
                                            <p:strVal val="ppt_x"/>
                                          </p:val>
                                        </p:tav>
                                        <p:tav tm="100000">
                                          <p:val>
                                            <p:strVal val="ppt_x"/>
                                          </p:val>
                                        </p:tav>
                                      </p:tavLst>
                                    </p:anim>
                                    <p:anim calcmode="lin" valueType="num">
                                      <p:cBhvr>
                                        <p:cTn id="213" dur="1000"/>
                                        <p:tgtEl>
                                          <p:spTgt spid="44"/>
                                        </p:tgtEl>
                                        <p:attrNameLst>
                                          <p:attrName>ppt_y</p:attrName>
                                        </p:attrNameLst>
                                      </p:cBhvr>
                                      <p:tavLst>
                                        <p:tav tm="0">
                                          <p:val>
                                            <p:strVal val="ppt_y"/>
                                          </p:val>
                                        </p:tav>
                                        <p:tav tm="100000">
                                          <p:val>
                                            <p:strVal val="ppt_y+.1"/>
                                          </p:val>
                                        </p:tav>
                                      </p:tavLst>
                                    </p:anim>
                                    <p:set>
                                      <p:cBhvr>
                                        <p:cTn id="214" dur="1" fill="hold">
                                          <p:stCondLst>
                                            <p:cond delay="999"/>
                                          </p:stCondLst>
                                        </p:cTn>
                                        <p:tgtEl>
                                          <p:spTgt spid="44"/>
                                        </p:tgtEl>
                                        <p:attrNameLst>
                                          <p:attrName>style.visibility</p:attrName>
                                        </p:attrNameLst>
                                      </p:cBhvr>
                                      <p:to>
                                        <p:strVal val="hidden"/>
                                      </p:to>
                                    </p:set>
                                  </p:childTnLst>
                                </p:cTn>
                              </p:par>
                              <p:par>
                                <p:cTn id="215" presetID="42" presetClass="exit" presetSubtype="0" fill="hold" grpId="0" nodeType="withEffect">
                                  <p:stCondLst>
                                    <p:cond delay="0"/>
                                  </p:stCondLst>
                                  <p:childTnLst>
                                    <p:animEffect transition="out" filter="fade">
                                      <p:cBhvr>
                                        <p:cTn id="216" dur="1000"/>
                                        <p:tgtEl>
                                          <p:spTgt spid="45"/>
                                        </p:tgtEl>
                                      </p:cBhvr>
                                    </p:animEffect>
                                    <p:anim calcmode="lin" valueType="num">
                                      <p:cBhvr>
                                        <p:cTn id="217" dur="1000"/>
                                        <p:tgtEl>
                                          <p:spTgt spid="45"/>
                                        </p:tgtEl>
                                        <p:attrNameLst>
                                          <p:attrName>ppt_x</p:attrName>
                                        </p:attrNameLst>
                                      </p:cBhvr>
                                      <p:tavLst>
                                        <p:tav tm="0">
                                          <p:val>
                                            <p:strVal val="ppt_x"/>
                                          </p:val>
                                        </p:tav>
                                        <p:tav tm="100000">
                                          <p:val>
                                            <p:strVal val="ppt_x"/>
                                          </p:val>
                                        </p:tav>
                                      </p:tavLst>
                                    </p:anim>
                                    <p:anim calcmode="lin" valueType="num">
                                      <p:cBhvr>
                                        <p:cTn id="218" dur="1000"/>
                                        <p:tgtEl>
                                          <p:spTgt spid="45"/>
                                        </p:tgtEl>
                                        <p:attrNameLst>
                                          <p:attrName>ppt_y</p:attrName>
                                        </p:attrNameLst>
                                      </p:cBhvr>
                                      <p:tavLst>
                                        <p:tav tm="0">
                                          <p:val>
                                            <p:strVal val="ppt_y"/>
                                          </p:val>
                                        </p:tav>
                                        <p:tav tm="100000">
                                          <p:val>
                                            <p:strVal val="ppt_y+.1"/>
                                          </p:val>
                                        </p:tav>
                                      </p:tavLst>
                                    </p:anim>
                                    <p:set>
                                      <p:cBhvr>
                                        <p:cTn id="219" dur="1" fill="hold">
                                          <p:stCondLst>
                                            <p:cond delay="999"/>
                                          </p:stCondLst>
                                        </p:cTn>
                                        <p:tgtEl>
                                          <p:spTgt spid="45"/>
                                        </p:tgtEl>
                                        <p:attrNameLst>
                                          <p:attrName>style.visibility</p:attrName>
                                        </p:attrNameLst>
                                      </p:cBhvr>
                                      <p:to>
                                        <p:strVal val="hidden"/>
                                      </p:to>
                                    </p:set>
                                  </p:childTnLst>
                                </p:cTn>
                              </p:par>
                              <p:par>
                                <p:cTn id="220" presetID="42" presetClass="exit" presetSubtype="0" fill="hold" grpId="0" nodeType="withEffect">
                                  <p:stCondLst>
                                    <p:cond delay="0"/>
                                  </p:stCondLst>
                                  <p:childTnLst>
                                    <p:animEffect transition="out" filter="fade">
                                      <p:cBhvr>
                                        <p:cTn id="221" dur="1000"/>
                                        <p:tgtEl>
                                          <p:spTgt spid="46"/>
                                        </p:tgtEl>
                                      </p:cBhvr>
                                    </p:animEffect>
                                    <p:anim calcmode="lin" valueType="num">
                                      <p:cBhvr>
                                        <p:cTn id="222" dur="1000"/>
                                        <p:tgtEl>
                                          <p:spTgt spid="46"/>
                                        </p:tgtEl>
                                        <p:attrNameLst>
                                          <p:attrName>ppt_x</p:attrName>
                                        </p:attrNameLst>
                                      </p:cBhvr>
                                      <p:tavLst>
                                        <p:tav tm="0">
                                          <p:val>
                                            <p:strVal val="ppt_x"/>
                                          </p:val>
                                        </p:tav>
                                        <p:tav tm="100000">
                                          <p:val>
                                            <p:strVal val="ppt_x"/>
                                          </p:val>
                                        </p:tav>
                                      </p:tavLst>
                                    </p:anim>
                                    <p:anim calcmode="lin" valueType="num">
                                      <p:cBhvr>
                                        <p:cTn id="223" dur="1000"/>
                                        <p:tgtEl>
                                          <p:spTgt spid="46"/>
                                        </p:tgtEl>
                                        <p:attrNameLst>
                                          <p:attrName>ppt_y</p:attrName>
                                        </p:attrNameLst>
                                      </p:cBhvr>
                                      <p:tavLst>
                                        <p:tav tm="0">
                                          <p:val>
                                            <p:strVal val="ppt_y"/>
                                          </p:val>
                                        </p:tav>
                                        <p:tav tm="100000">
                                          <p:val>
                                            <p:strVal val="ppt_y+.1"/>
                                          </p:val>
                                        </p:tav>
                                      </p:tavLst>
                                    </p:anim>
                                    <p:set>
                                      <p:cBhvr>
                                        <p:cTn id="224" dur="1" fill="hold">
                                          <p:stCondLst>
                                            <p:cond delay="999"/>
                                          </p:stCondLst>
                                        </p:cTn>
                                        <p:tgtEl>
                                          <p:spTgt spid="46"/>
                                        </p:tgtEl>
                                        <p:attrNameLst>
                                          <p:attrName>style.visibility</p:attrName>
                                        </p:attrNameLst>
                                      </p:cBhvr>
                                      <p:to>
                                        <p:strVal val="hidden"/>
                                      </p:to>
                                    </p:set>
                                  </p:childTnLst>
                                </p:cTn>
                              </p:par>
                              <p:par>
                                <p:cTn id="225" presetID="42" presetClass="exit" presetSubtype="0" fill="hold" grpId="0" nodeType="withEffect">
                                  <p:stCondLst>
                                    <p:cond delay="0"/>
                                  </p:stCondLst>
                                  <p:childTnLst>
                                    <p:animEffect transition="out" filter="fade">
                                      <p:cBhvr>
                                        <p:cTn id="226" dur="1000"/>
                                        <p:tgtEl>
                                          <p:spTgt spid="47"/>
                                        </p:tgtEl>
                                      </p:cBhvr>
                                    </p:animEffect>
                                    <p:anim calcmode="lin" valueType="num">
                                      <p:cBhvr>
                                        <p:cTn id="227" dur="1000"/>
                                        <p:tgtEl>
                                          <p:spTgt spid="47"/>
                                        </p:tgtEl>
                                        <p:attrNameLst>
                                          <p:attrName>ppt_x</p:attrName>
                                        </p:attrNameLst>
                                      </p:cBhvr>
                                      <p:tavLst>
                                        <p:tav tm="0">
                                          <p:val>
                                            <p:strVal val="ppt_x"/>
                                          </p:val>
                                        </p:tav>
                                        <p:tav tm="100000">
                                          <p:val>
                                            <p:strVal val="ppt_x"/>
                                          </p:val>
                                        </p:tav>
                                      </p:tavLst>
                                    </p:anim>
                                    <p:anim calcmode="lin" valueType="num">
                                      <p:cBhvr>
                                        <p:cTn id="228" dur="1000"/>
                                        <p:tgtEl>
                                          <p:spTgt spid="47"/>
                                        </p:tgtEl>
                                        <p:attrNameLst>
                                          <p:attrName>ppt_y</p:attrName>
                                        </p:attrNameLst>
                                      </p:cBhvr>
                                      <p:tavLst>
                                        <p:tav tm="0">
                                          <p:val>
                                            <p:strVal val="ppt_y"/>
                                          </p:val>
                                        </p:tav>
                                        <p:tav tm="100000">
                                          <p:val>
                                            <p:strVal val="ppt_y+.1"/>
                                          </p:val>
                                        </p:tav>
                                      </p:tavLst>
                                    </p:anim>
                                    <p:set>
                                      <p:cBhvr>
                                        <p:cTn id="229" dur="1" fill="hold">
                                          <p:stCondLst>
                                            <p:cond delay="999"/>
                                          </p:stCondLst>
                                        </p:cTn>
                                        <p:tgtEl>
                                          <p:spTgt spid="47"/>
                                        </p:tgtEl>
                                        <p:attrNameLst>
                                          <p:attrName>style.visibility</p:attrName>
                                        </p:attrNameLst>
                                      </p:cBhvr>
                                      <p:to>
                                        <p:strVal val="hidden"/>
                                      </p:to>
                                    </p:set>
                                  </p:childTnLst>
                                </p:cTn>
                              </p:par>
                              <p:par>
                                <p:cTn id="230" presetID="42" presetClass="exit" presetSubtype="0" fill="hold" grpId="0" nodeType="withEffect">
                                  <p:stCondLst>
                                    <p:cond delay="0"/>
                                  </p:stCondLst>
                                  <p:childTnLst>
                                    <p:animEffect transition="out" filter="fade">
                                      <p:cBhvr>
                                        <p:cTn id="231" dur="1000"/>
                                        <p:tgtEl>
                                          <p:spTgt spid="48"/>
                                        </p:tgtEl>
                                      </p:cBhvr>
                                    </p:animEffect>
                                    <p:anim calcmode="lin" valueType="num">
                                      <p:cBhvr>
                                        <p:cTn id="232" dur="1000"/>
                                        <p:tgtEl>
                                          <p:spTgt spid="48"/>
                                        </p:tgtEl>
                                        <p:attrNameLst>
                                          <p:attrName>ppt_x</p:attrName>
                                        </p:attrNameLst>
                                      </p:cBhvr>
                                      <p:tavLst>
                                        <p:tav tm="0">
                                          <p:val>
                                            <p:strVal val="ppt_x"/>
                                          </p:val>
                                        </p:tav>
                                        <p:tav tm="100000">
                                          <p:val>
                                            <p:strVal val="ppt_x"/>
                                          </p:val>
                                        </p:tav>
                                      </p:tavLst>
                                    </p:anim>
                                    <p:anim calcmode="lin" valueType="num">
                                      <p:cBhvr>
                                        <p:cTn id="233" dur="1000"/>
                                        <p:tgtEl>
                                          <p:spTgt spid="48"/>
                                        </p:tgtEl>
                                        <p:attrNameLst>
                                          <p:attrName>ppt_y</p:attrName>
                                        </p:attrNameLst>
                                      </p:cBhvr>
                                      <p:tavLst>
                                        <p:tav tm="0">
                                          <p:val>
                                            <p:strVal val="ppt_y"/>
                                          </p:val>
                                        </p:tav>
                                        <p:tav tm="100000">
                                          <p:val>
                                            <p:strVal val="ppt_y+.1"/>
                                          </p:val>
                                        </p:tav>
                                      </p:tavLst>
                                    </p:anim>
                                    <p:set>
                                      <p:cBhvr>
                                        <p:cTn id="234" dur="1" fill="hold">
                                          <p:stCondLst>
                                            <p:cond delay="999"/>
                                          </p:stCondLst>
                                        </p:cTn>
                                        <p:tgtEl>
                                          <p:spTgt spid="48"/>
                                        </p:tgtEl>
                                        <p:attrNameLst>
                                          <p:attrName>style.visibility</p:attrName>
                                        </p:attrNameLst>
                                      </p:cBhvr>
                                      <p:to>
                                        <p:strVal val="hidden"/>
                                      </p:to>
                                    </p:set>
                                  </p:childTnLst>
                                </p:cTn>
                              </p:par>
                              <p:par>
                                <p:cTn id="235" presetID="42" presetClass="exit" presetSubtype="0" fill="hold" grpId="0" nodeType="withEffect">
                                  <p:stCondLst>
                                    <p:cond delay="0"/>
                                  </p:stCondLst>
                                  <p:childTnLst>
                                    <p:animEffect transition="out" filter="fade">
                                      <p:cBhvr>
                                        <p:cTn id="236" dur="1000"/>
                                        <p:tgtEl>
                                          <p:spTgt spid="49"/>
                                        </p:tgtEl>
                                      </p:cBhvr>
                                    </p:animEffect>
                                    <p:anim calcmode="lin" valueType="num">
                                      <p:cBhvr>
                                        <p:cTn id="237" dur="1000"/>
                                        <p:tgtEl>
                                          <p:spTgt spid="49"/>
                                        </p:tgtEl>
                                        <p:attrNameLst>
                                          <p:attrName>ppt_x</p:attrName>
                                        </p:attrNameLst>
                                      </p:cBhvr>
                                      <p:tavLst>
                                        <p:tav tm="0">
                                          <p:val>
                                            <p:strVal val="ppt_x"/>
                                          </p:val>
                                        </p:tav>
                                        <p:tav tm="100000">
                                          <p:val>
                                            <p:strVal val="ppt_x"/>
                                          </p:val>
                                        </p:tav>
                                      </p:tavLst>
                                    </p:anim>
                                    <p:anim calcmode="lin" valueType="num">
                                      <p:cBhvr>
                                        <p:cTn id="238" dur="1000"/>
                                        <p:tgtEl>
                                          <p:spTgt spid="49"/>
                                        </p:tgtEl>
                                        <p:attrNameLst>
                                          <p:attrName>ppt_y</p:attrName>
                                        </p:attrNameLst>
                                      </p:cBhvr>
                                      <p:tavLst>
                                        <p:tav tm="0">
                                          <p:val>
                                            <p:strVal val="ppt_y"/>
                                          </p:val>
                                        </p:tav>
                                        <p:tav tm="100000">
                                          <p:val>
                                            <p:strVal val="ppt_y+.1"/>
                                          </p:val>
                                        </p:tav>
                                      </p:tavLst>
                                    </p:anim>
                                    <p:set>
                                      <p:cBhvr>
                                        <p:cTn id="239" dur="1" fill="hold">
                                          <p:stCondLst>
                                            <p:cond delay="999"/>
                                          </p:stCondLst>
                                        </p:cTn>
                                        <p:tgtEl>
                                          <p:spTgt spid="49"/>
                                        </p:tgtEl>
                                        <p:attrNameLst>
                                          <p:attrName>style.visibility</p:attrName>
                                        </p:attrNameLst>
                                      </p:cBhvr>
                                      <p:to>
                                        <p:strVal val="hidden"/>
                                      </p:to>
                                    </p:set>
                                  </p:childTnLst>
                                </p:cTn>
                              </p:par>
                              <p:par>
                                <p:cTn id="240" presetID="42" presetClass="exit" presetSubtype="0" fill="hold" grpId="0" nodeType="withEffect">
                                  <p:stCondLst>
                                    <p:cond delay="0"/>
                                  </p:stCondLst>
                                  <p:childTnLst>
                                    <p:animEffect transition="out" filter="fade">
                                      <p:cBhvr>
                                        <p:cTn id="241" dur="1000"/>
                                        <p:tgtEl>
                                          <p:spTgt spid="50"/>
                                        </p:tgtEl>
                                      </p:cBhvr>
                                    </p:animEffect>
                                    <p:anim calcmode="lin" valueType="num">
                                      <p:cBhvr>
                                        <p:cTn id="242" dur="1000"/>
                                        <p:tgtEl>
                                          <p:spTgt spid="50"/>
                                        </p:tgtEl>
                                        <p:attrNameLst>
                                          <p:attrName>ppt_x</p:attrName>
                                        </p:attrNameLst>
                                      </p:cBhvr>
                                      <p:tavLst>
                                        <p:tav tm="0">
                                          <p:val>
                                            <p:strVal val="ppt_x"/>
                                          </p:val>
                                        </p:tav>
                                        <p:tav tm="100000">
                                          <p:val>
                                            <p:strVal val="ppt_x"/>
                                          </p:val>
                                        </p:tav>
                                      </p:tavLst>
                                    </p:anim>
                                    <p:anim calcmode="lin" valueType="num">
                                      <p:cBhvr>
                                        <p:cTn id="243" dur="1000"/>
                                        <p:tgtEl>
                                          <p:spTgt spid="50"/>
                                        </p:tgtEl>
                                        <p:attrNameLst>
                                          <p:attrName>ppt_y</p:attrName>
                                        </p:attrNameLst>
                                      </p:cBhvr>
                                      <p:tavLst>
                                        <p:tav tm="0">
                                          <p:val>
                                            <p:strVal val="ppt_y"/>
                                          </p:val>
                                        </p:tav>
                                        <p:tav tm="100000">
                                          <p:val>
                                            <p:strVal val="ppt_y+.1"/>
                                          </p:val>
                                        </p:tav>
                                      </p:tavLst>
                                    </p:anim>
                                    <p:set>
                                      <p:cBhvr>
                                        <p:cTn id="244" dur="1" fill="hold">
                                          <p:stCondLst>
                                            <p:cond delay="999"/>
                                          </p:stCondLst>
                                        </p:cTn>
                                        <p:tgtEl>
                                          <p:spTgt spid="50"/>
                                        </p:tgtEl>
                                        <p:attrNameLst>
                                          <p:attrName>style.visibility</p:attrName>
                                        </p:attrNameLst>
                                      </p:cBhvr>
                                      <p:to>
                                        <p:strVal val="hidden"/>
                                      </p:to>
                                    </p:set>
                                  </p:childTnLst>
                                </p:cTn>
                              </p:par>
                              <p:par>
                                <p:cTn id="245" presetID="42" presetClass="exit" presetSubtype="0" fill="hold" grpId="0" nodeType="withEffect">
                                  <p:stCondLst>
                                    <p:cond delay="0"/>
                                  </p:stCondLst>
                                  <p:childTnLst>
                                    <p:animEffect transition="out" filter="fade">
                                      <p:cBhvr>
                                        <p:cTn id="246" dur="1000"/>
                                        <p:tgtEl>
                                          <p:spTgt spid="51"/>
                                        </p:tgtEl>
                                      </p:cBhvr>
                                    </p:animEffect>
                                    <p:anim calcmode="lin" valueType="num">
                                      <p:cBhvr>
                                        <p:cTn id="247" dur="1000"/>
                                        <p:tgtEl>
                                          <p:spTgt spid="51"/>
                                        </p:tgtEl>
                                        <p:attrNameLst>
                                          <p:attrName>ppt_x</p:attrName>
                                        </p:attrNameLst>
                                      </p:cBhvr>
                                      <p:tavLst>
                                        <p:tav tm="0">
                                          <p:val>
                                            <p:strVal val="ppt_x"/>
                                          </p:val>
                                        </p:tav>
                                        <p:tav tm="100000">
                                          <p:val>
                                            <p:strVal val="ppt_x"/>
                                          </p:val>
                                        </p:tav>
                                      </p:tavLst>
                                    </p:anim>
                                    <p:anim calcmode="lin" valueType="num">
                                      <p:cBhvr>
                                        <p:cTn id="248" dur="1000"/>
                                        <p:tgtEl>
                                          <p:spTgt spid="51"/>
                                        </p:tgtEl>
                                        <p:attrNameLst>
                                          <p:attrName>ppt_y</p:attrName>
                                        </p:attrNameLst>
                                      </p:cBhvr>
                                      <p:tavLst>
                                        <p:tav tm="0">
                                          <p:val>
                                            <p:strVal val="ppt_y"/>
                                          </p:val>
                                        </p:tav>
                                        <p:tav tm="100000">
                                          <p:val>
                                            <p:strVal val="ppt_y+.1"/>
                                          </p:val>
                                        </p:tav>
                                      </p:tavLst>
                                    </p:anim>
                                    <p:set>
                                      <p:cBhvr>
                                        <p:cTn id="249" dur="1" fill="hold">
                                          <p:stCondLst>
                                            <p:cond delay="999"/>
                                          </p:stCondLst>
                                        </p:cTn>
                                        <p:tgtEl>
                                          <p:spTgt spid="51"/>
                                        </p:tgtEl>
                                        <p:attrNameLst>
                                          <p:attrName>style.visibility</p:attrName>
                                        </p:attrNameLst>
                                      </p:cBhvr>
                                      <p:to>
                                        <p:strVal val="hidden"/>
                                      </p:to>
                                    </p:set>
                                  </p:childTnLst>
                                </p:cTn>
                              </p:par>
                              <p:par>
                                <p:cTn id="250" presetID="42" presetClass="exit" presetSubtype="0" fill="hold" grpId="0" nodeType="withEffect">
                                  <p:stCondLst>
                                    <p:cond delay="0"/>
                                  </p:stCondLst>
                                  <p:childTnLst>
                                    <p:animEffect transition="out" filter="fade">
                                      <p:cBhvr>
                                        <p:cTn id="251" dur="1000"/>
                                        <p:tgtEl>
                                          <p:spTgt spid="52"/>
                                        </p:tgtEl>
                                      </p:cBhvr>
                                    </p:animEffect>
                                    <p:anim calcmode="lin" valueType="num">
                                      <p:cBhvr>
                                        <p:cTn id="252" dur="1000"/>
                                        <p:tgtEl>
                                          <p:spTgt spid="52"/>
                                        </p:tgtEl>
                                        <p:attrNameLst>
                                          <p:attrName>ppt_x</p:attrName>
                                        </p:attrNameLst>
                                      </p:cBhvr>
                                      <p:tavLst>
                                        <p:tav tm="0">
                                          <p:val>
                                            <p:strVal val="ppt_x"/>
                                          </p:val>
                                        </p:tav>
                                        <p:tav tm="100000">
                                          <p:val>
                                            <p:strVal val="ppt_x"/>
                                          </p:val>
                                        </p:tav>
                                      </p:tavLst>
                                    </p:anim>
                                    <p:anim calcmode="lin" valueType="num">
                                      <p:cBhvr>
                                        <p:cTn id="253" dur="1000"/>
                                        <p:tgtEl>
                                          <p:spTgt spid="52"/>
                                        </p:tgtEl>
                                        <p:attrNameLst>
                                          <p:attrName>ppt_y</p:attrName>
                                        </p:attrNameLst>
                                      </p:cBhvr>
                                      <p:tavLst>
                                        <p:tav tm="0">
                                          <p:val>
                                            <p:strVal val="ppt_y"/>
                                          </p:val>
                                        </p:tav>
                                        <p:tav tm="100000">
                                          <p:val>
                                            <p:strVal val="ppt_y+.1"/>
                                          </p:val>
                                        </p:tav>
                                      </p:tavLst>
                                    </p:anim>
                                    <p:set>
                                      <p:cBhvr>
                                        <p:cTn id="254" dur="1" fill="hold">
                                          <p:stCondLst>
                                            <p:cond delay="999"/>
                                          </p:stCondLst>
                                        </p:cTn>
                                        <p:tgtEl>
                                          <p:spTgt spid="52"/>
                                        </p:tgtEl>
                                        <p:attrNameLst>
                                          <p:attrName>style.visibility</p:attrName>
                                        </p:attrNameLst>
                                      </p:cBhvr>
                                      <p:to>
                                        <p:strVal val="hidden"/>
                                      </p:to>
                                    </p:set>
                                  </p:childTnLst>
                                </p:cTn>
                              </p:par>
                              <p:par>
                                <p:cTn id="255" presetID="42" presetClass="exit" presetSubtype="0" fill="hold" grpId="0" nodeType="withEffect">
                                  <p:stCondLst>
                                    <p:cond delay="0"/>
                                  </p:stCondLst>
                                  <p:childTnLst>
                                    <p:animEffect transition="out" filter="fade">
                                      <p:cBhvr>
                                        <p:cTn id="256" dur="1000"/>
                                        <p:tgtEl>
                                          <p:spTgt spid="53"/>
                                        </p:tgtEl>
                                      </p:cBhvr>
                                    </p:animEffect>
                                    <p:anim calcmode="lin" valueType="num">
                                      <p:cBhvr>
                                        <p:cTn id="257" dur="1000"/>
                                        <p:tgtEl>
                                          <p:spTgt spid="53"/>
                                        </p:tgtEl>
                                        <p:attrNameLst>
                                          <p:attrName>ppt_x</p:attrName>
                                        </p:attrNameLst>
                                      </p:cBhvr>
                                      <p:tavLst>
                                        <p:tav tm="0">
                                          <p:val>
                                            <p:strVal val="ppt_x"/>
                                          </p:val>
                                        </p:tav>
                                        <p:tav tm="100000">
                                          <p:val>
                                            <p:strVal val="ppt_x"/>
                                          </p:val>
                                        </p:tav>
                                      </p:tavLst>
                                    </p:anim>
                                    <p:anim calcmode="lin" valueType="num">
                                      <p:cBhvr>
                                        <p:cTn id="258" dur="1000"/>
                                        <p:tgtEl>
                                          <p:spTgt spid="53"/>
                                        </p:tgtEl>
                                        <p:attrNameLst>
                                          <p:attrName>ppt_y</p:attrName>
                                        </p:attrNameLst>
                                      </p:cBhvr>
                                      <p:tavLst>
                                        <p:tav tm="0">
                                          <p:val>
                                            <p:strVal val="ppt_y"/>
                                          </p:val>
                                        </p:tav>
                                        <p:tav tm="100000">
                                          <p:val>
                                            <p:strVal val="ppt_y+.1"/>
                                          </p:val>
                                        </p:tav>
                                      </p:tavLst>
                                    </p:anim>
                                    <p:set>
                                      <p:cBhvr>
                                        <p:cTn id="259" dur="1" fill="hold">
                                          <p:stCondLst>
                                            <p:cond delay="999"/>
                                          </p:stCondLst>
                                        </p:cTn>
                                        <p:tgtEl>
                                          <p:spTgt spid="53"/>
                                        </p:tgtEl>
                                        <p:attrNameLst>
                                          <p:attrName>style.visibility</p:attrName>
                                        </p:attrNameLst>
                                      </p:cBhvr>
                                      <p:to>
                                        <p:strVal val="hidden"/>
                                      </p:to>
                                    </p:set>
                                  </p:childTnLst>
                                </p:cTn>
                              </p:par>
                              <p:par>
                                <p:cTn id="260" presetID="42" presetClass="exit" presetSubtype="0" fill="hold" grpId="0" nodeType="withEffect">
                                  <p:stCondLst>
                                    <p:cond delay="0"/>
                                  </p:stCondLst>
                                  <p:childTnLst>
                                    <p:animEffect transition="out" filter="fade">
                                      <p:cBhvr>
                                        <p:cTn id="261" dur="1000"/>
                                        <p:tgtEl>
                                          <p:spTgt spid="54"/>
                                        </p:tgtEl>
                                      </p:cBhvr>
                                    </p:animEffect>
                                    <p:anim calcmode="lin" valueType="num">
                                      <p:cBhvr>
                                        <p:cTn id="262" dur="1000"/>
                                        <p:tgtEl>
                                          <p:spTgt spid="54"/>
                                        </p:tgtEl>
                                        <p:attrNameLst>
                                          <p:attrName>ppt_x</p:attrName>
                                        </p:attrNameLst>
                                      </p:cBhvr>
                                      <p:tavLst>
                                        <p:tav tm="0">
                                          <p:val>
                                            <p:strVal val="ppt_x"/>
                                          </p:val>
                                        </p:tav>
                                        <p:tav tm="100000">
                                          <p:val>
                                            <p:strVal val="ppt_x"/>
                                          </p:val>
                                        </p:tav>
                                      </p:tavLst>
                                    </p:anim>
                                    <p:anim calcmode="lin" valueType="num">
                                      <p:cBhvr>
                                        <p:cTn id="263" dur="1000"/>
                                        <p:tgtEl>
                                          <p:spTgt spid="54"/>
                                        </p:tgtEl>
                                        <p:attrNameLst>
                                          <p:attrName>ppt_y</p:attrName>
                                        </p:attrNameLst>
                                      </p:cBhvr>
                                      <p:tavLst>
                                        <p:tav tm="0">
                                          <p:val>
                                            <p:strVal val="ppt_y"/>
                                          </p:val>
                                        </p:tav>
                                        <p:tav tm="100000">
                                          <p:val>
                                            <p:strVal val="ppt_y+.1"/>
                                          </p:val>
                                        </p:tav>
                                      </p:tavLst>
                                    </p:anim>
                                    <p:set>
                                      <p:cBhvr>
                                        <p:cTn id="264" dur="1" fill="hold">
                                          <p:stCondLst>
                                            <p:cond delay="999"/>
                                          </p:stCondLst>
                                        </p:cTn>
                                        <p:tgtEl>
                                          <p:spTgt spid="54"/>
                                        </p:tgtEl>
                                        <p:attrNameLst>
                                          <p:attrName>style.visibility</p:attrName>
                                        </p:attrNameLst>
                                      </p:cBhvr>
                                      <p:to>
                                        <p:strVal val="hidden"/>
                                      </p:to>
                                    </p:set>
                                  </p:childTnLst>
                                </p:cTn>
                              </p:par>
                              <p:par>
                                <p:cTn id="265" presetID="42" presetClass="exit" presetSubtype="0" fill="hold" grpId="0" nodeType="withEffect">
                                  <p:stCondLst>
                                    <p:cond delay="0"/>
                                  </p:stCondLst>
                                  <p:childTnLst>
                                    <p:animEffect transition="out" filter="fade">
                                      <p:cBhvr>
                                        <p:cTn id="266" dur="1000"/>
                                        <p:tgtEl>
                                          <p:spTgt spid="55"/>
                                        </p:tgtEl>
                                      </p:cBhvr>
                                    </p:animEffect>
                                    <p:anim calcmode="lin" valueType="num">
                                      <p:cBhvr>
                                        <p:cTn id="267" dur="1000"/>
                                        <p:tgtEl>
                                          <p:spTgt spid="55"/>
                                        </p:tgtEl>
                                        <p:attrNameLst>
                                          <p:attrName>ppt_x</p:attrName>
                                        </p:attrNameLst>
                                      </p:cBhvr>
                                      <p:tavLst>
                                        <p:tav tm="0">
                                          <p:val>
                                            <p:strVal val="ppt_x"/>
                                          </p:val>
                                        </p:tav>
                                        <p:tav tm="100000">
                                          <p:val>
                                            <p:strVal val="ppt_x"/>
                                          </p:val>
                                        </p:tav>
                                      </p:tavLst>
                                    </p:anim>
                                    <p:anim calcmode="lin" valueType="num">
                                      <p:cBhvr>
                                        <p:cTn id="268" dur="1000"/>
                                        <p:tgtEl>
                                          <p:spTgt spid="55"/>
                                        </p:tgtEl>
                                        <p:attrNameLst>
                                          <p:attrName>ppt_y</p:attrName>
                                        </p:attrNameLst>
                                      </p:cBhvr>
                                      <p:tavLst>
                                        <p:tav tm="0">
                                          <p:val>
                                            <p:strVal val="ppt_y"/>
                                          </p:val>
                                        </p:tav>
                                        <p:tav tm="100000">
                                          <p:val>
                                            <p:strVal val="ppt_y+.1"/>
                                          </p:val>
                                        </p:tav>
                                      </p:tavLst>
                                    </p:anim>
                                    <p:set>
                                      <p:cBhvr>
                                        <p:cTn id="269" dur="1" fill="hold">
                                          <p:stCondLst>
                                            <p:cond delay="999"/>
                                          </p:stCondLst>
                                        </p:cTn>
                                        <p:tgtEl>
                                          <p:spTgt spid="55"/>
                                        </p:tgtEl>
                                        <p:attrNameLst>
                                          <p:attrName>style.visibility</p:attrName>
                                        </p:attrNameLst>
                                      </p:cBhvr>
                                      <p:to>
                                        <p:strVal val="hidden"/>
                                      </p:to>
                                    </p:set>
                                  </p:childTnLst>
                                </p:cTn>
                              </p:par>
                              <p:par>
                                <p:cTn id="270" presetID="42" presetClass="exit" presetSubtype="0" fill="hold" grpId="0" nodeType="withEffect">
                                  <p:stCondLst>
                                    <p:cond delay="0"/>
                                  </p:stCondLst>
                                  <p:childTnLst>
                                    <p:animEffect transition="out" filter="fade">
                                      <p:cBhvr>
                                        <p:cTn id="271" dur="1000"/>
                                        <p:tgtEl>
                                          <p:spTgt spid="56"/>
                                        </p:tgtEl>
                                      </p:cBhvr>
                                    </p:animEffect>
                                    <p:anim calcmode="lin" valueType="num">
                                      <p:cBhvr>
                                        <p:cTn id="272" dur="1000"/>
                                        <p:tgtEl>
                                          <p:spTgt spid="56"/>
                                        </p:tgtEl>
                                        <p:attrNameLst>
                                          <p:attrName>ppt_x</p:attrName>
                                        </p:attrNameLst>
                                      </p:cBhvr>
                                      <p:tavLst>
                                        <p:tav tm="0">
                                          <p:val>
                                            <p:strVal val="ppt_x"/>
                                          </p:val>
                                        </p:tav>
                                        <p:tav tm="100000">
                                          <p:val>
                                            <p:strVal val="ppt_x"/>
                                          </p:val>
                                        </p:tav>
                                      </p:tavLst>
                                    </p:anim>
                                    <p:anim calcmode="lin" valueType="num">
                                      <p:cBhvr>
                                        <p:cTn id="273" dur="1000"/>
                                        <p:tgtEl>
                                          <p:spTgt spid="56"/>
                                        </p:tgtEl>
                                        <p:attrNameLst>
                                          <p:attrName>ppt_y</p:attrName>
                                        </p:attrNameLst>
                                      </p:cBhvr>
                                      <p:tavLst>
                                        <p:tav tm="0">
                                          <p:val>
                                            <p:strVal val="ppt_y"/>
                                          </p:val>
                                        </p:tav>
                                        <p:tav tm="100000">
                                          <p:val>
                                            <p:strVal val="ppt_y+.1"/>
                                          </p:val>
                                        </p:tav>
                                      </p:tavLst>
                                    </p:anim>
                                    <p:set>
                                      <p:cBhvr>
                                        <p:cTn id="274" dur="1" fill="hold">
                                          <p:stCondLst>
                                            <p:cond delay="999"/>
                                          </p:stCondLst>
                                        </p:cTn>
                                        <p:tgtEl>
                                          <p:spTgt spid="56"/>
                                        </p:tgtEl>
                                        <p:attrNameLst>
                                          <p:attrName>style.visibility</p:attrName>
                                        </p:attrNameLst>
                                      </p:cBhvr>
                                      <p:to>
                                        <p:strVal val="hidden"/>
                                      </p:to>
                                    </p:set>
                                  </p:childTnLst>
                                </p:cTn>
                              </p:par>
                              <p:par>
                                <p:cTn id="275" presetID="42" presetClass="exit" presetSubtype="0" fill="hold" grpId="0" nodeType="withEffect">
                                  <p:stCondLst>
                                    <p:cond delay="0"/>
                                  </p:stCondLst>
                                  <p:childTnLst>
                                    <p:animEffect transition="out" filter="fade">
                                      <p:cBhvr>
                                        <p:cTn id="276" dur="1000"/>
                                        <p:tgtEl>
                                          <p:spTgt spid="57"/>
                                        </p:tgtEl>
                                      </p:cBhvr>
                                    </p:animEffect>
                                    <p:anim calcmode="lin" valueType="num">
                                      <p:cBhvr>
                                        <p:cTn id="277" dur="1000"/>
                                        <p:tgtEl>
                                          <p:spTgt spid="57"/>
                                        </p:tgtEl>
                                        <p:attrNameLst>
                                          <p:attrName>ppt_x</p:attrName>
                                        </p:attrNameLst>
                                      </p:cBhvr>
                                      <p:tavLst>
                                        <p:tav tm="0">
                                          <p:val>
                                            <p:strVal val="ppt_x"/>
                                          </p:val>
                                        </p:tav>
                                        <p:tav tm="100000">
                                          <p:val>
                                            <p:strVal val="ppt_x"/>
                                          </p:val>
                                        </p:tav>
                                      </p:tavLst>
                                    </p:anim>
                                    <p:anim calcmode="lin" valueType="num">
                                      <p:cBhvr>
                                        <p:cTn id="278" dur="1000"/>
                                        <p:tgtEl>
                                          <p:spTgt spid="57"/>
                                        </p:tgtEl>
                                        <p:attrNameLst>
                                          <p:attrName>ppt_y</p:attrName>
                                        </p:attrNameLst>
                                      </p:cBhvr>
                                      <p:tavLst>
                                        <p:tav tm="0">
                                          <p:val>
                                            <p:strVal val="ppt_y"/>
                                          </p:val>
                                        </p:tav>
                                        <p:tav tm="100000">
                                          <p:val>
                                            <p:strVal val="ppt_y+.1"/>
                                          </p:val>
                                        </p:tav>
                                      </p:tavLst>
                                    </p:anim>
                                    <p:set>
                                      <p:cBhvr>
                                        <p:cTn id="279" dur="1" fill="hold">
                                          <p:stCondLst>
                                            <p:cond delay="999"/>
                                          </p:stCondLst>
                                        </p:cTn>
                                        <p:tgtEl>
                                          <p:spTgt spid="57"/>
                                        </p:tgtEl>
                                        <p:attrNameLst>
                                          <p:attrName>style.visibility</p:attrName>
                                        </p:attrNameLst>
                                      </p:cBhvr>
                                      <p:to>
                                        <p:strVal val="hidden"/>
                                      </p:to>
                                    </p:set>
                                  </p:childTnLst>
                                </p:cTn>
                              </p:par>
                              <p:par>
                                <p:cTn id="280" presetID="42" presetClass="exit" presetSubtype="0" fill="hold" grpId="0" nodeType="withEffect">
                                  <p:stCondLst>
                                    <p:cond delay="0"/>
                                  </p:stCondLst>
                                  <p:childTnLst>
                                    <p:animEffect transition="out" filter="fade">
                                      <p:cBhvr>
                                        <p:cTn id="281" dur="1000"/>
                                        <p:tgtEl>
                                          <p:spTgt spid="58"/>
                                        </p:tgtEl>
                                      </p:cBhvr>
                                    </p:animEffect>
                                    <p:anim calcmode="lin" valueType="num">
                                      <p:cBhvr>
                                        <p:cTn id="282" dur="1000"/>
                                        <p:tgtEl>
                                          <p:spTgt spid="58"/>
                                        </p:tgtEl>
                                        <p:attrNameLst>
                                          <p:attrName>ppt_x</p:attrName>
                                        </p:attrNameLst>
                                      </p:cBhvr>
                                      <p:tavLst>
                                        <p:tav tm="0">
                                          <p:val>
                                            <p:strVal val="ppt_x"/>
                                          </p:val>
                                        </p:tav>
                                        <p:tav tm="100000">
                                          <p:val>
                                            <p:strVal val="ppt_x"/>
                                          </p:val>
                                        </p:tav>
                                      </p:tavLst>
                                    </p:anim>
                                    <p:anim calcmode="lin" valueType="num">
                                      <p:cBhvr>
                                        <p:cTn id="283" dur="1000"/>
                                        <p:tgtEl>
                                          <p:spTgt spid="58"/>
                                        </p:tgtEl>
                                        <p:attrNameLst>
                                          <p:attrName>ppt_y</p:attrName>
                                        </p:attrNameLst>
                                      </p:cBhvr>
                                      <p:tavLst>
                                        <p:tav tm="0">
                                          <p:val>
                                            <p:strVal val="ppt_y"/>
                                          </p:val>
                                        </p:tav>
                                        <p:tav tm="100000">
                                          <p:val>
                                            <p:strVal val="ppt_y+.1"/>
                                          </p:val>
                                        </p:tav>
                                      </p:tavLst>
                                    </p:anim>
                                    <p:set>
                                      <p:cBhvr>
                                        <p:cTn id="284" dur="1" fill="hold">
                                          <p:stCondLst>
                                            <p:cond delay="999"/>
                                          </p:stCondLst>
                                        </p:cTn>
                                        <p:tgtEl>
                                          <p:spTgt spid="58"/>
                                        </p:tgtEl>
                                        <p:attrNameLst>
                                          <p:attrName>style.visibility</p:attrName>
                                        </p:attrNameLst>
                                      </p:cBhvr>
                                      <p:to>
                                        <p:strVal val="hidden"/>
                                      </p:to>
                                    </p:set>
                                  </p:childTnLst>
                                </p:cTn>
                              </p:par>
                              <p:par>
                                <p:cTn id="285" presetID="42" presetClass="exit" presetSubtype="0" fill="hold" grpId="0" nodeType="withEffect">
                                  <p:stCondLst>
                                    <p:cond delay="0"/>
                                  </p:stCondLst>
                                  <p:childTnLst>
                                    <p:animEffect transition="out" filter="fade">
                                      <p:cBhvr>
                                        <p:cTn id="286" dur="1000"/>
                                        <p:tgtEl>
                                          <p:spTgt spid="59"/>
                                        </p:tgtEl>
                                      </p:cBhvr>
                                    </p:animEffect>
                                    <p:anim calcmode="lin" valueType="num">
                                      <p:cBhvr>
                                        <p:cTn id="287" dur="1000"/>
                                        <p:tgtEl>
                                          <p:spTgt spid="59"/>
                                        </p:tgtEl>
                                        <p:attrNameLst>
                                          <p:attrName>ppt_x</p:attrName>
                                        </p:attrNameLst>
                                      </p:cBhvr>
                                      <p:tavLst>
                                        <p:tav tm="0">
                                          <p:val>
                                            <p:strVal val="ppt_x"/>
                                          </p:val>
                                        </p:tav>
                                        <p:tav tm="100000">
                                          <p:val>
                                            <p:strVal val="ppt_x"/>
                                          </p:val>
                                        </p:tav>
                                      </p:tavLst>
                                    </p:anim>
                                    <p:anim calcmode="lin" valueType="num">
                                      <p:cBhvr>
                                        <p:cTn id="288" dur="1000"/>
                                        <p:tgtEl>
                                          <p:spTgt spid="59"/>
                                        </p:tgtEl>
                                        <p:attrNameLst>
                                          <p:attrName>ppt_y</p:attrName>
                                        </p:attrNameLst>
                                      </p:cBhvr>
                                      <p:tavLst>
                                        <p:tav tm="0">
                                          <p:val>
                                            <p:strVal val="ppt_y"/>
                                          </p:val>
                                        </p:tav>
                                        <p:tav tm="100000">
                                          <p:val>
                                            <p:strVal val="ppt_y+.1"/>
                                          </p:val>
                                        </p:tav>
                                      </p:tavLst>
                                    </p:anim>
                                    <p:set>
                                      <p:cBhvr>
                                        <p:cTn id="289" dur="1" fill="hold">
                                          <p:stCondLst>
                                            <p:cond delay="999"/>
                                          </p:stCondLst>
                                        </p:cTn>
                                        <p:tgtEl>
                                          <p:spTgt spid="59"/>
                                        </p:tgtEl>
                                        <p:attrNameLst>
                                          <p:attrName>style.visibility</p:attrName>
                                        </p:attrNameLst>
                                      </p:cBhvr>
                                      <p:to>
                                        <p:strVal val="hidden"/>
                                      </p:to>
                                    </p:set>
                                  </p:childTnLst>
                                </p:cTn>
                              </p:par>
                              <p:par>
                                <p:cTn id="290" presetID="42" presetClass="exit" presetSubtype="0" fill="hold" grpId="0" nodeType="withEffect">
                                  <p:stCondLst>
                                    <p:cond delay="0"/>
                                  </p:stCondLst>
                                  <p:childTnLst>
                                    <p:animEffect transition="out" filter="fade">
                                      <p:cBhvr>
                                        <p:cTn id="291" dur="1000"/>
                                        <p:tgtEl>
                                          <p:spTgt spid="60"/>
                                        </p:tgtEl>
                                      </p:cBhvr>
                                    </p:animEffect>
                                    <p:anim calcmode="lin" valueType="num">
                                      <p:cBhvr>
                                        <p:cTn id="292" dur="1000"/>
                                        <p:tgtEl>
                                          <p:spTgt spid="60"/>
                                        </p:tgtEl>
                                        <p:attrNameLst>
                                          <p:attrName>ppt_x</p:attrName>
                                        </p:attrNameLst>
                                      </p:cBhvr>
                                      <p:tavLst>
                                        <p:tav tm="0">
                                          <p:val>
                                            <p:strVal val="ppt_x"/>
                                          </p:val>
                                        </p:tav>
                                        <p:tav tm="100000">
                                          <p:val>
                                            <p:strVal val="ppt_x"/>
                                          </p:val>
                                        </p:tav>
                                      </p:tavLst>
                                    </p:anim>
                                    <p:anim calcmode="lin" valueType="num">
                                      <p:cBhvr>
                                        <p:cTn id="293" dur="1000"/>
                                        <p:tgtEl>
                                          <p:spTgt spid="60"/>
                                        </p:tgtEl>
                                        <p:attrNameLst>
                                          <p:attrName>ppt_y</p:attrName>
                                        </p:attrNameLst>
                                      </p:cBhvr>
                                      <p:tavLst>
                                        <p:tav tm="0">
                                          <p:val>
                                            <p:strVal val="ppt_y"/>
                                          </p:val>
                                        </p:tav>
                                        <p:tav tm="100000">
                                          <p:val>
                                            <p:strVal val="ppt_y+.1"/>
                                          </p:val>
                                        </p:tav>
                                      </p:tavLst>
                                    </p:anim>
                                    <p:set>
                                      <p:cBhvr>
                                        <p:cTn id="294" dur="1" fill="hold">
                                          <p:stCondLst>
                                            <p:cond delay="999"/>
                                          </p:stCondLst>
                                        </p:cTn>
                                        <p:tgtEl>
                                          <p:spTgt spid="60"/>
                                        </p:tgtEl>
                                        <p:attrNameLst>
                                          <p:attrName>style.visibility</p:attrName>
                                        </p:attrNameLst>
                                      </p:cBhvr>
                                      <p:to>
                                        <p:strVal val="hidden"/>
                                      </p:to>
                                    </p:set>
                                  </p:childTnLst>
                                </p:cTn>
                              </p:par>
                              <p:par>
                                <p:cTn id="295" presetID="42" presetClass="exit" presetSubtype="0" fill="hold" grpId="0" nodeType="withEffect">
                                  <p:stCondLst>
                                    <p:cond delay="0"/>
                                  </p:stCondLst>
                                  <p:childTnLst>
                                    <p:animEffect transition="out" filter="fade">
                                      <p:cBhvr>
                                        <p:cTn id="296" dur="1000"/>
                                        <p:tgtEl>
                                          <p:spTgt spid="61"/>
                                        </p:tgtEl>
                                      </p:cBhvr>
                                    </p:animEffect>
                                    <p:anim calcmode="lin" valueType="num">
                                      <p:cBhvr>
                                        <p:cTn id="297" dur="1000"/>
                                        <p:tgtEl>
                                          <p:spTgt spid="61"/>
                                        </p:tgtEl>
                                        <p:attrNameLst>
                                          <p:attrName>ppt_x</p:attrName>
                                        </p:attrNameLst>
                                      </p:cBhvr>
                                      <p:tavLst>
                                        <p:tav tm="0">
                                          <p:val>
                                            <p:strVal val="ppt_x"/>
                                          </p:val>
                                        </p:tav>
                                        <p:tav tm="100000">
                                          <p:val>
                                            <p:strVal val="ppt_x"/>
                                          </p:val>
                                        </p:tav>
                                      </p:tavLst>
                                    </p:anim>
                                    <p:anim calcmode="lin" valueType="num">
                                      <p:cBhvr>
                                        <p:cTn id="298" dur="1000"/>
                                        <p:tgtEl>
                                          <p:spTgt spid="61"/>
                                        </p:tgtEl>
                                        <p:attrNameLst>
                                          <p:attrName>ppt_y</p:attrName>
                                        </p:attrNameLst>
                                      </p:cBhvr>
                                      <p:tavLst>
                                        <p:tav tm="0">
                                          <p:val>
                                            <p:strVal val="ppt_y"/>
                                          </p:val>
                                        </p:tav>
                                        <p:tav tm="100000">
                                          <p:val>
                                            <p:strVal val="ppt_y+.1"/>
                                          </p:val>
                                        </p:tav>
                                      </p:tavLst>
                                    </p:anim>
                                    <p:set>
                                      <p:cBhvr>
                                        <p:cTn id="299" dur="1" fill="hold">
                                          <p:stCondLst>
                                            <p:cond delay="999"/>
                                          </p:stCondLst>
                                        </p:cTn>
                                        <p:tgtEl>
                                          <p:spTgt spid="61"/>
                                        </p:tgtEl>
                                        <p:attrNameLst>
                                          <p:attrName>style.visibility</p:attrName>
                                        </p:attrNameLst>
                                      </p:cBhvr>
                                      <p:to>
                                        <p:strVal val="hidden"/>
                                      </p:to>
                                    </p:set>
                                  </p:childTnLst>
                                </p:cTn>
                              </p:par>
                              <p:par>
                                <p:cTn id="300" presetID="42" presetClass="exit" presetSubtype="0" fill="hold" grpId="0" nodeType="withEffect">
                                  <p:stCondLst>
                                    <p:cond delay="0"/>
                                  </p:stCondLst>
                                  <p:childTnLst>
                                    <p:animEffect transition="out" filter="fade">
                                      <p:cBhvr>
                                        <p:cTn id="301" dur="1000"/>
                                        <p:tgtEl>
                                          <p:spTgt spid="62"/>
                                        </p:tgtEl>
                                      </p:cBhvr>
                                    </p:animEffect>
                                    <p:anim calcmode="lin" valueType="num">
                                      <p:cBhvr>
                                        <p:cTn id="302" dur="1000"/>
                                        <p:tgtEl>
                                          <p:spTgt spid="62"/>
                                        </p:tgtEl>
                                        <p:attrNameLst>
                                          <p:attrName>ppt_x</p:attrName>
                                        </p:attrNameLst>
                                      </p:cBhvr>
                                      <p:tavLst>
                                        <p:tav tm="0">
                                          <p:val>
                                            <p:strVal val="ppt_x"/>
                                          </p:val>
                                        </p:tav>
                                        <p:tav tm="100000">
                                          <p:val>
                                            <p:strVal val="ppt_x"/>
                                          </p:val>
                                        </p:tav>
                                      </p:tavLst>
                                    </p:anim>
                                    <p:anim calcmode="lin" valueType="num">
                                      <p:cBhvr>
                                        <p:cTn id="303" dur="1000"/>
                                        <p:tgtEl>
                                          <p:spTgt spid="62"/>
                                        </p:tgtEl>
                                        <p:attrNameLst>
                                          <p:attrName>ppt_y</p:attrName>
                                        </p:attrNameLst>
                                      </p:cBhvr>
                                      <p:tavLst>
                                        <p:tav tm="0">
                                          <p:val>
                                            <p:strVal val="ppt_y"/>
                                          </p:val>
                                        </p:tav>
                                        <p:tav tm="100000">
                                          <p:val>
                                            <p:strVal val="ppt_y+.1"/>
                                          </p:val>
                                        </p:tav>
                                      </p:tavLst>
                                    </p:anim>
                                    <p:set>
                                      <p:cBhvr>
                                        <p:cTn id="304" dur="1" fill="hold">
                                          <p:stCondLst>
                                            <p:cond delay="999"/>
                                          </p:stCondLst>
                                        </p:cTn>
                                        <p:tgtEl>
                                          <p:spTgt spid="62"/>
                                        </p:tgtEl>
                                        <p:attrNameLst>
                                          <p:attrName>style.visibility</p:attrName>
                                        </p:attrNameLst>
                                      </p:cBhvr>
                                      <p:to>
                                        <p:strVal val="hidden"/>
                                      </p:to>
                                    </p:set>
                                  </p:childTnLst>
                                </p:cTn>
                              </p:par>
                              <p:par>
                                <p:cTn id="305" presetID="42" presetClass="exit" presetSubtype="0" fill="hold" grpId="0" nodeType="withEffect">
                                  <p:stCondLst>
                                    <p:cond delay="0"/>
                                  </p:stCondLst>
                                  <p:childTnLst>
                                    <p:animEffect transition="out" filter="fade">
                                      <p:cBhvr>
                                        <p:cTn id="306" dur="1000"/>
                                        <p:tgtEl>
                                          <p:spTgt spid="63"/>
                                        </p:tgtEl>
                                      </p:cBhvr>
                                    </p:animEffect>
                                    <p:anim calcmode="lin" valueType="num">
                                      <p:cBhvr>
                                        <p:cTn id="307" dur="1000"/>
                                        <p:tgtEl>
                                          <p:spTgt spid="63"/>
                                        </p:tgtEl>
                                        <p:attrNameLst>
                                          <p:attrName>ppt_x</p:attrName>
                                        </p:attrNameLst>
                                      </p:cBhvr>
                                      <p:tavLst>
                                        <p:tav tm="0">
                                          <p:val>
                                            <p:strVal val="ppt_x"/>
                                          </p:val>
                                        </p:tav>
                                        <p:tav tm="100000">
                                          <p:val>
                                            <p:strVal val="ppt_x"/>
                                          </p:val>
                                        </p:tav>
                                      </p:tavLst>
                                    </p:anim>
                                    <p:anim calcmode="lin" valueType="num">
                                      <p:cBhvr>
                                        <p:cTn id="308" dur="1000"/>
                                        <p:tgtEl>
                                          <p:spTgt spid="63"/>
                                        </p:tgtEl>
                                        <p:attrNameLst>
                                          <p:attrName>ppt_y</p:attrName>
                                        </p:attrNameLst>
                                      </p:cBhvr>
                                      <p:tavLst>
                                        <p:tav tm="0">
                                          <p:val>
                                            <p:strVal val="ppt_y"/>
                                          </p:val>
                                        </p:tav>
                                        <p:tav tm="100000">
                                          <p:val>
                                            <p:strVal val="ppt_y+.1"/>
                                          </p:val>
                                        </p:tav>
                                      </p:tavLst>
                                    </p:anim>
                                    <p:set>
                                      <p:cBhvr>
                                        <p:cTn id="309" dur="1" fill="hold">
                                          <p:stCondLst>
                                            <p:cond delay="999"/>
                                          </p:stCondLst>
                                        </p:cTn>
                                        <p:tgtEl>
                                          <p:spTgt spid="63"/>
                                        </p:tgtEl>
                                        <p:attrNameLst>
                                          <p:attrName>style.visibility</p:attrName>
                                        </p:attrNameLst>
                                      </p:cBhvr>
                                      <p:to>
                                        <p:strVal val="hidden"/>
                                      </p:to>
                                    </p:set>
                                  </p:childTnLst>
                                </p:cTn>
                              </p:par>
                              <p:par>
                                <p:cTn id="310" presetID="42" presetClass="exit" presetSubtype="0" fill="hold" grpId="0" nodeType="withEffect">
                                  <p:stCondLst>
                                    <p:cond delay="0"/>
                                  </p:stCondLst>
                                  <p:childTnLst>
                                    <p:animEffect transition="out" filter="fade">
                                      <p:cBhvr>
                                        <p:cTn id="311" dur="1000"/>
                                        <p:tgtEl>
                                          <p:spTgt spid="64"/>
                                        </p:tgtEl>
                                      </p:cBhvr>
                                    </p:animEffect>
                                    <p:anim calcmode="lin" valueType="num">
                                      <p:cBhvr>
                                        <p:cTn id="312" dur="1000"/>
                                        <p:tgtEl>
                                          <p:spTgt spid="64"/>
                                        </p:tgtEl>
                                        <p:attrNameLst>
                                          <p:attrName>ppt_x</p:attrName>
                                        </p:attrNameLst>
                                      </p:cBhvr>
                                      <p:tavLst>
                                        <p:tav tm="0">
                                          <p:val>
                                            <p:strVal val="ppt_x"/>
                                          </p:val>
                                        </p:tav>
                                        <p:tav tm="100000">
                                          <p:val>
                                            <p:strVal val="ppt_x"/>
                                          </p:val>
                                        </p:tav>
                                      </p:tavLst>
                                    </p:anim>
                                    <p:anim calcmode="lin" valueType="num">
                                      <p:cBhvr>
                                        <p:cTn id="313" dur="1000"/>
                                        <p:tgtEl>
                                          <p:spTgt spid="64"/>
                                        </p:tgtEl>
                                        <p:attrNameLst>
                                          <p:attrName>ppt_y</p:attrName>
                                        </p:attrNameLst>
                                      </p:cBhvr>
                                      <p:tavLst>
                                        <p:tav tm="0">
                                          <p:val>
                                            <p:strVal val="ppt_y"/>
                                          </p:val>
                                        </p:tav>
                                        <p:tav tm="100000">
                                          <p:val>
                                            <p:strVal val="ppt_y+.1"/>
                                          </p:val>
                                        </p:tav>
                                      </p:tavLst>
                                    </p:anim>
                                    <p:set>
                                      <p:cBhvr>
                                        <p:cTn id="314" dur="1" fill="hold">
                                          <p:stCondLst>
                                            <p:cond delay="999"/>
                                          </p:stCondLst>
                                        </p:cTn>
                                        <p:tgtEl>
                                          <p:spTgt spid="64"/>
                                        </p:tgtEl>
                                        <p:attrNameLst>
                                          <p:attrName>style.visibility</p:attrName>
                                        </p:attrNameLst>
                                      </p:cBhvr>
                                      <p:to>
                                        <p:strVal val="hidden"/>
                                      </p:to>
                                    </p:set>
                                  </p:childTnLst>
                                </p:cTn>
                              </p:par>
                              <p:par>
                                <p:cTn id="315" presetID="42" presetClass="exit" presetSubtype="0" fill="hold" grpId="0" nodeType="withEffect">
                                  <p:stCondLst>
                                    <p:cond delay="0"/>
                                  </p:stCondLst>
                                  <p:childTnLst>
                                    <p:animEffect transition="out" filter="fade">
                                      <p:cBhvr>
                                        <p:cTn id="316" dur="1000"/>
                                        <p:tgtEl>
                                          <p:spTgt spid="65"/>
                                        </p:tgtEl>
                                      </p:cBhvr>
                                    </p:animEffect>
                                    <p:anim calcmode="lin" valueType="num">
                                      <p:cBhvr>
                                        <p:cTn id="317" dur="1000"/>
                                        <p:tgtEl>
                                          <p:spTgt spid="65"/>
                                        </p:tgtEl>
                                        <p:attrNameLst>
                                          <p:attrName>ppt_x</p:attrName>
                                        </p:attrNameLst>
                                      </p:cBhvr>
                                      <p:tavLst>
                                        <p:tav tm="0">
                                          <p:val>
                                            <p:strVal val="ppt_x"/>
                                          </p:val>
                                        </p:tav>
                                        <p:tav tm="100000">
                                          <p:val>
                                            <p:strVal val="ppt_x"/>
                                          </p:val>
                                        </p:tav>
                                      </p:tavLst>
                                    </p:anim>
                                    <p:anim calcmode="lin" valueType="num">
                                      <p:cBhvr>
                                        <p:cTn id="318" dur="1000"/>
                                        <p:tgtEl>
                                          <p:spTgt spid="65"/>
                                        </p:tgtEl>
                                        <p:attrNameLst>
                                          <p:attrName>ppt_y</p:attrName>
                                        </p:attrNameLst>
                                      </p:cBhvr>
                                      <p:tavLst>
                                        <p:tav tm="0">
                                          <p:val>
                                            <p:strVal val="ppt_y"/>
                                          </p:val>
                                        </p:tav>
                                        <p:tav tm="100000">
                                          <p:val>
                                            <p:strVal val="ppt_y+.1"/>
                                          </p:val>
                                        </p:tav>
                                      </p:tavLst>
                                    </p:anim>
                                    <p:set>
                                      <p:cBhvr>
                                        <p:cTn id="319" dur="1" fill="hold">
                                          <p:stCondLst>
                                            <p:cond delay="999"/>
                                          </p:stCondLst>
                                        </p:cTn>
                                        <p:tgtEl>
                                          <p:spTgt spid="65"/>
                                        </p:tgtEl>
                                        <p:attrNameLst>
                                          <p:attrName>style.visibility</p:attrName>
                                        </p:attrNameLst>
                                      </p:cBhvr>
                                      <p:to>
                                        <p:strVal val="hidden"/>
                                      </p:to>
                                    </p:set>
                                  </p:childTnLst>
                                </p:cTn>
                              </p:par>
                              <p:par>
                                <p:cTn id="320" presetID="42" presetClass="exit" presetSubtype="0" fill="hold" grpId="0" nodeType="withEffect">
                                  <p:stCondLst>
                                    <p:cond delay="0"/>
                                  </p:stCondLst>
                                  <p:childTnLst>
                                    <p:animEffect transition="out" filter="fade">
                                      <p:cBhvr>
                                        <p:cTn id="321" dur="1000"/>
                                        <p:tgtEl>
                                          <p:spTgt spid="66"/>
                                        </p:tgtEl>
                                      </p:cBhvr>
                                    </p:animEffect>
                                    <p:anim calcmode="lin" valueType="num">
                                      <p:cBhvr>
                                        <p:cTn id="322" dur="1000"/>
                                        <p:tgtEl>
                                          <p:spTgt spid="66"/>
                                        </p:tgtEl>
                                        <p:attrNameLst>
                                          <p:attrName>ppt_x</p:attrName>
                                        </p:attrNameLst>
                                      </p:cBhvr>
                                      <p:tavLst>
                                        <p:tav tm="0">
                                          <p:val>
                                            <p:strVal val="ppt_x"/>
                                          </p:val>
                                        </p:tav>
                                        <p:tav tm="100000">
                                          <p:val>
                                            <p:strVal val="ppt_x"/>
                                          </p:val>
                                        </p:tav>
                                      </p:tavLst>
                                    </p:anim>
                                    <p:anim calcmode="lin" valueType="num">
                                      <p:cBhvr>
                                        <p:cTn id="323" dur="1000"/>
                                        <p:tgtEl>
                                          <p:spTgt spid="66"/>
                                        </p:tgtEl>
                                        <p:attrNameLst>
                                          <p:attrName>ppt_y</p:attrName>
                                        </p:attrNameLst>
                                      </p:cBhvr>
                                      <p:tavLst>
                                        <p:tav tm="0">
                                          <p:val>
                                            <p:strVal val="ppt_y"/>
                                          </p:val>
                                        </p:tav>
                                        <p:tav tm="100000">
                                          <p:val>
                                            <p:strVal val="ppt_y+.1"/>
                                          </p:val>
                                        </p:tav>
                                      </p:tavLst>
                                    </p:anim>
                                    <p:set>
                                      <p:cBhvr>
                                        <p:cTn id="324" dur="1" fill="hold">
                                          <p:stCondLst>
                                            <p:cond delay="999"/>
                                          </p:stCondLst>
                                        </p:cTn>
                                        <p:tgtEl>
                                          <p:spTgt spid="66"/>
                                        </p:tgtEl>
                                        <p:attrNameLst>
                                          <p:attrName>style.visibility</p:attrName>
                                        </p:attrNameLst>
                                      </p:cBhvr>
                                      <p:to>
                                        <p:strVal val="hidden"/>
                                      </p:to>
                                    </p:set>
                                  </p:childTnLst>
                                </p:cTn>
                              </p:par>
                              <p:par>
                                <p:cTn id="325" presetID="42" presetClass="exit" presetSubtype="0" fill="hold" grpId="0" nodeType="withEffect">
                                  <p:stCondLst>
                                    <p:cond delay="0"/>
                                  </p:stCondLst>
                                  <p:childTnLst>
                                    <p:animEffect transition="out" filter="fade">
                                      <p:cBhvr>
                                        <p:cTn id="326" dur="1000"/>
                                        <p:tgtEl>
                                          <p:spTgt spid="67"/>
                                        </p:tgtEl>
                                      </p:cBhvr>
                                    </p:animEffect>
                                    <p:anim calcmode="lin" valueType="num">
                                      <p:cBhvr>
                                        <p:cTn id="327" dur="1000"/>
                                        <p:tgtEl>
                                          <p:spTgt spid="67"/>
                                        </p:tgtEl>
                                        <p:attrNameLst>
                                          <p:attrName>ppt_x</p:attrName>
                                        </p:attrNameLst>
                                      </p:cBhvr>
                                      <p:tavLst>
                                        <p:tav tm="0">
                                          <p:val>
                                            <p:strVal val="ppt_x"/>
                                          </p:val>
                                        </p:tav>
                                        <p:tav tm="100000">
                                          <p:val>
                                            <p:strVal val="ppt_x"/>
                                          </p:val>
                                        </p:tav>
                                      </p:tavLst>
                                    </p:anim>
                                    <p:anim calcmode="lin" valueType="num">
                                      <p:cBhvr>
                                        <p:cTn id="328" dur="1000"/>
                                        <p:tgtEl>
                                          <p:spTgt spid="67"/>
                                        </p:tgtEl>
                                        <p:attrNameLst>
                                          <p:attrName>ppt_y</p:attrName>
                                        </p:attrNameLst>
                                      </p:cBhvr>
                                      <p:tavLst>
                                        <p:tav tm="0">
                                          <p:val>
                                            <p:strVal val="ppt_y"/>
                                          </p:val>
                                        </p:tav>
                                        <p:tav tm="100000">
                                          <p:val>
                                            <p:strVal val="ppt_y+.1"/>
                                          </p:val>
                                        </p:tav>
                                      </p:tavLst>
                                    </p:anim>
                                    <p:set>
                                      <p:cBhvr>
                                        <p:cTn id="329" dur="1" fill="hold">
                                          <p:stCondLst>
                                            <p:cond delay="999"/>
                                          </p:stCondLst>
                                        </p:cTn>
                                        <p:tgtEl>
                                          <p:spTgt spid="67"/>
                                        </p:tgtEl>
                                        <p:attrNameLst>
                                          <p:attrName>style.visibility</p:attrName>
                                        </p:attrNameLst>
                                      </p:cBhvr>
                                      <p:to>
                                        <p:strVal val="hidden"/>
                                      </p:to>
                                    </p:set>
                                  </p:childTnLst>
                                </p:cTn>
                              </p:par>
                              <p:par>
                                <p:cTn id="330" presetID="42" presetClass="exit" presetSubtype="0" fill="hold" grpId="0" nodeType="withEffect">
                                  <p:stCondLst>
                                    <p:cond delay="0"/>
                                  </p:stCondLst>
                                  <p:childTnLst>
                                    <p:animEffect transition="out" filter="fade">
                                      <p:cBhvr>
                                        <p:cTn id="331" dur="1000"/>
                                        <p:tgtEl>
                                          <p:spTgt spid="68"/>
                                        </p:tgtEl>
                                      </p:cBhvr>
                                    </p:animEffect>
                                    <p:anim calcmode="lin" valueType="num">
                                      <p:cBhvr>
                                        <p:cTn id="332" dur="1000"/>
                                        <p:tgtEl>
                                          <p:spTgt spid="68"/>
                                        </p:tgtEl>
                                        <p:attrNameLst>
                                          <p:attrName>ppt_x</p:attrName>
                                        </p:attrNameLst>
                                      </p:cBhvr>
                                      <p:tavLst>
                                        <p:tav tm="0">
                                          <p:val>
                                            <p:strVal val="ppt_x"/>
                                          </p:val>
                                        </p:tav>
                                        <p:tav tm="100000">
                                          <p:val>
                                            <p:strVal val="ppt_x"/>
                                          </p:val>
                                        </p:tav>
                                      </p:tavLst>
                                    </p:anim>
                                    <p:anim calcmode="lin" valueType="num">
                                      <p:cBhvr>
                                        <p:cTn id="333" dur="1000"/>
                                        <p:tgtEl>
                                          <p:spTgt spid="68"/>
                                        </p:tgtEl>
                                        <p:attrNameLst>
                                          <p:attrName>ppt_y</p:attrName>
                                        </p:attrNameLst>
                                      </p:cBhvr>
                                      <p:tavLst>
                                        <p:tav tm="0">
                                          <p:val>
                                            <p:strVal val="ppt_y"/>
                                          </p:val>
                                        </p:tav>
                                        <p:tav tm="100000">
                                          <p:val>
                                            <p:strVal val="ppt_y+.1"/>
                                          </p:val>
                                        </p:tav>
                                      </p:tavLst>
                                    </p:anim>
                                    <p:set>
                                      <p:cBhvr>
                                        <p:cTn id="334" dur="1" fill="hold">
                                          <p:stCondLst>
                                            <p:cond delay="999"/>
                                          </p:stCondLst>
                                        </p:cTn>
                                        <p:tgtEl>
                                          <p:spTgt spid="68"/>
                                        </p:tgtEl>
                                        <p:attrNameLst>
                                          <p:attrName>style.visibility</p:attrName>
                                        </p:attrNameLst>
                                      </p:cBhvr>
                                      <p:to>
                                        <p:strVal val="hidden"/>
                                      </p:to>
                                    </p:set>
                                  </p:childTnLst>
                                </p:cTn>
                              </p:par>
                              <p:par>
                                <p:cTn id="335" presetID="42" presetClass="exit" presetSubtype="0" fill="hold" grpId="0" nodeType="withEffect">
                                  <p:stCondLst>
                                    <p:cond delay="0"/>
                                  </p:stCondLst>
                                  <p:childTnLst>
                                    <p:animEffect transition="out" filter="fade">
                                      <p:cBhvr>
                                        <p:cTn id="336" dur="1000"/>
                                        <p:tgtEl>
                                          <p:spTgt spid="69"/>
                                        </p:tgtEl>
                                      </p:cBhvr>
                                    </p:animEffect>
                                    <p:anim calcmode="lin" valueType="num">
                                      <p:cBhvr>
                                        <p:cTn id="337" dur="1000"/>
                                        <p:tgtEl>
                                          <p:spTgt spid="69"/>
                                        </p:tgtEl>
                                        <p:attrNameLst>
                                          <p:attrName>ppt_x</p:attrName>
                                        </p:attrNameLst>
                                      </p:cBhvr>
                                      <p:tavLst>
                                        <p:tav tm="0">
                                          <p:val>
                                            <p:strVal val="ppt_x"/>
                                          </p:val>
                                        </p:tav>
                                        <p:tav tm="100000">
                                          <p:val>
                                            <p:strVal val="ppt_x"/>
                                          </p:val>
                                        </p:tav>
                                      </p:tavLst>
                                    </p:anim>
                                    <p:anim calcmode="lin" valueType="num">
                                      <p:cBhvr>
                                        <p:cTn id="338" dur="1000"/>
                                        <p:tgtEl>
                                          <p:spTgt spid="69"/>
                                        </p:tgtEl>
                                        <p:attrNameLst>
                                          <p:attrName>ppt_y</p:attrName>
                                        </p:attrNameLst>
                                      </p:cBhvr>
                                      <p:tavLst>
                                        <p:tav tm="0">
                                          <p:val>
                                            <p:strVal val="ppt_y"/>
                                          </p:val>
                                        </p:tav>
                                        <p:tav tm="100000">
                                          <p:val>
                                            <p:strVal val="ppt_y+.1"/>
                                          </p:val>
                                        </p:tav>
                                      </p:tavLst>
                                    </p:anim>
                                    <p:set>
                                      <p:cBhvr>
                                        <p:cTn id="339" dur="1" fill="hold">
                                          <p:stCondLst>
                                            <p:cond delay="999"/>
                                          </p:stCondLst>
                                        </p:cTn>
                                        <p:tgtEl>
                                          <p:spTgt spid="69"/>
                                        </p:tgtEl>
                                        <p:attrNameLst>
                                          <p:attrName>style.visibility</p:attrName>
                                        </p:attrNameLst>
                                      </p:cBhvr>
                                      <p:to>
                                        <p:strVal val="hidden"/>
                                      </p:to>
                                    </p:set>
                                  </p:childTnLst>
                                </p:cTn>
                              </p:par>
                              <p:par>
                                <p:cTn id="340" presetID="42" presetClass="exit" presetSubtype="0" fill="hold" grpId="0" nodeType="withEffect">
                                  <p:stCondLst>
                                    <p:cond delay="0"/>
                                  </p:stCondLst>
                                  <p:childTnLst>
                                    <p:animEffect transition="out" filter="fade">
                                      <p:cBhvr>
                                        <p:cTn id="341" dur="1000"/>
                                        <p:tgtEl>
                                          <p:spTgt spid="70"/>
                                        </p:tgtEl>
                                      </p:cBhvr>
                                    </p:animEffect>
                                    <p:anim calcmode="lin" valueType="num">
                                      <p:cBhvr>
                                        <p:cTn id="342" dur="1000"/>
                                        <p:tgtEl>
                                          <p:spTgt spid="70"/>
                                        </p:tgtEl>
                                        <p:attrNameLst>
                                          <p:attrName>ppt_x</p:attrName>
                                        </p:attrNameLst>
                                      </p:cBhvr>
                                      <p:tavLst>
                                        <p:tav tm="0">
                                          <p:val>
                                            <p:strVal val="ppt_x"/>
                                          </p:val>
                                        </p:tav>
                                        <p:tav tm="100000">
                                          <p:val>
                                            <p:strVal val="ppt_x"/>
                                          </p:val>
                                        </p:tav>
                                      </p:tavLst>
                                    </p:anim>
                                    <p:anim calcmode="lin" valueType="num">
                                      <p:cBhvr>
                                        <p:cTn id="343" dur="1000"/>
                                        <p:tgtEl>
                                          <p:spTgt spid="70"/>
                                        </p:tgtEl>
                                        <p:attrNameLst>
                                          <p:attrName>ppt_y</p:attrName>
                                        </p:attrNameLst>
                                      </p:cBhvr>
                                      <p:tavLst>
                                        <p:tav tm="0">
                                          <p:val>
                                            <p:strVal val="ppt_y"/>
                                          </p:val>
                                        </p:tav>
                                        <p:tav tm="100000">
                                          <p:val>
                                            <p:strVal val="ppt_y+.1"/>
                                          </p:val>
                                        </p:tav>
                                      </p:tavLst>
                                    </p:anim>
                                    <p:set>
                                      <p:cBhvr>
                                        <p:cTn id="344" dur="1" fill="hold">
                                          <p:stCondLst>
                                            <p:cond delay="999"/>
                                          </p:stCondLst>
                                        </p:cTn>
                                        <p:tgtEl>
                                          <p:spTgt spid="70"/>
                                        </p:tgtEl>
                                        <p:attrNameLst>
                                          <p:attrName>style.visibility</p:attrName>
                                        </p:attrNameLst>
                                      </p:cBhvr>
                                      <p:to>
                                        <p:strVal val="hidden"/>
                                      </p:to>
                                    </p:set>
                                  </p:childTnLst>
                                </p:cTn>
                              </p:par>
                              <p:par>
                                <p:cTn id="345" presetID="42" presetClass="exit" presetSubtype="0" fill="hold" grpId="0" nodeType="withEffect">
                                  <p:stCondLst>
                                    <p:cond delay="0"/>
                                  </p:stCondLst>
                                  <p:childTnLst>
                                    <p:animEffect transition="out" filter="fade">
                                      <p:cBhvr>
                                        <p:cTn id="346" dur="1000"/>
                                        <p:tgtEl>
                                          <p:spTgt spid="71"/>
                                        </p:tgtEl>
                                      </p:cBhvr>
                                    </p:animEffect>
                                    <p:anim calcmode="lin" valueType="num">
                                      <p:cBhvr>
                                        <p:cTn id="347" dur="1000"/>
                                        <p:tgtEl>
                                          <p:spTgt spid="71"/>
                                        </p:tgtEl>
                                        <p:attrNameLst>
                                          <p:attrName>ppt_x</p:attrName>
                                        </p:attrNameLst>
                                      </p:cBhvr>
                                      <p:tavLst>
                                        <p:tav tm="0">
                                          <p:val>
                                            <p:strVal val="ppt_x"/>
                                          </p:val>
                                        </p:tav>
                                        <p:tav tm="100000">
                                          <p:val>
                                            <p:strVal val="ppt_x"/>
                                          </p:val>
                                        </p:tav>
                                      </p:tavLst>
                                    </p:anim>
                                    <p:anim calcmode="lin" valueType="num">
                                      <p:cBhvr>
                                        <p:cTn id="348" dur="1000"/>
                                        <p:tgtEl>
                                          <p:spTgt spid="71"/>
                                        </p:tgtEl>
                                        <p:attrNameLst>
                                          <p:attrName>ppt_y</p:attrName>
                                        </p:attrNameLst>
                                      </p:cBhvr>
                                      <p:tavLst>
                                        <p:tav tm="0">
                                          <p:val>
                                            <p:strVal val="ppt_y"/>
                                          </p:val>
                                        </p:tav>
                                        <p:tav tm="100000">
                                          <p:val>
                                            <p:strVal val="ppt_y+.1"/>
                                          </p:val>
                                        </p:tav>
                                      </p:tavLst>
                                    </p:anim>
                                    <p:set>
                                      <p:cBhvr>
                                        <p:cTn id="349" dur="1" fill="hold">
                                          <p:stCondLst>
                                            <p:cond delay="999"/>
                                          </p:stCondLst>
                                        </p:cTn>
                                        <p:tgtEl>
                                          <p:spTgt spid="71"/>
                                        </p:tgtEl>
                                        <p:attrNameLst>
                                          <p:attrName>style.visibility</p:attrName>
                                        </p:attrNameLst>
                                      </p:cBhvr>
                                      <p:to>
                                        <p:strVal val="hidden"/>
                                      </p:to>
                                    </p:set>
                                  </p:childTnLst>
                                </p:cTn>
                              </p:par>
                              <p:par>
                                <p:cTn id="350" presetID="42" presetClass="exit" presetSubtype="0" fill="hold" grpId="0" nodeType="withEffect">
                                  <p:stCondLst>
                                    <p:cond delay="0"/>
                                  </p:stCondLst>
                                  <p:childTnLst>
                                    <p:animEffect transition="out" filter="fade">
                                      <p:cBhvr>
                                        <p:cTn id="351" dur="1000"/>
                                        <p:tgtEl>
                                          <p:spTgt spid="72"/>
                                        </p:tgtEl>
                                      </p:cBhvr>
                                    </p:animEffect>
                                    <p:anim calcmode="lin" valueType="num">
                                      <p:cBhvr>
                                        <p:cTn id="352" dur="1000"/>
                                        <p:tgtEl>
                                          <p:spTgt spid="72"/>
                                        </p:tgtEl>
                                        <p:attrNameLst>
                                          <p:attrName>ppt_x</p:attrName>
                                        </p:attrNameLst>
                                      </p:cBhvr>
                                      <p:tavLst>
                                        <p:tav tm="0">
                                          <p:val>
                                            <p:strVal val="ppt_x"/>
                                          </p:val>
                                        </p:tav>
                                        <p:tav tm="100000">
                                          <p:val>
                                            <p:strVal val="ppt_x"/>
                                          </p:val>
                                        </p:tav>
                                      </p:tavLst>
                                    </p:anim>
                                    <p:anim calcmode="lin" valueType="num">
                                      <p:cBhvr>
                                        <p:cTn id="353" dur="1000"/>
                                        <p:tgtEl>
                                          <p:spTgt spid="72"/>
                                        </p:tgtEl>
                                        <p:attrNameLst>
                                          <p:attrName>ppt_y</p:attrName>
                                        </p:attrNameLst>
                                      </p:cBhvr>
                                      <p:tavLst>
                                        <p:tav tm="0">
                                          <p:val>
                                            <p:strVal val="ppt_y"/>
                                          </p:val>
                                        </p:tav>
                                        <p:tav tm="100000">
                                          <p:val>
                                            <p:strVal val="ppt_y+.1"/>
                                          </p:val>
                                        </p:tav>
                                      </p:tavLst>
                                    </p:anim>
                                    <p:set>
                                      <p:cBhvr>
                                        <p:cTn id="354" dur="1" fill="hold">
                                          <p:stCondLst>
                                            <p:cond delay="999"/>
                                          </p:stCondLst>
                                        </p:cTn>
                                        <p:tgtEl>
                                          <p:spTgt spid="72"/>
                                        </p:tgtEl>
                                        <p:attrNameLst>
                                          <p:attrName>style.visibility</p:attrName>
                                        </p:attrNameLst>
                                      </p:cBhvr>
                                      <p:to>
                                        <p:strVal val="hidden"/>
                                      </p:to>
                                    </p:set>
                                  </p:childTnLst>
                                </p:cTn>
                              </p:par>
                              <p:par>
                                <p:cTn id="355" presetID="42" presetClass="exit" presetSubtype="0" fill="hold" grpId="0" nodeType="withEffect">
                                  <p:stCondLst>
                                    <p:cond delay="0"/>
                                  </p:stCondLst>
                                  <p:childTnLst>
                                    <p:animEffect transition="out" filter="fade">
                                      <p:cBhvr>
                                        <p:cTn id="356" dur="1000"/>
                                        <p:tgtEl>
                                          <p:spTgt spid="73"/>
                                        </p:tgtEl>
                                      </p:cBhvr>
                                    </p:animEffect>
                                    <p:anim calcmode="lin" valueType="num">
                                      <p:cBhvr>
                                        <p:cTn id="357" dur="1000"/>
                                        <p:tgtEl>
                                          <p:spTgt spid="73"/>
                                        </p:tgtEl>
                                        <p:attrNameLst>
                                          <p:attrName>ppt_x</p:attrName>
                                        </p:attrNameLst>
                                      </p:cBhvr>
                                      <p:tavLst>
                                        <p:tav tm="0">
                                          <p:val>
                                            <p:strVal val="ppt_x"/>
                                          </p:val>
                                        </p:tav>
                                        <p:tav tm="100000">
                                          <p:val>
                                            <p:strVal val="ppt_x"/>
                                          </p:val>
                                        </p:tav>
                                      </p:tavLst>
                                    </p:anim>
                                    <p:anim calcmode="lin" valueType="num">
                                      <p:cBhvr>
                                        <p:cTn id="358" dur="1000"/>
                                        <p:tgtEl>
                                          <p:spTgt spid="73"/>
                                        </p:tgtEl>
                                        <p:attrNameLst>
                                          <p:attrName>ppt_y</p:attrName>
                                        </p:attrNameLst>
                                      </p:cBhvr>
                                      <p:tavLst>
                                        <p:tav tm="0">
                                          <p:val>
                                            <p:strVal val="ppt_y"/>
                                          </p:val>
                                        </p:tav>
                                        <p:tav tm="100000">
                                          <p:val>
                                            <p:strVal val="ppt_y+.1"/>
                                          </p:val>
                                        </p:tav>
                                      </p:tavLst>
                                    </p:anim>
                                    <p:set>
                                      <p:cBhvr>
                                        <p:cTn id="359" dur="1" fill="hold">
                                          <p:stCondLst>
                                            <p:cond delay="999"/>
                                          </p:stCondLst>
                                        </p:cTn>
                                        <p:tgtEl>
                                          <p:spTgt spid="73"/>
                                        </p:tgtEl>
                                        <p:attrNameLst>
                                          <p:attrName>style.visibility</p:attrName>
                                        </p:attrNameLst>
                                      </p:cBhvr>
                                      <p:to>
                                        <p:strVal val="hidden"/>
                                      </p:to>
                                    </p:set>
                                  </p:childTnLst>
                                </p:cTn>
                              </p:par>
                              <p:par>
                                <p:cTn id="360" presetID="42" presetClass="exit" presetSubtype="0" fill="hold" grpId="0" nodeType="withEffect">
                                  <p:stCondLst>
                                    <p:cond delay="0"/>
                                  </p:stCondLst>
                                  <p:childTnLst>
                                    <p:animEffect transition="out" filter="fade">
                                      <p:cBhvr>
                                        <p:cTn id="361" dur="1000"/>
                                        <p:tgtEl>
                                          <p:spTgt spid="74"/>
                                        </p:tgtEl>
                                      </p:cBhvr>
                                    </p:animEffect>
                                    <p:anim calcmode="lin" valueType="num">
                                      <p:cBhvr>
                                        <p:cTn id="362" dur="1000"/>
                                        <p:tgtEl>
                                          <p:spTgt spid="74"/>
                                        </p:tgtEl>
                                        <p:attrNameLst>
                                          <p:attrName>ppt_x</p:attrName>
                                        </p:attrNameLst>
                                      </p:cBhvr>
                                      <p:tavLst>
                                        <p:tav tm="0">
                                          <p:val>
                                            <p:strVal val="ppt_x"/>
                                          </p:val>
                                        </p:tav>
                                        <p:tav tm="100000">
                                          <p:val>
                                            <p:strVal val="ppt_x"/>
                                          </p:val>
                                        </p:tav>
                                      </p:tavLst>
                                    </p:anim>
                                    <p:anim calcmode="lin" valueType="num">
                                      <p:cBhvr>
                                        <p:cTn id="363" dur="1000"/>
                                        <p:tgtEl>
                                          <p:spTgt spid="74"/>
                                        </p:tgtEl>
                                        <p:attrNameLst>
                                          <p:attrName>ppt_y</p:attrName>
                                        </p:attrNameLst>
                                      </p:cBhvr>
                                      <p:tavLst>
                                        <p:tav tm="0">
                                          <p:val>
                                            <p:strVal val="ppt_y"/>
                                          </p:val>
                                        </p:tav>
                                        <p:tav tm="100000">
                                          <p:val>
                                            <p:strVal val="ppt_y+.1"/>
                                          </p:val>
                                        </p:tav>
                                      </p:tavLst>
                                    </p:anim>
                                    <p:set>
                                      <p:cBhvr>
                                        <p:cTn id="364" dur="1" fill="hold">
                                          <p:stCondLst>
                                            <p:cond delay="999"/>
                                          </p:stCondLst>
                                        </p:cTn>
                                        <p:tgtEl>
                                          <p:spTgt spid="74"/>
                                        </p:tgtEl>
                                        <p:attrNameLst>
                                          <p:attrName>style.visibility</p:attrName>
                                        </p:attrNameLst>
                                      </p:cBhvr>
                                      <p:to>
                                        <p:strVal val="hidden"/>
                                      </p:to>
                                    </p:set>
                                  </p:childTnLst>
                                </p:cTn>
                              </p:par>
                              <p:par>
                                <p:cTn id="365" presetID="42" presetClass="exit" presetSubtype="0" fill="hold" grpId="0" nodeType="withEffect">
                                  <p:stCondLst>
                                    <p:cond delay="0"/>
                                  </p:stCondLst>
                                  <p:childTnLst>
                                    <p:animEffect transition="out" filter="fade">
                                      <p:cBhvr>
                                        <p:cTn id="366" dur="1000"/>
                                        <p:tgtEl>
                                          <p:spTgt spid="75"/>
                                        </p:tgtEl>
                                      </p:cBhvr>
                                    </p:animEffect>
                                    <p:anim calcmode="lin" valueType="num">
                                      <p:cBhvr>
                                        <p:cTn id="367" dur="1000"/>
                                        <p:tgtEl>
                                          <p:spTgt spid="75"/>
                                        </p:tgtEl>
                                        <p:attrNameLst>
                                          <p:attrName>ppt_x</p:attrName>
                                        </p:attrNameLst>
                                      </p:cBhvr>
                                      <p:tavLst>
                                        <p:tav tm="0">
                                          <p:val>
                                            <p:strVal val="ppt_x"/>
                                          </p:val>
                                        </p:tav>
                                        <p:tav tm="100000">
                                          <p:val>
                                            <p:strVal val="ppt_x"/>
                                          </p:val>
                                        </p:tav>
                                      </p:tavLst>
                                    </p:anim>
                                    <p:anim calcmode="lin" valueType="num">
                                      <p:cBhvr>
                                        <p:cTn id="368" dur="1000"/>
                                        <p:tgtEl>
                                          <p:spTgt spid="75"/>
                                        </p:tgtEl>
                                        <p:attrNameLst>
                                          <p:attrName>ppt_y</p:attrName>
                                        </p:attrNameLst>
                                      </p:cBhvr>
                                      <p:tavLst>
                                        <p:tav tm="0">
                                          <p:val>
                                            <p:strVal val="ppt_y"/>
                                          </p:val>
                                        </p:tav>
                                        <p:tav tm="100000">
                                          <p:val>
                                            <p:strVal val="ppt_y+.1"/>
                                          </p:val>
                                        </p:tav>
                                      </p:tavLst>
                                    </p:anim>
                                    <p:set>
                                      <p:cBhvr>
                                        <p:cTn id="369" dur="1" fill="hold">
                                          <p:stCondLst>
                                            <p:cond delay="999"/>
                                          </p:stCondLst>
                                        </p:cTn>
                                        <p:tgtEl>
                                          <p:spTgt spid="75"/>
                                        </p:tgtEl>
                                        <p:attrNameLst>
                                          <p:attrName>style.visibility</p:attrName>
                                        </p:attrNameLst>
                                      </p:cBhvr>
                                      <p:to>
                                        <p:strVal val="hidden"/>
                                      </p:to>
                                    </p:set>
                                  </p:childTnLst>
                                </p:cTn>
                              </p:par>
                              <p:par>
                                <p:cTn id="370" presetID="42" presetClass="exit" presetSubtype="0" fill="hold" grpId="0" nodeType="withEffect">
                                  <p:stCondLst>
                                    <p:cond delay="0"/>
                                  </p:stCondLst>
                                  <p:childTnLst>
                                    <p:animEffect transition="out" filter="fade">
                                      <p:cBhvr>
                                        <p:cTn id="371" dur="1000"/>
                                        <p:tgtEl>
                                          <p:spTgt spid="76"/>
                                        </p:tgtEl>
                                      </p:cBhvr>
                                    </p:animEffect>
                                    <p:anim calcmode="lin" valueType="num">
                                      <p:cBhvr>
                                        <p:cTn id="372" dur="1000"/>
                                        <p:tgtEl>
                                          <p:spTgt spid="76"/>
                                        </p:tgtEl>
                                        <p:attrNameLst>
                                          <p:attrName>ppt_x</p:attrName>
                                        </p:attrNameLst>
                                      </p:cBhvr>
                                      <p:tavLst>
                                        <p:tav tm="0">
                                          <p:val>
                                            <p:strVal val="ppt_x"/>
                                          </p:val>
                                        </p:tav>
                                        <p:tav tm="100000">
                                          <p:val>
                                            <p:strVal val="ppt_x"/>
                                          </p:val>
                                        </p:tav>
                                      </p:tavLst>
                                    </p:anim>
                                    <p:anim calcmode="lin" valueType="num">
                                      <p:cBhvr>
                                        <p:cTn id="373" dur="1000"/>
                                        <p:tgtEl>
                                          <p:spTgt spid="76"/>
                                        </p:tgtEl>
                                        <p:attrNameLst>
                                          <p:attrName>ppt_y</p:attrName>
                                        </p:attrNameLst>
                                      </p:cBhvr>
                                      <p:tavLst>
                                        <p:tav tm="0">
                                          <p:val>
                                            <p:strVal val="ppt_y"/>
                                          </p:val>
                                        </p:tav>
                                        <p:tav tm="100000">
                                          <p:val>
                                            <p:strVal val="ppt_y+.1"/>
                                          </p:val>
                                        </p:tav>
                                      </p:tavLst>
                                    </p:anim>
                                    <p:set>
                                      <p:cBhvr>
                                        <p:cTn id="374" dur="1" fill="hold">
                                          <p:stCondLst>
                                            <p:cond delay="999"/>
                                          </p:stCondLst>
                                        </p:cTn>
                                        <p:tgtEl>
                                          <p:spTgt spid="76"/>
                                        </p:tgtEl>
                                        <p:attrNameLst>
                                          <p:attrName>style.visibility</p:attrName>
                                        </p:attrNameLst>
                                      </p:cBhvr>
                                      <p:to>
                                        <p:strVal val="hidden"/>
                                      </p:to>
                                    </p:set>
                                  </p:childTnLst>
                                </p:cTn>
                              </p:par>
                              <p:par>
                                <p:cTn id="375" presetID="42" presetClass="exit" presetSubtype="0" fill="hold" grpId="0" nodeType="withEffect">
                                  <p:stCondLst>
                                    <p:cond delay="0"/>
                                  </p:stCondLst>
                                  <p:childTnLst>
                                    <p:animEffect transition="out" filter="fade">
                                      <p:cBhvr>
                                        <p:cTn id="376" dur="1000"/>
                                        <p:tgtEl>
                                          <p:spTgt spid="77"/>
                                        </p:tgtEl>
                                      </p:cBhvr>
                                    </p:animEffect>
                                    <p:anim calcmode="lin" valueType="num">
                                      <p:cBhvr>
                                        <p:cTn id="377" dur="1000"/>
                                        <p:tgtEl>
                                          <p:spTgt spid="77"/>
                                        </p:tgtEl>
                                        <p:attrNameLst>
                                          <p:attrName>ppt_x</p:attrName>
                                        </p:attrNameLst>
                                      </p:cBhvr>
                                      <p:tavLst>
                                        <p:tav tm="0">
                                          <p:val>
                                            <p:strVal val="ppt_x"/>
                                          </p:val>
                                        </p:tav>
                                        <p:tav tm="100000">
                                          <p:val>
                                            <p:strVal val="ppt_x"/>
                                          </p:val>
                                        </p:tav>
                                      </p:tavLst>
                                    </p:anim>
                                    <p:anim calcmode="lin" valueType="num">
                                      <p:cBhvr>
                                        <p:cTn id="378" dur="1000"/>
                                        <p:tgtEl>
                                          <p:spTgt spid="77"/>
                                        </p:tgtEl>
                                        <p:attrNameLst>
                                          <p:attrName>ppt_y</p:attrName>
                                        </p:attrNameLst>
                                      </p:cBhvr>
                                      <p:tavLst>
                                        <p:tav tm="0">
                                          <p:val>
                                            <p:strVal val="ppt_y"/>
                                          </p:val>
                                        </p:tav>
                                        <p:tav tm="100000">
                                          <p:val>
                                            <p:strVal val="ppt_y+.1"/>
                                          </p:val>
                                        </p:tav>
                                      </p:tavLst>
                                    </p:anim>
                                    <p:set>
                                      <p:cBhvr>
                                        <p:cTn id="379" dur="1" fill="hold">
                                          <p:stCondLst>
                                            <p:cond delay="999"/>
                                          </p:stCondLst>
                                        </p:cTn>
                                        <p:tgtEl>
                                          <p:spTgt spid="77"/>
                                        </p:tgtEl>
                                        <p:attrNameLst>
                                          <p:attrName>style.visibility</p:attrName>
                                        </p:attrNameLst>
                                      </p:cBhvr>
                                      <p:to>
                                        <p:strVal val="hidden"/>
                                      </p:to>
                                    </p:set>
                                  </p:childTnLst>
                                </p:cTn>
                              </p:par>
                              <p:par>
                                <p:cTn id="380" presetID="42" presetClass="exit" presetSubtype="0" fill="hold" grpId="0" nodeType="withEffect">
                                  <p:stCondLst>
                                    <p:cond delay="0"/>
                                  </p:stCondLst>
                                  <p:childTnLst>
                                    <p:animEffect transition="out" filter="fade">
                                      <p:cBhvr>
                                        <p:cTn id="381" dur="1000"/>
                                        <p:tgtEl>
                                          <p:spTgt spid="78"/>
                                        </p:tgtEl>
                                      </p:cBhvr>
                                    </p:animEffect>
                                    <p:anim calcmode="lin" valueType="num">
                                      <p:cBhvr>
                                        <p:cTn id="382" dur="1000"/>
                                        <p:tgtEl>
                                          <p:spTgt spid="78"/>
                                        </p:tgtEl>
                                        <p:attrNameLst>
                                          <p:attrName>ppt_x</p:attrName>
                                        </p:attrNameLst>
                                      </p:cBhvr>
                                      <p:tavLst>
                                        <p:tav tm="0">
                                          <p:val>
                                            <p:strVal val="ppt_x"/>
                                          </p:val>
                                        </p:tav>
                                        <p:tav tm="100000">
                                          <p:val>
                                            <p:strVal val="ppt_x"/>
                                          </p:val>
                                        </p:tav>
                                      </p:tavLst>
                                    </p:anim>
                                    <p:anim calcmode="lin" valueType="num">
                                      <p:cBhvr>
                                        <p:cTn id="383" dur="1000"/>
                                        <p:tgtEl>
                                          <p:spTgt spid="78"/>
                                        </p:tgtEl>
                                        <p:attrNameLst>
                                          <p:attrName>ppt_y</p:attrName>
                                        </p:attrNameLst>
                                      </p:cBhvr>
                                      <p:tavLst>
                                        <p:tav tm="0">
                                          <p:val>
                                            <p:strVal val="ppt_y"/>
                                          </p:val>
                                        </p:tav>
                                        <p:tav tm="100000">
                                          <p:val>
                                            <p:strVal val="ppt_y+.1"/>
                                          </p:val>
                                        </p:tav>
                                      </p:tavLst>
                                    </p:anim>
                                    <p:set>
                                      <p:cBhvr>
                                        <p:cTn id="384" dur="1" fill="hold">
                                          <p:stCondLst>
                                            <p:cond delay="999"/>
                                          </p:stCondLst>
                                        </p:cTn>
                                        <p:tgtEl>
                                          <p:spTgt spid="78"/>
                                        </p:tgtEl>
                                        <p:attrNameLst>
                                          <p:attrName>style.visibility</p:attrName>
                                        </p:attrNameLst>
                                      </p:cBhvr>
                                      <p:to>
                                        <p:strVal val="hidden"/>
                                      </p:to>
                                    </p:set>
                                  </p:childTnLst>
                                </p:cTn>
                              </p:par>
                              <p:par>
                                <p:cTn id="385" presetID="42" presetClass="exit" presetSubtype="0" fill="hold" grpId="0" nodeType="withEffect">
                                  <p:stCondLst>
                                    <p:cond delay="0"/>
                                  </p:stCondLst>
                                  <p:childTnLst>
                                    <p:animEffect transition="out" filter="fade">
                                      <p:cBhvr>
                                        <p:cTn id="386" dur="1000"/>
                                        <p:tgtEl>
                                          <p:spTgt spid="79"/>
                                        </p:tgtEl>
                                      </p:cBhvr>
                                    </p:animEffect>
                                    <p:anim calcmode="lin" valueType="num">
                                      <p:cBhvr>
                                        <p:cTn id="387" dur="1000"/>
                                        <p:tgtEl>
                                          <p:spTgt spid="79"/>
                                        </p:tgtEl>
                                        <p:attrNameLst>
                                          <p:attrName>ppt_x</p:attrName>
                                        </p:attrNameLst>
                                      </p:cBhvr>
                                      <p:tavLst>
                                        <p:tav tm="0">
                                          <p:val>
                                            <p:strVal val="ppt_x"/>
                                          </p:val>
                                        </p:tav>
                                        <p:tav tm="100000">
                                          <p:val>
                                            <p:strVal val="ppt_x"/>
                                          </p:val>
                                        </p:tav>
                                      </p:tavLst>
                                    </p:anim>
                                    <p:anim calcmode="lin" valueType="num">
                                      <p:cBhvr>
                                        <p:cTn id="388" dur="1000"/>
                                        <p:tgtEl>
                                          <p:spTgt spid="79"/>
                                        </p:tgtEl>
                                        <p:attrNameLst>
                                          <p:attrName>ppt_y</p:attrName>
                                        </p:attrNameLst>
                                      </p:cBhvr>
                                      <p:tavLst>
                                        <p:tav tm="0">
                                          <p:val>
                                            <p:strVal val="ppt_y"/>
                                          </p:val>
                                        </p:tav>
                                        <p:tav tm="100000">
                                          <p:val>
                                            <p:strVal val="ppt_y+.1"/>
                                          </p:val>
                                        </p:tav>
                                      </p:tavLst>
                                    </p:anim>
                                    <p:set>
                                      <p:cBhvr>
                                        <p:cTn id="389" dur="1" fill="hold">
                                          <p:stCondLst>
                                            <p:cond delay="999"/>
                                          </p:stCondLst>
                                        </p:cTn>
                                        <p:tgtEl>
                                          <p:spTgt spid="79"/>
                                        </p:tgtEl>
                                        <p:attrNameLst>
                                          <p:attrName>style.visibility</p:attrName>
                                        </p:attrNameLst>
                                      </p:cBhvr>
                                      <p:to>
                                        <p:strVal val="hidden"/>
                                      </p:to>
                                    </p:set>
                                  </p:childTnLst>
                                </p:cTn>
                              </p:par>
                              <p:par>
                                <p:cTn id="390" presetID="42" presetClass="exit" presetSubtype="0" fill="hold" grpId="0" nodeType="withEffect">
                                  <p:stCondLst>
                                    <p:cond delay="0"/>
                                  </p:stCondLst>
                                  <p:childTnLst>
                                    <p:animEffect transition="out" filter="fade">
                                      <p:cBhvr>
                                        <p:cTn id="391" dur="1000"/>
                                        <p:tgtEl>
                                          <p:spTgt spid="80"/>
                                        </p:tgtEl>
                                      </p:cBhvr>
                                    </p:animEffect>
                                    <p:anim calcmode="lin" valueType="num">
                                      <p:cBhvr>
                                        <p:cTn id="392" dur="1000"/>
                                        <p:tgtEl>
                                          <p:spTgt spid="80"/>
                                        </p:tgtEl>
                                        <p:attrNameLst>
                                          <p:attrName>ppt_x</p:attrName>
                                        </p:attrNameLst>
                                      </p:cBhvr>
                                      <p:tavLst>
                                        <p:tav tm="0">
                                          <p:val>
                                            <p:strVal val="ppt_x"/>
                                          </p:val>
                                        </p:tav>
                                        <p:tav tm="100000">
                                          <p:val>
                                            <p:strVal val="ppt_x"/>
                                          </p:val>
                                        </p:tav>
                                      </p:tavLst>
                                    </p:anim>
                                    <p:anim calcmode="lin" valueType="num">
                                      <p:cBhvr>
                                        <p:cTn id="393" dur="1000"/>
                                        <p:tgtEl>
                                          <p:spTgt spid="80"/>
                                        </p:tgtEl>
                                        <p:attrNameLst>
                                          <p:attrName>ppt_y</p:attrName>
                                        </p:attrNameLst>
                                      </p:cBhvr>
                                      <p:tavLst>
                                        <p:tav tm="0">
                                          <p:val>
                                            <p:strVal val="ppt_y"/>
                                          </p:val>
                                        </p:tav>
                                        <p:tav tm="100000">
                                          <p:val>
                                            <p:strVal val="ppt_y+.1"/>
                                          </p:val>
                                        </p:tav>
                                      </p:tavLst>
                                    </p:anim>
                                    <p:set>
                                      <p:cBhvr>
                                        <p:cTn id="394" dur="1" fill="hold">
                                          <p:stCondLst>
                                            <p:cond delay="999"/>
                                          </p:stCondLst>
                                        </p:cTn>
                                        <p:tgtEl>
                                          <p:spTgt spid="80"/>
                                        </p:tgtEl>
                                        <p:attrNameLst>
                                          <p:attrName>style.visibility</p:attrName>
                                        </p:attrNameLst>
                                      </p:cBhvr>
                                      <p:to>
                                        <p:strVal val="hidden"/>
                                      </p:to>
                                    </p:set>
                                  </p:childTnLst>
                                </p:cTn>
                              </p:par>
                              <p:par>
                                <p:cTn id="395" presetID="42" presetClass="exit" presetSubtype="0" fill="hold" grpId="0" nodeType="withEffect">
                                  <p:stCondLst>
                                    <p:cond delay="0"/>
                                  </p:stCondLst>
                                  <p:childTnLst>
                                    <p:animEffect transition="out" filter="fade">
                                      <p:cBhvr>
                                        <p:cTn id="396" dur="1000"/>
                                        <p:tgtEl>
                                          <p:spTgt spid="81"/>
                                        </p:tgtEl>
                                      </p:cBhvr>
                                    </p:animEffect>
                                    <p:anim calcmode="lin" valueType="num">
                                      <p:cBhvr>
                                        <p:cTn id="397" dur="1000"/>
                                        <p:tgtEl>
                                          <p:spTgt spid="81"/>
                                        </p:tgtEl>
                                        <p:attrNameLst>
                                          <p:attrName>ppt_x</p:attrName>
                                        </p:attrNameLst>
                                      </p:cBhvr>
                                      <p:tavLst>
                                        <p:tav tm="0">
                                          <p:val>
                                            <p:strVal val="ppt_x"/>
                                          </p:val>
                                        </p:tav>
                                        <p:tav tm="100000">
                                          <p:val>
                                            <p:strVal val="ppt_x"/>
                                          </p:val>
                                        </p:tav>
                                      </p:tavLst>
                                    </p:anim>
                                    <p:anim calcmode="lin" valueType="num">
                                      <p:cBhvr>
                                        <p:cTn id="398" dur="1000"/>
                                        <p:tgtEl>
                                          <p:spTgt spid="81"/>
                                        </p:tgtEl>
                                        <p:attrNameLst>
                                          <p:attrName>ppt_y</p:attrName>
                                        </p:attrNameLst>
                                      </p:cBhvr>
                                      <p:tavLst>
                                        <p:tav tm="0">
                                          <p:val>
                                            <p:strVal val="ppt_y"/>
                                          </p:val>
                                        </p:tav>
                                        <p:tav tm="100000">
                                          <p:val>
                                            <p:strVal val="ppt_y+.1"/>
                                          </p:val>
                                        </p:tav>
                                      </p:tavLst>
                                    </p:anim>
                                    <p:set>
                                      <p:cBhvr>
                                        <p:cTn id="399" dur="1" fill="hold">
                                          <p:stCondLst>
                                            <p:cond delay="999"/>
                                          </p:stCondLst>
                                        </p:cTn>
                                        <p:tgtEl>
                                          <p:spTgt spid="81"/>
                                        </p:tgtEl>
                                        <p:attrNameLst>
                                          <p:attrName>style.visibility</p:attrName>
                                        </p:attrNameLst>
                                      </p:cBhvr>
                                      <p:to>
                                        <p:strVal val="hidden"/>
                                      </p:to>
                                    </p:set>
                                  </p:childTnLst>
                                </p:cTn>
                              </p:par>
                              <p:par>
                                <p:cTn id="400" presetID="42" presetClass="exit" presetSubtype="0" fill="hold" grpId="0" nodeType="withEffect">
                                  <p:stCondLst>
                                    <p:cond delay="0"/>
                                  </p:stCondLst>
                                  <p:childTnLst>
                                    <p:animEffect transition="out" filter="fade">
                                      <p:cBhvr>
                                        <p:cTn id="401" dur="1000"/>
                                        <p:tgtEl>
                                          <p:spTgt spid="82"/>
                                        </p:tgtEl>
                                      </p:cBhvr>
                                    </p:animEffect>
                                    <p:anim calcmode="lin" valueType="num">
                                      <p:cBhvr>
                                        <p:cTn id="402" dur="1000"/>
                                        <p:tgtEl>
                                          <p:spTgt spid="82"/>
                                        </p:tgtEl>
                                        <p:attrNameLst>
                                          <p:attrName>ppt_x</p:attrName>
                                        </p:attrNameLst>
                                      </p:cBhvr>
                                      <p:tavLst>
                                        <p:tav tm="0">
                                          <p:val>
                                            <p:strVal val="ppt_x"/>
                                          </p:val>
                                        </p:tav>
                                        <p:tav tm="100000">
                                          <p:val>
                                            <p:strVal val="ppt_x"/>
                                          </p:val>
                                        </p:tav>
                                      </p:tavLst>
                                    </p:anim>
                                    <p:anim calcmode="lin" valueType="num">
                                      <p:cBhvr>
                                        <p:cTn id="403" dur="1000"/>
                                        <p:tgtEl>
                                          <p:spTgt spid="82"/>
                                        </p:tgtEl>
                                        <p:attrNameLst>
                                          <p:attrName>ppt_y</p:attrName>
                                        </p:attrNameLst>
                                      </p:cBhvr>
                                      <p:tavLst>
                                        <p:tav tm="0">
                                          <p:val>
                                            <p:strVal val="ppt_y"/>
                                          </p:val>
                                        </p:tav>
                                        <p:tav tm="100000">
                                          <p:val>
                                            <p:strVal val="ppt_y+.1"/>
                                          </p:val>
                                        </p:tav>
                                      </p:tavLst>
                                    </p:anim>
                                    <p:set>
                                      <p:cBhvr>
                                        <p:cTn id="404" dur="1" fill="hold">
                                          <p:stCondLst>
                                            <p:cond delay="999"/>
                                          </p:stCondLst>
                                        </p:cTn>
                                        <p:tgtEl>
                                          <p:spTgt spid="82"/>
                                        </p:tgtEl>
                                        <p:attrNameLst>
                                          <p:attrName>style.visibility</p:attrName>
                                        </p:attrNameLst>
                                      </p:cBhvr>
                                      <p:to>
                                        <p:strVal val="hidden"/>
                                      </p:to>
                                    </p:set>
                                  </p:childTnLst>
                                </p:cTn>
                              </p:par>
                              <p:par>
                                <p:cTn id="405" presetID="42" presetClass="exit" presetSubtype="0" fill="hold" grpId="0" nodeType="withEffect">
                                  <p:stCondLst>
                                    <p:cond delay="0"/>
                                  </p:stCondLst>
                                  <p:childTnLst>
                                    <p:animEffect transition="out" filter="fade">
                                      <p:cBhvr>
                                        <p:cTn id="406" dur="1000"/>
                                        <p:tgtEl>
                                          <p:spTgt spid="83"/>
                                        </p:tgtEl>
                                      </p:cBhvr>
                                    </p:animEffect>
                                    <p:anim calcmode="lin" valueType="num">
                                      <p:cBhvr>
                                        <p:cTn id="407" dur="1000"/>
                                        <p:tgtEl>
                                          <p:spTgt spid="83"/>
                                        </p:tgtEl>
                                        <p:attrNameLst>
                                          <p:attrName>ppt_x</p:attrName>
                                        </p:attrNameLst>
                                      </p:cBhvr>
                                      <p:tavLst>
                                        <p:tav tm="0">
                                          <p:val>
                                            <p:strVal val="ppt_x"/>
                                          </p:val>
                                        </p:tav>
                                        <p:tav tm="100000">
                                          <p:val>
                                            <p:strVal val="ppt_x"/>
                                          </p:val>
                                        </p:tav>
                                      </p:tavLst>
                                    </p:anim>
                                    <p:anim calcmode="lin" valueType="num">
                                      <p:cBhvr>
                                        <p:cTn id="408" dur="1000"/>
                                        <p:tgtEl>
                                          <p:spTgt spid="83"/>
                                        </p:tgtEl>
                                        <p:attrNameLst>
                                          <p:attrName>ppt_y</p:attrName>
                                        </p:attrNameLst>
                                      </p:cBhvr>
                                      <p:tavLst>
                                        <p:tav tm="0">
                                          <p:val>
                                            <p:strVal val="ppt_y"/>
                                          </p:val>
                                        </p:tav>
                                        <p:tav tm="100000">
                                          <p:val>
                                            <p:strVal val="ppt_y+.1"/>
                                          </p:val>
                                        </p:tav>
                                      </p:tavLst>
                                    </p:anim>
                                    <p:set>
                                      <p:cBhvr>
                                        <p:cTn id="409" dur="1" fill="hold">
                                          <p:stCondLst>
                                            <p:cond delay="999"/>
                                          </p:stCondLst>
                                        </p:cTn>
                                        <p:tgtEl>
                                          <p:spTgt spid="83"/>
                                        </p:tgtEl>
                                        <p:attrNameLst>
                                          <p:attrName>style.visibility</p:attrName>
                                        </p:attrNameLst>
                                      </p:cBhvr>
                                      <p:to>
                                        <p:strVal val="hidden"/>
                                      </p:to>
                                    </p:set>
                                  </p:childTnLst>
                                </p:cTn>
                              </p:par>
                              <p:par>
                                <p:cTn id="410" presetID="42" presetClass="exit" presetSubtype="0" fill="hold" grpId="0" nodeType="withEffect">
                                  <p:stCondLst>
                                    <p:cond delay="0"/>
                                  </p:stCondLst>
                                  <p:childTnLst>
                                    <p:animEffect transition="out" filter="fade">
                                      <p:cBhvr>
                                        <p:cTn id="411" dur="1000"/>
                                        <p:tgtEl>
                                          <p:spTgt spid="84"/>
                                        </p:tgtEl>
                                      </p:cBhvr>
                                    </p:animEffect>
                                    <p:anim calcmode="lin" valueType="num">
                                      <p:cBhvr>
                                        <p:cTn id="412" dur="1000"/>
                                        <p:tgtEl>
                                          <p:spTgt spid="84"/>
                                        </p:tgtEl>
                                        <p:attrNameLst>
                                          <p:attrName>ppt_x</p:attrName>
                                        </p:attrNameLst>
                                      </p:cBhvr>
                                      <p:tavLst>
                                        <p:tav tm="0">
                                          <p:val>
                                            <p:strVal val="ppt_x"/>
                                          </p:val>
                                        </p:tav>
                                        <p:tav tm="100000">
                                          <p:val>
                                            <p:strVal val="ppt_x"/>
                                          </p:val>
                                        </p:tav>
                                      </p:tavLst>
                                    </p:anim>
                                    <p:anim calcmode="lin" valueType="num">
                                      <p:cBhvr>
                                        <p:cTn id="413" dur="1000"/>
                                        <p:tgtEl>
                                          <p:spTgt spid="84"/>
                                        </p:tgtEl>
                                        <p:attrNameLst>
                                          <p:attrName>ppt_y</p:attrName>
                                        </p:attrNameLst>
                                      </p:cBhvr>
                                      <p:tavLst>
                                        <p:tav tm="0">
                                          <p:val>
                                            <p:strVal val="ppt_y"/>
                                          </p:val>
                                        </p:tav>
                                        <p:tav tm="100000">
                                          <p:val>
                                            <p:strVal val="ppt_y+.1"/>
                                          </p:val>
                                        </p:tav>
                                      </p:tavLst>
                                    </p:anim>
                                    <p:set>
                                      <p:cBhvr>
                                        <p:cTn id="414" dur="1" fill="hold">
                                          <p:stCondLst>
                                            <p:cond delay="999"/>
                                          </p:stCondLst>
                                        </p:cTn>
                                        <p:tgtEl>
                                          <p:spTgt spid="84"/>
                                        </p:tgtEl>
                                        <p:attrNameLst>
                                          <p:attrName>style.visibility</p:attrName>
                                        </p:attrNameLst>
                                      </p:cBhvr>
                                      <p:to>
                                        <p:strVal val="hidden"/>
                                      </p:to>
                                    </p:set>
                                  </p:childTnLst>
                                </p:cTn>
                              </p:par>
                              <p:par>
                                <p:cTn id="415" presetID="42" presetClass="exit" presetSubtype="0" fill="hold" grpId="0" nodeType="withEffect">
                                  <p:stCondLst>
                                    <p:cond delay="0"/>
                                  </p:stCondLst>
                                  <p:childTnLst>
                                    <p:animEffect transition="out" filter="fade">
                                      <p:cBhvr>
                                        <p:cTn id="416" dur="1000"/>
                                        <p:tgtEl>
                                          <p:spTgt spid="85"/>
                                        </p:tgtEl>
                                      </p:cBhvr>
                                    </p:animEffect>
                                    <p:anim calcmode="lin" valueType="num">
                                      <p:cBhvr>
                                        <p:cTn id="417" dur="1000"/>
                                        <p:tgtEl>
                                          <p:spTgt spid="85"/>
                                        </p:tgtEl>
                                        <p:attrNameLst>
                                          <p:attrName>ppt_x</p:attrName>
                                        </p:attrNameLst>
                                      </p:cBhvr>
                                      <p:tavLst>
                                        <p:tav tm="0">
                                          <p:val>
                                            <p:strVal val="ppt_x"/>
                                          </p:val>
                                        </p:tav>
                                        <p:tav tm="100000">
                                          <p:val>
                                            <p:strVal val="ppt_x"/>
                                          </p:val>
                                        </p:tav>
                                      </p:tavLst>
                                    </p:anim>
                                    <p:anim calcmode="lin" valueType="num">
                                      <p:cBhvr>
                                        <p:cTn id="418" dur="1000"/>
                                        <p:tgtEl>
                                          <p:spTgt spid="85"/>
                                        </p:tgtEl>
                                        <p:attrNameLst>
                                          <p:attrName>ppt_y</p:attrName>
                                        </p:attrNameLst>
                                      </p:cBhvr>
                                      <p:tavLst>
                                        <p:tav tm="0">
                                          <p:val>
                                            <p:strVal val="ppt_y"/>
                                          </p:val>
                                        </p:tav>
                                        <p:tav tm="100000">
                                          <p:val>
                                            <p:strVal val="ppt_y+.1"/>
                                          </p:val>
                                        </p:tav>
                                      </p:tavLst>
                                    </p:anim>
                                    <p:set>
                                      <p:cBhvr>
                                        <p:cTn id="419" dur="1" fill="hold">
                                          <p:stCondLst>
                                            <p:cond delay="999"/>
                                          </p:stCondLst>
                                        </p:cTn>
                                        <p:tgtEl>
                                          <p:spTgt spid="85"/>
                                        </p:tgtEl>
                                        <p:attrNameLst>
                                          <p:attrName>style.visibility</p:attrName>
                                        </p:attrNameLst>
                                      </p:cBhvr>
                                      <p:to>
                                        <p:strVal val="hidden"/>
                                      </p:to>
                                    </p:set>
                                  </p:childTnLst>
                                </p:cTn>
                              </p:par>
                              <p:par>
                                <p:cTn id="420" presetID="42" presetClass="exit" presetSubtype="0" fill="hold" grpId="0" nodeType="withEffect">
                                  <p:stCondLst>
                                    <p:cond delay="0"/>
                                  </p:stCondLst>
                                  <p:childTnLst>
                                    <p:animEffect transition="out" filter="fade">
                                      <p:cBhvr>
                                        <p:cTn id="421" dur="1000"/>
                                        <p:tgtEl>
                                          <p:spTgt spid="86"/>
                                        </p:tgtEl>
                                      </p:cBhvr>
                                    </p:animEffect>
                                    <p:anim calcmode="lin" valueType="num">
                                      <p:cBhvr>
                                        <p:cTn id="422" dur="1000"/>
                                        <p:tgtEl>
                                          <p:spTgt spid="86"/>
                                        </p:tgtEl>
                                        <p:attrNameLst>
                                          <p:attrName>ppt_x</p:attrName>
                                        </p:attrNameLst>
                                      </p:cBhvr>
                                      <p:tavLst>
                                        <p:tav tm="0">
                                          <p:val>
                                            <p:strVal val="ppt_x"/>
                                          </p:val>
                                        </p:tav>
                                        <p:tav tm="100000">
                                          <p:val>
                                            <p:strVal val="ppt_x"/>
                                          </p:val>
                                        </p:tav>
                                      </p:tavLst>
                                    </p:anim>
                                    <p:anim calcmode="lin" valueType="num">
                                      <p:cBhvr>
                                        <p:cTn id="423" dur="1000"/>
                                        <p:tgtEl>
                                          <p:spTgt spid="86"/>
                                        </p:tgtEl>
                                        <p:attrNameLst>
                                          <p:attrName>ppt_y</p:attrName>
                                        </p:attrNameLst>
                                      </p:cBhvr>
                                      <p:tavLst>
                                        <p:tav tm="0">
                                          <p:val>
                                            <p:strVal val="ppt_y"/>
                                          </p:val>
                                        </p:tav>
                                        <p:tav tm="100000">
                                          <p:val>
                                            <p:strVal val="ppt_y+.1"/>
                                          </p:val>
                                        </p:tav>
                                      </p:tavLst>
                                    </p:anim>
                                    <p:set>
                                      <p:cBhvr>
                                        <p:cTn id="424" dur="1" fill="hold">
                                          <p:stCondLst>
                                            <p:cond delay="999"/>
                                          </p:stCondLst>
                                        </p:cTn>
                                        <p:tgtEl>
                                          <p:spTgt spid="86"/>
                                        </p:tgtEl>
                                        <p:attrNameLst>
                                          <p:attrName>style.visibility</p:attrName>
                                        </p:attrNameLst>
                                      </p:cBhvr>
                                      <p:to>
                                        <p:strVal val="hidden"/>
                                      </p:to>
                                    </p:set>
                                  </p:childTnLst>
                                </p:cTn>
                              </p:par>
                              <p:par>
                                <p:cTn id="425" presetID="42" presetClass="exit" presetSubtype="0" fill="hold" grpId="0" nodeType="withEffect">
                                  <p:stCondLst>
                                    <p:cond delay="0"/>
                                  </p:stCondLst>
                                  <p:childTnLst>
                                    <p:animEffect transition="out" filter="fade">
                                      <p:cBhvr>
                                        <p:cTn id="426" dur="1000"/>
                                        <p:tgtEl>
                                          <p:spTgt spid="87"/>
                                        </p:tgtEl>
                                      </p:cBhvr>
                                    </p:animEffect>
                                    <p:anim calcmode="lin" valueType="num">
                                      <p:cBhvr>
                                        <p:cTn id="427" dur="1000"/>
                                        <p:tgtEl>
                                          <p:spTgt spid="87"/>
                                        </p:tgtEl>
                                        <p:attrNameLst>
                                          <p:attrName>ppt_x</p:attrName>
                                        </p:attrNameLst>
                                      </p:cBhvr>
                                      <p:tavLst>
                                        <p:tav tm="0">
                                          <p:val>
                                            <p:strVal val="ppt_x"/>
                                          </p:val>
                                        </p:tav>
                                        <p:tav tm="100000">
                                          <p:val>
                                            <p:strVal val="ppt_x"/>
                                          </p:val>
                                        </p:tav>
                                      </p:tavLst>
                                    </p:anim>
                                    <p:anim calcmode="lin" valueType="num">
                                      <p:cBhvr>
                                        <p:cTn id="428" dur="1000"/>
                                        <p:tgtEl>
                                          <p:spTgt spid="87"/>
                                        </p:tgtEl>
                                        <p:attrNameLst>
                                          <p:attrName>ppt_y</p:attrName>
                                        </p:attrNameLst>
                                      </p:cBhvr>
                                      <p:tavLst>
                                        <p:tav tm="0">
                                          <p:val>
                                            <p:strVal val="ppt_y"/>
                                          </p:val>
                                        </p:tav>
                                        <p:tav tm="100000">
                                          <p:val>
                                            <p:strVal val="ppt_y+.1"/>
                                          </p:val>
                                        </p:tav>
                                      </p:tavLst>
                                    </p:anim>
                                    <p:set>
                                      <p:cBhvr>
                                        <p:cTn id="429" dur="1" fill="hold">
                                          <p:stCondLst>
                                            <p:cond delay="999"/>
                                          </p:stCondLst>
                                        </p:cTn>
                                        <p:tgtEl>
                                          <p:spTgt spid="87"/>
                                        </p:tgtEl>
                                        <p:attrNameLst>
                                          <p:attrName>style.visibility</p:attrName>
                                        </p:attrNameLst>
                                      </p:cBhvr>
                                      <p:to>
                                        <p:strVal val="hidden"/>
                                      </p:to>
                                    </p:set>
                                  </p:childTnLst>
                                </p:cTn>
                              </p:par>
                              <p:par>
                                <p:cTn id="430" presetID="42" presetClass="exit" presetSubtype="0" fill="hold" grpId="0" nodeType="withEffect">
                                  <p:stCondLst>
                                    <p:cond delay="0"/>
                                  </p:stCondLst>
                                  <p:childTnLst>
                                    <p:animEffect transition="out" filter="fade">
                                      <p:cBhvr>
                                        <p:cTn id="431" dur="1000"/>
                                        <p:tgtEl>
                                          <p:spTgt spid="88"/>
                                        </p:tgtEl>
                                      </p:cBhvr>
                                    </p:animEffect>
                                    <p:anim calcmode="lin" valueType="num">
                                      <p:cBhvr>
                                        <p:cTn id="432" dur="1000"/>
                                        <p:tgtEl>
                                          <p:spTgt spid="88"/>
                                        </p:tgtEl>
                                        <p:attrNameLst>
                                          <p:attrName>ppt_x</p:attrName>
                                        </p:attrNameLst>
                                      </p:cBhvr>
                                      <p:tavLst>
                                        <p:tav tm="0">
                                          <p:val>
                                            <p:strVal val="ppt_x"/>
                                          </p:val>
                                        </p:tav>
                                        <p:tav tm="100000">
                                          <p:val>
                                            <p:strVal val="ppt_x"/>
                                          </p:val>
                                        </p:tav>
                                      </p:tavLst>
                                    </p:anim>
                                    <p:anim calcmode="lin" valueType="num">
                                      <p:cBhvr>
                                        <p:cTn id="433" dur="1000"/>
                                        <p:tgtEl>
                                          <p:spTgt spid="88"/>
                                        </p:tgtEl>
                                        <p:attrNameLst>
                                          <p:attrName>ppt_y</p:attrName>
                                        </p:attrNameLst>
                                      </p:cBhvr>
                                      <p:tavLst>
                                        <p:tav tm="0">
                                          <p:val>
                                            <p:strVal val="ppt_y"/>
                                          </p:val>
                                        </p:tav>
                                        <p:tav tm="100000">
                                          <p:val>
                                            <p:strVal val="ppt_y+.1"/>
                                          </p:val>
                                        </p:tav>
                                      </p:tavLst>
                                    </p:anim>
                                    <p:set>
                                      <p:cBhvr>
                                        <p:cTn id="434" dur="1" fill="hold">
                                          <p:stCondLst>
                                            <p:cond delay="999"/>
                                          </p:stCondLst>
                                        </p:cTn>
                                        <p:tgtEl>
                                          <p:spTgt spid="88"/>
                                        </p:tgtEl>
                                        <p:attrNameLst>
                                          <p:attrName>style.visibility</p:attrName>
                                        </p:attrNameLst>
                                      </p:cBhvr>
                                      <p:to>
                                        <p:strVal val="hidden"/>
                                      </p:to>
                                    </p:set>
                                  </p:childTnLst>
                                </p:cTn>
                              </p:par>
                              <p:par>
                                <p:cTn id="435" presetID="42" presetClass="exit" presetSubtype="0" fill="hold" grpId="0" nodeType="withEffect">
                                  <p:stCondLst>
                                    <p:cond delay="0"/>
                                  </p:stCondLst>
                                  <p:childTnLst>
                                    <p:animEffect transition="out" filter="fade">
                                      <p:cBhvr>
                                        <p:cTn id="436" dur="1000"/>
                                        <p:tgtEl>
                                          <p:spTgt spid="89"/>
                                        </p:tgtEl>
                                      </p:cBhvr>
                                    </p:animEffect>
                                    <p:anim calcmode="lin" valueType="num">
                                      <p:cBhvr>
                                        <p:cTn id="437" dur="1000"/>
                                        <p:tgtEl>
                                          <p:spTgt spid="89"/>
                                        </p:tgtEl>
                                        <p:attrNameLst>
                                          <p:attrName>ppt_x</p:attrName>
                                        </p:attrNameLst>
                                      </p:cBhvr>
                                      <p:tavLst>
                                        <p:tav tm="0">
                                          <p:val>
                                            <p:strVal val="ppt_x"/>
                                          </p:val>
                                        </p:tav>
                                        <p:tav tm="100000">
                                          <p:val>
                                            <p:strVal val="ppt_x"/>
                                          </p:val>
                                        </p:tav>
                                      </p:tavLst>
                                    </p:anim>
                                    <p:anim calcmode="lin" valueType="num">
                                      <p:cBhvr>
                                        <p:cTn id="438" dur="1000"/>
                                        <p:tgtEl>
                                          <p:spTgt spid="89"/>
                                        </p:tgtEl>
                                        <p:attrNameLst>
                                          <p:attrName>ppt_y</p:attrName>
                                        </p:attrNameLst>
                                      </p:cBhvr>
                                      <p:tavLst>
                                        <p:tav tm="0">
                                          <p:val>
                                            <p:strVal val="ppt_y"/>
                                          </p:val>
                                        </p:tav>
                                        <p:tav tm="100000">
                                          <p:val>
                                            <p:strVal val="ppt_y+.1"/>
                                          </p:val>
                                        </p:tav>
                                      </p:tavLst>
                                    </p:anim>
                                    <p:set>
                                      <p:cBhvr>
                                        <p:cTn id="439" dur="1" fill="hold">
                                          <p:stCondLst>
                                            <p:cond delay="999"/>
                                          </p:stCondLst>
                                        </p:cTn>
                                        <p:tgtEl>
                                          <p:spTgt spid="89"/>
                                        </p:tgtEl>
                                        <p:attrNameLst>
                                          <p:attrName>style.visibility</p:attrName>
                                        </p:attrNameLst>
                                      </p:cBhvr>
                                      <p:to>
                                        <p:strVal val="hidden"/>
                                      </p:to>
                                    </p:set>
                                  </p:childTnLst>
                                </p:cTn>
                              </p:par>
                              <p:par>
                                <p:cTn id="440" presetID="42" presetClass="exit" presetSubtype="0" fill="hold" grpId="0" nodeType="withEffect">
                                  <p:stCondLst>
                                    <p:cond delay="0"/>
                                  </p:stCondLst>
                                  <p:childTnLst>
                                    <p:animEffect transition="out" filter="fade">
                                      <p:cBhvr>
                                        <p:cTn id="441" dur="1000"/>
                                        <p:tgtEl>
                                          <p:spTgt spid="90"/>
                                        </p:tgtEl>
                                      </p:cBhvr>
                                    </p:animEffect>
                                    <p:anim calcmode="lin" valueType="num">
                                      <p:cBhvr>
                                        <p:cTn id="442" dur="1000"/>
                                        <p:tgtEl>
                                          <p:spTgt spid="90"/>
                                        </p:tgtEl>
                                        <p:attrNameLst>
                                          <p:attrName>ppt_x</p:attrName>
                                        </p:attrNameLst>
                                      </p:cBhvr>
                                      <p:tavLst>
                                        <p:tav tm="0">
                                          <p:val>
                                            <p:strVal val="ppt_x"/>
                                          </p:val>
                                        </p:tav>
                                        <p:tav tm="100000">
                                          <p:val>
                                            <p:strVal val="ppt_x"/>
                                          </p:val>
                                        </p:tav>
                                      </p:tavLst>
                                    </p:anim>
                                    <p:anim calcmode="lin" valueType="num">
                                      <p:cBhvr>
                                        <p:cTn id="443" dur="1000"/>
                                        <p:tgtEl>
                                          <p:spTgt spid="90"/>
                                        </p:tgtEl>
                                        <p:attrNameLst>
                                          <p:attrName>ppt_y</p:attrName>
                                        </p:attrNameLst>
                                      </p:cBhvr>
                                      <p:tavLst>
                                        <p:tav tm="0">
                                          <p:val>
                                            <p:strVal val="ppt_y"/>
                                          </p:val>
                                        </p:tav>
                                        <p:tav tm="100000">
                                          <p:val>
                                            <p:strVal val="ppt_y+.1"/>
                                          </p:val>
                                        </p:tav>
                                      </p:tavLst>
                                    </p:anim>
                                    <p:set>
                                      <p:cBhvr>
                                        <p:cTn id="444" dur="1" fill="hold">
                                          <p:stCondLst>
                                            <p:cond delay="999"/>
                                          </p:stCondLst>
                                        </p:cTn>
                                        <p:tgtEl>
                                          <p:spTgt spid="90"/>
                                        </p:tgtEl>
                                        <p:attrNameLst>
                                          <p:attrName>style.visibility</p:attrName>
                                        </p:attrNameLst>
                                      </p:cBhvr>
                                      <p:to>
                                        <p:strVal val="hidden"/>
                                      </p:to>
                                    </p:set>
                                  </p:childTnLst>
                                </p:cTn>
                              </p:par>
                              <p:par>
                                <p:cTn id="445" presetID="42" presetClass="exit" presetSubtype="0" fill="hold" grpId="0" nodeType="withEffect">
                                  <p:stCondLst>
                                    <p:cond delay="0"/>
                                  </p:stCondLst>
                                  <p:childTnLst>
                                    <p:animEffect transition="out" filter="fade">
                                      <p:cBhvr>
                                        <p:cTn id="446" dur="1000"/>
                                        <p:tgtEl>
                                          <p:spTgt spid="91"/>
                                        </p:tgtEl>
                                      </p:cBhvr>
                                    </p:animEffect>
                                    <p:anim calcmode="lin" valueType="num">
                                      <p:cBhvr>
                                        <p:cTn id="447" dur="1000"/>
                                        <p:tgtEl>
                                          <p:spTgt spid="91"/>
                                        </p:tgtEl>
                                        <p:attrNameLst>
                                          <p:attrName>ppt_x</p:attrName>
                                        </p:attrNameLst>
                                      </p:cBhvr>
                                      <p:tavLst>
                                        <p:tav tm="0">
                                          <p:val>
                                            <p:strVal val="ppt_x"/>
                                          </p:val>
                                        </p:tav>
                                        <p:tav tm="100000">
                                          <p:val>
                                            <p:strVal val="ppt_x"/>
                                          </p:val>
                                        </p:tav>
                                      </p:tavLst>
                                    </p:anim>
                                    <p:anim calcmode="lin" valueType="num">
                                      <p:cBhvr>
                                        <p:cTn id="448" dur="1000"/>
                                        <p:tgtEl>
                                          <p:spTgt spid="91"/>
                                        </p:tgtEl>
                                        <p:attrNameLst>
                                          <p:attrName>ppt_y</p:attrName>
                                        </p:attrNameLst>
                                      </p:cBhvr>
                                      <p:tavLst>
                                        <p:tav tm="0">
                                          <p:val>
                                            <p:strVal val="ppt_y"/>
                                          </p:val>
                                        </p:tav>
                                        <p:tav tm="100000">
                                          <p:val>
                                            <p:strVal val="ppt_y+.1"/>
                                          </p:val>
                                        </p:tav>
                                      </p:tavLst>
                                    </p:anim>
                                    <p:set>
                                      <p:cBhvr>
                                        <p:cTn id="449" dur="1" fill="hold">
                                          <p:stCondLst>
                                            <p:cond delay="999"/>
                                          </p:stCondLst>
                                        </p:cTn>
                                        <p:tgtEl>
                                          <p:spTgt spid="91"/>
                                        </p:tgtEl>
                                        <p:attrNameLst>
                                          <p:attrName>style.visibility</p:attrName>
                                        </p:attrNameLst>
                                      </p:cBhvr>
                                      <p:to>
                                        <p:strVal val="hidden"/>
                                      </p:to>
                                    </p:set>
                                  </p:childTnLst>
                                </p:cTn>
                              </p:par>
                              <p:par>
                                <p:cTn id="450" presetID="42" presetClass="exit" presetSubtype="0" fill="hold" grpId="0" nodeType="withEffect">
                                  <p:stCondLst>
                                    <p:cond delay="0"/>
                                  </p:stCondLst>
                                  <p:childTnLst>
                                    <p:animEffect transition="out" filter="fade">
                                      <p:cBhvr>
                                        <p:cTn id="451" dur="1000"/>
                                        <p:tgtEl>
                                          <p:spTgt spid="92"/>
                                        </p:tgtEl>
                                      </p:cBhvr>
                                    </p:animEffect>
                                    <p:anim calcmode="lin" valueType="num">
                                      <p:cBhvr>
                                        <p:cTn id="452" dur="1000"/>
                                        <p:tgtEl>
                                          <p:spTgt spid="92"/>
                                        </p:tgtEl>
                                        <p:attrNameLst>
                                          <p:attrName>ppt_x</p:attrName>
                                        </p:attrNameLst>
                                      </p:cBhvr>
                                      <p:tavLst>
                                        <p:tav tm="0">
                                          <p:val>
                                            <p:strVal val="ppt_x"/>
                                          </p:val>
                                        </p:tav>
                                        <p:tav tm="100000">
                                          <p:val>
                                            <p:strVal val="ppt_x"/>
                                          </p:val>
                                        </p:tav>
                                      </p:tavLst>
                                    </p:anim>
                                    <p:anim calcmode="lin" valueType="num">
                                      <p:cBhvr>
                                        <p:cTn id="453" dur="1000"/>
                                        <p:tgtEl>
                                          <p:spTgt spid="92"/>
                                        </p:tgtEl>
                                        <p:attrNameLst>
                                          <p:attrName>ppt_y</p:attrName>
                                        </p:attrNameLst>
                                      </p:cBhvr>
                                      <p:tavLst>
                                        <p:tav tm="0">
                                          <p:val>
                                            <p:strVal val="ppt_y"/>
                                          </p:val>
                                        </p:tav>
                                        <p:tav tm="100000">
                                          <p:val>
                                            <p:strVal val="ppt_y+.1"/>
                                          </p:val>
                                        </p:tav>
                                      </p:tavLst>
                                    </p:anim>
                                    <p:set>
                                      <p:cBhvr>
                                        <p:cTn id="454" dur="1" fill="hold">
                                          <p:stCondLst>
                                            <p:cond delay="999"/>
                                          </p:stCondLst>
                                        </p:cTn>
                                        <p:tgtEl>
                                          <p:spTgt spid="92"/>
                                        </p:tgtEl>
                                        <p:attrNameLst>
                                          <p:attrName>style.visibility</p:attrName>
                                        </p:attrNameLst>
                                      </p:cBhvr>
                                      <p:to>
                                        <p:strVal val="hidden"/>
                                      </p:to>
                                    </p:set>
                                  </p:childTnLst>
                                </p:cTn>
                              </p:par>
                              <p:par>
                                <p:cTn id="455" presetID="42" presetClass="exit" presetSubtype="0" fill="hold" grpId="0" nodeType="withEffect">
                                  <p:stCondLst>
                                    <p:cond delay="0"/>
                                  </p:stCondLst>
                                  <p:childTnLst>
                                    <p:animEffect transition="out" filter="fade">
                                      <p:cBhvr>
                                        <p:cTn id="456" dur="1000"/>
                                        <p:tgtEl>
                                          <p:spTgt spid="93"/>
                                        </p:tgtEl>
                                      </p:cBhvr>
                                    </p:animEffect>
                                    <p:anim calcmode="lin" valueType="num">
                                      <p:cBhvr>
                                        <p:cTn id="457" dur="1000"/>
                                        <p:tgtEl>
                                          <p:spTgt spid="93"/>
                                        </p:tgtEl>
                                        <p:attrNameLst>
                                          <p:attrName>ppt_x</p:attrName>
                                        </p:attrNameLst>
                                      </p:cBhvr>
                                      <p:tavLst>
                                        <p:tav tm="0">
                                          <p:val>
                                            <p:strVal val="ppt_x"/>
                                          </p:val>
                                        </p:tav>
                                        <p:tav tm="100000">
                                          <p:val>
                                            <p:strVal val="ppt_x"/>
                                          </p:val>
                                        </p:tav>
                                      </p:tavLst>
                                    </p:anim>
                                    <p:anim calcmode="lin" valueType="num">
                                      <p:cBhvr>
                                        <p:cTn id="458" dur="1000"/>
                                        <p:tgtEl>
                                          <p:spTgt spid="93"/>
                                        </p:tgtEl>
                                        <p:attrNameLst>
                                          <p:attrName>ppt_y</p:attrName>
                                        </p:attrNameLst>
                                      </p:cBhvr>
                                      <p:tavLst>
                                        <p:tav tm="0">
                                          <p:val>
                                            <p:strVal val="ppt_y"/>
                                          </p:val>
                                        </p:tav>
                                        <p:tav tm="100000">
                                          <p:val>
                                            <p:strVal val="ppt_y+.1"/>
                                          </p:val>
                                        </p:tav>
                                      </p:tavLst>
                                    </p:anim>
                                    <p:set>
                                      <p:cBhvr>
                                        <p:cTn id="459" dur="1" fill="hold">
                                          <p:stCondLst>
                                            <p:cond delay="999"/>
                                          </p:stCondLst>
                                        </p:cTn>
                                        <p:tgtEl>
                                          <p:spTgt spid="93"/>
                                        </p:tgtEl>
                                        <p:attrNameLst>
                                          <p:attrName>style.visibility</p:attrName>
                                        </p:attrNameLst>
                                      </p:cBhvr>
                                      <p:to>
                                        <p:strVal val="hidden"/>
                                      </p:to>
                                    </p:set>
                                  </p:childTnLst>
                                </p:cTn>
                              </p:par>
                              <p:par>
                                <p:cTn id="460" presetID="42" presetClass="exit" presetSubtype="0" fill="hold" grpId="0" nodeType="withEffect">
                                  <p:stCondLst>
                                    <p:cond delay="0"/>
                                  </p:stCondLst>
                                  <p:childTnLst>
                                    <p:animEffect transition="out" filter="fade">
                                      <p:cBhvr>
                                        <p:cTn id="461" dur="1000"/>
                                        <p:tgtEl>
                                          <p:spTgt spid="94"/>
                                        </p:tgtEl>
                                      </p:cBhvr>
                                    </p:animEffect>
                                    <p:anim calcmode="lin" valueType="num">
                                      <p:cBhvr>
                                        <p:cTn id="462" dur="1000"/>
                                        <p:tgtEl>
                                          <p:spTgt spid="94"/>
                                        </p:tgtEl>
                                        <p:attrNameLst>
                                          <p:attrName>ppt_x</p:attrName>
                                        </p:attrNameLst>
                                      </p:cBhvr>
                                      <p:tavLst>
                                        <p:tav tm="0">
                                          <p:val>
                                            <p:strVal val="ppt_x"/>
                                          </p:val>
                                        </p:tav>
                                        <p:tav tm="100000">
                                          <p:val>
                                            <p:strVal val="ppt_x"/>
                                          </p:val>
                                        </p:tav>
                                      </p:tavLst>
                                    </p:anim>
                                    <p:anim calcmode="lin" valueType="num">
                                      <p:cBhvr>
                                        <p:cTn id="463" dur="1000"/>
                                        <p:tgtEl>
                                          <p:spTgt spid="94"/>
                                        </p:tgtEl>
                                        <p:attrNameLst>
                                          <p:attrName>ppt_y</p:attrName>
                                        </p:attrNameLst>
                                      </p:cBhvr>
                                      <p:tavLst>
                                        <p:tav tm="0">
                                          <p:val>
                                            <p:strVal val="ppt_y"/>
                                          </p:val>
                                        </p:tav>
                                        <p:tav tm="100000">
                                          <p:val>
                                            <p:strVal val="ppt_y+.1"/>
                                          </p:val>
                                        </p:tav>
                                      </p:tavLst>
                                    </p:anim>
                                    <p:set>
                                      <p:cBhvr>
                                        <p:cTn id="464" dur="1" fill="hold">
                                          <p:stCondLst>
                                            <p:cond delay="999"/>
                                          </p:stCondLst>
                                        </p:cTn>
                                        <p:tgtEl>
                                          <p:spTgt spid="94"/>
                                        </p:tgtEl>
                                        <p:attrNameLst>
                                          <p:attrName>style.visibility</p:attrName>
                                        </p:attrNameLst>
                                      </p:cBhvr>
                                      <p:to>
                                        <p:strVal val="hidden"/>
                                      </p:to>
                                    </p:set>
                                  </p:childTnLst>
                                </p:cTn>
                              </p:par>
                              <p:par>
                                <p:cTn id="465" presetID="42" presetClass="exit" presetSubtype="0" fill="hold" grpId="0" nodeType="withEffect">
                                  <p:stCondLst>
                                    <p:cond delay="0"/>
                                  </p:stCondLst>
                                  <p:childTnLst>
                                    <p:animEffect transition="out" filter="fade">
                                      <p:cBhvr>
                                        <p:cTn id="466" dur="1000"/>
                                        <p:tgtEl>
                                          <p:spTgt spid="95"/>
                                        </p:tgtEl>
                                      </p:cBhvr>
                                    </p:animEffect>
                                    <p:anim calcmode="lin" valueType="num">
                                      <p:cBhvr>
                                        <p:cTn id="467" dur="1000"/>
                                        <p:tgtEl>
                                          <p:spTgt spid="95"/>
                                        </p:tgtEl>
                                        <p:attrNameLst>
                                          <p:attrName>ppt_x</p:attrName>
                                        </p:attrNameLst>
                                      </p:cBhvr>
                                      <p:tavLst>
                                        <p:tav tm="0">
                                          <p:val>
                                            <p:strVal val="ppt_x"/>
                                          </p:val>
                                        </p:tav>
                                        <p:tav tm="100000">
                                          <p:val>
                                            <p:strVal val="ppt_x"/>
                                          </p:val>
                                        </p:tav>
                                      </p:tavLst>
                                    </p:anim>
                                    <p:anim calcmode="lin" valueType="num">
                                      <p:cBhvr>
                                        <p:cTn id="468" dur="1000"/>
                                        <p:tgtEl>
                                          <p:spTgt spid="95"/>
                                        </p:tgtEl>
                                        <p:attrNameLst>
                                          <p:attrName>ppt_y</p:attrName>
                                        </p:attrNameLst>
                                      </p:cBhvr>
                                      <p:tavLst>
                                        <p:tav tm="0">
                                          <p:val>
                                            <p:strVal val="ppt_y"/>
                                          </p:val>
                                        </p:tav>
                                        <p:tav tm="100000">
                                          <p:val>
                                            <p:strVal val="ppt_y+.1"/>
                                          </p:val>
                                        </p:tav>
                                      </p:tavLst>
                                    </p:anim>
                                    <p:set>
                                      <p:cBhvr>
                                        <p:cTn id="469" dur="1" fill="hold">
                                          <p:stCondLst>
                                            <p:cond delay="999"/>
                                          </p:stCondLst>
                                        </p:cTn>
                                        <p:tgtEl>
                                          <p:spTgt spid="95"/>
                                        </p:tgtEl>
                                        <p:attrNameLst>
                                          <p:attrName>style.visibility</p:attrName>
                                        </p:attrNameLst>
                                      </p:cBhvr>
                                      <p:to>
                                        <p:strVal val="hidden"/>
                                      </p:to>
                                    </p:set>
                                  </p:childTnLst>
                                </p:cTn>
                              </p:par>
                              <p:par>
                                <p:cTn id="470" presetID="42" presetClass="exit" presetSubtype="0" fill="hold" grpId="0" nodeType="withEffect">
                                  <p:stCondLst>
                                    <p:cond delay="0"/>
                                  </p:stCondLst>
                                  <p:childTnLst>
                                    <p:animEffect transition="out" filter="fade">
                                      <p:cBhvr>
                                        <p:cTn id="471" dur="1000"/>
                                        <p:tgtEl>
                                          <p:spTgt spid="96"/>
                                        </p:tgtEl>
                                      </p:cBhvr>
                                    </p:animEffect>
                                    <p:anim calcmode="lin" valueType="num">
                                      <p:cBhvr>
                                        <p:cTn id="472" dur="1000"/>
                                        <p:tgtEl>
                                          <p:spTgt spid="96"/>
                                        </p:tgtEl>
                                        <p:attrNameLst>
                                          <p:attrName>ppt_x</p:attrName>
                                        </p:attrNameLst>
                                      </p:cBhvr>
                                      <p:tavLst>
                                        <p:tav tm="0">
                                          <p:val>
                                            <p:strVal val="ppt_x"/>
                                          </p:val>
                                        </p:tav>
                                        <p:tav tm="100000">
                                          <p:val>
                                            <p:strVal val="ppt_x"/>
                                          </p:val>
                                        </p:tav>
                                      </p:tavLst>
                                    </p:anim>
                                    <p:anim calcmode="lin" valueType="num">
                                      <p:cBhvr>
                                        <p:cTn id="473" dur="1000"/>
                                        <p:tgtEl>
                                          <p:spTgt spid="96"/>
                                        </p:tgtEl>
                                        <p:attrNameLst>
                                          <p:attrName>ppt_y</p:attrName>
                                        </p:attrNameLst>
                                      </p:cBhvr>
                                      <p:tavLst>
                                        <p:tav tm="0">
                                          <p:val>
                                            <p:strVal val="ppt_y"/>
                                          </p:val>
                                        </p:tav>
                                        <p:tav tm="100000">
                                          <p:val>
                                            <p:strVal val="ppt_y+.1"/>
                                          </p:val>
                                        </p:tav>
                                      </p:tavLst>
                                    </p:anim>
                                    <p:set>
                                      <p:cBhvr>
                                        <p:cTn id="474" dur="1" fill="hold">
                                          <p:stCondLst>
                                            <p:cond delay="999"/>
                                          </p:stCondLst>
                                        </p:cTn>
                                        <p:tgtEl>
                                          <p:spTgt spid="96"/>
                                        </p:tgtEl>
                                        <p:attrNameLst>
                                          <p:attrName>style.visibility</p:attrName>
                                        </p:attrNameLst>
                                      </p:cBhvr>
                                      <p:to>
                                        <p:strVal val="hidden"/>
                                      </p:to>
                                    </p:set>
                                  </p:childTnLst>
                                </p:cTn>
                              </p:par>
                              <p:par>
                                <p:cTn id="475" presetID="42" presetClass="exit" presetSubtype="0" fill="hold" grpId="0" nodeType="withEffect">
                                  <p:stCondLst>
                                    <p:cond delay="0"/>
                                  </p:stCondLst>
                                  <p:childTnLst>
                                    <p:animEffect transition="out" filter="fade">
                                      <p:cBhvr>
                                        <p:cTn id="476" dur="1000"/>
                                        <p:tgtEl>
                                          <p:spTgt spid="97"/>
                                        </p:tgtEl>
                                      </p:cBhvr>
                                    </p:animEffect>
                                    <p:anim calcmode="lin" valueType="num">
                                      <p:cBhvr>
                                        <p:cTn id="477" dur="1000"/>
                                        <p:tgtEl>
                                          <p:spTgt spid="97"/>
                                        </p:tgtEl>
                                        <p:attrNameLst>
                                          <p:attrName>ppt_x</p:attrName>
                                        </p:attrNameLst>
                                      </p:cBhvr>
                                      <p:tavLst>
                                        <p:tav tm="0">
                                          <p:val>
                                            <p:strVal val="ppt_x"/>
                                          </p:val>
                                        </p:tav>
                                        <p:tav tm="100000">
                                          <p:val>
                                            <p:strVal val="ppt_x"/>
                                          </p:val>
                                        </p:tav>
                                      </p:tavLst>
                                    </p:anim>
                                    <p:anim calcmode="lin" valueType="num">
                                      <p:cBhvr>
                                        <p:cTn id="478" dur="1000"/>
                                        <p:tgtEl>
                                          <p:spTgt spid="97"/>
                                        </p:tgtEl>
                                        <p:attrNameLst>
                                          <p:attrName>ppt_y</p:attrName>
                                        </p:attrNameLst>
                                      </p:cBhvr>
                                      <p:tavLst>
                                        <p:tav tm="0">
                                          <p:val>
                                            <p:strVal val="ppt_y"/>
                                          </p:val>
                                        </p:tav>
                                        <p:tav tm="100000">
                                          <p:val>
                                            <p:strVal val="ppt_y+.1"/>
                                          </p:val>
                                        </p:tav>
                                      </p:tavLst>
                                    </p:anim>
                                    <p:set>
                                      <p:cBhvr>
                                        <p:cTn id="479" dur="1" fill="hold">
                                          <p:stCondLst>
                                            <p:cond delay="999"/>
                                          </p:stCondLst>
                                        </p:cTn>
                                        <p:tgtEl>
                                          <p:spTgt spid="97"/>
                                        </p:tgtEl>
                                        <p:attrNameLst>
                                          <p:attrName>style.visibility</p:attrName>
                                        </p:attrNameLst>
                                      </p:cBhvr>
                                      <p:to>
                                        <p:strVal val="hidden"/>
                                      </p:to>
                                    </p:set>
                                  </p:childTnLst>
                                </p:cTn>
                              </p:par>
                              <p:par>
                                <p:cTn id="480" presetID="42" presetClass="exit" presetSubtype="0" fill="hold" grpId="0" nodeType="withEffect">
                                  <p:stCondLst>
                                    <p:cond delay="0"/>
                                  </p:stCondLst>
                                  <p:childTnLst>
                                    <p:animEffect transition="out" filter="fade">
                                      <p:cBhvr>
                                        <p:cTn id="481" dur="1000"/>
                                        <p:tgtEl>
                                          <p:spTgt spid="98"/>
                                        </p:tgtEl>
                                      </p:cBhvr>
                                    </p:animEffect>
                                    <p:anim calcmode="lin" valueType="num">
                                      <p:cBhvr>
                                        <p:cTn id="482" dur="1000"/>
                                        <p:tgtEl>
                                          <p:spTgt spid="98"/>
                                        </p:tgtEl>
                                        <p:attrNameLst>
                                          <p:attrName>ppt_x</p:attrName>
                                        </p:attrNameLst>
                                      </p:cBhvr>
                                      <p:tavLst>
                                        <p:tav tm="0">
                                          <p:val>
                                            <p:strVal val="ppt_x"/>
                                          </p:val>
                                        </p:tav>
                                        <p:tav tm="100000">
                                          <p:val>
                                            <p:strVal val="ppt_x"/>
                                          </p:val>
                                        </p:tav>
                                      </p:tavLst>
                                    </p:anim>
                                    <p:anim calcmode="lin" valueType="num">
                                      <p:cBhvr>
                                        <p:cTn id="483" dur="1000"/>
                                        <p:tgtEl>
                                          <p:spTgt spid="98"/>
                                        </p:tgtEl>
                                        <p:attrNameLst>
                                          <p:attrName>ppt_y</p:attrName>
                                        </p:attrNameLst>
                                      </p:cBhvr>
                                      <p:tavLst>
                                        <p:tav tm="0">
                                          <p:val>
                                            <p:strVal val="ppt_y"/>
                                          </p:val>
                                        </p:tav>
                                        <p:tav tm="100000">
                                          <p:val>
                                            <p:strVal val="ppt_y+.1"/>
                                          </p:val>
                                        </p:tav>
                                      </p:tavLst>
                                    </p:anim>
                                    <p:set>
                                      <p:cBhvr>
                                        <p:cTn id="484" dur="1" fill="hold">
                                          <p:stCondLst>
                                            <p:cond delay="999"/>
                                          </p:stCondLst>
                                        </p:cTn>
                                        <p:tgtEl>
                                          <p:spTgt spid="98"/>
                                        </p:tgtEl>
                                        <p:attrNameLst>
                                          <p:attrName>style.visibility</p:attrName>
                                        </p:attrNameLst>
                                      </p:cBhvr>
                                      <p:to>
                                        <p:strVal val="hidden"/>
                                      </p:to>
                                    </p:set>
                                  </p:childTnLst>
                                </p:cTn>
                              </p:par>
                              <p:par>
                                <p:cTn id="485" presetID="42" presetClass="exit" presetSubtype="0" fill="hold" grpId="0" nodeType="withEffect">
                                  <p:stCondLst>
                                    <p:cond delay="0"/>
                                  </p:stCondLst>
                                  <p:childTnLst>
                                    <p:animEffect transition="out" filter="fade">
                                      <p:cBhvr>
                                        <p:cTn id="486" dur="1000"/>
                                        <p:tgtEl>
                                          <p:spTgt spid="99"/>
                                        </p:tgtEl>
                                      </p:cBhvr>
                                    </p:animEffect>
                                    <p:anim calcmode="lin" valueType="num">
                                      <p:cBhvr>
                                        <p:cTn id="487" dur="1000"/>
                                        <p:tgtEl>
                                          <p:spTgt spid="99"/>
                                        </p:tgtEl>
                                        <p:attrNameLst>
                                          <p:attrName>ppt_x</p:attrName>
                                        </p:attrNameLst>
                                      </p:cBhvr>
                                      <p:tavLst>
                                        <p:tav tm="0">
                                          <p:val>
                                            <p:strVal val="ppt_x"/>
                                          </p:val>
                                        </p:tav>
                                        <p:tav tm="100000">
                                          <p:val>
                                            <p:strVal val="ppt_x"/>
                                          </p:val>
                                        </p:tav>
                                      </p:tavLst>
                                    </p:anim>
                                    <p:anim calcmode="lin" valueType="num">
                                      <p:cBhvr>
                                        <p:cTn id="488" dur="1000"/>
                                        <p:tgtEl>
                                          <p:spTgt spid="99"/>
                                        </p:tgtEl>
                                        <p:attrNameLst>
                                          <p:attrName>ppt_y</p:attrName>
                                        </p:attrNameLst>
                                      </p:cBhvr>
                                      <p:tavLst>
                                        <p:tav tm="0">
                                          <p:val>
                                            <p:strVal val="ppt_y"/>
                                          </p:val>
                                        </p:tav>
                                        <p:tav tm="100000">
                                          <p:val>
                                            <p:strVal val="ppt_y+.1"/>
                                          </p:val>
                                        </p:tav>
                                      </p:tavLst>
                                    </p:anim>
                                    <p:set>
                                      <p:cBhvr>
                                        <p:cTn id="489" dur="1" fill="hold">
                                          <p:stCondLst>
                                            <p:cond delay="999"/>
                                          </p:stCondLst>
                                        </p:cTn>
                                        <p:tgtEl>
                                          <p:spTgt spid="99"/>
                                        </p:tgtEl>
                                        <p:attrNameLst>
                                          <p:attrName>style.visibility</p:attrName>
                                        </p:attrNameLst>
                                      </p:cBhvr>
                                      <p:to>
                                        <p:strVal val="hidden"/>
                                      </p:to>
                                    </p:set>
                                  </p:childTnLst>
                                </p:cTn>
                              </p:par>
                              <p:par>
                                <p:cTn id="490" presetID="42" presetClass="exit" presetSubtype="0" fill="hold" grpId="0" nodeType="withEffect">
                                  <p:stCondLst>
                                    <p:cond delay="0"/>
                                  </p:stCondLst>
                                  <p:childTnLst>
                                    <p:animEffect transition="out" filter="fade">
                                      <p:cBhvr>
                                        <p:cTn id="491" dur="1000"/>
                                        <p:tgtEl>
                                          <p:spTgt spid="100"/>
                                        </p:tgtEl>
                                      </p:cBhvr>
                                    </p:animEffect>
                                    <p:anim calcmode="lin" valueType="num">
                                      <p:cBhvr>
                                        <p:cTn id="492" dur="1000"/>
                                        <p:tgtEl>
                                          <p:spTgt spid="100"/>
                                        </p:tgtEl>
                                        <p:attrNameLst>
                                          <p:attrName>ppt_x</p:attrName>
                                        </p:attrNameLst>
                                      </p:cBhvr>
                                      <p:tavLst>
                                        <p:tav tm="0">
                                          <p:val>
                                            <p:strVal val="ppt_x"/>
                                          </p:val>
                                        </p:tav>
                                        <p:tav tm="100000">
                                          <p:val>
                                            <p:strVal val="ppt_x"/>
                                          </p:val>
                                        </p:tav>
                                      </p:tavLst>
                                    </p:anim>
                                    <p:anim calcmode="lin" valueType="num">
                                      <p:cBhvr>
                                        <p:cTn id="493" dur="1000"/>
                                        <p:tgtEl>
                                          <p:spTgt spid="100"/>
                                        </p:tgtEl>
                                        <p:attrNameLst>
                                          <p:attrName>ppt_y</p:attrName>
                                        </p:attrNameLst>
                                      </p:cBhvr>
                                      <p:tavLst>
                                        <p:tav tm="0">
                                          <p:val>
                                            <p:strVal val="ppt_y"/>
                                          </p:val>
                                        </p:tav>
                                        <p:tav tm="100000">
                                          <p:val>
                                            <p:strVal val="ppt_y+.1"/>
                                          </p:val>
                                        </p:tav>
                                      </p:tavLst>
                                    </p:anim>
                                    <p:set>
                                      <p:cBhvr>
                                        <p:cTn id="494" dur="1" fill="hold">
                                          <p:stCondLst>
                                            <p:cond delay="999"/>
                                          </p:stCondLst>
                                        </p:cTn>
                                        <p:tgtEl>
                                          <p:spTgt spid="100"/>
                                        </p:tgtEl>
                                        <p:attrNameLst>
                                          <p:attrName>style.visibility</p:attrName>
                                        </p:attrNameLst>
                                      </p:cBhvr>
                                      <p:to>
                                        <p:strVal val="hidden"/>
                                      </p:to>
                                    </p:set>
                                  </p:childTnLst>
                                </p:cTn>
                              </p:par>
                              <p:par>
                                <p:cTn id="495" presetID="42" presetClass="exit" presetSubtype="0" fill="hold" grpId="0" nodeType="withEffect">
                                  <p:stCondLst>
                                    <p:cond delay="0"/>
                                  </p:stCondLst>
                                  <p:childTnLst>
                                    <p:animEffect transition="out" filter="fade">
                                      <p:cBhvr>
                                        <p:cTn id="496" dur="1000"/>
                                        <p:tgtEl>
                                          <p:spTgt spid="101"/>
                                        </p:tgtEl>
                                      </p:cBhvr>
                                    </p:animEffect>
                                    <p:anim calcmode="lin" valueType="num">
                                      <p:cBhvr>
                                        <p:cTn id="497" dur="1000"/>
                                        <p:tgtEl>
                                          <p:spTgt spid="101"/>
                                        </p:tgtEl>
                                        <p:attrNameLst>
                                          <p:attrName>ppt_x</p:attrName>
                                        </p:attrNameLst>
                                      </p:cBhvr>
                                      <p:tavLst>
                                        <p:tav tm="0">
                                          <p:val>
                                            <p:strVal val="ppt_x"/>
                                          </p:val>
                                        </p:tav>
                                        <p:tav tm="100000">
                                          <p:val>
                                            <p:strVal val="ppt_x"/>
                                          </p:val>
                                        </p:tav>
                                      </p:tavLst>
                                    </p:anim>
                                    <p:anim calcmode="lin" valueType="num">
                                      <p:cBhvr>
                                        <p:cTn id="498" dur="1000"/>
                                        <p:tgtEl>
                                          <p:spTgt spid="101"/>
                                        </p:tgtEl>
                                        <p:attrNameLst>
                                          <p:attrName>ppt_y</p:attrName>
                                        </p:attrNameLst>
                                      </p:cBhvr>
                                      <p:tavLst>
                                        <p:tav tm="0">
                                          <p:val>
                                            <p:strVal val="ppt_y"/>
                                          </p:val>
                                        </p:tav>
                                        <p:tav tm="100000">
                                          <p:val>
                                            <p:strVal val="ppt_y+.1"/>
                                          </p:val>
                                        </p:tav>
                                      </p:tavLst>
                                    </p:anim>
                                    <p:set>
                                      <p:cBhvr>
                                        <p:cTn id="499" dur="1" fill="hold">
                                          <p:stCondLst>
                                            <p:cond delay="999"/>
                                          </p:stCondLst>
                                        </p:cTn>
                                        <p:tgtEl>
                                          <p:spTgt spid="101"/>
                                        </p:tgtEl>
                                        <p:attrNameLst>
                                          <p:attrName>style.visibility</p:attrName>
                                        </p:attrNameLst>
                                      </p:cBhvr>
                                      <p:to>
                                        <p:strVal val="hidden"/>
                                      </p:to>
                                    </p:set>
                                  </p:childTnLst>
                                </p:cTn>
                              </p:par>
                              <p:par>
                                <p:cTn id="500" presetID="42" presetClass="exit" presetSubtype="0" fill="hold" grpId="0" nodeType="withEffect">
                                  <p:stCondLst>
                                    <p:cond delay="0"/>
                                  </p:stCondLst>
                                  <p:childTnLst>
                                    <p:animEffect transition="out" filter="fade">
                                      <p:cBhvr>
                                        <p:cTn id="501" dur="1000"/>
                                        <p:tgtEl>
                                          <p:spTgt spid="102"/>
                                        </p:tgtEl>
                                      </p:cBhvr>
                                    </p:animEffect>
                                    <p:anim calcmode="lin" valueType="num">
                                      <p:cBhvr>
                                        <p:cTn id="502" dur="1000"/>
                                        <p:tgtEl>
                                          <p:spTgt spid="102"/>
                                        </p:tgtEl>
                                        <p:attrNameLst>
                                          <p:attrName>ppt_x</p:attrName>
                                        </p:attrNameLst>
                                      </p:cBhvr>
                                      <p:tavLst>
                                        <p:tav tm="0">
                                          <p:val>
                                            <p:strVal val="ppt_x"/>
                                          </p:val>
                                        </p:tav>
                                        <p:tav tm="100000">
                                          <p:val>
                                            <p:strVal val="ppt_x"/>
                                          </p:val>
                                        </p:tav>
                                      </p:tavLst>
                                    </p:anim>
                                    <p:anim calcmode="lin" valueType="num">
                                      <p:cBhvr>
                                        <p:cTn id="503" dur="1000"/>
                                        <p:tgtEl>
                                          <p:spTgt spid="102"/>
                                        </p:tgtEl>
                                        <p:attrNameLst>
                                          <p:attrName>ppt_y</p:attrName>
                                        </p:attrNameLst>
                                      </p:cBhvr>
                                      <p:tavLst>
                                        <p:tav tm="0">
                                          <p:val>
                                            <p:strVal val="ppt_y"/>
                                          </p:val>
                                        </p:tav>
                                        <p:tav tm="100000">
                                          <p:val>
                                            <p:strVal val="ppt_y+.1"/>
                                          </p:val>
                                        </p:tav>
                                      </p:tavLst>
                                    </p:anim>
                                    <p:set>
                                      <p:cBhvr>
                                        <p:cTn id="504" dur="1" fill="hold">
                                          <p:stCondLst>
                                            <p:cond delay="999"/>
                                          </p:stCondLst>
                                        </p:cTn>
                                        <p:tgtEl>
                                          <p:spTgt spid="102"/>
                                        </p:tgtEl>
                                        <p:attrNameLst>
                                          <p:attrName>style.visibility</p:attrName>
                                        </p:attrNameLst>
                                      </p:cBhvr>
                                      <p:to>
                                        <p:strVal val="hidden"/>
                                      </p:to>
                                    </p:set>
                                  </p:childTnLst>
                                </p:cTn>
                              </p:par>
                              <p:par>
                                <p:cTn id="505" presetID="42" presetClass="exit" presetSubtype="0" fill="hold" grpId="0" nodeType="withEffect">
                                  <p:stCondLst>
                                    <p:cond delay="0"/>
                                  </p:stCondLst>
                                  <p:childTnLst>
                                    <p:animEffect transition="out" filter="fade">
                                      <p:cBhvr>
                                        <p:cTn id="506" dur="1000"/>
                                        <p:tgtEl>
                                          <p:spTgt spid="103"/>
                                        </p:tgtEl>
                                      </p:cBhvr>
                                    </p:animEffect>
                                    <p:anim calcmode="lin" valueType="num">
                                      <p:cBhvr>
                                        <p:cTn id="507" dur="1000"/>
                                        <p:tgtEl>
                                          <p:spTgt spid="103"/>
                                        </p:tgtEl>
                                        <p:attrNameLst>
                                          <p:attrName>ppt_x</p:attrName>
                                        </p:attrNameLst>
                                      </p:cBhvr>
                                      <p:tavLst>
                                        <p:tav tm="0">
                                          <p:val>
                                            <p:strVal val="ppt_x"/>
                                          </p:val>
                                        </p:tav>
                                        <p:tav tm="100000">
                                          <p:val>
                                            <p:strVal val="ppt_x"/>
                                          </p:val>
                                        </p:tav>
                                      </p:tavLst>
                                    </p:anim>
                                    <p:anim calcmode="lin" valueType="num">
                                      <p:cBhvr>
                                        <p:cTn id="508" dur="1000"/>
                                        <p:tgtEl>
                                          <p:spTgt spid="103"/>
                                        </p:tgtEl>
                                        <p:attrNameLst>
                                          <p:attrName>ppt_y</p:attrName>
                                        </p:attrNameLst>
                                      </p:cBhvr>
                                      <p:tavLst>
                                        <p:tav tm="0">
                                          <p:val>
                                            <p:strVal val="ppt_y"/>
                                          </p:val>
                                        </p:tav>
                                        <p:tav tm="100000">
                                          <p:val>
                                            <p:strVal val="ppt_y+.1"/>
                                          </p:val>
                                        </p:tav>
                                      </p:tavLst>
                                    </p:anim>
                                    <p:set>
                                      <p:cBhvr>
                                        <p:cTn id="509" dur="1" fill="hold">
                                          <p:stCondLst>
                                            <p:cond delay="999"/>
                                          </p:stCondLst>
                                        </p:cTn>
                                        <p:tgtEl>
                                          <p:spTgt spid="103"/>
                                        </p:tgtEl>
                                        <p:attrNameLst>
                                          <p:attrName>style.visibility</p:attrName>
                                        </p:attrNameLst>
                                      </p:cBhvr>
                                      <p:to>
                                        <p:strVal val="hidden"/>
                                      </p:to>
                                    </p:set>
                                  </p:childTnLst>
                                </p:cTn>
                              </p:par>
                              <p:par>
                                <p:cTn id="510" presetID="42" presetClass="exit" presetSubtype="0" fill="hold" grpId="0" nodeType="withEffect">
                                  <p:stCondLst>
                                    <p:cond delay="0"/>
                                  </p:stCondLst>
                                  <p:childTnLst>
                                    <p:animEffect transition="out" filter="fade">
                                      <p:cBhvr>
                                        <p:cTn id="511" dur="1000"/>
                                        <p:tgtEl>
                                          <p:spTgt spid="104"/>
                                        </p:tgtEl>
                                      </p:cBhvr>
                                    </p:animEffect>
                                    <p:anim calcmode="lin" valueType="num">
                                      <p:cBhvr>
                                        <p:cTn id="512" dur="1000"/>
                                        <p:tgtEl>
                                          <p:spTgt spid="104"/>
                                        </p:tgtEl>
                                        <p:attrNameLst>
                                          <p:attrName>ppt_x</p:attrName>
                                        </p:attrNameLst>
                                      </p:cBhvr>
                                      <p:tavLst>
                                        <p:tav tm="0">
                                          <p:val>
                                            <p:strVal val="ppt_x"/>
                                          </p:val>
                                        </p:tav>
                                        <p:tav tm="100000">
                                          <p:val>
                                            <p:strVal val="ppt_x"/>
                                          </p:val>
                                        </p:tav>
                                      </p:tavLst>
                                    </p:anim>
                                    <p:anim calcmode="lin" valueType="num">
                                      <p:cBhvr>
                                        <p:cTn id="513" dur="1000"/>
                                        <p:tgtEl>
                                          <p:spTgt spid="104"/>
                                        </p:tgtEl>
                                        <p:attrNameLst>
                                          <p:attrName>ppt_y</p:attrName>
                                        </p:attrNameLst>
                                      </p:cBhvr>
                                      <p:tavLst>
                                        <p:tav tm="0">
                                          <p:val>
                                            <p:strVal val="ppt_y"/>
                                          </p:val>
                                        </p:tav>
                                        <p:tav tm="100000">
                                          <p:val>
                                            <p:strVal val="ppt_y+.1"/>
                                          </p:val>
                                        </p:tav>
                                      </p:tavLst>
                                    </p:anim>
                                    <p:set>
                                      <p:cBhvr>
                                        <p:cTn id="514" dur="1" fill="hold">
                                          <p:stCondLst>
                                            <p:cond delay="999"/>
                                          </p:stCondLst>
                                        </p:cTn>
                                        <p:tgtEl>
                                          <p:spTgt spid="104"/>
                                        </p:tgtEl>
                                        <p:attrNameLst>
                                          <p:attrName>style.visibility</p:attrName>
                                        </p:attrNameLst>
                                      </p:cBhvr>
                                      <p:to>
                                        <p:strVal val="hidden"/>
                                      </p:to>
                                    </p:set>
                                  </p:childTnLst>
                                </p:cTn>
                              </p:par>
                              <p:par>
                                <p:cTn id="515" presetID="42" presetClass="exit" presetSubtype="0" fill="hold" grpId="0" nodeType="withEffect">
                                  <p:stCondLst>
                                    <p:cond delay="0"/>
                                  </p:stCondLst>
                                  <p:childTnLst>
                                    <p:animEffect transition="out" filter="fade">
                                      <p:cBhvr>
                                        <p:cTn id="516" dur="1000"/>
                                        <p:tgtEl>
                                          <p:spTgt spid="105"/>
                                        </p:tgtEl>
                                      </p:cBhvr>
                                    </p:animEffect>
                                    <p:anim calcmode="lin" valueType="num">
                                      <p:cBhvr>
                                        <p:cTn id="517" dur="1000"/>
                                        <p:tgtEl>
                                          <p:spTgt spid="105"/>
                                        </p:tgtEl>
                                        <p:attrNameLst>
                                          <p:attrName>ppt_x</p:attrName>
                                        </p:attrNameLst>
                                      </p:cBhvr>
                                      <p:tavLst>
                                        <p:tav tm="0">
                                          <p:val>
                                            <p:strVal val="ppt_x"/>
                                          </p:val>
                                        </p:tav>
                                        <p:tav tm="100000">
                                          <p:val>
                                            <p:strVal val="ppt_x"/>
                                          </p:val>
                                        </p:tav>
                                      </p:tavLst>
                                    </p:anim>
                                    <p:anim calcmode="lin" valueType="num">
                                      <p:cBhvr>
                                        <p:cTn id="518" dur="1000"/>
                                        <p:tgtEl>
                                          <p:spTgt spid="105"/>
                                        </p:tgtEl>
                                        <p:attrNameLst>
                                          <p:attrName>ppt_y</p:attrName>
                                        </p:attrNameLst>
                                      </p:cBhvr>
                                      <p:tavLst>
                                        <p:tav tm="0">
                                          <p:val>
                                            <p:strVal val="ppt_y"/>
                                          </p:val>
                                        </p:tav>
                                        <p:tav tm="100000">
                                          <p:val>
                                            <p:strVal val="ppt_y+.1"/>
                                          </p:val>
                                        </p:tav>
                                      </p:tavLst>
                                    </p:anim>
                                    <p:set>
                                      <p:cBhvr>
                                        <p:cTn id="519" dur="1" fill="hold">
                                          <p:stCondLst>
                                            <p:cond delay="999"/>
                                          </p:stCondLst>
                                        </p:cTn>
                                        <p:tgtEl>
                                          <p:spTgt spid="105"/>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3" grpId="0" animBg="1"/>
      <p:bldP spid="4" grpId="0" animBg="1"/>
      <p:bldP spid="5" grpId="0" animBg="1"/>
      <p:bldP spid="6" grpId="0" animBg="1"/>
      <p:bldP spid="7" grpId="0" animBg="1"/>
      <p:bldP spid="8" grpId="0" animBg="1"/>
      <p:bldP spid="9" grpId="0" animBg="1"/>
      <p:bldP spid="10" grpId="0" animBg="1"/>
      <p:bldP spid="11" grpId="0" animBg="1"/>
      <p:bldP spid="12" grpId="0" animBg="1"/>
      <p:bldP spid="13" grpId="0" animBg="1"/>
      <p:bldP spid="14" grpId="0" animBg="1"/>
      <p:bldP spid="15" grpId="0" animBg="1"/>
      <p:bldP spid="16" grpId="0" animBg="1"/>
      <p:bldP spid="17" grpId="0" animBg="1"/>
      <p:bldP spid="18" grpId="0" animBg="1"/>
      <p:bldP spid="19" grpId="0" animBg="1"/>
      <p:bldP spid="20" grpId="0" animBg="1"/>
      <p:bldP spid="21" grpId="0" animBg="1"/>
      <p:bldP spid="22" grpId="0" animBg="1"/>
      <p:bldP spid="23" grpId="0" animBg="1"/>
      <p:bldP spid="24" grpId="0" animBg="1"/>
      <p:bldP spid="26" grpId="0" animBg="1"/>
      <p:bldP spid="27" grpId="0" animBg="1"/>
      <p:bldP spid="28" grpId="0" animBg="1"/>
      <p:bldP spid="29" grpId="0" animBg="1"/>
      <p:bldP spid="30" grpId="0" animBg="1"/>
      <p:bldP spid="31" grpId="0" animBg="1"/>
      <p:bldP spid="32" grpId="0" animBg="1"/>
      <p:bldP spid="33" grpId="0" animBg="1"/>
      <p:bldP spid="34" grpId="0" animBg="1"/>
      <p:bldP spid="35" grpId="0" animBg="1"/>
      <p:bldP spid="36" grpId="0" animBg="1"/>
      <p:bldP spid="37" grpId="0" animBg="1"/>
      <p:bldP spid="38" grpId="0" animBg="1"/>
      <p:bldP spid="39" grpId="0" animBg="1"/>
      <p:bldP spid="40" grpId="0" animBg="1"/>
      <p:bldP spid="41" grpId="0" animBg="1"/>
      <p:bldP spid="42" grpId="0" animBg="1"/>
      <p:bldP spid="43" grpId="0" animBg="1"/>
      <p:bldP spid="44" grpId="0" animBg="1"/>
      <p:bldP spid="45" grpId="0" animBg="1"/>
      <p:bldP spid="46" grpId="0" animBg="1"/>
      <p:bldP spid="47" grpId="0" animBg="1"/>
      <p:bldP spid="48" grpId="0" animBg="1"/>
      <p:bldP spid="49" grpId="0" animBg="1"/>
      <p:bldP spid="50" grpId="0" animBg="1"/>
      <p:bldP spid="51" grpId="0" animBg="1"/>
      <p:bldP spid="52" grpId="0" animBg="1"/>
      <p:bldP spid="53" grpId="0" animBg="1"/>
      <p:bldP spid="54" grpId="0" animBg="1"/>
      <p:bldP spid="55" grpId="0" animBg="1"/>
      <p:bldP spid="56" grpId="0" animBg="1"/>
      <p:bldP spid="57" grpId="0" animBg="1"/>
      <p:bldP spid="58" grpId="0" animBg="1"/>
      <p:bldP spid="59" grpId="0" animBg="1"/>
      <p:bldP spid="60" grpId="0" animBg="1"/>
      <p:bldP spid="61" grpId="0" animBg="1"/>
      <p:bldP spid="62" grpId="0" animBg="1"/>
      <p:bldP spid="63" grpId="0" animBg="1"/>
      <p:bldP spid="64" grpId="0" animBg="1"/>
      <p:bldP spid="65" grpId="0" animBg="1"/>
      <p:bldP spid="66" grpId="0" animBg="1"/>
      <p:bldP spid="67" grpId="0" animBg="1"/>
      <p:bldP spid="68" grpId="0" animBg="1"/>
      <p:bldP spid="69" grpId="0" animBg="1"/>
      <p:bldP spid="70" grpId="0" animBg="1"/>
      <p:bldP spid="71" grpId="0" animBg="1"/>
      <p:bldP spid="72" grpId="0" animBg="1"/>
      <p:bldP spid="73" grpId="0" animBg="1"/>
      <p:bldP spid="74" grpId="0" animBg="1"/>
      <p:bldP spid="75" grpId="0" animBg="1"/>
      <p:bldP spid="76" grpId="0" animBg="1"/>
      <p:bldP spid="77" grpId="0" animBg="1"/>
      <p:bldP spid="78" grpId="0" animBg="1"/>
      <p:bldP spid="79" grpId="0" animBg="1"/>
      <p:bldP spid="80" grpId="0" animBg="1"/>
      <p:bldP spid="81" grpId="0" animBg="1"/>
      <p:bldP spid="82" grpId="0" animBg="1"/>
      <p:bldP spid="83" grpId="0" animBg="1"/>
      <p:bldP spid="84" grpId="0" animBg="1"/>
      <p:bldP spid="85" grpId="0" animBg="1"/>
      <p:bldP spid="86" grpId="0" animBg="1"/>
      <p:bldP spid="87" grpId="0" animBg="1"/>
      <p:bldP spid="88" grpId="0" animBg="1"/>
      <p:bldP spid="89" grpId="0" animBg="1"/>
      <p:bldP spid="90" grpId="0" animBg="1"/>
      <p:bldP spid="91" grpId="0" animBg="1"/>
      <p:bldP spid="92" grpId="0" animBg="1"/>
      <p:bldP spid="93" grpId="0" animBg="1"/>
      <p:bldP spid="94" grpId="0" animBg="1"/>
      <p:bldP spid="95" grpId="0" animBg="1"/>
      <p:bldP spid="96" grpId="0" animBg="1"/>
      <p:bldP spid="97" grpId="0" animBg="1"/>
      <p:bldP spid="98" grpId="0" animBg="1"/>
      <p:bldP spid="99" grpId="0" animBg="1"/>
      <p:bldP spid="100" grpId="0" animBg="1"/>
      <p:bldP spid="101" grpId="0" animBg="1"/>
      <p:bldP spid="102" grpId="0" animBg="1"/>
      <p:bldP spid="103" grpId="0" animBg="1"/>
      <p:bldP spid="104" grpId="0" animBg="1"/>
      <p:bldP spid="105" grpId="0" animBg="1"/>
    </p:bld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p:nvPr/>
        </p:nvSpPr>
        <p:spPr>
          <a:xfrm>
            <a:off x="8087591" y="2780515"/>
            <a:ext cx="91005" cy="46392"/>
          </a:xfrm>
          <a:prstGeom prst="rect">
            <a:avLst/>
          </a:prstGeom>
          <a:blipFill>
            <a:blip r:embed="rId2" cstate="print"/>
            <a:stretch>
              <a:fillRect/>
            </a:stretch>
          </a:blipFill>
        </p:spPr>
        <p:txBody>
          <a:bodyPr wrap="square" lIns="0" tIns="0" rIns="0" bIns="0" rtlCol="0">
            <a:noAutofit/>
          </a:bodyPr>
          <a:lstStyle/>
          <a:p>
            <a:endParaRPr/>
          </a:p>
        </p:txBody>
      </p:sp>
      <p:sp>
        <p:nvSpPr>
          <p:cNvPr id="3" name="object 3"/>
          <p:cNvSpPr/>
          <p:nvPr/>
        </p:nvSpPr>
        <p:spPr>
          <a:xfrm>
            <a:off x="8296794" y="2768917"/>
            <a:ext cx="93518" cy="56982"/>
          </a:xfrm>
          <a:prstGeom prst="rect">
            <a:avLst/>
          </a:prstGeom>
          <a:blipFill>
            <a:blip r:embed="rId3" cstate="print"/>
            <a:stretch>
              <a:fillRect/>
            </a:stretch>
          </a:blipFill>
        </p:spPr>
        <p:txBody>
          <a:bodyPr wrap="square" lIns="0" tIns="0" rIns="0" bIns="0" rtlCol="0">
            <a:noAutofit/>
          </a:bodyPr>
          <a:lstStyle/>
          <a:p>
            <a:endParaRPr/>
          </a:p>
        </p:txBody>
      </p:sp>
      <p:sp>
        <p:nvSpPr>
          <p:cNvPr id="4" name="object 4"/>
          <p:cNvSpPr/>
          <p:nvPr/>
        </p:nvSpPr>
        <p:spPr>
          <a:xfrm>
            <a:off x="8210205" y="2696303"/>
            <a:ext cx="184265" cy="128588"/>
          </a:xfrm>
          <a:prstGeom prst="rect">
            <a:avLst/>
          </a:prstGeom>
          <a:blipFill>
            <a:blip r:embed="rId4" cstate="print"/>
            <a:stretch>
              <a:fillRect/>
            </a:stretch>
          </a:blipFill>
        </p:spPr>
        <p:txBody>
          <a:bodyPr wrap="square" lIns="0" tIns="0" rIns="0" bIns="0" rtlCol="0">
            <a:noAutofit/>
          </a:bodyPr>
          <a:lstStyle/>
          <a:p>
            <a:endParaRPr/>
          </a:p>
        </p:txBody>
      </p:sp>
      <p:sp>
        <p:nvSpPr>
          <p:cNvPr id="5" name="object 5"/>
          <p:cNvSpPr/>
          <p:nvPr/>
        </p:nvSpPr>
        <p:spPr>
          <a:xfrm>
            <a:off x="8314114" y="2755807"/>
            <a:ext cx="80167" cy="29752"/>
          </a:xfrm>
          <a:prstGeom prst="rect">
            <a:avLst/>
          </a:prstGeom>
          <a:blipFill>
            <a:blip r:embed="rId5" cstate="print"/>
            <a:stretch>
              <a:fillRect/>
            </a:stretch>
          </a:blipFill>
        </p:spPr>
        <p:txBody>
          <a:bodyPr wrap="square" lIns="0" tIns="0" rIns="0" bIns="0" rtlCol="0">
            <a:noAutofit/>
          </a:bodyPr>
          <a:lstStyle/>
          <a:p>
            <a:endParaRPr/>
          </a:p>
        </p:txBody>
      </p:sp>
      <p:sp>
        <p:nvSpPr>
          <p:cNvPr id="6" name="object 6"/>
          <p:cNvSpPr/>
          <p:nvPr/>
        </p:nvSpPr>
        <p:spPr>
          <a:xfrm>
            <a:off x="8345288" y="2669073"/>
            <a:ext cx="76892" cy="34794"/>
          </a:xfrm>
          <a:prstGeom prst="rect">
            <a:avLst/>
          </a:prstGeom>
          <a:blipFill>
            <a:blip r:embed="rId6" cstate="print"/>
            <a:stretch>
              <a:fillRect/>
            </a:stretch>
          </a:blipFill>
        </p:spPr>
        <p:txBody>
          <a:bodyPr wrap="square" lIns="0" tIns="0" rIns="0" bIns="0" rtlCol="0">
            <a:noAutofit/>
          </a:bodyPr>
          <a:lstStyle/>
          <a:p>
            <a:endParaRPr/>
          </a:p>
        </p:txBody>
      </p:sp>
      <p:sp>
        <p:nvSpPr>
          <p:cNvPr id="7" name="object 7"/>
          <p:cNvSpPr/>
          <p:nvPr/>
        </p:nvSpPr>
        <p:spPr>
          <a:xfrm>
            <a:off x="7956665" y="2652433"/>
            <a:ext cx="283258" cy="151279"/>
          </a:xfrm>
          <a:prstGeom prst="rect">
            <a:avLst/>
          </a:prstGeom>
          <a:blipFill>
            <a:blip r:embed="rId7" cstate="print"/>
            <a:stretch>
              <a:fillRect/>
            </a:stretch>
          </a:blipFill>
        </p:spPr>
        <p:txBody>
          <a:bodyPr wrap="square" lIns="0" tIns="0" rIns="0" bIns="0" rtlCol="0">
            <a:noAutofit/>
          </a:bodyPr>
          <a:lstStyle/>
          <a:p>
            <a:endParaRPr/>
          </a:p>
        </p:txBody>
      </p:sp>
      <p:sp>
        <p:nvSpPr>
          <p:cNvPr id="8" name="object 8"/>
          <p:cNvSpPr/>
          <p:nvPr/>
        </p:nvSpPr>
        <p:spPr>
          <a:xfrm>
            <a:off x="8019705" y="2596963"/>
            <a:ext cx="343965" cy="90768"/>
          </a:xfrm>
          <a:prstGeom prst="rect">
            <a:avLst/>
          </a:prstGeom>
          <a:blipFill>
            <a:blip r:embed="rId8" cstate="print"/>
            <a:stretch>
              <a:fillRect/>
            </a:stretch>
          </a:blipFill>
        </p:spPr>
        <p:txBody>
          <a:bodyPr wrap="square" lIns="0" tIns="0" rIns="0" bIns="0" rtlCol="0">
            <a:noAutofit/>
          </a:bodyPr>
          <a:lstStyle/>
          <a:p>
            <a:endParaRPr/>
          </a:p>
        </p:txBody>
      </p:sp>
      <p:sp>
        <p:nvSpPr>
          <p:cNvPr id="9" name="object 9"/>
          <p:cNvSpPr/>
          <p:nvPr/>
        </p:nvSpPr>
        <p:spPr>
          <a:xfrm>
            <a:off x="8398628" y="2662517"/>
            <a:ext cx="43641" cy="18657"/>
          </a:xfrm>
          <a:prstGeom prst="rect">
            <a:avLst/>
          </a:prstGeom>
          <a:blipFill>
            <a:blip r:embed="rId9" cstate="print"/>
            <a:stretch>
              <a:fillRect/>
            </a:stretch>
          </a:blipFill>
        </p:spPr>
        <p:txBody>
          <a:bodyPr wrap="square" lIns="0" tIns="0" rIns="0" bIns="0" rtlCol="0">
            <a:noAutofit/>
          </a:bodyPr>
          <a:lstStyle/>
          <a:p>
            <a:endParaRPr/>
          </a:p>
        </p:txBody>
      </p:sp>
      <p:sp>
        <p:nvSpPr>
          <p:cNvPr id="10" name="object 10"/>
          <p:cNvSpPr/>
          <p:nvPr/>
        </p:nvSpPr>
        <p:spPr>
          <a:xfrm>
            <a:off x="8226828" y="2597973"/>
            <a:ext cx="231371" cy="69588"/>
          </a:xfrm>
          <a:prstGeom prst="rect">
            <a:avLst/>
          </a:prstGeom>
          <a:blipFill>
            <a:blip r:embed="rId10" cstate="print"/>
            <a:stretch>
              <a:fillRect/>
            </a:stretch>
          </a:blipFill>
        </p:spPr>
        <p:txBody>
          <a:bodyPr wrap="square" lIns="0" tIns="0" rIns="0" bIns="0" rtlCol="0">
            <a:noAutofit/>
          </a:bodyPr>
          <a:lstStyle/>
          <a:p>
            <a:endParaRPr/>
          </a:p>
        </p:txBody>
      </p:sp>
      <p:sp>
        <p:nvSpPr>
          <p:cNvPr id="11" name="object 11"/>
          <p:cNvSpPr/>
          <p:nvPr/>
        </p:nvSpPr>
        <p:spPr>
          <a:xfrm>
            <a:off x="8353597" y="2614109"/>
            <a:ext cx="104371" cy="34793"/>
          </a:xfrm>
          <a:prstGeom prst="rect">
            <a:avLst/>
          </a:prstGeom>
          <a:blipFill>
            <a:blip r:embed="rId11" cstate="print"/>
            <a:stretch>
              <a:fillRect/>
            </a:stretch>
          </a:blipFill>
        </p:spPr>
        <p:txBody>
          <a:bodyPr wrap="square" lIns="0" tIns="0" rIns="0" bIns="0" rtlCol="0">
            <a:noAutofit/>
          </a:bodyPr>
          <a:lstStyle/>
          <a:p>
            <a:endParaRPr/>
          </a:p>
        </p:txBody>
      </p:sp>
      <p:sp>
        <p:nvSpPr>
          <p:cNvPr id="12" name="object 12"/>
          <p:cNvSpPr/>
          <p:nvPr/>
        </p:nvSpPr>
        <p:spPr>
          <a:xfrm>
            <a:off x="8203972" y="2519307"/>
            <a:ext cx="139237" cy="141194"/>
          </a:xfrm>
          <a:prstGeom prst="rect">
            <a:avLst/>
          </a:prstGeom>
          <a:blipFill>
            <a:blip r:embed="rId12" cstate="print"/>
            <a:stretch>
              <a:fillRect/>
            </a:stretch>
          </a:blipFill>
        </p:spPr>
        <p:txBody>
          <a:bodyPr wrap="square" lIns="0" tIns="0" rIns="0" bIns="0" rtlCol="0">
            <a:noAutofit/>
          </a:bodyPr>
          <a:lstStyle/>
          <a:p>
            <a:endParaRPr/>
          </a:p>
        </p:txBody>
      </p:sp>
      <p:sp>
        <p:nvSpPr>
          <p:cNvPr id="13" name="object 13"/>
          <p:cNvSpPr/>
          <p:nvPr/>
        </p:nvSpPr>
        <p:spPr>
          <a:xfrm>
            <a:off x="8023859" y="2530401"/>
            <a:ext cx="108065" cy="69589"/>
          </a:xfrm>
          <a:prstGeom prst="rect">
            <a:avLst/>
          </a:prstGeom>
          <a:blipFill>
            <a:blip r:embed="rId13" cstate="print"/>
            <a:stretch>
              <a:fillRect/>
            </a:stretch>
          </a:blipFill>
        </p:spPr>
        <p:txBody>
          <a:bodyPr wrap="square" lIns="0" tIns="0" rIns="0" bIns="0" rtlCol="0">
            <a:noAutofit/>
          </a:bodyPr>
          <a:lstStyle/>
          <a:p>
            <a:endParaRPr/>
          </a:p>
        </p:txBody>
      </p:sp>
      <p:sp>
        <p:nvSpPr>
          <p:cNvPr id="14" name="object 14"/>
          <p:cNvSpPr/>
          <p:nvPr/>
        </p:nvSpPr>
        <p:spPr>
          <a:xfrm>
            <a:off x="8237913" y="2501153"/>
            <a:ext cx="87976" cy="70092"/>
          </a:xfrm>
          <a:prstGeom prst="rect">
            <a:avLst/>
          </a:prstGeom>
          <a:blipFill>
            <a:blip r:embed="rId14" cstate="print"/>
            <a:stretch>
              <a:fillRect/>
            </a:stretch>
          </a:blipFill>
        </p:spPr>
        <p:txBody>
          <a:bodyPr wrap="square" lIns="0" tIns="0" rIns="0" bIns="0" rtlCol="0">
            <a:noAutofit/>
          </a:bodyPr>
          <a:lstStyle/>
          <a:p>
            <a:endParaRPr/>
          </a:p>
        </p:txBody>
      </p:sp>
      <p:sp>
        <p:nvSpPr>
          <p:cNvPr id="15" name="object 15"/>
          <p:cNvSpPr/>
          <p:nvPr/>
        </p:nvSpPr>
        <p:spPr>
          <a:xfrm>
            <a:off x="8506690" y="1123501"/>
            <a:ext cx="72044" cy="55973"/>
          </a:xfrm>
          <a:prstGeom prst="rect">
            <a:avLst/>
          </a:prstGeom>
          <a:blipFill>
            <a:blip r:embed="rId15" cstate="print"/>
            <a:stretch>
              <a:fillRect/>
            </a:stretch>
          </a:blipFill>
        </p:spPr>
        <p:txBody>
          <a:bodyPr wrap="square" lIns="0" tIns="0" rIns="0" bIns="0" rtlCol="0">
            <a:noAutofit/>
          </a:bodyPr>
          <a:lstStyle/>
          <a:p>
            <a:endParaRPr/>
          </a:p>
        </p:txBody>
      </p:sp>
      <p:sp>
        <p:nvSpPr>
          <p:cNvPr id="16" name="object 16"/>
          <p:cNvSpPr/>
          <p:nvPr/>
        </p:nvSpPr>
        <p:spPr>
          <a:xfrm>
            <a:off x="8482448" y="1049377"/>
            <a:ext cx="114299" cy="109929"/>
          </a:xfrm>
          <a:prstGeom prst="rect">
            <a:avLst/>
          </a:prstGeom>
          <a:blipFill>
            <a:blip r:embed="rId16" cstate="print"/>
            <a:stretch>
              <a:fillRect/>
            </a:stretch>
          </a:blipFill>
        </p:spPr>
        <p:txBody>
          <a:bodyPr wrap="square" lIns="0" tIns="0" rIns="0" bIns="0" rtlCol="0">
            <a:noAutofit/>
          </a:bodyPr>
          <a:lstStyle/>
          <a:p>
            <a:endParaRPr/>
          </a:p>
        </p:txBody>
      </p:sp>
      <p:sp>
        <p:nvSpPr>
          <p:cNvPr id="17" name="object 17"/>
          <p:cNvSpPr/>
          <p:nvPr/>
        </p:nvSpPr>
        <p:spPr>
          <a:xfrm>
            <a:off x="8352904" y="1077615"/>
            <a:ext cx="96982" cy="65051"/>
          </a:xfrm>
          <a:prstGeom prst="rect">
            <a:avLst/>
          </a:prstGeom>
          <a:blipFill>
            <a:blip r:embed="rId17" cstate="print"/>
            <a:stretch>
              <a:fillRect/>
            </a:stretch>
          </a:blipFill>
        </p:spPr>
        <p:txBody>
          <a:bodyPr wrap="square" lIns="0" tIns="0" rIns="0" bIns="0" rtlCol="0">
            <a:noAutofit/>
          </a:bodyPr>
          <a:lstStyle/>
          <a:p>
            <a:endParaRPr/>
          </a:p>
        </p:txBody>
      </p:sp>
      <p:sp>
        <p:nvSpPr>
          <p:cNvPr id="18" name="object 18"/>
          <p:cNvSpPr/>
          <p:nvPr/>
        </p:nvSpPr>
        <p:spPr>
          <a:xfrm>
            <a:off x="8524008" y="1047358"/>
            <a:ext cx="176645" cy="67571"/>
          </a:xfrm>
          <a:prstGeom prst="rect">
            <a:avLst/>
          </a:prstGeom>
          <a:blipFill>
            <a:blip r:embed="rId18" cstate="print"/>
            <a:stretch>
              <a:fillRect/>
            </a:stretch>
          </a:blipFill>
        </p:spPr>
        <p:txBody>
          <a:bodyPr wrap="square" lIns="0" tIns="0" rIns="0" bIns="0" rtlCol="0">
            <a:noAutofit/>
          </a:bodyPr>
          <a:lstStyle/>
          <a:p>
            <a:endParaRPr/>
          </a:p>
        </p:txBody>
      </p:sp>
      <p:sp>
        <p:nvSpPr>
          <p:cNvPr id="19" name="object 19"/>
          <p:cNvSpPr/>
          <p:nvPr/>
        </p:nvSpPr>
        <p:spPr>
          <a:xfrm>
            <a:off x="8615448" y="1035255"/>
            <a:ext cx="77585" cy="30761"/>
          </a:xfrm>
          <a:prstGeom prst="rect">
            <a:avLst/>
          </a:prstGeom>
          <a:blipFill>
            <a:blip r:embed="rId19" cstate="print"/>
            <a:stretch>
              <a:fillRect/>
            </a:stretch>
          </a:blipFill>
        </p:spPr>
        <p:txBody>
          <a:bodyPr wrap="square" lIns="0" tIns="0" rIns="0" bIns="0" rtlCol="0">
            <a:noAutofit/>
          </a:bodyPr>
          <a:lstStyle/>
          <a:p>
            <a:endParaRPr/>
          </a:p>
        </p:txBody>
      </p:sp>
      <p:sp>
        <p:nvSpPr>
          <p:cNvPr id="20" name="object 20"/>
          <p:cNvSpPr/>
          <p:nvPr/>
        </p:nvSpPr>
        <p:spPr>
          <a:xfrm>
            <a:off x="8341129" y="1006514"/>
            <a:ext cx="231925" cy="74631"/>
          </a:xfrm>
          <a:prstGeom prst="rect">
            <a:avLst/>
          </a:prstGeom>
          <a:blipFill>
            <a:blip r:embed="rId20" cstate="print"/>
            <a:stretch>
              <a:fillRect/>
            </a:stretch>
          </a:blipFill>
        </p:spPr>
        <p:txBody>
          <a:bodyPr wrap="square" lIns="0" tIns="0" rIns="0" bIns="0" rtlCol="0">
            <a:noAutofit/>
          </a:bodyPr>
          <a:lstStyle/>
          <a:p>
            <a:endParaRPr/>
          </a:p>
        </p:txBody>
      </p:sp>
      <p:sp>
        <p:nvSpPr>
          <p:cNvPr id="21" name="object 21"/>
          <p:cNvSpPr/>
          <p:nvPr/>
        </p:nvSpPr>
        <p:spPr>
          <a:xfrm>
            <a:off x="8427027" y="927342"/>
            <a:ext cx="119149" cy="97827"/>
          </a:xfrm>
          <a:prstGeom prst="rect">
            <a:avLst/>
          </a:prstGeom>
          <a:blipFill>
            <a:blip r:embed="rId21" cstate="print"/>
            <a:stretch>
              <a:fillRect/>
            </a:stretch>
          </a:blipFill>
        </p:spPr>
        <p:txBody>
          <a:bodyPr wrap="square" lIns="0" tIns="0" rIns="0" bIns="0" rtlCol="0">
            <a:noAutofit/>
          </a:bodyPr>
          <a:lstStyle/>
          <a:p>
            <a:endParaRPr/>
          </a:p>
        </p:txBody>
      </p:sp>
      <p:sp>
        <p:nvSpPr>
          <p:cNvPr id="22" name="object 22"/>
          <p:cNvSpPr/>
          <p:nvPr/>
        </p:nvSpPr>
        <p:spPr>
          <a:xfrm>
            <a:off x="8519855" y="929865"/>
            <a:ext cx="150321" cy="93288"/>
          </a:xfrm>
          <a:prstGeom prst="rect">
            <a:avLst/>
          </a:prstGeom>
          <a:blipFill>
            <a:blip r:embed="rId22" cstate="print"/>
            <a:stretch>
              <a:fillRect/>
            </a:stretch>
          </a:blipFill>
        </p:spPr>
        <p:txBody>
          <a:bodyPr wrap="square" lIns="0" tIns="0" rIns="0" bIns="0" rtlCol="0">
            <a:noAutofit/>
          </a:bodyPr>
          <a:lstStyle/>
          <a:p>
            <a:endParaRPr/>
          </a:p>
        </p:txBody>
      </p:sp>
      <p:sp>
        <p:nvSpPr>
          <p:cNvPr id="23" name="object 23"/>
          <p:cNvSpPr/>
          <p:nvPr/>
        </p:nvSpPr>
        <p:spPr>
          <a:xfrm>
            <a:off x="8596054" y="932385"/>
            <a:ext cx="75507" cy="42863"/>
          </a:xfrm>
          <a:prstGeom prst="rect">
            <a:avLst/>
          </a:prstGeom>
          <a:blipFill>
            <a:blip r:embed="rId23" cstate="print"/>
            <a:stretch>
              <a:fillRect/>
            </a:stretch>
          </a:blipFill>
        </p:spPr>
        <p:txBody>
          <a:bodyPr wrap="square" lIns="0" tIns="0" rIns="0" bIns="0" rtlCol="0">
            <a:noAutofit/>
          </a:bodyPr>
          <a:lstStyle/>
          <a:p>
            <a:endParaRPr/>
          </a:p>
        </p:txBody>
      </p:sp>
      <p:sp>
        <p:nvSpPr>
          <p:cNvPr id="24" name="object 24"/>
          <p:cNvSpPr/>
          <p:nvPr/>
        </p:nvSpPr>
        <p:spPr>
          <a:xfrm>
            <a:off x="8323118" y="892046"/>
            <a:ext cx="217516" cy="125057"/>
          </a:xfrm>
          <a:prstGeom prst="rect">
            <a:avLst/>
          </a:prstGeom>
          <a:blipFill>
            <a:blip r:embed="rId24" cstate="print"/>
            <a:stretch>
              <a:fillRect/>
            </a:stretch>
          </a:blipFill>
        </p:spPr>
        <p:txBody>
          <a:bodyPr wrap="square" lIns="0" tIns="0" rIns="0" bIns="0" rtlCol="0">
            <a:noAutofit/>
          </a:bodyPr>
          <a:lstStyle/>
          <a:p>
            <a:endParaRPr/>
          </a:p>
        </p:txBody>
      </p:sp>
      <p:sp>
        <p:nvSpPr>
          <p:cNvPr id="26" name="object 26"/>
          <p:cNvSpPr/>
          <p:nvPr/>
        </p:nvSpPr>
        <p:spPr>
          <a:xfrm>
            <a:off x="8111143" y="4259020"/>
            <a:ext cx="76200" cy="54964"/>
          </a:xfrm>
          <a:prstGeom prst="rect">
            <a:avLst/>
          </a:prstGeom>
          <a:blipFill>
            <a:blip r:embed="rId25" cstate="print"/>
            <a:stretch>
              <a:fillRect/>
            </a:stretch>
          </a:blipFill>
        </p:spPr>
        <p:txBody>
          <a:bodyPr wrap="square" lIns="0" tIns="0" rIns="0" bIns="0" rtlCol="0">
            <a:noAutofit/>
          </a:bodyPr>
          <a:lstStyle/>
          <a:p>
            <a:endParaRPr/>
          </a:p>
        </p:txBody>
      </p:sp>
      <p:sp>
        <p:nvSpPr>
          <p:cNvPr id="27" name="object 27"/>
          <p:cNvSpPr/>
          <p:nvPr/>
        </p:nvSpPr>
        <p:spPr>
          <a:xfrm>
            <a:off x="8001000" y="4208594"/>
            <a:ext cx="155478" cy="89759"/>
          </a:xfrm>
          <a:prstGeom prst="rect">
            <a:avLst/>
          </a:prstGeom>
          <a:blipFill>
            <a:blip r:embed="rId26" cstate="print"/>
            <a:stretch>
              <a:fillRect/>
            </a:stretch>
          </a:blipFill>
        </p:spPr>
        <p:txBody>
          <a:bodyPr wrap="square" lIns="0" tIns="0" rIns="0" bIns="0" rtlCol="0">
            <a:noAutofit/>
          </a:bodyPr>
          <a:lstStyle/>
          <a:p>
            <a:endParaRPr/>
          </a:p>
        </p:txBody>
      </p:sp>
      <p:sp>
        <p:nvSpPr>
          <p:cNvPr id="28" name="object 28"/>
          <p:cNvSpPr/>
          <p:nvPr/>
        </p:nvSpPr>
        <p:spPr>
          <a:xfrm>
            <a:off x="8120844" y="4209099"/>
            <a:ext cx="97675" cy="73622"/>
          </a:xfrm>
          <a:prstGeom prst="rect">
            <a:avLst/>
          </a:prstGeom>
          <a:blipFill>
            <a:blip r:embed="rId27" cstate="print"/>
            <a:stretch>
              <a:fillRect/>
            </a:stretch>
          </a:blipFill>
        </p:spPr>
        <p:txBody>
          <a:bodyPr wrap="square" lIns="0" tIns="0" rIns="0" bIns="0" rtlCol="0">
            <a:noAutofit/>
          </a:bodyPr>
          <a:lstStyle/>
          <a:p>
            <a:endParaRPr/>
          </a:p>
        </p:txBody>
      </p:sp>
      <p:sp>
        <p:nvSpPr>
          <p:cNvPr id="29" name="object 29"/>
          <p:cNvSpPr/>
          <p:nvPr/>
        </p:nvSpPr>
        <p:spPr>
          <a:xfrm>
            <a:off x="7980913" y="4060339"/>
            <a:ext cx="175067" cy="201706"/>
          </a:xfrm>
          <a:prstGeom prst="rect">
            <a:avLst/>
          </a:prstGeom>
          <a:blipFill>
            <a:blip r:embed="rId28" cstate="print"/>
            <a:stretch>
              <a:fillRect/>
            </a:stretch>
          </a:blipFill>
        </p:spPr>
        <p:txBody>
          <a:bodyPr wrap="square" lIns="0" tIns="0" rIns="0" bIns="0" rtlCol="0">
            <a:noAutofit/>
          </a:bodyPr>
          <a:lstStyle/>
          <a:p>
            <a:endParaRPr/>
          </a:p>
        </p:txBody>
      </p:sp>
      <p:sp>
        <p:nvSpPr>
          <p:cNvPr id="30" name="object 30"/>
          <p:cNvSpPr/>
          <p:nvPr/>
        </p:nvSpPr>
        <p:spPr>
          <a:xfrm>
            <a:off x="8433957" y="4120853"/>
            <a:ext cx="161405" cy="97322"/>
          </a:xfrm>
          <a:prstGeom prst="rect">
            <a:avLst/>
          </a:prstGeom>
          <a:blipFill>
            <a:blip r:embed="rId29" cstate="print"/>
            <a:stretch>
              <a:fillRect/>
            </a:stretch>
          </a:blipFill>
        </p:spPr>
        <p:txBody>
          <a:bodyPr wrap="square" lIns="0" tIns="0" rIns="0" bIns="0" rtlCol="0">
            <a:noAutofit/>
          </a:bodyPr>
          <a:lstStyle/>
          <a:p>
            <a:endParaRPr/>
          </a:p>
        </p:txBody>
      </p:sp>
      <p:sp>
        <p:nvSpPr>
          <p:cNvPr id="31" name="object 31"/>
          <p:cNvSpPr/>
          <p:nvPr/>
        </p:nvSpPr>
        <p:spPr>
          <a:xfrm>
            <a:off x="8269087" y="4031598"/>
            <a:ext cx="325485" cy="181031"/>
          </a:xfrm>
          <a:prstGeom prst="rect">
            <a:avLst/>
          </a:prstGeom>
          <a:blipFill>
            <a:blip r:embed="rId30" cstate="print"/>
            <a:stretch>
              <a:fillRect/>
            </a:stretch>
          </a:blipFill>
        </p:spPr>
        <p:txBody>
          <a:bodyPr wrap="square" lIns="0" tIns="0" rIns="0" bIns="0" rtlCol="0">
            <a:noAutofit/>
          </a:bodyPr>
          <a:lstStyle/>
          <a:p>
            <a:endParaRPr/>
          </a:p>
        </p:txBody>
      </p:sp>
      <p:sp>
        <p:nvSpPr>
          <p:cNvPr id="32" name="object 32"/>
          <p:cNvSpPr/>
          <p:nvPr/>
        </p:nvSpPr>
        <p:spPr>
          <a:xfrm>
            <a:off x="8490757" y="4152115"/>
            <a:ext cx="95596" cy="44880"/>
          </a:xfrm>
          <a:prstGeom prst="rect">
            <a:avLst/>
          </a:prstGeom>
          <a:blipFill>
            <a:blip r:embed="rId31" cstate="print"/>
            <a:stretch>
              <a:fillRect/>
            </a:stretch>
          </a:blipFill>
        </p:spPr>
        <p:txBody>
          <a:bodyPr wrap="square" lIns="0" tIns="0" rIns="0" bIns="0" rtlCol="0">
            <a:noAutofit/>
          </a:bodyPr>
          <a:lstStyle/>
          <a:p>
            <a:endParaRPr/>
          </a:p>
        </p:txBody>
      </p:sp>
      <p:sp>
        <p:nvSpPr>
          <p:cNvPr id="33" name="object 33"/>
          <p:cNvSpPr/>
          <p:nvPr/>
        </p:nvSpPr>
        <p:spPr>
          <a:xfrm>
            <a:off x="7786257" y="4056810"/>
            <a:ext cx="79330" cy="93289"/>
          </a:xfrm>
          <a:prstGeom prst="rect">
            <a:avLst/>
          </a:prstGeom>
          <a:blipFill>
            <a:blip r:embed="rId32" cstate="print"/>
            <a:stretch>
              <a:fillRect/>
            </a:stretch>
          </a:blipFill>
        </p:spPr>
        <p:txBody>
          <a:bodyPr wrap="square" lIns="0" tIns="0" rIns="0" bIns="0" rtlCol="0">
            <a:noAutofit/>
          </a:bodyPr>
          <a:lstStyle/>
          <a:p>
            <a:endParaRPr/>
          </a:p>
        </p:txBody>
      </p:sp>
      <p:sp>
        <p:nvSpPr>
          <p:cNvPr id="34" name="object 34"/>
          <p:cNvSpPr/>
          <p:nvPr/>
        </p:nvSpPr>
        <p:spPr>
          <a:xfrm>
            <a:off x="7732221" y="4075469"/>
            <a:ext cx="63145" cy="69588"/>
          </a:xfrm>
          <a:prstGeom prst="rect">
            <a:avLst/>
          </a:prstGeom>
          <a:blipFill>
            <a:blip r:embed="rId33" cstate="print"/>
            <a:stretch>
              <a:fillRect/>
            </a:stretch>
          </a:blipFill>
        </p:spPr>
        <p:txBody>
          <a:bodyPr wrap="square" lIns="0" tIns="0" rIns="0" bIns="0" rtlCol="0">
            <a:noAutofit/>
          </a:bodyPr>
          <a:lstStyle/>
          <a:p>
            <a:endParaRPr/>
          </a:p>
        </p:txBody>
      </p:sp>
      <p:sp>
        <p:nvSpPr>
          <p:cNvPr id="35" name="object 35"/>
          <p:cNvSpPr/>
          <p:nvPr/>
        </p:nvSpPr>
        <p:spPr>
          <a:xfrm>
            <a:off x="8154093" y="4060339"/>
            <a:ext cx="80356" cy="50931"/>
          </a:xfrm>
          <a:prstGeom prst="rect">
            <a:avLst/>
          </a:prstGeom>
          <a:blipFill>
            <a:blip r:embed="rId34" cstate="print"/>
            <a:stretch>
              <a:fillRect/>
            </a:stretch>
          </a:blipFill>
        </p:spPr>
        <p:txBody>
          <a:bodyPr wrap="square" lIns="0" tIns="0" rIns="0" bIns="0" rtlCol="0">
            <a:noAutofit/>
          </a:bodyPr>
          <a:lstStyle/>
          <a:p>
            <a:endParaRPr/>
          </a:p>
        </p:txBody>
      </p:sp>
      <p:sp>
        <p:nvSpPr>
          <p:cNvPr id="36" name="object 36"/>
          <p:cNvSpPr/>
          <p:nvPr/>
        </p:nvSpPr>
        <p:spPr>
          <a:xfrm>
            <a:off x="7659487" y="4017980"/>
            <a:ext cx="210165" cy="85221"/>
          </a:xfrm>
          <a:prstGeom prst="rect">
            <a:avLst/>
          </a:prstGeom>
          <a:blipFill>
            <a:blip r:embed="rId35" cstate="print"/>
            <a:stretch>
              <a:fillRect/>
            </a:stretch>
          </a:blipFill>
        </p:spPr>
        <p:txBody>
          <a:bodyPr wrap="square" lIns="0" tIns="0" rIns="0" bIns="0" rtlCol="0">
            <a:noAutofit/>
          </a:bodyPr>
          <a:lstStyle/>
          <a:p>
            <a:endParaRPr/>
          </a:p>
        </p:txBody>
      </p:sp>
      <p:sp>
        <p:nvSpPr>
          <p:cNvPr id="37" name="object 37"/>
          <p:cNvSpPr/>
          <p:nvPr/>
        </p:nvSpPr>
        <p:spPr>
          <a:xfrm>
            <a:off x="8033560" y="4012436"/>
            <a:ext cx="288995" cy="82699"/>
          </a:xfrm>
          <a:prstGeom prst="rect">
            <a:avLst/>
          </a:prstGeom>
          <a:blipFill>
            <a:blip r:embed="rId36" cstate="print"/>
            <a:stretch>
              <a:fillRect/>
            </a:stretch>
          </a:blipFill>
        </p:spPr>
        <p:txBody>
          <a:bodyPr wrap="square" lIns="0" tIns="0" rIns="0" bIns="0" rtlCol="0">
            <a:noAutofit/>
          </a:bodyPr>
          <a:lstStyle/>
          <a:p>
            <a:endParaRPr/>
          </a:p>
        </p:txBody>
      </p:sp>
      <p:sp>
        <p:nvSpPr>
          <p:cNvPr id="38" name="object 38"/>
          <p:cNvSpPr/>
          <p:nvPr/>
        </p:nvSpPr>
        <p:spPr>
          <a:xfrm>
            <a:off x="8415946" y="4074962"/>
            <a:ext cx="178485" cy="44880"/>
          </a:xfrm>
          <a:prstGeom prst="rect">
            <a:avLst/>
          </a:prstGeom>
          <a:blipFill>
            <a:blip r:embed="rId37" cstate="print"/>
            <a:stretch>
              <a:fillRect/>
            </a:stretch>
          </a:blipFill>
        </p:spPr>
        <p:txBody>
          <a:bodyPr wrap="square" lIns="0" tIns="0" rIns="0" bIns="0" rtlCol="0">
            <a:noAutofit/>
          </a:bodyPr>
          <a:lstStyle/>
          <a:p>
            <a:endParaRPr/>
          </a:p>
        </p:txBody>
      </p:sp>
      <p:sp>
        <p:nvSpPr>
          <p:cNvPr id="39" name="object 39"/>
          <p:cNvSpPr/>
          <p:nvPr/>
        </p:nvSpPr>
        <p:spPr>
          <a:xfrm>
            <a:off x="7708668" y="3988734"/>
            <a:ext cx="227245" cy="61520"/>
          </a:xfrm>
          <a:prstGeom prst="rect">
            <a:avLst/>
          </a:prstGeom>
          <a:blipFill>
            <a:blip r:embed="rId38" cstate="print"/>
            <a:stretch>
              <a:fillRect/>
            </a:stretch>
          </a:blipFill>
        </p:spPr>
        <p:txBody>
          <a:bodyPr wrap="square" lIns="0" tIns="0" rIns="0" bIns="0" rtlCol="0">
            <a:noAutofit/>
          </a:bodyPr>
          <a:lstStyle/>
          <a:p>
            <a:endParaRPr/>
          </a:p>
        </p:txBody>
      </p:sp>
      <p:sp>
        <p:nvSpPr>
          <p:cNvPr id="40" name="object 40"/>
          <p:cNvSpPr/>
          <p:nvPr/>
        </p:nvSpPr>
        <p:spPr>
          <a:xfrm>
            <a:off x="7994073" y="4001847"/>
            <a:ext cx="295922" cy="68579"/>
          </a:xfrm>
          <a:prstGeom prst="rect">
            <a:avLst/>
          </a:prstGeom>
          <a:blipFill>
            <a:blip r:embed="rId39" cstate="print"/>
            <a:stretch>
              <a:fillRect/>
            </a:stretch>
          </a:blipFill>
        </p:spPr>
        <p:txBody>
          <a:bodyPr wrap="square" lIns="0" tIns="0" rIns="0" bIns="0" rtlCol="0">
            <a:noAutofit/>
          </a:bodyPr>
          <a:lstStyle/>
          <a:p>
            <a:endParaRPr/>
          </a:p>
        </p:txBody>
      </p:sp>
      <p:sp>
        <p:nvSpPr>
          <p:cNvPr id="41" name="object 41"/>
          <p:cNvSpPr/>
          <p:nvPr/>
        </p:nvSpPr>
        <p:spPr>
          <a:xfrm>
            <a:off x="7855527" y="3935786"/>
            <a:ext cx="261927" cy="92280"/>
          </a:xfrm>
          <a:prstGeom prst="rect">
            <a:avLst/>
          </a:prstGeom>
          <a:blipFill>
            <a:blip r:embed="rId40" cstate="print"/>
            <a:stretch>
              <a:fillRect/>
            </a:stretch>
          </a:blipFill>
        </p:spPr>
        <p:txBody>
          <a:bodyPr wrap="square" lIns="0" tIns="0" rIns="0" bIns="0" rtlCol="0">
            <a:noAutofit/>
          </a:bodyPr>
          <a:lstStyle/>
          <a:p>
            <a:endParaRPr/>
          </a:p>
        </p:txBody>
      </p:sp>
      <p:sp>
        <p:nvSpPr>
          <p:cNvPr id="42" name="object 42"/>
          <p:cNvSpPr/>
          <p:nvPr/>
        </p:nvSpPr>
        <p:spPr>
          <a:xfrm>
            <a:off x="8015547" y="3893933"/>
            <a:ext cx="369224" cy="115981"/>
          </a:xfrm>
          <a:prstGeom prst="rect">
            <a:avLst/>
          </a:prstGeom>
          <a:blipFill>
            <a:blip r:embed="rId41" cstate="print"/>
            <a:stretch>
              <a:fillRect/>
            </a:stretch>
          </a:blipFill>
        </p:spPr>
        <p:txBody>
          <a:bodyPr wrap="square" lIns="0" tIns="0" rIns="0" bIns="0" rtlCol="0">
            <a:noAutofit/>
          </a:bodyPr>
          <a:lstStyle/>
          <a:p>
            <a:endParaRPr/>
          </a:p>
        </p:txBody>
      </p:sp>
      <p:sp>
        <p:nvSpPr>
          <p:cNvPr id="43" name="object 43"/>
          <p:cNvSpPr/>
          <p:nvPr/>
        </p:nvSpPr>
        <p:spPr>
          <a:xfrm>
            <a:off x="7903327" y="3816779"/>
            <a:ext cx="395499" cy="107913"/>
          </a:xfrm>
          <a:prstGeom prst="rect">
            <a:avLst/>
          </a:prstGeom>
          <a:blipFill>
            <a:blip r:embed="rId42" cstate="print"/>
            <a:stretch>
              <a:fillRect/>
            </a:stretch>
          </a:blipFill>
        </p:spPr>
        <p:txBody>
          <a:bodyPr wrap="square" lIns="0" tIns="0" rIns="0" bIns="0" rtlCol="0">
            <a:noAutofit/>
          </a:bodyPr>
          <a:lstStyle/>
          <a:p>
            <a:endParaRPr/>
          </a:p>
        </p:txBody>
      </p:sp>
      <p:sp>
        <p:nvSpPr>
          <p:cNvPr id="44" name="object 44"/>
          <p:cNvSpPr/>
          <p:nvPr/>
        </p:nvSpPr>
        <p:spPr>
          <a:xfrm>
            <a:off x="8460973" y="3875277"/>
            <a:ext cx="150321" cy="39332"/>
          </a:xfrm>
          <a:prstGeom prst="rect">
            <a:avLst/>
          </a:prstGeom>
          <a:blipFill>
            <a:blip r:embed="rId43" cstate="print"/>
            <a:stretch>
              <a:fillRect/>
            </a:stretch>
          </a:blipFill>
        </p:spPr>
        <p:txBody>
          <a:bodyPr wrap="square" lIns="0" tIns="0" rIns="0" bIns="0" rtlCol="0">
            <a:noAutofit/>
          </a:bodyPr>
          <a:lstStyle/>
          <a:p>
            <a:endParaRPr/>
          </a:p>
        </p:txBody>
      </p:sp>
      <p:sp>
        <p:nvSpPr>
          <p:cNvPr id="45" name="object 45"/>
          <p:cNvSpPr/>
          <p:nvPr/>
        </p:nvSpPr>
        <p:spPr>
          <a:xfrm>
            <a:off x="8291948" y="3753243"/>
            <a:ext cx="299817" cy="146741"/>
          </a:xfrm>
          <a:prstGeom prst="rect">
            <a:avLst/>
          </a:prstGeom>
          <a:blipFill>
            <a:blip r:embed="rId44" cstate="print"/>
            <a:stretch>
              <a:fillRect/>
            </a:stretch>
          </a:blipFill>
        </p:spPr>
        <p:txBody>
          <a:bodyPr wrap="square" lIns="0" tIns="0" rIns="0" bIns="0" rtlCol="0">
            <a:noAutofit/>
          </a:bodyPr>
          <a:lstStyle/>
          <a:p>
            <a:endParaRPr/>
          </a:p>
        </p:txBody>
      </p:sp>
      <p:sp>
        <p:nvSpPr>
          <p:cNvPr id="46" name="object 46"/>
          <p:cNvSpPr/>
          <p:nvPr/>
        </p:nvSpPr>
        <p:spPr>
          <a:xfrm>
            <a:off x="8530244" y="3853087"/>
            <a:ext cx="113606" cy="30761"/>
          </a:xfrm>
          <a:prstGeom prst="rect">
            <a:avLst/>
          </a:prstGeom>
          <a:blipFill>
            <a:blip r:embed="rId45" cstate="print"/>
            <a:stretch>
              <a:fillRect/>
            </a:stretch>
          </a:blipFill>
        </p:spPr>
        <p:txBody>
          <a:bodyPr wrap="square" lIns="0" tIns="0" rIns="0" bIns="0" rtlCol="0">
            <a:noAutofit/>
          </a:bodyPr>
          <a:lstStyle/>
          <a:p>
            <a:endParaRPr/>
          </a:p>
        </p:txBody>
      </p:sp>
      <p:sp>
        <p:nvSpPr>
          <p:cNvPr id="47" name="object 47"/>
          <p:cNvSpPr/>
          <p:nvPr/>
        </p:nvSpPr>
        <p:spPr>
          <a:xfrm>
            <a:off x="8041870" y="3810223"/>
            <a:ext cx="283325" cy="77657"/>
          </a:xfrm>
          <a:prstGeom prst="rect">
            <a:avLst/>
          </a:prstGeom>
          <a:blipFill>
            <a:blip r:embed="rId46" cstate="print"/>
            <a:stretch>
              <a:fillRect/>
            </a:stretch>
          </a:blipFill>
        </p:spPr>
        <p:txBody>
          <a:bodyPr wrap="square" lIns="0" tIns="0" rIns="0" bIns="0" rtlCol="0">
            <a:noAutofit/>
          </a:bodyPr>
          <a:lstStyle/>
          <a:p>
            <a:endParaRPr/>
          </a:p>
        </p:txBody>
      </p:sp>
      <p:sp>
        <p:nvSpPr>
          <p:cNvPr id="48" name="object 48"/>
          <p:cNvSpPr/>
          <p:nvPr/>
        </p:nvSpPr>
        <p:spPr>
          <a:xfrm>
            <a:off x="8084822" y="3792575"/>
            <a:ext cx="174366" cy="65554"/>
          </a:xfrm>
          <a:prstGeom prst="rect">
            <a:avLst/>
          </a:prstGeom>
          <a:blipFill>
            <a:blip r:embed="rId47" cstate="print"/>
            <a:stretch>
              <a:fillRect/>
            </a:stretch>
          </a:blipFill>
        </p:spPr>
        <p:txBody>
          <a:bodyPr wrap="square" lIns="0" tIns="0" rIns="0" bIns="0" rtlCol="0">
            <a:noAutofit/>
          </a:bodyPr>
          <a:lstStyle/>
          <a:p>
            <a:endParaRPr/>
          </a:p>
        </p:txBody>
      </p:sp>
      <p:sp>
        <p:nvSpPr>
          <p:cNvPr id="49" name="object 49"/>
          <p:cNvSpPr/>
          <p:nvPr/>
        </p:nvSpPr>
        <p:spPr>
          <a:xfrm>
            <a:off x="8098677" y="3620622"/>
            <a:ext cx="187035" cy="222884"/>
          </a:xfrm>
          <a:prstGeom prst="rect">
            <a:avLst/>
          </a:prstGeom>
          <a:blipFill>
            <a:blip r:embed="rId48" cstate="print"/>
            <a:stretch>
              <a:fillRect/>
            </a:stretch>
          </a:blipFill>
        </p:spPr>
        <p:txBody>
          <a:bodyPr wrap="square" lIns="0" tIns="0" rIns="0" bIns="0" rtlCol="0">
            <a:noAutofit/>
          </a:bodyPr>
          <a:lstStyle/>
          <a:p>
            <a:endParaRPr/>
          </a:p>
        </p:txBody>
      </p:sp>
      <p:sp>
        <p:nvSpPr>
          <p:cNvPr id="50" name="object 50"/>
          <p:cNvSpPr/>
          <p:nvPr/>
        </p:nvSpPr>
        <p:spPr>
          <a:xfrm>
            <a:off x="7744693" y="3784002"/>
            <a:ext cx="206195" cy="44375"/>
          </a:xfrm>
          <a:prstGeom prst="rect">
            <a:avLst/>
          </a:prstGeom>
          <a:blipFill>
            <a:blip r:embed="rId49" cstate="print"/>
            <a:stretch>
              <a:fillRect/>
            </a:stretch>
          </a:blipFill>
        </p:spPr>
        <p:txBody>
          <a:bodyPr wrap="square" lIns="0" tIns="0" rIns="0" bIns="0" rtlCol="0">
            <a:noAutofit/>
          </a:bodyPr>
          <a:lstStyle/>
          <a:p>
            <a:endParaRPr/>
          </a:p>
        </p:txBody>
      </p:sp>
      <p:sp>
        <p:nvSpPr>
          <p:cNvPr id="51" name="object 51"/>
          <p:cNvSpPr/>
          <p:nvPr/>
        </p:nvSpPr>
        <p:spPr>
          <a:xfrm>
            <a:off x="8483831" y="3756772"/>
            <a:ext cx="175952" cy="89759"/>
          </a:xfrm>
          <a:prstGeom prst="rect">
            <a:avLst/>
          </a:prstGeom>
          <a:blipFill>
            <a:blip r:embed="rId50" cstate="print"/>
            <a:stretch>
              <a:fillRect/>
            </a:stretch>
          </a:blipFill>
        </p:spPr>
        <p:txBody>
          <a:bodyPr wrap="square" lIns="0" tIns="0" rIns="0" bIns="0" rtlCol="0">
            <a:noAutofit/>
          </a:bodyPr>
          <a:lstStyle/>
          <a:p>
            <a:endParaRPr/>
          </a:p>
        </p:txBody>
      </p:sp>
      <p:sp>
        <p:nvSpPr>
          <p:cNvPr id="52" name="object 52"/>
          <p:cNvSpPr/>
          <p:nvPr/>
        </p:nvSpPr>
        <p:spPr>
          <a:xfrm>
            <a:off x="7721833" y="3683655"/>
            <a:ext cx="192435" cy="107912"/>
          </a:xfrm>
          <a:prstGeom prst="rect">
            <a:avLst/>
          </a:prstGeom>
          <a:blipFill>
            <a:blip r:embed="rId51" cstate="print"/>
            <a:stretch>
              <a:fillRect/>
            </a:stretch>
          </a:blipFill>
        </p:spPr>
        <p:txBody>
          <a:bodyPr wrap="square" lIns="0" tIns="0" rIns="0" bIns="0" rtlCol="0">
            <a:noAutofit/>
          </a:bodyPr>
          <a:lstStyle/>
          <a:p>
            <a:endParaRPr/>
          </a:p>
        </p:txBody>
      </p:sp>
      <p:sp>
        <p:nvSpPr>
          <p:cNvPr id="53" name="object 53"/>
          <p:cNvSpPr/>
          <p:nvPr/>
        </p:nvSpPr>
        <p:spPr>
          <a:xfrm>
            <a:off x="8223365" y="3641801"/>
            <a:ext cx="112222" cy="52948"/>
          </a:xfrm>
          <a:prstGeom prst="rect">
            <a:avLst/>
          </a:prstGeom>
          <a:blipFill>
            <a:blip r:embed="rId52" cstate="print"/>
            <a:stretch>
              <a:fillRect/>
            </a:stretch>
          </a:blipFill>
        </p:spPr>
        <p:txBody>
          <a:bodyPr wrap="square" lIns="0" tIns="0" rIns="0" bIns="0" rtlCol="0">
            <a:noAutofit/>
          </a:bodyPr>
          <a:lstStyle/>
          <a:p>
            <a:endParaRPr/>
          </a:p>
        </p:txBody>
      </p:sp>
      <p:sp>
        <p:nvSpPr>
          <p:cNvPr id="54" name="object 54"/>
          <p:cNvSpPr/>
          <p:nvPr/>
        </p:nvSpPr>
        <p:spPr>
          <a:xfrm>
            <a:off x="8131928" y="3587844"/>
            <a:ext cx="142105" cy="106399"/>
          </a:xfrm>
          <a:prstGeom prst="rect">
            <a:avLst/>
          </a:prstGeom>
          <a:blipFill>
            <a:blip r:embed="rId53" cstate="print"/>
            <a:stretch>
              <a:fillRect/>
            </a:stretch>
          </a:blipFill>
        </p:spPr>
        <p:txBody>
          <a:bodyPr wrap="square" lIns="0" tIns="0" rIns="0" bIns="0" rtlCol="0">
            <a:noAutofit/>
          </a:bodyPr>
          <a:lstStyle/>
          <a:p>
            <a:endParaRPr/>
          </a:p>
        </p:txBody>
      </p:sp>
      <p:sp>
        <p:nvSpPr>
          <p:cNvPr id="55" name="object 55"/>
          <p:cNvSpPr/>
          <p:nvPr/>
        </p:nvSpPr>
        <p:spPr>
          <a:xfrm>
            <a:off x="8208818" y="3562630"/>
            <a:ext cx="109451" cy="80178"/>
          </a:xfrm>
          <a:prstGeom prst="rect">
            <a:avLst/>
          </a:prstGeom>
          <a:blipFill>
            <a:blip r:embed="rId54" cstate="print"/>
            <a:stretch>
              <a:fillRect/>
            </a:stretch>
          </a:blipFill>
        </p:spPr>
        <p:txBody>
          <a:bodyPr wrap="square" lIns="0" tIns="0" rIns="0" bIns="0" rtlCol="0">
            <a:noAutofit/>
          </a:bodyPr>
          <a:lstStyle/>
          <a:p>
            <a:endParaRPr/>
          </a:p>
        </p:txBody>
      </p:sp>
      <p:sp>
        <p:nvSpPr>
          <p:cNvPr id="56" name="object 56"/>
          <p:cNvSpPr/>
          <p:nvPr/>
        </p:nvSpPr>
        <p:spPr>
          <a:xfrm>
            <a:off x="7712132" y="883977"/>
            <a:ext cx="40178" cy="53452"/>
          </a:xfrm>
          <a:prstGeom prst="rect">
            <a:avLst/>
          </a:prstGeom>
          <a:blipFill>
            <a:blip r:embed="rId55" cstate="print"/>
            <a:stretch>
              <a:fillRect/>
            </a:stretch>
          </a:blipFill>
        </p:spPr>
        <p:txBody>
          <a:bodyPr wrap="square" lIns="0" tIns="0" rIns="0" bIns="0" rtlCol="0">
            <a:noAutofit/>
          </a:bodyPr>
          <a:lstStyle/>
          <a:p>
            <a:endParaRPr/>
          </a:p>
        </p:txBody>
      </p:sp>
      <p:sp>
        <p:nvSpPr>
          <p:cNvPr id="57" name="object 57"/>
          <p:cNvSpPr/>
          <p:nvPr/>
        </p:nvSpPr>
        <p:spPr>
          <a:xfrm>
            <a:off x="7676110" y="849183"/>
            <a:ext cx="76587" cy="75135"/>
          </a:xfrm>
          <a:prstGeom prst="rect">
            <a:avLst/>
          </a:prstGeom>
          <a:blipFill>
            <a:blip r:embed="rId56" cstate="print"/>
            <a:stretch>
              <a:fillRect/>
            </a:stretch>
          </a:blipFill>
        </p:spPr>
        <p:txBody>
          <a:bodyPr wrap="square" lIns="0" tIns="0" rIns="0" bIns="0" rtlCol="0">
            <a:noAutofit/>
          </a:bodyPr>
          <a:lstStyle/>
          <a:p>
            <a:endParaRPr/>
          </a:p>
        </p:txBody>
      </p:sp>
      <p:sp>
        <p:nvSpPr>
          <p:cNvPr id="58" name="object 58"/>
          <p:cNvSpPr/>
          <p:nvPr/>
        </p:nvSpPr>
        <p:spPr>
          <a:xfrm>
            <a:off x="7435734" y="844645"/>
            <a:ext cx="15240" cy="47904"/>
          </a:xfrm>
          <a:prstGeom prst="rect">
            <a:avLst/>
          </a:prstGeom>
          <a:blipFill>
            <a:blip r:embed="rId57" cstate="print"/>
            <a:stretch>
              <a:fillRect/>
            </a:stretch>
          </a:blipFill>
        </p:spPr>
        <p:txBody>
          <a:bodyPr wrap="square" lIns="0" tIns="0" rIns="0" bIns="0" rtlCol="0">
            <a:noAutofit/>
          </a:bodyPr>
          <a:lstStyle/>
          <a:p>
            <a:endParaRPr/>
          </a:p>
        </p:txBody>
      </p:sp>
      <p:sp>
        <p:nvSpPr>
          <p:cNvPr id="59" name="object 59"/>
          <p:cNvSpPr/>
          <p:nvPr/>
        </p:nvSpPr>
        <p:spPr>
          <a:xfrm>
            <a:off x="7635933" y="739756"/>
            <a:ext cx="160712" cy="165903"/>
          </a:xfrm>
          <a:prstGeom prst="rect">
            <a:avLst/>
          </a:prstGeom>
          <a:blipFill>
            <a:blip r:embed="rId58" cstate="print"/>
            <a:stretch>
              <a:fillRect/>
            </a:stretch>
          </a:blipFill>
        </p:spPr>
        <p:txBody>
          <a:bodyPr wrap="square" lIns="0" tIns="0" rIns="0" bIns="0" rtlCol="0">
            <a:noAutofit/>
          </a:bodyPr>
          <a:lstStyle/>
          <a:p>
            <a:endParaRPr/>
          </a:p>
        </p:txBody>
      </p:sp>
      <p:sp>
        <p:nvSpPr>
          <p:cNvPr id="60" name="object 60"/>
          <p:cNvSpPr/>
          <p:nvPr/>
        </p:nvSpPr>
        <p:spPr>
          <a:xfrm>
            <a:off x="7358149" y="810353"/>
            <a:ext cx="128154" cy="79170"/>
          </a:xfrm>
          <a:prstGeom prst="rect">
            <a:avLst/>
          </a:prstGeom>
          <a:blipFill>
            <a:blip r:embed="rId59" cstate="print"/>
            <a:stretch>
              <a:fillRect/>
            </a:stretch>
          </a:blipFill>
        </p:spPr>
        <p:txBody>
          <a:bodyPr wrap="square" lIns="0" tIns="0" rIns="0" bIns="0" rtlCol="0">
            <a:noAutofit/>
          </a:bodyPr>
          <a:lstStyle/>
          <a:p>
            <a:endParaRPr/>
          </a:p>
        </p:txBody>
      </p:sp>
      <p:sp>
        <p:nvSpPr>
          <p:cNvPr id="61" name="object 61"/>
          <p:cNvSpPr/>
          <p:nvPr/>
        </p:nvSpPr>
        <p:spPr>
          <a:xfrm>
            <a:off x="7366464" y="737235"/>
            <a:ext cx="192975" cy="76648"/>
          </a:xfrm>
          <a:prstGeom prst="rect">
            <a:avLst/>
          </a:prstGeom>
          <a:blipFill>
            <a:blip r:embed="rId60" cstate="print"/>
            <a:stretch>
              <a:fillRect/>
            </a:stretch>
          </a:blipFill>
        </p:spPr>
        <p:txBody>
          <a:bodyPr wrap="square" lIns="0" tIns="0" rIns="0" bIns="0" rtlCol="0">
            <a:noAutofit/>
          </a:bodyPr>
          <a:lstStyle/>
          <a:p>
            <a:endParaRPr/>
          </a:p>
        </p:txBody>
      </p:sp>
      <p:sp>
        <p:nvSpPr>
          <p:cNvPr id="62" name="object 62"/>
          <p:cNvSpPr/>
          <p:nvPr/>
        </p:nvSpPr>
        <p:spPr>
          <a:xfrm>
            <a:off x="7705901" y="698406"/>
            <a:ext cx="245917" cy="74631"/>
          </a:xfrm>
          <a:prstGeom prst="rect">
            <a:avLst/>
          </a:prstGeom>
          <a:blipFill>
            <a:blip r:embed="rId61" cstate="print"/>
            <a:stretch>
              <a:fillRect/>
            </a:stretch>
          </a:blipFill>
        </p:spPr>
        <p:txBody>
          <a:bodyPr wrap="square" lIns="0" tIns="0" rIns="0" bIns="0" rtlCol="0">
            <a:noAutofit/>
          </a:bodyPr>
          <a:lstStyle/>
          <a:p>
            <a:endParaRPr/>
          </a:p>
        </p:txBody>
      </p:sp>
      <p:sp>
        <p:nvSpPr>
          <p:cNvPr id="63" name="object 63"/>
          <p:cNvSpPr/>
          <p:nvPr/>
        </p:nvSpPr>
        <p:spPr>
          <a:xfrm>
            <a:off x="7493231" y="668151"/>
            <a:ext cx="190540" cy="93288"/>
          </a:xfrm>
          <a:prstGeom prst="rect">
            <a:avLst/>
          </a:prstGeom>
          <a:blipFill>
            <a:blip r:embed="rId62" cstate="print"/>
            <a:stretch>
              <a:fillRect/>
            </a:stretch>
          </a:blipFill>
        </p:spPr>
        <p:txBody>
          <a:bodyPr wrap="square" lIns="0" tIns="0" rIns="0" bIns="0" rtlCol="0">
            <a:noAutofit/>
          </a:bodyPr>
          <a:lstStyle/>
          <a:p>
            <a:endParaRPr/>
          </a:p>
        </p:txBody>
      </p:sp>
      <p:sp>
        <p:nvSpPr>
          <p:cNvPr id="64" name="object 64"/>
          <p:cNvSpPr/>
          <p:nvPr/>
        </p:nvSpPr>
        <p:spPr>
          <a:xfrm>
            <a:off x="7306890" y="646468"/>
            <a:ext cx="212855" cy="48409"/>
          </a:xfrm>
          <a:prstGeom prst="rect">
            <a:avLst/>
          </a:prstGeom>
          <a:blipFill>
            <a:blip r:embed="rId63" cstate="print"/>
            <a:stretch>
              <a:fillRect/>
            </a:stretch>
          </a:blipFill>
        </p:spPr>
        <p:txBody>
          <a:bodyPr wrap="square" lIns="0" tIns="0" rIns="0" bIns="0" rtlCol="0">
            <a:noAutofit/>
          </a:bodyPr>
          <a:lstStyle/>
          <a:p>
            <a:endParaRPr/>
          </a:p>
        </p:txBody>
      </p:sp>
      <p:sp>
        <p:nvSpPr>
          <p:cNvPr id="65" name="object 65"/>
          <p:cNvSpPr/>
          <p:nvPr/>
        </p:nvSpPr>
        <p:spPr>
          <a:xfrm>
            <a:off x="7619310" y="631527"/>
            <a:ext cx="372686" cy="133442"/>
          </a:xfrm>
          <a:prstGeom prst="rect">
            <a:avLst/>
          </a:prstGeom>
          <a:blipFill>
            <a:blip r:embed="rId64" cstate="print"/>
            <a:stretch>
              <a:fillRect/>
            </a:stretch>
          </a:blipFill>
        </p:spPr>
        <p:txBody>
          <a:bodyPr wrap="square" lIns="0" tIns="0" rIns="0" bIns="0" rtlCol="0">
            <a:noAutofit/>
          </a:bodyPr>
          <a:lstStyle/>
          <a:p>
            <a:endParaRPr/>
          </a:p>
        </p:txBody>
      </p:sp>
      <p:sp>
        <p:nvSpPr>
          <p:cNvPr id="66" name="object 66"/>
          <p:cNvSpPr/>
          <p:nvPr/>
        </p:nvSpPr>
        <p:spPr>
          <a:xfrm>
            <a:off x="7250779" y="623272"/>
            <a:ext cx="316057" cy="54964"/>
          </a:xfrm>
          <a:prstGeom prst="rect">
            <a:avLst/>
          </a:prstGeom>
          <a:blipFill>
            <a:blip r:embed="rId65" cstate="print"/>
            <a:stretch>
              <a:fillRect/>
            </a:stretch>
          </a:blipFill>
        </p:spPr>
        <p:txBody>
          <a:bodyPr wrap="square" lIns="0" tIns="0" rIns="0" bIns="0" rtlCol="0">
            <a:noAutofit/>
          </a:bodyPr>
          <a:lstStyle/>
          <a:p>
            <a:endParaRPr/>
          </a:p>
        </p:txBody>
      </p:sp>
      <p:sp>
        <p:nvSpPr>
          <p:cNvPr id="67" name="object 67"/>
          <p:cNvSpPr/>
          <p:nvPr/>
        </p:nvSpPr>
        <p:spPr>
          <a:xfrm>
            <a:off x="7538952" y="590494"/>
            <a:ext cx="163773" cy="66059"/>
          </a:xfrm>
          <a:prstGeom prst="rect">
            <a:avLst/>
          </a:prstGeom>
          <a:blipFill>
            <a:blip r:embed="rId66" cstate="print"/>
            <a:stretch>
              <a:fillRect/>
            </a:stretch>
          </a:blipFill>
        </p:spPr>
        <p:txBody>
          <a:bodyPr wrap="square" lIns="0" tIns="0" rIns="0" bIns="0" rtlCol="0">
            <a:noAutofit/>
          </a:bodyPr>
          <a:lstStyle/>
          <a:p>
            <a:endParaRPr/>
          </a:p>
        </p:txBody>
      </p:sp>
      <p:sp>
        <p:nvSpPr>
          <p:cNvPr id="68" name="object 68"/>
          <p:cNvSpPr/>
          <p:nvPr/>
        </p:nvSpPr>
        <p:spPr>
          <a:xfrm>
            <a:off x="7295110" y="582426"/>
            <a:ext cx="99138" cy="55973"/>
          </a:xfrm>
          <a:prstGeom prst="rect">
            <a:avLst/>
          </a:prstGeom>
          <a:blipFill>
            <a:blip r:embed="rId67" cstate="print"/>
            <a:stretch>
              <a:fillRect/>
            </a:stretch>
          </a:blipFill>
        </p:spPr>
        <p:txBody>
          <a:bodyPr wrap="square" lIns="0" tIns="0" rIns="0" bIns="0" rtlCol="0">
            <a:noAutofit/>
          </a:bodyPr>
          <a:lstStyle/>
          <a:p>
            <a:endParaRPr/>
          </a:p>
        </p:txBody>
      </p:sp>
      <p:sp>
        <p:nvSpPr>
          <p:cNvPr id="69" name="object 69"/>
          <p:cNvSpPr/>
          <p:nvPr/>
        </p:nvSpPr>
        <p:spPr>
          <a:xfrm>
            <a:off x="7604069" y="612176"/>
            <a:ext cx="26670" cy="1009"/>
          </a:xfrm>
          <a:prstGeom prst="rect">
            <a:avLst/>
          </a:prstGeom>
          <a:blipFill>
            <a:blip r:embed="rId68" cstate="print"/>
            <a:stretch>
              <a:fillRect/>
            </a:stretch>
          </a:blipFill>
        </p:spPr>
        <p:txBody>
          <a:bodyPr wrap="square" lIns="0" tIns="0" rIns="0" bIns="0" rtlCol="0">
            <a:noAutofit/>
          </a:bodyPr>
          <a:lstStyle/>
          <a:p>
            <a:endParaRPr/>
          </a:p>
        </p:txBody>
      </p:sp>
      <p:sp>
        <p:nvSpPr>
          <p:cNvPr id="70" name="object 70"/>
          <p:cNvSpPr/>
          <p:nvPr/>
        </p:nvSpPr>
        <p:spPr>
          <a:xfrm>
            <a:off x="7445434" y="485102"/>
            <a:ext cx="155171" cy="108417"/>
          </a:xfrm>
          <a:prstGeom prst="rect">
            <a:avLst/>
          </a:prstGeom>
          <a:blipFill>
            <a:blip r:embed="rId69" cstate="print"/>
            <a:stretch>
              <a:fillRect/>
            </a:stretch>
          </a:blipFill>
        </p:spPr>
        <p:txBody>
          <a:bodyPr wrap="square" lIns="0" tIns="0" rIns="0" bIns="0" rtlCol="0">
            <a:noAutofit/>
          </a:bodyPr>
          <a:lstStyle/>
          <a:p>
            <a:endParaRPr/>
          </a:p>
        </p:txBody>
      </p:sp>
      <p:sp>
        <p:nvSpPr>
          <p:cNvPr id="71" name="object 71"/>
          <p:cNvSpPr/>
          <p:nvPr/>
        </p:nvSpPr>
        <p:spPr>
          <a:xfrm>
            <a:off x="7670572" y="473504"/>
            <a:ext cx="205046" cy="149767"/>
          </a:xfrm>
          <a:prstGeom prst="rect">
            <a:avLst/>
          </a:prstGeom>
          <a:blipFill>
            <a:blip r:embed="rId70" cstate="print"/>
            <a:stretch>
              <a:fillRect/>
            </a:stretch>
          </a:blipFill>
        </p:spPr>
        <p:txBody>
          <a:bodyPr wrap="square" lIns="0" tIns="0" rIns="0" bIns="0" rtlCol="0">
            <a:noAutofit/>
          </a:bodyPr>
          <a:lstStyle/>
          <a:p>
            <a:endParaRPr/>
          </a:p>
        </p:txBody>
      </p:sp>
      <p:sp>
        <p:nvSpPr>
          <p:cNvPr id="72" name="object 72"/>
          <p:cNvSpPr/>
          <p:nvPr/>
        </p:nvSpPr>
        <p:spPr>
          <a:xfrm>
            <a:off x="7773093" y="462917"/>
            <a:ext cx="110836" cy="75135"/>
          </a:xfrm>
          <a:prstGeom prst="rect">
            <a:avLst/>
          </a:prstGeom>
          <a:blipFill>
            <a:blip r:embed="rId71" cstate="print"/>
            <a:stretch>
              <a:fillRect/>
            </a:stretch>
          </a:blipFill>
        </p:spPr>
        <p:txBody>
          <a:bodyPr wrap="square" lIns="0" tIns="0" rIns="0" bIns="0" rtlCol="0">
            <a:noAutofit/>
          </a:bodyPr>
          <a:lstStyle/>
          <a:p>
            <a:endParaRPr/>
          </a:p>
        </p:txBody>
      </p:sp>
      <p:sp>
        <p:nvSpPr>
          <p:cNvPr id="73" name="object 73"/>
          <p:cNvSpPr/>
          <p:nvPr/>
        </p:nvSpPr>
        <p:spPr>
          <a:xfrm>
            <a:off x="7805651" y="466950"/>
            <a:ext cx="63730" cy="43871"/>
          </a:xfrm>
          <a:prstGeom prst="rect">
            <a:avLst/>
          </a:prstGeom>
          <a:blipFill>
            <a:blip r:embed="rId72" cstate="print"/>
            <a:stretch>
              <a:fillRect/>
            </a:stretch>
          </a:blipFill>
        </p:spPr>
        <p:txBody>
          <a:bodyPr wrap="square" lIns="0" tIns="0" rIns="0" bIns="0" rtlCol="0">
            <a:noAutofit/>
          </a:bodyPr>
          <a:lstStyle/>
          <a:p>
            <a:endParaRPr/>
          </a:p>
        </p:txBody>
      </p:sp>
      <p:sp>
        <p:nvSpPr>
          <p:cNvPr id="74" name="object 74"/>
          <p:cNvSpPr/>
          <p:nvPr/>
        </p:nvSpPr>
        <p:spPr>
          <a:xfrm>
            <a:off x="7450281" y="419548"/>
            <a:ext cx="142702" cy="92784"/>
          </a:xfrm>
          <a:prstGeom prst="rect">
            <a:avLst/>
          </a:prstGeom>
          <a:blipFill>
            <a:blip r:embed="rId73" cstate="print"/>
            <a:stretch>
              <a:fillRect/>
            </a:stretch>
          </a:blipFill>
        </p:spPr>
        <p:txBody>
          <a:bodyPr wrap="square" lIns="0" tIns="0" rIns="0" bIns="0" rtlCol="0">
            <a:noAutofit/>
          </a:bodyPr>
          <a:lstStyle/>
          <a:p>
            <a:endParaRPr/>
          </a:p>
        </p:txBody>
      </p:sp>
      <p:sp>
        <p:nvSpPr>
          <p:cNvPr id="75" name="object 75"/>
          <p:cNvSpPr/>
          <p:nvPr/>
        </p:nvSpPr>
        <p:spPr>
          <a:xfrm>
            <a:off x="7854144" y="3255881"/>
            <a:ext cx="119765" cy="65207"/>
          </a:xfrm>
          <a:prstGeom prst="rect">
            <a:avLst/>
          </a:prstGeom>
          <a:blipFill>
            <a:blip r:embed="rId74" cstate="print"/>
            <a:stretch>
              <a:fillRect/>
            </a:stretch>
          </a:blipFill>
        </p:spPr>
        <p:txBody>
          <a:bodyPr wrap="square" lIns="0" tIns="0" rIns="0" bIns="0" rtlCol="0">
            <a:noAutofit/>
          </a:bodyPr>
          <a:lstStyle/>
          <a:p>
            <a:endParaRPr/>
          </a:p>
        </p:txBody>
      </p:sp>
      <p:sp>
        <p:nvSpPr>
          <p:cNvPr id="76" name="object 76"/>
          <p:cNvSpPr/>
          <p:nvPr/>
        </p:nvSpPr>
        <p:spPr>
          <a:xfrm>
            <a:off x="7836130" y="3237043"/>
            <a:ext cx="58407" cy="48746"/>
          </a:xfrm>
          <a:prstGeom prst="rect">
            <a:avLst/>
          </a:prstGeom>
          <a:blipFill>
            <a:blip r:embed="rId75" cstate="print"/>
            <a:stretch>
              <a:fillRect/>
            </a:stretch>
          </a:blipFill>
        </p:spPr>
        <p:txBody>
          <a:bodyPr wrap="square" lIns="0" tIns="0" rIns="0" bIns="0" rtlCol="0">
            <a:noAutofit/>
          </a:bodyPr>
          <a:lstStyle/>
          <a:p>
            <a:endParaRPr/>
          </a:p>
        </p:txBody>
      </p:sp>
      <p:sp>
        <p:nvSpPr>
          <p:cNvPr id="77" name="object 77"/>
          <p:cNvSpPr/>
          <p:nvPr/>
        </p:nvSpPr>
        <p:spPr>
          <a:xfrm>
            <a:off x="7965375" y="3279907"/>
            <a:ext cx="10687" cy="4202"/>
          </a:xfrm>
          <a:prstGeom prst="rect">
            <a:avLst/>
          </a:prstGeom>
          <a:blipFill>
            <a:blip r:embed="rId76" cstate="print"/>
            <a:stretch>
              <a:fillRect/>
            </a:stretch>
          </a:blipFill>
        </p:spPr>
        <p:txBody>
          <a:bodyPr wrap="square" lIns="0" tIns="0" rIns="0" bIns="0" rtlCol="0">
            <a:noAutofit/>
          </a:bodyPr>
          <a:lstStyle/>
          <a:p>
            <a:endParaRPr/>
          </a:p>
        </p:txBody>
      </p:sp>
      <p:sp>
        <p:nvSpPr>
          <p:cNvPr id="78" name="object 78"/>
          <p:cNvSpPr/>
          <p:nvPr/>
        </p:nvSpPr>
        <p:spPr>
          <a:xfrm>
            <a:off x="7834054" y="3223971"/>
            <a:ext cx="151015" cy="58528"/>
          </a:xfrm>
          <a:prstGeom prst="rect">
            <a:avLst/>
          </a:prstGeom>
          <a:blipFill>
            <a:blip r:embed="rId77" cstate="print"/>
            <a:stretch>
              <a:fillRect/>
            </a:stretch>
          </a:blipFill>
        </p:spPr>
        <p:txBody>
          <a:bodyPr wrap="square" lIns="0" tIns="0" rIns="0" bIns="0" rtlCol="0">
            <a:noAutofit/>
          </a:bodyPr>
          <a:lstStyle/>
          <a:p>
            <a:endParaRPr/>
          </a:p>
        </p:txBody>
      </p:sp>
      <p:sp>
        <p:nvSpPr>
          <p:cNvPr id="79" name="object 79"/>
          <p:cNvSpPr/>
          <p:nvPr/>
        </p:nvSpPr>
        <p:spPr>
          <a:xfrm>
            <a:off x="7599221" y="3127367"/>
            <a:ext cx="385848" cy="130691"/>
          </a:xfrm>
          <a:prstGeom prst="rect">
            <a:avLst/>
          </a:prstGeom>
          <a:blipFill>
            <a:blip r:embed="rId78" cstate="print"/>
            <a:stretch>
              <a:fillRect/>
            </a:stretch>
          </a:blipFill>
        </p:spPr>
        <p:txBody>
          <a:bodyPr wrap="square" lIns="0" tIns="0" rIns="0" bIns="0" rtlCol="0">
            <a:noAutofit/>
          </a:bodyPr>
          <a:lstStyle/>
          <a:p>
            <a:endParaRPr/>
          </a:p>
        </p:txBody>
      </p:sp>
      <p:sp>
        <p:nvSpPr>
          <p:cNvPr id="80" name="object 80"/>
          <p:cNvSpPr/>
          <p:nvPr/>
        </p:nvSpPr>
        <p:spPr>
          <a:xfrm>
            <a:off x="7597833" y="3119381"/>
            <a:ext cx="318204" cy="125226"/>
          </a:xfrm>
          <a:prstGeom prst="rect">
            <a:avLst/>
          </a:prstGeom>
          <a:blipFill>
            <a:blip r:embed="rId79" cstate="print"/>
            <a:stretch>
              <a:fillRect/>
            </a:stretch>
          </a:blipFill>
        </p:spPr>
        <p:txBody>
          <a:bodyPr wrap="square" lIns="0" tIns="0" rIns="0" bIns="0" rtlCol="0">
            <a:noAutofit/>
          </a:bodyPr>
          <a:lstStyle/>
          <a:p>
            <a:endParaRPr/>
          </a:p>
        </p:txBody>
      </p:sp>
      <p:sp>
        <p:nvSpPr>
          <p:cNvPr id="81" name="object 81"/>
          <p:cNvSpPr/>
          <p:nvPr/>
        </p:nvSpPr>
        <p:spPr>
          <a:xfrm>
            <a:off x="7613768" y="3100630"/>
            <a:ext cx="566650" cy="96072"/>
          </a:xfrm>
          <a:prstGeom prst="rect">
            <a:avLst/>
          </a:prstGeom>
          <a:blipFill>
            <a:blip r:embed="rId80" cstate="print"/>
            <a:stretch>
              <a:fillRect/>
            </a:stretch>
          </a:blipFill>
        </p:spPr>
        <p:txBody>
          <a:bodyPr wrap="square" lIns="0" tIns="0" rIns="0" bIns="0" rtlCol="0">
            <a:noAutofit/>
          </a:bodyPr>
          <a:lstStyle/>
          <a:p>
            <a:endParaRPr/>
          </a:p>
        </p:txBody>
      </p:sp>
      <p:sp>
        <p:nvSpPr>
          <p:cNvPr id="82" name="object 82"/>
          <p:cNvSpPr/>
          <p:nvPr/>
        </p:nvSpPr>
        <p:spPr>
          <a:xfrm>
            <a:off x="7579132" y="3034116"/>
            <a:ext cx="586739" cy="89468"/>
          </a:xfrm>
          <a:prstGeom prst="rect">
            <a:avLst/>
          </a:prstGeom>
          <a:blipFill>
            <a:blip r:embed="rId81" cstate="print"/>
            <a:stretch>
              <a:fillRect/>
            </a:stretch>
          </a:blipFill>
        </p:spPr>
        <p:txBody>
          <a:bodyPr wrap="square" lIns="0" tIns="0" rIns="0" bIns="0" rtlCol="0">
            <a:noAutofit/>
          </a:bodyPr>
          <a:lstStyle/>
          <a:p>
            <a:endParaRPr/>
          </a:p>
        </p:txBody>
      </p:sp>
      <p:sp>
        <p:nvSpPr>
          <p:cNvPr id="83" name="object 83"/>
          <p:cNvSpPr/>
          <p:nvPr/>
        </p:nvSpPr>
        <p:spPr>
          <a:xfrm>
            <a:off x="7585364" y="3037018"/>
            <a:ext cx="110066" cy="28575"/>
          </a:xfrm>
          <a:prstGeom prst="rect">
            <a:avLst/>
          </a:prstGeom>
          <a:blipFill>
            <a:blip r:embed="rId82" cstate="print"/>
            <a:stretch>
              <a:fillRect/>
            </a:stretch>
          </a:blipFill>
        </p:spPr>
        <p:txBody>
          <a:bodyPr wrap="square" lIns="0" tIns="0" rIns="0" bIns="0" rtlCol="0">
            <a:noAutofit/>
          </a:bodyPr>
          <a:lstStyle/>
          <a:p>
            <a:endParaRPr/>
          </a:p>
        </p:txBody>
      </p:sp>
      <p:sp>
        <p:nvSpPr>
          <p:cNvPr id="84" name="object 84"/>
          <p:cNvSpPr/>
          <p:nvPr/>
        </p:nvSpPr>
        <p:spPr>
          <a:xfrm>
            <a:off x="7556961" y="2968104"/>
            <a:ext cx="546112" cy="100343"/>
          </a:xfrm>
          <a:prstGeom prst="rect">
            <a:avLst/>
          </a:prstGeom>
          <a:blipFill>
            <a:blip r:embed="rId83" cstate="print"/>
            <a:stretch>
              <a:fillRect/>
            </a:stretch>
          </a:blipFill>
        </p:spPr>
        <p:txBody>
          <a:bodyPr wrap="square" lIns="0" tIns="0" rIns="0" bIns="0" rtlCol="0">
            <a:noAutofit/>
          </a:bodyPr>
          <a:lstStyle/>
          <a:p>
            <a:endParaRPr/>
          </a:p>
        </p:txBody>
      </p:sp>
      <p:sp>
        <p:nvSpPr>
          <p:cNvPr id="85" name="object 85"/>
          <p:cNvSpPr/>
          <p:nvPr/>
        </p:nvSpPr>
        <p:spPr>
          <a:xfrm>
            <a:off x="7541721" y="2990795"/>
            <a:ext cx="90054" cy="40837"/>
          </a:xfrm>
          <a:prstGeom prst="rect">
            <a:avLst/>
          </a:prstGeom>
          <a:blipFill>
            <a:blip r:embed="rId84" cstate="print"/>
            <a:stretch>
              <a:fillRect/>
            </a:stretch>
          </a:blipFill>
        </p:spPr>
        <p:txBody>
          <a:bodyPr wrap="square" lIns="0" tIns="0" rIns="0" bIns="0" rtlCol="0">
            <a:noAutofit/>
          </a:bodyPr>
          <a:lstStyle/>
          <a:p>
            <a:endParaRPr/>
          </a:p>
        </p:txBody>
      </p:sp>
      <p:sp>
        <p:nvSpPr>
          <p:cNvPr id="86" name="object 86"/>
          <p:cNvSpPr/>
          <p:nvPr/>
        </p:nvSpPr>
        <p:spPr>
          <a:xfrm>
            <a:off x="7547956" y="2883491"/>
            <a:ext cx="577042" cy="149326"/>
          </a:xfrm>
          <a:prstGeom prst="rect">
            <a:avLst/>
          </a:prstGeom>
          <a:blipFill>
            <a:blip r:embed="rId85" cstate="print"/>
            <a:stretch>
              <a:fillRect/>
            </a:stretch>
          </a:blipFill>
        </p:spPr>
        <p:txBody>
          <a:bodyPr wrap="square" lIns="0" tIns="0" rIns="0" bIns="0" rtlCol="0">
            <a:noAutofit/>
          </a:bodyPr>
          <a:lstStyle/>
          <a:p>
            <a:endParaRPr/>
          </a:p>
        </p:txBody>
      </p:sp>
      <p:sp>
        <p:nvSpPr>
          <p:cNvPr id="87" name="object 87"/>
          <p:cNvSpPr/>
          <p:nvPr/>
        </p:nvSpPr>
        <p:spPr>
          <a:xfrm>
            <a:off x="8102834" y="2921038"/>
            <a:ext cx="19395" cy="9244"/>
          </a:xfrm>
          <a:prstGeom prst="rect">
            <a:avLst/>
          </a:prstGeom>
          <a:blipFill>
            <a:blip r:embed="rId86" cstate="print"/>
            <a:stretch>
              <a:fillRect/>
            </a:stretch>
          </a:blipFill>
        </p:spPr>
        <p:txBody>
          <a:bodyPr wrap="square" lIns="0" tIns="0" rIns="0" bIns="0" rtlCol="0">
            <a:noAutofit/>
          </a:bodyPr>
          <a:lstStyle/>
          <a:p>
            <a:endParaRPr/>
          </a:p>
        </p:txBody>
      </p:sp>
      <p:sp>
        <p:nvSpPr>
          <p:cNvPr id="88" name="object 88"/>
          <p:cNvSpPr/>
          <p:nvPr/>
        </p:nvSpPr>
        <p:spPr>
          <a:xfrm>
            <a:off x="8011391" y="2910112"/>
            <a:ext cx="51262" cy="9244"/>
          </a:xfrm>
          <a:prstGeom prst="rect">
            <a:avLst/>
          </a:prstGeom>
          <a:blipFill>
            <a:blip r:embed="rId87" cstate="print"/>
            <a:stretch>
              <a:fillRect/>
            </a:stretch>
          </a:blipFill>
        </p:spPr>
        <p:txBody>
          <a:bodyPr wrap="square" lIns="0" tIns="0" rIns="0" bIns="0" rtlCol="0">
            <a:noAutofit/>
          </a:bodyPr>
          <a:lstStyle/>
          <a:p>
            <a:endParaRPr/>
          </a:p>
        </p:txBody>
      </p:sp>
      <p:sp>
        <p:nvSpPr>
          <p:cNvPr id="89" name="object 89"/>
          <p:cNvSpPr/>
          <p:nvPr/>
        </p:nvSpPr>
        <p:spPr>
          <a:xfrm>
            <a:off x="7735685" y="2836994"/>
            <a:ext cx="152400" cy="105028"/>
          </a:xfrm>
          <a:prstGeom prst="rect">
            <a:avLst/>
          </a:prstGeom>
          <a:blipFill>
            <a:blip r:embed="rId88" cstate="print"/>
            <a:stretch>
              <a:fillRect/>
            </a:stretch>
          </a:blipFill>
        </p:spPr>
        <p:txBody>
          <a:bodyPr wrap="square" lIns="0" tIns="0" rIns="0" bIns="0" rtlCol="0">
            <a:noAutofit/>
          </a:bodyPr>
          <a:lstStyle/>
          <a:p>
            <a:endParaRPr/>
          </a:p>
        </p:txBody>
      </p:sp>
      <p:sp>
        <p:nvSpPr>
          <p:cNvPr id="90" name="object 90"/>
          <p:cNvSpPr/>
          <p:nvPr/>
        </p:nvSpPr>
        <p:spPr>
          <a:xfrm>
            <a:off x="7946277" y="1963102"/>
            <a:ext cx="112914" cy="96315"/>
          </a:xfrm>
          <a:prstGeom prst="rect">
            <a:avLst/>
          </a:prstGeom>
          <a:blipFill>
            <a:blip r:embed="rId89" cstate="print"/>
            <a:stretch>
              <a:fillRect/>
            </a:stretch>
          </a:blipFill>
        </p:spPr>
        <p:txBody>
          <a:bodyPr wrap="square" lIns="0" tIns="0" rIns="0" bIns="0" rtlCol="0">
            <a:noAutofit/>
          </a:bodyPr>
          <a:lstStyle/>
          <a:p>
            <a:endParaRPr/>
          </a:p>
        </p:txBody>
      </p:sp>
      <p:sp>
        <p:nvSpPr>
          <p:cNvPr id="91" name="object 91"/>
          <p:cNvSpPr/>
          <p:nvPr/>
        </p:nvSpPr>
        <p:spPr>
          <a:xfrm>
            <a:off x="7904712" y="1960581"/>
            <a:ext cx="114201" cy="59503"/>
          </a:xfrm>
          <a:prstGeom prst="rect">
            <a:avLst/>
          </a:prstGeom>
          <a:blipFill>
            <a:blip r:embed="rId90" cstate="print"/>
            <a:stretch>
              <a:fillRect/>
            </a:stretch>
          </a:blipFill>
        </p:spPr>
        <p:txBody>
          <a:bodyPr wrap="square" lIns="0" tIns="0" rIns="0" bIns="0" rtlCol="0">
            <a:noAutofit/>
          </a:bodyPr>
          <a:lstStyle/>
          <a:p>
            <a:endParaRPr/>
          </a:p>
        </p:txBody>
      </p:sp>
      <p:sp>
        <p:nvSpPr>
          <p:cNvPr id="92" name="object 92"/>
          <p:cNvSpPr/>
          <p:nvPr/>
        </p:nvSpPr>
        <p:spPr>
          <a:xfrm>
            <a:off x="7895013" y="1816867"/>
            <a:ext cx="281120" cy="174979"/>
          </a:xfrm>
          <a:prstGeom prst="rect">
            <a:avLst/>
          </a:prstGeom>
          <a:blipFill>
            <a:blip r:embed="rId91" cstate="print"/>
            <a:stretch>
              <a:fillRect/>
            </a:stretch>
          </a:blipFill>
        </p:spPr>
        <p:txBody>
          <a:bodyPr wrap="square" lIns="0" tIns="0" rIns="0" bIns="0" rtlCol="0">
            <a:noAutofit/>
          </a:bodyPr>
          <a:lstStyle/>
          <a:p>
            <a:endParaRPr/>
          </a:p>
        </p:txBody>
      </p:sp>
      <p:sp>
        <p:nvSpPr>
          <p:cNvPr id="93" name="object 93"/>
          <p:cNvSpPr/>
          <p:nvPr/>
        </p:nvSpPr>
        <p:spPr>
          <a:xfrm>
            <a:off x="8236527" y="1921755"/>
            <a:ext cx="119149" cy="74126"/>
          </a:xfrm>
          <a:prstGeom prst="rect">
            <a:avLst/>
          </a:prstGeom>
          <a:blipFill>
            <a:blip r:embed="rId92" cstate="print"/>
            <a:stretch>
              <a:fillRect/>
            </a:stretch>
          </a:blipFill>
        </p:spPr>
        <p:txBody>
          <a:bodyPr wrap="square" lIns="0" tIns="0" rIns="0" bIns="0" rtlCol="0">
            <a:noAutofit/>
          </a:bodyPr>
          <a:lstStyle/>
          <a:p>
            <a:endParaRPr/>
          </a:p>
        </p:txBody>
      </p:sp>
      <p:sp>
        <p:nvSpPr>
          <p:cNvPr id="94" name="object 94"/>
          <p:cNvSpPr/>
          <p:nvPr/>
        </p:nvSpPr>
        <p:spPr>
          <a:xfrm>
            <a:off x="8102138" y="1844601"/>
            <a:ext cx="243147" cy="142203"/>
          </a:xfrm>
          <a:prstGeom prst="rect">
            <a:avLst/>
          </a:prstGeom>
          <a:blipFill>
            <a:blip r:embed="rId93" cstate="print"/>
            <a:stretch>
              <a:fillRect/>
            </a:stretch>
          </a:blipFill>
        </p:spPr>
        <p:txBody>
          <a:bodyPr wrap="square" lIns="0" tIns="0" rIns="0" bIns="0" rtlCol="0">
            <a:noAutofit/>
          </a:bodyPr>
          <a:lstStyle/>
          <a:p>
            <a:endParaRPr/>
          </a:p>
        </p:txBody>
      </p:sp>
      <p:sp>
        <p:nvSpPr>
          <p:cNvPr id="95" name="object 95"/>
          <p:cNvSpPr/>
          <p:nvPr/>
        </p:nvSpPr>
        <p:spPr>
          <a:xfrm>
            <a:off x="7727374" y="1833002"/>
            <a:ext cx="103247" cy="63537"/>
          </a:xfrm>
          <a:prstGeom prst="rect">
            <a:avLst/>
          </a:prstGeom>
          <a:blipFill>
            <a:blip r:embed="rId94" cstate="print"/>
            <a:stretch>
              <a:fillRect/>
            </a:stretch>
          </a:blipFill>
        </p:spPr>
        <p:txBody>
          <a:bodyPr wrap="square" lIns="0" tIns="0" rIns="0" bIns="0" rtlCol="0">
            <a:noAutofit/>
          </a:bodyPr>
          <a:lstStyle/>
          <a:p>
            <a:endParaRPr/>
          </a:p>
        </p:txBody>
      </p:sp>
      <p:sp>
        <p:nvSpPr>
          <p:cNvPr id="96" name="object 96"/>
          <p:cNvSpPr/>
          <p:nvPr/>
        </p:nvSpPr>
        <p:spPr>
          <a:xfrm>
            <a:off x="7676113" y="1797705"/>
            <a:ext cx="181955" cy="58998"/>
          </a:xfrm>
          <a:prstGeom prst="rect">
            <a:avLst/>
          </a:prstGeom>
          <a:blipFill>
            <a:blip r:embed="rId95" cstate="print"/>
            <a:stretch>
              <a:fillRect/>
            </a:stretch>
          </a:blipFill>
        </p:spPr>
        <p:txBody>
          <a:bodyPr wrap="square" lIns="0" tIns="0" rIns="0" bIns="0" rtlCol="0">
            <a:noAutofit/>
          </a:bodyPr>
          <a:lstStyle/>
          <a:p>
            <a:endParaRPr/>
          </a:p>
        </p:txBody>
      </p:sp>
      <p:sp>
        <p:nvSpPr>
          <p:cNvPr id="97" name="object 97"/>
          <p:cNvSpPr/>
          <p:nvPr/>
        </p:nvSpPr>
        <p:spPr>
          <a:xfrm>
            <a:off x="7728757" y="1777029"/>
            <a:ext cx="299951" cy="47906"/>
          </a:xfrm>
          <a:prstGeom prst="rect">
            <a:avLst/>
          </a:prstGeom>
          <a:blipFill>
            <a:blip r:embed="rId96" cstate="print"/>
            <a:stretch>
              <a:fillRect/>
            </a:stretch>
          </a:blipFill>
        </p:spPr>
        <p:txBody>
          <a:bodyPr wrap="square" lIns="0" tIns="0" rIns="0" bIns="0" rtlCol="0">
            <a:noAutofit/>
          </a:bodyPr>
          <a:lstStyle/>
          <a:p>
            <a:endParaRPr/>
          </a:p>
        </p:txBody>
      </p:sp>
      <p:sp>
        <p:nvSpPr>
          <p:cNvPr id="98" name="object 98"/>
          <p:cNvSpPr/>
          <p:nvPr/>
        </p:nvSpPr>
        <p:spPr>
          <a:xfrm>
            <a:off x="8059372" y="1735060"/>
            <a:ext cx="266477" cy="89128"/>
          </a:xfrm>
          <a:prstGeom prst="rect">
            <a:avLst/>
          </a:prstGeom>
          <a:blipFill>
            <a:blip r:embed="rId97" cstate="print"/>
            <a:stretch>
              <a:fillRect/>
            </a:stretch>
          </a:blipFill>
        </p:spPr>
        <p:txBody>
          <a:bodyPr wrap="square" lIns="0" tIns="0" rIns="0" bIns="0" rtlCol="0">
            <a:noAutofit/>
          </a:bodyPr>
          <a:lstStyle/>
          <a:p>
            <a:endParaRPr/>
          </a:p>
        </p:txBody>
      </p:sp>
      <p:sp>
        <p:nvSpPr>
          <p:cNvPr id="99" name="object 99"/>
          <p:cNvSpPr/>
          <p:nvPr/>
        </p:nvSpPr>
        <p:spPr>
          <a:xfrm>
            <a:off x="7766857" y="1568769"/>
            <a:ext cx="372624" cy="245072"/>
          </a:xfrm>
          <a:prstGeom prst="rect">
            <a:avLst/>
          </a:prstGeom>
          <a:blipFill>
            <a:blip r:embed="rId98" cstate="print"/>
            <a:stretch>
              <a:fillRect/>
            </a:stretch>
          </a:blipFill>
        </p:spPr>
        <p:txBody>
          <a:bodyPr wrap="square" lIns="0" tIns="0" rIns="0" bIns="0" rtlCol="0">
            <a:noAutofit/>
          </a:bodyPr>
          <a:lstStyle/>
          <a:p>
            <a:endParaRPr/>
          </a:p>
        </p:txBody>
      </p:sp>
      <p:sp>
        <p:nvSpPr>
          <p:cNvPr id="100" name="object 100"/>
          <p:cNvSpPr/>
          <p:nvPr/>
        </p:nvSpPr>
        <p:spPr>
          <a:xfrm>
            <a:off x="8299567" y="1733662"/>
            <a:ext cx="124690" cy="47400"/>
          </a:xfrm>
          <a:prstGeom prst="rect">
            <a:avLst/>
          </a:prstGeom>
          <a:blipFill>
            <a:blip r:embed="rId99" cstate="print"/>
            <a:stretch>
              <a:fillRect/>
            </a:stretch>
          </a:blipFill>
        </p:spPr>
        <p:txBody>
          <a:bodyPr wrap="square" lIns="0" tIns="0" rIns="0" bIns="0" rtlCol="0">
            <a:noAutofit/>
          </a:bodyPr>
          <a:lstStyle/>
          <a:p>
            <a:endParaRPr/>
          </a:p>
        </p:txBody>
      </p:sp>
      <p:sp>
        <p:nvSpPr>
          <p:cNvPr id="101" name="object 101"/>
          <p:cNvSpPr/>
          <p:nvPr/>
        </p:nvSpPr>
        <p:spPr>
          <a:xfrm>
            <a:off x="8145782" y="1660544"/>
            <a:ext cx="241739" cy="80178"/>
          </a:xfrm>
          <a:prstGeom prst="rect">
            <a:avLst/>
          </a:prstGeom>
          <a:blipFill>
            <a:blip r:embed="rId100" cstate="print"/>
            <a:stretch>
              <a:fillRect/>
            </a:stretch>
          </a:blipFill>
        </p:spPr>
        <p:txBody>
          <a:bodyPr wrap="square" lIns="0" tIns="0" rIns="0" bIns="0" rtlCol="0">
            <a:noAutofit/>
          </a:bodyPr>
          <a:lstStyle/>
          <a:p>
            <a:endParaRPr/>
          </a:p>
        </p:txBody>
      </p:sp>
      <p:sp>
        <p:nvSpPr>
          <p:cNvPr id="102" name="object 102"/>
          <p:cNvSpPr/>
          <p:nvPr/>
        </p:nvSpPr>
        <p:spPr>
          <a:xfrm>
            <a:off x="8310649" y="1668107"/>
            <a:ext cx="138545" cy="56982"/>
          </a:xfrm>
          <a:prstGeom prst="rect">
            <a:avLst/>
          </a:prstGeom>
          <a:blipFill>
            <a:blip r:embed="rId101" cstate="print"/>
            <a:stretch>
              <a:fillRect/>
            </a:stretch>
          </a:blipFill>
        </p:spPr>
        <p:txBody>
          <a:bodyPr wrap="square" lIns="0" tIns="0" rIns="0" bIns="0" rtlCol="0">
            <a:noAutofit/>
          </a:bodyPr>
          <a:lstStyle/>
          <a:p>
            <a:endParaRPr/>
          </a:p>
        </p:txBody>
      </p:sp>
      <p:sp>
        <p:nvSpPr>
          <p:cNvPr id="103" name="object 103"/>
          <p:cNvSpPr/>
          <p:nvPr/>
        </p:nvSpPr>
        <p:spPr>
          <a:xfrm>
            <a:off x="7847906" y="1562716"/>
            <a:ext cx="53164" cy="74127"/>
          </a:xfrm>
          <a:prstGeom prst="rect">
            <a:avLst/>
          </a:prstGeom>
          <a:blipFill>
            <a:blip r:embed="rId102" cstate="print"/>
            <a:stretch>
              <a:fillRect/>
            </a:stretch>
          </a:blipFill>
        </p:spPr>
        <p:txBody>
          <a:bodyPr wrap="square" lIns="0" tIns="0" rIns="0" bIns="0" rtlCol="0">
            <a:noAutofit/>
          </a:bodyPr>
          <a:lstStyle/>
          <a:p>
            <a:endParaRPr/>
          </a:p>
        </p:txBody>
      </p:sp>
      <p:sp>
        <p:nvSpPr>
          <p:cNvPr id="104" name="object 104"/>
          <p:cNvSpPr/>
          <p:nvPr/>
        </p:nvSpPr>
        <p:spPr>
          <a:xfrm>
            <a:off x="8022476" y="1536999"/>
            <a:ext cx="205739" cy="177501"/>
          </a:xfrm>
          <a:prstGeom prst="rect">
            <a:avLst/>
          </a:prstGeom>
          <a:blipFill>
            <a:blip r:embed="rId103" cstate="print"/>
            <a:stretch>
              <a:fillRect/>
            </a:stretch>
          </a:blipFill>
        </p:spPr>
        <p:txBody>
          <a:bodyPr wrap="square" lIns="0" tIns="0" rIns="0" bIns="0" rtlCol="0">
            <a:noAutofit/>
          </a:bodyPr>
          <a:lstStyle/>
          <a:p>
            <a:endParaRPr/>
          </a:p>
        </p:txBody>
      </p:sp>
      <p:sp>
        <p:nvSpPr>
          <p:cNvPr id="105" name="object 105"/>
          <p:cNvSpPr/>
          <p:nvPr/>
        </p:nvSpPr>
        <p:spPr>
          <a:xfrm>
            <a:off x="8091746" y="1502204"/>
            <a:ext cx="126769" cy="92785"/>
          </a:xfrm>
          <a:prstGeom prst="rect">
            <a:avLst/>
          </a:prstGeom>
          <a:blipFill>
            <a:blip r:embed="rId104" cstate="print"/>
            <a:stretch>
              <a:fillRect/>
            </a:stretch>
          </a:blipFill>
        </p:spPr>
        <p:txBody>
          <a:bodyPr wrap="square" lIns="0" tIns="0" rIns="0" bIns="0" rtlCol="0">
            <a:noAutofit/>
          </a:bodyPr>
          <a:lstStyle/>
          <a:p>
            <a:endParaRPr/>
          </a:p>
        </p:txBody>
      </p:sp>
      <p:sp>
        <p:nvSpPr>
          <p:cNvPr id="117" name="object 117"/>
          <p:cNvSpPr/>
          <p:nvPr/>
        </p:nvSpPr>
        <p:spPr>
          <a:xfrm>
            <a:off x="310182" y="527841"/>
            <a:ext cx="6927273" cy="1015588"/>
          </a:xfrm>
          <a:prstGeom prst="rect">
            <a:avLst/>
          </a:prstGeom>
          <a:blipFill>
            <a:blip r:embed="rId105" cstate="print"/>
            <a:stretch>
              <a:fillRect/>
            </a:stretch>
          </a:blipFill>
        </p:spPr>
        <p:txBody>
          <a:bodyPr wrap="square" lIns="0" tIns="0" rIns="0" bIns="0" rtlCol="0">
            <a:noAutofit/>
          </a:bodyPr>
          <a:lstStyle/>
          <a:p>
            <a:endParaRPr/>
          </a:p>
        </p:txBody>
      </p:sp>
      <p:sp>
        <p:nvSpPr>
          <p:cNvPr id="120" name="object 120"/>
          <p:cNvSpPr/>
          <p:nvPr/>
        </p:nvSpPr>
        <p:spPr>
          <a:xfrm>
            <a:off x="209245" y="1598393"/>
            <a:ext cx="6940434" cy="2896498"/>
          </a:xfrm>
          <a:prstGeom prst="rect">
            <a:avLst/>
          </a:prstGeom>
          <a:blipFill>
            <a:blip r:embed="rId106" cstate="print"/>
            <a:stretch>
              <a:fillRect/>
            </a:stretch>
          </a:blipFill>
        </p:spPr>
        <p:txBody>
          <a:bodyPr wrap="square" lIns="0" tIns="0" rIns="0" bIns="0" rtlCol="0">
            <a:noAutofit/>
          </a:bodyPr>
          <a:lstStyle/>
          <a:p>
            <a:endParaRPr/>
          </a:p>
        </p:txBody>
      </p:sp>
      <p:sp>
        <p:nvSpPr>
          <p:cNvPr id="127" name="TextBox 126"/>
          <p:cNvSpPr txBox="1"/>
          <p:nvPr/>
        </p:nvSpPr>
        <p:spPr>
          <a:xfrm>
            <a:off x="448728" y="490527"/>
            <a:ext cx="6804835" cy="1351250"/>
          </a:xfrm>
          <a:prstGeom prst="rect">
            <a:avLst/>
          </a:prstGeom>
          <a:noFill/>
        </p:spPr>
        <p:txBody>
          <a:bodyPr wrap="square" lIns="73262" tIns="36631" rIns="73262" bIns="36631" rtlCol="0">
            <a:spAutoFit/>
          </a:bodyPr>
          <a:lstStyle/>
          <a:p>
            <a:pPr algn="r" rtl="1"/>
            <a:r>
              <a:rPr lang="fa-IR" sz="2600" dirty="0">
                <a:cs typeface="B Nazanin" pitchFamily="2" charset="-78"/>
              </a:rPr>
              <a:t>افزودن صدا:</a:t>
            </a:r>
          </a:p>
          <a:p>
            <a:pPr algn="r" rtl="1"/>
            <a:r>
              <a:rPr lang="fa-IR" sz="1900" dirty="0">
                <a:cs typeface="B Nazanin" pitchFamily="2" charset="-78"/>
              </a:rPr>
              <a:t>برای افزودن صدا از دو روش میتوان استفاده کرد:</a:t>
            </a:r>
          </a:p>
          <a:p>
            <a:pPr algn="r" rtl="1"/>
            <a:r>
              <a:rPr lang="fa-IR" sz="1900" dirty="0">
                <a:cs typeface="B Nazanin" pitchFamily="2" charset="-78"/>
              </a:rPr>
              <a:t>1-از نوار منو گزینه ی صدا را انتخاب کرده و سپس گزینه ی وارد کردن به پس ضمینه را انتخاب میکنیم</a:t>
            </a:r>
            <a:endParaRPr lang="en-US" sz="1900" dirty="0">
              <a:cs typeface="B Nazanin" pitchFamily="2" charset="-78"/>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xit" presetSubtype="0" fill="hold" grpId="0" nodeType="clickEffect">
                                  <p:stCondLst>
                                    <p:cond delay="0"/>
                                  </p:stCondLst>
                                  <p:childTnLst>
                                    <p:animEffect transition="out" filter="fade">
                                      <p:cBhvr>
                                        <p:cTn id="6" dur="1000"/>
                                        <p:tgtEl>
                                          <p:spTgt spid="2"/>
                                        </p:tgtEl>
                                      </p:cBhvr>
                                    </p:animEffect>
                                    <p:anim calcmode="lin" valueType="num">
                                      <p:cBhvr>
                                        <p:cTn id="7" dur="1000"/>
                                        <p:tgtEl>
                                          <p:spTgt spid="2"/>
                                        </p:tgtEl>
                                        <p:attrNameLst>
                                          <p:attrName>ppt_x</p:attrName>
                                        </p:attrNameLst>
                                      </p:cBhvr>
                                      <p:tavLst>
                                        <p:tav tm="0">
                                          <p:val>
                                            <p:strVal val="ppt_x"/>
                                          </p:val>
                                        </p:tav>
                                        <p:tav tm="100000">
                                          <p:val>
                                            <p:strVal val="ppt_x"/>
                                          </p:val>
                                        </p:tav>
                                      </p:tavLst>
                                    </p:anim>
                                    <p:anim calcmode="lin" valueType="num">
                                      <p:cBhvr>
                                        <p:cTn id="8" dur="1000"/>
                                        <p:tgtEl>
                                          <p:spTgt spid="2"/>
                                        </p:tgtEl>
                                        <p:attrNameLst>
                                          <p:attrName>ppt_y</p:attrName>
                                        </p:attrNameLst>
                                      </p:cBhvr>
                                      <p:tavLst>
                                        <p:tav tm="0">
                                          <p:val>
                                            <p:strVal val="ppt_y"/>
                                          </p:val>
                                        </p:tav>
                                        <p:tav tm="100000">
                                          <p:val>
                                            <p:strVal val="ppt_y+.1"/>
                                          </p:val>
                                        </p:tav>
                                      </p:tavLst>
                                    </p:anim>
                                    <p:set>
                                      <p:cBhvr>
                                        <p:cTn id="9" dur="1" fill="hold">
                                          <p:stCondLst>
                                            <p:cond delay="999"/>
                                          </p:stCondLst>
                                        </p:cTn>
                                        <p:tgtEl>
                                          <p:spTgt spid="2"/>
                                        </p:tgtEl>
                                        <p:attrNameLst>
                                          <p:attrName>style.visibility</p:attrName>
                                        </p:attrNameLst>
                                      </p:cBhvr>
                                      <p:to>
                                        <p:strVal val="hidden"/>
                                      </p:to>
                                    </p:set>
                                  </p:childTnLst>
                                </p:cTn>
                              </p:par>
                              <p:par>
                                <p:cTn id="10" presetID="42" presetClass="exit" presetSubtype="0" fill="hold" grpId="0" nodeType="withEffect">
                                  <p:stCondLst>
                                    <p:cond delay="0"/>
                                  </p:stCondLst>
                                  <p:childTnLst>
                                    <p:animEffect transition="out" filter="fade">
                                      <p:cBhvr>
                                        <p:cTn id="11" dur="1000"/>
                                        <p:tgtEl>
                                          <p:spTgt spid="3"/>
                                        </p:tgtEl>
                                      </p:cBhvr>
                                    </p:animEffect>
                                    <p:anim calcmode="lin" valueType="num">
                                      <p:cBhvr>
                                        <p:cTn id="12" dur="1000"/>
                                        <p:tgtEl>
                                          <p:spTgt spid="3"/>
                                        </p:tgtEl>
                                        <p:attrNameLst>
                                          <p:attrName>ppt_x</p:attrName>
                                        </p:attrNameLst>
                                      </p:cBhvr>
                                      <p:tavLst>
                                        <p:tav tm="0">
                                          <p:val>
                                            <p:strVal val="ppt_x"/>
                                          </p:val>
                                        </p:tav>
                                        <p:tav tm="100000">
                                          <p:val>
                                            <p:strVal val="ppt_x"/>
                                          </p:val>
                                        </p:tav>
                                      </p:tavLst>
                                    </p:anim>
                                    <p:anim calcmode="lin" valueType="num">
                                      <p:cBhvr>
                                        <p:cTn id="13" dur="1000"/>
                                        <p:tgtEl>
                                          <p:spTgt spid="3"/>
                                        </p:tgtEl>
                                        <p:attrNameLst>
                                          <p:attrName>ppt_y</p:attrName>
                                        </p:attrNameLst>
                                      </p:cBhvr>
                                      <p:tavLst>
                                        <p:tav tm="0">
                                          <p:val>
                                            <p:strVal val="ppt_y"/>
                                          </p:val>
                                        </p:tav>
                                        <p:tav tm="100000">
                                          <p:val>
                                            <p:strVal val="ppt_y+.1"/>
                                          </p:val>
                                        </p:tav>
                                      </p:tavLst>
                                    </p:anim>
                                    <p:set>
                                      <p:cBhvr>
                                        <p:cTn id="14" dur="1" fill="hold">
                                          <p:stCondLst>
                                            <p:cond delay="999"/>
                                          </p:stCondLst>
                                        </p:cTn>
                                        <p:tgtEl>
                                          <p:spTgt spid="3"/>
                                        </p:tgtEl>
                                        <p:attrNameLst>
                                          <p:attrName>style.visibility</p:attrName>
                                        </p:attrNameLst>
                                      </p:cBhvr>
                                      <p:to>
                                        <p:strVal val="hidden"/>
                                      </p:to>
                                    </p:set>
                                  </p:childTnLst>
                                </p:cTn>
                              </p:par>
                              <p:par>
                                <p:cTn id="15" presetID="42" presetClass="exit" presetSubtype="0" fill="hold" grpId="0" nodeType="withEffect">
                                  <p:stCondLst>
                                    <p:cond delay="0"/>
                                  </p:stCondLst>
                                  <p:childTnLst>
                                    <p:animEffect transition="out" filter="fade">
                                      <p:cBhvr>
                                        <p:cTn id="16" dur="1000"/>
                                        <p:tgtEl>
                                          <p:spTgt spid="4"/>
                                        </p:tgtEl>
                                      </p:cBhvr>
                                    </p:animEffect>
                                    <p:anim calcmode="lin" valueType="num">
                                      <p:cBhvr>
                                        <p:cTn id="17" dur="1000"/>
                                        <p:tgtEl>
                                          <p:spTgt spid="4"/>
                                        </p:tgtEl>
                                        <p:attrNameLst>
                                          <p:attrName>ppt_x</p:attrName>
                                        </p:attrNameLst>
                                      </p:cBhvr>
                                      <p:tavLst>
                                        <p:tav tm="0">
                                          <p:val>
                                            <p:strVal val="ppt_x"/>
                                          </p:val>
                                        </p:tav>
                                        <p:tav tm="100000">
                                          <p:val>
                                            <p:strVal val="ppt_x"/>
                                          </p:val>
                                        </p:tav>
                                      </p:tavLst>
                                    </p:anim>
                                    <p:anim calcmode="lin" valueType="num">
                                      <p:cBhvr>
                                        <p:cTn id="18" dur="1000"/>
                                        <p:tgtEl>
                                          <p:spTgt spid="4"/>
                                        </p:tgtEl>
                                        <p:attrNameLst>
                                          <p:attrName>ppt_y</p:attrName>
                                        </p:attrNameLst>
                                      </p:cBhvr>
                                      <p:tavLst>
                                        <p:tav tm="0">
                                          <p:val>
                                            <p:strVal val="ppt_y"/>
                                          </p:val>
                                        </p:tav>
                                        <p:tav tm="100000">
                                          <p:val>
                                            <p:strVal val="ppt_y+.1"/>
                                          </p:val>
                                        </p:tav>
                                      </p:tavLst>
                                    </p:anim>
                                    <p:set>
                                      <p:cBhvr>
                                        <p:cTn id="19" dur="1" fill="hold">
                                          <p:stCondLst>
                                            <p:cond delay="999"/>
                                          </p:stCondLst>
                                        </p:cTn>
                                        <p:tgtEl>
                                          <p:spTgt spid="4"/>
                                        </p:tgtEl>
                                        <p:attrNameLst>
                                          <p:attrName>style.visibility</p:attrName>
                                        </p:attrNameLst>
                                      </p:cBhvr>
                                      <p:to>
                                        <p:strVal val="hidden"/>
                                      </p:to>
                                    </p:set>
                                  </p:childTnLst>
                                </p:cTn>
                              </p:par>
                              <p:par>
                                <p:cTn id="20" presetID="42" presetClass="exit" presetSubtype="0" fill="hold" grpId="0" nodeType="withEffect">
                                  <p:stCondLst>
                                    <p:cond delay="0"/>
                                  </p:stCondLst>
                                  <p:childTnLst>
                                    <p:animEffect transition="out" filter="fade">
                                      <p:cBhvr>
                                        <p:cTn id="21" dur="1000"/>
                                        <p:tgtEl>
                                          <p:spTgt spid="5"/>
                                        </p:tgtEl>
                                      </p:cBhvr>
                                    </p:animEffect>
                                    <p:anim calcmode="lin" valueType="num">
                                      <p:cBhvr>
                                        <p:cTn id="22" dur="1000"/>
                                        <p:tgtEl>
                                          <p:spTgt spid="5"/>
                                        </p:tgtEl>
                                        <p:attrNameLst>
                                          <p:attrName>ppt_x</p:attrName>
                                        </p:attrNameLst>
                                      </p:cBhvr>
                                      <p:tavLst>
                                        <p:tav tm="0">
                                          <p:val>
                                            <p:strVal val="ppt_x"/>
                                          </p:val>
                                        </p:tav>
                                        <p:tav tm="100000">
                                          <p:val>
                                            <p:strVal val="ppt_x"/>
                                          </p:val>
                                        </p:tav>
                                      </p:tavLst>
                                    </p:anim>
                                    <p:anim calcmode="lin" valueType="num">
                                      <p:cBhvr>
                                        <p:cTn id="23" dur="1000"/>
                                        <p:tgtEl>
                                          <p:spTgt spid="5"/>
                                        </p:tgtEl>
                                        <p:attrNameLst>
                                          <p:attrName>ppt_y</p:attrName>
                                        </p:attrNameLst>
                                      </p:cBhvr>
                                      <p:tavLst>
                                        <p:tav tm="0">
                                          <p:val>
                                            <p:strVal val="ppt_y"/>
                                          </p:val>
                                        </p:tav>
                                        <p:tav tm="100000">
                                          <p:val>
                                            <p:strVal val="ppt_y+.1"/>
                                          </p:val>
                                        </p:tav>
                                      </p:tavLst>
                                    </p:anim>
                                    <p:set>
                                      <p:cBhvr>
                                        <p:cTn id="24" dur="1" fill="hold">
                                          <p:stCondLst>
                                            <p:cond delay="999"/>
                                          </p:stCondLst>
                                        </p:cTn>
                                        <p:tgtEl>
                                          <p:spTgt spid="5"/>
                                        </p:tgtEl>
                                        <p:attrNameLst>
                                          <p:attrName>style.visibility</p:attrName>
                                        </p:attrNameLst>
                                      </p:cBhvr>
                                      <p:to>
                                        <p:strVal val="hidden"/>
                                      </p:to>
                                    </p:set>
                                  </p:childTnLst>
                                </p:cTn>
                              </p:par>
                              <p:par>
                                <p:cTn id="25" presetID="42" presetClass="exit" presetSubtype="0" fill="hold" grpId="0" nodeType="withEffect">
                                  <p:stCondLst>
                                    <p:cond delay="0"/>
                                  </p:stCondLst>
                                  <p:childTnLst>
                                    <p:animEffect transition="out" filter="fade">
                                      <p:cBhvr>
                                        <p:cTn id="26" dur="1000"/>
                                        <p:tgtEl>
                                          <p:spTgt spid="6"/>
                                        </p:tgtEl>
                                      </p:cBhvr>
                                    </p:animEffect>
                                    <p:anim calcmode="lin" valueType="num">
                                      <p:cBhvr>
                                        <p:cTn id="27" dur="1000"/>
                                        <p:tgtEl>
                                          <p:spTgt spid="6"/>
                                        </p:tgtEl>
                                        <p:attrNameLst>
                                          <p:attrName>ppt_x</p:attrName>
                                        </p:attrNameLst>
                                      </p:cBhvr>
                                      <p:tavLst>
                                        <p:tav tm="0">
                                          <p:val>
                                            <p:strVal val="ppt_x"/>
                                          </p:val>
                                        </p:tav>
                                        <p:tav tm="100000">
                                          <p:val>
                                            <p:strVal val="ppt_x"/>
                                          </p:val>
                                        </p:tav>
                                      </p:tavLst>
                                    </p:anim>
                                    <p:anim calcmode="lin" valueType="num">
                                      <p:cBhvr>
                                        <p:cTn id="28" dur="1000"/>
                                        <p:tgtEl>
                                          <p:spTgt spid="6"/>
                                        </p:tgtEl>
                                        <p:attrNameLst>
                                          <p:attrName>ppt_y</p:attrName>
                                        </p:attrNameLst>
                                      </p:cBhvr>
                                      <p:tavLst>
                                        <p:tav tm="0">
                                          <p:val>
                                            <p:strVal val="ppt_y"/>
                                          </p:val>
                                        </p:tav>
                                        <p:tav tm="100000">
                                          <p:val>
                                            <p:strVal val="ppt_y+.1"/>
                                          </p:val>
                                        </p:tav>
                                      </p:tavLst>
                                    </p:anim>
                                    <p:set>
                                      <p:cBhvr>
                                        <p:cTn id="29" dur="1" fill="hold">
                                          <p:stCondLst>
                                            <p:cond delay="999"/>
                                          </p:stCondLst>
                                        </p:cTn>
                                        <p:tgtEl>
                                          <p:spTgt spid="6"/>
                                        </p:tgtEl>
                                        <p:attrNameLst>
                                          <p:attrName>style.visibility</p:attrName>
                                        </p:attrNameLst>
                                      </p:cBhvr>
                                      <p:to>
                                        <p:strVal val="hidden"/>
                                      </p:to>
                                    </p:set>
                                  </p:childTnLst>
                                </p:cTn>
                              </p:par>
                              <p:par>
                                <p:cTn id="30" presetID="42" presetClass="exit" presetSubtype="0" fill="hold" grpId="0" nodeType="withEffect">
                                  <p:stCondLst>
                                    <p:cond delay="0"/>
                                  </p:stCondLst>
                                  <p:childTnLst>
                                    <p:animEffect transition="out" filter="fade">
                                      <p:cBhvr>
                                        <p:cTn id="31" dur="1000"/>
                                        <p:tgtEl>
                                          <p:spTgt spid="7"/>
                                        </p:tgtEl>
                                      </p:cBhvr>
                                    </p:animEffect>
                                    <p:anim calcmode="lin" valueType="num">
                                      <p:cBhvr>
                                        <p:cTn id="32" dur="1000"/>
                                        <p:tgtEl>
                                          <p:spTgt spid="7"/>
                                        </p:tgtEl>
                                        <p:attrNameLst>
                                          <p:attrName>ppt_x</p:attrName>
                                        </p:attrNameLst>
                                      </p:cBhvr>
                                      <p:tavLst>
                                        <p:tav tm="0">
                                          <p:val>
                                            <p:strVal val="ppt_x"/>
                                          </p:val>
                                        </p:tav>
                                        <p:tav tm="100000">
                                          <p:val>
                                            <p:strVal val="ppt_x"/>
                                          </p:val>
                                        </p:tav>
                                      </p:tavLst>
                                    </p:anim>
                                    <p:anim calcmode="lin" valueType="num">
                                      <p:cBhvr>
                                        <p:cTn id="33" dur="1000"/>
                                        <p:tgtEl>
                                          <p:spTgt spid="7"/>
                                        </p:tgtEl>
                                        <p:attrNameLst>
                                          <p:attrName>ppt_y</p:attrName>
                                        </p:attrNameLst>
                                      </p:cBhvr>
                                      <p:tavLst>
                                        <p:tav tm="0">
                                          <p:val>
                                            <p:strVal val="ppt_y"/>
                                          </p:val>
                                        </p:tav>
                                        <p:tav tm="100000">
                                          <p:val>
                                            <p:strVal val="ppt_y+.1"/>
                                          </p:val>
                                        </p:tav>
                                      </p:tavLst>
                                    </p:anim>
                                    <p:set>
                                      <p:cBhvr>
                                        <p:cTn id="34" dur="1" fill="hold">
                                          <p:stCondLst>
                                            <p:cond delay="999"/>
                                          </p:stCondLst>
                                        </p:cTn>
                                        <p:tgtEl>
                                          <p:spTgt spid="7"/>
                                        </p:tgtEl>
                                        <p:attrNameLst>
                                          <p:attrName>style.visibility</p:attrName>
                                        </p:attrNameLst>
                                      </p:cBhvr>
                                      <p:to>
                                        <p:strVal val="hidden"/>
                                      </p:to>
                                    </p:set>
                                  </p:childTnLst>
                                </p:cTn>
                              </p:par>
                              <p:par>
                                <p:cTn id="35" presetID="42" presetClass="exit" presetSubtype="0" fill="hold" grpId="0" nodeType="withEffect">
                                  <p:stCondLst>
                                    <p:cond delay="0"/>
                                  </p:stCondLst>
                                  <p:childTnLst>
                                    <p:animEffect transition="out" filter="fade">
                                      <p:cBhvr>
                                        <p:cTn id="36" dur="1000"/>
                                        <p:tgtEl>
                                          <p:spTgt spid="8"/>
                                        </p:tgtEl>
                                      </p:cBhvr>
                                    </p:animEffect>
                                    <p:anim calcmode="lin" valueType="num">
                                      <p:cBhvr>
                                        <p:cTn id="37" dur="1000"/>
                                        <p:tgtEl>
                                          <p:spTgt spid="8"/>
                                        </p:tgtEl>
                                        <p:attrNameLst>
                                          <p:attrName>ppt_x</p:attrName>
                                        </p:attrNameLst>
                                      </p:cBhvr>
                                      <p:tavLst>
                                        <p:tav tm="0">
                                          <p:val>
                                            <p:strVal val="ppt_x"/>
                                          </p:val>
                                        </p:tav>
                                        <p:tav tm="100000">
                                          <p:val>
                                            <p:strVal val="ppt_x"/>
                                          </p:val>
                                        </p:tav>
                                      </p:tavLst>
                                    </p:anim>
                                    <p:anim calcmode="lin" valueType="num">
                                      <p:cBhvr>
                                        <p:cTn id="38" dur="1000"/>
                                        <p:tgtEl>
                                          <p:spTgt spid="8"/>
                                        </p:tgtEl>
                                        <p:attrNameLst>
                                          <p:attrName>ppt_y</p:attrName>
                                        </p:attrNameLst>
                                      </p:cBhvr>
                                      <p:tavLst>
                                        <p:tav tm="0">
                                          <p:val>
                                            <p:strVal val="ppt_y"/>
                                          </p:val>
                                        </p:tav>
                                        <p:tav tm="100000">
                                          <p:val>
                                            <p:strVal val="ppt_y+.1"/>
                                          </p:val>
                                        </p:tav>
                                      </p:tavLst>
                                    </p:anim>
                                    <p:set>
                                      <p:cBhvr>
                                        <p:cTn id="39" dur="1" fill="hold">
                                          <p:stCondLst>
                                            <p:cond delay="999"/>
                                          </p:stCondLst>
                                        </p:cTn>
                                        <p:tgtEl>
                                          <p:spTgt spid="8"/>
                                        </p:tgtEl>
                                        <p:attrNameLst>
                                          <p:attrName>style.visibility</p:attrName>
                                        </p:attrNameLst>
                                      </p:cBhvr>
                                      <p:to>
                                        <p:strVal val="hidden"/>
                                      </p:to>
                                    </p:set>
                                  </p:childTnLst>
                                </p:cTn>
                              </p:par>
                              <p:par>
                                <p:cTn id="40" presetID="42" presetClass="exit" presetSubtype="0" fill="hold" grpId="0" nodeType="withEffect">
                                  <p:stCondLst>
                                    <p:cond delay="0"/>
                                  </p:stCondLst>
                                  <p:childTnLst>
                                    <p:animEffect transition="out" filter="fade">
                                      <p:cBhvr>
                                        <p:cTn id="41" dur="1000"/>
                                        <p:tgtEl>
                                          <p:spTgt spid="9"/>
                                        </p:tgtEl>
                                      </p:cBhvr>
                                    </p:animEffect>
                                    <p:anim calcmode="lin" valueType="num">
                                      <p:cBhvr>
                                        <p:cTn id="42" dur="1000"/>
                                        <p:tgtEl>
                                          <p:spTgt spid="9"/>
                                        </p:tgtEl>
                                        <p:attrNameLst>
                                          <p:attrName>ppt_x</p:attrName>
                                        </p:attrNameLst>
                                      </p:cBhvr>
                                      <p:tavLst>
                                        <p:tav tm="0">
                                          <p:val>
                                            <p:strVal val="ppt_x"/>
                                          </p:val>
                                        </p:tav>
                                        <p:tav tm="100000">
                                          <p:val>
                                            <p:strVal val="ppt_x"/>
                                          </p:val>
                                        </p:tav>
                                      </p:tavLst>
                                    </p:anim>
                                    <p:anim calcmode="lin" valueType="num">
                                      <p:cBhvr>
                                        <p:cTn id="43" dur="1000"/>
                                        <p:tgtEl>
                                          <p:spTgt spid="9"/>
                                        </p:tgtEl>
                                        <p:attrNameLst>
                                          <p:attrName>ppt_y</p:attrName>
                                        </p:attrNameLst>
                                      </p:cBhvr>
                                      <p:tavLst>
                                        <p:tav tm="0">
                                          <p:val>
                                            <p:strVal val="ppt_y"/>
                                          </p:val>
                                        </p:tav>
                                        <p:tav tm="100000">
                                          <p:val>
                                            <p:strVal val="ppt_y+.1"/>
                                          </p:val>
                                        </p:tav>
                                      </p:tavLst>
                                    </p:anim>
                                    <p:set>
                                      <p:cBhvr>
                                        <p:cTn id="44" dur="1" fill="hold">
                                          <p:stCondLst>
                                            <p:cond delay="999"/>
                                          </p:stCondLst>
                                        </p:cTn>
                                        <p:tgtEl>
                                          <p:spTgt spid="9"/>
                                        </p:tgtEl>
                                        <p:attrNameLst>
                                          <p:attrName>style.visibility</p:attrName>
                                        </p:attrNameLst>
                                      </p:cBhvr>
                                      <p:to>
                                        <p:strVal val="hidden"/>
                                      </p:to>
                                    </p:set>
                                  </p:childTnLst>
                                </p:cTn>
                              </p:par>
                              <p:par>
                                <p:cTn id="45" presetID="42" presetClass="exit" presetSubtype="0" fill="hold" grpId="0" nodeType="withEffect">
                                  <p:stCondLst>
                                    <p:cond delay="0"/>
                                  </p:stCondLst>
                                  <p:childTnLst>
                                    <p:animEffect transition="out" filter="fade">
                                      <p:cBhvr>
                                        <p:cTn id="46" dur="1000"/>
                                        <p:tgtEl>
                                          <p:spTgt spid="10"/>
                                        </p:tgtEl>
                                      </p:cBhvr>
                                    </p:animEffect>
                                    <p:anim calcmode="lin" valueType="num">
                                      <p:cBhvr>
                                        <p:cTn id="47" dur="1000"/>
                                        <p:tgtEl>
                                          <p:spTgt spid="10"/>
                                        </p:tgtEl>
                                        <p:attrNameLst>
                                          <p:attrName>ppt_x</p:attrName>
                                        </p:attrNameLst>
                                      </p:cBhvr>
                                      <p:tavLst>
                                        <p:tav tm="0">
                                          <p:val>
                                            <p:strVal val="ppt_x"/>
                                          </p:val>
                                        </p:tav>
                                        <p:tav tm="100000">
                                          <p:val>
                                            <p:strVal val="ppt_x"/>
                                          </p:val>
                                        </p:tav>
                                      </p:tavLst>
                                    </p:anim>
                                    <p:anim calcmode="lin" valueType="num">
                                      <p:cBhvr>
                                        <p:cTn id="48" dur="1000"/>
                                        <p:tgtEl>
                                          <p:spTgt spid="10"/>
                                        </p:tgtEl>
                                        <p:attrNameLst>
                                          <p:attrName>ppt_y</p:attrName>
                                        </p:attrNameLst>
                                      </p:cBhvr>
                                      <p:tavLst>
                                        <p:tav tm="0">
                                          <p:val>
                                            <p:strVal val="ppt_y"/>
                                          </p:val>
                                        </p:tav>
                                        <p:tav tm="100000">
                                          <p:val>
                                            <p:strVal val="ppt_y+.1"/>
                                          </p:val>
                                        </p:tav>
                                      </p:tavLst>
                                    </p:anim>
                                    <p:set>
                                      <p:cBhvr>
                                        <p:cTn id="49" dur="1" fill="hold">
                                          <p:stCondLst>
                                            <p:cond delay="999"/>
                                          </p:stCondLst>
                                        </p:cTn>
                                        <p:tgtEl>
                                          <p:spTgt spid="10"/>
                                        </p:tgtEl>
                                        <p:attrNameLst>
                                          <p:attrName>style.visibility</p:attrName>
                                        </p:attrNameLst>
                                      </p:cBhvr>
                                      <p:to>
                                        <p:strVal val="hidden"/>
                                      </p:to>
                                    </p:set>
                                  </p:childTnLst>
                                </p:cTn>
                              </p:par>
                              <p:par>
                                <p:cTn id="50" presetID="42" presetClass="exit" presetSubtype="0" fill="hold" grpId="0" nodeType="withEffect">
                                  <p:stCondLst>
                                    <p:cond delay="0"/>
                                  </p:stCondLst>
                                  <p:childTnLst>
                                    <p:animEffect transition="out" filter="fade">
                                      <p:cBhvr>
                                        <p:cTn id="51" dur="1000"/>
                                        <p:tgtEl>
                                          <p:spTgt spid="11"/>
                                        </p:tgtEl>
                                      </p:cBhvr>
                                    </p:animEffect>
                                    <p:anim calcmode="lin" valueType="num">
                                      <p:cBhvr>
                                        <p:cTn id="52" dur="1000"/>
                                        <p:tgtEl>
                                          <p:spTgt spid="11"/>
                                        </p:tgtEl>
                                        <p:attrNameLst>
                                          <p:attrName>ppt_x</p:attrName>
                                        </p:attrNameLst>
                                      </p:cBhvr>
                                      <p:tavLst>
                                        <p:tav tm="0">
                                          <p:val>
                                            <p:strVal val="ppt_x"/>
                                          </p:val>
                                        </p:tav>
                                        <p:tav tm="100000">
                                          <p:val>
                                            <p:strVal val="ppt_x"/>
                                          </p:val>
                                        </p:tav>
                                      </p:tavLst>
                                    </p:anim>
                                    <p:anim calcmode="lin" valueType="num">
                                      <p:cBhvr>
                                        <p:cTn id="53" dur="1000"/>
                                        <p:tgtEl>
                                          <p:spTgt spid="11"/>
                                        </p:tgtEl>
                                        <p:attrNameLst>
                                          <p:attrName>ppt_y</p:attrName>
                                        </p:attrNameLst>
                                      </p:cBhvr>
                                      <p:tavLst>
                                        <p:tav tm="0">
                                          <p:val>
                                            <p:strVal val="ppt_y"/>
                                          </p:val>
                                        </p:tav>
                                        <p:tav tm="100000">
                                          <p:val>
                                            <p:strVal val="ppt_y+.1"/>
                                          </p:val>
                                        </p:tav>
                                      </p:tavLst>
                                    </p:anim>
                                    <p:set>
                                      <p:cBhvr>
                                        <p:cTn id="54" dur="1" fill="hold">
                                          <p:stCondLst>
                                            <p:cond delay="999"/>
                                          </p:stCondLst>
                                        </p:cTn>
                                        <p:tgtEl>
                                          <p:spTgt spid="11"/>
                                        </p:tgtEl>
                                        <p:attrNameLst>
                                          <p:attrName>style.visibility</p:attrName>
                                        </p:attrNameLst>
                                      </p:cBhvr>
                                      <p:to>
                                        <p:strVal val="hidden"/>
                                      </p:to>
                                    </p:set>
                                  </p:childTnLst>
                                </p:cTn>
                              </p:par>
                              <p:par>
                                <p:cTn id="55" presetID="42" presetClass="exit" presetSubtype="0" fill="hold" grpId="0" nodeType="withEffect">
                                  <p:stCondLst>
                                    <p:cond delay="0"/>
                                  </p:stCondLst>
                                  <p:childTnLst>
                                    <p:animEffect transition="out" filter="fade">
                                      <p:cBhvr>
                                        <p:cTn id="56" dur="1000"/>
                                        <p:tgtEl>
                                          <p:spTgt spid="12"/>
                                        </p:tgtEl>
                                      </p:cBhvr>
                                    </p:animEffect>
                                    <p:anim calcmode="lin" valueType="num">
                                      <p:cBhvr>
                                        <p:cTn id="57" dur="1000"/>
                                        <p:tgtEl>
                                          <p:spTgt spid="12"/>
                                        </p:tgtEl>
                                        <p:attrNameLst>
                                          <p:attrName>ppt_x</p:attrName>
                                        </p:attrNameLst>
                                      </p:cBhvr>
                                      <p:tavLst>
                                        <p:tav tm="0">
                                          <p:val>
                                            <p:strVal val="ppt_x"/>
                                          </p:val>
                                        </p:tav>
                                        <p:tav tm="100000">
                                          <p:val>
                                            <p:strVal val="ppt_x"/>
                                          </p:val>
                                        </p:tav>
                                      </p:tavLst>
                                    </p:anim>
                                    <p:anim calcmode="lin" valueType="num">
                                      <p:cBhvr>
                                        <p:cTn id="58" dur="1000"/>
                                        <p:tgtEl>
                                          <p:spTgt spid="12"/>
                                        </p:tgtEl>
                                        <p:attrNameLst>
                                          <p:attrName>ppt_y</p:attrName>
                                        </p:attrNameLst>
                                      </p:cBhvr>
                                      <p:tavLst>
                                        <p:tav tm="0">
                                          <p:val>
                                            <p:strVal val="ppt_y"/>
                                          </p:val>
                                        </p:tav>
                                        <p:tav tm="100000">
                                          <p:val>
                                            <p:strVal val="ppt_y+.1"/>
                                          </p:val>
                                        </p:tav>
                                      </p:tavLst>
                                    </p:anim>
                                    <p:set>
                                      <p:cBhvr>
                                        <p:cTn id="59" dur="1" fill="hold">
                                          <p:stCondLst>
                                            <p:cond delay="999"/>
                                          </p:stCondLst>
                                        </p:cTn>
                                        <p:tgtEl>
                                          <p:spTgt spid="12"/>
                                        </p:tgtEl>
                                        <p:attrNameLst>
                                          <p:attrName>style.visibility</p:attrName>
                                        </p:attrNameLst>
                                      </p:cBhvr>
                                      <p:to>
                                        <p:strVal val="hidden"/>
                                      </p:to>
                                    </p:set>
                                  </p:childTnLst>
                                </p:cTn>
                              </p:par>
                              <p:par>
                                <p:cTn id="60" presetID="42" presetClass="exit" presetSubtype="0" fill="hold" grpId="0" nodeType="withEffect">
                                  <p:stCondLst>
                                    <p:cond delay="0"/>
                                  </p:stCondLst>
                                  <p:childTnLst>
                                    <p:animEffect transition="out" filter="fade">
                                      <p:cBhvr>
                                        <p:cTn id="61" dur="1000"/>
                                        <p:tgtEl>
                                          <p:spTgt spid="13"/>
                                        </p:tgtEl>
                                      </p:cBhvr>
                                    </p:animEffect>
                                    <p:anim calcmode="lin" valueType="num">
                                      <p:cBhvr>
                                        <p:cTn id="62" dur="1000"/>
                                        <p:tgtEl>
                                          <p:spTgt spid="13"/>
                                        </p:tgtEl>
                                        <p:attrNameLst>
                                          <p:attrName>ppt_x</p:attrName>
                                        </p:attrNameLst>
                                      </p:cBhvr>
                                      <p:tavLst>
                                        <p:tav tm="0">
                                          <p:val>
                                            <p:strVal val="ppt_x"/>
                                          </p:val>
                                        </p:tav>
                                        <p:tav tm="100000">
                                          <p:val>
                                            <p:strVal val="ppt_x"/>
                                          </p:val>
                                        </p:tav>
                                      </p:tavLst>
                                    </p:anim>
                                    <p:anim calcmode="lin" valueType="num">
                                      <p:cBhvr>
                                        <p:cTn id="63" dur="1000"/>
                                        <p:tgtEl>
                                          <p:spTgt spid="13"/>
                                        </p:tgtEl>
                                        <p:attrNameLst>
                                          <p:attrName>ppt_y</p:attrName>
                                        </p:attrNameLst>
                                      </p:cBhvr>
                                      <p:tavLst>
                                        <p:tav tm="0">
                                          <p:val>
                                            <p:strVal val="ppt_y"/>
                                          </p:val>
                                        </p:tav>
                                        <p:tav tm="100000">
                                          <p:val>
                                            <p:strVal val="ppt_y+.1"/>
                                          </p:val>
                                        </p:tav>
                                      </p:tavLst>
                                    </p:anim>
                                    <p:set>
                                      <p:cBhvr>
                                        <p:cTn id="64" dur="1" fill="hold">
                                          <p:stCondLst>
                                            <p:cond delay="999"/>
                                          </p:stCondLst>
                                        </p:cTn>
                                        <p:tgtEl>
                                          <p:spTgt spid="13"/>
                                        </p:tgtEl>
                                        <p:attrNameLst>
                                          <p:attrName>style.visibility</p:attrName>
                                        </p:attrNameLst>
                                      </p:cBhvr>
                                      <p:to>
                                        <p:strVal val="hidden"/>
                                      </p:to>
                                    </p:set>
                                  </p:childTnLst>
                                </p:cTn>
                              </p:par>
                              <p:par>
                                <p:cTn id="65" presetID="42" presetClass="exit" presetSubtype="0" fill="hold" grpId="0" nodeType="withEffect">
                                  <p:stCondLst>
                                    <p:cond delay="0"/>
                                  </p:stCondLst>
                                  <p:childTnLst>
                                    <p:animEffect transition="out" filter="fade">
                                      <p:cBhvr>
                                        <p:cTn id="66" dur="1000"/>
                                        <p:tgtEl>
                                          <p:spTgt spid="14"/>
                                        </p:tgtEl>
                                      </p:cBhvr>
                                    </p:animEffect>
                                    <p:anim calcmode="lin" valueType="num">
                                      <p:cBhvr>
                                        <p:cTn id="67" dur="1000"/>
                                        <p:tgtEl>
                                          <p:spTgt spid="14"/>
                                        </p:tgtEl>
                                        <p:attrNameLst>
                                          <p:attrName>ppt_x</p:attrName>
                                        </p:attrNameLst>
                                      </p:cBhvr>
                                      <p:tavLst>
                                        <p:tav tm="0">
                                          <p:val>
                                            <p:strVal val="ppt_x"/>
                                          </p:val>
                                        </p:tav>
                                        <p:tav tm="100000">
                                          <p:val>
                                            <p:strVal val="ppt_x"/>
                                          </p:val>
                                        </p:tav>
                                      </p:tavLst>
                                    </p:anim>
                                    <p:anim calcmode="lin" valueType="num">
                                      <p:cBhvr>
                                        <p:cTn id="68" dur="1000"/>
                                        <p:tgtEl>
                                          <p:spTgt spid="14"/>
                                        </p:tgtEl>
                                        <p:attrNameLst>
                                          <p:attrName>ppt_y</p:attrName>
                                        </p:attrNameLst>
                                      </p:cBhvr>
                                      <p:tavLst>
                                        <p:tav tm="0">
                                          <p:val>
                                            <p:strVal val="ppt_y"/>
                                          </p:val>
                                        </p:tav>
                                        <p:tav tm="100000">
                                          <p:val>
                                            <p:strVal val="ppt_y+.1"/>
                                          </p:val>
                                        </p:tav>
                                      </p:tavLst>
                                    </p:anim>
                                    <p:set>
                                      <p:cBhvr>
                                        <p:cTn id="69" dur="1" fill="hold">
                                          <p:stCondLst>
                                            <p:cond delay="999"/>
                                          </p:stCondLst>
                                        </p:cTn>
                                        <p:tgtEl>
                                          <p:spTgt spid="14"/>
                                        </p:tgtEl>
                                        <p:attrNameLst>
                                          <p:attrName>style.visibility</p:attrName>
                                        </p:attrNameLst>
                                      </p:cBhvr>
                                      <p:to>
                                        <p:strVal val="hidden"/>
                                      </p:to>
                                    </p:set>
                                  </p:childTnLst>
                                </p:cTn>
                              </p:par>
                              <p:par>
                                <p:cTn id="70" presetID="42" presetClass="exit" presetSubtype="0" fill="hold" grpId="0" nodeType="withEffect">
                                  <p:stCondLst>
                                    <p:cond delay="0"/>
                                  </p:stCondLst>
                                  <p:childTnLst>
                                    <p:animEffect transition="out" filter="fade">
                                      <p:cBhvr>
                                        <p:cTn id="71" dur="1000"/>
                                        <p:tgtEl>
                                          <p:spTgt spid="15"/>
                                        </p:tgtEl>
                                      </p:cBhvr>
                                    </p:animEffect>
                                    <p:anim calcmode="lin" valueType="num">
                                      <p:cBhvr>
                                        <p:cTn id="72" dur="1000"/>
                                        <p:tgtEl>
                                          <p:spTgt spid="15"/>
                                        </p:tgtEl>
                                        <p:attrNameLst>
                                          <p:attrName>ppt_x</p:attrName>
                                        </p:attrNameLst>
                                      </p:cBhvr>
                                      <p:tavLst>
                                        <p:tav tm="0">
                                          <p:val>
                                            <p:strVal val="ppt_x"/>
                                          </p:val>
                                        </p:tav>
                                        <p:tav tm="100000">
                                          <p:val>
                                            <p:strVal val="ppt_x"/>
                                          </p:val>
                                        </p:tav>
                                      </p:tavLst>
                                    </p:anim>
                                    <p:anim calcmode="lin" valueType="num">
                                      <p:cBhvr>
                                        <p:cTn id="73" dur="1000"/>
                                        <p:tgtEl>
                                          <p:spTgt spid="15"/>
                                        </p:tgtEl>
                                        <p:attrNameLst>
                                          <p:attrName>ppt_y</p:attrName>
                                        </p:attrNameLst>
                                      </p:cBhvr>
                                      <p:tavLst>
                                        <p:tav tm="0">
                                          <p:val>
                                            <p:strVal val="ppt_y"/>
                                          </p:val>
                                        </p:tav>
                                        <p:tav tm="100000">
                                          <p:val>
                                            <p:strVal val="ppt_y+.1"/>
                                          </p:val>
                                        </p:tav>
                                      </p:tavLst>
                                    </p:anim>
                                    <p:set>
                                      <p:cBhvr>
                                        <p:cTn id="74" dur="1" fill="hold">
                                          <p:stCondLst>
                                            <p:cond delay="999"/>
                                          </p:stCondLst>
                                        </p:cTn>
                                        <p:tgtEl>
                                          <p:spTgt spid="15"/>
                                        </p:tgtEl>
                                        <p:attrNameLst>
                                          <p:attrName>style.visibility</p:attrName>
                                        </p:attrNameLst>
                                      </p:cBhvr>
                                      <p:to>
                                        <p:strVal val="hidden"/>
                                      </p:to>
                                    </p:set>
                                  </p:childTnLst>
                                </p:cTn>
                              </p:par>
                              <p:par>
                                <p:cTn id="75" presetID="42" presetClass="exit" presetSubtype="0" fill="hold" grpId="0" nodeType="withEffect">
                                  <p:stCondLst>
                                    <p:cond delay="0"/>
                                  </p:stCondLst>
                                  <p:childTnLst>
                                    <p:animEffect transition="out" filter="fade">
                                      <p:cBhvr>
                                        <p:cTn id="76" dur="1000"/>
                                        <p:tgtEl>
                                          <p:spTgt spid="16"/>
                                        </p:tgtEl>
                                      </p:cBhvr>
                                    </p:animEffect>
                                    <p:anim calcmode="lin" valueType="num">
                                      <p:cBhvr>
                                        <p:cTn id="77" dur="1000"/>
                                        <p:tgtEl>
                                          <p:spTgt spid="16"/>
                                        </p:tgtEl>
                                        <p:attrNameLst>
                                          <p:attrName>ppt_x</p:attrName>
                                        </p:attrNameLst>
                                      </p:cBhvr>
                                      <p:tavLst>
                                        <p:tav tm="0">
                                          <p:val>
                                            <p:strVal val="ppt_x"/>
                                          </p:val>
                                        </p:tav>
                                        <p:tav tm="100000">
                                          <p:val>
                                            <p:strVal val="ppt_x"/>
                                          </p:val>
                                        </p:tav>
                                      </p:tavLst>
                                    </p:anim>
                                    <p:anim calcmode="lin" valueType="num">
                                      <p:cBhvr>
                                        <p:cTn id="78" dur="1000"/>
                                        <p:tgtEl>
                                          <p:spTgt spid="16"/>
                                        </p:tgtEl>
                                        <p:attrNameLst>
                                          <p:attrName>ppt_y</p:attrName>
                                        </p:attrNameLst>
                                      </p:cBhvr>
                                      <p:tavLst>
                                        <p:tav tm="0">
                                          <p:val>
                                            <p:strVal val="ppt_y"/>
                                          </p:val>
                                        </p:tav>
                                        <p:tav tm="100000">
                                          <p:val>
                                            <p:strVal val="ppt_y+.1"/>
                                          </p:val>
                                        </p:tav>
                                      </p:tavLst>
                                    </p:anim>
                                    <p:set>
                                      <p:cBhvr>
                                        <p:cTn id="79" dur="1" fill="hold">
                                          <p:stCondLst>
                                            <p:cond delay="999"/>
                                          </p:stCondLst>
                                        </p:cTn>
                                        <p:tgtEl>
                                          <p:spTgt spid="16"/>
                                        </p:tgtEl>
                                        <p:attrNameLst>
                                          <p:attrName>style.visibility</p:attrName>
                                        </p:attrNameLst>
                                      </p:cBhvr>
                                      <p:to>
                                        <p:strVal val="hidden"/>
                                      </p:to>
                                    </p:set>
                                  </p:childTnLst>
                                </p:cTn>
                              </p:par>
                              <p:par>
                                <p:cTn id="80" presetID="42" presetClass="exit" presetSubtype="0" fill="hold" grpId="0" nodeType="withEffect">
                                  <p:stCondLst>
                                    <p:cond delay="0"/>
                                  </p:stCondLst>
                                  <p:childTnLst>
                                    <p:animEffect transition="out" filter="fade">
                                      <p:cBhvr>
                                        <p:cTn id="81" dur="1000"/>
                                        <p:tgtEl>
                                          <p:spTgt spid="17"/>
                                        </p:tgtEl>
                                      </p:cBhvr>
                                    </p:animEffect>
                                    <p:anim calcmode="lin" valueType="num">
                                      <p:cBhvr>
                                        <p:cTn id="82" dur="1000"/>
                                        <p:tgtEl>
                                          <p:spTgt spid="17"/>
                                        </p:tgtEl>
                                        <p:attrNameLst>
                                          <p:attrName>ppt_x</p:attrName>
                                        </p:attrNameLst>
                                      </p:cBhvr>
                                      <p:tavLst>
                                        <p:tav tm="0">
                                          <p:val>
                                            <p:strVal val="ppt_x"/>
                                          </p:val>
                                        </p:tav>
                                        <p:tav tm="100000">
                                          <p:val>
                                            <p:strVal val="ppt_x"/>
                                          </p:val>
                                        </p:tav>
                                      </p:tavLst>
                                    </p:anim>
                                    <p:anim calcmode="lin" valueType="num">
                                      <p:cBhvr>
                                        <p:cTn id="83" dur="1000"/>
                                        <p:tgtEl>
                                          <p:spTgt spid="17"/>
                                        </p:tgtEl>
                                        <p:attrNameLst>
                                          <p:attrName>ppt_y</p:attrName>
                                        </p:attrNameLst>
                                      </p:cBhvr>
                                      <p:tavLst>
                                        <p:tav tm="0">
                                          <p:val>
                                            <p:strVal val="ppt_y"/>
                                          </p:val>
                                        </p:tav>
                                        <p:tav tm="100000">
                                          <p:val>
                                            <p:strVal val="ppt_y+.1"/>
                                          </p:val>
                                        </p:tav>
                                      </p:tavLst>
                                    </p:anim>
                                    <p:set>
                                      <p:cBhvr>
                                        <p:cTn id="84" dur="1" fill="hold">
                                          <p:stCondLst>
                                            <p:cond delay="999"/>
                                          </p:stCondLst>
                                        </p:cTn>
                                        <p:tgtEl>
                                          <p:spTgt spid="17"/>
                                        </p:tgtEl>
                                        <p:attrNameLst>
                                          <p:attrName>style.visibility</p:attrName>
                                        </p:attrNameLst>
                                      </p:cBhvr>
                                      <p:to>
                                        <p:strVal val="hidden"/>
                                      </p:to>
                                    </p:set>
                                  </p:childTnLst>
                                </p:cTn>
                              </p:par>
                              <p:par>
                                <p:cTn id="85" presetID="42" presetClass="exit" presetSubtype="0" fill="hold" grpId="0" nodeType="withEffect">
                                  <p:stCondLst>
                                    <p:cond delay="0"/>
                                  </p:stCondLst>
                                  <p:childTnLst>
                                    <p:animEffect transition="out" filter="fade">
                                      <p:cBhvr>
                                        <p:cTn id="86" dur="1000"/>
                                        <p:tgtEl>
                                          <p:spTgt spid="18"/>
                                        </p:tgtEl>
                                      </p:cBhvr>
                                    </p:animEffect>
                                    <p:anim calcmode="lin" valueType="num">
                                      <p:cBhvr>
                                        <p:cTn id="87" dur="1000"/>
                                        <p:tgtEl>
                                          <p:spTgt spid="18"/>
                                        </p:tgtEl>
                                        <p:attrNameLst>
                                          <p:attrName>ppt_x</p:attrName>
                                        </p:attrNameLst>
                                      </p:cBhvr>
                                      <p:tavLst>
                                        <p:tav tm="0">
                                          <p:val>
                                            <p:strVal val="ppt_x"/>
                                          </p:val>
                                        </p:tav>
                                        <p:tav tm="100000">
                                          <p:val>
                                            <p:strVal val="ppt_x"/>
                                          </p:val>
                                        </p:tav>
                                      </p:tavLst>
                                    </p:anim>
                                    <p:anim calcmode="lin" valueType="num">
                                      <p:cBhvr>
                                        <p:cTn id="88" dur="1000"/>
                                        <p:tgtEl>
                                          <p:spTgt spid="18"/>
                                        </p:tgtEl>
                                        <p:attrNameLst>
                                          <p:attrName>ppt_y</p:attrName>
                                        </p:attrNameLst>
                                      </p:cBhvr>
                                      <p:tavLst>
                                        <p:tav tm="0">
                                          <p:val>
                                            <p:strVal val="ppt_y"/>
                                          </p:val>
                                        </p:tav>
                                        <p:tav tm="100000">
                                          <p:val>
                                            <p:strVal val="ppt_y+.1"/>
                                          </p:val>
                                        </p:tav>
                                      </p:tavLst>
                                    </p:anim>
                                    <p:set>
                                      <p:cBhvr>
                                        <p:cTn id="89" dur="1" fill="hold">
                                          <p:stCondLst>
                                            <p:cond delay="999"/>
                                          </p:stCondLst>
                                        </p:cTn>
                                        <p:tgtEl>
                                          <p:spTgt spid="18"/>
                                        </p:tgtEl>
                                        <p:attrNameLst>
                                          <p:attrName>style.visibility</p:attrName>
                                        </p:attrNameLst>
                                      </p:cBhvr>
                                      <p:to>
                                        <p:strVal val="hidden"/>
                                      </p:to>
                                    </p:set>
                                  </p:childTnLst>
                                </p:cTn>
                              </p:par>
                              <p:par>
                                <p:cTn id="90" presetID="42" presetClass="exit" presetSubtype="0" fill="hold" grpId="0" nodeType="withEffect">
                                  <p:stCondLst>
                                    <p:cond delay="0"/>
                                  </p:stCondLst>
                                  <p:childTnLst>
                                    <p:animEffect transition="out" filter="fade">
                                      <p:cBhvr>
                                        <p:cTn id="91" dur="1000"/>
                                        <p:tgtEl>
                                          <p:spTgt spid="19"/>
                                        </p:tgtEl>
                                      </p:cBhvr>
                                    </p:animEffect>
                                    <p:anim calcmode="lin" valueType="num">
                                      <p:cBhvr>
                                        <p:cTn id="92" dur="1000"/>
                                        <p:tgtEl>
                                          <p:spTgt spid="19"/>
                                        </p:tgtEl>
                                        <p:attrNameLst>
                                          <p:attrName>ppt_x</p:attrName>
                                        </p:attrNameLst>
                                      </p:cBhvr>
                                      <p:tavLst>
                                        <p:tav tm="0">
                                          <p:val>
                                            <p:strVal val="ppt_x"/>
                                          </p:val>
                                        </p:tav>
                                        <p:tav tm="100000">
                                          <p:val>
                                            <p:strVal val="ppt_x"/>
                                          </p:val>
                                        </p:tav>
                                      </p:tavLst>
                                    </p:anim>
                                    <p:anim calcmode="lin" valueType="num">
                                      <p:cBhvr>
                                        <p:cTn id="93" dur="1000"/>
                                        <p:tgtEl>
                                          <p:spTgt spid="19"/>
                                        </p:tgtEl>
                                        <p:attrNameLst>
                                          <p:attrName>ppt_y</p:attrName>
                                        </p:attrNameLst>
                                      </p:cBhvr>
                                      <p:tavLst>
                                        <p:tav tm="0">
                                          <p:val>
                                            <p:strVal val="ppt_y"/>
                                          </p:val>
                                        </p:tav>
                                        <p:tav tm="100000">
                                          <p:val>
                                            <p:strVal val="ppt_y+.1"/>
                                          </p:val>
                                        </p:tav>
                                      </p:tavLst>
                                    </p:anim>
                                    <p:set>
                                      <p:cBhvr>
                                        <p:cTn id="94" dur="1" fill="hold">
                                          <p:stCondLst>
                                            <p:cond delay="999"/>
                                          </p:stCondLst>
                                        </p:cTn>
                                        <p:tgtEl>
                                          <p:spTgt spid="19"/>
                                        </p:tgtEl>
                                        <p:attrNameLst>
                                          <p:attrName>style.visibility</p:attrName>
                                        </p:attrNameLst>
                                      </p:cBhvr>
                                      <p:to>
                                        <p:strVal val="hidden"/>
                                      </p:to>
                                    </p:set>
                                  </p:childTnLst>
                                </p:cTn>
                              </p:par>
                              <p:par>
                                <p:cTn id="95" presetID="42" presetClass="exit" presetSubtype="0" fill="hold" grpId="0" nodeType="withEffect">
                                  <p:stCondLst>
                                    <p:cond delay="0"/>
                                  </p:stCondLst>
                                  <p:childTnLst>
                                    <p:animEffect transition="out" filter="fade">
                                      <p:cBhvr>
                                        <p:cTn id="96" dur="1000"/>
                                        <p:tgtEl>
                                          <p:spTgt spid="20"/>
                                        </p:tgtEl>
                                      </p:cBhvr>
                                    </p:animEffect>
                                    <p:anim calcmode="lin" valueType="num">
                                      <p:cBhvr>
                                        <p:cTn id="97" dur="1000"/>
                                        <p:tgtEl>
                                          <p:spTgt spid="20"/>
                                        </p:tgtEl>
                                        <p:attrNameLst>
                                          <p:attrName>ppt_x</p:attrName>
                                        </p:attrNameLst>
                                      </p:cBhvr>
                                      <p:tavLst>
                                        <p:tav tm="0">
                                          <p:val>
                                            <p:strVal val="ppt_x"/>
                                          </p:val>
                                        </p:tav>
                                        <p:tav tm="100000">
                                          <p:val>
                                            <p:strVal val="ppt_x"/>
                                          </p:val>
                                        </p:tav>
                                      </p:tavLst>
                                    </p:anim>
                                    <p:anim calcmode="lin" valueType="num">
                                      <p:cBhvr>
                                        <p:cTn id="98" dur="1000"/>
                                        <p:tgtEl>
                                          <p:spTgt spid="20"/>
                                        </p:tgtEl>
                                        <p:attrNameLst>
                                          <p:attrName>ppt_y</p:attrName>
                                        </p:attrNameLst>
                                      </p:cBhvr>
                                      <p:tavLst>
                                        <p:tav tm="0">
                                          <p:val>
                                            <p:strVal val="ppt_y"/>
                                          </p:val>
                                        </p:tav>
                                        <p:tav tm="100000">
                                          <p:val>
                                            <p:strVal val="ppt_y+.1"/>
                                          </p:val>
                                        </p:tav>
                                      </p:tavLst>
                                    </p:anim>
                                    <p:set>
                                      <p:cBhvr>
                                        <p:cTn id="99" dur="1" fill="hold">
                                          <p:stCondLst>
                                            <p:cond delay="999"/>
                                          </p:stCondLst>
                                        </p:cTn>
                                        <p:tgtEl>
                                          <p:spTgt spid="20"/>
                                        </p:tgtEl>
                                        <p:attrNameLst>
                                          <p:attrName>style.visibility</p:attrName>
                                        </p:attrNameLst>
                                      </p:cBhvr>
                                      <p:to>
                                        <p:strVal val="hidden"/>
                                      </p:to>
                                    </p:set>
                                  </p:childTnLst>
                                </p:cTn>
                              </p:par>
                              <p:par>
                                <p:cTn id="100" presetID="42" presetClass="exit" presetSubtype="0" fill="hold" grpId="0" nodeType="withEffect">
                                  <p:stCondLst>
                                    <p:cond delay="0"/>
                                  </p:stCondLst>
                                  <p:childTnLst>
                                    <p:animEffect transition="out" filter="fade">
                                      <p:cBhvr>
                                        <p:cTn id="101" dur="1000"/>
                                        <p:tgtEl>
                                          <p:spTgt spid="21"/>
                                        </p:tgtEl>
                                      </p:cBhvr>
                                    </p:animEffect>
                                    <p:anim calcmode="lin" valueType="num">
                                      <p:cBhvr>
                                        <p:cTn id="102" dur="1000"/>
                                        <p:tgtEl>
                                          <p:spTgt spid="21"/>
                                        </p:tgtEl>
                                        <p:attrNameLst>
                                          <p:attrName>ppt_x</p:attrName>
                                        </p:attrNameLst>
                                      </p:cBhvr>
                                      <p:tavLst>
                                        <p:tav tm="0">
                                          <p:val>
                                            <p:strVal val="ppt_x"/>
                                          </p:val>
                                        </p:tav>
                                        <p:tav tm="100000">
                                          <p:val>
                                            <p:strVal val="ppt_x"/>
                                          </p:val>
                                        </p:tav>
                                      </p:tavLst>
                                    </p:anim>
                                    <p:anim calcmode="lin" valueType="num">
                                      <p:cBhvr>
                                        <p:cTn id="103" dur="1000"/>
                                        <p:tgtEl>
                                          <p:spTgt spid="21"/>
                                        </p:tgtEl>
                                        <p:attrNameLst>
                                          <p:attrName>ppt_y</p:attrName>
                                        </p:attrNameLst>
                                      </p:cBhvr>
                                      <p:tavLst>
                                        <p:tav tm="0">
                                          <p:val>
                                            <p:strVal val="ppt_y"/>
                                          </p:val>
                                        </p:tav>
                                        <p:tav tm="100000">
                                          <p:val>
                                            <p:strVal val="ppt_y+.1"/>
                                          </p:val>
                                        </p:tav>
                                      </p:tavLst>
                                    </p:anim>
                                    <p:set>
                                      <p:cBhvr>
                                        <p:cTn id="104" dur="1" fill="hold">
                                          <p:stCondLst>
                                            <p:cond delay="999"/>
                                          </p:stCondLst>
                                        </p:cTn>
                                        <p:tgtEl>
                                          <p:spTgt spid="21"/>
                                        </p:tgtEl>
                                        <p:attrNameLst>
                                          <p:attrName>style.visibility</p:attrName>
                                        </p:attrNameLst>
                                      </p:cBhvr>
                                      <p:to>
                                        <p:strVal val="hidden"/>
                                      </p:to>
                                    </p:set>
                                  </p:childTnLst>
                                </p:cTn>
                              </p:par>
                              <p:par>
                                <p:cTn id="105" presetID="42" presetClass="exit" presetSubtype="0" fill="hold" grpId="0" nodeType="withEffect">
                                  <p:stCondLst>
                                    <p:cond delay="0"/>
                                  </p:stCondLst>
                                  <p:childTnLst>
                                    <p:animEffect transition="out" filter="fade">
                                      <p:cBhvr>
                                        <p:cTn id="106" dur="1000"/>
                                        <p:tgtEl>
                                          <p:spTgt spid="22"/>
                                        </p:tgtEl>
                                      </p:cBhvr>
                                    </p:animEffect>
                                    <p:anim calcmode="lin" valueType="num">
                                      <p:cBhvr>
                                        <p:cTn id="107" dur="1000"/>
                                        <p:tgtEl>
                                          <p:spTgt spid="22"/>
                                        </p:tgtEl>
                                        <p:attrNameLst>
                                          <p:attrName>ppt_x</p:attrName>
                                        </p:attrNameLst>
                                      </p:cBhvr>
                                      <p:tavLst>
                                        <p:tav tm="0">
                                          <p:val>
                                            <p:strVal val="ppt_x"/>
                                          </p:val>
                                        </p:tav>
                                        <p:tav tm="100000">
                                          <p:val>
                                            <p:strVal val="ppt_x"/>
                                          </p:val>
                                        </p:tav>
                                      </p:tavLst>
                                    </p:anim>
                                    <p:anim calcmode="lin" valueType="num">
                                      <p:cBhvr>
                                        <p:cTn id="108" dur="1000"/>
                                        <p:tgtEl>
                                          <p:spTgt spid="22"/>
                                        </p:tgtEl>
                                        <p:attrNameLst>
                                          <p:attrName>ppt_y</p:attrName>
                                        </p:attrNameLst>
                                      </p:cBhvr>
                                      <p:tavLst>
                                        <p:tav tm="0">
                                          <p:val>
                                            <p:strVal val="ppt_y"/>
                                          </p:val>
                                        </p:tav>
                                        <p:tav tm="100000">
                                          <p:val>
                                            <p:strVal val="ppt_y+.1"/>
                                          </p:val>
                                        </p:tav>
                                      </p:tavLst>
                                    </p:anim>
                                    <p:set>
                                      <p:cBhvr>
                                        <p:cTn id="109" dur="1" fill="hold">
                                          <p:stCondLst>
                                            <p:cond delay="999"/>
                                          </p:stCondLst>
                                        </p:cTn>
                                        <p:tgtEl>
                                          <p:spTgt spid="22"/>
                                        </p:tgtEl>
                                        <p:attrNameLst>
                                          <p:attrName>style.visibility</p:attrName>
                                        </p:attrNameLst>
                                      </p:cBhvr>
                                      <p:to>
                                        <p:strVal val="hidden"/>
                                      </p:to>
                                    </p:set>
                                  </p:childTnLst>
                                </p:cTn>
                              </p:par>
                              <p:par>
                                <p:cTn id="110" presetID="42" presetClass="exit" presetSubtype="0" fill="hold" grpId="0" nodeType="withEffect">
                                  <p:stCondLst>
                                    <p:cond delay="0"/>
                                  </p:stCondLst>
                                  <p:childTnLst>
                                    <p:animEffect transition="out" filter="fade">
                                      <p:cBhvr>
                                        <p:cTn id="111" dur="1000"/>
                                        <p:tgtEl>
                                          <p:spTgt spid="23"/>
                                        </p:tgtEl>
                                      </p:cBhvr>
                                    </p:animEffect>
                                    <p:anim calcmode="lin" valueType="num">
                                      <p:cBhvr>
                                        <p:cTn id="112" dur="1000"/>
                                        <p:tgtEl>
                                          <p:spTgt spid="23"/>
                                        </p:tgtEl>
                                        <p:attrNameLst>
                                          <p:attrName>ppt_x</p:attrName>
                                        </p:attrNameLst>
                                      </p:cBhvr>
                                      <p:tavLst>
                                        <p:tav tm="0">
                                          <p:val>
                                            <p:strVal val="ppt_x"/>
                                          </p:val>
                                        </p:tav>
                                        <p:tav tm="100000">
                                          <p:val>
                                            <p:strVal val="ppt_x"/>
                                          </p:val>
                                        </p:tav>
                                      </p:tavLst>
                                    </p:anim>
                                    <p:anim calcmode="lin" valueType="num">
                                      <p:cBhvr>
                                        <p:cTn id="113" dur="1000"/>
                                        <p:tgtEl>
                                          <p:spTgt spid="23"/>
                                        </p:tgtEl>
                                        <p:attrNameLst>
                                          <p:attrName>ppt_y</p:attrName>
                                        </p:attrNameLst>
                                      </p:cBhvr>
                                      <p:tavLst>
                                        <p:tav tm="0">
                                          <p:val>
                                            <p:strVal val="ppt_y"/>
                                          </p:val>
                                        </p:tav>
                                        <p:tav tm="100000">
                                          <p:val>
                                            <p:strVal val="ppt_y+.1"/>
                                          </p:val>
                                        </p:tav>
                                      </p:tavLst>
                                    </p:anim>
                                    <p:set>
                                      <p:cBhvr>
                                        <p:cTn id="114" dur="1" fill="hold">
                                          <p:stCondLst>
                                            <p:cond delay="999"/>
                                          </p:stCondLst>
                                        </p:cTn>
                                        <p:tgtEl>
                                          <p:spTgt spid="23"/>
                                        </p:tgtEl>
                                        <p:attrNameLst>
                                          <p:attrName>style.visibility</p:attrName>
                                        </p:attrNameLst>
                                      </p:cBhvr>
                                      <p:to>
                                        <p:strVal val="hidden"/>
                                      </p:to>
                                    </p:set>
                                  </p:childTnLst>
                                </p:cTn>
                              </p:par>
                              <p:par>
                                <p:cTn id="115" presetID="42" presetClass="exit" presetSubtype="0" fill="hold" grpId="0" nodeType="withEffect">
                                  <p:stCondLst>
                                    <p:cond delay="0"/>
                                  </p:stCondLst>
                                  <p:childTnLst>
                                    <p:animEffect transition="out" filter="fade">
                                      <p:cBhvr>
                                        <p:cTn id="116" dur="1000"/>
                                        <p:tgtEl>
                                          <p:spTgt spid="24"/>
                                        </p:tgtEl>
                                      </p:cBhvr>
                                    </p:animEffect>
                                    <p:anim calcmode="lin" valueType="num">
                                      <p:cBhvr>
                                        <p:cTn id="117" dur="1000"/>
                                        <p:tgtEl>
                                          <p:spTgt spid="24"/>
                                        </p:tgtEl>
                                        <p:attrNameLst>
                                          <p:attrName>ppt_x</p:attrName>
                                        </p:attrNameLst>
                                      </p:cBhvr>
                                      <p:tavLst>
                                        <p:tav tm="0">
                                          <p:val>
                                            <p:strVal val="ppt_x"/>
                                          </p:val>
                                        </p:tav>
                                        <p:tav tm="100000">
                                          <p:val>
                                            <p:strVal val="ppt_x"/>
                                          </p:val>
                                        </p:tav>
                                      </p:tavLst>
                                    </p:anim>
                                    <p:anim calcmode="lin" valueType="num">
                                      <p:cBhvr>
                                        <p:cTn id="118" dur="1000"/>
                                        <p:tgtEl>
                                          <p:spTgt spid="24"/>
                                        </p:tgtEl>
                                        <p:attrNameLst>
                                          <p:attrName>ppt_y</p:attrName>
                                        </p:attrNameLst>
                                      </p:cBhvr>
                                      <p:tavLst>
                                        <p:tav tm="0">
                                          <p:val>
                                            <p:strVal val="ppt_y"/>
                                          </p:val>
                                        </p:tav>
                                        <p:tav tm="100000">
                                          <p:val>
                                            <p:strVal val="ppt_y+.1"/>
                                          </p:val>
                                        </p:tav>
                                      </p:tavLst>
                                    </p:anim>
                                    <p:set>
                                      <p:cBhvr>
                                        <p:cTn id="119" dur="1" fill="hold">
                                          <p:stCondLst>
                                            <p:cond delay="999"/>
                                          </p:stCondLst>
                                        </p:cTn>
                                        <p:tgtEl>
                                          <p:spTgt spid="24"/>
                                        </p:tgtEl>
                                        <p:attrNameLst>
                                          <p:attrName>style.visibility</p:attrName>
                                        </p:attrNameLst>
                                      </p:cBhvr>
                                      <p:to>
                                        <p:strVal val="hidden"/>
                                      </p:to>
                                    </p:set>
                                  </p:childTnLst>
                                </p:cTn>
                              </p:par>
                              <p:par>
                                <p:cTn id="120" presetID="42" presetClass="exit" presetSubtype="0" fill="hold" grpId="0" nodeType="withEffect">
                                  <p:stCondLst>
                                    <p:cond delay="0"/>
                                  </p:stCondLst>
                                  <p:childTnLst>
                                    <p:animEffect transition="out" filter="fade">
                                      <p:cBhvr>
                                        <p:cTn id="121" dur="1000"/>
                                        <p:tgtEl>
                                          <p:spTgt spid="26"/>
                                        </p:tgtEl>
                                      </p:cBhvr>
                                    </p:animEffect>
                                    <p:anim calcmode="lin" valueType="num">
                                      <p:cBhvr>
                                        <p:cTn id="122" dur="1000"/>
                                        <p:tgtEl>
                                          <p:spTgt spid="26"/>
                                        </p:tgtEl>
                                        <p:attrNameLst>
                                          <p:attrName>ppt_x</p:attrName>
                                        </p:attrNameLst>
                                      </p:cBhvr>
                                      <p:tavLst>
                                        <p:tav tm="0">
                                          <p:val>
                                            <p:strVal val="ppt_x"/>
                                          </p:val>
                                        </p:tav>
                                        <p:tav tm="100000">
                                          <p:val>
                                            <p:strVal val="ppt_x"/>
                                          </p:val>
                                        </p:tav>
                                      </p:tavLst>
                                    </p:anim>
                                    <p:anim calcmode="lin" valueType="num">
                                      <p:cBhvr>
                                        <p:cTn id="123" dur="1000"/>
                                        <p:tgtEl>
                                          <p:spTgt spid="26"/>
                                        </p:tgtEl>
                                        <p:attrNameLst>
                                          <p:attrName>ppt_y</p:attrName>
                                        </p:attrNameLst>
                                      </p:cBhvr>
                                      <p:tavLst>
                                        <p:tav tm="0">
                                          <p:val>
                                            <p:strVal val="ppt_y"/>
                                          </p:val>
                                        </p:tav>
                                        <p:tav tm="100000">
                                          <p:val>
                                            <p:strVal val="ppt_y+.1"/>
                                          </p:val>
                                        </p:tav>
                                      </p:tavLst>
                                    </p:anim>
                                    <p:set>
                                      <p:cBhvr>
                                        <p:cTn id="124" dur="1" fill="hold">
                                          <p:stCondLst>
                                            <p:cond delay="999"/>
                                          </p:stCondLst>
                                        </p:cTn>
                                        <p:tgtEl>
                                          <p:spTgt spid="26"/>
                                        </p:tgtEl>
                                        <p:attrNameLst>
                                          <p:attrName>style.visibility</p:attrName>
                                        </p:attrNameLst>
                                      </p:cBhvr>
                                      <p:to>
                                        <p:strVal val="hidden"/>
                                      </p:to>
                                    </p:set>
                                  </p:childTnLst>
                                </p:cTn>
                              </p:par>
                              <p:par>
                                <p:cTn id="125" presetID="42" presetClass="exit" presetSubtype="0" fill="hold" grpId="0" nodeType="withEffect">
                                  <p:stCondLst>
                                    <p:cond delay="0"/>
                                  </p:stCondLst>
                                  <p:childTnLst>
                                    <p:animEffect transition="out" filter="fade">
                                      <p:cBhvr>
                                        <p:cTn id="126" dur="1000"/>
                                        <p:tgtEl>
                                          <p:spTgt spid="27"/>
                                        </p:tgtEl>
                                      </p:cBhvr>
                                    </p:animEffect>
                                    <p:anim calcmode="lin" valueType="num">
                                      <p:cBhvr>
                                        <p:cTn id="127" dur="1000"/>
                                        <p:tgtEl>
                                          <p:spTgt spid="27"/>
                                        </p:tgtEl>
                                        <p:attrNameLst>
                                          <p:attrName>ppt_x</p:attrName>
                                        </p:attrNameLst>
                                      </p:cBhvr>
                                      <p:tavLst>
                                        <p:tav tm="0">
                                          <p:val>
                                            <p:strVal val="ppt_x"/>
                                          </p:val>
                                        </p:tav>
                                        <p:tav tm="100000">
                                          <p:val>
                                            <p:strVal val="ppt_x"/>
                                          </p:val>
                                        </p:tav>
                                      </p:tavLst>
                                    </p:anim>
                                    <p:anim calcmode="lin" valueType="num">
                                      <p:cBhvr>
                                        <p:cTn id="128" dur="1000"/>
                                        <p:tgtEl>
                                          <p:spTgt spid="27"/>
                                        </p:tgtEl>
                                        <p:attrNameLst>
                                          <p:attrName>ppt_y</p:attrName>
                                        </p:attrNameLst>
                                      </p:cBhvr>
                                      <p:tavLst>
                                        <p:tav tm="0">
                                          <p:val>
                                            <p:strVal val="ppt_y"/>
                                          </p:val>
                                        </p:tav>
                                        <p:tav tm="100000">
                                          <p:val>
                                            <p:strVal val="ppt_y+.1"/>
                                          </p:val>
                                        </p:tav>
                                      </p:tavLst>
                                    </p:anim>
                                    <p:set>
                                      <p:cBhvr>
                                        <p:cTn id="129" dur="1" fill="hold">
                                          <p:stCondLst>
                                            <p:cond delay="999"/>
                                          </p:stCondLst>
                                        </p:cTn>
                                        <p:tgtEl>
                                          <p:spTgt spid="27"/>
                                        </p:tgtEl>
                                        <p:attrNameLst>
                                          <p:attrName>style.visibility</p:attrName>
                                        </p:attrNameLst>
                                      </p:cBhvr>
                                      <p:to>
                                        <p:strVal val="hidden"/>
                                      </p:to>
                                    </p:set>
                                  </p:childTnLst>
                                </p:cTn>
                              </p:par>
                              <p:par>
                                <p:cTn id="130" presetID="42" presetClass="exit" presetSubtype="0" fill="hold" grpId="0" nodeType="withEffect">
                                  <p:stCondLst>
                                    <p:cond delay="0"/>
                                  </p:stCondLst>
                                  <p:childTnLst>
                                    <p:animEffect transition="out" filter="fade">
                                      <p:cBhvr>
                                        <p:cTn id="131" dur="1000"/>
                                        <p:tgtEl>
                                          <p:spTgt spid="28"/>
                                        </p:tgtEl>
                                      </p:cBhvr>
                                    </p:animEffect>
                                    <p:anim calcmode="lin" valueType="num">
                                      <p:cBhvr>
                                        <p:cTn id="132" dur="1000"/>
                                        <p:tgtEl>
                                          <p:spTgt spid="28"/>
                                        </p:tgtEl>
                                        <p:attrNameLst>
                                          <p:attrName>ppt_x</p:attrName>
                                        </p:attrNameLst>
                                      </p:cBhvr>
                                      <p:tavLst>
                                        <p:tav tm="0">
                                          <p:val>
                                            <p:strVal val="ppt_x"/>
                                          </p:val>
                                        </p:tav>
                                        <p:tav tm="100000">
                                          <p:val>
                                            <p:strVal val="ppt_x"/>
                                          </p:val>
                                        </p:tav>
                                      </p:tavLst>
                                    </p:anim>
                                    <p:anim calcmode="lin" valueType="num">
                                      <p:cBhvr>
                                        <p:cTn id="133" dur="1000"/>
                                        <p:tgtEl>
                                          <p:spTgt spid="28"/>
                                        </p:tgtEl>
                                        <p:attrNameLst>
                                          <p:attrName>ppt_y</p:attrName>
                                        </p:attrNameLst>
                                      </p:cBhvr>
                                      <p:tavLst>
                                        <p:tav tm="0">
                                          <p:val>
                                            <p:strVal val="ppt_y"/>
                                          </p:val>
                                        </p:tav>
                                        <p:tav tm="100000">
                                          <p:val>
                                            <p:strVal val="ppt_y+.1"/>
                                          </p:val>
                                        </p:tav>
                                      </p:tavLst>
                                    </p:anim>
                                    <p:set>
                                      <p:cBhvr>
                                        <p:cTn id="134" dur="1" fill="hold">
                                          <p:stCondLst>
                                            <p:cond delay="999"/>
                                          </p:stCondLst>
                                        </p:cTn>
                                        <p:tgtEl>
                                          <p:spTgt spid="28"/>
                                        </p:tgtEl>
                                        <p:attrNameLst>
                                          <p:attrName>style.visibility</p:attrName>
                                        </p:attrNameLst>
                                      </p:cBhvr>
                                      <p:to>
                                        <p:strVal val="hidden"/>
                                      </p:to>
                                    </p:set>
                                  </p:childTnLst>
                                </p:cTn>
                              </p:par>
                              <p:par>
                                <p:cTn id="135" presetID="42" presetClass="exit" presetSubtype="0" fill="hold" grpId="0" nodeType="withEffect">
                                  <p:stCondLst>
                                    <p:cond delay="0"/>
                                  </p:stCondLst>
                                  <p:childTnLst>
                                    <p:animEffect transition="out" filter="fade">
                                      <p:cBhvr>
                                        <p:cTn id="136" dur="1000"/>
                                        <p:tgtEl>
                                          <p:spTgt spid="29"/>
                                        </p:tgtEl>
                                      </p:cBhvr>
                                    </p:animEffect>
                                    <p:anim calcmode="lin" valueType="num">
                                      <p:cBhvr>
                                        <p:cTn id="137" dur="1000"/>
                                        <p:tgtEl>
                                          <p:spTgt spid="29"/>
                                        </p:tgtEl>
                                        <p:attrNameLst>
                                          <p:attrName>ppt_x</p:attrName>
                                        </p:attrNameLst>
                                      </p:cBhvr>
                                      <p:tavLst>
                                        <p:tav tm="0">
                                          <p:val>
                                            <p:strVal val="ppt_x"/>
                                          </p:val>
                                        </p:tav>
                                        <p:tav tm="100000">
                                          <p:val>
                                            <p:strVal val="ppt_x"/>
                                          </p:val>
                                        </p:tav>
                                      </p:tavLst>
                                    </p:anim>
                                    <p:anim calcmode="lin" valueType="num">
                                      <p:cBhvr>
                                        <p:cTn id="138" dur="1000"/>
                                        <p:tgtEl>
                                          <p:spTgt spid="29"/>
                                        </p:tgtEl>
                                        <p:attrNameLst>
                                          <p:attrName>ppt_y</p:attrName>
                                        </p:attrNameLst>
                                      </p:cBhvr>
                                      <p:tavLst>
                                        <p:tav tm="0">
                                          <p:val>
                                            <p:strVal val="ppt_y"/>
                                          </p:val>
                                        </p:tav>
                                        <p:tav tm="100000">
                                          <p:val>
                                            <p:strVal val="ppt_y+.1"/>
                                          </p:val>
                                        </p:tav>
                                      </p:tavLst>
                                    </p:anim>
                                    <p:set>
                                      <p:cBhvr>
                                        <p:cTn id="139" dur="1" fill="hold">
                                          <p:stCondLst>
                                            <p:cond delay="999"/>
                                          </p:stCondLst>
                                        </p:cTn>
                                        <p:tgtEl>
                                          <p:spTgt spid="29"/>
                                        </p:tgtEl>
                                        <p:attrNameLst>
                                          <p:attrName>style.visibility</p:attrName>
                                        </p:attrNameLst>
                                      </p:cBhvr>
                                      <p:to>
                                        <p:strVal val="hidden"/>
                                      </p:to>
                                    </p:set>
                                  </p:childTnLst>
                                </p:cTn>
                              </p:par>
                              <p:par>
                                <p:cTn id="140" presetID="42" presetClass="exit" presetSubtype="0" fill="hold" grpId="0" nodeType="withEffect">
                                  <p:stCondLst>
                                    <p:cond delay="0"/>
                                  </p:stCondLst>
                                  <p:childTnLst>
                                    <p:animEffect transition="out" filter="fade">
                                      <p:cBhvr>
                                        <p:cTn id="141" dur="1000"/>
                                        <p:tgtEl>
                                          <p:spTgt spid="30"/>
                                        </p:tgtEl>
                                      </p:cBhvr>
                                    </p:animEffect>
                                    <p:anim calcmode="lin" valueType="num">
                                      <p:cBhvr>
                                        <p:cTn id="142" dur="1000"/>
                                        <p:tgtEl>
                                          <p:spTgt spid="30"/>
                                        </p:tgtEl>
                                        <p:attrNameLst>
                                          <p:attrName>ppt_x</p:attrName>
                                        </p:attrNameLst>
                                      </p:cBhvr>
                                      <p:tavLst>
                                        <p:tav tm="0">
                                          <p:val>
                                            <p:strVal val="ppt_x"/>
                                          </p:val>
                                        </p:tav>
                                        <p:tav tm="100000">
                                          <p:val>
                                            <p:strVal val="ppt_x"/>
                                          </p:val>
                                        </p:tav>
                                      </p:tavLst>
                                    </p:anim>
                                    <p:anim calcmode="lin" valueType="num">
                                      <p:cBhvr>
                                        <p:cTn id="143" dur="1000"/>
                                        <p:tgtEl>
                                          <p:spTgt spid="30"/>
                                        </p:tgtEl>
                                        <p:attrNameLst>
                                          <p:attrName>ppt_y</p:attrName>
                                        </p:attrNameLst>
                                      </p:cBhvr>
                                      <p:tavLst>
                                        <p:tav tm="0">
                                          <p:val>
                                            <p:strVal val="ppt_y"/>
                                          </p:val>
                                        </p:tav>
                                        <p:tav tm="100000">
                                          <p:val>
                                            <p:strVal val="ppt_y+.1"/>
                                          </p:val>
                                        </p:tav>
                                      </p:tavLst>
                                    </p:anim>
                                    <p:set>
                                      <p:cBhvr>
                                        <p:cTn id="144" dur="1" fill="hold">
                                          <p:stCondLst>
                                            <p:cond delay="999"/>
                                          </p:stCondLst>
                                        </p:cTn>
                                        <p:tgtEl>
                                          <p:spTgt spid="30"/>
                                        </p:tgtEl>
                                        <p:attrNameLst>
                                          <p:attrName>style.visibility</p:attrName>
                                        </p:attrNameLst>
                                      </p:cBhvr>
                                      <p:to>
                                        <p:strVal val="hidden"/>
                                      </p:to>
                                    </p:set>
                                  </p:childTnLst>
                                </p:cTn>
                              </p:par>
                              <p:par>
                                <p:cTn id="145" presetID="42" presetClass="exit" presetSubtype="0" fill="hold" grpId="0" nodeType="withEffect">
                                  <p:stCondLst>
                                    <p:cond delay="0"/>
                                  </p:stCondLst>
                                  <p:childTnLst>
                                    <p:animEffect transition="out" filter="fade">
                                      <p:cBhvr>
                                        <p:cTn id="146" dur="1000"/>
                                        <p:tgtEl>
                                          <p:spTgt spid="31"/>
                                        </p:tgtEl>
                                      </p:cBhvr>
                                    </p:animEffect>
                                    <p:anim calcmode="lin" valueType="num">
                                      <p:cBhvr>
                                        <p:cTn id="147" dur="1000"/>
                                        <p:tgtEl>
                                          <p:spTgt spid="31"/>
                                        </p:tgtEl>
                                        <p:attrNameLst>
                                          <p:attrName>ppt_x</p:attrName>
                                        </p:attrNameLst>
                                      </p:cBhvr>
                                      <p:tavLst>
                                        <p:tav tm="0">
                                          <p:val>
                                            <p:strVal val="ppt_x"/>
                                          </p:val>
                                        </p:tav>
                                        <p:tav tm="100000">
                                          <p:val>
                                            <p:strVal val="ppt_x"/>
                                          </p:val>
                                        </p:tav>
                                      </p:tavLst>
                                    </p:anim>
                                    <p:anim calcmode="lin" valueType="num">
                                      <p:cBhvr>
                                        <p:cTn id="148" dur="1000"/>
                                        <p:tgtEl>
                                          <p:spTgt spid="31"/>
                                        </p:tgtEl>
                                        <p:attrNameLst>
                                          <p:attrName>ppt_y</p:attrName>
                                        </p:attrNameLst>
                                      </p:cBhvr>
                                      <p:tavLst>
                                        <p:tav tm="0">
                                          <p:val>
                                            <p:strVal val="ppt_y"/>
                                          </p:val>
                                        </p:tav>
                                        <p:tav tm="100000">
                                          <p:val>
                                            <p:strVal val="ppt_y+.1"/>
                                          </p:val>
                                        </p:tav>
                                      </p:tavLst>
                                    </p:anim>
                                    <p:set>
                                      <p:cBhvr>
                                        <p:cTn id="149" dur="1" fill="hold">
                                          <p:stCondLst>
                                            <p:cond delay="999"/>
                                          </p:stCondLst>
                                        </p:cTn>
                                        <p:tgtEl>
                                          <p:spTgt spid="31"/>
                                        </p:tgtEl>
                                        <p:attrNameLst>
                                          <p:attrName>style.visibility</p:attrName>
                                        </p:attrNameLst>
                                      </p:cBhvr>
                                      <p:to>
                                        <p:strVal val="hidden"/>
                                      </p:to>
                                    </p:set>
                                  </p:childTnLst>
                                </p:cTn>
                              </p:par>
                              <p:par>
                                <p:cTn id="150" presetID="42" presetClass="exit" presetSubtype="0" fill="hold" grpId="0" nodeType="withEffect">
                                  <p:stCondLst>
                                    <p:cond delay="0"/>
                                  </p:stCondLst>
                                  <p:childTnLst>
                                    <p:animEffect transition="out" filter="fade">
                                      <p:cBhvr>
                                        <p:cTn id="151" dur="1000"/>
                                        <p:tgtEl>
                                          <p:spTgt spid="32"/>
                                        </p:tgtEl>
                                      </p:cBhvr>
                                    </p:animEffect>
                                    <p:anim calcmode="lin" valueType="num">
                                      <p:cBhvr>
                                        <p:cTn id="152" dur="1000"/>
                                        <p:tgtEl>
                                          <p:spTgt spid="32"/>
                                        </p:tgtEl>
                                        <p:attrNameLst>
                                          <p:attrName>ppt_x</p:attrName>
                                        </p:attrNameLst>
                                      </p:cBhvr>
                                      <p:tavLst>
                                        <p:tav tm="0">
                                          <p:val>
                                            <p:strVal val="ppt_x"/>
                                          </p:val>
                                        </p:tav>
                                        <p:tav tm="100000">
                                          <p:val>
                                            <p:strVal val="ppt_x"/>
                                          </p:val>
                                        </p:tav>
                                      </p:tavLst>
                                    </p:anim>
                                    <p:anim calcmode="lin" valueType="num">
                                      <p:cBhvr>
                                        <p:cTn id="153" dur="1000"/>
                                        <p:tgtEl>
                                          <p:spTgt spid="32"/>
                                        </p:tgtEl>
                                        <p:attrNameLst>
                                          <p:attrName>ppt_y</p:attrName>
                                        </p:attrNameLst>
                                      </p:cBhvr>
                                      <p:tavLst>
                                        <p:tav tm="0">
                                          <p:val>
                                            <p:strVal val="ppt_y"/>
                                          </p:val>
                                        </p:tav>
                                        <p:tav tm="100000">
                                          <p:val>
                                            <p:strVal val="ppt_y+.1"/>
                                          </p:val>
                                        </p:tav>
                                      </p:tavLst>
                                    </p:anim>
                                    <p:set>
                                      <p:cBhvr>
                                        <p:cTn id="154" dur="1" fill="hold">
                                          <p:stCondLst>
                                            <p:cond delay="999"/>
                                          </p:stCondLst>
                                        </p:cTn>
                                        <p:tgtEl>
                                          <p:spTgt spid="32"/>
                                        </p:tgtEl>
                                        <p:attrNameLst>
                                          <p:attrName>style.visibility</p:attrName>
                                        </p:attrNameLst>
                                      </p:cBhvr>
                                      <p:to>
                                        <p:strVal val="hidden"/>
                                      </p:to>
                                    </p:set>
                                  </p:childTnLst>
                                </p:cTn>
                              </p:par>
                              <p:par>
                                <p:cTn id="155" presetID="42" presetClass="exit" presetSubtype="0" fill="hold" grpId="0" nodeType="withEffect">
                                  <p:stCondLst>
                                    <p:cond delay="0"/>
                                  </p:stCondLst>
                                  <p:childTnLst>
                                    <p:animEffect transition="out" filter="fade">
                                      <p:cBhvr>
                                        <p:cTn id="156" dur="1000"/>
                                        <p:tgtEl>
                                          <p:spTgt spid="33"/>
                                        </p:tgtEl>
                                      </p:cBhvr>
                                    </p:animEffect>
                                    <p:anim calcmode="lin" valueType="num">
                                      <p:cBhvr>
                                        <p:cTn id="157" dur="1000"/>
                                        <p:tgtEl>
                                          <p:spTgt spid="33"/>
                                        </p:tgtEl>
                                        <p:attrNameLst>
                                          <p:attrName>ppt_x</p:attrName>
                                        </p:attrNameLst>
                                      </p:cBhvr>
                                      <p:tavLst>
                                        <p:tav tm="0">
                                          <p:val>
                                            <p:strVal val="ppt_x"/>
                                          </p:val>
                                        </p:tav>
                                        <p:tav tm="100000">
                                          <p:val>
                                            <p:strVal val="ppt_x"/>
                                          </p:val>
                                        </p:tav>
                                      </p:tavLst>
                                    </p:anim>
                                    <p:anim calcmode="lin" valueType="num">
                                      <p:cBhvr>
                                        <p:cTn id="158" dur="1000"/>
                                        <p:tgtEl>
                                          <p:spTgt spid="33"/>
                                        </p:tgtEl>
                                        <p:attrNameLst>
                                          <p:attrName>ppt_y</p:attrName>
                                        </p:attrNameLst>
                                      </p:cBhvr>
                                      <p:tavLst>
                                        <p:tav tm="0">
                                          <p:val>
                                            <p:strVal val="ppt_y"/>
                                          </p:val>
                                        </p:tav>
                                        <p:tav tm="100000">
                                          <p:val>
                                            <p:strVal val="ppt_y+.1"/>
                                          </p:val>
                                        </p:tav>
                                      </p:tavLst>
                                    </p:anim>
                                    <p:set>
                                      <p:cBhvr>
                                        <p:cTn id="159" dur="1" fill="hold">
                                          <p:stCondLst>
                                            <p:cond delay="999"/>
                                          </p:stCondLst>
                                        </p:cTn>
                                        <p:tgtEl>
                                          <p:spTgt spid="33"/>
                                        </p:tgtEl>
                                        <p:attrNameLst>
                                          <p:attrName>style.visibility</p:attrName>
                                        </p:attrNameLst>
                                      </p:cBhvr>
                                      <p:to>
                                        <p:strVal val="hidden"/>
                                      </p:to>
                                    </p:set>
                                  </p:childTnLst>
                                </p:cTn>
                              </p:par>
                              <p:par>
                                <p:cTn id="160" presetID="42" presetClass="exit" presetSubtype="0" fill="hold" grpId="0" nodeType="withEffect">
                                  <p:stCondLst>
                                    <p:cond delay="0"/>
                                  </p:stCondLst>
                                  <p:childTnLst>
                                    <p:animEffect transition="out" filter="fade">
                                      <p:cBhvr>
                                        <p:cTn id="161" dur="1000"/>
                                        <p:tgtEl>
                                          <p:spTgt spid="34"/>
                                        </p:tgtEl>
                                      </p:cBhvr>
                                    </p:animEffect>
                                    <p:anim calcmode="lin" valueType="num">
                                      <p:cBhvr>
                                        <p:cTn id="162" dur="1000"/>
                                        <p:tgtEl>
                                          <p:spTgt spid="34"/>
                                        </p:tgtEl>
                                        <p:attrNameLst>
                                          <p:attrName>ppt_x</p:attrName>
                                        </p:attrNameLst>
                                      </p:cBhvr>
                                      <p:tavLst>
                                        <p:tav tm="0">
                                          <p:val>
                                            <p:strVal val="ppt_x"/>
                                          </p:val>
                                        </p:tav>
                                        <p:tav tm="100000">
                                          <p:val>
                                            <p:strVal val="ppt_x"/>
                                          </p:val>
                                        </p:tav>
                                      </p:tavLst>
                                    </p:anim>
                                    <p:anim calcmode="lin" valueType="num">
                                      <p:cBhvr>
                                        <p:cTn id="163" dur="1000"/>
                                        <p:tgtEl>
                                          <p:spTgt spid="34"/>
                                        </p:tgtEl>
                                        <p:attrNameLst>
                                          <p:attrName>ppt_y</p:attrName>
                                        </p:attrNameLst>
                                      </p:cBhvr>
                                      <p:tavLst>
                                        <p:tav tm="0">
                                          <p:val>
                                            <p:strVal val="ppt_y"/>
                                          </p:val>
                                        </p:tav>
                                        <p:tav tm="100000">
                                          <p:val>
                                            <p:strVal val="ppt_y+.1"/>
                                          </p:val>
                                        </p:tav>
                                      </p:tavLst>
                                    </p:anim>
                                    <p:set>
                                      <p:cBhvr>
                                        <p:cTn id="164" dur="1" fill="hold">
                                          <p:stCondLst>
                                            <p:cond delay="999"/>
                                          </p:stCondLst>
                                        </p:cTn>
                                        <p:tgtEl>
                                          <p:spTgt spid="34"/>
                                        </p:tgtEl>
                                        <p:attrNameLst>
                                          <p:attrName>style.visibility</p:attrName>
                                        </p:attrNameLst>
                                      </p:cBhvr>
                                      <p:to>
                                        <p:strVal val="hidden"/>
                                      </p:to>
                                    </p:set>
                                  </p:childTnLst>
                                </p:cTn>
                              </p:par>
                              <p:par>
                                <p:cTn id="165" presetID="42" presetClass="exit" presetSubtype="0" fill="hold" grpId="0" nodeType="withEffect">
                                  <p:stCondLst>
                                    <p:cond delay="0"/>
                                  </p:stCondLst>
                                  <p:childTnLst>
                                    <p:animEffect transition="out" filter="fade">
                                      <p:cBhvr>
                                        <p:cTn id="166" dur="1000"/>
                                        <p:tgtEl>
                                          <p:spTgt spid="35"/>
                                        </p:tgtEl>
                                      </p:cBhvr>
                                    </p:animEffect>
                                    <p:anim calcmode="lin" valueType="num">
                                      <p:cBhvr>
                                        <p:cTn id="167" dur="1000"/>
                                        <p:tgtEl>
                                          <p:spTgt spid="35"/>
                                        </p:tgtEl>
                                        <p:attrNameLst>
                                          <p:attrName>ppt_x</p:attrName>
                                        </p:attrNameLst>
                                      </p:cBhvr>
                                      <p:tavLst>
                                        <p:tav tm="0">
                                          <p:val>
                                            <p:strVal val="ppt_x"/>
                                          </p:val>
                                        </p:tav>
                                        <p:tav tm="100000">
                                          <p:val>
                                            <p:strVal val="ppt_x"/>
                                          </p:val>
                                        </p:tav>
                                      </p:tavLst>
                                    </p:anim>
                                    <p:anim calcmode="lin" valueType="num">
                                      <p:cBhvr>
                                        <p:cTn id="168" dur="1000"/>
                                        <p:tgtEl>
                                          <p:spTgt spid="35"/>
                                        </p:tgtEl>
                                        <p:attrNameLst>
                                          <p:attrName>ppt_y</p:attrName>
                                        </p:attrNameLst>
                                      </p:cBhvr>
                                      <p:tavLst>
                                        <p:tav tm="0">
                                          <p:val>
                                            <p:strVal val="ppt_y"/>
                                          </p:val>
                                        </p:tav>
                                        <p:tav tm="100000">
                                          <p:val>
                                            <p:strVal val="ppt_y+.1"/>
                                          </p:val>
                                        </p:tav>
                                      </p:tavLst>
                                    </p:anim>
                                    <p:set>
                                      <p:cBhvr>
                                        <p:cTn id="169" dur="1" fill="hold">
                                          <p:stCondLst>
                                            <p:cond delay="999"/>
                                          </p:stCondLst>
                                        </p:cTn>
                                        <p:tgtEl>
                                          <p:spTgt spid="35"/>
                                        </p:tgtEl>
                                        <p:attrNameLst>
                                          <p:attrName>style.visibility</p:attrName>
                                        </p:attrNameLst>
                                      </p:cBhvr>
                                      <p:to>
                                        <p:strVal val="hidden"/>
                                      </p:to>
                                    </p:set>
                                  </p:childTnLst>
                                </p:cTn>
                              </p:par>
                              <p:par>
                                <p:cTn id="170" presetID="42" presetClass="exit" presetSubtype="0" fill="hold" grpId="0" nodeType="withEffect">
                                  <p:stCondLst>
                                    <p:cond delay="0"/>
                                  </p:stCondLst>
                                  <p:childTnLst>
                                    <p:animEffect transition="out" filter="fade">
                                      <p:cBhvr>
                                        <p:cTn id="171" dur="1000"/>
                                        <p:tgtEl>
                                          <p:spTgt spid="36"/>
                                        </p:tgtEl>
                                      </p:cBhvr>
                                    </p:animEffect>
                                    <p:anim calcmode="lin" valueType="num">
                                      <p:cBhvr>
                                        <p:cTn id="172" dur="1000"/>
                                        <p:tgtEl>
                                          <p:spTgt spid="36"/>
                                        </p:tgtEl>
                                        <p:attrNameLst>
                                          <p:attrName>ppt_x</p:attrName>
                                        </p:attrNameLst>
                                      </p:cBhvr>
                                      <p:tavLst>
                                        <p:tav tm="0">
                                          <p:val>
                                            <p:strVal val="ppt_x"/>
                                          </p:val>
                                        </p:tav>
                                        <p:tav tm="100000">
                                          <p:val>
                                            <p:strVal val="ppt_x"/>
                                          </p:val>
                                        </p:tav>
                                      </p:tavLst>
                                    </p:anim>
                                    <p:anim calcmode="lin" valueType="num">
                                      <p:cBhvr>
                                        <p:cTn id="173" dur="1000"/>
                                        <p:tgtEl>
                                          <p:spTgt spid="36"/>
                                        </p:tgtEl>
                                        <p:attrNameLst>
                                          <p:attrName>ppt_y</p:attrName>
                                        </p:attrNameLst>
                                      </p:cBhvr>
                                      <p:tavLst>
                                        <p:tav tm="0">
                                          <p:val>
                                            <p:strVal val="ppt_y"/>
                                          </p:val>
                                        </p:tav>
                                        <p:tav tm="100000">
                                          <p:val>
                                            <p:strVal val="ppt_y+.1"/>
                                          </p:val>
                                        </p:tav>
                                      </p:tavLst>
                                    </p:anim>
                                    <p:set>
                                      <p:cBhvr>
                                        <p:cTn id="174" dur="1" fill="hold">
                                          <p:stCondLst>
                                            <p:cond delay="999"/>
                                          </p:stCondLst>
                                        </p:cTn>
                                        <p:tgtEl>
                                          <p:spTgt spid="36"/>
                                        </p:tgtEl>
                                        <p:attrNameLst>
                                          <p:attrName>style.visibility</p:attrName>
                                        </p:attrNameLst>
                                      </p:cBhvr>
                                      <p:to>
                                        <p:strVal val="hidden"/>
                                      </p:to>
                                    </p:set>
                                  </p:childTnLst>
                                </p:cTn>
                              </p:par>
                              <p:par>
                                <p:cTn id="175" presetID="42" presetClass="exit" presetSubtype="0" fill="hold" grpId="0" nodeType="withEffect">
                                  <p:stCondLst>
                                    <p:cond delay="0"/>
                                  </p:stCondLst>
                                  <p:childTnLst>
                                    <p:animEffect transition="out" filter="fade">
                                      <p:cBhvr>
                                        <p:cTn id="176" dur="1000"/>
                                        <p:tgtEl>
                                          <p:spTgt spid="37"/>
                                        </p:tgtEl>
                                      </p:cBhvr>
                                    </p:animEffect>
                                    <p:anim calcmode="lin" valueType="num">
                                      <p:cBhvr>
                                        <p:cTn id="177" dur="1000"/>
                                        <p:tgtEl>
                                          <p:spTgt spid="37"/>
                                        </p:tgtEl>
                                        <p:attrNameLst>
                                          <p:attrName>ppt_x</p:attrName>
                                        </p:attrNameLst>
                                      </p:cBhvr>
                                      <p:tavLst>
                                        <p:tav tm="0">
                                          <p:val>
                                            <p:strVal val="ppt_x"/>
                                          </p:val>
                                        </p:tav>
                                        <p:tav tm="100000">
                                          <p:val>
                                            <p:strVal val="ppt_x"/>
                                          </p:val>
                                        </p:tav>
                                      </p:tavLst>
                                    </p:anim>
                                    <p:anim calcmode="lin" valueType="num">
                                      <p:cBhvr>
                                        <p:cTn id="178" dur="1000"/>
                                        <p:tgtEl>
                                          <p:spTgt spid="37"/>
                                        </p:tgtEl>
                                        <p:attrNameLst>
                                          <p:attrName>ppt_y</p:attrName>
                                        </p:attrNameLst>
                                      </p:cBhvr>
                                      <p:tavLst>
                                        <p:tav tm="0">
                                          <p:val>
                                            <p:strVal val="ppt_y"/>
                                          </p:val>
                                        </p:tav>
                                        <p:tav tm="100000">
                                          <p:val>
                                            <p:strVal val="ppt_y+.1"/>
                                          </p:val>
                                        </p:tav>
                                      </p:tavLst>
                                    </p:anim>
                                    <p:set>
                                      <p:cBhvr>
                                        <p:cTn id="179" dur="1" fill="hold">
                                          <p:stCondLst>
                                            <p:cond delay="999"/>
                                          </p:stCondLst>
                                        </p:cTn>
                                        <p:tgtEl>
                                          <p:spTgt spid="37"/>
                                        </p:tgtEl>
                                        <p:attrNameLst>
                                          <p:attrName>style.visibility</p:attrName>
                                        </p:attrNameLst>
                                      </p:cBhvr>
                                      <p:to>
                                        <p:strVal val="hidden"/>
                                      </p:to>
                                    </p:set>
                                  </p:childTnLst>
                                </p:cTn>
                              </p:par>
                              <p:par>
                                <p:cTn id="180" presetID="42" presetClass="exit" presetSubtype="0" fill="hold" grpId="0" nodeType="withEffect">
                                  <p:stCondLst>
                                    <p:cond delay="0"/>
                                  </p:stCondLst>
                                  <p:childTnLst>
                                    <p:animEffect transition="out" filter="fade">
                                      <p:cBhvr>
                                        <p:cTn id="181" dur="1000"/>
                                        <p:tgtEl>
                                          <p:spTgt spid="38"/>
                                        </p:tgtEl>
                                      </p:cBhvr>
                                    </p:animEffect>
                                    <p:anim calcmode="lin" valueType="num">
                                      <p:cBhvr>
                                        <p:cTn id="182" dur="1000"/>
                                        <p:tgtEl>
                                          <p:spTgt spid="38"/>
                                        </p:tgtEl>
                                        <p:attrNameLst>
                                          <p:attrName>ppt_x</p:attrName>
                                        </p:attrNameLst>
                                      </p:cBhvr>
                                      <p:tavLst>
                                        <p:tav tm="0">
                                          <p:val>
                                            <p:strVal val="ppt_x"/>
                                          </p:val>
                                        </p:tav>
                                        <p:tav tm="100000">
                                          <p:val>
                                            <p:strVal val="ppt_x"/>
                                          </p:val>
                                        </p:tav>
                                      </p:tavLst>
                                    </p:anim>
                                    <p:anim calcmode="lin" valueType="num">
                                      <p:cBhvr>
                                        <p:cTn id="183" dur="1000"/>
                                        <p:tgtEl>
                                          <p:spTgt spid="38"/>
                                        </p:tgtEl>
                                        <p:attrNameLst>
                                          <p:attrName>ppt_y</p:attrName>
                                        </p:attrNameLst>
                                      </p:cBhvr>
                                      <p:tavLst>
                                        <p:tav tm="0">
                                          <p:val>
                                            <p:strVal val="ppt_y"/>
                                          </p:val>
                                        </p:tav>
                                        <p:tav tm="100000">
                                          <p:val>
                                            <p:strVal val="ppt_y+.1"/>
                                          </p:val>
                                        </p:tav>
                                      </p:tavLst>
                                    </p:anim>
                                    <p:set>
                                      <p:cBhvr>
                                        <p:cTn id="184" dur="1" fill="hold">
                                          <p:stCondLst>
                                            <p:cond delay="999"/>
                                          </p:stCondLst>
                                        </p:cTn>
                                        <p:tgtEl>
                                          <p:spTgt spid="38"/>
                                        </p:tgtEl>
                                        <p:attrNameLst>
                                          <p:attrName>style.visibility</p:attrName>
                                        </p:attrNameLst>
                                      </p:cBhvr>
                                      <p:to>
                                        <p:strVal val="hidden"/>
                                      </p:to>
                                    </p:set>
                                  </p:childTnLst>
                                </p:cTn>
                              </p:par>
                              <p:par>
                                <p:cTn id="185" presetID="42" presetClass="exit" presetSubtype="0" fill="hold" grpId="0" nodeType="withEffect">
                                  <p:stCondLst>
                                    <p:cond delay="0"/>
                                  </p:stCondLst>
                                  <p:childTnLst>
                                    <p:animEffect transition="out" filter="fade">
                                      <p:cBhvr>
                                        <p:cTn id="186" dur="1000"/>
                                        <p:tgtEl>
                                          <p:spTgt spid="39"/>
                                        </p:tgtEl>
                                      </p:cBhvr>
                                    </p:animEffect>
                                    <p:anim calcmode="lin" valueType="num">
                                      <p:cBhvr>
                                        <p:cTn id="187" dur="1000"/>
                                        <p:tgtEl>
                                          <p:spTgt spid="39"/>
                                        </p:tgtEl>
                                        <p:attrNameLst>
                                          <p:attrName>ppt_x</p:attrName>
                                        </p:attrNameLst>
                                      </p:cBhvr>
                                      <p:tavLst>
                                        <p:tav tm="0">
                                          <p:val>
                                            <p:strVal val="ppt_x"/>
                                          </p:val>
                                        </p:tav>
                                        <p:tav tm="100000">
                                          <p:val>
                                            <p:strVal val="ppt_x"/>
                                          </p:val>
                                        </p:tav>
                                      </p:tavLst>
                                    </p:anim>
                                    <p:anim calcmode="lin" valueType="num">
                                      <p:cBhvr>
                                        <p:cTn id="188" dur="1000"/>
                                        <p:tgtEl>
                                          <p:spTgt spid="39"/>
                                        </p:tgtEl>
                                        <p:attrNameLst>
                                          <p:attrName>ppt_y</p:attrName>
                                        </p:attrNameLst>
                                      </p:cBhvr>
                                      <p:tavLst>
                                        <p:tav tm="0">
                                          <p:val>
                                            <p:strVal val="ppt_y"/>
                                          </p:val>
                                        </p:tav>
                                        <p:tav tm="100000">
                                          <p:val>
                                            <p:strVal val="ppt_y+.1"/>
                                          </p:val>
                                        </p:tav>
                                      </p:tavLst>
                                    </p:anim>
                                    <p:set>
                                      <p:cBhvr>
                                        <p:cTn id="189" dur="1" fill="hold">
                                          <p:stCondLst>
                                            <p:cond delay="999"/>
                                          </p:stCondLst>
                                        </p:cTn>
                                        <p:tgtEl>
                                          <p:spTgt spid="39"/>
                                        </p:tgtEl>
                                        <p:attrNameLst>
                                          <p:attrName>style.visibility</p:attrName>
                                        </p:attrNameLst>
                                      </p:cBhvr>
                                      <p:to>
                                        <p:strVal val="hidden"/>
                                      </p:to>
                                    </p:set>
                                  </p:childTnLst>
                                </p:cTn>
                              </p:par>
                              <p:par>
                                <p:cTn id="190" presetID="42" presetClass="exit" presetSubtype="0" fill="hold" grpId="0" nodeType="withEffect">
                                  <p:stCondLst>
                                    <p:cond delay="0"/>
                                  </p:stCondLst>
                                  <p:childTnLst>
                                    <p:animEffect transition="out" filter="fade">
                                      <p:cBhvr>
                                        <p:cTn id="191" dur="1000"/>
                                        <p:tgtEl>
                                          <p:spTgt spid="40"/>
                                        </p:tgtEl>
                                      </p:cBhvr>
                                    </p:animEffect>
                                    <p:anim calcmode="lin" valueType="num">
                                      <p:cBhvr>
                                        <p:cTn id="192" dur="1000"/>
                                        <p:tgtEl>
                                          <p:spTgt spid="40"/>
                                        </p:tgtEl>
                                        <p:attrNameLst>
                                          <p:attrName>ppt_x</p:attrName>
                                        </p:attrNameLst>
                                      </p:cBhvr>
                                      <p:tavLst>
                                        <p:tav tm="0">
                                          <p:val>
                                            <p:strVal val="ppt_x"/>
                                          </p:val>
                                        </p:tav>
                                        <p:tav tm="100000">
                                          <p:val>
                                            <p:strVal val="ppt_x"/>
                                          </p:val>
                                        </p:tav>
                                      </p:tavLst>
                                    </p:anim>
                                    <p:anim calcmode="lin" valueType="num">
                                      <p:cBhvr>
                                        <p:cTn id="193" dur="1000"/>
                                        <p:tgtEl>
                                          <p:spTgt spid="40"/>
                                        </p:tgtEl>
                                        <p:attrNameLst>
                                          <p:attrName>ppt_y</p:attrName>
                                        </p:attrNameLst>
                                      </p:cBhvr>
                                      <p:tavLst>
                                        <p:tav tm="0">
                                          <p:val>
                                            <p:strVal val="ppt_y"/>
                                          </p:val>
                                        </p:tav>
                                        <p:tav tm="100000">
                                          <p:val>
                                            <p:strVal val="ppt_y+.1"/>
                                          </p:val>
                                        </p:tav>
                                      </p:tavLst>
                                    </p:anim>
                                    <p:set>
                                      <p:cBhvr>
                                        <p:cTn id="194" dur="1" fill="hold">
                                          <p:stCondLst>
                                            <p:cond delay="999"/>
                                          </p:stCondLst>
                                        </p:cTn>
                                        <p:tgtEl>
                                          <p:spTgt spid="40"/>
                                        </p:tgtEl>
                                        <p:attrNameLst>
                                          <p:attrName>style.visibility</p:attrName>
                                        </p:attrNameLst>
                                      </p:cBhvr>
                                      <p:to>
                                        <p:strVal val="hidden"/>
                                      </p:to>
                                    </p:set>
                                  </p:childTnLst>
                                </p:cTn>
                              </p:par>
                              <p:par>
                                <p:cTn id="195" presetID="42" presetClass="exit" presetSubtype="0" fill="hold" grpId="0" nodeType="withEffect">
                                  <p:stCondLst>
                                    <p:cond delay="0"/>
                                  </p:stCondLst>
                                  <p:childTnLst>
                                    <p:animEffect transition="out" filter="fade">
                                      <p:cBhvr>
                                        <p:cTn id="196" dur="1000"/>
                                        <p:tgtEl>
                                          <p:spTgt spid="41"/>
                                        </p:tgtEl>
                                      </p:cBhvr>
                                    </p:animEffect>
                                    <p:anim calcmode="lin" valueType="num">
                                      <p:cBhvr>
                                        <p:cTn id="197" dur="1000"/>
                                        <p:tgtEl>
                                          <p:spTgt spid="41"/>
                                        </p:tgtEl>
                                        <p:attrNameLst>
                                          <p:attrName>ppt_x</p:attrName>
                                        </p:attrNameLst>
                                      </p:cBhvr>
                                      <p:tavLst>
                                        <p:tav tm="0">
                                          <p:val>
                                            <p:strVal val="ppt_x"/>
                                          </p:val>
                                        </p:tav>
                                        <p:tav tm="100000">
                                          <p:val>
                                            <p:strVal val="ppt_x"/>
                                          </p:val>
                                        </p:tav>
                                      </p:tavLst>
                                    </p:anim>
                                    <p:anim calcmode="lin" valueType="num">
                                      <p:cBhvr>
                                        <p:cTn id="198" dur="1000"/>
                                        <p:tgtEl>
                                          <p:spTgt spid="41"/>
                                        </p:tgtEl>
                                        <p:attrNameLst>
                                          <p:attrName>ppt_y</p:attrName>
                                        </p:attrNameLst>
                                      </p:cBhvr>
                                      <p:tavLst>
                                        <p:tav tm="0">
                                          <p:val>
                                            <p:strVal val="ppt_y"/>
                                          </p:val>
                                        </p:tav>
                                        <p:tav tm="100000">
                                          <p:val>
                                            <p:strVal val="ppt_y+.1"/>
                                          </p:val>
                                        </p:tav>
                                      </p:tavLst>
                                    </p:anim>
                                    <p:set>
                                      <p:cBhvr>
                                        <p:cTn id="199" dur="1" fill="hold">
                                          <p:stCondLst>
                                            <p:cond delay="999"/>
                                          </p:stCondLst>
                                        </p:cTn>
                                        <p:tgtEl>
                                          <p:spTgt spid="41"/>
                                        </p:tgtEl>
                                        <p:attrNameLst>
                                          <p:attrName>style.visibility</p:attrName>
                                        </p:attrNameLst>
                                      </p:cBhvr>
                                      <p:to>
                                        <p:strVal val="hidden"/>
                                      </p:to>
                                    </p:set>
                                  </p:childTnLst>
                                </p:cTn>
                              </p:par>
                              <p:par>
                                <p:cTn id="200" presetID="42" presetClass="exit" presetSubtype="0" fill="hold" grpId="0" nodeType="withEffect">
                                  <p:stCondLst>
                                    <p:cond delay="0"/>
                                  </p:stCondLst>
                                  <p:childTnLst>
                                    <p:animEffect transition="out" filter="fade">
                                      <p:cBhvr>
                                        <p:cTn id="201" dur="1000"/>
                                        <p:tgtEl>
                                          <p:spTgt spid="42"/>
                                        </p:tgtEl>
                                      </p:cBhvr>
                                    </p:animEffect>
                                    <p:anim calcmode="lin" valueType="num">
                                      <p:cBhvr>
                                        <p:cTn id="202" dur="1000"/>
                                        <p:tgtEl>
                                          <p:spTgt spid="42"/>
                                        </p:tgtEl>
                                        <p:attrNameLst>
                                          <p:attrName>ppt_x</p:attrName>
                                        </p:attrNameLst>
                                      </p:cBhvr>
                                      <p:tavLst>
                                        <p:tav tm="0">
                                          <p:val>
                                            <p:strVal val="ppt_x"/>
                                          </p:val>
                                        </p:tav>
                                        <p:tav tm="100000">
                                          <p:val>
                                            <p:strVal val="ppt_x"/>
                                          </p:val>
                                        </p:tav>
                                      </p:tavLst>
                                    </p:anim>
                                    <p:anim calcmode="lin" valueType="num">
                                      <p:cBhvr>
                                        <p:cTn id="203" dur="1000"/>
                                        <p:tgtEl>
                                          <p:spTgt spid="42"/>
                                        </p:tgtEl>
                                        <p:attrNameLst>
                                          <p:attrName>ppt_y</p:attrName>
                                        </p:attrNameLst>
                                      </p:cBhvr>
                                      <p:tavLst>
                                        <p:tav tm="0">
                                          <p:val>
                                            <p:strVal val="ppt_y"/>
                                          </p:val>
                                        </p:tav>
                                        <p:tav tm="100000">
                                          <p:val>
                                            <p:strVal val="ppt_y+.1"/>
                                          </p:val>
                                        </p:tav>
                                      </p:tavLst>
                                    </p:anim>
                                    <p:set>
                                      <p:cBhvr>
                                        <p:cTn id="204" dur="1" fill="hold">
                                          <p:stCondLst>
                                            <p:cond delay="999"/>
                                          </p:stCondLst>
                                        </p:cTn>
                                        <p:tgtEl>
                                          <p:spTgt spid="42"/>
                                        </p:tgtEl>
                                        <p:attrNameLst>
                                          <p:attrName>style.visibility</p:attrName>
                                        </p:attrNameLst>
                                      </p:cBhvr>
                                      <p:to>
                                        <p:strVal val="hidden"/>
                                      </p:to>
                                    </p:set>
                                  </p:childTnLst>
                                </p:cTn>
                              </p:par>
                              <p:par>
                                <p:cTn id="205" presetID="42" presetClass="exit" presetSubtype="0" fill="hold" grpId="0" nodeType="withEffect">
                                  <p:stCondLst>
                                    <p:cond delay="0"/>
                                  </p:stCondLst>
                                  <p:childTnLst>
                                    <p:animEffect transition="out" filter="fade">
                                      <p:cBhvr>
                                        <p:cTn id="206" dur="1000"/>
                                        <p:tgtEl>
                                          <p:spTgt spid="43"/>
                                        </p:tgtEl>
                                      </p:cBhvr>
                                    </p:animEffect>
                                    <p:anim calcmode="lin" valueType="num">
                                      <p:cBhvr>
                                        <p:cTn id="207" dur="1000"/>
                                        <p:tgtEl>
                                          <p:spTgt spid="43"/>
                                        </p:tgtEl>
                                        <p:attrNameLst>
                                          <p:attrName>ppt_x</p:attrName>
                                        </p:attrNameLst>
                                      </p:cBhvr>
                                      <p:tavLst>
                                        <p:tav tm="0">
                                          <p:val>
                                            <p:strVal val="ppt_x"/>
                                          </p:val>
                                        </p:tav>
                                        <p:tav tm="100000">
                                          <p:val>
                                            <p:strVal val="ppt_x"/>
                                          </p:val>
                                        </p:tav>
                                      </p:tavLst>
                                    </p:anim>
                                    <p:anim calcmode="lin" valueType="num">
                                      <p:cBhvr>
                                        <p:cTn id="208" dur="1000"/>
                                        <p:tgtEl>
                                          <p:spTgt spid="43"/>
                                        </p:tgtEl>
                                        <p:attrNameLst>
                                          <p:attrName>ppt_y</p:attrName>
                                        </p:attrNameLst>
                                      </p:cBhvr>
                                      <p:tavLst>
                                        <p:tav tm="0">
                                          <p:val>
                                            <p:strVal val="ppt_y"/>
                                          </p:val>
                                        </p:tav>
                                        <p:tav tm="100000">
                                          <p:val>
                                            <p:strVal val="ppt_y+.1"/>
                                          </p:val>
                                        </p:tav>
                                      </p:tavLst>
                                    </p:anim>
                                    <p:set>
                                      <p:cBhvr>
                                        <p:cTn id="209" dur="1" fill="hold">
                                          <p:stCondLst>
                                            <p:cond delay="999"/>
                                          </p:stCondLst>
                                        </p:cTn>
                                        <p:tgtEl>
                                          <p:spTgt spid="43"/>
                                        </p:tgtEl>
                                        <p:attrNameLst>
                                          <p:attrName>style.visibility</p:attrName>
                                        </p:attrNameLst>
                                      </p:cBhvr>
                                      <p:to>
                                        <p:strVal val="hidden"/>
                                      </p:to>
                                    </p:set>
                                  </p:childTnLst>
                                </p:cTn>
                              </p:par>
                              <p:par>
                                <p:cTn id="210" presetID="42" presetClass="exit" presetSubtype="0" fill="hold" grpId="0" nodeType="withEffect">
                                  <p:stCondLst>
                                    <p:cond delay="0"/>
                                  </p:stCondLst>
                                  <p:childTnLst>
                                    <p:animEffect transition="out" filter="fade">
                                      <p:cBhvr>
                                        <p:cTn id="211" dur="1000"/>
                                        <p:tgtEl>
                                          <p:spTgt spid="44"/>
                                        </p:tgtEl>
                                      </p:cBhvr>
                                    </p:animEffect>
                                    <p:anim calcmode="lin" valueType="num">
                                      <p:cBhvr>
                                        <p:cTn id="212" dur="1000"/>
                                        <p:tgtEl>
                                          <p:spTgt spid="44"/>
                                        </p:tgtEl>
                                        <p:attrNameLst>
                                          <p:attrName>ppt_x</p:attrName>
                                        </p:attrNameLst>
                                      </p:cBhvr>
                                      <p:tavLst>
                                        <p:tav tm="0">
                                          <p:val>
                                            <p:strVal val="ppt_x"/>
                                          </p:val>
                                        </p:tav>
                                        <p:tav tm="100000">
                                          <p:val>
                                            <p:strVal val="ppt_x"/>
                                          </p:val>
                                        </p:tav>
                                      </p:tavLst>
                                    </p:anim>
                                    <p:anim calcmode="lin" valueType="num">
                                      <p:cBhvr>
                                        <p:cTn id="213" dur="1000"/>
                                        <p:tgtEl>
                                          <p:spTgt spid="44"/>
                                        </p:tgtEl>
                                        <p:attrNameLst>
                                          <p:attrName>ppt_y</p:attrName>
                                        </p:attrNameLst>
                                      </p:cBhvr>
                                      <p:tavLst>
                                        <p:tav tm="0">
                                          <p:val>
                                            <p:strVal val="ppt_y"/>
                                          </p:val>
                                        </p:tav>
                                        <p:tav tm="100000">
                                          <p:val>
                                            <p:strVal val="ppt_y+.1"/>
                                          </p:val>
                                        </p:tav>
                                      </p:tavLst>
                                    </p:anim>
                                    <p:set>
                                      <p:cBhvr>
                                        <p:cTn id="214" dur="1" fill="hold">
                                          <p:stCondLst>
                                            <p:cond delay="999"/>
                                          </p:stCondLst>
                                        </p:cTn>
                                        <p:tgtEl>
                                          <p:spTgt spid="44"/>
                                        </p:tgtEl>
                                        <p:attrNameLst>
                                          <p:attrName>style.visibility</p:attrName>
                                        </p:attrNameLst>
                                      </p:cBhvr>
                                      <p:to>
                                        <p:strVal val="hidden"/>
                                      </p:to>
                                    </p:set>
                                  </p:childTnLst>
                                </p:cTn>
                              </p:par>
                              <p:par>
                                <p:cTn id="215" presetID="42" presetClass="exit" presetSubtype="0" fill="hold" grpId="0" nodeType="withEffect">
                                  <p:stCondLst>
                                    <p:cond delay="0"/>
                                  </p:stCondLst>
                                  <p:childTnLst>
                                    <p:animEffect transition="out" filter="fade">
                                      <p:cBhvr>
                                        <p:cTn id="216" dur="1000"/>
                                        <p:tgtEl>
                                          <p:spTgt spid="45"/>
                                        </p:tgtEl>
                                      </p:cBhvr>
                                    </p:animEffect>
                                    <p:anim calcmode="lin" valueType="num">
                                      <p:cBhvr>
                                        <p:cTn id="217" dur="1000"/>
                                        <p:tgtEl>
                                          <p:spTgt spid="45"/>
                                        </p:tgtEl>
                                        <p:attrNameLst>
                                          <p:attrName>ppt_x</p:attrName>
                                        </p:attrNameLst>
                                      </p:cBhvr>
                                      <p:tavLst>
                                        <p:tav tm="0">
                                          <p:val>
                                            <p:strVal val="ppt_x"/>
                                          </p:val>
                                        </p:tav>
                                        <p:tav tm="100000">
                                          <p:val>
                                            <p:strVal val="ppt_x"/>
                                          </p:val>
                                        </p:tav>
                                      </p:tavLst>
                                    </p:anim>
                                    <p:anim calcmode="lin" valueType="num">
                                      <p:cBhvr>
                                        <p:cTn id="218" dur="1000"/>
                                        <p:tgtEl>
                                          <p:spTgt spid="45"/>
                                        </p:tgtEl>
                                        <p:attrNameLst>
                                          <p:attrName>ppt_y</p:attrName>
                                        </p:attrNameLst>
                                      </p:cBhvr>
                                      <p:tavLst>
                                        <p:tav tm="0">
                                          <p:val>
                                            <p:strVal val="ppt_y"/>
                                          </p:val>
                                        </p:tav>
                                        <p:tav tm="100000">
                                          <p:val>
                                            <p:strVal val="ppt_y+.1"/>
                                          </p:val>
                                        </p:tav>
                                      </p:tavLst>
                                    </p:anim>
                                    <p:set>
                                      <p:cBhvr>
                                        <p:cTn id="219" dur="1" fill="hold">
                                          <p:stCondLst>
                                            <p:cond delay="999"/>
                                          </p:stCondLst>
                                        </p:cTn>
                                        <p:tgtEl>
                                          <p:spTgt spid="45"/>
                                        </p:tgtEl>
                                        <p:attrNameLst>
                                          <p:attrName>style.visibility</p:attrName>
                                        </p:attrNameLst>
                                      </p:cBhvr>
                                      <p:to>
                                        <p:strVal val="hidden"/>
                                      </p:to>
                                    </p:set>
                                  </p:childTnLst>
                                </p:cTn>
                              </p:par>
                              <p:par>
                                <p:cTn id="220" presetID="42" presetClass="exit" presetSubtype="0" fill="hold" grpId="0" nodeType="withEffect">
                                  <p:stCondLst>
                                    <p:cond delay="0"/>
                                  </p:stCondLst>
                                  <p:childTnLst>
                                    <p:animEffect transition="out" filter="fade">
                                      <p:cBhvr>
                                        <p:cTn id="221" dur="1000"/>
                                        <p:tgtEl>
                                          <p:spTgt spid="46"/>
                                        </p:tgtEl>
                                      </p:cBhvr>
                                    </p:animEffect>
                                    <p:anim calcmode="lin" valueType="num">
                                      <p:cBhvr>
                                        <p:cTn id="222" dur="1000"/>
                                        <p:tgtEl>
                                          <p:spTgt spid="46"/>
                                        </p:tgtEl>
                                        <p:attrNameLst>
                                          <p:attrName>ppt_x</p:attrName>
                                        </p:attrNameLst>
                                      </p:cBhvr>
                                      <p:tavLst>
                                        <p:tav tm="0">
                                          <p:val>
                                            <p:strVal val="ppt_x"/>
                                          </p:val>
                                        </p:tav>
                                        <p:tav tm="100000">
                                          <p:val>
                                            <p:strVal val="ppt_x"/>
                                          </p:val>
                                        </p:tav>
                                      </p:tavLst>
                                    </p:anim>
                                    <p:anim calcmode="lin" valueType="num">
                                      <p:cBhvr>
                                        <p:cTn id="223" dur="1000"/>
                                        <p:tgtEl>
                                          <p:spTgt spid="46"/>
                                        </p:tgtEl>
                                        <p:attrNameLst>
                                          <p:attrName>ppt_y</p:attrName>
                                        </p:attrNameLst>
                                      </p:cBhvr>
                                      <p:tavLst>
                                        <p:tav tm="0">
                                          <p:val>
                                            <p:strVal val="ppt_y"/>
                                          </p:val>
                                        </p:tav>
                                        <p:tav tm="100000">
                                          <p:val>
                                            <p:strVal val="ppt_y+.1"/>
                                          </p:val>
                                        </p:tav>
                                      </p:tavLst>
                                    </p:anim>
                                    <p:set>
                                      <p:cBhvr>
                                        <p:cTn id="224" dur="1" fill="hold">
                                          <p:stCondLst>
                                            <p:cond delay="999"/>
                                          </p:stCondLst>
                                        </p:cTn>
                                        <p:tgtEl>
                                          <p:spTgt spid="46"/>
                                        </p:tgtEl>
                                        <p:attrNameLst>
                                          <p:attrName>style.visibility</p:attrName>
                                        </p:attrNameLst>
                                      </p:cBhvr>
                                      <p:to>
                                        <p:strVal val="hidden"/>
                                      </p:to>
                                    </p:set>
                                  </p:childTnLst>
                                </p:cTn>
                              </p:par>
                              <p:par>
                                <p:cTn id="225" presetID="42" presetClass="exit" presetSubtype="0" fill="hold" grpId="0" nodeType="withEffect">
                                  <p:stCondLst>
                                    <p:cond delay="0"/>
                                  </p:stCondLst>
                                  <p:childTnLst>
                                    <p:animEffect transition="out" filter="fade">
                                      <p:cBhvr>
                                        <p:cTn id="226" dur="1000"/>
                                        <p:tgtEl>
                                          <p:spTgt spid="47"/>
                                        </p:tgtEl>
                                      </p:cBhvr>
                                    </p:animEffect>
                                    <p:anim calcmode="lin" valueType="num">
                                      <p:cBhvr>
                                        <p:cTn id="227" dur="1000"/>
                                        <p:tgtEl>
                                          <p:spTgt spid="47"/>
                                        </p:tgtEl>
                                        <p:attrNameLst>
                                          <p:attrName>ppt_x</p:attrName>
                                        </p:attrNameLst>
                                      </p:cBhvr>
                                      <p:tavLst>
                                        <p:tav tm="0">
                                          <p:val>
                                            <p:strVal val="ppt_x"/>
                                          </p:val>
                                        </p:tav>
                                        <p:tav tm="100000">
                                          <p:val>
                                            <p:strVal val="ppt_x"/>
                                          </p:val>
                                        </p:tav>
                                      </p:tavLst>
                                    </p:anim>
                                    <p:anim calcmode="lin" valueType="num">
                                      <p:cBhvr>
                                        <p:cTn id="228" dur="1000"/>
                                        <p:tgtEl>
                                          <p:spTgt spid="47"/>
                                        </p:tgtEl>
                                        <p:attrNameLst>
                                          <p:attrName>ppt_y</p:attrName>
                                        </p:attrNameLst>
                                      </p:cBhvr>
                                      <p:tavLst>
                                        <p:tav tm="0">
                                          <p:val>
                                            <p:strVal val="ppt_y"/>
                                          </p:val>
                                        </p:tav>
                                        <p:tav tm="100000">
                                          <p:val>
                                            <p:strVal val="ppt_y+.1"/>
                                          </p:val>
                                        </p:tav>
                                      </p:tavLst>
                                    </p:anim>
                                    <p:set>
                                      <p:cBhvr>
                                        <p:cTn id="229" dur="1" fill="hold">
                                          <p:stCondLst>
                                            <p:cond delay="999"/>
                                          </p:stCondLst>
                                        </p:cTn>
                                        <p:tgtEl>
                                          <p:spTgt spid="47"/>
                                        </p:tgtEl>
                                        <p:attrNameLst>
                                          <p:attrName>style.visibility</p:attrName>
                                        </p:attrNameLst>
                                      </p:cBhvr>
                                      <p:to>
                                        <p:strVal val="hidden"/>
                                      </p:to>
                                    </p:set>
                                  </p:childTnLst>
                                </p:cTn>
                              </p:par>
                              <p:par>
                                <p:cTn id="230" presetID="42" presetClass="exit" presetSubtype="0" fill="hold" grpId="0" nodeType="withEffect">
                                  <p:stCondLst>
                                    <p:cond delay="0"/>
                                  </p:stCondLst>
                                  <p:childTnLst>
                                    <p:animEffect transition="out" filter="fade">
                                      <p:cBhvr>
                                        <p:cTn id="231" dur="1000"/>
                                        <p:tgtEl>
                                          <p:spTgt spid="48"/>
                                        </p:tgtEl>
                                      </p:cBhvr>
                                    </p:animEffect>
                                    <p:anim calcmode="lin" valueType="num">
                                      <p:cBhvr>
                                        <p:cTn id="232" dur="1000"/>
                                        <p:tgtEl>
                                          <p:spTgt spid="48"/>
                                        </p:tgtEl>
                                        <p:attrNameLst>
                                          <p:attrName>ppt_x</p:attrName>
                                        </p:attrNameLst>
                                      </p:cBhvr>
                                      <p:tavLst>
                                        <p:tav tm="0">
                                          <p:val>
                                            <p:strVal val="ppt_x"/>
                                          </p:val>
                                        </p:tav>
                                        <p:tav tm="100000">
                                          <p:val>
                                            <p:strVal val="ppt_x"/>
                                          </p:val>
                                        </p:tav>
                                      </p:tavLst>
                                    </p:anim>
                                    <p:anim calcmode="lin" valueType="num">
                                      <p:cBhvr>
                                        <p:cTn id="233" dur="1000"/>
                                        <p:tgtEl>
                                          <p:spTgt spid="48"/>
                                        </p:tgtEl>
                                        <p:attrNameLst>
                                          <p:attrName>ppt_y</p:attrName>
                                        </p:attrNameLst>
                                      </p:cBhvr>
                                      <p:tavLst>
                                        <p:tav tm="0">
                                          <p:val>
                                            <p:strVal val="ppt_y"/>
                                          </p:val>
                                        </p:tav>
                                        <p:tav tm="100000">
                                          <p:val>
                                            <p:strVal val="ppt_y+.1"/>
                                          </p:val>
                                        </p:tav>
                                      </p:tavLst>
                                    </p:anim>
                                    <p:set>
                                      <p:cBhvr>
                                        <p:cTn id="234" dur="1" fill="hold">
                                          <p:stCondLst>
                                            <p:cond delay="999"/>
                                          </p:stCondLst>
                                        </p:cTn>
                                        <p:tgtEl>
                                          <p:spTgt spid="48"/>
                                        </p:tgtEl>
                                        <p:attrNameLst>
                                          <p:attrName>style.visibility</p:attrName>
                                        </p:attrNameLst>
                                      </p:cBhvr>
                                      <p:to>
                                        <p:strVal val="hidden"/>
                                      </p:to>
                                    </p:set>
                                  </p:childTnLst>
                                </p:cTn>
                              </p:par>
                              <p:par>
                                <p:cTn id="235" presetID="42" presetClass="exit" presetSubtype="0" fill="hold" grpId="0" nodeType="withEffect">
                                  <p:stCondLst>
                                    <p:cond delay="0"/>
                                  </p:stCondLst>
                                  <p:childTnLst>
                                    <p:animEffect transition="out" filter="fade">
                                      <p:cBhvr>
                                        <p:cTn id="236" dur="1000"/>
                                        <p:tgtEl>
                                          <p:spTgt spid="49"/>
                                        </p:tgtEl>
                                      </p:cBhvr>
                                    </p:animEffect>
                                    <p:anim calcmode="lin" valueType="num">
                                      <p:cBhvr>
                                        <p:cTn id="237" dur="1000"/>
                                        <p:tgtEl>
                                          <p:spTgt spid="49"/>
                                        </p:tgtEl>
                                        <p:attrNameLst>
                                          <p:attrName>ppt_x</p:attrName>
                                        </p:attrNameLst>
                                      </p:cBhvr>
                                      <p:tavLst>
                                        <p:tav tm="0">
                                          <p:val>
                                            <p:strVal val="ppt_x"/>
                                          </p:val>
                                        </p:tav>
                                        <p:tav tm="100000">
                                          <p:val>
                                            <p:strVal val="ppt_x"/>
                                          </p:val>
                                        </p:tav>
                                      </p:tavLst>
                                    </p:anim>
                                    <p:anim calcmode="lin" valueType="num">
                                      <p:cBhvr>
                                        <p:cTn id="238" dur="1000"/>
                                        <p:tgtEl>
                                          <p:spTgt spid="49"/>
                                        </p:tgtEl>
                                        <p:attrNameLst>
                                          <p:attrName>ppt_y</p:attrName>
                                        </p:attrNameLst>
                                      </p:cBhvr>
                                      <p:tavLst>
                                        <p:tav tm="0">
                                          <p:val>
                                            <p:strVal val="ppt_y"/>
                                          </p:val>
                                        </p:tav>
                                        <p:tav tm="100000">
                                          <p:val>
                                            <p:strVal val="ppt_y+.1"/>
                                          </p:val>
                                        </p:tav>
                                      </p:tavLst>
                                    </p:anim>
                                    <p:set>
                                      <p:cBhvr>
                                        <p:cTn id="239" dur="1" fill="hold">
                                          <p:stCondLst>
                                            <p:cond delay="999"/>
                                          </p:stCondLst>
                                        </p:cTn>
                                        <p:tgtEl>
                                          <p:spTgt spid="49"/>
                                        </p:tgtEl>
                                        <p:attrNameLst>
                                          <p:attrName>style.visibility</p:attrName>
                                        </p:attrNameLst>
                                      </p:cBhvr>
                                      <p:to>
                                        <p:strVal val="hidden"/>
                                      </p:to>
                                    </p:set>
                                  </p:childTnLst>
                                </p:cTn>
                              </p:par>
                              <p:par>
                                <p:cTn id="240" presetID="42" presetClass="exit" presetSubtype="0" fill="hold" grpId="0" nodeType="withEffect">
                                  <p:stCondLst>
                                    <p:cond delay="0"/>
                                  </p:stCondLst>
                                  <p:childTnLst>
                                    <p:animEffect transition="out" filter="fade">
                                      <p:cBhvr>
                                        <p:cTn id="241" dur="1000"/>
                                        <p:tgtEl>
                                          <p:spTgt spid="50"/>
                                        </p:tgtEl>
                                      </p:cBhvr>
                                    </p:animEffect>
                                    <p:anim calcmode="lin" valueType="num">
                                      <p:cBhvr>
                                        <p:cTn id="242" dur="1000"/>
                                        <p:tgtEl>
                                          <p:spTgt spid="50"/>
                                        </p:tgtEl>
                                        <p:attrNameLst>
                                          <p:attrName>ppt_x</p:attrName>
                                        </p:attrNameLst>
                                      </p:cBhvr>
                                      <p:tavLst>
                                        <p:tav tm="0">
                                          <p:val>
                                            <p:strVal val="ppt_x"/>
                                          </p:val>
                                        </p:tav>
                                        <p:tav tm="100000">
                                          <p:val>
                                            <p:strVal val="ppt_x"/>
                                          </p:val>
                                        </p:tav>
                                      </p:tavLst>
                                    </p:anim>
                                    <p:anim calcmode="lin" valueType="num">
                                      <p:cBhvr>
                                        <p:cTn id="243" dur="1000"/>
                                        <p:tgtEl>
                                          <p:spTgt spid="50"/>
                                        </p:tgtEl>
                                        <p:attrNameLst>
                                          <p:attrName>ppt_y</p:attrName>
                                        </p:attrNameLst>
                                      </p:cBhvr>
                                      <p:tavLst>
                                        <p:tav tm="0">
                                          <p:val>
                                            <p:strVal val="ppt_y"/>
                                          </p:val>
                                        </p:tav>
                                        <p:tav tm="100000">
                                          <p:val>
                                            <p:strVal val="ppt_y+.1"/>
                                          </p:val>
                                        </p:tav>
                                      </p:tavLst>
                                    </p:anim>
                                    <p:set>
                                      <p:cBhvr>
                                        <p:cTn id="244" dur="1" fill="hold">
                                          <p:stCondLst>
                                            <p:cond delay="999"/>
                                          </p:stCondLst>
                                        </p:cTn>
                                        <p:tgtEl>
                                          <p:spTgt spid="50"/>
                                        </p:tgtEl>
                                        <p:attrNameLst>
                                          <p:attrName>style.visibility</p:attrName>
                                        </p:attrNameLst>
                                      </p:cBhvr>
                                      <p:to>
                                        <p:strVal val="hidden"/>
                                      </p:to>
                                    </p:set>
                                  </p:childTnLst>
                                </p:cTn>
                              </p:par>
                              <p:par>
                                <p:cTn id="245" presetID="42" presetClass="exit" presetSubtype="0" fill="hold" grpId="0" nodeType="withEffect">
                                  <p:stCondLst>
                                    <p:cond delay="0"/>
                                  </p:stCondLst>
                                  <p:childTnLst>
                                    <p:animEffect transition="out" filter="fade">
                                      <p:cBhvr>
                                        <p:cTn id="246" dur="1000"/>
                                        <p:tgtEl>
                                          <p:spTgt spid="51"/>
                                        </p:tgtEl>
                                      </p:cBhvr>
                                    </p:animEffect>
                                    <p:anim calcmode="lin" valueType="num">
                                      <p:cBhvr>
                                        <p:cTn id="247" dur="1000"/>
                                        <p:tgtEl>
                                          <p:spTgt spid="51"/>
                                        </p:tgtEl>
                                        <p:attrNameLst>
                                          <p:attrName>ppt_x</p:attrName>
                                        </p:attrNameLst>
                                      </p:cBhvr>
                                      <p:tavLst>
                                        <p:tav tm="0">
                                          <p:val>
                                            <p:strVal val="ppt_x"/>
                                          </p:val>
                                        </p:tav>
                                        <p:tav tm="100000">
                                          <p:val>
                                            <p:strVal val="ppt_x"/>
                                          </p:val>
                                        </p:tav>
                                      </p:tavLst>
                                    </p:anim>
                                    <p:anim calcmode="lin" valueType="num">
                                      <p:cBhvr>
                                        <p:cTn id="248" dur="1000"/>
                                        <p:tgtEl>
                                          <p:spTgt spid="51"/>
                                        </p:tgtEl>
                                        <p:attrNameLst>
                                          <p:attrName>ppt_y</p:attrName>
                                        </p:attrNameLst>
                                      </p:cBhvr>
                                      <p:tavLst>
                                        <p:tav tm="0">
                                          <p:val>
                                            <p:strVal val="ppt_y"/>
                                          </p:val>
                                        </p:tav>
                                        <p:tav tm="100000">
                                          <p:val>
                                            <p:strVal val="ppt_y+.1"/>
                                          </p:val>
                                        </p:tav>
                                      </p:tavLst>
                                    </p:anim>
                                    <p:set>
                                      <p:cBhvr>
                                        <p:cTn id="249" dur="1" fill="hold">
                                          <p:stCondLst>
                                            <p:cond delay="999"/>
                                          </p:stCondLst>
                                        </p:cTn>
                                        <p:tgtEl>
                                          <p:spTgt spid="51"/>
                                        </p:tgtEl>
                                        <p:attrNameLst>
                                          <p:attrName>style.visibility</p:attrName>
                                        </p:attrNameLst>
                                      </p:cBhvr>
                                      <p:to>
                                        <p:strVal val="hidden"/>
                                      </p:to>
                                    </p:set>
                                  </p:childTnLst>
                                </p:cTn>
                              </p:par>
                              <p:par>
                                <p:cTn id="250" presetID="42" presetClass="exit" presetSubtype="0" fill="hold" grpId="0" nodeType="withEffect">
                                  <p:stCondLst>
                                    <p:cond delay="0"/>
                                  </p:stCondLst>
                                  <p:childTnLst>
                                    <p:animEffect transition="out" filter="fade">
                                      <p:cBhvr>
                                        <p:cTn id="251" dur="1000"/>
                                        <p:tgtEl>
                                          <p:spTgt spid="52"/>
                                        </p:tgtEl>
                                      </p:cBhvr>
                                    </p:animEffect>
                                    <p:anim calcmode="lin" valueType="num">
                                      <p:cBhvr>
                                        <p:cTn id="252" dur="1000"/>
                                        <p:tgtEl>
                                          <p:spTgt spid="52"/>
                                        </p:tgtEl>
                                        <p:attrNameLst>
                                          <p:attrName>ppt_x</p:attrName>
                                        </p:attrNameLst>
                                      </p:cBhvr>
                                      <p:tavLst>
                                        <p:tav tm="0">
                                          <p:val>
                                            <p:strVal val="ppt_x"/>
                                          </p:val>
                                        </p:tav>
                                        <p:tav tm="100000">
                                          <p:val>
                                            <p:strVal val="ppt_x"/>
                                          </p:val>
                                        </p:tav>
                                      </p:tavLst>
                                    </p:anim>
                                    <p:anim calcmode="lin" valueType="num">
                                      <p:cBhvr>
                                        <p:cTn id="253" dur="1000"/>
                                        <p:tgtEl>
                                          <p:spTgt spid="52"/>
                                        </p:tgtEl>
                                        <p:attrNameLst>
                                          <p:attrName>ppt_y</p:attrName>
                                        </p:attrNameLst>
                                      </p:cBhvr>
                                      <p:tavLst>
                                        <p:tav tm="0">
                                          <p:val>
                                            <p:strVal val="ppt_y"/>
                                          </p:val>
                                        </p:tav>
                                        <p:tav tm="100000">
                                          <p:val>
                                            <p:strVal val="ppt_y+.1"/>
                                          </p:val>
                                        </p:tav>
                                      </p:tavLst>
                                    </p:anim>
                                    <p:set>
                                      <p:cBhvr>
                                        <p:cTn id="254" dur="1" fill="hold">
                                          <p:stCondLst>
                                            <p:cond delay="999"/>
                                          </p:stCondLst>
                                        </p:cTn>
                                        <p:tgtEl>
                                          <p:spTgt spid="52"/>
                                        </p:tgtEl>
                                        <p:attrNameLst>
                                          <p:attrName>style.visibility</p:attrName>
                                        </p:attrNameLst>
                                      </p:cBhvr>
                                      <p:to>
                                        <p:strVal val="hidden"/>
                                      </p:to>
                                    </p:set>
                                  </p:childTnLst>
                                </p:cTn>
                              </p:par>
                              <p:par>
                                <p:cTn id="255" presetID="42" presetClass="exit" presetSubtype="0" fill="hold" grpId="0" nodeType="withEffect">
                                  <p:stCondLst>
                                    <p:cond delay="0"/>
                                  </p:stCondLst>
                                  <p:childTnLst>
                                    <p:animEffect transition="out" filter="fade">
                                      <p:cBhvr>
                                        <p:cTn id="256" dur="1000"/>
                                        <p:tgtEl>
                                          <p:spTgt spid="53"/>
                                        </p:tgtEl>
                                      </p:cBhvr>
                                    </p:animEffect>
                                    <p:anim calcmode="lin" valueType="num">
                                      <p:cBhvr>
                                        <p:cTn id="257" dur="1000"/>
                                        <p:tgtEl>
                                          <p:spTgt spid="53"/>
                                        </p:tgtEl>
                                        <p:attrNameLst>
                                          <p:attrName>ppt_x</p:attrName>
                                        </p:attrNameLst>
                                      </p:cBhvr>
                                      <p:tavLst>
                                        <p:tav tm="0">
                                          <p:val>
                                            <p:strVal val="ppt_x"/>
                                          </p:val>
                                        </p:tav>
                                        <p:tav tm="100000">
                                          <p:val>
                                            <p:strVal val="ppt_x"/>
                                          </p:val>
                                        </p:tav>
                                      </p:tavLst>
                                    </p:anim>
                                    <p:anim calcmode="lin" valueType="num">
                                      <p:cBhvr>
                                        <p:cTn id="258" dur="1000"/>
                                        <p:tgtEl>
                                          <p:spTgt spid="53"/>
                                        </p:tgtEl>
                                        <p:attrNameLst>
                                          <p:attrName>ppt_y</p:attrName>
                                        </p:attrNameLst>
                                      </p:cBhvr>
                                      <p:tavLst>
                                        <p:tav tm="0">
                                          <p:val>
                                            <p:strVal val="ppt_y"/>
                                          </p:val>
                                        </p:tav>
                                        <p:tav tm="100000">
                                          <p:val>
                                            <p:strVal val="ppt_y+.1"/>
                                          </p:val>
                                        </p:tav>
                                      </p:tavLst>
                                    </p:anim>
                                    <p:set>
                                      <p:cBhvr>
                                        <p:cTn id="259" dur="1" fill="hold">
                                          <p:stCondLst>
                                            <p:cond delay="999"/>
                                          </p:stCondLst>
                                        </p:cTn>
                                        <p:tgtEl>
                                          <p:spTgt spid="53"/>
                                        </p:tgtEl>
                                        <p:attrNameLst>
                                          <p:attrName>style.visibility</p:attrName>
                                        </p:attrNameLst>
                                      </p:cBhvr>
                                      <p:to>
                                        <p:strVal val="hidden"/>
                                      </p:to>
                                    </p:set>
                                  </p:childTnLst>
                                </p:cTn>
                              </p:par>
                              <p:par>
                                <p:cTn id="260" presetID="42" presetClass="exit" presetSubtype="0" fill="hold" grpId="0" nodeType="withEffect">
                                  <p:stCondLst>
                                    <p:cond delay="0"/>
                                  </p:stCondLst>
                                  <p:childTnLst>
                                    <p:animEffect transition="out" filter="fade">
                                      <p:cBhvr>
                                        <p:cTn id="261" dur="1000"/>
                                        <p:tgtEl>
                                          <p:spTgt spid="54"/>
                                        </p:tgtEl>
                                      </p:cBhvr>
                                    </p:animEffect>
                                    <p:anim calcmode="lin" valueType="num">
                                      <p:cBhvr>
                                        <p:cTn id="262" dur="1000"/>
                                        <p:tgtEl>
                                          <p:spTgt spid="54"/>
                                        </p:tgtEl>
                                        <p:attrNameLst>
                                          <p:attrName>ppt_x</p:attrName>
                                        </p:attrNameLst>
                                      </p:cBhvr>
                                      <p:tavLst>
                                        <p:tav tm="0">
                                          <p:val>
                                            <p:strVal val="ppt_x"/>
                                          </p:val>
                                        </p:tav>
                                        <p:tav tm="100000">
                                          <p:val>
                                            <p:strVal val="ppt_x"/>
                                          </p:val>
                                        </p:tav>
                                      </p:tavLst>
                                    </p:anim>
                                    <p:anim calcmode="lin" valueType="num">
                                      <p:cBhvr>
                                        <p:cTn id="263" dur="1000"/>
                                        <p:tgtEl>
                                          <p:spTgt spid="54"/>
                                        </p:tgtEl>
                                        <p:attrNameLst>
                                          <p:attrName>ppt_y</p:attrName>
                                        </p:attrNameLst>
                                      </p:cBhvr>
                                      <p:tavLst>
                                        <p:tav tm="0">
                                          <p:val>
                                            <p:strVal val="ppt_y"/>
                                          </p:val>
                                        </p:tav>
                                        <p:tav tm="100000">
                                          <p:val>
                                            <p:strVal val="ppt_y+.1"/>
                                          </p:val>
                                        </p:tav>
                                      </p:tavLst>
                                    </p:anim>
                                    <p:set>
                                      <p:cBhvr>
                                        <p:cTn id="264" dur="1" fill="hold">
                                          <p:stCondLst>
                                            <p:cond delay="999"/>
                                          </p:stCondLst>
                                        </p:cTn>
                                        <p:tgtEl>
                                          <p:spTgt spid="54"/>
                                        </p:tgtEl>
                                        <p:attrNameLst>
                                          <p:attrName>style.visibility</p:attrName>
                                        </p:attrNameLst>
                                      </p:cBhvr>
                                      <p:to>
                                        <p:strVal val="hidden"/>
                                      </p:to>
                                    </p:set>
                                  </p:childTnLst>
                                </p:cTn>
                              </p:par>
                              <p:par>
                                <p:cTn id="265" presetID="42" presetClass="exit" presetSubtype="0" fill="hold" grpId="0" nodeType="withEffect">
                                  <p:stCondLst>
                                    <p:cond delay="0"/>
                                  </p:stCondLst>
                                  <p:childTnLst>
                                    <p:animEffect transition="out" filter="fade">
                                      <p:cBhvr>
                                        <p:cTn id="266" dur="1000"/>
                                        <p:tgtEl>
                                          <p:spTgt spid="55"/>
                                        </p:tgtEl>
                                      </p:cBhvr>
                                    </p:animEffect>
                                    <p:anim calcmode="lin" valueType="num">
                                      <p:cBhvr>
                                        <p:cTn id="267" dur="1000"/>
                                        <p:tgtEl>
                                          <p:spTgt spid="55"/>
                                        </p:tgtEl>
                                        <p:attrNameLst>
                                          <p:attrName>ppt_x</p:attrName>
                                        </p:attrNameLst>
                                      </p:cBhvr>
                                      <p:tavLst>
                                        <p:tav tm="0">
                                          <p:val>
                                            <p:strVal val="ppt_x"/>
                                          </p:val>
                                        </p:tav>
                                        <p:tav tm="100000">
                                          <p:val>
                                            <p:strVal val="ppt_x"/>
                                          </p:val>
                                        </p:tav>
                                      </p:tavLst>
                                    </p:anim>
                                    <p:anim calcmode="lin" valueType="num">
                                      <p:cBhvr>
                                        <p:cTn id="268" dur="1000"/>
                                        <p:tgtEl>
                                          <p:spTgt spid="55"/>
                                        </p:tgtEl>
                                        <p:attrNameLst>
                                          <p:attrName>ppt_y</p:attrName>
                                        </p:attrNameLst>
                                      </p:cBhvr>
                                      <p:tavLst>
                                        <p:tav tm="0">
                                          <p:val>
                                            <p:strVal val="ppt_y"/>
                                          </p:val>
                                        </p:tav>
                                        <p:tav tm="100000">
                                          <p:val>
                                            <p:strVal val="ppt_y+.1"/>
                                          </p:val>
                                        </p:tav>
                                      </p:tavLst>
                                    </p:anim>
                                    <p:set>
                                      <p:cBhvr>
                                        <p:cTn id="269" dur="1" fill="hold">
                                          <p:stCondLst>
                                            <p:cond delay="999"/>
                                          </p:stCondLst>
                                        </p:cTn>
                                        <p:tgtEl>
                                          <p:spTgt spid="55"/>
                                        </p:tgtEl>
                                        <p:attrNameLst>
                                          <p:attrName>style.visibility</p:attrName>
                                        </p:attrNameLst>
                                      </p:cBhvr>
                                      <p:to>
                                        <p:strVal val="hidden"/>
                                      </p:to>
                                    </p:set>
                                  </p:childTnLst>
                                </p:cTn>
                              </p:par>
                              <p:par>
                                <p:cTn id="270" presetID="42" presetClass="exit" presetSubtype="0" fill="hold" grpId="0" nodeType="withEffect">
                                  <p:stCondLst>
                                    <p:cond delay="0"/>
                                  </p:stCondLst>
                                  <p:childTnLst>
                                    <p:animEffect transition="out" filter="fade">
                                      <p:cBhvr>
                                        <p:cTn id="271" dur="1000"/>
                                        <p:tgtEl>
                                          <p:spTgt spid="56"/>
                                        </p:tgtEl>
                                      </p:cBhvr>
                                    </p:animEffect>
                                    <p:anim calcmode="lin" valueType="num">
                                      <p:cBhvr>
                                        <p:cTn id="272" dur="1000"/>
                                        <p:tgtEl>
                                          <p:spTgt spid="56"/>
                                        </p:tgtEl>
                                        <p:attrNameLst>
                                          <p:attrName>ppt_x</p:attrName>
                                        </p:attrNameLst>
                                      </p:cBhvr>
                                      <p:tavLst>
                                        <p:tav tm="0">
                                          <p:val>
                                            <p:strVal val="ppt_x"/>
                                          </p:val>
                                        </p:tav>
                                        <p:tav tm="100000">
                                          <p:val>
                                            <p:strVal val="ppt_x"/>
                                          </p:val>
                                        </p:tav>
                                      </p:tavLst>
                                    </p:anim>
                                    <p:anim calcmode="lin" valueType="num">
                                      <p:cBhvr>
                                        <p:cTn id="273" dur="1000"/>
                                        <p:tgtEl>
                                          <p:spTgt spid="56"/>
                                        </p:tgtEl>
                                        <p:attrNameLst>
                                          <p:attrName>ppt_y</p:attrName>
                                        </p:attrNameLst>
                                      </p:cBhvr>
                                      <p:tavLst>
                                        <p:tav tm="0">
                                          <p:val>
                                            <p:strVal val="ppt_y"/>
                                          </p:val>
                                        </p:tav>
                                        <p:tav tm="100000">
                                          <p:val>
                                            <p:strVal val="ppt_y+.1"/>
                                          </p:val>
                                        </p:tav>
                                      </p:tavLst>
                                    </p:anim>
                                    <p:set>
                                      <p:cBhvr>
                                        <p:cTn id="274" dur="1" fill="hold">
                                          <p:stCondLst>
                                            <p:cond delay="999"/>
                                          </p:stCondLst>
                                        </p:cTn>
                                        <p:tgtEl>
                                          <p:spTgt spid="56"/>
                                        </p:tgtEl>
                                        <p:attrNameLst>
                                          <p:attrName>style.visibility</p:attrName>
                                        </p:attrNameLst>
                                      </p:cBhvr>
                                      <p:to>
                                        <p:strVal val="hidden"/>
                                      </p:to>
                                    </p:set>
                                  </p:childTnLst>
                                </p:cTn>
                              </p:par>
                              <p:par>
                                <p:cTn id="275" presetID="42" presetClass="exit" presetSubtype="0" fill="hold" grpId="0" nodeType="withEffect">
                                  <p:stCondLst>
                                    <p:cond delay="0"/>
                                  </p:stCondLst>
                                  <p:childTnLst>
                                    <p:animEffect transition="out" filter="fade">
                                      <p:cBhvr>
                                        <p:cTn id="276" dur="1000"/>
                                        <p:tgtEl>
                                          <p:spTgt spid="57"/>
                                        </p:tgtEl>
                                      </p:cBhvr>
                                    </p:animEffect>
                                    <p:anim calcmode="lin" valueType="num">
                                      <p:cBhvr>
                                        <p:cTn id="277" dur="1000"/>
                                        <p:tgtEl>
                                          <p:spTgt spid="57"/>
                                        </p:tgtEl>
                                        <p:attrNameLst>
                                          <p:attrName>ppt_x</p:attrName>
                                        </p:attrNameLst>
                                      </p:cBhvr>
                                      <p:tavLst>
                                        <p:tav tm="0">
                                          <p:val>
                                            <p:strVal val="ppt_x"/>
                                          </p:val>
                                        </p:tav>
                                        <p:tav tm="100000">
                                          <p:val>
                                            <p:strVal val="ppt_x"/>
                                          </p:val>
                                        </p:tav>
                                      </p:tavLst>
                                    </p:anim>
                                    <p:anim calcmode="lin" valueType="num">
                                      <p:cBhvr>
                                        <p:cTn id="278" dur="1000"/>
                                        <p:tgtEl>
                                          <p:spTgt spid="57"/>
                                        </p:tgtEl>
                                        <p:attrNameLst>
                                          <p:attrName>ppt_y</p:attrName>
                                        </p:attrNameLst>
                                      </p:cBhvr>
                                      <p:tavLst>
                                        <p:tav tm="0">
                                          <p:val>
                                            <p:strVal val="ppt_y"/>
                                          </p:val>
                                        </p:tav>
                                        <p:tav tm="100000">
                                          <p:val>
                                            <p:strVal val="ppt_y+.1"/>
                                          </p:val>
                                        </p:tav>
                                      </p:tavLst>
                                    </p:anim>
                                    <p:set>
                                      <p:cBhvr>
                                        <p:cTn id="279" dur="1" fill="hold">
                                          <p:stCondLst>
                                            <p:cond delay="999"/>
                                          </p:stCondLst>
                                        </p:cTn>
                                        <p:tgtEl>
                                          <p:spTgt spid="57"/>
                                        </p:tgtEl>
                                        <p:attrNameLst>
                                          <p:attrName>style.visibility</p:attrName>
                                        </p:attrNameLst>
                                      </p:cBhvr>
                                      <p:to>
                                        <p:strVal val="hidden"/>
                                      </p:to>
                                    </p:set>
                                  </p:childTnLst>
                                </p:cTn>
                              </p:par>
                              <p:par>
                                <p:cTn id="280" presetID="42" presetClass="exit" presetSubtype="0" fill="hold" grpId="0" nodeType="withEffect">
                                  <p:stCondLst>
                                    <p:cond delay="0"/>
                                  </p:stCondLst>
                                  <p:childTnLst>
                                    <p:animEffect transition="out" filter="fade">
                                      <p:cBhvr>
                                        <p:cTn id="281" dur="1000"/>
                                        <p:tgtEl>
                                          <p:spTgt spid="58"/>
                                        </p:tgtEl>
                                      </p:cBhvr>
                                    </p:animEffect>
                                    <p:anim calcmode="lin" valueType="num">
                                      <p:cBhvr>
                                        <p:cTn id="282" dur="1000"/>
                                        <p:tgtEl>
                                          <p:spTgt spid="58"/>
                                        </p:tgtEl>
                                        <p:attrNameLst>
                                          <p:attrName>ppt_x</p:attrName>
                                        </p:attrNameLst>
                                      </p:cBhvr>
                                      <p:tavLst>
                                        <p:tav tm="0">
                                          <p:val>
                                            <p:strVal val="ppt_x"/>
                                          </p:val>
                                        </p:tav>
                                        <p:tav tm="100000">
                                          <p:val>
                                            <p:strVal val="ppt_x"/>
                                          </p:val>
                                        </p:tav>
                                      </p:tavLst>
                                    </p:anim>
                                    <p:anim calcmode="lin" valueType="num">
                                      <p:cBhvr>
                                        <p:cTn id="283" dur="1000"/>
                                        <p:tgtEl>
                                          <p:spTgt spid="58"/>
                                        </p:tgtEl>
                                        <p:attrNameLst>
                                          <p:attrName>ppt_y</p:attrName>
                                        </p:attrNameLst>
                                      </p:cBhvr>
                                      <p:tavLst>
                                        <p:tav tm="0">
                                          <p:val>
                                            <p:strVal val="ppt_y"/>
                                          </p:val>
                                        </p:tav>
                                        <p:tav tm="100000">
                                          <p:val>
                                            <p:strVal val="ppt_y+.1"/>
                                          </p:val>
                                        </p:tav>
                                      </p:tavLst>
                                    </p:anim>
                                    <p:set>
                                      <p:cBhvr>
                                        <p:cTn id="284" dur="1" fill="hold">
                                          <p:stCondLst>
                                            <p:cond delay="999"/>
                                          </p:stCondLst>
                                        </p:cTn>
                                        <p:tgtEl>
                                          <p:spTgt spid="58"/>
                                        </p:tgtEl>
                                        <p:attrNameLst>
                                          <p:attrName>style.visibility</p:attrName>
                                        </p:attrNameLst>
                                      </p:cBhvr>
                                      <p:to>
                                        <p:strVal val="hidden"/>
                                      </p:to>
                                    </p:set>
                                  </p:childTnLst>
                                </p:cTn>
                              </p:par>
                              <p:par>
                                <p:cTn id="285" presetID="42" presetClass="exit" presetSubtype="0" fill="hold" grpId="0" nodeType="withEffect">
                                  <p:stCondLst>
                                    <p:cond delay="0"/>
                                  </p:stCondLst>
                                  <p:childTnLst>
                                    <p:animEffect transition="out" filter="fade">
                                      <p:cBhvr>
                                        <p:cTn id="286" dur="1000"/>
                                        <p:tgtEl>
                                          <p:spTgt spid="59"/>
                                        </p:tgtEl>
                                      </p:cBhvr>
                                    </p:animEffect>
                                    <p:anim calcmode="lin" valueType="num">
                                      <p:cBhvr>
                                        <p:cTn id="287" dur="1000"/>
                                        <p:tgtEl>
                                          <p:spTgt spid="59"/>
                                        </p:tgtEl>
                                        <p:attrNameLst>
                                          <p:attrName>ppt_x</p:attrName>
                                        </p:attrNameLst>
                                      </p:cBhvr>
                                      <p:tavLst>
                                        <p:tav tm="0">
                                          <p:val>
                                            <p:strVal val="ppt_x"/>
                                          </p:val>
                                        </p:tav>
                                        <p:tav tm="100000">
                                          <p:val>
                                            <p:strVal val="ppt_x"/>
                                          </p:val>
                                        </p:tav>
                                      </p:tavLst>
                                    </p:anim>
                                    <p:anim calcmode="lin" valueType="num">
                                      <p:cBhvr>
                                        <p:cTn id="288" dur="1000"/>
                                        <p:tgtEl>
                                          <p:spTgt spid="59"/>
                                        </p:tgtEl>
                                        <p:attrNameLst>
                                          <p:attrName>ppt_y</p:attrName>
                                        </p:attrNameLst>
                                      </p:cBhvr>
                                      <p:tavLst>
                                        <p:tav tm="0">
                                          <p:val>
                                            <p:strVal val="ppt_y"/>
                                          </p:val>
                                        </p:tav>
                                        <p:tav tm="100000">
                                          <p:val>
                                            <p:strVal val="ppt_y+.1"/>
                                          </p:val>
                                        </p:tav>
                                      </p:tavLst>
                                    </p:anim>
                                    <p:set>
                                      <p:cBhvr>
                                        <p:cTn id="289" dur="1" fill="hold">
                                          <p:stCondLst>
                                            <p:cond delay="999"/>
                                          </p:stCondLst>
                                        </p:cTn>
                                        <p:tgtEl>
                                          <p:spTgt spid="59"/>
                                        </p:tgtEl>
                                        <p:attrNameLst>
                                          <p:attrName>style.visibility</p:attrName>
                                        </p:attrNameLst>
                                      </p:cBhvr>
                                      <p:to>
                                        <p:strVal val="hidden"/>
                                      </p:to>
                                    </p:set>
                                  </p:childTnLst>
                                </p:cTn>
                              </p:par>
                              <p:par>
                                <p:cTn id="290" presetID="42" presetClass="exit" presetSubtype="0" fill="hold" grpId="0" nodeType="withEffect">
                                  <p:stCondLst>
                                    <p:cond delay="0"/>
                                  </p:stCondLst>
                                  <p:childTnLst>
                                    <p:animEffect transition="out" filter="fade">
                                      <p:cBhvr>
                                        <p:cTn id="291" dur="1000"/>
                                        <p:tgtEl>
                                          <p:spTgt spid="60"/>
                                        </p:tgtEl>
                                      </p:cBhvr>
                                    </p:animEffect>
                                    <p:anim calcmode="lin" valueType="num">
                                      <p:cBhvr>
                                        <p:cTn id="292" dur="1000"/>
                                        <p:tgtEl>
                                          <p:spTgt spid="60"/>
                                        </p:tgtEl>
                                        <p:attrNameLst>
                                          <p:attrName>ppt_x</p:attrName>
                                        </p:attrNameLst>
                                      </p:cBhvr>
                                      <p:tavLst>
                                        <p:tav tm="0">
                                          <p:val>
                                            <p:strVal val="ppt_x"/>
                                          </p:val>
                                        </p:tav>
                                        <p:tav tm="100000">
                                          <p:val>
                                            <p:strVal val="ppt_x"/>
                                          </p:val>
                                        </p:tav>
                                      </p:tavLst>
                                    </p:anim>
                                    <p:anim calcmode="lin" valueType="num">
                                      <p:cBhvr>
                                        <p:cTn id="293" dur="1000"/>
                                        <p:tgtEl>
                                          <p:spTgt spid="60"/>
                                        </p:tgtEl>
                                        <p:attrNameLst>
                                          <p:attrName>ppt_y</p:attrName>
                                        </p:attrNameLst>
                                      </p:cBhvr>
                                      <p:tavLst>
                                        <p:tav tm="0">
                                          <p:val>
                                            <p:strVal val="ppt_y"/>
                                          </p:val>
                                        </p:tav>
                                        <p:tav tm="100000">
                                          <p:val>
                                            <p:strVal val="ppt_y+.1"/>
                                          </p:val>
                                        </p:tav>
                                      </p:tavLst>
                                    </p:anim>
                                    <p:set>
                                      <p:cBhvr>
                                        <p:cTn id="294" dur="1" fill="hold">
                                          <p:stCondLst>
                                            <p:cond delay="999"/>
                                          </p:stCondLst>
                                        </p:cTn>
                                        <p:tgtEl>
                                          <p:spTgt spid="60"/>
                                        </p:tgtEl>
                                        <p:attrNameLst>
                                          <p:attrName>style.visibility</p:attrName>
                                        </p:attrNameLst>
                                      </p:cBhvr>
                                      <p:to>
                                        <p:strVal val="hidden"/>
                                      </p:to>
                                    </p:set>
                                  </p:childTnLst>
                                </p:cTn>
                              </p:par>
                              <p:par>
                                <p:cTn id="295" presetID="42" presetClass="exit" presetSubtype="0" fill="hold" grpId="0" nodeType="withEffect">
                                  <p:stCondLst>
                                    <p:cond delay="0"/>
                                  </p:stCondLst>
                                  <p:childTnLst>
                                    <p:animEffect transition="out" filter="fade">
                                      <p:cBhvr>
                                        <p:cTn id="296" dur="1000"/>
                                        <p:tgtEl>
                                          <p:spTgt spid="61"/>
                                        </p:tgtEl>
                                      </p:cBhvr>
                                    </p:animEffect>
                                    <p:anim calcmode="lin" valueType="num">
                                      <p:cBhvr>
                                        <p:cTn id="297" dur="1000"/>
                                        <p:tgtEl>
                                          <p:spTgt spid="61"/>
                                        </p:tgtEl>
                                        <p:attrNameLst>
                                          <p:attrName>ppt_x</p:attrName>
                                        </p:attrNameLst>
                                      </p:cBhvr>
                                      <p:tavLst>
                                        <p:tav tm="0">
                                          <p:val>
                                            <p:strVal val="ppt_x"/>
                                          </p:val>
                                        </p:tav>
                                        <p:tav tm="100000">
                                          <p:val>
                                            <p:strVal val="ppt_x"/>
                                          </p:val>
                                        </p:tav>
                                      </p:tavLst>
                                    </p:anim>
                                    <p:anim calcmode="lin" valueType="num">
                                      <p:cBhvr>
                                        <p:cTn id="298" dur="1000"/>
                                        <p:tgtEl>
                                          <p:spTgt spid="61"/>
                                        </p:tgtEl>
                                        <p:attrNameLst>
                                          <p:attrName>ppt_y</p:attrName>
                                        </p:attrNameLst>
                                      </p:cBhvr>
                                      <p:tavLst>
                                        <p:tav tm="0">
                                          <p:val>
                                            <p:strVal val="ppt_y"/>
                                          </p:val>
                                        </p:tav>
                                        <p:tav tm="100000">
                                          <p:val>
                                            <p:strVal val="ppt_y+.1"/>
                                          </p:val>
                                        </p:tav>
                                      </p:tavLst>
                                    </p:anim>
                                    <p:set>
                                      <p:cBhvr>
                                        <p:cTn id="299" dur="1" fill="hold">
                                          <p:stCondLst>
                                            <p:cond delay="999"/>
                                          </p:stCondLst>
                                        </p:cTn>
                                        <p:tgtEl>
                                          <p:spTgt spid="61"/>
                                        </p:tgtEl>
                                        <p:attrNameLst>
                                          <p:attrName>style.visibility</p:attrName>
                                        </p:attrNameLst>
                                      </p:cBhvr>
                                      <p:to>
                                        <p:strVal val="hidden"/>
                                      </p:to>
                                    </p:set>
                                  </p:childTnLst>
                                </p:cTn>
                              </p:par>
                              <p:par>
                                <p:cTn id="300" presetID="42" presetClass="exit" presetSubtype="0" fill="hold" grpId="0" nodeType="withEffect">
                                  <p:stCondLst>
                                    <p:cond delay="0"/>
                                  </p:stCondLst>
                                  <p:childTnLst>
                                    <p:animEffect transition="out" filter="fade">
                                      <p:cBhvr>
                                        <p:cTn id="301" dur="1000"/>
                                        <p:tgtEl>
                                          <p:spTgt spid="62"/>
                                        </p:tgtEl>
                                      </p:cBhvr>
                                    </p:animEffect>
                                    <p:anim calcmode="lin" valueType="num">
                                      <p:cBhvr>
                                        <p:cTn id="302" dur="1000"/>
                                        <p:tgtEl>
                                          <p:spTgt spid="62"/>
                                        </p:tgtEl>
                                        <p:attrNameLst>
                                          <p:attrName>ppt_x</p:attrName>
                                        </p:attrNameLst>
                                      </p:cBhvr>
                                      <p:tavLst>
                                        <p:tav tm="0">
                                          <p:val>
                                            <p:strVal val="ppt_x"/>
                                          </p:val>
                                        </p:tav>
                                        <p:tav tm="100000">
                                          <p:val>
                                            <p:strVal val="ppt_x"/>
                                          </p:val>
                                        </p:tav>
                                      </p:tavLst>
                                    </p:anim>
                                    <p:anim calcmode="lin" valueType="num">
                                      <p:cBhvr>
                                        <p:cTn id="303" dur="1000"/>
                                        <p:tgtEl>
                                          <p:spTgt spid="62"/>
                                        </p:tgtEl>
                                        <p:attrNameLst>
                                          <p:attrName>ppt_y</p:attrName>
                                        </p:attrNameLst>
                                      </p:cBhvr>
                                      <p:tavLst>
                                        <p:tav tm="0">
                                          <p:val>
                                            <p:strVal val="ppt_y"/>
                                          </p:val>
                                        </p:tav>
                                        <p:tav tm="100000">
                                          <p:val>
                                            <p:strVal val="ppt_y+.1"/>
                                          </p:val>
                                        </p:tav>
                                      </p:tavLst>
                                    </p:anim>
                                    <p:set>
                                      <p:cBhvr>
                                        <p:cTn id="304" dur="1" fill="hold">
                                          <p:stCondLst>
                                            <p:cond delay="999"/>
                                          </p:stCondLst>
                                        </p:cTn>
                                        <p:tgtEl>
                                          <p:spTgt spid="62"/>
                                        </p:tgtEl>
                                        <p:attrNameLst>
                                          <p:attrName>style.visibility</p:attrName>
                                        </p:attrNameLst>
                                      </p:cBhvr>
                                      <p:to>
                                        <p:strVal val="hidden"/>
                                      </p:to>
                                    </p:set>
                                  </p:childTnLst>
                                </p:cTn>
                              </p:par>
                              <p:par>
                                <p:cTn id="305" presetID="42" presetClass="exit" presetSubtype="0" fill="hold" grpId="0" nodeType="withEffect">
                                  <p:stCondLst>
                                    <p:cond delay="0"/>
                                  </p:stCondLst>
                                  <p:childTnLst>
                                    <p:animEffect transition="out" filter="fade">
                                      <p:cBhvr>
                                        <p:cTn id="306" dur="1000"/>
                                        <p:tgtEl>
                                          <p:spTgt spid="63"/>
                                        </p:tgtEl>
                                      </p:cBhvr>
                                    </p:animEffect>
                                    <p:anim calcmode="lin" valueType="num">
                                      <p:cBhvr>
                                        <p:cTn id="307" dur="1000"/>
                                        <p:tgtEl>
                                          <p:spTgt spid="63"/>
                                        </p:tgtEl>
                                        <p:attrNameLst>
                                          <p:attrName>ppt_x</p:attrName>
                                        </p:attrNameLst>
                                      </p:cBhvr>
                                      <p:tavLst>
                                        <p:tav tm="0">
                                          <p:val>
                                            <p:strVal val="ppt_x"/>
                                          </p:val>
                                        </p:tav>
                                        <p:tav tm="100000">
                                          <p:val>
                                            <p:strVal val="ppt_x"/>
                                          </p:val>
                                        </p:tav>
                                      </p:tavLst>
                                    </p:anim>
                                    <p:anim calcmode="lin" valueType="num">
                                      <p:cBhvr>
                                        <p:cTn id="308" dur="1000"/>
                                        <p:tgtEl>
                                          <p:spTgt spid="63"/>
                                        </p:tgtEl>
                                        <p:attrNameLst>
                                          <p:attrName>ppt_y</p:attrName>
                                        </p:attrNameLst>
                                      </p:cBhvr>
                                      <p:tavLst>
                                        <p:tav tm="0">
                                          <p:val>
                                            <p:strVal val="ppt_y"/>
                                          </p:val>
                                        </p:tav>
                                        <p:tav tm="100000">
                                          <p:val>
                                            <p:strVal val="ppt_y+.1"/>
                                          </p:val>
                                        </p:tav>
                                      </p:tavLst>
                                    </p:anim>
                                    <p:set>
                                      <p:cBhvr>
                                        <p:cTn id="309" dur="1" fill="hold">
                                          <p:stCondLst>
                                            <p:cond delay="999"/>
                                          </p:stCondLst>
                                        </p:cTn>
                                        <p:tgtEl>
                                          <p:spTgt spid="63"/>
                                        </p:tgtEl>
                                        <p:attrNameLst>
                                          <p:attrName>style.visibility</p:attrName>
                                        </p:attrNameLst>
                                      </p:cBhvr>
                                      <p:to>
                                        <p:strVal val="hidden"/>
                                      </p:to>
                                    </p:set>
                                  </p:childTnLst>
                                </p:cTn>
                              </p:par>
                              <p:par>
                                <p:cTn id="310" presetID="42" presetClass="exit" presetSubtype="0" fill="hold" grpId="0" nodeType="withEffect">
                                  <p:stCondLst>
                                    <p:cond delay="0"/>
                                  </p:stCondLst>
                                  <p:childTnLst>
                                    <p:animEffect transition="out" filter="fade">
                                      <p:cBhvr>
                                        <p:cTn id="311" dur="1000"/>
                                        <p:tgtEl>
                                          <p:spTgt spid="64"/>
                                        </p:tgtEl>
                                      </p:cBhvr>
                                    </p:animEffect>
                                    <p:anim calcmode="lin" valueType="num">
                                      <p:cBhvr>
                                        <p:cTn id="312" dur="1000"/>
                                        <p:tgtEl>
                                          <p:spTgt spid="64"/>
                                        </p:tgtEl>
                                        <p:attrNameLst>
                                          <p:attrName>ppt_x</p:attrName>
                                        </p:attrNameLst>
                                      </p:cBhvr>
                                      <p:tavLst>
                                        <p:tav tm="0">
                                          <p:val>
                                            <p:strVal val="ppt_x"/>
                                          </p:val>
                                        </p:tav>
                                        <p:tav tm="100000">
                                          <p:val>
                                            <p:strVal val="ppt_x"/>
                                          </p:val>
                                        </p:tav>
                                      </p:tavLst>
                                    </p:anim>
                                    <p:anim calcmode="lin" valueType="num">
                                      <p:cBhvr>
                                        <p:cTn id="313" dur="1000"/>
                                        <p:tgtEl>
                                          <p:spTgt spid="64"/>
                                        </p:tgtEl>
                                        <p:attrNameLst>
                                          <p:attrName>ppt_y</p:attrName>
                                        </p:attrNameLst>
                                      </p:cBhvr>
                                      <p:tavLst>
                                        <p:tav tm="0">
                                          <p:val>
                                            <p:strVal val="ppt_y"/>
                                          </p:val>
                                        </p:tav>
                                        <p:tav tm="100000">
                                          <p:val>
                                            <p:strVal val="ppt_y+.1"/>
                                          </p:val>
                                        </p:tav>
                                      </p:tavLst>
                                    </p:anim>
                                    <p:set>
                                      <p:cBhvr>
                                        <p:cTn id="314" dur="1" fill="hold">
                                          <p:stCondLst>
                                            <p:cond delay="999"/>
                                          </p:stCondLst>
                                        </p:cTn>
                                        <p:tgtEl>
                                          <p:spTgt spid="64"/>
                                        </p:tgtEl>
                                        <p:attrNameLst>
                                          <p:attrName>style.visibility</p:attrName>
                                        </p:attrNameLst>
                                      </p:cBhvr>
                                      <p:to>
                                        <p:strVal val="hidden"/>
                                      </p:to>
                                    </p:set>
                                  </p:childTnLst>
                                </p:cTn>
                              </p:par>
                              <p:par>
                                <p:cTn id="315" presetID="42" presetClass="exit" presetSubtype="0" fill="hold" grpId="0" nodeType="withEffect">
                                  <p:stCondLst>
                                    <p:cond delay="0"/>
                                  </p:stCondLst>
                                  <p:childTnLst>
                                    <p:animEffect transition="out" filter="fade">
                                      <p:cBhvr>
                                        <p:cTn id="316" dur="1000"/>
                                        <p:tgtEl>
                                          <p:spTgt spid="65"/>
                                        </p:tgtEl>
                                      </p:cBhvr>
                                    </p:animEffect>
                                    <p:anim calcmode="lin" valueType="num">
                                      <p:cBhvr>
                                        <p:cTn id="317" dur="1000"/>
                                        <p:tgtEl>
                                          <p:spTgt spid="65"/>
                                        </p:tgtEl>
                                        <p:attrNameLst>
                                          <p:attrName>ppt_x</p:attrName>
                                        </p:attrNameLst>
                                      </p:cBhvr>
                                      <p:tavLst>
                                        <p:tav tm="0">
                                          <p:val>
                                            <p:strVal val="ppt_x"/>
                                          </p:val>
                                        </p:tav>
                                        <p:tav tm="100000">
                                          <p:val>
                                            <p:strVal val="ppt_x"/>
                                          </p:val>
                                        </p:tav>
                                      </p:tavLst>
                                    </p:anim>
                                    <p:anim calcmode="lin" valueType="num">
                                      <p:cBhvr>
                                        <p:cTn id="318" dur="1000"/>
                                        <p:tgtEl>
                                          <p:spTgt spid="65"/>
                                        </p:tgtEl>
                                        <p:attrNameLst>
                                          <p:attrName>ppt_y</p:attrName>
                                        </p:attrNameLst>
                                      </p:cBhvr>
                                      <p:tavLst>
                                        <p:tav tm="0">
                                          <p:val>
                                            <p:strVal val="ppt_y"/>
                                          </p:val>
                                        </p:tav>
                                        <p:tav tm="100000">
                                          <p:val>
                                            <p:strVal val="ppt_y+.1"/>
                                          </p:val>
                                        </p:tav>
                                      </p:tavLst>
                                    </p:anim>
                                    <p:set>
                                      <p:cBhvr>
                                        <p:cTn id="319" dur="1" fill="hold">
                                          <p:stCondLst>
                                            <p:cond delay="999"/>
                                          </p:stCondLst>
                                        </p:cTn>
                                        <p:tgtEl>
                                          <p:spTgt spid="65"/>
                                        </p:tgtEl>
                                        <p:attrNameLst>
                                          <p:attrName>style.visibility</p:attrName>
                                        </p:attrNameLst>
                                      </p:cBhvr>
                                      <p:to>
                                        <p:strVal val="hidden"/>
                                      </p:to>
                                    </p:set>
                                  </p:childTnLst>
                                </p:cTn>
                              </p:par>
                              <p:par>
                                <p:cTn id="320" presetID="42" presetClass="exit" presetSubtype="0" fill="hold" grpId="0" nodeType="withEffect">
                                  <p:stCondLst>
                                    <p:cond delay="0"/>
                                  </p:stCondLst>
                                  <p:childTnLst>
                                    <p:animEffect transition="out" filter="fade">
                                      <p:cBhvr>
                                        <p:cTn id="321" dur="1000"/>
                                        <p:tgtEl>
                                          <p:spTgt spid="66"/>
                                        </p:tgtEl>
                                      </p:cBhvr>
                                    </p:animEffect>
                                    <p:anim calcmode="lin" valueType="num">
                                      <p:cBhvr>
                                        <p:cTn id="322" dur="1000"/>
                                        <p:tgtEl>
                                          <p:spTgt spid="66"/>
                                        </p:tgtEl>
                                        <p:attrNameLst>
                                          <p:attrName>ppt_x</p:attrName>
                                        </p:attrNameLst>
                                      </p:cBhvr>
                                      <p:tavLst>
                                        <p:tav tm="0">
                                          <p:val>
                                            <p:strVal val="ppt_x"/>
                                          </p:val>
                                        </p:tav>
                                        <p:tav tm="100000">
                                          <p:val>
                                            <p:strVal val="ppt_x"/>
                                          </p:val>
                                        </p:tav>
                                      </p:tavLst>
                                    </p:anim>
                                    <p:anim calcmode="lin" valueType="num">
                                      <p:cBhvr>
                                        <p:cTn id="323" dur="1000"/>
                                        <p:tgtEl>
                                          <p:spTgt spid="66"/>
                                        </p:tgtEl>
                                        <p:attrNameLst>
                                          <p:attrName>ppt_y</p:attrName>
                                        </p:attrNameLst>
                                      </p:cBhvr>
                                      <p:tavLst>
                                        <p:tav tm="0">
                                          <p:val>
                                            <p:strVal val="ppt_y"/>
                                          </p:val>
                                        </p:tav>
                                        <p:tav tm="100000">
                                          <p:val>
                                            <p:strVal val="ppt_y+.1"/>
                                          </p:val>
                                        </p:tav>
                                      </p:tavLst>
                                    </p:anim>
                                    <p:set>
                                      <p:cBhvr>
                                        <p:cTn id="324" dur="1" fill="hold">
                                          <p:stCondLst>
                                            <p:cond delay="999"/>
                                          </p:stCondLst>
                                        </p:cTn>
                                        <p:tgtEl>
                                          <p:spTgt spid="66"/>
                                        </p:tgtEl>
                                        <p:attrNameLst>
                                          <p:attrName>style.visibility</p:attrName>
                                        </p:attrNameLst>
                                      </p:cBhvr>
                                      <p:to>
                                        <p:strVal val="hidden"/>
                                      </p:to>
                                    </p:set>
                                  </p:childTnLst>
                                </p:cTn>
                              </p:par>
                              <p:par>
                                <p:cTn id="325" presetID="42" presetClass="exit" presetSubtype="0" fill="hold" grpId="0" nodeType="withEffect">
                                  <p:stCondLst>
                                    <p:cond delay="0"/>
                                  </p:stCondLst>
                                  <p:childTnLst>
                                    <p:animEffect transition="out" filter="fade">
                                      <p:cBhvr>
                                        <p:cTn id="326" dur="1000"/>
                                        <p:tgtEl>
                                          <p:spTgt spid="67"/>
                                        </p:tgtEl>
                                      </p:cBhvr>
                                    </p:animEffect>
                                    <p:anim calcmode="lin" valueType="num">
                                      <p:cBhvr>
                                        <p:cTn id="327" dur="1000"/>
                                        <p:tgtEl>
                                          <p:spTgt spid="67"/>
                                        </p:tgtEl>
                                        <p:attrNameLst>
                                          <p:attrName>ppt_x</p:attrName>
                                        </p:attrNameLst>
                                      </p:cBhvr>
                                      <p:tavLst>
                                        <p:tav tm="0">
                                          <p:val>
                                            <p:strVal val="ppt_x"/>
                                          </p:val>
                                        </p:tav>
                                        <p:tav tm="100000">
                                          <p:val>
                                            <p:strVal val="ppt_x"/>
                                          </p:val>
                                        </p:tav>
                                      </p:tavLst>
                                    </p:anim>
                                    <p:anim calcmode="lin" valueType="num">
                                      <p:cBhvr>
                                        <p:cTn id="328" dur="1000"/>
                                        <p:tgtEl>
                                          <p:spTgt spid="67"/>
                                        </p:tgtEl>
                                        <p:attrNameLst>
                                          <p:attrName>ppt_y</p:attrName>
                                        </p:attrNameLst>
                                      </p:cBhvr>
                                      <p:tavLst>
                                        <p:tav tm="0">
                                          <p:val>
                                            <p:strVal val="ppt_y"/>
                                          </p:val>
                                        </p:tav>
                                        <p:tav tm="100000">
                                          <p:val>
                                            <p:strVal val="ppt_y+.1"/>
                                          </p:val>
                                        </p:tav>
                                      </p:tavLst>
                                    </p:anim>
                                    <p:set>
                                      <p:cBhvr>
                                        <p:cTn id="329" dur="1" fill="hold">
                                          <p:stCondLst>
                                            <p:cond delay="999"/>
                                          </p:stCondLst>
                                        </p:cTn>
                                        <p:tgtEl>
                                          <p:spTgt spid="67"/>
                                        </p:tgtEl>
                                        <p:attrNameLst>
                                          <p:attrName>style.visibility</p:attrName>
                                        </p:attrNameLst>
                                      </p:cBhvr>
                                      <p:to>
                                        <p:strVal val="hidden"/>
                                      </p:to>
                                    </p:set>
                                  </p:childTnLst>
                                </p:cTn>
                              </p:par>
                              <p:par>
                                <p:cTn id="330" presetID="42" presetClass="exit" presetSubtype="0" fill="hold" grpId="0" nodeType="withEffect">
                                  <p:stCondLst>
                                    <p:cond delay="0"/>
                                  </p:stCondLst>
                                  <p:childTnLst>
                                    <p:animEffect transition="out" filter="fade">
                                      <p:cBhvr>
                                        <p:cTn id="331" dur="1000"/>
                                        <p:tgtEl>
                                          <p:spTgt spid="68"/>
                                        </p:tgtEl>
                                      </p:cBhvr>
                                    </p:animEffect>
                                    <p:anim calcmode="lin" valueType="num">
                                      <p:cBhvr>
                                        <p:cTn id="332" dur="1000"/>
                                        <p:tgtEl>
                                          <p:spTgt spid="68"/>
                                        </p:tgtEl>
                                        <p:attrNameLst>
                                          <p:attrName>ppt_x</p:attrName>
                                        </p:attrNameLst>
                                      </p:cBhvr>
                                      <p:tavLst>
                                        <p:tav tm="0">
                                          <p:val>
                                            <p:strVal val="ppt_x"/>
                                          </p:val>
                                        </p:tav>
                                        <p:tav tm="100000">
                                          <p:val>
                                            <p:strVal val="ppt_x"/>
                                          </p:val>
                                        </p:tav>
                                      </p:tavLst>
                                    </p:anim>
                                    <p:anim calcmode="lin" valueType="num">
                                      <p:cBhvr>
                                        <p:cTn id="333" dur="1000"/>
                                        <p:tgtEl>
                                          <p:spTgt spid="68"/>
                                        </p:tgtEl>
                                        <p:attrNameLst>
                                          <p:attrName>ppt_y</p:attrName>
                                        </p:attrNameLst>
                                      </p:cBhvr>
                                      <p:tavLst>
                                        <p:tav tm="0">
                                          <p:val>
                                            <p:strVal val="ppt_y"/>
                                          </p:val>
                                        </p:tav>
                                        <p:tav tm="100000">
                                          <p:val>
                                            <p:strVal val="ppt_y+.1"/>
                                          </p:val>
                                        </p:tav>
                                      </p:tavLst>
                                    </p:anim>
                                    <p:set>
                                      <p:cBhvr>
                                        <p:cTn id="334" dur="1" fill="hold">
                                          <p:stCondLst>
                                            <p:cond delay="999"/>
                                          </p:stCondLst>
                                        </p:cTn>
                                        <p:tgtEl>
                                          <p:spTgt spid="68"/>
                                        </p:tgtEl>
                                        <p:attrNameLst>
                                          <p:attrName>style.visibility</p:attrName>
                                        </p:attrNameLst>
                                      </p:cBhvr>
                                      <p:to>
                                        <p:strVal val="hidden"/>
                                      </p:to>
                                    </p:set>
                                  </p:childTnLst>
                                </p:cTn>
                              </p:par>
                              <p:par>
                                <p:cTn id="335" presetID="42" presetClass="exit" presetSubtype="0" fill="hold" grpId="0" nodeType="withEffect">
                                  <p:stCondLst>
                                    <p:cond delay="0"/>
                                  </p:stCondLst>
                                  <p:childTnLst>
                                    <p:animEffect transition="out" filter="fade">
                                      <p:cBhvr>
                                        <p:cTn id="336" dur="1000"/>
                                        <p:tgtEl>
                                          <p:spTgt spid="69"/>
                                        </p:tgtEl>
                                      </p:cBhvr>
                                    </p:animEffect>
                                    <p:anim calcmode="lin" valueType="num">
                                      <p:cBhvr>
                                        <p:cTn id="337" dur="1000"/>
                                        <p:tgtEl>
                                          <p:spTgt spid="69"/>
                                        </p:tgtEl>
                                        <p:attrNameLst>
                                          <p:attrName>ppt_x</p:attrName>
                                        </p:attrNameLst>
                                      </p:cBhvr>
                                      <p:tavLst>
                                        <p:tav tm="0">
                                          <p:val>
                                            <p:strVal val="ppt_x"/>
                                          </p:val>
                                        </p:tav>
                                        <p:tav tm="100000">
                                          <p:val>
                                            <p:strVal val="ppt_x"/>
                                          </p:val>
                                        </p:tav>
                                      </p:tavLst>
                                    </p:anim>
                                    <p:anim calcmode="lin" valueType="num">
                                      <p:cBhvr>
                                        <p:cTn id="338" dur="1000"/>
                                        <p:tgtEl>
                                          <p:spTgt spid="69"/>
                                        </p:tgtEl>
                                        <p:attrNameLst>
                                          <p:attrName>ppt_y</p:attrName>
                                        </p:attrNameLst>
                                      </p:cBhvr>
                                      <p:tavLst>
                                        <p:tav tm="0">
                                          <p:val>
                                            <p:strVal val="ppt_y"/>
                                          </p:val>
                                        </p:tav>
                                        <p:tav tm="100000">
                                          <p:val>
                                            <p:strVal val="ppt_y+.1"/>
                                          </p:val>
                                        </p:tav>
                                      </p:tavLst>
                                    </p:anim>
                                    <p:set>
                                      <p:cBhvr>
                                        <p:cTn id="339" dur="1" fill="hold">
                                          <p:stCondLst>
                                            <p:cond delay="999"/>
                                          </p:stCondLst>
                                        </p:cTn>
                                        <p:tgtEl>
                                          <p:spTgt spid="69"/>
                                        </p:tgtEl>
                                        <p:attrNameLst>
                                          <p:attrName>style.visibility</p:attrName>
                                        </p:attrNameLst>
                                      </p:cBhvr>
                                      <p:to>
                                        <p:strVal val="hidden"/>
                                      </p:to>
                                    </p:set>
                                  </p:childTnLst>
                                </p:cTn>
                              </p:par>
                              <p:par>
                                <p:cTn id="340" presetID="42" presetClass="exit" presetSubtype="0" fill="hold" grpId="0" nodeType="withEffect">
                                  <p:stCondLst>
                                    <p:cond delay="0"/>
                                  </p:stCondLst>
                                  <p:childTnLst>
                                    <p:animEffect transition="out" filter="fade">
                                      <p:cBhvr>
                                        <p:cTn id="341" dur="1000"/>
                                        <p:tgtEl>
                                          <p:spTgt spid="70"/>
                                        </p:tgtEl>
                                      </p:cBhvr>
                                    </p:animEffect>
                                    <p:anim calcmode="lin" valueType="num">
                                      <p:cBhvr>
                                        <p:cTn id="342" dur="1000"/>
                                        <p:tgtEl>
                                          <p:spTgt spid="70"/>
                                        </p:tgtEl>
                                        <p:attrNameLst>
                                          <p:attrName>ppt_x</p:attrName>
                                        </p:attrNameLst>
                                      </p:cBhvr>
                                      <p:tavLst>
                                        <p:tav tm="0">
                                          <p:val>
                                            <p:strVal val="ppt_x"/>
                                          </p:val>
                                        </p:tav>
                                        <p:tav tm="100000">
                                          <p:val>
                                            <p:strVal val="ppt_x"/>
                                          </p:val>
                                        </p:tav>
                                      </p:tavLst>
                                    </p:anim>
                                    <p:anim calcmode="lin" valueType="num">
                                      <p:cBhvr>
                                        <p:cTn id="343" dur="1000"/>
                                        <p:tgtEl>
                                          <p:spTgt spid="70"/>
                                        </p:tgtEl>
                                        <p:attrNameLst>
                                          <p:attrName>ppt_y</p:attrName>
                                        </p:attrNameLst>
                                      </p:cBhvr>
                                      <p:tavLst>
                                        <p:tav tm="0">
                                          <p:val>
                                            <p:strVal val="ppt_y"/>
                                          </p:val>
                                        </p:tav>
                                        <p:tav tm="100000">
                                          <p:val>
                                            <p:strVal val="ppt_y+.1"/>
                                          </p:val>
                                        </p:tav>
                                      </p:tavLst>
                                    </p:anim>
                                    <p:set>
                                      <p:cBhvr>
                                        <p:cTn id="344" dur="1" fill="hold">
                                          <p:stCondLst>
                                            <p:cond delay="999"/>
                                          </p:stCondLst>
                                        </p:cTn>
                                        <p:tgtEl>
                                          <p:spTgt spid="70"/>
                                        </p:tgtEl>
                                        <p:attrNameLst>
                                          <p:attrName>style.visibility</p:attrName>
                                        </p:attrNameLst>
                                      </p:cBhvr>
                                      <p:to>
                                        <p:strVal val="hidden"/>
                                      </p:to>
                                    </p:set>
                                  </p:childTnLst>
                                </p:cTn>
                              </p:par>
                              <p:par>
                                <p:cTn id="345" presetID="42" presetClass="exit" presetSubtype="0" fill="hold" grpId="0" nodeType="withEffect">
                                  <p:stCondLst>
                                    <p:cond delay="0"/>
                                  </p:stCondLst>
                                  <p:childTnLst>
                                    <p:animEffect transition="out" filter="fade">
                                      <p:cBhvr>
                                        <p:cTn id="346" dur="1000"/>
                                        <p:tgtEl>
                                          <p:spTgt spid="71"/>
                                        </p:tgtEl>
                                      </p:cBhvr>
                                    </p:animEffect>
                                    <p:anim calcmode="lin" valueType="num">
                                      <p:cBhvr>
                                        <p:cTn id="347" dur="1000"/>
                                        <p:tgtEl>
                                          <p:spTgt spid="71"/>
                                        </p:tgtEl>
                                        <p:attrNameLst>
                                          <p:attrName>ppt_x</p:attrName>
                                        </p:attrNameLst>
                                      </p:cBhvr>
                                      <p:tavLst>
                                        <p:tav tm="0">
                                          <p:val>
                                            <p:strVal val="ppt_x"/>
                                          </p:val>
                                        </p:tav>
                                        <p:tav tm="100000">
                                          <p:val>
                                            <p:strVal val="ppt_x"/>
                                          </p:val>
                                        </p:tav>
                                      </p:tavLst>
                                    </p:anim>
                                    <p:anim calcmode="lin" valueType="num">
                                      <p:cBhvr>
                                        <p:cTn id="348" dur="1000"/>
                                        <p:tgtEl>
                                          <p:spTgt spid="71"/>
                                        </p:tgtEl>
                                        <p:attrNameLst>
                                          <p:attrName>ppt_y</p:attrName>
                                        </p:attrNameLst>
                                      </p:cBhvr>
                                      <p:tavLst>
                                        <p:tav tm="0">
                                          <p:val>
                                            <p:strVal val="ppt_y"/>
                                          </p:val>
                                        </p:tav>
                                        <p:tav tm="100000">
                                          <p:val>
                                            <p:strVal val="ppt_y+.1"/>
                                          </p:val>
                                        </p:tav>
                                      </p:tavLst>
                                    </p:anim>
                                    <p:set>
                                      <p:cBhvr>
                                        <p:cTn id="349" dur="1" fill="hold">
                                          <p:stCondLst>
                                            <p:cond delay="999"/>
                                          </p:stCondLst>
                                        </p:cTn>
                                        <p:tgtEl>
                                          <p:spTgt spid="71"/>
                                        </p:tgtEl>
                                        <p:attrNameLst>
                                          <p:attrName>style.visibility</p:attrName>
                                        </p:attrNameLst>
                                      </p:cBhvr>
                                      <p:to>
                                        <p:strVal val="hidden"/>
                                      </p:to>
                                    </p:set>
                                  </p:childTnLst>
                                </p:cTn>
                              </p:par>
                              <p:par>
                                <p:cTn id="350" presetID="42" presetClass="exit" presetSubtype="0" fill="hold" grpId="0" nodeType="withEffect">
                                  <p:stCondLst>
                                    <p:cond delay="0"/>
                                  </p:stCondLst>
                                  <p:childTnLst>
                                    <p:animEffect transition="out" filter="fade">
                                      <p:cBhvr>
                                        <p:cTn id="351" dur="1000"/>
                                        <p:tgtEl>
                                          <p:spTgt spid="72"/>
                                        </p:tgtEl>
                                      </p:cBhvr>
                                    </p:animEffect>
                                    <p:anim calcmode="lin" valueType="num">
                                      <p:cBhvr>
                                        <p:cTn id="352" dur="1000"/>
                                        <p:tgtEl>
                                          <p:spTgt spid="72"/>
                                        </p:tgtEl>
                                        <p:attrNameLst>
                                          <p:attrName>ppt_x</p:attrName>
                                        </p:attrNameLst>
                                      </p:cBhvr>
                                      <p:tavLst>
                                        <p:tav tm="0">
                                          <p:val>
                                            <p:strVal val="ppt_x"/>
                                          </p:val>
                                        </p:tav>
                                        <p:tav tm="100000">
                                          <p:val>
                                            <p:strVal val="ppt_x"/>
                                          </p:val>
                                        </p:tav>
                                      </p:tavLst>
                                    </p:anim>
                                    <p:anim calcmode="lin" valueType="num">
                                      <p:cBhvr>
                                        <p:cTn id="353" dur="1000"/>
                                        <p:tgtEl>
                                          <p:spTgt spid="72"/>
                                        </p:tgtEl>
                                        <p:attrNameLst>
                                          <p:attrName>ppt_y</p:attrName>
                                        </p:attrNameLst>
                                      </p:cBhvr>
                                      <p:tavLst>
                                        <p:tav tm="0">
                                          <p:val>
                                            <p:strVal val="ppt_y"/>
                                          </p:val>
                                        </p:tav>
                                        <p:tav tm="100000">
                                          <p:val>
                                            <p:strVal val="ppt_y+.1"/>
                                          </p:val>
                                        </p:tav>
                                      </p:tavLst>
                                    </p:anim>
                                    <p:set>
                                      <p:cBhvr>
                                        <p:cTn id="354" dur="1" fill="hold">
                                          <p:stCondLst>
                                            <p:cond delay="999"/>
                                          </p:stCondLst>
                                        </p:cTn>
                                        <p:tgtEl>
                                          <p:spTgt spid="72"/>
                                        </p:tgtEl>
                                        <p:attrNameLst>
                                          <p:attrName>style.visibility</p:attrName>
                                        </p:attrNameLst>
                                      </p:cBhvr>
                                      <p:to>
                                        <p:strVal val="hidden"/>
                                      </p:to>
                                    </p:set>
                                  </p:childTnLst>
                                </p:cTn>
                              </p:par>
                              <p:par>
                                <p:cTn id="355" presetID="42" presetClass="exit" presetSubtype="0" fill="hold" grpId="0" nodeType="withEffect">
                                  <p:stCondLst>
                                    <p:cond delay="0"/>
                                  </p:stCondLst>
                                  <p:childTnLst>
                                    <p:animEffect transition="out" filter="fade">
                                      <p:cBhvr>
                                        <p:cTn id="356" dur="1000"/>
                                        <p:tgtEl>
                                          <p:spTgt spid="73"/>
                                        </p:tgtEl>
                                      </p:cBhvr>
                                    </p:animEffect>
                                    <p:anim calcmode="lin" valueType="num">
                                      <p:cBhvr>
                                        <p:cTn id="357" dur="1000"/>
                                        <p:tgtEl>
                                          <p:spTgt spid="73"/>
                                        </p:tgtEl>
                                        <p:attrNameLst>
                                          <p:attrName>ppt_x</p:attrName>
                                        </p:attrNameLst>
                                      </p:cBhvr>
                                      <p:tavLst>
                                        <p:tav tm="0">
                                          <p:val>
                                            <p:strVal val="ppt_x"/>
                                          </p:val>
                                        </p:tav>
                                        <p:tav tm="100000">
                                          <p:val>
                                            <p:strVal val="ppt_x"/>
                                          </p:val>
                                        </p:tav>
                                      </p:tavLst>
                                    </p:anim>
                                    <p:anim calcmode="lin" valueType="num">
                                      <p:cBhvr>
                                        <p:cTn id="358" dur="1000"/>
                                        <p:tgtEl>
                                          <p:spTgt spid="73"/>
                                        </p:tgtEl>
                                        <p:attrNameLst>
                                          <p:attrName>ppt_y</p:attrName>
                                        </p:attrNameLst>
                                      </p:cBhvr>
                                      <p:tavLst>
                                        <p:tav tm="0">
                                          <p:val>
                                            <p:strVal val="ppt_y"/>
                                          </p:val>
                                        </p:tav>
                                        <p:tav tm="100000">
                                          <p:val>
                                            <p:strVal val="ppt_y+.1"/>
                                          </p:val>
                                        </p:tav>
                                      </p:tavLst>
                                    </p:anim>
                                    <p:set>
                                      <p:cBhvr>
                                        <p:cTn id="359" dur="1" fill="hold">
                                          <p:stCondLst>
                                            <p:cond delay="999"/>
                                          </p:stCondLst>
                                        </p:cTn>
                                        <p:tgtEl>
                                          <p:spTgt spid="73"/>
                                        </p:tgtEl>
                                        <p:attrNameLst>
                                          <p:attrName>style.visibility</p:attrName>
                                        </p:attrNameLst>
                                      </p:cBhvr>
                                      <p:to>
                                        <p:strVal val="hidden"/>
                                      </p:to>
                                    </p:set>
                                  </p:childTnLst>
                                </p:cTn>
                              </p:par>
                              <p:par>
                                <p:cTn id="360" presetID="42" presetClass="exit" presetSubtype="0" fill="hold" grpId="0" nodeType="withEffect">
                                  <p:stCondLst>
                                    <p:cond delay="0"/>
                                  </p:stCondLst>
                                  <p:childTnLst>
                                    <p:animEffect transition="out" filter="fade">
                                      <p:cBhvr>
                                        <p:cTn id="361" dur="1000"/>
                                        <p:tgtEl>
                                          <p:spTgt spid="74"/>
                                        </p:tgtEl>
                                      </p:cBhvr>
                                    </p:animEffect>
                                    <p:anim calcmode="lin" valueType="num">
                                      <p:cBhvr>
                                        <p:cTn id="362" dur="1000"/>
                                        <p:tgtEl>
                                          <p:spTgt spid="74"/>
                                        </p:tgtEl>
                                        <p:attrNameLst>
                                          <p:attrName>ppt_x</p:attrName>
                                        </p:attrNameLst>
                                      </p:cBhvr>
                                      <p:tavLst>
                                        <p:tav tm="0">
                                          <p:val>
                                            <p:strVal val="ppt_x"/>
                                          </p:val>
                                        </p:tav>
                                        <p:tav tm="100000">
                                          <p:val>
                                            <p:strVal val="ppt_x"/>
                                          </p:val>
                                        </p:tav>
                                      </p:tavLst>
                                    </p:anim>
                                    <p:anim calcmode="lin" valueType="num">
                                      <p:cBhvr>
                                        <p:cTn id="363" dur="1000"/>
                                        <p:tgtEl>
                                          <p:spTgt spid="74"/>
                                        </p:tgtEl>
                                        <p:attrNameLst>
                                          <p:attrName>ppt_y</p:attrName>
                                        </p:attrNameLst>
                                      </p:cBhvr>
                                      <p:tavLst>
                                        <p:tav tm="0">
                                          <p:val>
                                            <p:strVal val="ppt_y"/>
                                          </p:val>
                                        </p:tav>
                                        <p:tav tm="100000">
                                          <p:val>
                                            <p:strVal val="ppt_y+.1"/>
                                          </p:val>
                                        </p:tav>
                                      </p:tavLst>
                                    </p:anim>
                                    <p:set>
                                      <p:cBhvr>
                                        <p:cTn id="364" dur="1" fill="hold">
                                          <p:stCondLst>
                                            <p:cond delay="999"/>
                                          </p:stCondLst>
                                        </p:cTn>
                                        <p:tgtEl>
                                          <p:spTgt spid="74"/>
                                        </p:tgtEl>
                                        <p:attrNameLst>
                                          <p:attrName>style.visibility</p:attrName>
                                        </p:attrNameLst>
                                      </p:cBhvr>
                                      <p:to>
                                        <p:strVal val="hidden"/>
                                      </p:to>
                                    </p:set>
                                  </p:childTnLst>
                                </p:cTn>
                              </p:par>
                              <p:par>
                                <p:cTn id="365" presetID="42" presetClass="exit" presetSubtype="0" fill="hold" grpId="0" nodeType="withEffect">
                                  <p:stCondLst>
                                    <p:cond delay="0"/>
                                  </p:stCondLst>
                                  <p:childTnLst>
                                    <p:animEffect transition="out" filter="fade">
                                      <p:cBhvr>
                                        <p:cTn id="366" dur="1000"/>
                                        <p:tgtEl>
                                          <p:spTgt spid="75"/>
                                        </p:tgtEl>
                                      </p:cBhvr>
                                    </p:animEffect>
                                    <p:anim calcmode="lin" valueType="num">
                                      <p:cBhvr>
                                        <p:cTn id="367" dur="1000"/>
                                        <p:tgtEl>
                                          <p:spTgt spid="75"/>
                                        </p:tgtEl>
                                        <p:attrNameLst>
                                          <p:attrName>ppt_x</p:attrName>
                                        </p:attrNameLst>
                                      </p:cBhvr>
                                      <p:tavLst>
                                        <p:tav tm="0">
                                          <p:val>
                                            <p:strVal val="ppt_x"/>
                                          </p:val>
                                        </p:tav>
                                        <p:tav tm="100000">
                                          <p:val>
                                            <p:strVal val="ppt_x"/>
                                          </p:val>
                                        </p:tav>
                                      </p:tavLst>
                                    </p:anim>
                                    <p:anim calcmode="lin" valueType="num">
                                      <p:cBhvr>
                                        <p:cTn id="368" dur="1000"/>
                                        <p:tgtEl>
                                          <p:spTgt spid="75"/>
                                        </p:tgtEl>
                                        <p:attrNameLst>
                                          <p:attrName>ppt_y</p:attrName>
                                        </p:attrNameLst>
                                      </p:cBhvr>
                                      <p:tavLst>
                                        <p:tav tm="0">
                                          <p:val>
                                            <p:strVal val="ppt_y"/>
                                          </p:val>
                                        </p:tav>
                                        <p:tav tm="100000">
                                          <p:val>
                                            <p:strVal val="ppt_y+.1"/>
                                          </p:val>
                                        </p:tav>
                                      </p:tavLst>
                                    </p:anim>
                                    <p:set>
                                      <p:cBhvr>
                                        <p:cTn id="369" dur="1" fill="hold">
                                          <p:stCondLst>
                                            <p:cond delay="999"/>
                                          </p:stCondLst>
                                        </p:cTn>
                                        <p:tgtEl>
                                          <p:spTgt spid="75"/>
                                        </p:tgtEl>
                                        <p:attrNameLst>
                                          <p:attrName>style.visibility</p:attrName>
                                        </p:attrNameLst>
                                      </p:cBhvr>
                                      <p:to>
                                        <p:strVal val="hidden"/>
                                      </p:to>
                                    </p:set>
                                  </p:childTnLst>
                                </p:cTn>
                              </p:par>
                              <p:par>
                                <p:cTn id="370" presetID="42" presetClass="exit" presetSubtype="0" fill="hold" grpId="0" nodeType="withEffect">
                                  <p:stCondLst>
                                    <p:cond delay="0"/>
                                  </p:stCondLst>
                                  <p:childTnLst>
                                    <p:animEffect transition="out" filter="fade">
                                      <p:cBhvr>
                                        <p:cTn id="371" dur="1000"/>
                                        <p:tgtEl>
                                          <p:spTgt spid="76"/>
                                        </p:tgtEl>
                                      </p:cBhvr>
                                    </p:animEffect>
                                    <p:anim calcmode="lin" valueType="num">
                                      <p:cBhvr>
                                        <p:cTn id="372" dur="1000"/>
                                        <p:tgtEl>
                                          <p:spTgt spid="76"/>
                                        </p:tgtEl>
                                        <p:attrNameLst>
                                          <p:attrName>ppt_x</p:attrName>
                                        </p:attrNameLst>
                                      </p:cBhvr>
                                      <p:tavLst>
                                        <p:tav tm="0">
                                          <p:val>
                                            <p:strVal val="ppt_x"/>
                                          </p:val>
                                        </p:tav>
                                        <p:tav tm="100000">
                                          <p:val>
                                            <p:strVal val="ppt_x"/>
                                          </p:val>
                                        </p:tav>
                                      </p:tavLst>
                                    </p:anim>
                                    <p:anim calcmode="lin" valueType="num">
                                      <p:cBhvr>
                                        <p:cTn id="373" dur="1000"/>
                                        <p:tgtEl>
                                          <p:spTgt spid="76"/>
                                        </p:tgtEl>
                                        <p:attrNameLst>
                                          <p:attrName>ppt_y</p:attrName>
                                        </p:attrNameLst>
                                      </p:cBhvr>
                                      <p:tavLst>
                                        <p:tav tm="0">
                                          <p:val>
                                            <p:strVal val="ppt_y"/>
                                          </p:val>
                                        </p:tav>
                                        <p:tav tm="100000">
                                          <p:val>
                                            <p:strVal val="ppt_y+.1"/>
                                          </p:val>
                                        </p:tav>
                                      </p:tavLst>
                                    </p:anim>
                                    <p:set>
                                      <p:cBhvr>
                                        <p:cTn id="374" dur="1" fill="hold">
                                          <p:stCondLst>
                                            <p:cond delay="999"/>
                                          </p:stCondLst>
                                        </p:cTn>
                                        <p:tgtEl>
                                          <p:spTgt spid="76"/>
                                        </p:tgtEl>
                                        <p:attrNameLst>
                                          <p:attrName>style.visibility</p:attrName>
                                        </p:attrNameLst>
                                      </p:cBhvr>
                                      <p:to>
                                        <p:strVal val="hidden"/>
                                      </p:to>
                                    </p:set>
                                  </p:childTnLst>
                                </p:cTn>
                              </p:par>
                              <p:par>
                                <p:cTn id="375" presetID="42" presetClass="exit" presetSubtype="0" fill="hold" grpId="0" nodeType="withEffect">
                                  <p:stCondLst>
                                    <p:cond delay="0"/>
                                  </p:stCondLst>
                                  <p:childTnLst>
                                    <p:animEffect transition="out" filter="fade">
                                      <p:cBhvr>
                                        <p:cTn id="376" dur="1000"/>
                                        <p:tgtEl>
                                          <p:spTgt spid="77"/>
                                        </p:tgtEl>
                                      </p:cBhvr>
                                    </p:animEffect>
                                    <p:anim calcmode="lin" valueType="num">
                                      <p:cBhvr>
                                        <p:cTn id="377" dur="1000"/>
                                        <p:tgtEl>
                                          <p:spTgt spid="77"/>
                                        </p:tgtEl>
                                        <p:attrNameLst>
                                          <p:attrName>ppt_x</p:attrName>
                                        </p:attrNameLst>
                                      </p:cBhvr>
                                      <p:tavLst>
                                        <p:tav tm="0">
                                          <p:val>
                                            <p:strVal val="ppt_x"/>
                                          </p:val>
                                        </p:tav>
                                        <p:tav tm="100000">
                                          <p:val>
                                            <p:strVal val="ppt_x"/>
                                          </p:val>
                                        </p:tav>
                                      </p:tavLst>
                                    </p:anim>
                                    <p:anim calcmode="lin" valueType="num">
                                      <p:cBhvr>
                                        <p:cTn id="378" dur="1000"/>
                                        <p:tgtEl>
                                          <p:spTgt spid="77"/>
                                        </p:tgtEl>
                                        <p:attrNameLst>
                                          <p:attrName>ppt_y</p:attrName>
                                        </p:attrNameLst>
                                      </p:cBhvr>
                                      <p:tavLst>
                                        <p:tav tm="0">
                                          <p:val>
                                            <p:strVal val="ppt_y"/>
                                          </p:val>
                                        </p:tav>
                                        <p:tav tm="100000">
                                          <p:val>
                                            <p:strVal val="ppt_y+.1"/>
                                          </p:val>
                                        </p:tav>
                                      </p:tavLst>
                                    </p:anim>
                                    <p:set>
                                      <p:cBhvr>
                                        <p:cTn id="379" dur="1" fill="hold">
                                          <p:stCondLst>
                                            <p:cond delay="999"/>
                                          </p:stCondLst>
                                        </p:cTn>
                                        <p:tgtEl>
                                          <p:spTgt spid="77"/>
                                        </p:tgtEl>
                                        <p:attrNameLst>
                                          <p:attrName>style.visibility</p:attrName>
                                        </p:attrNameLst>
                                      </p:cBhvr>
                                      <p:to>
                                        <p:strVal val="hidden"/>
                                      </p:to>
                                    </p:set>
                                  </p:childTnLst>
                                </p:cTn>
                              </p:par>
                              <p:par>
                                <p:cTn id="380" presetID="42" presetClass="exit" presetSubtype="0" fill="hold" grpId="0" nodeType="withEffect">
                                  <p:stCondLst>
                                    <p:cond delay="0"/>
                                  </p:stCondLst>
                                  <p:childTnLst>
                                    <p:animEffect transition="out" filter="fade">
                                      <p:cBhvr>
                                        <p:cTn id="381" dur="1000"/>
                                        <p:tgtEl>
                                          <p:spTgt spid="78"/>
                                        </p:tgtEl>
                                      </p:cBhvr>
                                    </p:animEffect>
                                    <p:anim calcmode="lin" valueType="num">
                                      <p:cBhvr>
                                        <p:cTn id="382" dur="1000"/>
                                        <p:tgtEl>
                                          <p:spTgt spid="78"/>
                                        </p:tgtEl>
                                        <p:attrNameLst>
                                          <p:attrName>ppt_x</p:attrName>
                                        </p:attrNameLst>
                                      </p:cBhvr>
                                      <p:tavLst>
                                        <p:tav tm="0">
                                          <p:val>
                                            <p:strVal val="ppt_x"/>
                                          </p:val>
                                        </p:tav>
                                        <p:tav tm="100000">
                                          <p:val>
                                            <p:strVal val="ppt_x"/>
                                          </p:val>
                                        </p:tav>
                                      </p:tavLst>
                                    </p:anim>
                                    <p:anim calcmode="lin" valueType="num">
                                      <p:cBhvr>
                                        <p:cTn id="383" dur="1000"/>
                                        <p:tgtEl>
                                          <p:spTgt spid="78"/>
                                        </p:tgtEl>
                                        <p:attrNameLst>
                                          <p:attrName>ppt_y</p:attrName>
                                        </p:attrNameLst>
                                      </p:cBhvr>
                                      <p:tavLst>
                                        <p:tav tm="0">
                                          <p:val>
                                            <p:strVal val="ppt_y"/>
                                          </p:val>
                                        </p:tav>
                                        <p:tav tm="100000">
                                          <p:val>
                                            <p:strVal val="ppt_y+.1"/>
                                          </p:val>
                                        </p:tav>
                                      </p:tavLst>
                                    </p:anim>
                                    <p:set>
                                      <p:cBhvr>
                                        <p:cTn id="384" dur="1" fill="hold">
                                          <p:stCondLst>
                                            <p:cond delay="999"/>
                                          </p:stCondLst>
                                        </p:cTn>
                                        <p:tgtEl>
                                          <p:spTgt spid="78"/>
                                        </p:tgtEl>
                                        <p:attrNameLst>
                                          <p:attrName>style.visibility</p:attrName>
                                        </p:attrNameLst>
                                      </p:cBhvr>
                                      <p:to>
                                        <p:strVal val="hidden"/>
                                      </p:to>
                                    </p:set>
                                  </p:childTnLst>
                                </p:cTn>
                              </p:par>
                              <p:par>
                                <p:cTn id="385" presetID="42" presetClass="exit" presetSubtype="0" fill="hold" grpId="0" nodeType="withEffect">
                                  <p:stCondLst>
                                    <p:cond delay="0"/>
                                  </p:stCondLst>
                                  <p:childTnLst>
                                    <p:animEffect transition="out" filter="fade">
                                      <p:cBhvr>
                                        <p:cTn id="386" dur="1000"/>
                                        <p:tgtEl>
                                          <p:spTgt spid="79"/>
                                        </p:tgtEl>
                                      </p:cBhvr>
                                    </p:animEffect>
                                    <p:anim calcmode="lin" valueType="num">
                                      <p:cBhvr>
                                        <p:cTn id="387" dur="1000"/>
                                        <p:tgtEl>
                                          <p:spTgt spid="79"/>
                                        </p:tgtEl>
                                        <p:attrNameLst>
                                          <p:attrName>ppt_x</p:attrName>
                                        </p:attrNameLst>
                                      </p:cBhvr>
                                      <p:tavLst>
                                        <p:tav tm="0">
                                          <p:val>
                                            <p:strVal val="ppt_x"/>
                                          </p:val>
                                        </p:tav>
                                        <p:tav tm="100000">
                                          <p:val>
                                            <p:strVal val="ppt_x"/>
                                          </p:val>
                                        </p:tav>
                                      </p:tavLst>
                                    </p:anim>
                                    <p:anim calcmode="lin" valueType="num">
                                      <p:cBhvr>
                                        <p:cTn id="388" dur="1000"/>
                                        <p:tgtEl>
                                          <p:spTgt spid="79"/>
                                        </p:tgtEl>
                                        <p:attrNameLst>
                                          <p:attrName>ppt_y</p:attrName>
                                        </p:attrNameLst>
                                      </p:cBhvr>
                                      <p:tavLst>
                                        <p:tav tm="0">
                                          <p:val>
                                            <p:strVal val="ppt_y"/>
                                          </p:val>
                                        </p:tav>
                                        <p:tav tm="100000">
                                          <p:val>
                                            <p:strVal val="ppt_y+.1"/>
                                          </p:val>
                                        </p:tav>
                                      </p:tavLst>
                                    </p:anim>
                                    <p:set>
                                      <p:cBhvr>
                                        <p:cTn id="389" dur="1" fill="hold">
                                          <p:stCondLst>
                                            <p:cond delay="999"/>
                                          </p:stCondLst>
                                        </p:cTn>
                                        <p:tgtEl>
                                          <p:spTgt spid="79"/>
                                        </p:tgtEl>
                                        <p:attrNameLst>
                                          <p:attrName>style.visibility</p:attrName>
                                        </p:attrNameLst>
                                      </p:cBhvr>
                                      <p:to>
                                        <p:strVal val="hidden"/>
                                      </p:to>
                                    </p:set>
                                  </p:childTnLst>
                                </p:cTn>
                              </p:par>
                              <p:par>
                                <p:cTn id="390" presetID="42" presetClass="exit" presetSubtype="0" fill="hold" grpId="0" nodeType="withEffect">
                                  <p:stCondLst>
                                    <p:cond delay="0"/>
                                  </p:stCondLst>
                                  <p:childTnLst>
                                    <p:animEffect transition="out" filter="fade">
                                      <p:cBhvr>
                                        <p:cTn id="391" dur="1000"/>
                                        <p:tgtEl>
                                          <p:spTgt spid="80"/>
                                        </p:tgtEl>
                                      </p:cBhvr>
                                    </p:animEffect>
                                    <p:anim calcmode="lin" valueType="num">
                                      <p:cBhvr>
                                        <p:cTn id="392" dur="1000"/>
                                        <p:tgtEl>
                                          <p:spTgt spid="80"/>
                                        </p:tgtEl>
                                        <p:attrNameLst>
                                          <p:attrName>ppt_x</p:attrName>
                                        </p:attrNameLst>
                                      </p:cBhvr>
                                      <p:tavLst>
                                        <p:tav tm="0">
                                          <p:val>
                                            <p:strVal val="ppt_x"/>
                                          </p:val>
                                        </p:tav>
                                        <p:tav tm="100000">
                                          <p:val>
                                            <p:strVal val="ppt_x"/>
                                          </p:val>
                                        </p:tav>
                                      </p:tavLst>
                                    </p:anim>
                                    <p:anim calcmode="lin" valueType="num">
                                      <p:cBhvr>
                                        <p:cTn id="393" dur="1000"/>
                                        <p:tgtEl>
                                          <p:spTgt spid="80"/>
                                        </p:tgtEl>
                                        <p:attrNameLst>
                                          <p:attrName>ppt_y</p:attrName>
                                        </p:attrNameLst>
                                      </p:cBhvr>
                                      <p:tavLst>
                                        <p:tav tm="0">
                                          <p:val>
                                            <p:strVal val="ppt_y"/>
                                          </p:val>
                                        </p:tav>
                                        <p:tav tm="100000">
                                          <p:val>
                                            <p:strVal val="ppt_y+.1"/>
                                          </p:val>
                                        </p:tav>
                                      </p:tavLst>
                                    </p:anim>
                                    <p:set>
                                      <p:cBhvr>
                                        <p:cTn id="394" dur="1" fill="hold">
                                          <p:stCondLst>
                                            <p:cond delay="999"/>
                                          </p:stCondLst>
                                        </p:cTn>
                                        <p:tgtEl>
                                          <p:spTgt spid="80"/>
                                        </p:tgtEl>
                                        <p:attrNameLst>
                                          <p:attrName>style.visibility</p:attrName>
                                        </p:attrNameLst>
                                      </p:cBhvr>
                                      <p:to>
                                        <p:strVal val="hidden"/>
                                      </p:to>
                                    </p:set>
                                  </p:childTnLst>
                                </p:cTn>
                              </p:par>
                              <p:par>
                                <p:cTn id="395" presetID="42" presetClass="exit" presetSubtype="0" fill="hold" grpId="0" nodeType="withEffect">
                                  <p:stCondLst>
                                    <p:cond delay="0"/>
                                  </p:stCondLst>
                                  <p:childTnLst>
                                    <p:animEffect transition="out" filter="fade">
                                      <p:cBhvr>
                                        <p:cTn id="396" dur="1000"/>
                                        <p:tgtEl>
                                          <p:spTgt spid="81"/>
                                        </p:tgtEl>
                                      </p:cBhvr>
                                    </p:animEffect>
                                    <p:anim calcmode="lin" valueType="num">
                                      <p:cBhvr>
                                        <p:cTn id="397" dur="1000"/>
                                        <p:tgtEl>
                                          <p:spTgt spid="81"/>
                                        </p:tgtEl>
                                        <p:attrNameLst>
                                          <p:attrName>ppt_x</p:attrName>
                                        </p:attrNameLst>
                                      </p:cBhvr>
                                      <p:tavLst>
                                        <p:tav tm="0">
                                          <p:val>
                                            <p:strVal val="ppt_x"/>
                                          </p:val>
                                        </p:tav>
                                        <p:tav tm="100000">
                                          <p:val>
                                            <p:strVal val="ppt_x"/>
                                          </p:val>
                                        </p:tav>
                                      </p:tavLst>
                                    </p:anim>
                                    <p:anim calcmode="lin" valueType="num">
                                      <p:cBhvr>
                                        <p:cTn id="398" dur="1000"/>
                                        <p:tgtEl>
                                          <p:spTgt spid="81"/>
                                        </p:tgtEl>
                                        <p:attrNameLst>
                                          <p:attrName>ppt_y</p:attrName>
                                        </p:attrNameLst>
                                      </p:cBhvr>
                                      <p:tavLst>
                                        <p:tav tm="0">
                                          <p:val>
                                            <p:strVal val="ppt_y"/>
                                          </p:val>
                                        </p:tav>
                                        <p:tav tm="100000">
                                          <p:val>
                                            <p:strVal val="ppt_y+.1"/>
                                          </p:val>
                                        </p:tav>
                                      </p:tavLst>
                                    </p:anim>
                                    <p:set>
                                      <p:cBhvr>
                                        <p:cTn id="399" dur="1" fill="hold">
                                          <p:stCondLst>
                                            <p:cond delay="999"/>
                                          </p:stCondLst>
                                        </p:cTn>
                                        <p:tgtEl>
                                          <p:spTgt spid="81"/>
                                        </p:tgtEl>
                                        <p:attrNameLst>
                                          <p:attrName>style.visibility</p:attrName>
                                        </p:attrNameLst>
                                      </p:cBhvr>
                                      <p:to>
                                        <p:strVal val="hidden"/>
                                      </p:to>
                                    </p:set>
                                  </p:childTnLst>
                                </p:cTn>
                              </p:par>
                              <p:par>
                                <p:cTn id="400" presetID="42" presetClass="exit" presetSubtype="0" fill="hold" grpId="0" nodeType="withEffect">
                                  <p:stCondLst>
                                    <p:cond delay="0"/>
                                  </p:stCondLst>
                                  <p:childTnLst>
                                    <p:animEffect transition="out" filter="fade">
                                      <p:cBhvr>
                                        <p:cTn id="401" dur="1000"/>
                                        <p:tgtEl>
                                          <p:spTgt spid="82"/>
                                        </p:tgtEl>
                                      </p:cBhvr>
                                    </p:animEffect>
                                    <p:anim calcmode="lin" valueType="num">
                                      <p:cBhvr>
                                        <p:cTn id="402" dur="1000"/>
                                        <p:tgtEl>
                                          <p:spTgt spid="82"/>
                                        </p:tgtEl>
                                        <p:attrNameLst>
                                          <p:attrName>ppt_x</p:attrName>
                                        </p:attrNameLst>
                                      </p:cBhvr>
                                      <p:tavLst>
                                        <p:tav tm="0">
                                          <p:val>
                                            <p:strVal val="ppt_x"/>
                                          </p:val>
                                        </p:tav>
                                        <p:tav tm="100000">
                                          <p:val>
                                            <p:strVal val="ppt_x"/>
                                          </p:val>
                                        </p:tav>
                                      </p:tavLst>
                                    </p:anim>
                                    <p:anim calcmode="lin" valueType="num">
                                      <p:cBhvr>
                                        <p:cTn id="403" dur="1000"/>
                                        <p:tgtEl>
                                          <p:spTgt spid="82"/>
                                        </p:tgtEl>
                                        <p:attrNameLst>
                                          <p:attrName>ppt_y</p:attrName>
                                        </p:attrNameLst>
                                      </p:cBhvr>
                                      <p:tavLst>
                                        <p:tav tm="0">
                                          <p:val>
                                            <p:strVal val="ppt_y"/>
                                          </p:val>
                                        </p:tav>
                                        <p:tav tm="100000">
                                          <p:val>
                                            <p:strVal val="ppt_y+.1"/>
                                          </p:val>
                                        </p:tav>
                                      </p:tavLst>
                                    </p:anim>
                                    <p:set>
                                      <p:cBhvr>
                                        <p:cTn id="404" dur="1" fill="hold">
                                          <p:stCondLst>
                                            <p:cond delay="999"/>
                                          </p:stCondLst>
                                        </p:cTn>
                                        <p:tgtEl>
                                          <p:spTgt spid="82"/>
                                        </p:tgtEl>
                                        <p:attrNameLst>
                                          <p:attrName>style.visibility</p:attrName>
                                        </p:attrNameLst>
                                      </p:cBhvr>
                                      <p:to>
                                        <p:strVal val="hidden"/>
                                      </p:to>
                                    </p:set>
                                  </p:childTnLst>
                                </p:cTn>
                              </p:par>
                              <p:par>
                                <p:cTn id="405" presetID="42" presetClass="exit" presetSubtype="0" fill="hold" grpId="0" nodeType="withEffect">
                                  <p:stCondLst>
                                    <p:cond delay="0"/>
                                  </p:stCondLst>
                                  <p:childTnLst>
                                    <p:animEffect transition="out" filter="fade">
                                      <p:cBhvr>
                                        <p:cTn id="406" dur="1000"/>
                                        <p:tgtEl>
                                          <p:spTgt spid="83"/>
                                        </p:tgtEl>
                                      </p:cBhvr>
                                    </p:animEffect>
                                    <p:anim calcmode="lin" valueType="num">
                                      <p:cBhvr>
                                        <p:cTn id="407" dur="1000"/>
                                        <p:tgtEl>
                                          <p:spTgt spid="83"/>
                                        </p:tgtEl>
                                        <p:attrNameLst>
                                          <p:attrName>ppt_x</p:attrName>
                                        </p:attrNameLst>
                                      </p:cBhvr>
                                      <p:tavLst>
                                        <p:tav tm="0">
                                          <p:val>
                                            <p:strVal val="ppt_x"/>
                                          </p:val>
                                        </p:tav>
                                        <p:tav tm="100000">
                                          <p:val>
                                            <p:strVal val="ppt_x"/>
                                          </p:val>
                                        </p:tav>
                                      </p:tavLst>
                                    </p:anim>
                                    <p:anim calcmode="lin" valueType="num">
                                      <p:cBhvr>
                                        <p:cTn id="408" dur="1000"/>
                                        <p:tgtEl>
                                          <p:spTgt spid="83"/>
                                        </p:tgtEl>
                                        <p:attrNameLst>
                                          <p:attrName>ppt_y</p:attrName>
                                        </p:attrNameLst>
                                      </p:cBhvr>
                                      <p:tavLst>
                                        <p:tav tm="0">
                                          <p:val>
                                            <p:strVal val="ppt_y"/>
                                          </p:val>
                                        </p:tav>
                                        <p:tav tm="100000">
                                          <p:val>
                                            <p:strVal val="ppt_y+.1"/>
                                          </p:val>
                                        </p:tav>
                                      </p:tavLst>
                                    </p:anim>
                                    <p:set>
                                      <p:cBhvr>
                                        <p:cTn id="409" dur="1" fill="hold">
                                          <p:stCondLst>
                                            <p:cond delay="999"/>
                                          </p:stCondLst>
                                        </p:cTn>
                                        <p:tgtEl>
                                          <p:spTgt spid="83"/>
                                        </p:tgtEl>
                                        <p:attrNameLst>
                                          <p:attrName>style.visibility</p:attrName>
                                        </p:attrNameLst>
                                      </p:cBhvr>
                                      <p:to>
                                        <p:strVal val="hidden"/>
                                      </p:to>
                                    </p:set>
                                  </p:childTnLst>
                                </p:cTn>
                              </p:par>
                              <p:par>
                                <p:cTn id="410" presetID="42" presetClass="exit" presetSubtype="0" fill="hold" grpId="0" nodeType="withEffect">
                                  <p:stCondLst>
                                    <p:cond delay="0"/>
                                  </p:stCondLst>
                                  <p:childTnLst>
                                    <p:animEffect transition="out" filter="fade">
                                      <p:cBhvr>
                                        <p:cTn id="411" dur="1000"/>
                                        <p:tgtEl>
                                          <p:spTgt spid="84"/>
                                        </p:tgtEl>
                                      </p:cBhvr>
                                    </p:animEffect>
                                    <p:anim calcmode="lin" valueType="num">
                                      <p:cBhvr>
                                        <p:cTn id="412" dur="1000"/>
                                        <p:tgtEl>
                                          <p:spTgt spid="84"/>
                                        </p:tgtEl>
                                        <p:attrNameLst>
                                          <p:attrName>ppt_x</p:attrName>
                                        </p:attrNameLst>
                                      </p:cBhvr>
                                      <p:tavLst>
                                        <p:tav tm="0">
                                          <p:val>
                                            <p:strVal val="ppt_x"/>
                                          </p:val>
                                        </p:tav>
                                        <p:tav tm="100000">
                                          <p:val>
                                            <p:strVal val="ppt_x"/>
                                          </p:val>
                                        </p:tav>
                                      </p:tavLst>
                                    </p:anim>
                                    <p:anim calcmode="lin" valueType="num">
                                      <p:cBhvr>
                                        <p:cTn id="413" dur="1000"/>
                                        <p:tgtEl>
                                          <p:spTgt spid="84"/>
                                        </p:tgtEl>
                                        <p:attrNameLst>
                                          <p:attrName>ppt_y</p:attrName>
                                        </p:attrNameLst>
                                      </p:cBhvr>
                                      <p:tavLst>
                                        <p:tav tm="0">
                                          <p:val>
                                            <p:strVal val="ppt_y"/>
                                          </p:val>
                                        </p:tav>
                                        <p:tav tm="100000">
                                          <p:val>
                                            <p:strVal val="ppt_y+.1"/>
                                          </p:val>
                                        </p:tav>
                                      </p:tavLst>
                                    </p:anim>
                                    <p:set>
                                      <p:cBhvr>
                                        <p:cTn id="414" dur="1" fill="hold">
                                          <p:stCondLst>
                                            <p:cond delay="999"/>
                                          </p:stCondLst>
                                        </p:cTn>
                                        <p:tgtEl>
                                          <p:spTgt spid="84"/>
                                        </p:tgtEl>
                                        <p:attrNameLst>
                                          <p:attrName>style.visibility</p:attrName>
                                        </p:attrNameLst>
                                      </p:cBhvr>
                                      <p:to>
                                        <p:strVal val="hidden"/>
                                      </p:to>
                                    </p:set>
                                  </p:childTnLst>
                                </p:cTn>
                              </p:par>
                              <p:par>
                                <p:cTn id="415" presetID="42" presetClass="exit" presetSubtype="0" fill="hold" grpId="0" nodeType="withEffect">
                                  <p:stCondLst>
                                    <p:cond delay="0"/>
                                  </p:stCondLst>
                                  <p:childTnLst>
                                    <p:animEffect transition="out" filter="fade">
                                      <p:cBhvr>
                                        <p:cTn id="416" dur="1000"/>
                                        <p:tgtEl>
                                          <p:spTgt spid="85"/>
                                        </p:tgtEl>
                                      </p:cBhvr>
                                    </p:animEffect>
                                    <p:anim calcmode="lin" valueType="num">
                                      <p:cBhvr>
                                        <p:cTn id="417" dur="1000"/>
                                        <p:tgtEl>
                                          <p:spTgt spid="85"/>
                                        </p:tgtEl>
                                        <p:attrNameLst>
                                          <p:attrName>ppt_x</p:attrName>
                                        </p:attrNameLst>
                                      </p:cBhvr>
                                      <p:tavLst>
                                        <p:tav tm="0">
                                          <p:val>
                                            <p:strVal val="ppt_x"/>
                                          </p:val>
                                        </p:tav>
                                        <p:tav tm="100000">
                                          <p:val>
                                            <p:strVal val="ppt_x"/>
                                          </p:val>
                                        </p:tav>
                                      </p:tavLst>
                                    </p:anim>
                                    <p:anim calcmode="lin" valueType="num">
                                      <p:cBhvr>
                                        <p:cTn id="418" dur="1000"/>
                                        <p:tgtEl>
                                          <p:spTgt spid="85"/>
                                        </p:tgtEl>
                                        <p:attrNameLst>
                                          <p:attrName>ppt_y</p:attrName>
                                        </p:attrNameLst>
                                      </p:cBhvr>
                                      <p:tavLst>
                                        <p:tav tm="0">
                                          <p:val>
                                            <p:strVal val="ppt_y"/>
                                          </p:val>
                                        </p:tav>
                                        <p:tav tm="100000">
                                          <p:val>
                                            <p:strVal val="ppt_y+.1"/>
                                          </p:val>
                                        </p:tav>
                                      </p:tavLst>
                                    </p:anim>
                                    <p:set>
                                      <p:cBhvr>
                                        <p:cTn id="419" dur="1" fill="hold">
                                          <p:stCondLst>
                                            <p:cond delay="999"/>
                                          </p:stCondLst>
                                        </p:cTn>
                                        <p:tgtEl>
                                          <p:spTgt spid="85"/>
                                        </p:tgtEl>
                                        <p:attrNameLst>
                                          <p:attrName>style.visibility</p:attrName>
                                        </p:attrNameLst>
                                      </p:cBhvr>
                                      <p:to>
                                        <p:strVal val="hidden"/>
                                      </p:to>
                                    </p:set>
                                  </p:childTnLst>
                                </p:cTn>
                              </p:par>
                              <p:par>
                                <p:cTn id="420" presetID="42" presetClass="exit" presetSubtype="0" fill="hold" grpId="0" nodeType="withEffect">
                                  <p:stCondLst>
                                    <p:cond delay="0"/>
                                  </p:stCondLst>
                                  <p:childTnLst>
                                    <p:animEffect transition="out" filter="fade">
                                      <p:cBhvr>
                                        <p:cTn id="421" dur="1000"/>
                                        <p:tgtEl>
                                          <p:spTgt spid="86"/>
                                        </p:tgtEl>
                                      </p:cBhvr>
                                    </p:animEffect>
                                    <p:anim calcmode="lin" valueType="num">
                                      <p:cBhvr>
                                        <p:cTn id="422" dur="1000"/>
                                        <p:tgtEl>
                                          <p:spTgt spid="86"/>
                                        </p:tgtEl>
                                        <p:attrNameLst>
                                          <p:attrName>ppt_x</p:attrName>
                                        </p:attrNameLst>
                                      </p:cBhvr>
                                      <p:tavLst>
                                        <p:tav tm="0">
                                          <p:val>
                                            <p:strVal val="ppt_x"/>
                                          </p:val>
                                        </p:tav>
                                        <p:tav tm="100000">
                                          <p:val>
                                            <p:strVal val="ppt_x"/>
                                          </p:val>
                                        </p:tav>
                                      </p:tavLst>
                                    </p:anim>
                                    <p:anim calcmode="lin" valueType="num">
                                      <p:cBhvr>
                                        <p:cTn id="423" dur="1000"/>
                                        <p:tgtEl>
                                          <p:spTgt spid="86"/>
                                        </p:tgtEl>
                                        <p:attrNameLst>
                                          <p:attrName>ppt_y</p:attrName>
                                        </p:attrNameLst>
                                      </p:cBhvr>
                                      <p:tavLst>
                                        <p:tav tm="0">
                                          <p:val>
                                            <p:strVal val="ppt_y"/>
                                          </p:val>
                                        </p:tav>
                                        <p:tav tm="100000">
                                          <p:val>
                                            <p:strVal val="ppt_y+.1"/>
                                          </p:val>
                                        </p:tav>
                                      </p:tavLst>
                                    </p:anim>
                                    <p:set>
                                      <p:cBhvr>
                                        <p:cTn id="424" dur="1" fill="hold">
                                          <p:stCondLst>
                                            <p:cond delay="999"/>
                                          </p:stCondLst>
                                        </p:cTn>
                                        <p:tgtEl>
                                          <p:spTgt spid="86"/>
                                        </p:tgtEl>
                                        <p:attrNameLst>
                                          <p:attrName>style.visibility</p:attrName>
                                        </p:attrNameLst>
                                      </p:cBhvr>
                                      <p:to>
                                        <p:strVal val="hidden"/>
                                      </p:to>
                                    </p:set>
                                  </p:childTnLst>
                                </p:cTn>
                              </p:par>
                              <p:par>
                                <p:cTn id="425" presetID="42" presetClass="exit" presetSubtype="0" fill="hold" grpId="0" nodeType="withEffect">
                                  <p:stCondLst>
                                    <p:cond delay="0"/>
                                  </p:stCondLst>
                                  <p:childTnLst>
                                    <p:animEffect transition="out" filter="fade">
                                      <p:cBhvr>
                                        <p:cTn id="426" dur="1000"/>
                                        <p:tgtEl>
                                          <p:spTgt spid="87"/>
                                        </p:tgtEl>
                                      </p:cBhvr>
                                    </p:animEffect>
                                    <p:anim calcmode="lin" valueType="num">
                                      <p:cBhvr>
                                        <p:cTn id="427" dur="1000"/>
                                        <p:tgtEl>
                                          <p:spTgt spid="87"/>
                                        </p:tgtEl>
                                        <p:attrNameLst>
                                          <p:attrName>ppt_x</p:attrName>
                                        </p:attrNameLst>
                                      </p:cBhvr>
                                      <p:tavLst>
                                        <p:tav tm="0">
                                          <p:val>
                                            <p:strVal val="ppt_x"/>
                                          </p:val>
                                        </p:tav>
                                        <p:tav tm="100000">
                                          <p:val>
                                            <p:strVal val="ppt_x"/>
                                          </p:val>
                                        </p:tav>
                                      </p:tavLst>
                                    </p:anim>
                                    <p:anim calcmode="lin" valueType="num">
                                      <p:cBhvr>
                                        <p:cTn id="428" dur="1000"/>
                                        <p:tgtEl>
                                          <p:spTgt spid="87"/>
                                        </p:tgtEl>
                                        <p:attrNameLst>
                                          <p:attrName>ppt_y</p:attrName>
                                        </p:attrNameLst>
                                      </p:cBhvr>
                                      <p:tavLst>
                                        <p:tav tm="0">
                                          <p:val>
                                            <p:strVal val="ppt_y"/>
                                          </p:val>
                                        </p:tav>
                                        <p:tav tm="100000">
                                          <p:val>
                                            <p:strVal val="ppt_y+.1"/>
                                          </p:val>
                                        </p:tav>
                                      </p:tavLst>
                                    </p:anim>
                                    <p:set>
                                      <p:cBhvr>
                                        <p:cTn id="429" dur="1" fill="hold">
                                          <p:stCondLst>
                                            <p:cond delay="999"/>
                                          </p:stCondLst>
                                        </p:cTn>
                                        <p:tgtEl>
                                          <p:spTgt spid="87"/>
                                        </p:tgtEl>
                                        <p:attrNameLst>
                                          <p:attrName>style.visibility</p:attrName>
                                        </p:attrNameLst>
                                      </p:cBhvr>
                                      <p:to>
                                        <p:strVal val="hidden"/>
                                      </p:to>
                                    </p:set>
                                  </p:childTnLst>
                                </p:cTn>
                              </p:par>
                              <p:par>
                                <p:cTn id="430" presetID="42" presetClass="exit" presetSubtype="0" fill="hold" grpId="0" nodeType="withEffect">
                                  <p:stCondLst>
                                    <p:cond delay="0"/>
                                  </p:stCondLst>
                                  <p:childTnLst>
                                    <p:animEffect transition="out" filter="fade">
                                      <p:cBhvr>
                                        <p:cTn id="431" dur="1000"/>
                                        <p:tgtEl>
                                          <p:spTgt spid="88"/>
                                        </p:tgtEl>
                                      </p:cBhvr>
                                    </p:animEffect>
                                    <p:anim calcmode="lin" valueType="num">
                                      <p:cBhvr>
                                        <p:cTn id="432" dur="1000"/>
                                        <p:tgtEl>
                                          <p:spTgt spid="88"/>
                                        </p:tgtEl>
                                        <p:attrNameLst>
                                          <p:attrName>ppt_x</p:attrName>
                                        </p:attrNameLst>
                                      </p:cBhvr>
                                      <p:tavLst>
                                        <p:tav tm="0">
                                          <p:val>
                                            <p:strVal val="ppt_x"/>
                                          </p:val>
                                        </p:tav>
                                        <p:tav tm="100000">
                                          <p:val>
                                            <p:strVal val="ppt_x"/>
                                          </p:val>
                                        </p:tav>
                                      </p:tavLst>
                                    </p:anim>
                                    <p:anim calcmode="lin" valueType="num">
                                      <p:cBhvr>
                                        <p:cTn id="433" dur="1000"/>
                                        <p:tgtEl>
                                          <p:spTgt spid="88"/>
                                        </p:tgtEl>
                                        <p:attrNameLst>
                                          <p:attrName>ppt_y</p:attrName>
                                        </p:attrNameLst>
                                      </p:cBhvr>
                                      <p:tavLst>
                                        <p:tav tm="0">
                                          <p:val>
                                            <p:strVal val="ppt_y"/>
                                          </p:val>
                                        </p:tav>
                                        <p:tav tm="100000">
                                          <p:val>
                                            <p:strVal val="ppt_y+.1"/>
                                          </p:val>
                                        </p:tav>
                                      </p:tavLst>
                                    </p:anim>
                                    <p:set>
                                      <p:cBhvr>
                                        <p:cTn id="434" dur="1" fill="hold">
                                          <p:stCondLst>
                                            <p:cond delay="999"/>
                                          </p:stCondLst>
                                        </p:cTn>
                                        <p:tgtEl>
                                          <p:spTgt spid="88"/>
                                        </p:tgtEl>
                                        <p:attrNameLst>
                                          <p:attrName>style.visibility</p:attrName>
                                        </p:attrNameLst>
                                      </p:cBhvr>
                                      <p:to>
                                        <p:strVal val="hidden"/>
                                      </p:to>
                                    </p:set>
                                  </p:childTnLst>
                                </p:cTn>
                              </p:par>
                              <p:par>
                                <p:cTn id="435" presetID="42" presetClass="exit" presetSubtype="0" fill="hold" grpId="0" nodeType="withEffect">
                                  <p:stCondLst>
                                    <p:cond delay="0"/>
                                  </p:stCondLst>
                                  <p:childTnLst>
                                    <p:animEffect transition="out" filter="fade">
                                      <p:cBhvr>
                                        <p:cTn id="436" dur="1000"/>
                                        <p:tgtEl>
                                          <p:spTgt spid="89"/>
                                        </p:tgtEl>
                                      </p:cBhvr>
                                    </p:animEffect>
                                    <p:anim calcmode="lin" valueType="num">
                                      <p:cBhvr>
                                        <p:cTn id="437" dur="1000"/>
                                        <p:tgtEl>
                                          <p:spTgt spid="89"/>
                                        </p:tgtEl>
                                        <p:attrNameLst>
                                          <p:attrName>ppt_x</p:attrName>
                                        </p:attrNameLst>
                                      </p:cBhvr>
                                      <p:tavLst>
                                        <p:tav tm="0">
                                          <p:val>
                                            <p:strVal val="ppt_x"/>
                                          </p:val>
                                        </p:tav>
                                        <p:tav tm="100000">
                                          <p:val>
                                            <p:strVal val="ppt_x"/>
                                          </p:val>
                                        </p:tav>
                                      </p:tavLst>
                                    </p:anim>
                                    <p:anim calcmode="lin" valueType="num">
                                      <p:cBhvr>
                                        <p:cTn id="438" dur="1000"/>
                                        <p:tgtEl>
                                          <p:spTgt spid="89"/>
                                        </p:tgtEl>
                                        <p:attrNameLst>
                                          <p:attrName>ppt_y</p:attrName>
                                        </p:attrNameLst>
                                      </p:cBhvr>
                                      <p:tavLst>
                                        <p:tav tm="0">
                                          <p:val>
                                            <p:strVal val="ppt_y"/>
                                          </p:val>
                                        </p:tav>
                                        <p:tav tm="100000">
                                          <p:val>
                                            <p:strVal val="ppt_y+.1"/>
                                          </p:val>
                                        </p:tav>
                                      </p:tavLst>
                                    </p:anim>
                                    <p:set>
                                      <p:cBhvr>
                                        <p:cTn id="439" dur="1" fill="hold">
                                          <p:stCondLst>
                                            <p:cond delay="999"/>
                                          </p:stCondLst>
                                        </p:cTn>
                                        <p:tgtEl>
                                          <p:spTgt spid="89"/>
                                        </p:tgtEl>
                                        <p:attrNameLst>
                                          <p:attrName>style.visibility</p:attrName>
                                        </p:attrNameLst>
                                      </p:cBhvr>
                                      <p:to>
                                        <p:strVal val="hidden"/>
                                      </p:to>
                                    </p:set>
                                  </p:childTnLst>
                                </p:cTn>
                              </p:par>
                              <p:par>
                                <p:cTn id="440" presetID="42" presetClass="exit" presetSubtype="0" fill="hold" grpId="0" nodeType="withEffect">
                                  <p:stCondLst>
                                    <p:cond delay="0"/>
                                  </p:stCondLst>
                                  <p:childTnLst>
                                    <p:animEffect transition="out" filter="fade">
                                      <p:cBhvr>
                                        <p:cTn id="441" dur="1000"/>
                                        <p:tgtEl>
                                          <p:spTgt spid="90"/>
                                        </p:tgtEl>
                                      </p:cBhvr>
                                    </p:animEffect>
                                    <p:anim calcmode="lin" valueType="num">
                                      <p:cBhvr>
                                        <p:cTn id="442" dur="1000"/>
                                        <p:tgtEl>
                                          <p:spTgt spid="90"/>
                                        </p:tgtEl>
                                        <p:attrNameLst>
                                          <p:attrName>ppt_x</p:attrName>
                                        </p:attrNameLst>
                                      </p:cBhvr>
                                      <p:tavLst>
                                        <p:tav tm="0">
                                          <p:val>
                                            <p:strVal val="ppt_x"/>
                                          </p:val>
                                        </p:tav>
                                        <p:tav tm="100000">
                                          <p:val>
                                            <p:strVal val="ppt_x"/>
                                          </p:val>
                                        </p:tav>
                                      </p:tavLst>
                                    </p:anim>
                                    <p:anim calcmode="lin" valueType="num">
                                      <p:cBhvr>
                                        <p:cTn id="443" dur="1000"/>
                                        <p:tgtEl>
                                          <p:spTgt spid="90"/>
                                        </p:tgtEl>
                                        <p:attrNameLst>
                                          <p:attrName>ppt_y</p:attrName>
                                        </p:attrNameLst>
                                      </p:cBhvr>
                                      <p:tavLst>
                                        <p:tav tm="0">
                                          <p:val>
                                            <p:strVal val="ppt_y"/>
                                          </p:val>
                                        </p:tav>
                                        <p:tav tm="100000">
                                          <p:val>
                                            <p:strVal val="ppt_y+.1"/>
                                          </p:val>
                                        </p:tav>
                                      </p:tavLst>
                                    </p:anim>
                                    <p:set>
                                      <p:cBhvr>
                                        <p:cTn id="444" dur="1" fill="hold">
                                          <p:stCondLst>
                                            <p:cond delay="999"/>
                                          </p:stCondLst>
                                        </p:cTn>
                                        <p:tgtEl>
                                          <p:spTgt spid="90"/>
                                        </p:tgtEl>
                                        <p:attrNameLst>
                                          <p:attrName>style.visibility</p:attrName>
                                        </p:attrNameLst>
                                      </p:cBhvr>
                                      <p:to>
                                        <p:strVal val="hidden"/>
                                      </p:to>
                                    </p:set>
                                  </p:childTnLst>
                                </p:cTn>
                              </p:par>
                              <p:par>
                                <p:cTn id="445" presetID="42" presetClass="exit" presetSubtype="0" fill="hold" grpId="0" nodeType="withEffect">
                                  <p:stCondLst>
                                    <p:cond delay="0"/>
                                  </p:stCondLst>
                                  <p:childTnLst>
                                    <p:animEffect transition="out" filter="fade">
                                      <p:cBhvr>
                                        <p:cTn id="446" dur="1000"/>
                                        <p:tgtEl>
                                          <p:spTgt spid="91"/>
                                        </p:tgtEl>
                                      </p:cBhvr>
                                    </p:animEffect>
                                    <p:anim calcmode="lin" valueType="num">
                                      <p:cBhvr>
                                        <p:cTn id="447" dur="1000"/>
                                        <p:tgtEl>
                                          <p:spTgt spid="91"/>
                                        </p:tgtEl>
                                        <p:attrNameLst>
                                          <p:attrName>ppt_x</p:attrName>
                                        </p:attrNameLst>
                                      </p:cBhvr>
                                      <p:tavLst>
                                        <p:tav tm="0">
                                          <p:val>
                                            <p:strVal val="ppt_x"/>
                                          </p:val>
                                        </p:tav>
                                        <p:tav tm="100000">
                                          <p:val>
                                            <p:strVal val="ppt_x"/>
                                          </p:val>
                                        </p:tav>
                                      </p:tavLst>
                                    </p:anim>
                                    <p:anim calcmode="lin" valueType="num">
                                      <p:cBhvr>
                                        <p:cTn id="448" dur="1000"/>
                                        <p:tgtEl>
                                          <p:spTgt spid="91"/>
                                        </p:tgtEl>
                                        <p:attrNameLst>
                                          <p:attrName>ppt_y</p:attrName>
                                        </p:attrNameLst>
                                      </p:cBhvr>
                                      <p:tavLst>
                                        <p:tav tm="0">
                                          <p:val>
                                            <p:strVal val="ppt_y"/>
                                          </p:val>
                                        </p:tav>
                                        <p:tav tm="100000">
                                          <p:val>
                                            <p:strVal val="ppt_y+.1"/>
                                          </p:val>
                                        </p:tav>
                                      </p:tavLst>
                                    </p:anim>
                                    <p:set>
                                      <p:cBhvr>
                                        <p:cTn id="449" dur="1" fill="hold">
                                          <p:stCondLst>
                                            <p:cond delay="999"/>
                                          </p:stCondLst>
                                        </p:cTn>
                                        <p:tgtEl>
                                          <p:spTgt spid="91"/>
                                        </p:tgtEl>
                                        <p:attrNameLst>
                                          <p:attrName>style.visibility</p:attrName>
                                        </p:attrNameLst>
                                      </p:cBhvr>
                                      <p:to>
                                        <p:strVal val="hidden"/>
                                      </p:to>
                                    </p:set>
                                  </p:childTnLst>
                                </p:cTn>
                              </p:par>
                              <p:par>
                                <p:cTn id="450" presetID="42" presetClass="exit" presetSubtype="0" fill="hold" grpId="0" nodeType="withEffect">
                                  <p:stCondLst>
                                    <p:cond delay="0"/>
                                  </p:stCondLst>
                                  <p:childTnLst>
                                    <p:animEffect transition="out" filter="fade">
                                      <p:cBhvr>
                                        <p:cTn id="451" dur="1000"/>
                                        <p:tgtEl>
                                          <p:spTgt spid="92"/>
                                        </p:tgtEl>
                                      </p:cBhvr>
                                    </p:animEffect>
                                    <p:anim calcmode="lin" valueType="num">
                                      <p:cBhvr>
                                        <p:cTn id="452" dur="1000"/>
                                        <p:tgtEl>
                                          <p:spTgt spid="92"/>
                                        </p:tgtEl>
                                        <p:attrNameLst>
                                          <p:attrName>ppt_x</p:attrName>
                                        </p:attrNameLst>
                                      </p:cBhvr>
                                      <p:tavLst>
                                        <p:tav tm="0">
                                          <p:val>
                                            <p:strVal val="ppt_x"/>
                                          </p:val>
                                        </p:tav>
                                        <p:tav tm="100000">
                                          <p:val>
                                            <p:strVal val="ppt_x"/>
                                          </p:val>
                                        </p:tav>
                                      </p:tavLst>
                                    </p:anim>
                                    <p:anim calcmode="lin" valueType="num">
                                      <p:cBhvr>
                                        <p:cTn id="453" dur="1000"/>
                                        <p:tgtEl>
                                          <p:spTgt spid="92"/>
                                        </p:tgtEl>
                                        <p:attrNameLst>
                                          <p:attrName>ppt_y</p:attrName>
                                        </p:attrNameLst>
                                      </p:cBhvr>
                                      <p:tavLst>
                                        <p:tav tm="0">
                                          <p:val>
                                            <p:strVal val="ppt_y"/>
                                          </p:val>
                                        </p:tav>
                                        <p:tav tm="100000">
                                          <p:val>
                                            <p:strVal val="ppt_y+.1"/>
                                          </p:val>
                                        </p:tav>
                                      </p:tavLst>
                                    </p:anim>
                                    <p:set>
                                      <p:cBhvr>
                                        <p:cTn id="454" dur="1" fill="hold">
                                          <p:stCondLst>
                                            <p:cond delay="999"/>
                                          </p:stCondLst>
                                        </p:cTn>
                                        <p:tgtEl>
                                          <p:spTgt spid="92"/>
                                        </p:tgtEl>
                                        <p:attrNameLst>
                                          <p:attrName>style.visibility</p:attrName>
                                        </p:attrNameLst>
                                      </p:cBhvr>
                                      <p:to>
                                        <p:strVal val="hidden"/>
                                      </p:to>
                                    </p:set>
                                  </p:childTnLst>
                                </p:cTn>
                              </p:par>
                              <p:par>
                                <p:cTn id="455" presetID="42" presetClass="exit" presetSubtype="0" fill="hold" grpId="0" nodeType="withEffect">
                                  <p:stCondLst>
                                    <p:cond delay="0"/>
                                  </p:stCondLst>
                                  <p:childTnLst>
                                    <p:animEffect transition="out" filter="fade">
                                      <p:cBhvr>
                                        <p:cTn id="456" dur="1000"/>
                                        <p:tgtEl>
                                          <p:spTgt spid="93"/>
                                        </p:tgtEl>
                                      </p:cBhvr>
                                    </p:animEffect>
                                    <p:anim calcmode="lin" valueType="num">
                                      <p:cBhvr>
                                        <p:cTn id="457" dur="1000"/>
                                        <p:tgtEl>
                                          <p:spTgt spid="93"/>
                                        </p:tgtEl>
                                        <p:attrNameLst>
                                          <p:attrName>ppt_x</p:attrName>
                                        </p:attrNameLst>
                                      </p:cBhvr>
                                      <p:tavLst>
                                        <p:tav tm="0">
                                          <p:val>
                                            <p:strVal val="ppt_x"/>
                                          </p:val>
                                        </p:tav>
                                        <p:tav tm="100000">
                                          <p:val>
                                            <p:strVal val="ppt_x"/>
                                          </p:val>
                                        </p:tav>
                                      </p:tavLst>
                                    </p:anim>
                                    <p:anim calcmode="lin" valueType="num">
                                      <p:cBhvr>
                                        <p:cTn id="458" dur="1000"/>
                                        <p:tgtEl>
                                          <p:spTgt spid="93"/>
                                        </p:tgtEl>
                                        <p:attrNameLst>
                                          <p:attrName>ppt_y</p:attrName>
                                        </p:attrNameLst>
                                      </p:cBhvr>
                                      <p:tavLst>
                                        <p:tav tm="0">
                                          <p:val>
                                            <p:strVal val="ppt_y"/>
                                          </p:val>
                                        </p:tav>
                                        <p:tav tm="100000">
                                          <p:val>
                                            <p:strVal val="ppt_y+.1"/>
                                          </p:val>
                                        </p:tav>
                                      </p:tavLst>
                                    </p:anim>
                                    <p:set>
                                      <p:cBhvr>
                                        <p:cTn id="459" dur="1" fill="hold">
                                          <p:stCondLst>
                                            <p:cond delay="999"/>
                                          </p:stCondLst>
                                        </p:cTn>
                                        <p:tgtEl>
                                          <p:spTgt spid="93"/>
                                        </p:tgtEl>
                                        <p:attrNameLst>
                                          <p:attrName>style.visibility</p:attrName>
                                        </p:attrNameLst>
                                      </p:cBhvr>
                                      <p:to>
                                        <p:strVal val="hidden"/>
                                      </p:to>
                                    </p:set>
                                  </p:childTnLst>
                                </p:cTn>
                              </p:par>
                              <p:par>
                                <p:cTn id="460" presetID="42" presetClass="exit" presetSubtype="0" fill="hold" grpId="0" nodeType="withEffect">
                                  <p:stCondLst>
                                    <p:cond delay="0"/>
                                  </p:stCondLst>
                                  <p:childTnLst>
                                    <p:animEffect transition="out" filter="fade">
                                      <p:cBhvr>
                                        <p:cTn id="461" dur="1000"/>
                                        <p:tgtEl>
                                          <p:spTgt spid="94"/>
                                        </p:tgtEl>
                                      </p:cBhvr>
                                    </p:animEffect>
                                    <p:anim calcmode="lin" valueType="num">
                                      <p:cBhvr>
                                        <p:cTn id="462" dur="1000"/>
                                        <p:tgtEl>
                                          <p:spTgt spid="94"/>
                                        </p:tgtEl>
                                        <p:attrNameLst>
                                          <p:attrName>ppt_x</p:attrName>
                                        </p:attrNameLst>
                                      </p:cBhvr>
                                      <p:tavLst>
                                        <p:tav tm="0">
                                          <p:val>
                                            <p:strVal val="ppt_x"/>
                                          </p:val>
                                        </p:tav>
                                        <p:tav tm="100000">
                                          <p:val>
                                            <p:strVal val="ppt_x"/>
                                          </p:val>
                                        </p:tav>
                                      </p:tavLst>
                                    </p:anim>
                                    <p:anim calcmode="lin" valueType="num">
                                      <p:cBhvr>
                                        <p:cTn id="463" dur="1000"/>
                                        <p:tgtEl>
                                          <p:spTgt spid="94"/>
                                        </p:tgtEl>
                                        <p:attrNameLst>
                                          <p:attrName>ppt_y</p:attrName>
                                        </p:attrNameLst>
                                      </p:cBhvr>
                                      <p:tavLst>
                                        <p:tav tm="0">
                                          <p:val>
                                            <p:strVal val="ppt_y"/>
                                          </p:val>
                                        </p:tav>
                                        <p:tav tm="100000">
                                          <p:val>
                                            <p:strVal val="ppt_y+.1"/>
                                          </p:val>
                                        </p:tav>
                                      </p:tavLst>
                                    </p:anim>
                                    <p:set>
                                      <p:cBhvr>
                                        <p:cTn id="464" dur="1" fill="hold">
                                          <p:stCondLst>
                                            <p:cond delay="999"/>
                                          </p:stCondLst>
                                        </p:cTn>
                                        <p:tgtEl>
                                          <p:spTgt spid="94"/>
                                        </p:tgtEl>
                                        <p:attrNameLst>
                                          <p:attrName>style.visibility</p:attrName>
                                        </p:attrNameLst>
                                      </p:cBhvr>
                                      <p:to>
                                        <p:strVal val="hidden"/>
                                      </p:to>
                                    </p:set>
                                  </p:childTnLst>
                                </p:cTn>
                              </p:par>
                              <p:par>
                                <p:cTn id="465" presetID="42" presetClass="exit" presetSubtype="0" fill="hold" grpId="0" nodeType="withEffect">
                                  <p:stCondLst>
                                    <p:cond delay="0"/>
                                  </p:stCondLst>
                                  <p:childTnLst>
                                    <p:animEffect transition="out" filter="fade">
                                      <p:cBhvr>
                                        <p:cTn id="466" dur="1000"/>
                                        <p:tgtEl>
                                          <p:spTgt spid="95"/>
                                        </p:tgtEl>
                                      </p:cBhvr>
                                    </p:animEffect>
                                    <p:anim calcmode="lin" valueType="num">
                                      <p:cBhvr>
                                        <p:cTn id="467" dur="1000"/>
                                        <p:tgtEl>
                                          <p:spTgt spid="95"/>
                                        </p:tgtEl>
                                        <p:attrNameLst>
                                          <p:attrName>ppt_x</p:attrName>
                                        </p:attrNameLst>
                                      </p:cBhvr>
                                      <p:tavLst>
                                        <p:tav tm="0">
                                          <p:val>
                                            <p:strVal val="ppt_x"/>
                                          </p:val>
                                        </p:tav>
                                        <p:tav tm="100000">
                                          <p:val>
                                            <p:strVal val="ppt_x"/>
                                          </p:val>
                                        </p:tav>
                                      </p:tavLst>
                                    </p:anim>
                                    <p:anim calcmode="lin" valueType="num">
                                      <p:cBhvr>
                                        <p:cTn id="468" dur="1000"/>
                                        <p:tgtEl>
                                          <p:spTgt spid="95"/>
                                        </p:tgtEl>
                                        <p:attrNameLst>
                                          <p:attrName>ppt_y</p:attrName>
                                        </p:attrNameLst>
                                      </p:cBhvr>
                                      <p:tavLst>
                                        <p:tav tm="0">
                                          <p:val>
                                            <p:strVal val="ppt_y"/>
                                          </p:val>
                                        </p:tav>
                                        <p:tav tm="100000">
                                          <p:val>
                                            <p:strVal val="ppt_y+.1"/>
                                          </p:val>
                                        </p:tav>
                                      </p:tavLst>
                                    </p:anim>
                                    <p:set>
                                      <p:cBhvr>
                                        <p:cTn id="469" dur="1" fill="hold">
                                          <p:stCondLst>
                                            <p:cond delay="999"/>
                                          </p:stCondLst>
                                        </p:cTn>
                                        <p:tgtEl>
                                          <p:spTgt spid="95"/>
                                        </p:tgtEl>
                                        <p:attrNameLst>
                                          <p:attrName>style.visibility</p:attrName>
                                        </p:attrNameLst>
                                      </p:cBhvr>
                                      <p:to>
                                        <p:strVal val="hidden"/>
                                      </p:to>
                                    </p:set>
                                  </p:childTnLst>
                                </p:cTn>
                              </p:par>
                              <p:par>
                                <p:cTn id="470" presetID="42" presetClass="exit" presetSubtype="0" fill="hold" grpId="0" nodeType="withEffect">
                                  <p:stCondLst>
                                    <p:cond delay="0"/>
                                  </p:stCondLst>
                                  <p:childTnLst>
                                    <p:animEffect transition="out" filter="fade">
                                      <p:cBhvr>
                                        <p:cTn id="471" dur="1000"/>
                                        <p:tgtEl>
                                          <p:spTgt spid="96"/>
                                        </p:tgtEl>
                                      </p:cBhvr>
                                    </p:animEffect>
                                    <p:anim calcmode="lin" valueType="num">
                                      <p:cBhvr>
                                        <p:cTn id="472" dur="1000"/>
                                        <p:tgtEl>
                                          <p:spTgt spid="96"/>
                                        </p:tgtEl>
                                        <p:attrNameLst>
                                          <p:attrName>ppt_x</p:attrName>
                                        </p:attrNameLst>
                                      </p:cBhvr>
                                      <p:tavLst>
                                        <p:tav tm="0">
                                          <p:val>
                                            <p:strVal val="ppt_x"/>
                                          </p:val>
                                        </p:tav>
                                        <p:tav tm="100000">
                                          <p:val>
                                            <p:strVal val="ppt_x"/>
                                          </p:val>
                                        </p:tav>
                                      </p:tavLst>
                                    </p:anim>
                                    <p:anim calcmode="lin" valueType="num">
                                      <p:cBhvr>
                                        <p:cTn id="473" dur="1000"/>
                                        <p:tgtEl>
                                          <p:spTgt spid="96"/>
                                        </p:tgtEl>
                                        <p:attrNameLst>
                                          <p:attrName>ppt_y</p:attrName>
                                        </p:attrNameLst>
                                      </p:cBhvr>
                                      <p:tavLst>
                                        <p:tav tm="0">
                                          <p:val>
                                            <p:strVal val="ppt_y"/>
                                          </p:val>
                                        </p:tav>
                                        <p:tav tm="100000">
                                          <p:val>
                                            <p:strVal val="ppt_y+.1"/>
                                          </p:val>
                                        </p:tav>
                                      </p:tavLst>
                                    </p:anim>
                                    <p:set>
                                      <p:cBhvr>
                                        <p:cTn id="474" dur="1" fill="hold">
                                          <p:stCondLst>
                                            <p:cond delay="999"/>
                                          </p:stCondLst>
                                        </p:cTn>
                                        <p:tgtEl>
                                          <p:spTgt spid="96"/>
                                        </p:tgtEl>
                                        <p:attrNameLst>
                                          <p:attrName>style.visibility</p:attrName>
                                        </p:attrNameLst>
                                      </p:cBhvr>
                                      <p:to>
                                        <p:strVal val="hidden"/>
                                      </p:to>
                                    </p:set>
                                  </p:childTnLst>
                                </p:cTn>
                              </p:par>
                              <p:par>
                                <p:cTn id="475" presetID="42" presetClass="exit" presetSubtype="0" fill="hold" grpId="0" nodeType="withEffect">
                                  <p:stCondLst>
                                    <p:cond delay="0"/>
                                  </p:stCondLst>
                                  <p:childTnLst>
                                    <p:animEffect transition="out" filter="fade">
                                      <p:cBhvr>
                                        <p:cTn id="476" dur="1000"/>
                                        <p:tgtEl>
                                          <p:spTgt spid="97"/>
                                        </p:tgtEl>
                                      </p:cBhvr>
                                    </p:animEffect>
                                    <p:anim calcmode="lin" valueType="num">
                                      <p:cBhvr>
                                        <p:cTn id="477" dur="1000"/>
                                        <p:tgtEl>
                                          <p:spTgt spid="97"/>
                                        </p:tgtEl>
                                        <p:attrNameLst>
                                          <p:attrName>ppt_x</p:attrName>
                                        </p:attrNameLst>
                                      </p:cBhvr>
                                      <p:tavLst>
                                        <p:tav tm="0">
                                          <p:val>
                                            <p:strVal val="ppt_x"/>
                                          </p:val>
                                        </p:tav>
                                        <p:tav tm="100000">
                                          <p:val>
                                            <p:strVal val="ppt_x"/>
                                          </p:val>
                                        </p:tav>
                                      </p:tavLst>
                                    </p:anim>
                                    <p:anim calcmode="lin" valueType="num">
                                      <p:cBhvr>
                                        <p:cTn id="478" dur="1000"/>
                                        <p:tgtEl>
                                          <p:spTgt spid="97"/>
                                        </p:tgtEl>
                                        <p:attrNameLst>
                                          <p:attrName>ppt_y</p:attrName>
                                        </p:attrNameLst>
                                      </p:cBhvr>
                                      <p:tavLst>
                                        <p:tav tm="0">
                                          <p:val>
                                            <p:strVal val="ppt_y"/>
                                          </p:val>
                                        </p:tav>
                                        <p:tav tm="100000">
                                          <p:val>
                                            <p:strVal val="ppt_y+.1"/>
                                          </p:val>
                                        </p:tav>
                                      </p:tavLst>
                                    </p:anim>
                                    <p:set>
                                      <p:cBhvr>
                                        <p:cTn id="479" dur="1" fill="hold">
                                          <p:stCondLst>
                                            <p:cond delay="999"/>
                                          </p:stCondLst>
                                        </p:cTn>
                                        <p:tgtEl>
                                          <p:spTgt spid="97"/>
                                        </p:tgtEl>
                                        <p:attrNameLst>
                                          <p:attrName>style.visibility</p:attrName>
                                        </p:attrNameLst>
                                      </p:cBhvr>
                                      <p:to>
                                        <p:strVal val="hidden"/>
                                      </p:to>
                                    </p:set>
                                  </p:childTnLst>
                                </p:cTn>
                              </p:par>
                              <p:par>
                                <p:cTn id="480" presetID="42" presetClass="exit" presetSubtype="0" fill="hold" grpId="0" nodeType="withEffect">
                                  <p:stCondLst>
                                    <p:cond delay="0"/>
                                  </p:stCondLst>
                                  <p:childTnLst>
                                    <p:animEffect transition="out" filter="fade">
                                      <p:cBhvr>
                                        <p:cTn id="481" dur="1000"/>
                                        <p:tgtEl>
                                          <p:spTgt spid="98"/>
                                        </p:tgtEl>
                                      </p:cBhvr>
                                    </p:animEffect>
                                    <p:anim calcmode="lin" valueType="num">
                                      <p:cBhvr>
                                        <p:cTn id="482" dur="1000"/>
                                        <p:tgtEl>
                                          <p:spTgt spid="98"/>
                                        </p:tgtEl>
                                        <p:attrNameLst>
                                          <p:attrName>ppt_x</p:attrName>
                                        </p:attrNameLst>
                                      </p:cBhvr>
                                      <p:tavLst>
                                        <p:tav tm="0">
                                          <p:val>
                                            <p:strVal val="ppt_x"/>
                                          </p:val>
                                        </p:tav>
                                        <p:tav tm="100000">
                                          <p:val>
                                            <p:strVal val="ppt_x"/>
                                          </p:val>
                                        </p:tav>
                                      </p:tavLst>
                                    </p:anim>
                                    <p:anim calcmode="lin" valueType="num">
                                      <p:cBhvr>
                                        <p:cTn id="483" dur="1000"/>
                                        <p:tgtEl>
                                          <p:spTgt spid="98"/>
                                        </p:tgtEl>
                                        <p:attrNameLst>
                                          <p:attrName>ppt_y</p:attrName>
                                        </p:attrNameLst>
                                      </p:cBhvr>
                                      <p:tavLst>
                                        <p:tav tm="0">
                                          <p:val>
                                            <p:strVal val="ppt_y"/>
                                          </p:val>
                                        </p:tav>
                                        <p:tav tm="100000">
                                          <p:val>
                                            <p:strVal val="ppt_y+.1"/>
                                          </p:val>
                                        </p:tav>
                                      </p:tavLst>
                                    </p:anim>
                                    <p:set>
                                      <p:cBhvr>
                                        <p:cTn id="484" dur="1" fill="hold">
                                          <p:stCondLst>
                                            <p:cond delay="999"/>
                                          </p:stCondLst>
                                        </p:cTn>
                                        <p:tgtEl>
                                          <p:spTgt spid="98"/>
                                        </p:tgtEl>
                                        <p:attrNameLst>
                                          <p:attrName>style.visibility</p:attrName>
                                        </p:attrNameLst>
                                      </p:cBhvr>
                                      <p:to>
                                        <p:strVal val="hidden"/>
                                      </p:to>
                                    </p:set>
                                  </p:childTnLst>
                                </p:cTn>
                              </p:par>
                              <p:par>
                                <p:cTn id="485" presetID="42" presetClass="exit" presetSubtype="0" fill="hold" grpId="0" nodeType="withEffect">
                                  <p:stCondLst>
                                    <p:cond delay="0"/>
                                  </p:stCondLst>
                                  <p:childTnLst>
                                    <p:animEffect transition="out" filter="fade">
                                      <p:cBhvr>
                                        <p:cTn id="486" dur="1000"/>
                                        <p:tgtEl>
                                          <p:spTgt spid="99"/>
                                        </p:tgtEl>
                                      </p:cBhvr>
                                    </p:animEffect>
                                    <p:anim calcmode="lin" valueType="num">
                                      <p:cBhvr>
                                        <p:cTn id="487" dur="1000"/>
                                        <p:tgtEl>
                                          <p:spTgt spid="99"/>
                                        </p:tgtEl>
                                        <p:attrNameLst>
                                          <p:attrName>ppt_x</p:attrName>
                                        </p:attrNameLst>
                                      </p:cBhvr>
                                      <p:tavLst>
                                        <p:tav tm="0">
                                          <p:val>
                                            <p:strVal val="ppt_x"/>
                                          </p:val>
                                        </p:tav>
                                        <p:tav tm="100000">
                                          <p:val>
                                            <p:strVal val="ppt_x"/>
                                          </p:val>
                                        </p:tav>
                                      </p:tavLst>
                                    </p:anim>
                                    <p:anim calcmode="lin" valueType="num">
                                      <p:cBhvr>
                                        <p:cTn id="488" dur="1000"/>
                                        <p:tgtEl>
                                          <p:spTgt spid="99"/>
                                        </p:tgtEl>
                                        <p:attrNameLst>
                                          <p:attrName>ppt_y</p:attrName>
                                        </p:attrNameLst>
                                      </p:cBhvr>
                                      <p:tavLst>
                                        <p:tav tm="0">
                                          <p:val>
                                            <p:strVal val="ppt_y"/>
                                          </p:val>
                                        </p:tav>
                                        <p:tav tm="100000">
                                          <p:val>
                                            <p:strVal val="ppt_y+.1"/>
                                          </p:val>
                                        </p:tav>
                                      </p:tavLst>
                                    </p:anim>
                                    <p:set>
                                      <p:cBhvr>
                                        <p:cTn id="489" dur="1" fill="hold">
                                          <p:stCondLst>
                                            <p:cond delay="999"/>
                                          </p:stCondLst>
                                        </p:cTn>
                                        <p:tgtEl>
                                          <p:spTgt spid="99"/>
                                        </p:tgtEl>
                                        <p:attrNameLst>
                                          <p:attrName>style.visibility</p:attrName>
                                        </p:attrNameLst>
                                      </p:cBhvr>
                                      <p:to>
                                        <p:strVal val="hidden"/>
                                      </p:to>
                                    </p:set>
                                  </p:childTnLst>
                                </p:cTn>
                              </p:par>
                              <p:par>
                                <p:cTn id="490" presetID="42" presetClass="exit" presetSubtype="0" fill="hold" grpId="0" nodeType="withEffect">
                                  <p:stCondLst>
                                    <p:cond delay="0"/>
                                  </p:stCondLst>
                                  <p:childTnLst>
                                    <p:animEffect transition="out" filter="fade">
                                      <p:cBhvr>
                                        <p:cTn id="491" dur="1000"/>
                                        <p:tgtEl>
                                          <p:spTgt spid="100"/>
                                        </p:tgtEl>
                                      </p:cBhvr>
                                    </p:animEffect>
                                    <p:anim calcmode="lin" valueType="num">
                                      <p:cBhvr>
                                        <p:cTn id="492" dur="1000"/>
                                        <p:tgtEl>
                                          <p:spTgt spid="100"/>
                                        </p:tgtEl>
                                        <p:attrNameLst>
                                          <p:attrName>ppt_x</p:attrName>
                                        </p:attrNameLst>
                                      </p:cBhvr>
                                      <p:tavLst>
                                        <p:tav tm="0">
                                          <p:val>
                                            <p:strVal val="ppt_x"/>
                                          </p:val>
                                        </p:tav>
                                        <p:tav tm="100000">
                                          <p:val>
                                            <p:strVal val="ppt_x"/>
                                          </p:val>
                                        </p:tav>
                                      </p:tavLst>
                                    </p:anim>
                                    <p:anim calcmode="lin" valueType="num">
                                      <p:cBhvr>
                                        <p:cTn id="493" dur="1000"/>
                                        <p:tgtEl>
                                          <p:spTgt spid="100"/>
                                        </p:tgtEl>
                                        <p:attrNameLst>
                                          <p:attrName>ppt_y</p:attrName>
                                        </p:attrNameLst>
                                      </p:cBhvr>
                                      <p:tavLst>
                                        <p:tav tm="0">
                                          <p:val>
                                            <p:strVal val="ppt_y"/>
                                          </p:val>
                                        </p:tav>
                                        <p:tav tm="100000">
                                          <p:val>
                                            <p:strVal val="ppt_y+.1"/>
                                          </p:val>
                                        </p:tav>
                                      </p:tavLst>
                                    </p:anim>
                                    <p:set>
                                      <p:cBhvr>
                                        <p:cTn id="494" dur="1" fill="hold">
                                          <p:stCondLst>
                                            <p:cond delay="999"/>
                                          </p:stCondLst>
                                        </p:cTn>
                                        <p:tgtEl>
                                          <p:spTgt spid="100"/>
                                        </p:tgtEl>
                                        <p:attrNameLst>
                                          <p:attrName>style.visibility</p:attrName>
                                        </p:attrNameLst>
                                      </p:cBhvr>
                                      <p:to>
                                        <p:strVal val="hidden"/>
                                      </p:to>
                                    </p:set>
                                  </p:childTnLst>
                                </p:cTn>
                              </p:par>
                              <p:par>
                                <p:cTn id="495" presetID="42" presetClass="exit" presetSubtype="0" fill="hold" grpId="0" nodeType="withEffect">
                                  <p:stCondLst>
                                    <p:cond delay="0"/>
                                  </p:stCondLst>
                                  <p:childTnLst>
                                    <p:animEffect transition="out" filter="fade">
                                      <p:cBhvr>
                                        <p:cTn id="496" dur="1000"/>
                                        <p:tgtEl>
                                          <p:spTgt spid="101"/>
                                        </p:tgtEl>
                                      </p:cBhvr>
                                    </p:animEffect>
                                    <p:anim calcmode="lin" valueType="num">
                                      <p:cBhvr>
                                        <p:cTn id="497" dur="1000"/>
                                        <p:tgtEl>
                                          <p:spTgt spid="101"/>
                                        </p:tgtEl>
                                        <p:attrNameLst>
                                          <p:attrName>ppt_x</p:attrName>
                                        </p:attrNameLst>
                                      </p:cBhvr>
                                      <p:tavLst>
                                        <p:tav tm="0">
                                          <p:val>
                                            <p:strVal val="ppt_x"/>
                                          </p:val>
                                        </p:tav>
                                        <p:tav tm="100000">
                                          <p:val>
                                            <p:strVal val="ppt_x"/>
                                          </p:val>
                                        </p:tav>
                                      </p:tavLst>
                                    </p:anim>
                                    <p:anim calcmode="lin" valueType="num">
                                      <p:cBhvr>
                                        <p:cTn id="498" dur="1000"/>
                                        <p:tgtEl>
                                          <p:spTgt spid="101"/>
                                        </p:tgtEl>
                                        <p:attrNameLst>
                                          <p:attrName>ppt_y</p:attrName>
                                        </p:attrNameLst>
                                      </p:cBhvr>
                                      <p:tavLst>
                                        <p:tav tm="0">
                                          <p:val>
                                            <p:strVal val="ppt_y"/>
                                          </p:val>
                                        </p:tav>
                                        <p:tav tm="100000">
                                          <p:val>
                                            <p:strVal val="ppt_y+.1"/>
                                          </p:val>
                                        </p:tav>
                                      </p:tavLst>
                                    </p:anim>
                                    <p:set>
                                      <p:cBhvr>
                                        <p:cTn id="499" dur="1" fill="hold">
                                          <p:stCondLst>
                                            <p:cond delay="999"/>
                                          </p:stCondLst>
                                        </p:cTn>
                                        <p:tgtEl>
                                          <p:spTgt spid="101"/>
                                        </p:tgtEl>
                                        <p:attrNameLst>
                                          <p:attrName>style.visibility</p:attrName>
                                        </p:attrNameLst>
                                      </p:cBhvr>
                                      <p:to>
                                        <p:strVal val="hidden"/>
                                      </p:to>
                                    </p:set>
                                  </p:childTnLst>
                                </p:cTn>
                              </p:par>
                              <p:par>
                                <p:cTn id="500" presetID="42" presetClass="exit" presetSubtype="0" fill="hold" grpId="0" nodeType="withEffect">
                                  <p:stCondLst>
                                    <p:cond delay="0"/>
                                  </p:stCondLst>
                                  <p:childTnLst>
                                    <p:animEffect transition="out" filter="fade">
                                      <p:cBhvr>
                                        <p:cTn id="501" dur="1000"/>
                                        <p:tgtEl>
                                          <p:spTgt spid="102"/>
                                        </p:tgtEl>
                                      </p:cBhvr>
                                    </p:animEffect>
                                    <p:anim calcmode="lin" valueType="num">
                                      <p:cBhvr>
                                        <p:cTn id="502" dur="1000"/>
                                        <p:tgtEl>
                                          <p:spTgt spid="102"/>
                                        </p:tgtEl>
                                        <p:attrNameLst>
                                          <p:attrName>ppt_x</p:attrName>
                                        </p:attrNameLst>
                                      </p:cBhvr>
                                      <p:tavLst>
                                        <p:tav tm="0">
                                          <p:val>
                                            <p:strVal val="ppt_x"/>
                                          </p:val>
                                        </p:tav>
                                        <p:tav tm="100000">
                                          <p:val>
                                            <p:strVal val="ppt_x"/>
                                          </p:val>
                                        </p:tav>
                                      </p:tavLst>
                                    </p:anim>
                                    <p:anim calcmode="lin" valueType="num">
                                      <p:cBhvr>
                                        <p:cTn id="503" dur="1000"/>
                                        <p:tgtEl>
                                          <p:spTgt spid="102"/>
                                        </p:tgtEl>
                                        <p:attrNameLst>
                                          <p:attrName>ppt_y</p:attrName>
                                        </p:attrNameLst>
                                      </p:cBhvr>
                                      <p:tavLst>
                                        <p:tav tm="0">
                                          <p:val>
                                            <p:strVal val="ppt_y"/>
                                          </p:val>
                                        </p:tav>
                                        <p:tav tm="100000">
                                          <p:val>
                                            <p:strVal val="ppt_y+.1"/>
                                          </p:val>
                                        </p:tav>
                                      </p:tavLst>
                                    </p:anim>
                                    <p:set>
                                      <p:cBhvr>
                                        <p:cTn id="504" dur="1" fill="hold">
                                          <p:stCondLst>
                                            <p:cond delay="999"/>
                                          </p:stCondLst>
                                        </p:cTn>
                                        <p:tgtEl>
                                          <p:spTgt spid="102"/>
                                        </p:tgtEl>
                                        <p:attrNameLst>
                                          <p:attrName>style.visibility</p:attrName>
                                        </p:attrNameLst>
                                      </p:cBhvr>
                                      <p:to>
                                        <p:strVal val="hidden"/>
                                      </p:to>
                                    </p:set>
                                  </p:childTnLst>
                                </p:cTn>
                              </p:par>
                              <p:par>
                                <p:cTn id="505" presetID="42" presetClass="exit" presetSubtype="0" fill="hold" grpId="0" nodeType="withEffect">
                                  <p:stCondLst>
                                    <p:cond delay="0"/>
                                  </p:stCondLst>
                                  <p:childTnLst>
                                    <p:animEffect transition="out" filter="fade">
                                      <p:cBhvr>
                                        <p:cTn id="506" dur="1000"/>
                                        <p:tgtEl>
                                          <p:spTgt spid="103"/>
                                        </p:tgtEl>
                                      </p:cBhvr>
                                    </p:animEffect>
                                    <p:anim calcmode="lin" valueType="num">
                                      <p:cBhvr>
                                        <p:cTn id="507" dur="1000"/>
                                        <p:tgtEl>
                                          <p:spTgt spid="103"/>
                                        </p:tgtEl>
                                        <p:attrNameLst>
                                          <p:attrName>ppt_x</p:attrName>
                                        </p:attrNameLst>
                                      </p:cBhvr>
                                      <p:tavLst>
                                        <p:tav tm="0">
                                          <p:val>
                                            <p:strVal val="ppt_x"/>
                                          </p:val>
                                        </p:tav>
                                        <p:tav tm="100000">
                                          <p:val>
                                            <p:strVal val="ppt_x"/>
                                          </p:val>
                                        </p:tav>
                                      </p:tavLst>
                                    </p:anim>
                                    <p:anim calcmode="lin" valueType="num">
                                      <p:cBhvr>
                                        <p:cTn id="508" dur="1000"/>
                                        <p:tgtEl>
                                          <p:spTgt spid="103"/>
                                        </p:tgtEl>
                                        <p:attrNameLst>
                                          <p:attrName>ppt_y</p:attrName>
                                        </p:attrNameLst>
                                      </p:cBhvr>
                                      <p:tavLst>
                                        <p:tav tm="0">
                                          <p:val>
                                            <p:strVal val="ppt_y"/>
                                          </p:val>
                                        </p:tav>
                                        <p:tav tm="100000">
                                          <p:val>
                                            <p:strVal val="ppt_y+.1"/>
                                          </p:val>
                                        </p:tav>
                                      </p:tavLst>
                                    </p:anim>
                                    <p:set>
                                      <p:cBhvr>
                                        <p:cTn id="509" dur="1" fill="hold">
                                          <p:stCondLst>
                                            <p:cond delay="999"/>
                                          </p:stCondLst>
                                        </p:cTn>
                                        <p:tgtEl>
                                          <p:spTgt spid="103"/>
                                        </p:tgtEl>
                                        <p:attrNameLst>
                                          <p:attrName>style.visibility</p:attrName>
                                        </p:attrNameLst>
                                      </p:cBhvr>
                                      <p:to>
                                        <p:strVal val="hidden"/>
                                      </p:to>
                                    </p:set>
                                  </p:childTnLst>
                                </p:cTn>
                              </p:par>
                              <p:par>
                                <p:cTn id="510" presetID="42" presetClass="exit" presetSubtype="0" fill="hold" grpId="0" nodeType="withEffect">
                                  <p:stCondLst>
                                    <p:cond delay="0"/>
                                  </p:stCondLst>
                                  <p:childTnLst>
                                    <p:animEffect transition="out" filter="fade">
                                      <p:cBhvr>
                                        <p:cTn id="511" dur="1000"/>
                                        <p:tgtEl>
                                          <p:spTgt spid="104"/>
                                        </p:tgtEl>
                                      </p:cBhvr>
                                    </p:animEffect>
                                    <p:anim calcmode="lin" valueType="num">
                                      <p:cBhvr>
                                        <p:cTn id="512" dur="1000"/>
                                        <p:tgtEl>
                                          <p:spTgt spid="104"/>
                                        </p:tgtEl>
                                        <p:attrNameLst>
                                          <p:attrName>ppt_x</p:attrName>
                                        </p:attrNameLst>
                                      </p:cBhvr>
                                      <p:tavLst>
                                        <p:tav tm="0">
                                          <p:val>
                                            <p:strVal val="ppt_x"/>
                                          </p:val>
                                        </p:tav>
                                        <p:tav tm="100000">
                                          <p:val>
                                            <p:strVal val="ppt_x"/>
                                          </p:val>
                                        </p:tav>
                                      </p:tavLst>
                                    </p:anim>
                                    <p:anim calcmode="lin" valueType="num">
                                      <p:cBhvr>
                                        <p:cTn id="513" dur="1000"/>
                                        <p:tgtEl>
                                          <p:spTgt spid="104"/>
                                        </p:tgtEl>
                                        <p:attrNameLst>
                                          <p:attrName>ppt_y</p:attrName>
                                        </p:attrNameLst>
                                      </p:cBhvr>
                                      <p:tavLst>
                                        <p:tav tm="0">
                                          <p:val>
                                            <p:strVal val="ppt_y"/>
                                          </p:val>
                                        </p:tav>
                                        <p:tav tm="100000">
                                          <p:val>
                                            <p:strVal val="ppt_y+.1"/>
                                          </p:val>
                                        </p:tav>
                                      </p:tavLst>
                                    </p:anim>
                                    <p:set>
                                      <p:cBhvr>
                                        <p:cTn id="514" dur="1" fill="hold">
                                          <p:stCondLst>
                                            <p:cond delay="999"/>
                                          </p:stCondLst>
                                        </p:cTn>
                                        <p:tgtEl>
                                          <p:spTgt spid="104"/>
                                        </p:tgtEl>
                                        <p:attrNameLst>
                                          <p:attrName>style.visibility</p:attrName>
                                        </p:attrNameLst>
                                      </p:cBhvr>
                                      <p:to>
                                        <p:strVal val="hidden"/>
                                      </p:to>
                                    </p:set>
                                  </p:childTnLst>
                                </p:cTn>
                              </p:par>
                              <p:par>
                                <p:cTn id="515" presetID="42" presetClass="exit" presetSubtype="0" fill="hold" grpId="0" nodeType="withEffect">
                                  <p:stCondLst>
                                    <p:cond delay="0"/>
                                  </p:stCondLst>
                                  <p:childTnLst>
                                    <p:animEffect transition="out" filter="fade">
                                      <p:cBhvr>
                                        <p:cTn id="516" dur="1000"/>
                                        <p:tgtEl>
                                          <p:spTgt spid="105"/>
                                        </p:tgtEl>
                                      </p:cBhvr>
                                    </p:animEffect>
                                    <p:anim calcmode="lin" valueType="num">
                                      <p:cBhvr>
                                        <p:cTn id="517" dur="1000"/>
                                        <p:tgtEl>
                                          <p:spTgt spid="105"/>
                                        </p:tgtEl>
                                        <p:attrNameLst>
                                          <p:attrName>ppt_x</p:attrName>
                                        </p:attrNameLst>
                                      </p:cBhvr>
                                      <p:tavLst>
                                        <p:tav tm="0">
                                          <p:val>
                                            <p:strVal val="ppt_x"/>
                                          </p:val>
                                        </p:tav>
                                        <p:tav tm="100000">
                                          <p:val>
                                            <p:strVal val="ppt_x"/>
                                          </p:val>
                                        </p:tav>
                                      </p:tavLst>
                                    </p:anim>
                                    <p:anim calcmode="lin" valueType="num">
                                      <p:cBhvr>
                                        <p:cTn id="518" dur="1000"/>
                                        <p:tgtEl>
                                          <p:spTgt spid="105"/>
                                        </p:tgtEl>
                                        <p:attrNameLst>
                                          <p:attrName>ppt_y</p:attrName>
                                        </p:attrNameLst>
                                      </p:cBhvr>
                                      <p:tavLst>
                                        <p:tav tm="0">
                                          <p:val>
                                            <p:strVal val="ppt_y"/>
                                          </p:val>
                                        </p:tav>
                                        <p:tav tm="100000">
                                          <p:val>
                                            <p:strVal val="ppt_y+.1"/>
                                          </p:val>
                                        </p:tav>
                                      </p:tavLst>
                                    </p:anim>
                                    <p:set>
                                      <p:cBhvr>
                                        <p:cTn id="519" dur="1" fill="hold">
                                          <p:stCondLst>
                                            <p:cond delay="999"/>
                                          </p:stCondLst>
                                        </p:cTn>
                                        <p:tgtEl>
                                          <p:spTgt spid="105"/>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3" grpId="0" animBg="1"/>
      <p:bldP spid="4" grpId="0" animBg="1"/>
      <p:bldP spid="5" grpId="0" animBg="1"/>
      <p:bldP spid="6" grpId="0" animBg="1"/>
      <p:bldP spid="7" grpId="0" animBg="1"/>
      <p:bldP spid="8" grpId="0" animBg="1"/>
      <p:bldP spid="9" grpId="0" animBg="1"/>
      <p:bldP spid="10" grpId="0" animBg="1"/>
      <p:bldP spid="11" grpId="0" animBg="1"/>
      <p:bldP spid="12" grpId="0" animBg="1"/>
      <p:bldP spid="13" grpId="0" animBg="1"/>
      <p:bldP spid="14" grpId="0" animBg="1"/>
      <p:bldP spid="15" grpId="0" animBg="1"/>
      <p:bldP spid="16" grpId="0" animBg="1"/>
      <p:bldP spid="17" grpId="0" animBg="1"/>
      <p:bldP spid="18" grpId="0" animBg="1"/>
      <p:bldP spid="19" grpId="0" animBg="1"/>
      <p:bldP spid="20" grpId="0" animBg="1"/>
      <p:bldP spid="21" grpId="0" animBg="1"/>
      <p:bldP spid="22" grpId="0" animBg="1"/>
      <p:bldP spid="23" grpId="0" animBg="1"/>
      <p:bldP spid="24" grpId="0" animBg="1"/>
      <p:bldP spid="26" grpId="0" animBg="1"/>
      <p:bldP spid="27" grpId="0" animBg="1"/>
      <p:bldP spid="28" grpId="0" animBg="1"/>
      <p:bldP spid="29" grpId="0" animBg="1"/>
      <p:bldP spid="30" grpId="0" animBg="1"/>
      <p:bldP spid="31" grpId="0" animBg="1"/>
      <p:bldP spid="32" grpId="0" animBg="1"/>
      <p:bldP spid="33" grpId="0" animBg="1"/>
      <p:bldP spid="34" grpId="0" animBg="1"/>
      <p:bldP spid="35" grpId="0" animBg="1"/>
      <p:bldP spid="36" grpId="0" animBg="1"/>
      <p:bldP spid="37" grpId="0" animBg="1"/>
      <p:bldP spid="38" grpId="0" animBg="1"/>
      <p:bldP spid="39" grpId="0" animBg="1"/>
      <p:bldP spid="40" grpId="0" animBg="1"/>
      <p:bldP spid="41" grpId="0" animBg="1"/>
      <p:bldP spid="42" grpId="0" animBg="1"/>
      <p:bldP spid="43" grpId="0" animBg="1"/>
      <p:bldP spid="44" grpId="0" animBg="1"/>
      <p:bldP spid="45" grpId="0" animBg="1"/>
      <p:bldP spid="46" grpId="0" animBg="1"/>
      <p:bldP spid="47" grpId="0" animBg="1"/>
      <p:bldP spid="48" grpId="0" animBg="1"/>
      <p:bldP spid="49" grpId="0" animBg="1"/>
      <p:bldP spid="50" grpId="0" animBg="1"/>
      <p:bldP spid="51" grpId="0" animBg="1"/>
      <p:bldP spid="52" grpId="0" animBg="1"/>
      <p:bldP spid="53" grpId="0" animBg="1"/>
      <p:bldP spid="54" grpId="0" animBg="1"/>
      <p:bldP spid="55" grpId="0" animBg="1"/>
      <p:bldP spid="56" grpId="0" animBg="1"/>
      <p:bldP spid="57" grpId="0" animBg="1"/>
      <p:bldP spid="58" grpId="0" animBg="1"/>
      <p:bldP spid="59" grpId="0" animBg="1"/>
      <p:bldP spid="60" grpId="0" animBg="1"/>
      <p:bldP spid="61" grpId="0" animBg="1"/>
      <p:bldP spid="62" grpId="0" animBg="1"/>
      <p:bldP spid="63" grpId="0" animBg="1"/>
      <p:bldP spid="64" grpId="0" animBg="1"/>
      <p:bldP spid="65" grpId="0" animBg="1"/>
      <p:bldP spid="66" grpId="0" animBg="1"/>
      <p:bldP spid="67" grpId="0" animBg="1"/>
      <p:bldP spid="68" grpId="0" animBg="1"/>
      <p:bldP spid="69" grpId="0" animBg="1"/>
      <p:bldP spid="70" grpId="0" animBg="1"/>
      <p:bldP spid="71" grpId="0" animBg="1"/>
      <p:bldP spid="72" grpId="0" animBg="1"/>
      <p:bldP spid="73" grpId="0" animBg="1"/>
      <p:bldP spid="74" grpId="0" animBg="1"/>
      <p:bldP spid="75" grpId="0" animBg="1"/>
      <p:bldP spid="76" grpId="0" animBg="1"/>
      <p:bldP spid="77" grpId="0" animBg="1"/>
      <p:bldP spid="78" grpId="0" animBg="1"/>
      <p:bldP spid="79" grpId="0" animBg="1"/>
      <p:bldP spid="80" grpId="0" animBg="1"/>
      <p:bldP spid="81" grpId="0" animBg="1"/>
      <p:bldP spid="82" grpId="0" animBg="1"/>
      <p:bldP spid="83" grpId="0" animBg="1"/>
      <p:bldP spid="84" grpId="0" animBg="1"/>
      <p:bldP spid="85" grpId="0" animBg="1"/>
      <p:bldP spid="86" grpId="0" animBg="1"/>
      <p:bldP spid="87" grpId="0" animBg="1"/>
      <p:bldP spid="88" grpId="0" animBg="1"/>
      <p:bldP spid="89" grpId="0" animBg="1"/>
      <p:bldP spid="90" grpId="0" animBg="1"/>
      <p:bldP spid="91" grpId="0" animBg="1"/>
      <p:bldP spid="92" grpId="0" animBg="1"/>
      <p:bldP spid="93" grpId="0" animBg="1"/>
      <p:bldP spid="94" grpId="0" animBg="1"/>
      <p:bldP spid="95" grpId="0" animBg="1"/>
      <p:bldP spid="96" grpId="0" animBg="1"/>
      <p:bldP spid="97" grpId="0" animBg="1"/>
      <p:bldP spid="98" grpId="0" animBg="1"/>
      <p:bldP spid="99" grpId="0" animBg="1"/>
      <p:bldP spid="100" grpId="0" animBg="1"/>
      <p:bldP spid="101" grpId="0" animBg="1"/>
      <p:bldP spid="102" grpId="0" animBg="1"/>
      <p:bldP spid="103" grpId="0" animBg="1"/>
      <p:bldP spid="104" grpId="0" animBg="1"/>
      <p:bldP spid="105" grpId="0" animBg="1"/>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6" name="object 2"/>
          <p:cNvSpPr/>
          <p:nvPr/>
        </p:nvSpPr>
        <p:spPr>
          <a:xfrm>
            <a:off x="8254088" y="2421478"/>
            <a:ext cx="91005" cy="46392"/>
          </a:xfrm>
          <a:prstGeom prst="rect">
            <a:avLst/>
          </a:prstGeom>
          <a:blipFill>
            <a:blip r:embed="rId2" cstate="print"/>
            <a:stretch>
              <a:fillRect/>
            </a:stretch>
          </a:blipFill>
        </p:spPr>
        <p:txBody>
          <a:bodyPr wrap="square" lIns="0" tIns="0" rIns="0" bIns="0" rtlCol="0">
            <a:noAutofit/>
          </a:bodyPr>
          <a:lstStyle/>
          <a:p>
            <a:endParaRPr/>
          </a:p>
        </p:txBody>
      </p:sp>
      <p:sp>
        <p:nvSpPr>
          <p:cNvPr id="222" name="object 3"/>
          <p:cNvSpPr/>
          <p:nvPr/>
        </p:nvSpPr>
        <p:spPr>
          <a:xfrm>
            <a:off x="8463288" y="2409880"/>
            <a:ext cx="93518" cy="56982"/>
          </a:xfrm>
          <a:prstGeom prst="rect">
            <a:avLst/>
          </a:prstGeom>
          <a:blipFill>
            <a:blip r:embed="rId3" cstate="print"/>
            <a:stretch>
              <a:fillRect/>
            </a:stretch>
          </a:blipFill>
        </p:spPr>
        <p:txBody>
          <a:bodyPr wrap="square" lIns="0" tIns="0" rIns="0" bIns="0" rtlCol="0">
            <a:noAutofit/>
          </a:bodyPr>
          <a:lstStyle/>
          <a:p>
            <a:endParaRPr/>
          </a:p>
        </p:txBody>
      </p:sp>
      <p:sp>
        <p:nvSpPr>
          <p:cNvPr id="223" name="object 4"/>
          <p:cNvSpPr/>
          <p:nvPr/>
        </p:nvSpPr>
        <p:spPr>
          <a:xfrm>
            <a:off x="8376698" y="2337266"/>
            <a:ext cx="184265" cy="128588"/>
          </a:xfrm>
          <a:prstGeom prst="rect">
            <a:avLst/>
          </a:prstGeom>
          <a:blipFill>
            <a:blip r:embed="rId4" cstate="print"/>
            <a:stretch>
              <a:fillRect/>
            </a:stretch>
          </a:blipFill>
        </p:spPr>
        <p:txBody>
          <a:bodyPr wrap="square" lIns="0" tIns="0" rIns="0" bIns="0" rtlCol="0">
            <a:noAutofit/>
          </a:bodyPr>
          <a:lstStyle/>
          <a:p>
            <a:endParaRPr/>
          </a:p>
        </p:txBody>
      </p:sp>
      <p:sp>
        <p:nvSpPr>
          <p:cNvPr id="231" name="object 5"/>
          <p:cNvSpPr/>
          <p:nvPr/>
        </p:nvSpPr>
        <p:spPr>
          <a:xfrm>
            <a:off x="8480607" y="2396770"/>
            <a:ext cx="80167" cy="29752"/>
          </a:xfrm>
          <a:prstGeom prst="rect">
            <a:avLst/>
          </a:prstGeom>
          <a:blipFill>
            <a:blip r:embed="rId5" cstate="print"/>
            <a:stretch>
              <a:fillRect/>
            </a:stretch>
          </a:blipFill>
        </p:spPr>
        <p:txBody>
          <a:bodyPr wrap="square" lIns="0" tIns="0" rIns="0" bIns="0" rtlCol="0">
            <a:noAutofit/>
          </a:bodyPr>
          <a:lstStyle/>
          <a:p>
            <a:endParaRPr/>
          </a:p>
        </p:txBody>
      </p:sp>
      <p:sp>
        <p:nvSpPr>
          <p:cNvPr id="233" name="object 6"/>
          <p:cNvSpPr/>
          <p:nvPr/>
        </p:nvSpPr>
        <p:spPr>
          <a:xfrm>
            <a:off x="8511780" y="2310035"/>
            <a:ext cx="76892" cy="34794"/>
          </a:xfrm>
          <a:prstGeom prst="rect">
            <a:avLst/>
          </a:prstGeom>
          <a:blipFill>
            <a:blip r:embed="rId6" cstate="print"/>
            <a:stretch>
              <a:fillRect/>
            </a:stretch>
          </a:blipFill>
        </p:spPr>
        <p:txBody>
          <a:bodyPr wrap="square" lIns="0" tIns="0" rIns="0" bIns="0" rtlCol="0">
            <a:noAutofit/>
          </a:bodyPr>
          <a:lstStyle/>
          <a:p>
            <a:endParaRPr/>
          </a:p>
        </p:txBody>
      </p:sp>
      <p:sp>
        <p:nvSpPr>
          <p:cNvPr id="234" name="object 7"/>
          <p:cNvSpPr/>
          <p:nvPr/>
        </p:nvSpPr>
        <p:spPr>
          <a:xfrm>
            <a:off x="8123159" y="2293395"/>
            <a:ext cx="283258" cy="151279"/>
          </a:xfrm>
          <a:prstGeom prst="rect">
            <a:avLst/>
          </a:prstGeom>
          <a:blipFill>
            <a:blip r:embed="rId7" cstate="print"/>
            <a:stretch>
              <a:fillRect/>
            </a:stretch>
          </a:blipFill>
        </p:spPr>
        <p:txBody>
          <a:bodyPr wrap="square" lIns="0" tIns="0" rIns="0" bIns="0" rtlCol="0">
            <a:noAutofit/>
          </a:bodyPr>
          <a:lstStyle/>
          <a:p>
            <a:endParaRPr/>
          </a:p>
        </p:txBody>
      </p:sp>
      <p:sp>
        <p:nvSpPr>
          <p:cNvPr id="235" name="object 8"/>
          <p:cNvSpPr/>
          <p:nvPr/>
        </p:nvSpPr>
        <p:spPr>
          <a:xfrm>
            <a:off x="8186198" y="2237926"/>
            <a:ext cx="343965" cy="90768"/>
          </a:xfrm>
          <a:prstGeom prst="rect">
            <a:avLst/>
          </a:prstGeom>
          <a:blipFill>
            <a:blip r:embed="rId8" cstate="print"/>
            <a:stretch>
              <a:fillRect/>
            </a:stretch>
          </a:blipFill>
        </p:spPr>
        <p:txBody>
          <a:bodyPr wrap="square" lIns="0" tIns="0" rIns="0" bIns="0" rtlCol="0">
            <a:noAutofit/>
          </a:bodyPr>
          <a:lstStyle/>
          <a:p>
            <a:endParaRPr/>
          </a:p>
        </p:txBody>
      </p:sp>
      <p:sp>
        <p:nvSpPr>
          <p:cNvPr id="236" name="object 9"/>
          <p:cNvSpPr/>
          <p:nvPr/>
        </p:nvSpPr>
        <p:spPr>
          <a:xfrm>
            <a:off x="8565122" y="2303482"/>
            <a:ext cx="43641" cy="18657"/>
          </a:xfrm>
          <a:prstGeom prst="rect">
            <a:avLst/>
          </a:prstGeom>
          <a:blipFill>
            <a:blip r:embed="rId9" cstate="print"/>
            <a:stretch>
              <a:fillRect/>
            </a:stretch>
          </a:blipFill>
        </p:spPr>
        <p:txBody>
          <a:bodyPr wrap="square" lIns="0" tIns="0" rIns="0" bIns="0" rtlCol="0">
            <a:noAutofit/>
          </a:bodyPr>
          <a:lstStyle/>
          <a:p>
            <a:endParaRPr/>
          </a:p>
        </p:txBody>
      </p:sp>
      <p:sp>
        <p:nvSpPr>
          <p:cNvPr id="237" name="object 10"/>
          <p:cNvSpPr/>
          <p:nvPr/>
        </p:nvSpPr>
        <p:spPr>
          <a:xfrm>
            <a:off x="8393325" y="2238936"/>
            <a:ext cx="231371" cy="69588"/>
          </a:xfrm>
          <a:prstGeom prst="rect">
            <a:avLst/>
          </a:prstGeom>
          <a:blipFill>
            <a:blip r:embed="rId10" cstate="print"/>
            <a:stretch>
              <a:fillRect/>
            </a:stretch>
          </a:blipFill>
        </p:spPr>
        <p:txBody>
          <a:bodyPr wrap="square" lIns="0" tIns="0" rIns="0" bIns="0" rtlCol="0">
            <a:noAutofit/>
          </a:bodyPr>
          <a:lstStyle/>
          <a:p>
            <a:endParaRPr/>
          </a:p>
        </p:txBody>
      </p:sp>
      <p:sp>
        <p:nvSpPr>
          <p:cNvPr id="238" name="object 11"/>
          <p:cNvSpPr/>
          <p:nvPr/>
        </p:nvSpPr>
        <p:spPr>
          <a:xfrm>
            <a:off x="8520094" y="2255072"/>
            <a:ext cx="104371" cy="34793"/>
          </a:xfrm>
          <a:prstGeom prst="rect">
            <a:avLst/>
          </a:prstGeom>
          <a:blipFill>
            <a:blip r:embed="rId11" cstate="print"/>
            <a:stretch>
              <a:fillRect/>
            </a:stretch>
          </a:blipFill>
        </p:spPr>
        <p:txBody>
          <a:bodyPr wrap="square" lIns="0" tIns="0" rIns="0" bIns="0" rtlCol="0">
            <a:noAutofit/>
          </a:bodyPr>
          <a:lstStyle/>
          <a:p>
            <a:endParaRPr/>
          </a:p>
        </p:txBody>
      </p:sp>
      <p:sp>
        <p:nvSpPr>
          <p:cNvPr id="239" name="object 12"/>
          <p:cNvSpPr/>
          <p:nvPr/>
        </p:nvSpPr>
        <p:spPr>
          <a:xfrm>
            <a:off x="8370466" y="2160271"/>
            <a:ext cx="139237" cy="141194"/>
          </a:xfrm>
          <a:prstGeom prst="rect">
            <a:avLst/>
          </a:prstGeom>
          <a:blipFill>
            <a:blip r:embed="rId12" cstate="print"/>
            <a:stretch>
              <a:fillRect/>
            </a:stretch>
          </a:blipFill>
        </p:spPr>
        <p:txBody>
          <a:bodyPr wrap="square" lIns="0" tIns="0" rIns="0" bIns="0" rtlCol="0">
            <a:noAutofit/>
          </a:bodyPr>
          <a:lstStyle/>
          <a:p>
            <a:endParaRPr/>
          </a:p>
        </p:txBody>
      </p:sp>
      <p:sp>
        <p:nvSpPr>
          <p:cNvPr id="240" name="object 13"/>
          <p:cNvSpPr/>
          <p:nvPr/>
        </p:nvSpPr>
        <p:spPr>
          <a:xfrm>
            <a:off x="8190356" y="2171364"/>
            <a:ext cx="108065" cy="69589"/>
          </a:xfrm>
          <a:prstGeom prst="rect">
            <a:avLst/>
          </a:prstGeom>
          <a:blipFill>
            <a:blip r:embed="rId13" cstate="print"/>
            <a:stretch>
              <a:fillRect/>
            </a:stretch>
          </a:blipFill>
        </p:spPr>
        <p:txBody>
          <a:bodyPr wrap="square" lIns="0" tIns="0" rIns="0" bIns="0" rtlCol="0">
            <a:noAutofit/>
          </a:bodyPr>
          <a:lstStyle/>
          <a:p>
            <a:endParaRPr/>
          </a:p>
        </p:txBody>
      </p:sp>
      <p:sp>
        <p:nvSpPr>
          <p:cNvPr id="241" name="object 14"/>
          <p:cNvSpPr/>
          <p:nvPr/>
        </p:nvSpPr>
        <p:spPr>
          <a:xfrm>
            <a:off x="8404407" y="2142118"/>
            <a:ext cx="87976" cy="70092"/>
          </a:xfrm>
          <a:prstGeom prst="rect">
            <a:avLst/>
          </a:prstGeom>
          <a:blipFill>
            <a:blip r:embed="rId14" cstate="print"/>
            <a:stretch>
              <a:fillRect/>
            </a:stretch>
          </a:blipFill>
        </p:spPr>
        <p:txBody>
          <a:bodyPr wrap="square" lIns="0" tIns="0" rIns="0" bIns="0" rtlCol="0">
            <a:noAutofit/>
          </a:bodyPr>
          <a:lstStyle/>
          <a:p>
            <a:endParaRPr/>
          </a:p>
        </p:txBody>
      </p:sp>
      <p:sp>
        <p:nvSpPr>
          <p:cNvPr id="242" name="object 15"/>
          <p:cNvSpPr/>
          <p:nvPr/>
        </p:nvSpPr>
        <p:spPr>
          <a:xfrm>
            <a:off x="8673184" y="764464"/>
            <a:ext cx="72044" cy="55973"/>
          </a:xfrm>
          <a:prstGeom prst="rect">
            <a:avLst/>
          </a:prstGeom>
          <a:blipFill>
            <a:blip r:embed="rId15" cstate="print"/>
            <a:stretch>
              <a:fillRect/>
            </a:stretch>
          </a:blipFill>
        </p:spPr>
        <p:txBody>
          <a:bodyPr wrap="square" lIns="0" tIns="0" rIns="0" bIns="0" rtlCol="0">
            <a:noAutofit/>
          </a:bodyPr>
          <a:lstStyle/>
          <a:p>
            <a:endParaRPr/>
          </a:p>
        </p:txBody>
      </p:sp>
      <p:sp>
        <p:nvSpPr>
          <p:cNvPr id="243" name="object 16"/>
          <p:cNvSpPr/>
          <p:nvPr/>
        </p:nvSpPr>
        <p:spPr>
          <a:xfrm>
            <a:off x="8648943" y="690339"/>
            <a:ext cx="114299" cy="109929"/>
          </a:xfrm>
          <a:prstGeom prst="rect">
            <a:avLst/>
          </a:prstGeom>
          <a:blipFill>
            <a:blip r:embed="rId16" cstate="print"/>
            <a:stretch>
              <a:fillRect/>
            </a:stretch>
          </a:blipFill>
        </p:spPr>
        <p:txBody>
          <a:bodyPr wrap="square" lIns="0" tIns="0" rIns="0" bIns="0" rtlCol="0">
            <a:noAutofit/>
          </a:bodyPr>
          <a:lstStyle/>
          <a:p>
            <a:endParaRPr/>
          </a:p>
        </p:txBody>
      </p:sp>
      <p:sp>
        <p:nvSpPr>
          <p:cNvPr id="244" name="object 17"/>
          <p:cNvSpPr/>
          <p:nvPr/>
        </p:nvSpPr>
        <p:spPr>
          <a:xfrm>
            <a:off x="8519402" y="718577"/>
            <a:ext cx="96981" cy="65051"/>
          </a:xfrm>
          <a:prstGeom prst="rect">
            <a:avLst/>
          </a:prstGeom>
          <a:blipFill>
            <a:blip r:embed="rId17" cstate="print"/>
            <a:stretch>
              <a:fillRect/>
            </a:stretch>
          </a:blipFill>
        </p:spPr>
        <p:txBody>
          <a:bodyPr wrap="square" lIns="0" tIns="0" rIns="0" bIns="0" rtlCol="0">
            <a:noAutofit/>
          </a:bodyPr>
          <a:lstStyle/>
          <a:p>
            <a:endParaRPr/>
          </a:p>
        </p:txBody>
      </p:sp>
      <p:sp>
        <p:nvSpPr>
          <p:cNvPr id="245" name="object 18"/>
          <p:cNvSpPr/>
          <p:nvPr/>
        </p:nvSpPr>
        <p:spPr>
          <a:xfrm>
            <a:off x="8690505" y="688322"/>
            <a:ext cx="176645" cy="67571"/>
          </a:xfrm>
          <a:prstGeom prst="rect">
            <a:avLst/>
          </a:prstGeom>
          <a:blipFill>
            <a:blip r:embed="rId18" cstate="print"/>
            <a:stretch>
              <a:fillRect/>
            </a:stretch>
          </a:blipFill>
        </p:spPr>
        <p:txBody>
          <a:bodyPr wrap="square" lIns="0" tIns="0" rIns="0" bIns="0" rtlCol="0">
            <a:noAutofit/>
          </a:bodyPr>
          <a:lstStyle/>
          <a:p>
            <a:endParaRPr/>
          </a:p>
        </p:txBody>
      </p:sp>
      <p:sp>
        <p:nvSpPr>
          <p:cNvPr id="246" name="object 19"/>
          <p:cNvSpPr/>
          <p:nvPr/>
        </p:nvSpPr>
        <p:spPr>
          <a:xfrm>
            <a:off x="8781945" y="676217"/>
            <a:ext cx="77585" cy="30761"/>
          </a:xfrm>
          <a:prstGeom prst="rect">
            <a:avLst/>
          </a:prstGeom>
          <a:blipFill>
            <a:blip r:embed="rId19" cstate="print"/>
            <a:stretch>
              <a:fillRect/>
            </a:stretch>
          </a:blipFill>
        </p:spPr>
        <p:txBody>
          <a:bodyPr wrap="square" lIns="0" tIns="0" rIns="0" bIns="0" rtlCol="0">
            <a:noAutofit/>
          </a:bodyPr>
          <a:lstStyle/>
          <a:p>
            <a:endParaRPr/>
          </a:p>
        </p:txBody>
      </p:sp>
      <p:sp>
        <p:nvSpPr>
          <p:cNvPr id="247" name="object 20"/>
          <p:cNvSpPr/>
          <p:nvPr/>
        </p:nvSpPr>
        <p:spPr>
          <a:xfrm>
            <a:off x="8507626" y="647476"/>
            <a:ext cx="231925" cy="74631"/>
          </a:xfrm>
          <a:prstGeom prst="rect">
            <a:avLst/>
          </a:prstGeom>
          <a:blipFill>
            <a:blip r:embed="rId20" cstate="print"/>
            <a:stretch>
              <a:fillRect/>
            </a:stretch>
          </a:blipFill>
        </p:spPr>
        <p:txBody>
          <a:bodyPr wrap="square" lIns="0" tIns="0" rIns="0" bIns="0" rtlCol="0">
            <a:noAutofit/>
          </a:bodyPr>
          <a:lstStyle/>
          <a:p>
            <a:endParaRPr/>
          </a:p>
        </p:txBody>
      </p:sp>
      <p:sp>
        <p:nvSpPr>
          <p:cNvPr id="248" name="object 21"/>
          <p:cNvSpPr/>
          <p:nvPr/>
        </p:nvSpPr>
        <p:spPr>
          <a:xfrm>
            <a:off x="8593524" y="568305"/>
            <a:ext cx="119149" cy="97827"/>
          </a:xfrm>
          <a:prstGeom prst="rect">
            <a:avLst/>
          </a:prstGeom>
          <a:blipFill>
            <a:blip r:embed="rId21" cstate="print"/>
            <a:stretch>
              <a:fillRect/>
            </a:stretch>
          </a:blipFill>
        </p:spPr>
        <p:txBody>
          <a:bodyPr wrap="square" lIns="0" tIns="0" rIns="0" bIns="0" rtlCol="0">
            <a:noAutofit/>
          </a:bodyPr>
          <a:lstStyle/>
          <a:p>
            <a:endParaRPr/>
          </a:p>
        </p:txBody>
      </p:sp>
      <p:sp>
        <p:nvSpPr>
          <p:cNvPr id="249" name="object 22"/>
          <p:cNvSpPr/>
          <p:nvPr/>
        </p:nvSpPr>
        <p:spPr>
          <a:xfrm>
            <a:off x="8686350" y="570828"/>
            <a:ext cx="150321" cy="93289"/>
          </a:xfrm>
          <a:prstGeom prst="rect">
            <a:avLst/>
          </a:prstGeom>
          <a:blipFill>
            <a:blip r:embed="rId22" cstate="print"/>
            <a:stretch>
              <a:fillRect/>
            </a:stretch>
          </a:blipFill>
        </p:spPr>
        <p:txBody>
          <a:bodyPr wrap="square" lIns="0" tIns="0" rIns="0" bIns="0" rtlCol="0">
            <a:noAutofit/>
          </a:bodyPr>
          <a:lstStyle/>
          <a:p>
            <a:endParaRPr/>
          </a:p>
        </p:txBody>
      </p:sp>
      <p:sp>
        <p:nvSpPr>
          <p:cNvPr id="250" name="object 23"/>
          <p:cNvSpPr/>
          <p:nvPr/>
        </p:nvSpPr>
        <p:spPr>
          <a:xfrm>
            <a:off x="8762547" y="573348"/>
            <a:ext cx="75507" cy="42863"/>
          </a:xfrm>
          <a:prstGeom prst="rect">
            <a:avLst/>
          </a:prstGeom>
          <a:blipFill>
            <a:blip r:embed="rId23" cstate="print"/>
            <a:stretch>
              <a:fillRect/>
            </a:stretch>
          </a:blipFill>
        </p:spPr>
        <p:txBody>
          <a:bodyPr wrap="square" lIns="0" tIns="0" rIns="0" bIns="0" rtlCol="0">
            <a:noAutofit/>
          </a:bodyPr>
          <a:lstStyle/>
          <a:p>
            <a:endParaRPr/>
          </a:p>
        </p:txBody>
      </p:sp>
      <p:sp>
        <p:nvSpPr>
          <p:cNvPr id="251" name="object 24"/>
          <p:cNvSpPr/>
          <p:nvPr/>
        </p:nvSpPr>
        <p:spPr>
          <a:xfrm>
            <a:off x="8489613" y="533009"/>
            <a:ext cx="217516" cy="125057"/>
          </a:xfrm>
          <a:prstGeom prst="rect">
            <a:avLst/>
          </a:prstGeom>
          <a:blipFill>
            <a:blip r:embed="rId24" cstate="print"/>
            <a:stretch>
              <a:fillRect/>
            </a:stretch>
          </a:blipFill>
        </p:spPr>
        <p:txBody>
          <a:bodyPr wrap="square" lIns="0" tIns="0" rIns="0" bIns="0" rtlCol="0">
            <a:noAutofit/>
          </a:bodyPr>
          <a:lstStyle/>
          <a:p>
            <a:endParaRPr/>
          </a:p>
        </p:txBody>
      </p:sp>
      <p:sp>
        <p:nvSpPr>
          <p:cNvPr id="252" name="object 26"/>
          <p:cNvSpPr/>
          <p:nvPr/>
        </p:nvSpPr>
        <p:spPr>
          <a:xfrm>
            <a:off x="8277637" y="3899984"/>
            <a:ext cx="76200" cy="54964"/>
          </a:xfrm>
          <a:prstGeom prst="rect">
            <a:avLst/>
          </a:prstGeom>
          <a:blipFill>
            <a:blip r:embed="rId25" cstate="print"/>
            <a:stretch>
              <a:fillRect/>
            </a:stretch>
          </a:blipFill>
        </p:spPr>
        <p:txBody>
          <a:bodyPr wrap="square" lIns="0" tIns="0" rIns="0" bIns="0" rtlCol="0">
            <a:noAutofit/>
          </a:bodyPr>
          <a:lstStyle/>
          <a:p>
            <a:endParaRPr/>
          </a:p>
        </p:txBody>
      </p:sp>
      <p:sp>
        <p:nvSpPr>
          <p:cNvPr id="253" name="object 27"/>
          <p:cNvSpPr/>
          <p:nvPr/>
        </p:nvSpPr>
        <p:spPr>
          <a:xfrm>
            <a:off x="8167495" y="3849556"/>
            <a:ext cx="155478" cy="89759"/>
          </a:xfrm>
          <a:prstGeom prst="rect">
            <a:avLst/>
          </a:prstGeom>
          <a:blipFill>
            <a:blip r:embed="rId26" cstate="print"/>
            <a:stretch>
              <a:fillRect/>
            </a:stretch>
          </a:blipFill>
        </p:spPr>
        <p:txBody>
          <a:bodyPr wrap="square" lIns="0" tIns="0" rIns="0" bIns="0" rtlCol="0">
            <a:noAutofit/>
          </a:bodyPr>
          <a:lstStyle/>
          <a:p>
            <a:endParaRPr/>
          </a:p>
        </p:txBody>
      </p:sp>
      <p:sp>
        <p:nvSpPr>
          <p:cNvPr id="254" name="object 28"/>
          <p:cNvSpPr/>
          <p:nvPr/>
        </p:nvSpPr>
        <p:spPr>
          <a:xfrm>
            <a:off x="8287338" y="3850062"/>
            <a:ext cx="97675" cy="73622"/>
          </a:xfrm>
          <a:prstGeom prst="rect">
            <a:avLst/>
          </a:prstGeom>
          <a:blipFill>
            <a:blip r:embed="rId27" cstate="print"/>
            <a:stretch>
              <a:fillRect/>
            </a:stretch>
          </a:blipFill>
        </p:spPr>
        <p:txBody>
          <a:bodyPr wrap="square" lIns="0" tIns="0" rIns="0" bIns="0" rtlCol="0">
            <a:noAutofit/>
          </a:bodyPr>
          <a:lstStyle/>
          <a:p>
            <a:endParaRPr/>
          </a:p>
        </p:txBody>
      </p:sp>
      <p:sp>
        <p:nvSpPr>
          <p:cNvPr id="255" name="object 29"/>
          <p:cNvSpPr/>
          <p:nvPr/>
        </p:nvSpPr>
        <p:spPr>
          <a:xfrm>
            <a:off x="8147407" y="3701303"/>
            <a:ext cx="175067" cy="201706"/>
          </a:xfrm>
          <a:prstGeom prst="rect">
            <a:avLst/>
          </a:prstGeom>
          <a:blipFill>
            <a:blip r:embed="rId28" cstate="print"/>
            <a:stretch>
              <a:fillRect/>
            </a:stretch>
          </a:blipFill>
        </p:spPr>
        <p:txBody>
          <a:bodyPr wrap="square" lIns="0" tIns="0" rIns="0" bIns="0" rtlCol="0">
            <a:noAutofit/>
          </a:bodyPr>
          <a:lstStyle/>
          <a:p>
            <a:endParaRPr/>
          </a:p>
        </p:txBody>
      </p:sp>
      <p:sp>
        <p:nvSpPr>
          <p:cNvPr id="256" name="object 30"/>
          <p:cNvSpPr/>
          <p:nvPr/>
        </p:nvSpPr>
        <p:spPr>
          <a:xfrm>
            <a:off x="8600449" y="3761817"/>
            <a:ext cx="161405" cy="97322"/>
          </a:xfrm>
          <a:prstGeom prst="rect">
            <a:avLst/>
          </a:prstGeom>
          <a:blipFill>
            <a:blip r:embed="rId29" cstate="print"/>
            <a:stretch>
              <a:fillRect/>
            </a:stretch>
          </a:blipFill>
        </p:spPr>
        <p:txBody>
          <a:bodyPr wrap="square" lIns="0" tIns="0" rIns="0" bIns="0" rtlCol="0">
            <a:noAutofit/>
          </a:bodyPr>
          <a:lstStyle/>
          <a:p>
            <a:endParaRPr/>
          </a:p>
        </p:txBody>
      </p:sp>
      <p:sp>
        <p:nvSpPr>
          <p:cNvPr id="257" name="object 31"/>
          <p:cNvSpPr/>
          <p:nvPr/>
        </p:nvSpPr>
        <p:spPr>
          <a:xfrm>
            <a:off x="8435579" y="3672561"/>
            <a:ext cx="325485" cy="181030"/>
          </a:xfrm>
          <a:prstGeom prst="rect">
            <a:avLst/>
          </a:prstGeom>
          <a:blipFill>
            <a:blip r:embed="rId30" cstate="print"/>
            <a:stretch>
              <a:fillRect/>
            </a:stretch>
          </a:blipFill>
        </p:spPr>
        <p:txBody>
          <a:bodyPr wrap="square" lIns="0" tIns="0" rIns="0" bIns="0" rtlCol="0">
            <a:noAutofit/>
          </a:bodyPr>
          <a:lstStyle/>
          <a:p>
            <a:endParaRPr/>
          </a:p>
        </p:txBody>
      </p:sp>
      <p:sp>
        <p:nvSpPr>
          <p:cNvPr id="258" name="object 32"/>
          <p:cNvSpPr/>
          <p:nvPr/>
        </p:nvSpPr>
        <p:spPr>
          <a:xfrm>
            <a:off x="8657252" y="3793078"/>
            <a:ext cx="95596" cy="44880"/>
          </a:xfrm>
          <a:prstGeom prst="rect">
            <a:avLst/>
          </a:prstGeom>
          <a:blipFill>
            <a:blip r:embed="rId31" cstate="print"/>
            <a:stretch>
              <a:fillRect/>
            </a:stretch>
          </a:blipFill>
        </p:spPr>
        <p:txBody>
          <a:bodyPr wrap="square" lIns="0" tIns="0" rIns="0" bIns="0" rtlCol="0">
            <a:noAutofit/>
          </a:bodyPr>
          <a:lstStyle/>
          <a:p>
            <a:endParaRPr/>
          </a:p>
        </p:txBody>
      </p:sp>
      <p:sp>
        <p:nvSpPr>
          <p:cNvPr id="259" name="object 33"/>
          <p:cNvSpPr/>
          <p:nvPr/>
        </p:nvSpPr>
        <p:spPr>
          <a:xfrm>
            <a:off x="7952750" y="3697774"/>
            <a:ext cx="79330" cy="93288"/>
          </a:xfrm>
          <a:prstGeom prst="rect">
            <a:avLst/>
          </a:prstGeom>
          <a:blipFill>
            <a:blip r:embed="rId32" cstate="print"/>
            <a:stretch>
              <a:fillRect/>
            </a:stretch>
          </a:blipFill>
        </p:spPr>
        <p:txBody>
          <a:bodyPr wrap="square" lIns="0" tIns="0" rIns="0" bIns="0" rtlCol="0">
            <a:noAutofit/>
          </a:bodyPr>
          <a:lstStyle/>
          <a:p>
            <a:endParaRPr/>
          </a:p>
        </p:txBody>
      </p:sp>
      <p:sp>
        <p:nvSpPr>
          <p:cNvPr id="260" name="object 34"/>
          <p:cNvSpPr/>
          <p:nvPr/>
        </p:nvSpPr>
        <p:spPr>
          <a:xfrm>
            <a:off x="7898718" y="3716429"/>
            <a:ext cx="63145" cy="69589"/>
          </a:xfrm>
          <a:prstGeom prst="rect">
            <a:avLst/>
          </a:prstGeom>
          <a:blipFill>
            <a:blip r:embed="rId33" cstate="print"/>
            <a:stretch>
              <a:fillRect/>
            </a:stretch>
          </a:blipFill>
        </p:spPr>
        <p:txBody>
          <a:bodyPr wrap="square" lIns="0" tIns="0" rIns="0" bIns="0" rtlCol="0">
            <a:noAutofit/>
          </a:bodyPr>
          <a:lstStyle/>
          <a:p>
            <a:endParaRPr/>
          </a:p>
        </p:txBody>
      </p:sp>
      <p:sp>
        <p:nvSpPr>
          <p:cNvPr id="261" name="object 35"/>
          <p:cNvSpPr/>
          <p:nvPr/>
        </p:nvSpPr>
        <p:spPr>
          <a:xfrm>
            <a:off x="8320587" y="3701303"/>
            <a:ext cx="80356" cy="50930"/>
          </a:xfrm>
          <a:prstGeom prst="rect">
            <a:avLst/>
          </a:prstGeom>
          <a:blipFill>
            <a:blip r:embed="rId34" cstate="print"/>
            <a:stretch>
              <a:fillRect/>
            </a:stretch>
          </a:blipFill>
        </p:spPr>
        <p:txBody>
          <a:bodyPr wrap="square" lIns="0" tIns="0" rIns="0" bIns="0" rtlCol="0">
            <a:noAutofit/>
          </a:bodyPr>
          <a:lstStyle/>
          <a:p>
            <a:endParaRPr/>
          </a:p>
        </p:txBody>
      </p:sp>
      <p:sp>
        <p:nvSpPr>
          <p:cNvPr id="262" name="object 36"/>
          <p:cNvSpPr/>
          <p:nvPr/>
        </p:nvSpPr>
        <p:spPr>
          <a:xfrm>
            <a:off x="7825979" y="3658946"/>
            <a:ext cx="210165" cy="85220"/>
          </a:xfrm>
          <a:prstGeom prst="rect">
            <a:avLst/>
          </a:prstGeom>
          <a:blipFill>
            <a:blip r:embed="rId35" cstate="print"/>
            <a:stretch>
              <a:fillRect/>
            </a:stretch>
          </a:blipFill>
        </p:spPr>
        <p:txBody>
          <a:bodyPr wrap="square" lIns="0" tIns="0" rIns="0" bIns="0" rtlCol="0">
            <a:noAutofit/>
          </a:bodyPr>
          <a:lstStyle/>
          <a:p>
            <a:endParaRPr/>
          </a:p>
        </p:txBody>
      </p:sp>
      <p:sp>
        <p:nvSpPr>
          <p:cNvPr id="263" name="object 37"/>
          <p:cNvSpPr/>
          <p:nvPr/>
        </p:nvSpPr>
        <p:spPr>
          <a:xfrm>
            <a:off x="8200055" y="3653397"/>
            <a:ext cx="288995" cy="82699"/>
          </a:xfrm>
          <a:prstGeom prst="rect">
            <a:avLst/>
          </a:prstGeom>
          <a:blipFill>
            <a:blip r:embed="rId36" cstate="print"/>
            <a:stretch>
              <a:fillRect/>
            </a:stretch>
          </a:blipFill>
        </p:spPr>
        <p:txBody>
          <a:bodyPr wrap="square" lIns="0" tIns="0" rIns="0" bIns="0" rtlCol="0">
            <a:noAutofit/>
          </a:bodyPr>
          <a:lstStyle/>
          <a:p>
            <a:endParaRPr/>
          </a:p>
        </p:txBody>
      </p:sp>
      <p:sp>
        <p:nvSpPr>
          <p:cNvPr id="264" name="object 38"/>
          <p:cNvSpPr/>
          <p:nvPr/>
        </p:nvSpPr>
        <p:spPr>
          <a:xfrm>
            <a:off x="8582438" y="3715925"/>
            <a:ext cx="178485" cy="44880"/>
          </a:xfrm>
          <a:prstGeom prst="rect">
            <a:avLst/>
          </a:prstGeom>
          <a:blipFill>
            <a:blip r:embed="rId37" cstate="print"/>
            <a:stretch>
              <a:fillRect/>
            </a:stretch>
          </a:blipFill>
        </p:spPr>
        <p:txBody>
          <a:bodyPr wrap="square" lIns="0" tIns="0" rIns="0" bIns="0" rtlCol="0">
            <a:noAutofit/>
          </a:bodyPr>
          <a:lstStyle/>
          <a:p>
            <a:endParaRPr/>
          </a:p>
        </p:txBody>
      </p:sp>
      <p:sp>
        <p:nvSpPr>
          <p:cNvPr id="265" name="object 39"/>
          <p:cNvSpPr/>
          <p:nvPr/>
        </p:nvSpPr>
        <p:spPr>
          <a:xfrm>
            <a:off x="7875165" y="3629696"/>
            <a:ext cx="227245" cy="61520"/>
          </a:xfrm>
          <a:prstGeom prst="rect">
            <a:avLst/>
          </a:prstGeom>
          <a:blipFill>
            <a:blip r:embed="rId38" cstate="print"/>
            <a:stretch>
              <a:fillRect/>
            </a:stretch>
          </a:blipFill>
        </p:spPr>
        <p:txBody>
          <a:bodyPr wrap="square" lIns="0" tIns="0" rIns="0" bIns="0" rtlCol="0">
            <a:noAutofit/>
          </a:bodyPr>
          <a:lstStyle/>
          <a:p>
            <a:endParaRPr/>
          </a:p>
        </p:txBody>
      </p:sp>
      <p:sp>
        <p:nvSpPr>
          <p:cNvPr id="266" name="object 40"/>
          <p:cNvSpPr/>
          <p:nvPr/>
        </p:nvSpPr>
        <p:spPr>
          <a:xfrm>
            <a:off x="8160567" y="3642807"/>
            <a:ext cx="295922" cy="68580"/>
          </a:xfrm>
          <a:prstGeom prst="rect">
            <a:avLst/>
          </a:prstGeom>
          <a:blipFill>
            <a:blip r:embed="rId39" cstate="print"/>
            <a:stretch>
              <a:fillRect/>
            </a:stretch>
          </a:blipFill>
        </p:spPr>
        <p:txBody>
          <a:bodyPr wrap="square" lIns="0" tIns="0" rIns="0" bIns="0" rtlCol="0">
            <a:noAutofit/>
          </a:bodyPr>
          <a:lstStyle/>
          <a:p>
            <a:endParaRPr/>
          </a:p>
        </p:txBody>
      </p:sp>
      <p:sp>
        <p:nvSpPr>
          <p:cNvPr id="267" name="object 41"/>
          <p:cNvSpPr/>
          <p:nvPr/>
        </p:nvSpPr>
        <p:spPr>
          <a:xfrm>
            <a:off x="8022024" y="3576748"/>
            <a:ext cx="261927" cy="92280"/>
          </a:xfrm>
          <a:prstGeom prst="rect">
            <a:avLst/>
          </a:prstGeom>
          <a:blipFill>
            <a:blip r:embed="rId40" cstate="print"/>
            <a:stretch>
              <a:fillRect/>
            </a:stretch>
          </a:blipFill>
        </p:spPr>
        <p:txBody>
          <a:bodyPr wrap="square" lIns="0" tIns="0" rIns="0" bIns="0" rtlCol="0">
            <a:noAutofit/>
          </a:bodyPr>
          <a:lstStyle/>
          <a:p>
            <a:endParaRPr/>
          </a:p>
        </p:txBody>
      </p:sp>
      <p:sp>
        <p:nvSpPr>
          <p:cNvPr id="268" name="object 42"/>
          <p:cNvSpPr/>
          <p:nvPr/>
        </p:nvSpPr>
        <p:spPr>
          <a:xfrm>
            <a:off x="8182042" y="3534897"/>
            <a:ext cx="369224" cy="115980"/>
          </a:xfrm>
          <a:prstGeom prst="rect">
            <a:avLst/>
          </a:prstGeom>
          <a:blipFill>
            <a:blip r:embed="rId41" cstate="print"/>
            <a:stretch>
              <a:fillRect/>
            </a:stretch>
          </a:blipFill>
        </p:spPr>
        <p:txBody>
          <a:bodyPr wrap="square" lIns="0" tIns="0" rIns="0" bIns="0" rtlCol="0">
            <a:noAutofit/>
          </a:bodyPr>
          <a:lstStyle/>
          <a:p>
            <a:endParaRPr/>
          </a:p>
        </p:txBody>
      </p:sp>
      <p:sp>
        <p:nvSpPr>
          <p:cNvPr id="269" name="object 43"/>
          <p:cNvSpPr/>
          <p:nvPr/>
        </p:nvSpPr>
        <p:spPr>
          <a:xfrm>
            <a:off x="8069822" y="3457744"/>
            <a:ext cx="395499" cy="107913"/>
          </a:xfrm>
          <a:prstGeom prst="rect">
            <a:avLst/>
          </a:prstGeom>
          <a:blipFill>
            <a:blip r:embed="rId42" cstate="print"/>
            <a:stretch>
              <a:fillRect/>
            </a:stretch>
          </a:blipFill>
        </p:spPr>
        <p:txBody>
          <a:bodyPr wrap="square" lIns="0" tIns="0" rIns="0" bIns="0" rtlCol="0">
            <a:noAutofit/>
          </a:bodyPr>
          <a:lstStyle/>
          <a:p>
            <a:endParaRPr/>
          </a:p>
        </p:txBody>
      </p:sp>
      <p:sp>
        <p:nvSpPr>
          <p:cNvPr id="270" name="object 44"/>
          <p:cNvSpPr/>
          <p:nvPr/>
        </p:nvSpPr>
        <p:spPr>
          <a:xfrm>
            <a:off x="8627468" y="3516239"/>
            <a:ext cx="150321" cy="39332"/>
          </a:xfrm>
          <a:prstGeom prst="rect">
            <a:avLst/>
          </a:prstGeom>
          <a:blipFill>
            <a:blip r:embed="rId43" cstate="print"/>
            <a:stretch>
              <a:fillRect/>
            </a:stretch>
          </a:blipFill>
        </p:spPr>
        <p:txBody>
          <a:bodyPr wrap="square" lIns="0" tIns="0" rIns="0" bIns="0" rtlCol="0">
            <a:noAutofit/>
          </a:bodyPr>
          <a:lstStyle/>
          <a:p>
            <a:endParaRPr/>
          </a:p>
        </p:txBody>
      </p:sp>
      <p:sp>
        <p:nvSpPr>
          <p:cNvPr id="271" name="object 45"/>
          <p:cNvSpPr/>
          <p:nvPr/>
        </p:nvSpPr>
        <p:spPr>
          <a:xfrm>
            <a:off x="8458443" y="3394206"/>
            <a:ext cx="299817" cy="146740"/>
          </a:xfrm>
          <a:prstGeom prst="rect">
            <a:avLst/>
          </a:prstGeom>
          <a:blipFill>
            <a:blip r:embed="rId44" cstate="print"/>
            <a:stretch>
              <a:fillRect/>
            </a:stretch>
          </a:blipFill>
        </p:spPr>
        <p:txBody>
          <a:bodyPr wrap="square" lIns="0" tIns="0" rIns="0" bIns="0" rtlCol="0">
            <a:noAutofit/>
          </a:bodyPr>
          <a:lstStyle/>
          <a:p>
            <a:endParaRPr/>
          </a:p>
        </p:txBody>
      </p:sp>
      <p:sp>
        <p:nvSpPr>
          <p:cNvPr id="272" name="object 46"/>
          <p:cNvSpPr/>
          <p:nvPr/>
        </p:nvSpPr>
        <p:spPr>
          <a:xfrm>
            <a:off x="8696741" y="3494051"/>
            <a:ext cx="113606" cy="30759"/>
          </a:xfrm>
          <a:prstGeom prst="rect">
            <a:avLst/>
          </a:prstGeom>
          <a:blipFill>
            <a:blip r:embed="rId45" cstate="print"/>
            <a:stretch>
              <a:fillRect/>
            </a:stretch>
          </a:blipFill>
        </p:spPr>
        <p:txBody>
          <a:bodyPr wrap="square" lIns="0" tIns="0" rIns="0" bIns="0" rtlCol="0">
            <a:noAutofit/>
          </a:bodyPr>
          <a:lstStyle/>
          <a:p>
            <a:endParaRPr/>
          </a:p>
        </p:txBody>
      </p:sp>
      <p:sp>
        <p:nvSpPr>
          <p:cNvPr id="273" name="object 47"/>
          <p:cNvSpPr/>
          <p:nvPr/>
        </p:nvSpPr>
        <p:spPr>
          <a:xfrm>
            <a:off x="8208367" y="3451186"/>
            <a:ext cx="283325" cy="77657"/>
          </a:xfrm>
          <a:prstGeom prst="rect">
            <a:avLst/>
          </a:prstGeom>
          <a:blipFill>
            <a:blip r:embed="rId46" cstate="print"/>
            <a:stretch>
              <a:fillRect/>
            </a:stretch>
          </a:blipFill>
        </p:spPr>
        <p:txBody>
          <a:bodyPr wrap="square" lIns="0" tIns="0" rIns="0" bIns="0" rtlCol="0">
            <a:noAutofit/>
          </a:bodyPr>
          <a:lstStyle/>
          <a:p>
            <a:endParaRPr/>
          </a:p>
        </p:txBody>
      </p:sp>
      <p:sp>
        <p:nvSpPr>
          <p:cNvPr id="274" name="object 48"/>
          <p:cNvSpPr/>
          <p:nvPr/>
        </p:nvSpPr>
        <p:spPr>
          <a:xfrm>
            <a:off x="8251315" y="3433540"/>
            <a:ext cx="174366" cy="65554"/>
          </a:xfrm>
          <a:prstGeom prst="rect">
            <a:avLst/>
          </a:prstGeom>
          <a:blipFill>
            <a:blip r:embed="rId47" cstate="print"/>
            <a:stretch>
              <a:fillRect/>
            </a:stretch>
          </a:blipFill>
        </p:spPr>
        <p:txBody>
          <a:bodyPr wrap="square" lIns="0" tIns="0" rIns="0" bIns="0" rtlCol="0">
            <a:noAutofit/>
          </a:bodyPr>
          <a:lstStyle/>
          <a:p>
            <a:endParaRPr/>
          </a:p>
        </p:txBody>
      </p:sp>
      <p:sp>
        <p:nvSpPr>
          <p:cNvPr id="275" name="object 49"/>
          <p:cNvSpPr/>
          <p:nvPr/>
        </p:nvSpPr>
        <p:spPr>
          <a:xfrm>
            <a:off x="8265172" y="3261583"/>
            <a:ext cx="187035" cy="222885"/>
          </a:xfrm>
          <a:prstGeom prst="rect">
            <a:avLst/>
          </a:prstGeom>
          <a:blipFill>
            <a:blip r:embed="rId48" cstate="print"/>
            <a:stretch>
              <a:fillRect/>
            </a:stretch>
          </a:blipFill>
        </p:spPr>
        <p:txBody>
          <a:bodyPr wrap="square" lIns="0" tIns="0" rIns="0" bIns="0" rtlCol="0">
            <a:noAutofit/>
          </a:bodyPr>
          <a:lstStyle/>
          <a:p>
            <a:endParaRPr/>
          </a:p>
        </p:txBody>
      </p:sp>
      <p:sp>
        <p:nvSpPr>
          <p:cNvPr id="276" name="object 50"/>
          <p:cNvSpPr/>
          <p:nvPr/>
        </p:nvSpPr>
        <p:spPr>
          <a:xfrm>
            <a:off x="7911187" y="3424966"/>
            <a:ext cx="206195" cy="44375"/>
          </a:xfrm>
          <a:prstGeom prst="rect">
            <a:avLst/>
          </a:prstGeom>
          <a:blipFill>
            <a:blip r:embed="rId49" cstate="print"/>
            <a:stretch>
              <a:fillRect/>
            </a:stretch>
          </a:blipFill>
        </p:spPr>
        <p:txBody>
          <a:bodyPr wrap="square" lIns="0" tIns="0" rIns="0" bIns="0" rtlCol="0">
            <a:noAutofit/>
          </a:bodyPr>
          <a:lstStyle/>
          <a:p>
            <a:endParaRPr/>
          </a:p>
        </p:txBody>
      </p:sp>
      <p:sp>
        <p:nvSpPr>
          <p:cNvPr id="277" name="object 51"/>
          <p:cNvSpPr/>
          <p:nvPr/>
        </p:nvSpPr>
        <p:spPr>
          <a:xfrm>
            <a:off x="8650328" y="3397737"/>
            <a:ext cx="175952" cy="89758"/>
          </a:xfrm>
          <a:prstGeom prst="rect">
            <a:avLst/>
          </a:prstGeom>
          <a:blipFill>
            <a:blip r:embed="rId50" cstate="print"/>
            <a:stretch>
              <a:fillRect/>
            </a:stretch>
          </a:blipFill>
        </p:spPr>
        <p:txBody>
          <a:bodyPr wrap="square" lIns="0" tIns="0" rIns="0" bIns="0" rtlCol="0">
            <a:noAutofit/>
          </a:bodyPr>
          <a:lstStyle/>
          <a:p>
            <a:endParaRPr/>
          </a:p>
        </p:txBody>
      </p:sp>
      <p:sp>
        <p:nvSpPr>
          <p:cNvPr id="278" name="object 52"/>
          <p:cNvSpPr/>
          <p:nvPr/>
        </p:nvSpPr>
        <p:spPr>
          <a:xfrm>
            <a:off x="7888327" y="3324617"/>
            <a:ext cx="192435" cy="107913"/>
          </a:xfrm>
          <a:prstGeom prst="rect">
            <a:avLst/>
          </a:prstGeom>
          <a:blipFill>
            <a:blip r:embed="rId51" cstate="print"/>
            <a:stretch>
              <a:fillRect/>
            </a:stretch>
          </a:blipFill>
        </p:spPr>
        <p:txBody>
          <a:bodyPr wrap="square" lIns="0" tIns="0" rIns="0" bIns="0" rtlCol="0">
            <a:noAutofit/>
          </a:bodyPr>
          <a:lstStyle/>
          <a:p>
            <a:endParaRPr/>
          </a:p>
        </p:txBody>
      </p:sp>
      <p:sp>
        <p:nvSpPr>
          <p:cNvPr id="279" name="object 53"/>
          <p:cNvSpPr/>
          <p:nvPr/>
        </p:nvSpPr>
        <p:spPr>
          <a:xfrm>
            <a:off x="8389860" y="3282764"/>
            <a:ext cx="112222" cy="52948"/>
          </a:xfrm>
          <a:prstGeom prst="rect">
            <a:avLst/>
          </a:prstGeom>
          <a:blipFill>
            <a:blip r:embed="rId52" cstate="print"/>
            <a:stretch>
              <a:fillRect/>
            </a:stretch>
          </a:blipFill>
        </p:spPr>
        <p:txBody>
          <a:bodyPr wrap="square" lIns="0" tIns="0" rIns="0" bIns="0" rtlCol="0">
            <a:noAutofit/>
          </a:bodyPr>
          <a:lstStyle/>
          <a:p>
            <a:endParaRPr/>
          </a:p>
        </p:txBody>
      </p:sp>
      <p:sp>
        <p:nvSpPr>
          <p:cNvPr id="280" name="object 54"/>
          <p:cNvSpPr/>
          <p:nvPr/>
        </p:nvSpPr>
        <p:spPr>
          <a:xfrm>
            <a:off x="8298420" y="3228806"/>
            <a:ext cx="142105" cy="106399"/>
          </a:xfrm>
          <a:prstGeom prst="rect">
            <a:avLst/>
          </a:prstGeom>
          <a:blipFill>
            <a:blip r:embed="rId53" cstate="print"/>
            <a:stretch>
              <a:fillRect/>
            </a:stretch>
          </a:blipFill>
        </p:spPr>
        <p:txBody>
          <a:bodyPr wrap="square" lIns="0" tIns="0" rIns="0" bIns="0" rtlCol="0">
            <a:noAutofit/>
          </a:bodyPr>
          <a:lstStyle/>
          <a:p>
            <a:endParaRPr/>
          </a:p>
        </p:txBody>
      </p:sp>
      <p:sp>
        <p:nvSpPr>
          <p:cNvPr id="281" name="object 55"/>
          <p:cNvSpPr/>
          <p:nvPr/>
        </p:nvSpPr>
        <p:spPr>
          <a:xfrm>
            <a:off x="8375315" y="3203593"/>
            <a:ext cx="109451" cy="80178"/>
          </a:xfrm>
          <a:prstGeom prst="rect">
            <a:avLst/>
          </a:prstGeom>
          <a:blipFill>
            <a:blip r:embed="rId54" cstate="print"/>
            <a:stretch>
              <a:fillRect/>
            </a:stretch>
          </a:blipFill>
        </p:spPr>
        <p:txBody>
          <a:bodyPr wrap="square" lIns="0" tIns="0" rIns="0" bIns="0" rtlCol="0">
            <a:noAutofit/>
          </a:bodyPr>
          <a:lstStyle/>
          <a:p>
            <a:endParaRPr/>
          </a:p>
        </p:txBody>
      </p:sp>
      <p:sp>
        <p:nvSpPr>
          <p:cNvPr id="282" name="object 56"/>
          <p:cNvSpPr/>
          <p:nvPr/>
        </p:nvSpPr>
        <p:spPr>
          <a:xfrm>
            <a:off x="7878626" y="524940"/>
            <a:ext cx="40178" cy="53452"/>
          </a:xfrm>
          <a:prstGeom prst="rect">
            <a:avLst/>
          </a:prstGeom>
          <a:blipFill>
            <a:blip r:embed="rId55" cstate="print"/>
            <a:stretch>
              <a:fillRect/>
            </a:stretch>
          </a:blipFill>
        </p:spPr>
        <p:txBody>
          <a:bodyPr wrap="square" lIns="0" tIns="0" rIns="0" bIns="0" rtlCol="0">
            <a:noAutofit/>
          </a:bodyPr>
          <a:lstStyle/>
          <a:p>
            <a:endParaRPr/>
          </a:p>
        </p:txBody>
      </p:sp>
      <p:sp>
        <p:nvSpPr>
          <p:cNvPr id="283" name="object 57"/>
          <p:cNvSpPr/>
          <p:nvPr/>
        </p:nvSpPr>
        <p:spPr>
          <a:xfrm>
            <a:off x="7842607" y="490145"/>
            <a:ext cx="76587" cy="75135"/>
          </a:xfrm>
          <a:prstGeom prst="rect">
            <a:avLst/>
          </a:prstGeom>
          <a:blipFill>
            <a:blip r:embed="rId56" cstate="print"/>
            <a:stretch>
              <a:fillRect/>
            </a:stretch>
          </a:blipFill>
        </p:spPr>
        <p:txBody>
          <a:bodyPr wrap="square" lIns="0" tIns="0" rIns="0" bIns="0" rtlCol="0">
            <a:noAutofit/>
          </a:bodyPr>
          <a:lstStyle/>
          <a:p>
            <a:endParaRPr/>
          </a:p>
        </p:txBody>
      </p:sp>
      <p:sp>
        <p:nvSpPr>
          <p:cNvPr id="284" name="object 58"/>
          <p:cNvSpPr/>
          <p:nvPr/>
        </p:nvSpPr>
        <p:spPr>
          <a:xfrm>
            <a:off x="7602228" y="485608"/>
            <a:ext cx="15240" cy="47904"/>
          </a:xfrm>
          <a:prstGeom prst="rect">
            <a:avLst/>
          </a:prstGeom>
          <a:blipFill>
            <a:blip r:embed="rId57" cstate="print"/>
            <a:stretch>
              <a:fillRect/>
            </a:stretch>
          </a:blipFill>
        </p:spPr>
        <p:txBody>
          <a:bodyPr wrap="square" lIns="0" tIns="0" rIns="0" bIns="0" rtlCol="0">
            <a:noAutofit/>
          </a:bodyPr>
          <a:lstStyle/>
          <a:p>
            <a:endParaRPr/>
          </a:p>
        </p:txBody>
      </p:sp>
      <p:sp>
        <p:nvSpPr>
          <p:cNvPr id="285" name="object 59"/>
          <p:cNvSpPr/>
          <p:nvPr/>
        </p:nvSpPr>
        <p:spPr>
          <a:xfrm>
            <a:off x="7802429" y="380719"/>
            <a:ext cx="160712" cy="165903"/>
          </a:xfrm>
          <a:prstGeom prst="rect">
            <a:avLst/>
          </a:prstGeom>
          <a:blipFill>
            <a:blip r:embed="rId58" cstate="print"/>
            <a:stretch>
              <a:fillRect/>
            </a:stretch>
          </a:blipFill>
        </p:spPr>
        <p:txBody>
          <a:bodyPr wrap="square" lIns="0" tIns="0" rIns="0" bIns="0" rtlCol="0">
            <a:noAutofit/>
          </a:bodyPr>
          <a:lstStyle/>
          <a:p>
            <a:endParaRPr/>
          </a:p>
        </p:txBody>
      </p:sp>
      <p:sp>
        <p:nvSpPr>
          <p:cNvPr id="286" name="object 60"/>
          <p:cNvSpPr/>
          <p:nvPr/>
        </p:nvSpPr>
        <p:spPr>
          <a:xfrm>
            <a:off x="7524646" y="451315"/>
            <a:ext cx="128154" cy="79170"/>
          </a:xfrm>
          <a:prstGeom prst="rect">
            <a:avLst/>
          </a:prstGeom>
          <a:blipFill>
            <a:blip r:embed="rId59" cstate="print"/>
            <a:stretch>
              <a:fillRect/>
            </a:stretch>
          </a:blipFill>
        </p:spPr>
        <p:txBody>
          <a:bodyPr wrap="square" lIns="0" tIns="0" rIns="0" bIns="0" rtlCol="0">
            <a:noAutofit/>
          </a:bodyPr>
          <a:lstStyle/>
          <a:p>
            <a:endParaRPr/>
          </a:p>
        </p:txBody>
      </p:sp>
      <p:sp>
        <p:nvSpPr>
          <p:cNvPr id="287" name="object 61"/>
          <p:cNvSpPr/>
          <p:nvPr/>
        </p:nvSpPr>
        <p:spPr>
          <a:xfrm>
            <a:off x="7532958" y="378198"/>
            <a:ext cx="192975" cy="76648"/>
          </a:xfrm>
          <a:prstGeom prst="rect">
            <a:avLst/>
          </a:prstGeom>
          <a:blipFill>
            <a:blip r:embed="rId60" cstate="print"/>
            <a:stretch>
              <a:fillRect/>
            </a:stretch>
          </a:blipFill>
        </p:spPr>
        <p:txBody>
          <a:bodyPr wrap="square" lIns="0" tIns="0" rIns="0" bIns="0" rtlCol="0">
            <a:noAutofit/>
          </a:bodyPr>
          <a:lstStyle/>
          <a:p>
            <a:endParaRPr/>
          </a:p>
        </p:txBody>
      </p:sp>
      <p:sp>
        <p:nvSpPr>
          <p:cNvPr id="288" name="object 62"/>
          <p:cNvSpPr/>
          <p:nvPr/>
        </p:nvSpPr>
        <p:spPr>
          <a:xfrm>
            <a:off x="7872395" y="339371"/>
            <a:ext cx="245917" cy="74631"/>
          </a:xfrm>
          <a:prstGeom prst="rect">
            <a:avLst/>
          </a:prstGeom>
          <a:blipFill>
            <a:blip r:embed="rId61" cstate="print"/>
            <a:stretch>
              <a:fillRect/>
            </a:stretch>
          </a:blipFill>
        </p:spPr>
        <p:txBody>
          <a:bodyPr wrap="square" lIns="0" tIns="0" rIns="0" bIns="0" rtlCol="0">
            <a:noAutofit/>
          </a:bodyPr>
          <a:lstStyle/>
          <a:p>
            <a:endParaRPr/>
          </a:p>
        </p:txBody>
      </p:sp>
      <p:sp>
        <p:nvSpPr>
          <p:cNvPr id="289" name="object 63"/>
          <p:cNvSpPr/>
          <p:nvPr/>
        </p:nvSpPr>
        <p:spPr>
          <a:xfrm>
            <a:off x="7659725" y="309114"/>
            <a:ext cx="190540" cy="93288"/>
          </a:xfrm>
          <a:prstGeom prst="rect">
            <a:avLst/>
          </a:prstGeom>
          <a:blipFill>
            <a:blip r:embed="rId62" cstate="print"/>
            <a:stretch>
              <a:fillRect/>
            </a:stretch>
          </a:blipFill>
        </p:spPr>
        <p:txBody>
          <a:bodyPr wrap="square" lIns="0" tIns="0" rIns="0" bIns="0" rtlCol="0">
            <a:noAutofit/>
          </a:bodyPr>
          <a:lstStyle/>
          <a:p>
            <a:endParaRPr/>
          </a:p>
        </p:txBody>
      </p:sp>
      <p:sp>
        <p:nvSpPr>
          <p:cNvPr id="290" name="object 64"/>
          <p:cNvSpPr/>
          <p:nvPr/>
        </p:nvSpPr>
        <p:spPr>
          <a:xfrm>
            <a:off x="7473385" y="287431"/>
            <a:ext cx="212855" cy="48409"/>
          </a:xfrm>
          <a:prstGeom prst="rect">
            <a:avLst/>
          </a:prstGeom>
          <a:blipFill>
            <a:blip r:embed="rId63" cstate="print"/>
            <a:stretch>
              <a:fillRect/>
            </a:stretch>
          </a:blipFill>
        </p:spPr>
        <p:txBody>
          <a:bodyPr wrap="square" lIns="0" tIns="0" rIns="0" bIns="0" rtlCol="0">
            <a:noAutofit/>
          </a:bodyPr>
          <a:lstStyle/>
          <a:p>
            <a:endParaRPr/>
          </a:p>
        </p:txBody>
      </p:sp>
      <p:sp>
        <p:nvSpPr>
          <p:cNvPr id="291" name="object 65"/>
          <p:cNvSpPr/>
          <p:nvPr/>
        </p:nvSpPr>
        <p:spPr>
          <a:xfrm>
            <a:off x="7785802" y="272490"/>
            <a:ext cx="372686" cy="133442"/>
          </a:xfrm>
          <a:prstGeom prst="rect">
            <a:avLst/>
          </a:prstGeom>
          <a:blipFill>
            <a:blip r:embed="rId64" cstate="print"/>
            <a:stretch>
              <a:fillRect/>
            </a:stretch>
          </a:blipFill>
        </p:spPr>
        <p:txBody>
          <a:bodyPr wrap="square" lIns="0" tIns="0" rIns="0" bIns="0" rtlCol="0">
            <a:noAutofit/>
          </a:bodyPr>
          <a:lstStyle/>
          <a:p>
            <a:endParaRPr/>
          </a:p>
        </p:txBody>
      </p:sp>
      <p:sp>
        <p:nvSpPr>
          <p:cNvPr id="292" name="object 66"/>
          <p:cNvSpPr/>
          <p:nvPr/>
        </p:nvSpPr>
        <p:spPr>
          <a:xfrm>
            <a:off x="7417274" y="264234"/>
            <a:ext cx="316055" cy="54964"/>
          </a:xfrm>
          <a:prstGeom prst="rect">
            <a:avLst/>
          </a:prstGeom>
          <a:blipFill>
            <a:blip r:embed="rId65" cstate="print"/>
            <a:stretch>
              <a:fillRect/>
            </a:stretch>
          </a:blipFill>
        </p:spPr>
        <p:txBody>
          <a:bodyPr wrap="square" lIns="0" tIns="0" rIns="0" bIns="0" rtlCol="0">
            <a:noAutofit/>
          </a:bodyPr>
          <a:lstStyle/>
          <a:p>
            <a:endParaRPr/>
          </a:p>
        </p:txBody>
      </p:sp>
      <p:sp>
        <p:nvSpPr>
          <p:cNvPr id="293" name="object 67"/>
          <p:cNvSpPr/>
          <p:nvPr/>
        </p:nvSpPr>
        <p:spPr>
          <a:xfrm>
            <a:off x="7705444" y="231456"/>
            <a:ext cx="163773" cy="66059"/>
          </a:xfrm>
          <a:prstGeom prst="rect">
            <a:avLst/>
          </a:prstGeom>
          <a:blipFill>
            <a:blip r:embed="rId66" cstate="print"/>
            <a:stretch>
              <a:fillRect/>
            </a:stretch>
          </a:blipFill>
        </p:spPr>
        <p:txBody>
          <a:bodyPr wrap="square" lIns="0" tIns="0" rIns="0" bIns="0" rtlCol="0">
            <a:noAutofit/>
          </a:bodyPr>
          <a:lstStyle/>
          <a:p>
            <a:endParaRPr/>
          </a:p>
        </p:txBody>
      </p:sp>
      <p:sp>
        <p:nvSpPr>
          <p:cNvPr id="294" name="object 68"/>
          <p:cNvSpPr/>
          <p:nvPr/>
        </p:nvSpPr>
        <p:spPr>
          <a:xfrm>
            <a:off x="7461605" y="223389"/>
            <a:ext cx="99138" cy="55973"/>
          </a:xfrm>
          <a:prstGeom prst="rect">
            <a:avLst/>
          </a:prstGeom>
          <a:blipFill>
            <a:blip r:embed="rId67" cstate="print"/>
            <a:stretch>
              <a:fillRect/>
            </a:stretch>
          </a:blipFill>
        </p:spPr>
        <p:txBody>
          <a:bodyPr wrap="square" lIns="0" tIns="0" rIns="0" bIns="0" rtlCol="0">
            <a:noAutofit/>
          </a:bodyPr>
          <a:lstStyle/>
          <a:p>
            <a:endParaRPr/>
          </a:p>
        </p:txBody>
      </p:sp>
      <p:sp>
        <p:nvSpPr>
          <p:cNvPr id="295" name="object 69"/>
          <p:cNvSpPr/>
          <p:nvPr/>
        </p:nvSpPr>
        <p:spPr>
          <a:xfrm>
            <a:off x="7770561" y="253139"/>
            <a:ext cx="26670" cy="1009"/>
          </a:xfrm>
          <a:prstGeom prst="rect">
            <a:avLst/>
          </a:prstGeom>
          <a:blipFill>
            <a:blip r:embed="rId68" cstate="print"/>
            <a:stretch>
              <a:fillRect/>
            </a:stretch>
          </a:blipFill>
        </p:spPr>
        <p:txBody>
          <a:bodyPr wrap="square" lIns="0" tIns="0" rIns="0" bIns="0" rtlCol="0">
            <a:noAutofit/>
          </a:bodyPr>
          <a:lstStyle/>
          <a:p>
            <a:endParaRPr/>
          </a:p>
        </p:txBody>
      </p:sp>
      <p:sp>
        <p:nvSpPr>
          <p:cNvPr id="296" name="object 70"/>
          <p:cNvSpPr/>
          <p:nvPr/>
        </p:nvSpPr>
        <p:spPr>
          <a:xfrm>
            <a:off x="7611927" y="126065"/>
            <a:ext cx="155171" cy="108417"/>
          </a:xfrm>
          <a:prstGeom prst="rect">
            <a:avLst/>
          </a:prstGeom>
          <a:blipFill>
            <a:blip r:embed="rId69" cstate="print"/>
            <a:stretch>
              <a:fillRect/>
            </a:stretch>
          </a:blipFill>
        </p:spPr>
        <p:txBody>
          <a:bodyPr wrap="square" lIns="0" tIns="0" rIns="0" bIns="0" rtlCol="0">
            <a:noAutofit/>
          </a:bodyPr>
          <a:lstStyle/>
          <a:p>
            <a:endParaRPr/>
          </a:p>
        </p:txBody>
      </p:sp>
      <p:sp>
        <p:nvSpPr>
          <p:cNvPr id="297" name="object 71"/>
          <p:cNvSpPr/>
          <p:nvPr/>
        </p:nvSpPr>
        <p:spPr>
          <a:xfrm>
            <a:off x="7837064" y="114468"/>
            <a:ext cx="205046" cy="149766"/>
          </a:xfrm>
          <a:prstGeom prst="rect">
            <a:avLst/>
          </a:prstGeom>
          <a:blipFill>
            <a:blip r:embed="rId70" cstate="print"/>
            <a:stretch>
              <a:fillRect/>
            </a:stretch>
          </a:blipFill>
        </p:spPr>
        <p:txBody>
          <a:bodyPr wrap="square" lIns="0" tIns="0" rIns="0" bIns="0" rtlCol="0">
            <a:noAutofit/>
          </a:bodyPr>
          <a:lstStyle/>
          <a:p>
            <a:endParaRPr/>
          </a:p>
        </p:txBody>
      </p:sp>
      <p:sp>
        <p:nvSpPr>
          <p:cNvPr id="298" name="object 72"/>
          <p:cNvSpPr/>
          <p:nvPr/>
        </p:nvSpPr>
        <p:spPr>
          <a:xfrm>
            <a:off x="7939587" y="103878"/>
            <a:ext cx="110836" cy="75135"/>
          </a:xfrm>
          <a:prstGeom prst="rect">
            <a:avLst/>
          </a:prstGeom>
          <a:blipFill>
            <a:blip r:embed="rId71" cstate="print"/>
            <a:stretch>
              <a:fillRect/>
            </a:stretch>
          </a:blipFill>
        </p:spPr>
        <p:txBody>
          <a:bodyPr wrap="square" lIns="0" tIns="0" rIns="0" bIns="0" rtlCol="0">
            <a:noAutofit/>
          </a:bodyPr>
          <a:lstStyle/>
          <a:p>
            <a:endParaRPr/>
          </a:p>
        </p:txBody>
      </p:sp>
      <p:sp>
        <p:nvSpPr>
          <p:cNvPr id="299" name="object 73"/>
          <p:cNvSpPr/>
          <p:nvPr/>
        </p:nvSpPr>
        <p:spPr>
          <a:xfrm>
            <a:off x="7972148" y="107913"/>
            <a:ext cx="63730" cy="43871"/>
          </a:xfrm>
          <a:prstGeom prst="rect">
            <a:avLst/>
          </a:prstGeom>
          <a:blipFill>
            <a:blip r:embed="rId72" cstate="print"/>
            <a:stretch>
              <a:fillRect/>
            </a:stretch>
          </a:blipFill>
        </p:spPr>
        <p:txBody>
          <a:bodyPr wrap="square" lIns="0" tIns="0" rIns="0" bIns="0" rtlCol="0">
            <a:noAutofit/>
          </a:bodyPr>
          <a:lstStyle/>
          <a:p>
            <a:endParaRPr/>
          </a:p>
        </p:txBody>
      </p:sp>
      <p:sp>
        <p:nvSpPr>
          <p:cNvPr id="300" name="object 74"/>
          <p:cNvSpPr/>
          <p:nvPr/>
        </p:nvSpPr>
        <p:spPr>
          <a:xfrm>
            <a:off x="7616775" y="60511"/>
            <a:ext cx="142702" cy="92785"/>
          </a:xfrm>
          <a:prstGeom prst="rect">
            <a:avLst/>
          </a:prstGeom>
          <a:blipFill>
            <a:blip r:embed="rId73" cstate="print"/>
            <a:stretch>
              <a:fillRect/>
            </a:stretch>
          </a:blipFill>
        </p:spPr>
        <p:txBody>
          <a:bodyPr wrap="square" lIns="0" tIns="0" rIns="0" bIns="0" rtlCol="0">
            <a:noAutofit/>
          </a:bodyPr>
          <a:lstStyle/>
          <a:p>
            <a:endParaRPr/>
          </a:p>
        </p:txBody>
      </p:sp>
      <p:sp>
        <p:nvSpPr>
          <p:cNvPr id="301" name="object 75"/>
          <p:cNvSpPr/>
          <p:nvPr/>
        </p:nvSpPr>
        <p:spPr>
          <a:xfrm>
            <a:off x="8020638" y="2896844"/>
            <a:ext cx="119765" cy="65207"/>
          </a:xfrm>
          <a:prstGeom prst="rect">
            <a:avLst/>
          </a:prstGeom>
          <a:blipFill>
            <a:blip r:embed="rId74" cstate="print"/>
            <a:stretch>
              <a:fillRect/>
            </a:stretch>
          </a:blipFill>
        </p:spPr>
        <p:txBody>
          <a:bodyPr wrap="square" lIns="0" tIns="0" rIns="0" bIns="0" rtlCol="0">
            <a:noAutofit/>
          </a:bodyPr>
          <a:lstStyle/>
          <a:p>
            <a:endParaRPr/>
          </a:p>
        </p:txBody>
      </p:sp>
      <p:sp>
        <p:nvSpPr>
          <p:cNvPr id="302" name="object 76"/>
          <p:cNvSpPr/>
          <p:nvPr/>
        </p:nvSpPr>
        <p:spPr>
          <a:xfrm>
            <a:off x="8002627" y="2878007"/>
            <a:ext cx="58407" cy="48746"/>
          </a:xfrm>
          <a:prstGeom prst="rect">
            <a:avLst/>
          </a:prstGeom>
          <a:blipFill>
            <a:blip r:embed="rId75" cstate="print"/>
            <a:stretch>
              <a:fillRect/>
            </a:stretch>
          </a:blipFill>
        </p:spPr>
        <p:txBody>
          <a:bodyPr wrap="square" lIns="0" tIns="0" rIns="0" bIns="0" rtlCol="0">
            <a:noAutofit/>
          </a:bodyPr>
          <a:lstStyle/>
          <a:p>
            <a:endParaRPr/>
          </a:p>
        </p:txBody>
      </p:sp>
      <p:sp>
        <p:nvSpPr>
          <p:cNvPr id="303" name="object 77"/>
          <p:cNvSpPr/>
          <p:nvPr/>
        </p:nvSpPr>
        <p:spPr>
          <a:xfrm>
            <a:off x="8131867" y="2920869"/>
            <a:ext cx="10687" cy="4202"/>
          </a:xfrm>
          <a:prstGeom prst="rect">
            <a:avLst/>
          </a:prstGeom>
          <a:blipFill>
            <a:blip r:embed="rId76" cstate="print"/>
            <a:stretch>
              <a:fillRect/>
            </a:stretch>
          </a:blipFill>
        </p:spPr>
        <p:txBody>
          <a:bodyPr wrap="square" lIns="0" tIns="0" rIns="0" bIns="0" rtlCol="0">
            <a:noAutofit/>
          </a:bodyPr>
          <a:lstStyle/>
          <a:p>
            <a:endParaRPr/>
          </a:p>
        </p:txBody>
      </p:sp>
      <p:sp>
        <p:nvSpPr>
          <p:cNvPr id="304" name="object 78"/>
          <p:cNvSpPr/>
          <p:nvPr/>
        </p:nvSpPr>
        <p:spPr>
          <a:xfrm>
            <a:off x="8000548" y="2864935"/>
            <a:ext cx="151015" cy="58528"/>
          </a:xfrm>
          <a:prstGeom prst="rect">
            <a:avLst/>
          </a:prstGeom>
          <a:blipFill>
            <a:blip r:embed="rId77" cstate="print"/>
            <a:stretch>
              <a:fillRect/>
            </a:stretch>
          </a:blipFill>
        </p:spPr>
        <p:txBody>
          <a:bodyPr wrap="square" lIns="0" tIns="0" rIns="0" bIns="0" rtlCol="0">
            <a:noAutofit/>
          </a:bodyPr>
          <a:lstStyle/>
          <a:p>
            <a:endParaRPr/>
          </a:p>
        </p:txBody>
      </p:sp>
      <p:sp>
        <p:nvSpPr>
          <p:cNvPr id="305" name="object 79"/>
          <p:cNvSpPr/>
          <p:nvPr/>
        </p:nvSpPr>
        <p:spPr>
          <a:xfrm>
            <a:off x="7765713" y="2768330"/>
            <a:ext cx="385848" cy="130691"/>
          </a:xfrm>
          <a:prstGeom prst="rect">
            <a:avLst/>
          </a:prstGeom>
          <a:blipFill>
            <a:blip r:embed="rId78" cstate="print"/>
            <a:stretch>
              <a:fillRect/>
            </a:stretch>
          </a:blipFill>
        </p:spPr>
        <p:txBody>
          <a:bodyPr wrap="square" lIns="0" tIns="0" rIns="0" bIns="0" rtlCol="0">
            <a:noAutofit/>
          </a:bodyPr>
          <a:lstStyle/>
          <a:p>
            <a:endParaRPr/>
          </a:p>
        </p:txBody>
      </p:sp>
      <p:sp>
        <p:nvSpPr>
          <p:cNvPr id="306" name="object 80"/>
          <p:cNvSpPr/>
          <p:nvPr/>
        </p:nvSpPr>
        <p:spPr>
          <a:xfrm>
            <a:off x="7764327" y="2760344"/>
            <a:ext cx="318204" cy="125226"/>
          </a:xfrm>
          <a:prstGeom prst="rect">
            <a:avLst/>
          </a:prstGeom>
          <a:blipFill>
            <a:blip r:embed="rId79" cstate="print"/>
            <a:stretch>
              <a:fillRect/>
            </a:stretch>
          </a:blipFill>
        </p:spPr>
        <p:txBody>
          <a:bodyPr wrap="square" lIns="0" tIns="0" rIns="0" bIns="0" rtlCol="0">
            <a:noAutofit/>
          </a:bodyPr>
          <a:lstStyle/>
          <a:p>
            <a:endParaRPr/>
          </a:p>
        </p:txBody>
      </p:sp>
      <p:sp>
        <p:nvSpPr>
          <p:cNvPr id="307" name="object 81"/>
          <p:cNvSpPr/>
          <p:nvPr/>
        </p:nvSpPr>
        <p:spPr>
          <a:xfrm>
            <a:off x="7780260" y="2741594"/>
            <a:ext cx="566650" cy="96072"/>
          </a:xfrm>
          <a:prstGeom prst="rect">
            <a:avLst/>
          </a:prstGeom>
          <a:blipFill>
            <a:blip r:embed="rId80" cstate="print"/>
            <a:stretch>
              <a:fillRect/>
            </a:stretch>
          </a:blipFill>
        </p:spPr>
        <p:txBody>
          <a:bodyPr wrap="square" lIns="0" tIns="0" rIns="0" bIns="0" rtlCol="0">
            <a:noAutofit/>
          </a:bodyPr>
          <a:lstStyle/>
          <a:p>
            <a:endParaRPr/>
          </a:p>
        </p:txBody>
      </p:sp>
      <p:sp>
        <p:nvSpPr>
          <p:cNvPr id="308" name="object 82"/>
          <p:cNvSpPr/>
          <p:nvPr/>
        </p:nvSpPr>
        <p:spPr>
          <a:xfrm>
            <a:off x="7745626" y="2675078"/>
            <a:ext cx="586739" cy="89468"/>
          </a:xfrm>
          <a:prstGeom prst="rect">
            <a:avLst/>
          </a:prstGeom>
          <a:blipFill>
            <a:blip r:embed="rId81" cstate="print"/>
            <a:stretch>
              <a:fillRect/>
            </a:stretch>
          </a:blipFill>
        </p:spPr>
        <p:txBody>
          <a:bodyPr wrap="square" lIns="0" tIns="0" rIns="0" bIns="0" rtlCol="0">
            <a:noAutofit/>
          </a:bodyPr>
          <a:lstStyle/>
          <a:p>
            <a:endParaRPr/>
          </a:p>
        </p:txBody>
      </p:sp>
      <p:sp>
        <p:nvSpPr>
          <p:cNvPr id="309" name="object 83"/>
          <p:cNvSpPr/>
          <p:nvPr/>
        </p:nvSpPr>
        <p:spPr>
          <a:xfrm>
            <a:off x="7751861" y="2677980"/>
            <a:ext cx="110066" cy="28575"/>
          </a:xfrm>
          <a:prstGeom prst="rect">
            <a:avLst/>
          </a:prstGeom>
          <a:blipFill>
            <a:blip r:embed="rId82" cstate="print"/>
            <a:stretch>
              <a:fillRect/>
            </a:stretch>
          </a:blipFill>
        </p:spPr>
        <p:txBody>
          <a:bodyPr wrap="square" lIns="0" tIns="0" rIns="0" bIns="0" rtlCol="0">
            <a:noAutofit/>
          </a:bodyPr>
          <a:lstStyle/>
          <a:p>
            <a:endParaRPr/>
          </a:p>
        </p:txBody>
      </p:sp>
      <p:sp>
        <p:nvSpPr>
          <p:cNvPr id="310" name="object 84"/>
          <p:cNvSpPr/>
          <p:nvPr/>
        </p:nvSpPr>
        <p:spPr>
          <a:xfrm>
            <a:off x="7723458" y="2609066"/>
            <a:ext cx="546112" cy="100343"/>
          </a:xfrm>
          <a:prstGeom prst="rect">
            <a:avLst/>
          </a:prstGeom>
          <a:blipFill>
            <a:blip r:embed="rId83" cstate="print"/>
            <a:stretch>
              <a:fillRect/>
            </a:stretch>
          </a:blipFill>
        </p:spPr>
        <p:txBody>
          <a:bodyPr wrap="square" lIns="0" tIns="0" rIns="0" bIns="0" rtlCol="0">
            <a:noAutofit/>
          </a:bodyPr>
          <a:lstStyle/>
          <a:p>
            <a:endParaRPr/>
          </a:p>
        </p:txBody>
      </p:sp>
      <p:sp>
        <p:nvSpPr>
          <p:cNvPr id="311" name="object 85"/>
          <p:cNvSpPr/>
          <p:nvPr/>
        </p:nvSpPr>
        <p:spPr>
          <a:xfrm>
            <a:off x="7708218" y="2631758"/>
            <a:ext cx="90054" cy="40837"/>
          </a:xfrm>
          <a:prstGeom prst="rect">
            <a:avLst/>
          </a:prstGeom>
          <a:blipFill>
            <a:blip r:embed="rId84" cstate="print"/>
            <a:stretch>
              <a:fillRect/>
            </a:stretch>
          </a:blipFill>
        </p:spPr>
        <p:txBody>
          <a:bodyPr wrap="square" lIns="0" tIns="0" rIns="0" bIns="0" rtlCol="0">
            <a:noAutofit/>
          </a:bodyPr>
          <a:lstStyle/>
          <a:p>
            <a:endParaRPr/>
          </a:p>
        </p:txBody>
      </p:sp>
      <p:sp>
        <p:nvSpPr>
          <p:cNvPr id="312" name="object 86"/>
          <p:cNvSpPr/>
          <p:nvPr/>
        </p:nvSpPr>
        <p:spPr>
          <a:xfrm>
            <a:off x="7714451" y="2524453"/>
            <a:ext cx="577042" cy="149326"/>
          </a:xfrm>
          <a:prstGeom prst="rect">
            <a:avLst/>
          </a:prstGeom>
          <a:blipFill>
            <a:blip r:embed="rId85" cstate="print"/>
            <a:stretch>
              <a:fillRect/>
            </a:stretch>
          </a:blipFill>
        </p:spPr>
        <p:txBody>
          <a:bodyPr wrap="square" lIns="0" tIns="0" rIns="0" bIns="0" rtlCol="0">
            <a:noAutofit/>
          </a:bodyPr>
          <a:lstStyle/>
          <a:p>
            <a:endParaRPr/>
          </a:p>
        </p:txBody>
      </p:sp>
      <p:sp>
        <p:nvSpPr>
          <p:cNvPr id="313" name="object 87"/>
          <p:cNvSpPr/>
          <p:nvPr/>
        </p:nvSpPr>
        <p:spPr>
          <a:xfrm>
            <a:off x="8269328" y="2562001"/>
            <a:ext cx="19395" cy="9244"/>
          </a:xfrm>
          <a:prstGeom prst="rect">
            <a:avLst/>
          </a:prstGeom>
          <a:blipFill>
            <a:blip r:embed="rId86" cstate="print"/>
            <a:stretch>
              <a:fillRect/>
            </a:stretch>
          </a:blipFill>
        </p:spPr>
        <p:txBody>
          <a:bodyPr wrap="square" lIns="0" tIns="0" rIns="0" bIns="0" rtlCol="0">
            <a:noAutofit/>
          </a:bodyPr>
          <a:lstStyle/>
          <a:p>
            <a:endParaRPr/>
          </a:p>
        </p:txBody>
      </p:sp>
      <p:sp>
        <p:nvSpPr>
          <p:cNvPr id="314" name="object 88"/>
          <p:cNvSpPr/>
          <p:nvPr/>
        </p:nvSpPr>
        <p:spPr>
          <a:xfrm>
            <a:off x="8177885" y="2551076"/>
            <a:ext cx="51262" cy="9244"/>
          </a:xfrm>
          <a:prstGeom prst="rect">
            <a:avLst/>
          </a:prstGeom>
          <a:blipFill>
            <a:blip r:embed="rId87" cstate="print"/>
            <a:stretch>
              <a:fillRect/>
            </a:stretch>
          </a:blipFill>
        </p:spPr>
        <p:txBody>
          <a:bodyPr wrap="square" lIns="0" tIns="0" rIns="0" bIns="0" rtlCol="0">
            <a:noAutofit/>
          </a:bodyPr>
          <a:lstStyle/>
          <a:p>
            <a:endParaRPr/>
          </a:p>
        </p:txBody>
      </p:sp>
      <p:sp>
        <p:nvSpPr>
          <p:cNvPr id="315" name="object 89"/>
          <p:cNvSpPr/>
          <p:nvPr/>
        </p:nvSpPr>
        <p:spPr>
          <a:xfrm>
            <a:off x="7902180" y="2477957"/>
            <a:ext cx="152400" cy="105028"/>
          </a:xfrm>
          <a:prstGeom prst="rect">
            <a:avLst/>
          </a:prstGeom>
          <a:blipFill>
            <a:blip r:embed="rId88" cstate="print"/>
            <a:stretch>
              <a:fillRect/>
            </a:stretch>
          </a:blipFill>
        </p:spPr>
        <p:txBody>
          <a:bodyPr wrap="square" lIns="0" tIns="0" rIns="0" bIns="0" rtlCol="0">
            <a:noAutofit/>
          </a:bodyPr>
          <a:lstStyle/>
          <a:p>
            <a:endParaRPr/>
          </a:p>
        </p:txBody>
      </p:sp>
      <p:sp>
        <p:nvSpPr>
          <p:cNvPr id="316" name="object 90"/>
          <p:cNvSpPr/>
          <p:nvPr/>
        </p:nvSpPr>
        <p:spPr>
          <a:xfrm>
            <a:off x="8112769" y="1604064"/>
            <a:ext cx="112914" cy="96315"/>
          </a:xfrm>
          <a:prstGeom prst="rect">
            <a:avLst/>
          </a:prstGeom>
          <a:blipFill>
            <a:blip r:embed="rId89" cstate="print"/>
            <a:stretch>
              <a:fillRect/>
            </a:stretch>
          </a:blipFill>
        </p:spPr>
        <p:txBody>
          <a:bodyPr wrap="square" lIns="0" tIns="0" rIns="0" bIns="0" rtlCol="0">
            <a:noAutofit/>
          </a:bodyPr>
          <a:lstStyle/>
          <a:p>
            <a:endParaRPr/>
          </a:p>
        </p:txBody>
      </p:sp>
      <p:sp>
        <p:nvSpPr>
          <p:cNvPr id="317" name="object 91"/>
          <p:cNvSpPr/>
          <p:nvPr/>
        </p:nvSpPr>
        <p:spPr>
          <a:xfrm>
            <a:off x="8071207" y="1601544"/>
            <a:ext cx="114201" cy="59503"/>
          </a:xfrm>
          <a:prstGeom prst="rect">
            <a:avLst/>
          </a:prstGeom>
          <a:blipFill>
            <a:blip r:embed="rId90" cstate="print"/>
            <a:stretch>
              <a:fillRect/>
            </a:stretch>
          </a:blipFill>
        </p:spPr>
        <p:txBody>
          <a:bodyPr wrap="square" lIns="0" tIns="0" rIns="0" bIns="0" rtlCol="0">
            <a:noAutofit/>
          </a:bodyPr>
          <a:lstStyle/>
          <a:p>
            <a:endParaRPr/>
          </a:p>
        </p:txBody>
      </p:sp>
      <p:sp>
        <p:nvSpPr>
          <p:cNvPr id="318" name="object 92"/>
          <p:cNvSpPr/>
          <p:nvPr/>
        </p:nvSpPr>
        <p:spPr>
          <a:xfrm>
            <a:off x="8061507" y="1457830"/>
            <a:ext cx="281120" cy="174979"/>
          </a:xfrm>
          <a:prstGeom prst="rect">
            <a:avLst/>
          </a:prstGeom>
          <a:blipFill>
            <a:blip r:embed="rId91" cstate="print"/>
            <a:stretch>
              <a:fillRect/>
            </a:stretch>
          </a:blipFill>
        </p:spPr>
        <p:txBody>
          <a:bodyPr wrap="square" lIns="0" tIns="0" rIns="0" bIns="0" rtlCol="0">
            <a:noAutofit/>
          </a:bodyPr>
          <a:lstStyle/>
          <a:p>
            <a:endParaRPr/>
          </a:p>
        </p:txBody>
      </p:sp>
      <p:sp>
        <p:nvSpPr>
          <p:cNvPr id="319" name="object 93"/>
          <p:cNvSpPr/>
          <p:nvPr/>
        </p:nvSpPr>
        <p:spPr>
          <a:xfrm>
            <a:off x="8403024" y="1562717"/>
            <a:ext cx="119149" cy="74126"/>
          </a:xfrm>
          <a:prstGeom prst="rect">
            <a:avLst/>
          </a:prstGeom>
          <a:blipFill>
            <a:blip r:embed="rId92" cstate="print"/>
            <a:stretch>
              <a:fillRect/>
            </a:stretch>
          </a:blipFill>
        </p:spPr>
        <p:txBody>
          <a:bodyPr wrap="square" lIns="0" tIns="0" rIns="0" bIns="0" rtlCol="0">
            <a:noAutofit/>
          </a:bodyPr>
          <a:lstStyle/>
          <a:p>
            <a:endParaRPr/>
          </a:p>
        </p:txBody>
      </p:sp>
      <p:sp>
        <p:nvSpPr>
          <p:cNvPr id="320" name="object 94"/>
          <p:cNvSpPr/>
          <p:nvPr/>
        </p:nvSpPr>
        <p:spPr>
          <a:xfrm>
            <a:off x="8268635" y="1485565"/>
            <a:ext cx="243147" cy="142202"/>
          </a:xfrm>
          <a:prstGeom prst="rect">
            <a:avLst/>
          </a:prstGeom>
          <a:blipFill>
            <a:blip r:embed="rId93" cstate="print"/>
            <a:stretch>
              <a:fillRect/>
            </a:stretch>
          </a:blipFill>
        </p:spPr>
        <p:txBody>
          <a:bodyPr wrap="square" lIns="0" tIns="0" rIns="0" bIns="0" rtlCol="0">
            <a:noAutofit/>
          </a:bodyPr>
          <a:lstStyle/>
          <a:p>
            <a:endParaRPr/>
          </a:p>
        </p:txBody>
      </p:sp>
      <p:sp>
        <p:nvSpPr>
          <p:cNvPr id="321" name="object 95"/>
          <p:cNvSpPr/>
          <p:nvPr/>
        </p:nvSpPr>
        <p:spPr>
          <a:xfrm>
            <a:off x="7893867" y="1473967"/>
            <a:ext cx="103247" cy="63537"/>
          </a:xfrm>
          <a:prstGeom prst="rect">
            <a:avLst/>
          </a:prstGeom>
          <a:blipFill>
            <a:blip r:embed="rId94" cstate="print"/>
            <a:stretch>
              <a:fillRect/>
            </a:stretch>
          </a:blipFill>
        </p:spPr>
        <p:txBody>
          <a:bodyPr wrap="square" lIns="0" tIns="0" rIns="0" bIns="0" rtlCol="0">
            <a:noAutofit/>
          </a:bodyPr>
          <a:lstStyle/>
          <a:p>
            <a:endParaRPr/>
          </a:p>
        </p:txBody>
      </p:sp>
      <p:sp>
        <p:nvSpPr>
          <p:cNvPr id="322" name="object 96"/>
          <p:cNvSpPr/>
          <p:nvPr/>
        </p:nvSpPr>
        <p:spPr>
          <a:xfrm>
            <a:off x="7842605" y="1438666"/>
            <a:ext cx="181956" cy="58999"/>
          </a:xfrm>
          <a:prstGeom prst="rect">
            <a:avLst/>
          </a:prstGeom>
          <a:blipFill>
            <a:blip r:embed="rId95" cstate="print"/>
            <a:stretch>
              <a:fillRect/>
            </a:stretch>
          </a:blipFill>
        </p:spPr>
        <p:txBody>
          <a:bodyPr wrap="square" lIns="0" tIns="0" rIns="0" bIns="0" rtlCol="0">
            <a:noAutofit/>
          </a:bodyPr>
          <a:lstStyle/>
          <a:p>
            <a:endParaRPr/>
          </a:p>
        </p:txBody>
      </p:sp>
      <p:sp>
        <p:nvSpPr>
          <p:cNvPr id="323" name="object 97"/>
          <p:cNvSpPr/>
          <p:nvPr/>
        </p:nvSpPr>
        <p:spPr>
          <a:xfrm>
            <a:off x="7895254" y="1417994"/>
            <a:ext cx="299951" cy="47904"/>
          </a:xfrm>
          <a:prstGeom prst="rect">
            <a:avLst/>
          </a:prstGeom>
          <a:blipFill>
            <a:blip r:embed="rId96" cstate="print"/>
            <a:stretch>
              <a:fillRect/>
            </a:stretch>
          </a:blipFill>
        </p:spPr>
        <p:txBody>
          <a:bodyPr wrap="square" lIns="0" tIns="0" rIns="0" bIns="0" rtlCol="0">
            <a:noAutofit/>
          </a:bodyPr>
          <a:lstStyle/>
          <a:p>
            <a:endParaRPr/>
          </a:p>
        </p:txBody>
      </p:sp>
      <p:sp>
        <p:nvSpPr>
          <p:cNvPr id="324" name="object 98"/>
          <p:cNvSpPr/>
          <p:nvPr/>
        </p:nvSpPr>
        <p:spPr>
          <a:xfrm>
            <a:off x="8225866" y="1376022"/>
            <a:ext cx="266477" cy="89128"/>
          </a:xfrm>
          <a:prstGeom prst="rect">
            <a:avLst/>
          </a:prstGeom>
          <a:blipFill>
            <a:blip r:embed="rId97" cstate="print"/>
            <a:stretch>
              <a:fillRect/>
            </a:stretch>
          </a:blipFill>
        </p:spPr>
        <p:txBody>
          <a:bodyPr wrap="square" lIns="0" tIns="0" rIns="0" bIns="0" rtlCol="0">
            <a:noAutofit/>
          </a:bodyPr>
          <a:lstStyle/>
          <a:p>
            <a:endParaRPr/>
          </a:p>
        </p:txBody>
      </p:sp>
      <p:sp>
        <p:nvSpPr>
          <p:cNvPr id="325" name="object 99"/>
          <p:cNvSpPr/>
          <p:nvPr/>
        </p:nvSpPr>
        <p:spPr>
          <a:xfrm>
            <a:off x="7933352" y="1209732"/>
            <a:ext cx="372624" cy="245072"/>
          </a:xfrm>
          <a:prstGeom prst="rect">
            <a:avLst/>
          </a:prstGeom>
          <a:blipFill>
            <a:blip r:embed="rId98" cstate="print"/>
            <a:stretch>
              <a:fillRect/>
            </a:stretch>
          </a:blipFill>
        </p:spPr>
        <p:txBody>
          <a:bodyPr wrap="square" lIns="0" tIns="0" rIns="0" bIns="0" rtlCol="0">
            <a:noAutofit/>
          </a:bodyPr>
          <a:lstStyle/>
          <a:p>
            <a:endParaRPr/>
          </a:p>
        </p:txBody>
      </p:sp>
      <p:sp>
        <p:nvSpPr>
          <p:cNvPr id="326" name="object 100"/>
          <p:cNvSpPr/>
          <p:nvPr/>
        </p:nvSpPr>
        <p:spPr>
          <a:xfrm>
            <a:off x="8466060" y="1374624"/>
            <a:ext cx="124690" cy="47401"/>
          </a:xfrm>
          <a:prstGeom prst="rect">
            <a:avLst/>
          </a:prstGeom>
          <a:blipFill>
            <a:blip r:embed="rId99" cstate="print"/>
            <a:stretch>
              <a:fillRect/>
            </a:stretch>
          </a:blipFill>
        </p:spPr>
        <p:txBody>
          <a:bodyPr wrap="square" lIns="0" tIns="0" rIns="0" bIns="0" rtlCol="0">
            <a:noAutofit/>
          </a:bodyPr>
          <a:lstStyle/>
          <a:p>
            <a:endParaRPr/>
          </a:p>
        </p:txBody>
      </p:sp>
      <p:sp>
        <p:nvSpPr>
          <p:cNvPr id="327" name="object 101"/>
          <p:cNvSpPr/>
          <p:nvPr/>
        </p:nvSpPr>
        <p:spPr>
          <a:xfrm>
            <a:off x="8312276" y="1301506"/>
            <a:ext cx="241739" cy="80178"/>
          </a:xfrm>
          <a:prstGeom prst="rect">
            <a:avLst/>
          </a:prstGeom>
          <a:blipFill>
            <a:blip r:embed="rId100" cstate="print"/>
            <a:stretch>
              <a:fillRect/>
            </a:stretch>
          </a:blipFill>
        </p:spPr>
        <p:txBody>
          <a:bodyPr wrap="square" lIns="0" tIns="0" rIns="0" bIns="0" rtlCol="0">
            <a:noAutofit/>
          </a:bodyPr>
          <a:lstStyle/>
          <a:p>
            <a:endParaRPr/>
          </a:p>
        </p:txBody>
      </p:sp>
      <p:sp>
        <p:nvSpPr>
          <p:cNvPr id="328" name="object 102"/>
          <p:cNvSpPr/>
          <p:nvPr/>
        </p:nvSpPr>
        <p:spPr>
          <a:xfrm>
            <a:off x="8477146" y="1309072"/>
            <a:ext cx="138545" cy="56981"/>
          </a:xfrm>
          <a:prstGeom prst="rect">
            <a:avLst/>
          </a:prstGeom>
          <a:blipFill>
            <a:blip r:embed="rId101" cstate="print"/>
            <a:stretch>
              <a:fillRect/>
            </a:stretch>
          </a:blipFill>
        </p:spPr>
        <p:txBody>
          <a:bodyPr wrap="square" lIns="0" tIns="0" rIns="0" bIns="0" rtlCol="0">
            <a:noAutofit/>
          </a:bodyPr>
          <a:lstStyle/>
          <a:p>
            <a:endParaRPr/>
          </a:p>
        </p:txBody>
      </p:sp>
      <p:sp>
        <p:nvSpPr>
          <p:cNvPr id="329" name="object 103"/>
          <p:cNvSpPr/>
          <p:nvPr/>
        </p:nvSpPr>
        <p:spPr>
          <a:xfrm>
            <a:off x="8014401" y="1203681"/>
            <a:ext cx="53164" cy="74126"/>
          </a:xfrm>
          <a:prstGeom prst="rect">
            <a:avLst/>
          </a:prstGeom>
          <a:blipFill>
            <a:blip r:embed="rId102" cstate="print"/>
            <a:stretch>
              <a:fillRect/>
            </a:stretch>
          </a:blipFill>
        </p:spPr>
        <p:txBody>
          <a:bodyPr wrap="square" lIns="0" tIns="0" rIns="0" bIns="0" rtlCol="0">
            <a:noAutofit/>
          </a:bodyPr>
          <a:lstStyle/>
          <a:p>
            <a:endParaRPr/>
          </a:p>
        </p:txBody>
      </p:sp>
      <p:sp>
        <p:nvSpPr>
          <p:cNvPr id="330" name="object 104"/>
          <p:cNvSpPr/>
          <p:nvPr/>
        </p:nvSpPr>
        <p:spPr>
          <a:xfrm>
            <a:off x="8188971" y="1177963"/>
            <a:ext cx="205739" cy="177501"/>
          </a:xfrm>
          <a:prstGeom prst="rect">
            <a:avLst/>
          </a:prstGeom>
          <a:blipFill>
            <a:blip r:embed="rId103" cstate="print"/>
            <a:stretch>
              <a:fillRect/>
            </a:stretch>
          </a:blipFill>
        </p:spPr>
        <p:txBody>
          <a:bodyPr wrap="square" lIns="0" tIns="0" rIns="0" bIns="0" rtlCol="0">
            <a:noAutofit/>
          </a:bodyPr>
          <a:lstStyle/>
          <a:p>
            <a:endParaRPr/>
          </a:p>
        </p:txBody>
      </p:sp>
      <p:sp>
        <p:nvSpPr>
          <p:cNvPr id="331" name="object 105"/>
          <p:cNvSpPr/>
          <p:nvPr/>
        </p:nvSpPr>
        <p:spPr>
          <a:xfrm>
            <a:off x="8258243" y="1143169"/>
            <a:ext cx="126769" cy="92784"/>
          </a:xfrm>
          <a:prstGeom prst="rect">
            <a:avLst/>
          </a:prstGeom>
          <a:blipFill>
            <a:blip r:embed="rId104" cstate="print"/>
            <a:stretch>
              <a:fillRect/>
            </a:stretch>
          </a:blipFill>
        </p:spPr>
        <p:txBody>
          <a:bodyPr wrap="square" lIns="0" tIns="0" rIns="0" bIns="0" rtlCol="0">
            <a:noAutofit/>
          </a:bodyPr>
          <a:lstStyle/>
          <a:p>
            <a:endParaRPr/>
          </a:p>
        </p:txBody>
      </p:sp>
      <p:sp>
        <p:nvSpPr>
          <p:cNvPr id="338" name="object 114"/>
          <p:cNvSpPr/>
          <p:nvPr/>
        </p:nvSpPr>
        <p:spPr>
          <a:xfrm>
            <a:off x="802483" y="-153914"/>
            <a:ext cx="6268837" cy="907676"/>
          </a:xfrm>
          <a:prstGeom prst="rect">
            <a:avLst/>
          </a:prstGeom>
          <a:blipFill>
            <a:blip r:embed="rId105" cstate="print"/>
            <a:stretch>
              <a:fillRect/>
            </a:stretch>
          </a:blipFill>
        </p:spPr>
        <p:txBody>
          <a:bodyPr wrap="square" lIns="0" tIns="0" rIns="0" bIns="0" rtlCol="0">
            <a:noAutofit/>
          </a:bodyPr>
          <a:lstStyle/>
          <a:p>
            <a:endParaRPr/>
          </a:p>
        </p:txBody>
      </p:sp>
      <p:sp>
        <p:nvSpPr>
          <p:cNvPr id="339" name="object 116"/>
          <p:cNvSpPr/>
          <p:nvPr/>
        </p:nvSpPr>
        <p:spPr>
          <a:xfrm>
            <a:off x="109756" y="800268"/>
            <a:ext cx="7101666" cy="3733577"/>
          </a:xfrm>
          <a:prstGeom prst="rect">
            <a:avLst/>
          </a:prstGeom>
          <a:blipFill>
            <a:blip r:embed="rId106" cstate="print"/>
            <a:stretch>
              <a:fillRect/>
            </a:stretch>
          </a:blipFill>
        </p:spPr>
        <p:txBody>
          <a:bodyPr wrap="square" lIns="0" tIns="0" rIns="0" bIns="0" rtlCol="0">
            <a:noAutofit/>
          </a:bodyPr>
          <a:lstStyle/>
          <a:p>
            <a:endParaRPr/>
          </a:p>
        </p:txBody>
      </p:sp>
      <p:sp>
        <p:nvSpPr>
          <p:cNvPr id="340" name="TextBox 339"/>
          <p:cNvSpPr txBox="1"/>
          <p:nvPr/>
        </p:nvSpPr>
        <p:spPr>
          <a:xfrm>
            <a:off x="442620" y="-184854"/>
            <a:ext cx="6628701" cy="812641"/>
          </a:xfrm>
          <a:prstGeom prst="rect">
            <a:avLst/>
          </a:prstGeom>
          <a:noFill/>
        </p:spPr>
        <p:txBody>
          <a:bodyPr wrap="square" lIns="73262" tIns="36631" rIns="73262" bIns="36631" rtlCol="0">
            <a:spAutoFit/>
          </a:bodyPr>
          <a:lstStyle/>
          <a:p>
            <a:pPr algn="r" rtl="1"/>
            <a:r>
              <a:rPr lang="fa-IR" sz="2600" dirty="0">
                <a:cs typeface="B Nazanin" pitchFamily="2" charset="-78"/>
              </a:rPr>
              <a:t>روش دوم برای افزودن صدا:</a:t>
            </a:r>
          </a:p>
          <a:p>
            <a:pPr algn="r" rtl="1"/>
            <a:r>
              <a:rPr lang="fa-IR" sz="2200" dirty="0">
                <a:cs typeface="B Nazanin" pitchFamily="2" charset="-78"/>
              </a:rPr>
              <a:t>زدن کلید اف 6 یا راست کلیک روی اسلاید و انتخاب گزینه صدا</a:t>
            </a:r>
            <a:endParaRPr lang="en-US" sz="2200" dirty="0">
              <a:cs typeface="B Nazanin" pitchFamily="2" charset="-78"/>
            </a:endParaRPr>
          </a:p>
        </p:txBody>
      </p:sp>
      <p:sp>
        <p:nvSpPr>
          <p:cNvPr id="118" name="Action Button: Home 117">
            <a:hlinkClick r:id="rId107" action="ppaction://hlinksldjump" highlightClick="1"/>
          </p:cNvPr>
          <p:cNvSpPr/>
          <p:nvPr/>
        </p:nvSpPr>
        <p:spPr>
          <a:xfrm>
            <a:off x="109755" y="4689662"/>
            <a:ext cx="554182" cy="398368"/>
          </a:xfrm>
          <a:prstGeom prst="actionButtonHome">
            <a:avLst/>
          </a:prstGeom>
        </p:spPr>
        <p:style>
          <a:lnRef idx="1">
            <a:schemeClr val="accent4"/>
          </a:lnRef>
          <a:fillRef idx="2">
            <a:schemeClr val="accent4"/>
          </a:fillRef>
          <a:effectRef idx="1">
            <a:schemeClr val="accent4"/>
          </a:effectRef>
          <a:fontRef idx="minor">
            <a:schemeClr val="dk1"/>
          </a:fontRef>
        </p:style>
        <p:txBody>
          <a:bodyPr lIns="73262" tIns="36631" rIns="73262" bIns="36631" rtlCol="0" anchor="ctr"/>
          <a:lstStyle/>
          <a:p>
            <a:pPr algn="ctr"/>
            <a:endParaRPr lang="en-US"/>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xit" presetSubtype="0" fill="hold" grpId="0" nodeType="clickEffect">
                                  <p:stCondLst>
                                    <p:cond delay="0"/>
                                  </p:stCondLst>
                                  <p:childTnLst>
                                    <p:animEffect transition="out" filter="fade">
                                      <p:cBhvr>
                                        <p:cTn id="6" dur="1000"/>
                                        <p:tgtEl>
                                          <p:spTgt spid="116"/>
                                        </p:tgtEl>
                                      </p:cBhvr>
                                    </p:animEffect>
                                    <p:anim calcmode="lin" valueType="num">
                                      <p:cBhvr>
                                        <p:cTn id="7" dur="1000"/>
                                        <p:tgtEl>
                                          <p:spTgt spid="116"/>
                                        </p:tgtEl>
                                        <p:attrNameLst>
                                          <p:attrName>ppt_x</p:attrName>
                                        </p:attrNameLst>
                                      </p:cBhvr>
                                      <p:tavLst>
                                        <p:tav tm="0">
                                          <p:val>
                                            <p:strVal val="ppt_x"/>
                                          </p:val>
                                        </p:tav>
                                        <p:tav tm="100000">
                                          <p:val>
                                            <p:strVal val="ppt_x"/>
                                          </p:val>
                                        </p:tav>
                                      </p:tavLst>
                                    </p:anim>
                                    <p:anim calcmode="lin" valueType="num">
                                      <p:cBhvr>
                                        <p:cTn id="8" dur="1000"/>
                                        <p:tgtEl>
                                          <p:spTgt spid="116"/>
                                        </p:tgtEl>
                                        <p:attrNameLst>
                                          <p:attrName>ppt_y</p:attrName>
                                        </p:attrNameLst>
                                      </p:cBhvr>
                                      <p:tavLst>
                                        <p:tav tm="0">
                                          <p:val>
                                            <p:strVal val="ppt_y"/>
                                          </p:val>
                                        </p:tav>
                                        <p:tav tm="100000">
                                          <p:val>
                                            <p:strVal val="ppt_y+.1"/>
                                          </p:val>
                                        </p:tav>
                                      </p:tavLst>
                                    </p:anim>
                                    <p:set>
                                      <p:cBhvr>
                                        <p:cTn id="9" dur="1" fill="hold">
                                          <p:stCondLst>
                                            <p:cond delay="999"/>
                                          </p:stCondLst>
                                        </p:cTn>
                                        <p:tgtEl>
                                          <p:spTgt spid="116"/>
                                        </p:tgtEl>
                                        <p:attrNameLst>
                                          <p:attrName>style.visibility</p:attrName>
                                        </p:attrNameLst>
                                      </p:cBhvr>
                                      <p:to>
                                        <p:strVal val="hidden"/>
                                      </p:to>
                                    </p:set>
                                  </p:childTnLst>
                                </p:cTn>
                              </p:par>
                              <p:par>
                                <p:cTn id="10" presetID="42" presetClass="exit" presetSubtype="0" fill="hold" grpId="0" nodeType="withEffect">
                                  <p:stCondLst>
                                    <p:cond delay="0"/>
                                  </p:stCondLst>
                                  <p:childTnLst>
                                    <p:animEffect transition="out" filter="fade">
                                      <p:cBhvr>
                                        <p:cTn id="11" dur="1000"/>
                                        <p:tgtEl>
                                          <p:spTgt spid="222"/>
                                        </p:tgtEl>
                                      </p:cBhvr>
                                    </p:animEffect>
                                    <p:anim calcmode="lin" valueType="num">
                                      <p:cBhvr>
                                        <p:cTn id="12" dur="1000"/>
                                        <p:tgtEl>
                                          <p:spTgt spid="222"/>
                                        </p:tgtEl>
                                        <p:attrNameLst>
                                          <p:attrName>ppt_x</p:attrName>
                                        </p:attrNameLst>
                                      </p:cBhvr>
                                      <p:tavLst>
                                        <p:tav tm="0">
                                          <p:val>
                                            <p:strVal val="ppt_x"/>
                                          </p:val>
                                        </p:tav>
                                        <p:tav tm="100000">
                                          <p:val>
                                            <p:strVal val="ppt_x"/>
                                          </p:val>
                                        </p:tav>
                                      </p:tavLst>
                                    </p:anim>
                                    <p:anim calcmode="lin" valueType="num">
                                      <p:cBhvr>
                                        <p:cTn id="13" dur="1000"/>
                                        <p:tgtEl>
                                          <p:spTgt spid="222"/>
                                        </p:tgtEl>
                                        <p:attrNameLst>
                                          <p:attrName>ppt_y</p:attrName>
                                        </p:attrNameLst>
                                      </p:cBhvr>
                                      <p:tavLst>
                                        <p:tav tm="0">
                                          <p:val>
                                            <p:strVal val="ppt_y"/>
                                          </p:val>
                                        </p:tav>
                                        <p:tav tm="100000">
                                          <p:val>
                                            <p:strVal val="ppt_y+.1"/>
                                          </p:val>
                                        </p:tav>
                                      </p:tavLst>
                                    </p:anim>
                                    <p:set>
                                      <p:cBhvr>
                                        <p:cTn id="14" dur="1" fill="hold">
                                          <p:stCondLst>
                                            <p:cond delay="999"/>
                                          </p:stCondLst>
                                        </p:cTn>
                                        <p:tgtEl>
                                          <p:spTgt spid="222"/>
                                        </p:tgtEl>
                                        <p:attrNameLst>
                                          <p:attrName>style.visibility</p:attrName>
                                        </p:attrNameLst>
                                      </p:cBhvr>
                                      <p:to>
                                        <p:strVal val="hidden"/>
                                      </p:to>
                                    </p:set>
                                  </p:childTnLst>
                                </p:cTn>
                              </p:par>
                              <p:par>
                                <p:cTn id="15" presetID="42" presetClass="exit" presetSubtype="0" fill="hold" grpId="0" nodeType="withEffect">
                                  <p:stCondLst>
                                    <p:cond delay="0"/>
                                  </p:stCondLst>
                                  <p:childTnLst>
                                    <p:animEffect transition="out" filter="fade">
                                      <p:cBhvr>
                                        <p:cTn id="16" dur="1000"/>
                                        <p:tgtEl>
                                          <p:spTgt spid="223"/>
                                        </p:tgtEl>
                                      </p:cBhvr>
                                    </p:animEffect>
                                    <p:anim calcmode="lin" valueType="num">
                                      <p:cBhvr>
                                        <p:cTn id="17" dur="1000"/>
                                        <p:tgtEl>
                                          <p:spTgt spid="223"/>
                                        </p:tgtEl>
                                        <p:attrNameLst>
                                          <p:attrName>ppt_x</p:attrName>
                                        </p:attrNameLst>
                                      </p:cBhvr>
                                      <p:tavLst>
                                        <p:tav tm="0">
                                          <p:val>
                                            <p:strVal val="ppt_x"/>
                                          </p:val>
                                        </p:tav>
                                        <p:tav tm="100000">
                                          <p:val>
                                            <p:strVal val="ppt_x"/>
                                          </p:val>
                                        </p:tav>
                                      </p:tavLst>
                                    </p:anim>
                                    <p:anim calcmode="lin" valueType="num">
                                      <p:cBhvr>
                                        <p:cTn id="18" dur="1000"/>
                                        <p:tgtEl>
                                          <p:spTgt spid="223"/>
                                        </p:tgtEl>
                                        <p:attrNameLst>
                                          <p:attrName>ppt_y</p:attrName>
                                        </p:attrNameLst>
                                      </p:cBhvr>
                                      <p:tavLst>
                                        <p:tav tm="0">
                                          <p:val>
                                            <p:strVal val="ppt_y"/>
                                          </p:val>
                                        </p:tav>
                                        <p:tav tm="100000">
                                          <p:val>
                                            <p:strVal val="ppt_y+.1"/>
                                          </p:val>
                                        </p:tav>
                                      </p:tavLst>
                                    </p:anim>
                                    <p:set>
                                      <p:cBhvr>
                                        <p:cTn id="19" dur="1" fill="hold">
                                          <p:stCondLst>
                                            <p:cond delay="999"/>
                                          </p:stCondLst>
                                        </p:cTn>
                                        <p:tgtEl>
                                          <p:spTgt spid="223"/>
                                        </p:tgtEl>
                                        <p:attrNameLst>
                                          <p:attrName>style.visibility</p:attrName>
                                        </p:attrNameLst>
                                      </p:cBhvr>
                                      <p:to>
                                        <p:strVal val="hidden"/>
                                      </p:to>
                                    </p:set>
                                  </p:childTnLst>
                                </p:cTn>
                              </p:par>
                              <p:par>
                                <p:cTn id="20" presetID="42" presetClass="exit" presetSubtype="0" fill="hold" grpId="0" nodeType="withEffect">
                                  <p:stCondLst>
                                    <p:cond delay="0"/>
                                  </p:stCondLst>
                                  <p:childTnLst>
                                    <p:animEffect transition="out" filter="fade">
                                      <p:cBhvr>
                                        <p:cTn id="21" dur="1000"/>
                                        <p:tgtEl>
                                          <p:spTgt spid="231"/>
                                        </p:tgtEl>
                                      </p:cBhvr>
                                    </p:animEffect>
                                    <p:anim calcmode="lin" valueType="num">
                                      <p:cBhvr>
                                        <p:cTn id="22" dur="1000"/>
                                        <p:tgtEl>
                                          <p:spTgt spid="231"/>
                                        </p:tgtEl>
                                        <p:attrNameLst>
                                          <p:attrName>ppt_x</p:attrName>
                                        </p:attrNameLst>
                                      </p:cBhvr>
                                      <p:tavLst>
                                        <p:tav tm="0">
                                          <p:val>
                                            <p:strVal val="ppt_x"/>
                                          </p:val>
                                        </p:tav>
                                        <p:tav tm="100000">
                                          <p:val>
                                            <p:strVal val="ppt_x"/>
                                          </p:val>
                                        </p:tav>
                                      </p:tavLst>
                                    </p:anim>
                                    <p:anim calcmode="lin" valueType="num">
                                      <p:cBhvr>
                                        <p:cTn id="23" dur="1000"/>
                                        <p:tgtEl>
                                          <p:spTgt spid="231"/>
                                        </p:tgtEl>
                                        <p:attrNameLst>
                                          <p:attrName>ppt_y</p:attrName>
                                        </p:attrNameLst>
                                      </p:cBhvr>
                                      <p:tavLst>
                                        <p:tav tm="0">
                                          <p:val>
                                            <p:strVal val="ppt_y"/>
                                          </p:val>
                                        </p:tav>
                                        <p:tav tm="100000">
                                          <p:val>
                                            <p:strVal val="ppt_y+.1"/>
                                          </p:val>
                                        </p:tav>
                                      </p:tavLst>
                                    </p:anim>
                                    <p:set>
                                      <p:cBhvr>
                                        <p:cTn id="24" dur="1" fill="hold">
                                          <p:stCondLst>
                                            <p:cond delay="999"/>
                                          </p:stCondLst>
                                        </p:cTn>
                                        <p:tgtEl>
                                          <p:spTgt spid="231"/>
                                        </p:tgtEl>
                                        <p:attrNameLst>
                                          <p:attrName>style.visibility</p:attrName>
                                        </p:attrNameLst>
                                      </p:cBhvr>
                                      <p:to>
                                        <p:strVal val="hidden"/>
                                      </p:to>
                                    </p:set>
                                  </p:childTnLst>
                                </p:cTn>
                              </p:par>
                              <p:par>
                                <p:cTn id="25" presetID="42" presetClass="exit" presetSubtype="0" fill="hold" grpId="0" nodeType="withEffect">
                                  <p:stCondLst>
                                    <p:cond delay="0"/>
                                  </p:stCondLst>
                                  <p:childTnLst>
                                    <p:animEffect transition="out" filter="fade">
                                      <p:cBhvr>
                                        <p:cTn id="26" dur="1000"/>
                                        <p:tgtEl>
                                          <p:spTgt spid="233"/>
                                        </p:tgtEl>
                                      </p:cBhvr>
                                    </p:animEffect>
                                    <p:anim calcmode="lin" valueType="num">
                                      <p:cBhvr>
                                        <p:cTn id="27" dur="1000"/>
                                        <p:tgtEl>
                                          <p:spTgt spid="233"/>
                                        </p:tgtEl>
                                        <p:attrNameLst>
                                          <p:attrName>ppt_x</p:attrName>
                                        </p:attrNameLst>
                                      </p:cBhvr>
                                      <p:tavLst>
                                        <p:tav tm="0">
                                          <p:val>
                                            <p:strVal val="ppt_x"/>
                                          </p:val>
                                        </p:tav>
                                        <p:tav tm="100000">
                                          <p:val>
                                            <p:strVal val="ppt_x"/>
                                          </p:val>
                                        </p:tav>
                                      </p:tavLst>
                                    </p:anim>
                                    <p:anim calcmode="lin" valueType="num">
                                      <p:cBhvr>
                                        <p:cTn id="28" dur="1000"/>
                                        <p:tgtEl>
                                          <p:spTgt spid="233"/>
                                        </p:tgtEl>
                                        <p:attrNameLst>
                                          <p:attrName>ppt_y</p:attrName>
                                        </p:attrNameLst>
                                      </p:cBhvr>
                                      <p:tavLst>
                                        <p:tav tm="0">
                                          <p:val>
                                            <p:strVal val="ppt_y"/>
                                          </p:val>
                                        </p:tav>
                                        <p:tav tm="100000">
                                          <p:val>
                                            <p:strVal val="ppt_y+.1"/>
                                          </p:val>
                                        </p:tav>
                                      </p:tavLst>
                                    </p:anim>
                                    <p:set>
                                      <p:cBhvr>
                                        <p:cTn id="29" dur="1" fill="hold">
                                          <p:stCondLst>
                                            <p:cond delay="999"/>
                                          </p:stCondLst>
                                        </p:cTn>
                                        <p:tgtEl>
                                          <p:spTgt spid="233"/>
                                        </p:tgtEl>
                                        <p:attrNameLst>
                                          <p:attrName>style.visibility</p:attrName>
                                        </p:attrNameLst>
                                      </p:cBhvr>
                                      <p:to>
                                        <p:strVal val="hidden"/>
                                      </p:to>
                                    </p:set>
                                  </p:childTnLst>
                                </p:cTn>
                              </p:par>
                              <p:par>
                                <p:cTn id="30" presetID="42" presetClass="exit" presetSubtype="0" fill="hold" grpId="0" nodeType="withEffect">
                                  <p:stCondLst>
                                    <p:cond delay="0"/>
                                  </p:stCondLst>
                                  <p:childTnLst>
                                    <p:animEffect transition="out" filter="fade">
                                      <p:cBhvr>
                                        <p:cTn id="31" dur="1000"/>
                                        <p:tgtEl>
                                          <p:spTgt spid="234"/>
                                        </p:tgtEl>
                                      </p:cBhvr>
                                    </p:animEffect>
                                    <p:anim calcmode="lin" valueType="num">
                                      <p:cBhvr>
                                        <p:cTn id="32" dur="1000"/>
                                        <p:tgtEl>
                                          <p:spTgt spid="234"/>
                                        </p:tgtEl>
                                        <p:attrNameLst>
                                          <p:attrName>ppt_x</p:attrName>
                                        </p:attrNameLst>
                                      </p:cBhvr>
                                      <p:tavLst>
                                        <p:tav tm="0">
                                          <p:val>
                                            <p:strVal val="ppt_x"/>
                                          </p:val>
                                        </p:tav>
                                        <p:tav tm="100000">
                                          <p:val>
                                            <p:strVal val="ppt_x"/>
                                          </p:val>
                                        </p:tav>
                                      </p:tavLst>
                                    </p:anim>
                                    <p:anim calcmode="lin" valueType="num">
                                      <p:cBhvr>
                                        <p:cTn id="33" dur="1000"/>
                                        <p:tgtEl>
                                          <p:spTgt spid="234"/>
                                        </p:tgtEl>
                                        <p:attrNameLst>
                                          <p:attrName>ppt_y</p:attrName>
                                        </p:attrNameLst>
                                      </p:cBhvr>
                                      <p:tavLst>
                                        <p:tav tm="0">
                                          <p:val>
                                            <p:strVal val="ppt_y"/>
                                          </p:val>
                                        </p:tav>
                                        <p:tav tm="100000">
                                          <p:val>
                                            <p:strVal val="ppt_y+.1"/>
                                          </p:val>
                                        </p:tav>
                                      </p:tavLst>
                                    </p:anim>
                                    <p:set>
                                      <p:cBhvr>
                                        <p:cTn id="34" dur="1" fill="hold">
                                          <p:stCondLst>
                                            <p:cond delay="999"/>
                                          </p:stCondLst>
                                        </p:cTn>
                                        <p:tgtEl>
                                          <p:spTgt spid="234"/>
                                        </p:tgtEl>
                                        <p:attrNameLst>
                                          <p:attrName>style.visibility</p:attrName>
                                        </p:attrNameLst>
                                      </p:cBhvr>
                                      <p:to>
                                        <p:strVal val="hidden"/>
                                      </p:to>
                                    </p:set>
                                  </p:childTnLst>
                                </p:cTn>
                              </p:par>
                              <p:par>
                                <p:cTn id="35" presetID="42" presetClass="exit" presetSubtype="0" fill="hold" grpId="0" nodeType="withEffect">
                                  <p:stCondLst>
                                    <p:cond delay="0"/>
                                  </p:stCondLst>
                                  <p:childTnLst>
                                    <p:animEffect transition="out" filter="fade">
                                      <p:cBhvr>
                                        <p:cTn id="36" dur="1000"/>
                                        <p:tgtEl>
                                          <p:spTgt spid="235"/>
                                        </p:tgtEl>
                                      </p:cBhvr>
                                    </p:animEffect>
                                    <p:anim calcmode="lin" valueType="num">
                                      <p:cBhvr>
                                        <p:cTn id="37" dur="1000"/>
                                        <p:tgtEl>
                                          <p:spTgt spid="235"/>
                                        </p:tgtEl>
                                        <p:attrNameLst>
                                          <p:attrName>ppt_x</p:attrName>
                                        </p:attrNameLst>
                                      </p:cBhvr>
                                      <p:tavLst>
                                        <p:tav tm="0">
                                          <p:val>
                                            <p:strVal val="ppt_x"/>
                                          </p:val>
                                        </p:tav>
                                        <p:tav tm="100000">
                                          <p:val>
                                            <p:strVal val="ppt_x"/>
                                          </p:val>
                                        </p:tav>
                                      </p:tavLst>
                                    </p:anim>
                                    <p:anim calcmode="lin" valueType="num">
                                      <p:cBhvr>
                                        <p:cTn id="38" dur="1000"/>
                                        <p:tgtEl>
                                          <p:spTgt spid="235"/>
                                        </p:tgtEl>
                                        <p:attrNameLst>
                                          <p:attrName>ppt_y</p:attrName>
                                        </p:attrNameLst>
                                      </p:cBhvr>
                                      <p:tavLst>
                                        <p:tav tm="0">
                                          <p:val>
                                            <p:strVal val="ppt_y"/>
                                          </p:val>
                                        </p:tav>
                                        <p:tav tm="100000">
                                          <p:val>
                                            <p:strVal val="ppt_y+.1"/>
                                          </p:val>
                                        </p:tav>
                                      </p:tavLst>
                                    </p:anim>
                                    <p:set>
                                      <p:cBhvr>
                                        <p:cTn id="39" dur="1" fill="hold">
                                          <p:stCondLst>
                                            <p:cond delay="999"/>
                                          </p:stCondLst>
                                        </p:cTn>
                                        <p:tgtEl>
                                          <p:spTgt spid="235"/>
                                        </p:tgtEl>
                                        <p:attrNameLst>
                                          <p:attrName>style.visibility</p:attrName>
                                        </p:attrNameLst>
                                      </p:cBhvr>
                                      <p:to>
                                        <p:strVal val="hidden"/>
                                      </p:to>
                                    </p:set>
                                  </p:childTnLst>
                                </p:cTn>
                              </p:par>
                              <p:par>
                                <p:cTn id="40" presetID="42" presetClass="exit" presetSubtype="0" fill="hold" grpId="0" nodeType="withEffect">
                                  <p:stCondLst>
                                    <p:cond delay="0"/>
                                  </p:stCondLst>
                                  <p:childTnLst>
                                    <p:animEffect transition="out" filter="fade">
                                      <p:cBhvr>
                                        <p:cTn id="41" dur="1000"/>
                                        <p:tgtEl>
                                          <p:spTgt spid="236"/>
                                        </p:tgtEl>
                                      </p:cBhvr>
                                    </p:animEffect>
                                    <p:anim calcmode="lin" valueType="num">
                                      <p:cBhvr>
                                        <p:cTn id="42" dur="1000"/>
                                        <p:tgtEl>
                                          <p:spTgt spid="236"/>
                                        </p:tgtEl>
                                        <p:attrNameLst>
                                          <p:attrName>ppt_x</p:attrName>
                                        </p:attrNameLst>
                                      </p:cBhvr>
                                      <p:tavLst>
                                        <p:tav tm="0">
                                          <p:val>
                                            <p:strVal val="ppt_x"/>
                                          </p:val>
                                        </p:tav>
                                        <p:tav tm="100000">
                                          <p:val>
                                            <p:strVal val="ppt_x"/>
                                          </p:val>
                                        </p:tav>
                                      </p:tavLst>
                                    </p:anim>
                                    <p:anim calcmode="lin" valueType="num">
                                      <p:cBhvr>
                                        <p:cTn id="43" dur="1000"/>
                                        <p:tgtEl>
                                          <p:spTgt spid="236"/>
                                        </p:tgtEl>
                                        <p:attrNameLst>
                                          <p:attrName>ppt_y</p:attrName>
                                        </p:attrNameLst>
                                      </p:cBhvr>
                                      <p:tavLst>
                                        <p:tav tm="0">
                                          <p:val>
                                            <p:strVal val="ppt_y"/>
                                          </p:val>
                                        </p:tav>
                                        <p:tav tm="100000">
                                          <p:val>
                                            <p:strVal val="ppt_y+.1"/>
                                          </p:val>
                                        </p:tav>
                                      </p:tavLst>
                                    </p:anim>
                                    <p:set>
                                      <p:cBhvr>
                                        <p:cTn id="44" dur="1" fill="hold">
                                          <p:stCondLst>
                                            <p:cond delay="999"/>
                                          </p:stCondLst>
                                        </p:cTn>
                                        <p:tgtEl>
                                          <p:spTgt spid="236"/>
                                        </p:tgtEl>
                                        <p:attrNameLst>
                                          <p:attrName>style.visibility</p:attrName>
                                        </p:attrNameLst>
                                      </p:cBhvr>
                                      <p:to>
                                        <p:strVal val="hidden"/>
                                      </p:to>
                                    </p:set>
                                  </p:childTnLst>
                                </p:cTn>
                              </p:par>
                              <p:par>
                                <p:cTn id="45" presetID="42" presetClass="exit" presetSubtype="0" fill="hold" grpId="0" nodeType="withEffect">
                                  <p:stCondLst>
                                    <p:cond delay="0"/>
                                  </p:stCondLst>
                                  <p:childTnLst>
                                    <p:animEffect transition="out" filter="fade">
                                      <p:cBhvr>
                                        <p:cTn id="46" dur="1000"/>
                                        <p:tgtEl>
                                          <p:spTgt spid="237"/>
                                        </p:tgtEl>
                                      </p:cBhvr>
                                    </p:animEffect>
                                    <p:anim calcmode="lin" valueType="num">
                                      <p:cBhvr>
                                        <p:cTn id="47" dur="1000"/>
                                        <p:tgtEl>
                                          <p:spTgt spid="237"/>
                                        </p:tgtEl>
                                        <p:attrNameLst>
                                          <p:attrName>ppt_x</p:attrName>
                                        </p:attrNameLst>
                                      </p:cBhvr>
                                      <p:tavLst>
                                        <p:tav tm="0">
                                          <p:val>
                                            <p:strVal val="ppt_x"/>
                                          </p:val>
                                        </p:tav>
                                        <p:tav tm="100000">
                                          <p:val>
                                            <p:strVal val="ppt_x"/>
                                          </p:val>
                                        </p:tav>
                                      </p:tavLst>
                                    </p:anim>
                                    <p:anim calcmode="lin" valueType="num">
                                      <p:cBhvr>
                                        <p:cTn id="48" dur="1000"/>
                                        <p:tgtEl>
                                          <p:spTgt spid="237"/>
                                        </p:tgtEl>
                                        <p:attrNameLst>
                                          <p:attrName>ppt_y</p:attrName>
                                        </p:attrNameLst>
                                      </p:cBhvr>
                                      <p:tavLst>
                                        <p:tav tm="0">
                                          <p:val>
                                            <p:strVal val="ppt_y"/>
                                          </p:val>
                                        </p:tav>
                                        <p:tav tm="100000">
                                          <p:val>
                                            <p:strVal val="ppt_y+.1"/>
                                          </p:val>
                                        </p:tav>
                                      </p:tavLst>
                                    </p:anim>
                                    <p:set>
                                      <p:cBhvr>
                                        <p:cTn id="49" dur="1" fill="hold">
                                          <p:stCondLst>
                                            <p:cond delay="999"/>
                                          </p:stCondLst>
                                        </p:cTn>
                                        <p:tgtEl>
                                          <p:spTgt spid="237"/>
                                        </p:tgtEl>
                                        <p:attrNameLst>
                                          <p:attrName>style.visibility</p:attrName>
                                        </p:attrNameLst>
                                      </p:cBhvr>
                                      <p:to>
                                        <p:strVal val="hidden"/>
                                      </p:to>
                                    </p:set>
                                  </p:childTnLst>
                                </p:cTn>
                              </p:par>
                              <p:par>
                                <p:cTn id="50" presetID="42" presetClass="exit" presetSubtype="0" fill="hold" grpId="0" nodeType="withEffect">
                                  <p:stCondLst>
                                    <p:cond delay="0"/>
                                  </p:stCondLst>
                                  <p:childTnLst>
                                    <p:animEffect transition="out" filter="fade">
                                      <p:cBhvr>
                                        <p:cTn id="51" dur="1000"/>
                                        <p:tgtEl>
                                          <p:spTgt spid="238"/>
                                        </p:tgtEl>
                                      </p:cBhvr>
                                    </p:animEffect>
                                    <p:anim calcmode="lin" valueType="num">
                                      <p:cBhvr>
                                        <p:cTn id="52" dur="1000"/>
                                        <p:tgtEl>
                                          <p:spTgt spid="238"/>
                                        </p:tgtEl>
                                        <p:attrNameLst>
                                          <p:attrName>ppt_x</p:attrName>
                                        </p:attrNameLst>
                                      </p:cBhvr>
                                      <p:tavLst>
                                        <p:tav tm="0">
                                          <p:val>
                                            <p:strVal val="ppt_x"/>
                                          </p:val>
                                        </p:tav>
                                        <p:tav tm="100000">
                                          <p:val>
                                            <p:strVal val="ppt_x"/>
                                          </p:val>
                                        </p:tav>
                                      </p:tavLst>
                                    </p:anim>
                                    <p:anim calcmode="lin" valueType="num">
                                      <p:cBhvr>
                                        <p:cTn id="53" dur="1000"/>
                                        <p:tgtEl>
                                          <p:spTgt spid="238"/>
                                        </p:tgtEl>
                                        <p:attrNameLst>
                                          <p:attrName>ppt_y</p:attrName>
                                        </p:attrNameLst>
                                      </p:cBhvr>
                                      <p:tavLst>
                                        <p:tav tm="0">
                                          <p:val>
                                            <p:strVal val="ppt_y"/>
                                          </p:val>
                                        </p:tav>
                                        <p:tav tm="100000">
                                          <p:val>
                                            <p:strVal val="ppt_y+.1"/>
                                          </p:val>
                                        </p:tav>
                                      </p:tavLst>
                                    </p:anim>
                                    <p:set>
                                      <p:cBhvr>
                                        <p:cTn id="54" dur="1" fill="hold">
                                          <p:stCondLst>
                                            <p:cond delay="999"/>
                                          </p:stCondLst>
                                        </p:cTn>
                                        <p:tgtEl>
                                          <p:spTgt spid="238"/>
                                        </p:tgtEl>
                                        <p:attrNameLst>
                                          <p:attrName>style.visibility</p:attrName>
                                        </p:attrNameLst>
                                      </p:cBhvr>
                                      <p:to>
                                        <p:strVal val="hidden"/>
                                      </p:to>
                                    </p:set>
                                  </p:childTnLst>
                                </p:cTn>
                              </p:par>
                              <p:par>
                                <p:cTn id="55" presetID="42" presetClass="exit" presetSubtype="0" fill="hold" grpId="0" nodeType="withEffect">
                                  <p:stCondLst>
                                    <p:cond delay="0"/>
                                  </p:stCondLst>
                                  <p:childTnLst>
                                    <p:animEffect transition="out" filter="fade">
                                      <p:cBhvr>
                                        <p:cTn id="56" dur="1000"/>
                                        <p:tgtEl>
                                          <p:spTgt spid="239"/>
                                        </p:tgtEl>
                                      </p:cBhvr>
                                    </p:animEffect>
                                    <p:anim calcmode="lin" valueType="num">
                                      <p:cBhvr>
                                        <p:cTn id="57" dur="1000"/>
                                        <p:tgtEl>
                                          <p:spTgt spid="239"/>
                                        </p:tgtEl>
                                        <p:attrNameLst>
                                          <p:attrName>ppt_x</p:attrName>
                                        </p:attrNameLst>
                                      </p:cBhvr>
                                      <p:tavLst>
                                        <p:tav tm="0">
                                          <p:val>
                                            <p:strVal val="ppt_x"/>
                                          </p:val>
                                        </p:tav>
                                        <p:tav tm="100000">
                                          <p:val>
                                            <p:strVal val="ppt_x"/>
                                          </p:val>
                                        </p:tav>
                                      </p:tavLst>
                                    </p:anim>
                                    <p:anim calcmode="lin" valueType="num">
                                      <p:cBhvr>
                                        <p:cTn id="58" dur="1000"/>
                                        <p:tgtEl>
                                          <p:spTgt spid="239"/>
                                        </p:tgtEl>
                                        <p:attrNameLst>
                                          <p:attrName>ppt_y</p:attrName>
                                        </p:attrNameLst>
                                      </p:cBhvr>
                                      <p:tavLst>
                                        <p:tav tm="0">
                                          <p:val>
                                            <p:strVal val="ppt_y"/>
                                          </p:val>
                                        </p:tav>
                                        <p:tav tm="100000">
                                          <p:val>
                                            <p:strVal val="ppt_y+.1"/>
                                          </p:val>
                                        </p:tav>
                                      </p:tavLst>
                                    </p:anim>
                                    <p:set>
                                      <p:cBhvr>
                                        <p:cTn id="59" dur="1" fill="hold">
                                          <p:stCondLst>
                                            <p:cond delay="999"/>
                                          </p:stCondLst>
                                        </p:cTn>
                                        <p:tgtEl>
                                          <p:spTgt spid="239"/>
                                        </p:tgtEl>
                                        <p:attrNameLst>
                                          <p:attrName>style.visibility</p:attrName>
                                        </p:attrNameLst>
                                      </p:cBhvr>
                                      <p:to>
                                        <p:strVal val="hidden"/>
                                      </p:to>
                                    </p:set>
                                  </p:childTnLst>
                                </p:cTn>
                              </p:par>
                              <p:par>
                                <p:cTn id="60" presetID="42" presetClass="exit" presetSubtype="0" fill="hold" grpId="0" nodeType="withEffect">
                                  <p:stCondLst>
                                    <p:cond delay="0"/>
                                  </p:stCondLst>
                                  <p:childTnLst>
                                    <p:animEffect transition="out" filter="fade">
                                      <p:cBhvr>
                                        <p:cTn id="61" dur="1000"/>
                                        <p:tgtEl>
                                          <p:spTgt spid="240"/>
                                        </p:tgtEl>
                                      </p:cBhvr>
                                    </p:animEffect>
                                    <p:anim calcmode="lin" valueType="num">
                                      <p:cBhvr>
                                        <p:cTn id="62" dur="1000"/>
                                        <p:tgtEl>
                                          <p:spTgt spid="240"/>
                                        </p:tgtEl>
                                        <p:attrNameLst>
                                          <p:attrName>ppt_x</p:attrName>
                                        </p:attrNameLst>
                                      </p:cBhvr>
                                      <p:tavLst>
                                        <p:tav tm="0">
                                          <p:val>
                                            <p:strVal val="ppt_x"/>
                                          </p:val>
                                        </p:tav>
                                        <p:tav tm="100000">
                                          <p:val>
                                            <p:strVal val="ppt_x"/>
                                          </p:val>
                                        </p:tav>
                                      </p:tavLst>
                                    </p:anim>
                                    <p:anim calcmode="lin" valueType="num">
                                      <p:cBhvr>
                                        <p:cTn id="63" dur="1000"/>
                                        <p:tgtEl>
                                          <p:spTgt spid="240"/>
                                        </p:tgtEl>
                                        <p:attrNameLst>
                                          <p:attrName>ppt_y</p:attrName>
                                        </p:attrNameLst>
                                      </p:cBhvr>
                                      <p:tavLst>
                                        <p:tav tm="0">
                                          <p:val>
                                            <p:strVal val="ppt_y"/>
                                          </p:val>
                                        </p:tav>
                                        <p:tav tm="100000">
                                          <p:val>
                                            <p:strVal val="ppt_y+.1"/>
                                          </p:val>
                                        </p:tav>
                                      </p:tavLst>
                                    </p:anim>
                                    <p:set>
                                      <p:cBhvr>
                                        <p:cTn id="64" dur="1" fill="hold">
                                          <p:stCondLst>
                                            <p:cond delay="999"/>
                                          </p:stCondLst>
                                        </p:cTn>
                                        <p:tgtEl>
                                          <p:spTgt spid="240"/>
                                        </p:tgtEl>
                                        <p:attrNameLst>
                                          <p:attrName>style.visibility</p:attrName>
                                        </p:attrNameLst>
                                      </p:cBhvr>
                                      <p:to>
                                        <p:strVal val="hidden"/>
                                      </p:to>
                                    </p:set>
                                  </p:childTnLst>
                                </p:cTn>
                              </p:par>
                              <p:par>
                                <p:cTn id="65" presetID="42" presetClass="exit" presetSubtype="0" fill="hold" grpId="0" nodeType="withEffect">
                                  <p:stCondLst>
                                    <p:cond delay="0"/>
                                  </p:stCondLst>
                                  <p:childTnLst>
                                    <p:animEffect transition="out" filter="fade">
                                      <p:cBhvr>
                                        <p:cTn id="66" dur="1000"/>
                                        <p:tgtEl>
                                          <p:spTgt spid="241"/>
                                        </p:tgtEl>
                                      </p:cBhvr>
                                    </p:animEffect>
                                    <p:anim calcmode="lin" valueType="num">
                                      <p:cBhvr>
                                        <p:cTn id="67" dur="1000"/>
                                        <p:tgtEl>
                                          <p:spTgt spid="241"/>
                                        </p:tgtEl>
                                        <p:attrNameLst>
                                          <p:attrName>ppt_x</p:attrName>
                                        </p:attrNameLst>
                                      </p:cBhvr>
                                      <p:tavLst>
                                        <p:tav tm="0">
                                          <p:val>
                                            <p:strVal val="ppt_x"/>
                                          </p:val>
                                        </p:tav>
                                        <p:tav tm="100000">
                                          <p:val>
                                            <p:strVal val="ppt_x"/>
                                          </p:val>
                                        </p:tav>
                                      </p:tavLst>
                                    </p:anim>
                                    <p:anim calcmode="lin" valueType="num">
                                      <p:cBhvr>
                                        <p:cTn id="68" dur="1000"/>
                                        <p:tgtEl>
                                          <p:spTgt spid="241"/>
                                        </p:tgtEl>
                                        <p:attrNameLst>
                                          <p:attrName>ppt_y</p:attrName>
                                        </p:attrNameLst>
                                      </p:cBhvr>
                                      <p:tavLst>
                                        <p:tav tm="0">
                                          <p:val>
                                            <p:strVal val="ppt_y"/>
                                          </p:val>
                                        </p:tav>
                                        <p:tav tm="100000">
                                          <p:val>
                                            <p:strVal val="ppt_y+.1"/>
                                          </p:val>
                                        </p:tav>
                                      </p:tavLst>
                                    </p:anim>
                                    <p:set>
                                      <p:cBhvr>
                                        <p:cTn id="69" dur="1" fill="hold">
                                          <p:stCondLst>
                                            <p:cond delay="999"/>
                                          </p:stCondLst>
                                        </p:cTn>
                                        <p:tgtEl>
                                          <p:spTgt spid="241"/>
                                        </p:tgtEl>
                                        <p:attrNameLst>
                                          <p:attrName>style.visibility</p:attrName>
                                        </p:attrNameLst>
                                      </p:cBhvr>
                                      <p:to>
                                        <p:strVal val="hidden"/>
                                      </p:to>
                                    </p:set>
                                  </p:childTnLst>
                                </p:cTn>
                              </p:par>
                              <p:par>
                                <p:cTn id="70" presetID="42" presetClass="exit" presetSubtype="0" fill="hold" grpId="0" nodeType="withEffect">
                                  <p:stCondLst>
                                    <p:cond delay="0"/>
                                  </p:stCondLst>
                                  <p:childTnLst>
                                    <p:animEffect transition="out" filter="fade">
                                      <p:cBhvr>
                                        <p:cTn id="71" dur="1000"/>
                                        <p:tgtEl>
                                          <p:spTgt spid="242"/>
                                        </p:tgtEl>
                                      </p:cBhvr>
                                    </p:animEffect>
                                    <p:anim calcmode="lin" valueType="num">
                                      <p:cBhvr>
                                        <p:cTn id="72" dur="1000"/>
                                        <p:tgtEl>
                                          <p:spTgt spid="242"/>
                                        </p:tgtEl>
                                        <p:attrNameLst>
                                          <p:attrName>ppt_x</p:attrName>
                                        </p:attrNameLst>
                                      </p:cBhvr>
                                      <p:tavLst>
                                        <p:tav tm="0">
                                          <p:val>
                                            <p:strVal val="ppt_x"/>
                                          </p:val>
                                        </p:tav>
                                        <p:tav tm="100000">
                                          <p:val>
                                            <p:strVal val="ppt_x"/>
                                          </p:val>
                                        </p:tav>
                                      </p:tavLst>
                                    </p:anim>
                                    <p:anim calcmode="lin" valueType="num">
                                      <p:cBhvr>
                                        <p:cTn id="73" dur="1000"/>
                                        <p:tgtEl>
                                          <p:spTgt spid="242"/>
                                        </p:tgtEl>
                                        <p:attrNameLst>
                                          <p:attrName>ppt_y</p:attrName>
                                        </p:attrNameLst>
                                      </p:cBhvr>
                                      <p:tavLst>
                                        <p:tav tm="0">
                                          <p:val>
                                            <p:strVal val="ppt_y"/>
                                          </p:val>
                                        </p:tav>
                                        <p:tav tm="100000">
                                          <p:val>
                                            <p:strVal val="ppt_y+.1"/>
                                          </p:val>
                                        </p:tav>
                                      </p:tavLst>
                                    </p:anim>
                                    <p:set>
                                      <p:cBhvr>
                                        <p:cTn id="74" dur="1" fill="hold">
                                          <p:stCondLst>
                                            <p:cond delay="999"/>
                                          </p:stCondLst>
                                        </p:cTn>
                                        <p:tgtEl>
                                          <p:spTgt spid="242"/>
                                        </p:tgtEl>
                                        <p:attrNameLst>
                                          <p:attrName>style.visibility</p:attrName>
                                        </p:attrNameLst>
                                      </p:cBhvr>
                                      <p:to>
                                        <p:strVal val="hidden"/>
                                      </p:to>
                                    </p:set>
                                  </p:childTnLst>
                                </p:cTn>
                              </p:par>
                              <p:par>
                                <p:cTn id="75" presetID="42" presetClass="exit" presetSubtype="0" fill="hold" grpId="0" nodeType="withEffect">
                                  <p:stCondLst>
                                    <p:cond delay="0"/>
                                  </p:stCondLst>
                                  <p:childTnLst>
                                    <p:animEffect transition="out" filter="fade">
                                      <p:cBhvr>
                                        <p:cTn id="76" dur="1000"/>
                                        <p:tgtEl>
                                          <p:spTgt spid="243"/>
                                        </p:tgtEl>
                                      </p:cBhvr>
                                    </p:animEffect>
                                    <p:anim calcmode="lin" valueType="num">
                                      <p:cBhvr>
                                        <p:cTn id="77" dur="1000"/>
                                        <p:tgtEl>
                                          <p:spTgt spid="243"/>
                                        </p:tgtEl>
                                        <p:attrNameLst>
                                          <p:attrName>ppt_x</p:attrName>
                                        </p:attrNameLst>
                                      </p:cBhvr>
                                      <p:tavLst>
                                        <p:tav tm="0">
                                          <p:val>
                                            <p:strVal val="ppt_x"/>
                                          </p:val>
                                        </p:tav>
                                        <p:tav tm="100000">
                                          <p:val>
                                            <p:strVal val="ppt_x"/>
                                          </p:val>
                                        </p:tav>
                                      </p:tavLst>
                                    </p:anim>
                                    <p:anim calcmode="lin" valueType="num">
                                      <p:cBhvr>
                                        <p:cTn id="78" dur="1000"/>
                                        <p:tgtEl>
                                          <p:spTgt spid="243"/>
                                        </p:tgtEl>
                                        <p:attrNameLst>
                                          <p:attrName>ppt_y</p:attrName>
                                        </p:attrNameLst>
                                      </p:cBhvr>
                                      <p:tavLst>
                                        <p:tav tm="0">
                                          <p:val>
                                            <p:strVal val="ppt_y"/>
                                          </p:val>
                                        </p:tav>
                                        <p:tav tm="100000">
                                          <p:val>
                                            <p:strVal val="ppt_y+.1"/>
                                          </p:val>
                                        </p:tav>
                                      </p:tavLst>
                                    </p:anim>
                                    <p:set>
                                      <p:cBhvr>
                                        <p:cTn id="79" dur="1" fill="hold">
                                          <p:stCondLst>
                                            <p:cond delay="999"/>
                                          </p:stCondLst>
                                        </p:cTn>
                                        <p:tgtEl>
                                          <p:spTgt spid="243"/>
                                        </p:tgtEl>
                                        <p:attrNameLst>
                                          <p:attrName>style.visibility</p:attrName>
                                        </p:attrNameLst>
                                      </p:cBhvr>
                                      <p:to>
                                        <p:strVal val="hidden"/>
                                      </p:to>
                                    </p:set>
                                  </p:childTnLst>
                                </p:cTn>
                              </p:par>
                              <p:par>
                                <p:cTn id="80" presetID="42" presetClass="exit" presetSubtype="0" fill="hold" grpId="0" nodeType="withEffect">
                                  <p:stCondLst>
                                    <p:cond delay="0"/>
                                  </p:stCondLst>
                                  <p:childTnLst>
                                    <p:animEffect transition="out" filter="fade">
                                      <p:cBhvr>
                                        <p:cTn id="81" dur="1000"/>
                                        <p:tgtEl>
                                          <p:spTgt spid="244"/>
                                        </p:tgtEl>
                                      </p:cBhvr>
                                    </p:animEffect>
                                    <p:anim calcmode="lin" valueType="num">
                                      <p:cBhvr>
                                        <p:cTn id="82" dur="1000"/>
                                        <p:tgtEl>
                                          <p:spTgt spid="244"/>
                                        </p:tgtEl>
                                        <p:attrNameLst>
                                          <p:attrName>ppt_x</p:attrName>
                                        </p:attrNameLst>
                                      </p:cBhvr>
                                      <p:tavLst>
                                        <p:tav tm="0">
                                          <p:val>
                                            <p:strVal val="ppt_x"/>
                                          </p:val>
                                        </p:tav>
                                        <p:tav tm="100000">
                                          <p:val>
                                            <p:strVal val="ppt_x"/>
                                          </p:val>
                                        </p:tav>
                                      </p:tavLst>
                                    </p:anim>
                                    <p:anim calcmode="lin" valueType="num">
                                      <p:cBhvr>
                                        <p:cTn id="83" dur="1000"/>
                                        <p:tgtEl>
                                          <p:spTgt spid="244"/>
                                        </p:tgtEl>
                                        <p:attrNameLst>
                                          <p:attrName>ppt_y</p:attrName>
                                        </p:attrNameLst>
                                      </p:cBhvr>
                                      <p:tavLst>
                                        <p:tav tm="0">
                                          <p:val>
                                            <p:strVal val="ppt_y"/>
                                          </p:val>
                                        </p:tav>
                                        <p:tav tm="100000">
                                          <p:val>
                                            <p:strVal val="ppt_y+.1"/>
                                          </p:val>
                                        </p:tav>
                                      </p:tavLst>
                                    </p:anim>
                                    <p:set>
                                      <p:cBhvr>
                                        <p:cTn id="84" dur="1" fill="hold">
                                          <p:stCondLst>
                                            <p:cond delay="999"/>
                                          </p:stCondLst>
                                        </p:cTn>
                                        <p:tgtEl>
                                          <p:spTgt spid="244"/>
                                        </p:tgtEl>
                                        <p:attrNameLst>
                                          <p:attrName>style.visibility</p:attrName>
                                        </p:attrNameLst>
                                      </p:cBhvr>
                                      <p:to>
                                        <p:strVal val="hidden"/>
                                      </p:to>
                                    </p:set>
                                  </p:childTnLst>
                                </p:cTn>
                              </p:par>
                              <p:par>
                                <p:cTn id="85" presetID="42" presetClass="exit" presetSubtype="0" fill="hold" grpId="0" nodeType="withEffect">
                                  <p:stCondLst>
                                    <p:cond delay="0"/>
                                  </p:stCondLst>
                                  <p:childTnLst>
                                    <p:animEffect transition="out" filter="fade">
                                      <p:cBhvr>
                                        <p:cTn id="86" dur="1000"/>
                                        <p:tgtEl>
                                          <p:spTgt spid="245"/>
                                        </p:tgtEl>
                                      </p:cBhvr>
                                    </p:animEffect>
                                    <p:anim calcmode="lin" valueType="num">
                                      <p:cBhvr>
                                        <p:cTn id="87" dur="1000"/>
                                        <p:tgtEl>
                                          <p:spTgt spid="245"/>
                                        </p:tgtEl>
                                        <p:attrNameLst>
                                          <p:attrName>ppt_x</p:attrName>
                                        </p:attrNameLst>
                                      </p:cBhvr>
                                      <p:tavLst>
                                        <p:tav tm="0">
                                          <p:val>
                                            <p:strVal val="ppt_x"/>
                                          </p:val>
                                        </p:tav>
                                        <p:tav tm="100000">
                                          <p:val>
                                            <p:strVal val="ppt_x"/>
                                          </p:val>
                                        </p:tav>
                                      </p:tavLst>
                                    </p:anim>
                                    <p:anim calcmode="lin" valueType="num">
                                      <p:cBhvr>
                                        <p:cTn id="88" dur="1000"/>
                                        <p:tgtEl>
                                          <p:spTgt spid="245"/>
                                        </p:tgtEl>
                                        <p:attrNameLst>
                                          <p:attrName>ppt_y</p:attrName>
                                        </p:attrNameLst>
                                      </p:cBhvr>
                                      <p:tavLst>
                                        <p:tav tm="0">
                                          <p:val>
                                            <p:strVal val="ppt_y"/>
                                          </p:val>
                                        </p:tav>
                                        <p:tav tm="100000">
                                          <p:val>
                                            <p:strVal val="ppt_y+.1"/>
                                          </p:val>
                                        </p:tav>
                                      </p:tavLst>
                                    </p:anim>
                                    <p:set>
                                      <p:cBhvr>
                                        <p:cTn id="89" dur="1" fill="hold">
                                          <p:stCondLst>
                                            <p:cond delay="999"/>
                                          </p:stCondLst>
                                        </p:cTn>
                                        <p:tgtEl>
                                          <p:spTgt spid="245"/>
                                        </p:tgtEl>
                                        <p:attrNameLst>
                                          <p:attrName>style.visibility</p:attrName>
                                        </p:attrNameLst>
                                      </p:cBhvr>
                                      <p:to>
                                        <p:strVal val="hidden"/>
                                      </p:to>
                                    </p:set>
                                  </p:childTnLst>
                                </p:cTn>
                              </p:par>
                              <p:par>
                                <p:cTn id="90" presetID="42" presetClass="exit" presetSubtype="0" fill="hold" grpId="0" nodeType="withEffect">
                                  <p:stCondLst>
                                    <p:cond delay="0"/>
                                  </p:stCondLst>
                                  <p:childTnLst>
                                    <p:animEffect transition="out" filter="fade">
                                      <p:cBhvr>
                                        <p:cTn id="91" dur="1000"/>
                                        <p:tgtEl>
                                          <p:spTgt spid="246"/>
                                        </p:tgtEl>
                                      </p:cBhvr>
                                    </p:animEffect>
                                    <p:anim calcmode="lin" valueType="num">
                                      <p:cBhvr>
                                        <p:cTn id="92" dur="1000"/>
                                        <p:tgtEl>
                                          <p:spTgt spid="246"/>
                                        </p:tgtEl>
                                        <p:attrNameLst>
                                          <p:attrName>ppt_x</p:attrName>
                                        </p:attrNameLst>
                                      </p:cBhvr>
                                      <p:tavLst>
                                        <p:tav tm="0">
                                          <p:val>
                                            <p:strVal val="ppt_x"/>
                                          </p:val>
                                        </p:tav>
                                        <p:tav tm="100000">
                                          <p:val>
                                            <p:strVal val="ppt_x"/>
                                          </p:val>
                                        </p:tav>
                                      </p:tavLst>
                                    </p:anim>
                                    <p:anim calcmode="lin" valueType="num">
                                      <p:cBhvr>
                                        <p:cTn id="93" dur="1000"/>
                                        <p:tgtEl>
                                          <p:spTgt spid="246"/>
                                        </p:tgtEl>
                                        <p:attrNameLst>
                                          <p:attrName>ppt_y</p:attrName>
                                        </p:attrNameLst>
                                      </p:cBhvr>
                                      <p:tavLst>
                                        <p:tav tm="0">
                                          <p:val>
                                            <p:strVal val="ppt_y"/>
                                          </p:val>
                                        </p:tav>
                                        <p:tav tm="100000">
                                          <p:val>
                                            <p:strVal val="ppt_y+.1"/>
                                          </p:val>
                                        </p:tav>
                                      </p:tavLst>
                                    </p:anim>
                                    <p:set>
                                      <p:cBhvr>
                                        <p:cTn id="94" dur="1" fill="hold">
                                          <p:stCondLst>
                                            <p:cond delay="999"/>
                                          </p:stCondLst>
                                        </p:cTn>
                                        <p:tgtEl>
                                          <p:spTgt spid="246"/>
                                        </p:tgtEl>
                                        <p:attrNameLst>
                                          <p:attrName>style.visibility</p:attrName>
                                        </p:attrNameLst>
                                      </p:cBhvr>
                                      <p:to>
                                        <p:strVal val="hidden"/>
                                      </p:to>
                                    </p:set>
                                  </p:childTnLst>
                                </p:cTn>
                              </p:par>
                              <p:par>
                                <p:cTn id="95" presetID="42" presetClass="exit" presetSubtype="0" fill="hold" grpId="0" nodeType="withEffect">
                                  <p:stCondLst>
                                    <p:cond delay="0"/>
                                  </p:stCondLst>
                                  <p:childTnLst>
                                    <p:animEffect transition="out" filter="fade">
                                      <p:cBhvr>
                                        <p:cTn id="96" dur="1000"/>
                                        <p:tgtEl>
                                          <p:spTgt spid="247"/>
                                        </p:tgtEl>
                                      </p:cBhvr>
                                    </p:animEffect>
                                    <p:anim calcmode="lin" valueType="num">
                                      <p:cBhvr>
                                        <p:cTn id="97" dur="1000"/>
                                        <p:tgtEl>
                                          <p:spTgt spid="247"/>
                                        </p:tgtEl>
                                        <p:attrNameLst>
                                          <p:attrName>ppt_x</p:attrName>
                                        </p:attrNameLst>
                                      </p:cBhvr>
                                      <p:tavLst>
                                        <p:tav tm="0">
                                          <p:val>
                                            <p:strVal val="ppt_x"/>
                                          </p:val>
                                        </p:tav>
                                        <p:tav tm="100000">
                                          <p:val>
                                            <p:strVal val="ppt_x"/>
                                          </p:val>
                                        </p:tav>
                                      </p:tavLst>
                                    </p:anim>
                                    <p:anim calcmode="lin" valueType="num">
                                      <p:cBhvr>
                                        <p:cTn id="98" dur="1000"/>
                                        <p:tgtEl>
                                          <p:spTgt spid="247"/>
                                        </p:tgtEl>
                                        <p:attrNameLst>
                                          <p:attrName>ppt_y</p:attrName>
                                        </p:attrNameLst>
                                      </p:cBhvr>
                                      <p:tavLst>
                                        <p:tav tm="0">
                                          <p:val>
                                            <p:strVal val="ppt_y"/>
                                          </p:val>
                                        </p:tav>
                                        <p:tav tm="100000">
                                          <p:val>
                                            <p:strVal val="ppt_y+.1"/>
                                          </p:val>
                                        </p:tav>
                                      </p:tavLst>
                                    </p:anim>
                                    <p:set>
                                      <p:cBhvr>
                                        <p:cTn id="99" dur="1" fill="hold">
                                          <p:stCondLst>
                                            <p:cond delay="999"/>
                                          </p:stCondLst>
                                        </p:cTn>
                                        <p:tgtEl>
                                          <p:spTgt spid="247"/>
                                        </p:tgtEl>
                                        <p:attrNameLst>
                                          <p:attrName>style.visibility</p:attrName>
                                        </p:attrNameLst>
                                      </p:cBhvr>
                                      <p:to>
                                        <p:strVal val="hidden"/>
                                      </p:to>
                                    </p:set>
                                  </p:childTnLst>
                                </p:cTn>
                              </p:par>
                              <p:par>
                                <p:cTn id="100" presetID="42" presetClass="exit" presetSubtype="0" fill="hold" grpId="0" nodeType="withEffect">
                                  <p:stCondLst>
                                    <p:cond delay="0"/>
                                  </p:stCondLst>
                                  <p:childTnLst>
                                    <p:animEffect transition="out" filter="fade">
                                      <p:cBhvr>
                                        <p:cTn id="101" dur="1000"/>
                                        <p:tgtEl>
                                          <p:spTgt spid="248"/>
                                        </p:tgtEl>
                                      </p:cBhvr>
                                    </p:animEffect>
                                    <p:anim calcmode="lin" valueType="num">
                                      <p:cBhvr>
                                        <p:cTn id="102" dur="1000"/>
                                        <p:tgtEl>
                                          <p:spTgt spid="248"/>
                                        </p:tgtEl>
                                        <p:attrNameLst>
                                          <p:attrName>ppt_x</p:attrName>
                                        </p:attrNameLst>
                                      </p:cBhvr>
                                      <p:tavLst>
                                        <p:tav tm="0">
                                          <p:val>
                                            <p:strVal val="ppt_x"/>
                                          </p:val>
                                        </p:tav>
                                        <p:tav tm="100000">
                                          <p:val>
                                            <p:strVal val="ppt_x"/>
                                          </p:val>
                                        </p:tav>
                                      </p:tavLst>
                                    </p:anim>
                                    <p:anim calcmode="lin" valueType="num">
                                      <p:cBhvr>
                                        <p:cTn id="103" dur="1000"/>
                                        <p:tgtEl>
                                          <p:spTgt spid="248"/>
                                        </p:tgtEl>
                                        <p:attrNameLst>
                                          <p:attrName>ppt_y</p:attrName>
                                        </p:attrNameLst>
                                      </p:cBhvr>
                                      <p:tavLst>
                                        <p:tav tm="0">
                                          <p:val>
                                            <p:strVal val="ppt_y"/>
                                          </p:val>
                                        </p:tav>
                                        <p:tav tm="100000">
                                          <p:val>
                                            <p:strVal val="ppt_y+.1"/>
                                          </p:val>
                                        </p:tav>
                                      </p:tavLst>
                                    </p:anim>
                                    <p:set>
                                      <p:cBhvr>
                                        <p:cTn id="104" dur="1" fill="hold">
                                          <p:stCondLst>
                                            <p:cond delay="999"/>
                                          </p:stCondLst>
                                        </p:cTn>
                                        <p:tgtEl>
                                          <p:spTgt spid="248"/>
                                        </p:tgtEl>
                                        <p:attrNameLst>
                                          <p:attrName>style.visibility</p:attrName>
                                        </p:attrNameLst>
                                      </p:cBhvr>
                                      <p:to>
                                        <p:strVal val="hidden"/>
                                      </p:to>
                                    </p:set>
                                  </p:childTnLst>
                                </p:cTn>
                              </p:par>
                              <p:par>
                                <p:cTn id="105" presetID="42" presetClass="exit" presetSubtype="0" fill="hold" grpId="0" nodeType="withEffect">
                                  <p:stCondLst>
                                    <p:cond delay="0"/>
                                  </p:stCondLst>
                                  <p:childTnLst>
                                    <p:animEffect transition="out" filter="fade">
                                      <p:cBhvr>
                                        <p:cTn id="106" dur="1000"/>
                                        <p:tgtEl>
                                          <p:spTgt spid="249"/>
                                        </p:tgtEl>
                                      </p:cBhvr>
                                    </p:animEffect>
                                    <p:anim calcmode="lin" valueType="num">
                                      <p:cBhvr>
                                        <p:cTn id="107" dur="1000"/>
                                        <p:tgtEl>
                                          <p:spTgt spid="249"/>
                                        </p:tgtEl>
                                        <p:attrNameLst>
                                          <p:attrName>ppt_x</p:attrName>
                                        </p:attrNameLst>
                                      </p:cBhvr>
                                      <p:tavLst>
                                        <p:tav tm="0">
                                          <p:val>
                                            <p:strVal val="ppt_x"/>
                                          </p:val>
                                        </p:tav>
                                        <p:tav tm="100000">
                                          <p:val>
                                            <p:strVal val="ppt_x"/>
                                          </p:val>
                                        </p:tav>
                                      </p:tavLst>
                                    </p:anim>
                                    <p:anim calcmode="lin" valueType="num">
                                      <p:cBhvr>
                                        <p:cTn id="108" dur="1000"/>
                                        <p:tgtEl>
                                          <p:spTgt spid="249"/>
                                        </p:tgtEl>
                                        <p:attrNameLst>
                                          <p:attrName>ppt_y</p:attrName>
                                        </p:attrNameLst>
                                      </p:cBhvr>
                                      <p:tavLst>
                                        <p:tav tm="0">
                                          <p:val>
                                            <p:strVal val="ppt_y"/>
                                          </p:val>
                                        </p:tav>
                                        <p:tav tm="100000">
                                          <p:val>
                                            <p:strVal val="ppt_y+.1"/>
                                          </p:val>
                                        </p:tav>
                                      </p:tavLst>
                                    </p:anim>
                                    <p:set>
                                      <p:cBhvr>
                                        <p:cTn id="109" dur="1" fill="hold">
                                          <p:stCondLst>
                                            <p:cond delay="999"/>
                                          </p:stCondLst>
                                        </p:cTn>
                                        <p:tgtEl>
                                          <p:spTgt spid="249"/>
                                        </p:tgtEl>
                                        <p:attrNameLst>
                                          <p:attrName>style.visibility</p:attrName>
                                        </p:attrNameLst>
                                      </p:cBhvr>
                                      <p:to>
                                        <p:strVal val="hidden"/>
                                      </p:to>
                                    </p:set>
                                  </p:childTnLst>
                                </p:cTn>
                              </p:par>
                              <p:par>
                                <p:cTn id="110" presetID="42" presetClass="exit" presetSubtype="0" fill="hold" grpId="0" nodeType="withEffect">
                                  <p:stCondLst>
                                    <p:cond delay="0"/>
                                  </p:stCondLst>
                                  <p:childTnLst>
                                    <p:animEffect transition="out" filter="fade">
                                      <p:cBhvr>
                                        <p:cTn id="111" dur="1000"/>
                                        <p:tgtEl>
                                          <p:spTgt spid="250"/>
                                        </p:tgtEl>
                                      </p:cBhvr>
                                    </p:animEffect>
                                    <p:anim calcmode="lin" valueType="num">
                                      <p:cBhvr>
                                        <p:cTn id="112" dur="1000"/>
                                        <p:tgtEl>
                                          <p:spTgt spid="250"/>
                                        </p:tgtEl>
                                        <p:attrNameLst>
                                          <p:attrName>ppt_x</p:attrName>
                                        </p:attrNameLst>
                                      </p:cBhvr>
                                      <p:tavLst>
                                        <p:tav tm="0">
                                          <p:val>
                                            <p:strVal val="ppt_x"/>
                                          </p:val>
                                        </p:tav>
                                        <p:tav tm="100000">
                                          <p:val>
                                            <p:strVal val="ppt_x"/>
                                          </p:val>
                                        </p:tav>
                                      </p:tavLst>
                                    </p:anim>
                                    <p:anim calcmode="lin" valueType="num">
                                      <p:cBhvr>
                                        <p:cTn id="113" dur="1000"/>
                                        <p:tgtEl>
                                          <p:spTgt spid="250"/>
                                        </p:tgtEl>
                                        <p:attrNameLst>
                                          <p:attrName>ppt_y</p:attrName>
                                        </p:attrNameLst>
                                      </p:cBhvr>
                                      <p:tavLst>
                                        <p:tav tm="0">
                                          <p:val>
                                            <p:strVal val="ppt_y"/>
                                          </p:val>
                                        </p:tav>
                                        <p:tav tm="100000">
                                          <p:val>
                                            <p:strVal val="ppt_y+.1"/>
                                          </p:val>
                                        </p:tav>
                                      </p:tavLst>
                                    </p:anim>
                                    <p:set>
                                      <p:cBhvr>
                                        <p:cTn id="114" dur="1" fill="hold">
                                          <p:stCondLst>
                                            <p:cond delay="999"/>
                                          </p:stCondLst>
                                        </p:cTn>
                                        <p:tgtEl>
                                          <p:spTgt spid="250"/>
                                        </p:tgtEl>
                                        <p:attrNameLst>
                                          <p:attrName>style.visibility</p:attrName>
                                        </p:attrNameLst>
                                      </p:cBhvr>
                                      <p:to>
                                        <p:strVal val="hidden"/>
                                      </p:to>
                                    </p:set>
                                  </p:childTnLst>
                                </p:cTn>
                              </p:par>
                              <p:par>
                                <p:cTn id="115" presetID="42" presetClass="exit" presetSubtype="0" fill="hold" grpId="0" nodeType="withEffect">
                                  <p:stCondLst>
                                    <p:cond delay="0"/>
                                  </p:stCondLst>
                                  <p:childTnLst>
                                    <p:animEffect transition="out" filter="fade">
                                      <p:cBhvr>
                                        <p:cTn id="116" dur="1000"/>
                                        <p:tgtEl>
                                          <p:spTgt spid="251"/>
                                        </p:tgtEl>
                                      </p:cBhvr>
                                    </p:animEffect>
                                    <p:anim calcmode="lin" valueType="num">
                                      <p:cBhvr>
                                        <p:cTn id="117" dur="1000"/>
                                        <p:tgtEl>
                                          <p:spTgt spid="251"/>
                                        </p:tgtEl>
                                        <p:attrNameLst>
                                          <p:attrName>ppt_x</p:attrName>
                                        </p:attrNameLst>
                                      </p:cBhvr>
                                      <p:tavLst>
                                        <p:tav tm="0">
                                          <p:val>
                                            <p:strVal val="ppt_x"/>
                                          </p:val>
                                        </p:tav>
                                        <p:tav tm="100000">
                                          <p:val>
                                            <p:strVal val="ppt_x"/>
                                          </p:val>
                                        </p:tav>
                                      </p:tavLst>
                                    </p:anim>
                                    <p:anim calcmode="lin" valueType="num">
                                      <p:cBhvr>
                                        <p:cTn id="118" dur="1000"/>
                                        <p:tgtEl>
                                          <p:spTgt spid="251"/>
                                        </p:tgtEl>
                                        <p:attrNameLst>
                                          <p:attrName>ppt_y</p:attrName>
                                        </p:attrNameLst>
                                      </p:cBhvr>
                                      <p:tavLst>
                                        <p:tav tm="0">
                                          <p:val>
                                            <p:strVal val="ppt_y"/>
                                          </p:val>
                                        </p:tav>
                                        <p:tav tm="100000">
                                          <p:val>
                                            <p:strVal val="ppt_y+.1"/>
                                          </p:val>
                                        </p:tav>
                                      </p:tavLst>
                                    </p:anim>
                                    <p:set>
                                      <p:cBhvr>
                                        <p:cTn id="119" dur="1" fill="hold">
                                          <p:stCondLst>
                                            <p:cond delay="999"/>
                                          </p:stCondLst>
                                        </p:cTn>
                                        <p:tgtEl>
                                          <p:spTgt spid="251"/>
                                        </p:tgtEl>
                                        <p:attrNameLst>
                                          <p:attrName>style.visibility</p:attrName>
                                        </p:attrNameLst>
                                      </p:cBhvr>
                                      <p:to>
                                        <p:strVal val="hidden"/>
                                      </p:to>
                                    </p:set>
                                  </p:childTnLst>
                                </p:cTn>
                              </p:par>
                              <p:par>
                                <p:cTn id="120" presetID="42" presetClass="exit" presetSubtype="0" fill="hold" grpId="0" nodeType="withEffect">
                                  <p:stCondLst>
                                    <p:cond delay="0"/>
                                  </p:stCondLst>
                                  <p:childTnLst>
                                    <p:animEffect transition="out" filter="fade">
                                      <p:cBhvr>
                                        <p:cTn id="121" dur="1000"/>
                                        <p:tgtEl>
                                          <p:spTgt spid="252"/>
                                        </p:tgtEl>
                                      </p:cBhvr>
                                    </p:animEffect>
                                    <p:anim calcmode="lin" valueType="num">
                                      <p:cBhvr>
                                        <p:cTn id="122" dur="1000"/>
                                        <p:tgtEl>
                                          <p:spTgt spid="252"/>
                                        </p:tgtEl>
                                        <p:attrNameLst>
                                          <p:attrName>ppt_x</p:attrName>
                                        </p:attrNameLst>
                                      </p:cBhvr>
                                      <p:tavLst>
                                        <p:tav tm="0">
                                          <p:val>
                                            <p:strVal val="ppt_x"/>
                                          </p:val>
                                        </p:tav>
                                        <p:tav tm="100000">
                                          <p:val>
                                            <p:strVal val="ppt_x"/>
                                          </p:val>
                                        </p:tav>
                                      </p:tavLst>
                                    </p:anim>
                                    <p:anim calcmode="lin" valueType="num">
                                      <p:cBhvr>
                                        <p:cTn id="123" dur="1000"/>
                                        <p:tgtEl>
                                          <p:spTgt spid="252"/>
                                        </p:tgtEl>
                                        <p:attrNameLst>
                                          <p:attrName>ppt_y</p:attrName>
                                        </p:attrNameLst>
                                      </p:cBhvr>
                                      <p:tavLst>
                                        <p:tav tm="0">
                                          <p:val>
                                            <p:strVal val="ppt_y"/>
                                          </p:val>
                                        </p:tav>
                                        <p:tav tm="100000">
                                          <p:val>
                                            <p:strVal val="ppt_y+.1"/>
                                          </p:val>
                                        </p:tav>
                                      </p:tavLst>
                                    </p:anim>
                                    <p:set>
                                      <p:cBhvr>
                                        <p:cTn id="124" dur="1" fill="hold">
                                          <p:stCondLst>
                                            <p:cond delay="999"/>
                                          </p:stCondLst>
                                        </p:cTn>
                                        <p:tgtEl>
                                          <p:spTgt spid="252"/>
                                        </p:tgtEl>
                                        <p:attrNameLst>
                                          <p:attrName>style.visibility</p:attrName>
                                        </p:attrNameLst>
                                      </p:cBhvr>
                                      <p:to>
                                        <p:strVal val="hidden"/>
                                      </p:to>
                                    </p:set>
                                  </p:childTnLst>
                                </p:cTn>
                              </p:par>
                              <p:par>
                                <p:cTn id="125" presetID="42" presetClass="exit" presetSubtype="0" fill="hold" grpId="0" nodeType="withEffect">
                                  <p:stCondLst>
                                    <p:cond delay="0"/>
                                  </p:stCondLst>
                                  <p:childTnLst>
                                    <p:animEffect transition="out" filter="fade">
                                      <p:cBhvr>
                                        <p:cTn id="126" dur="1000"/>
                                        <p:tgtEl>
                                          <p:spTgt spid="253"/>
                                        </p:tgtEl>
                                      </p:cBhvr>
                                    </p:animEffect>
                                    <p:anim calcmode="lin" valueType="num">
                                      <p:cBhvr>
                                        <p:cTn id="127" dur="1000"/>
                                        <p:tgtEl>
                                          <p:spTgt spid="253"/>
                                        </p:tgtEl>
                                        <p:attrNameLst>
                                          <p:attrName>ppt_x</p:attrName>
                                        </p:attrNameLst>
                                      </p:cBhvr>
                                      <p:tavLst>
                                        <p:tav tm="0">
                                          <p:val>
                                            <p:strVal val="ppt_x"/>
                                          </p:val>
                                        </p:tav>
                                        <p:tav tm="100000">
                                          <p:val>
                                            <p:strVal val="ppt_x"/>
                                          </p:val>
                                        </p:tav>
                                      </p:tavLst>
                                    </p:anim>
                                    <p:anim calcmode="lin" valueType="num">
                                      <p:cBhvr>
                                        <p:cTn id="128" dur="1000"/>
                                        <p:tgtEl>
                                          <p:spTgt spid="253"/>
                                        </p:tgtEl>
                                        <p:attrNameLst>
                                          <p:attrName>ppt_y</p:attrName>
                                        </p:attrNameLst>
                                      </p:cBhvr>
                                      <p:tavLst>
                                        <p:tav tm="0">
                                          <p:val>
                                            <p:strVal val="ppt_y"/>
                                          </p:val>
                                        </p:tav>
                                        <p:tav tm="100000">
                                          <p:val>
                                            <p:strVal val="ppt_y+.1"/>
                                          </p:val>
                                        </p:tav>
                                      </p:tavLst>
                                    </p:anim>
                                    <p:set>
                                      <p:cBhvr>
                                        <p:cTn id="129" dur="1" fill="hold">
                                          <p:stCondLst>
                                            <p:cond delay="999"/>
                                          </p:stCondLst>
                                        </p:cTn>
                                        <p:tgtEl>
                                          <p:spTgt spid="253"/>
                                        </p:tgtEl>
                                        <p:attrNameLst>
                                          <p:attrName>style.visibility</p:attrName>
                                        </p:attrNameLst>
                                      </p:cBhvr>
                                      <p:to>
                                        <p:strVal val="hidden"/>
                                      </p:to>
                                    </p:set>
                                  </p:childTnLst>
                                </p:cTn>
                              </p:par>
                              <p:par>
                                <p:cTn id="130" presetID="42" presetClass="exit" presetSubtype="0" fill="hold" grpId="0" nodeType="withEffect">
                                  <p:stCondLst>
                                    <p:cond delay="0"/>
                                  </p:stCondLst>
                                  <p:childTnLst>
                                    <p:animEffect transition="out" filter="fade">
                                      <p:cBhvr>
                                        <p:cTn id="131" dur="1000"/>
                                        <p:tgtEl>
                                          <p:spTgt spid="254"/>
                                        </p:tgtEl>
                                      </p:cBhvr>
                                    </p:animEffect>
                                    <p:anim calcmode="lin" valueType="num">
                                      <p:cBhvr>
                                        <p:cTn id="132" dur="1000"/>
                                        <p:tgtEl>
                                          <p:spTgt spid="254"/>
                                        </p:tgtEl>
                                        <p:attrNameLst>
                                          <p:attrName>ppt_x</p:attrName>
                                        </p:attrNameLst>
                                      </p:cBhvr>
                                      <p:tavLst>
                                        <p:tav tm="0">
                                          <p:val>
                                            <p:strVal val="ppt_x"/>
                                          </p:val>
                                        </p:tav>
                                        <p:tav tm="100000">
                                          <p:val>
                                            <p:strVal val="ppt_x"/>
                                          </p:val>
                                        </p:tav>
                                      </p:tavLst>
                                    </p:anim>
                                    <p:anim calcmode="lin" valueType="num">
                                      <p:cBhvr>
                                        <p:cTn id="133" dur="1000"/>
                                        <p:tgtEl>
                                          <p:spTgt spid="254"/>
                                        </p:tgtEl>
                                        <p:attrNameLst>
                                          <p:attrName>ppt_y</p:attrName>
                                        </p:attrNameLst>
                                      </p:cBhvr>
                                      <p:tavLst>
                                        <p:tav tm="0">
                                          <p:val>
                                            <p:strVal val="ppt_y"/>
                                          </p:val>
                                        </p:tav>
                                        <p:tav tm="100000">
                                          <p:val>
                                            <p:strVal val="ppt_y+.1"/>
                                          </p:val>
                                        </p:tav>
                                      </p:tavLst>
                                    </p:anim>
                                    <p:set>
                                      <p:cBhvr>
                                        <p:cTn id="134" dur="1" fill="hold">
                                          <p:stCondLst>
                                            <p:cond delay="999"/>
                                          </p:stCondLst>
                                        </p:cTn>
                                        <p:tgtEl>
                                          <p:spTgt spid="254"/>
                                        </p:tgtEl>
                                        <p:attrNameLst>
                                          <p:attrName>style.visibility</p:attrName>
                                        </p:attrNameLst>
                                      </p:cBhvr>
                                      <p:to>
                                        <p:strVal val="hidden"/>
                                      </p:to>
                                    </p:set>
                                  </p:childTnLst>
                                </p:cTn>
                              </p:par>
                              <p:par>
                                <p:cTn id="135" presetID="42" presetClass="exit" presetSubtype="0" fill="hold" grpId="0" nodeType="withEffect">
                                  <p:stCondLst>
                                    <p:cond delay="0"/>
                                  </p:stCondLst>
                                  <p:childTnLst>
                                    <p:animEffect transition="out" filter="fade">
                                      <p:cBhvr>
                                        <p:cTn id="136" dur="1000"/>
                                        <p:tgtEl>
                                          <p:spTgt spid="255"/>
                                        </p:tgtEl>
                                      </p:cBhvr>
                                    </p:animEffect>
                                    <p:anim calcmode="lin" valueType="num">
                                      <p:cBhvr>
                                        <p:cTn id="137" dur="1000"/>
                                        <p:tgtEl>
                                          <p:spTgt spid="255"/>
                                        </p:tgtEl>
                                        <p:attrNameLst>
                                          <p:attrName>ppt_x</p:attrName>
                                        </p:attrNameLst>
                                      </p:cBhvr>
                                      <p:tavLst>
                                        <p:tav tm="0">
                                          <p:val>
                                            <p:strVal val="ppt_x"/>
                                          </p:val>
                                        </p:tav>
                                        <p:tav tm="100000">
                                          <p:val>
                                            <p:strVal val="ppt_x"/>
                                          </p:val>
                                        </p:tav>
                                      </p:tavLst>
                                    </p:anim>
                                    <p:anim calcmode="lin" valueType="num">
                                      <p:cBhvr>
                                        <p:cTn id="138" dur="1000"/>
                                        <p:tgtEl>
                                          <p:spTgt spid="255"/>
                                        </p:tgtEl>
                                        <p:attrNameLst>
                                          <p:attrName>ppt_y</p:attrName>
                                        </p:attrNameLst>
                                      </p:cBhvr>
                                      <p:tavLst>
                                        <p:tav tm="0">
                                          <p:val>
                                            <p:strVal val="ppt_y"/>
                                          </p:val>
                                        </p:tav>
                                        <p:tav tm="100000">
                                          <p:val>
                                            <p:strVal val="ppt_y+.1"/>
                                          </p:val>
                                        </p:tav>
                                      </p:tavLst>
                                    </p:anim>
                                    <p:set>
                                      <p:cBhvr>
                                        <p:cTn id="139" dur="1" fill="hold">
                                          <p:stCondLst>
                                            <p:cond delay="999"/>
                                          </p:stCondLst>
                                        </p:cTn>
                                        <p:tgtEl>
                                          <p:spTgt spid="255"/>
                                        </p:tgtEl>
                                        <p:attrNameLst>
                                          <p:attrName>style.visibility</p:attrName>
                                        </p:attrNameLst>
                                      </p:cBhvr>
                                      <p:to>
                                        <p:strVal val="hidden"/>
                                      </p:to>
                                    </p:set>
                                  </p:childTnLst>
                                </p:cTn>
                              </p:par>
                              <p:par>
                                <p:cTn id="140" presetID="42" presetClass="exit" presetSubtype="0" fill="hold" grpId="0" nodeType="withEffect">
                                  <p:stCondLst>
                                    <p:cond delay="0"/>
                                  </p:stCondLst>
                                  <p:childTnLst>
                                    <p:animEffect transition="out" filter="fade">
                                      <p:cBhvr>
                                        <p:cTn id="141" dur="1000"/>
                                        <p:tgtEl>
                                          <p:spTgt spid="256"/>
                                        </p:tgtEl>
                                      </p:cBhvr>
                                    </p:animEffect>
                                    <p:anim calcmode="lin" valueType="num">
                                      <p:cBhvr>
                                        <p:cTn id="142" dur="1000"/>
                                        <p:tgtEl>
                                          <p:spTgt spid="256"/>
                                        </p:tgtEl>
                                        <p:attrNameLst>
                                          <p:attrName>ppt_x</p:attrName>
                                        </p:attrNameLst>
                                      </p:cBhvr>
                                      <p:tavLst>
                                        <p:tav tm="0">
                                          <p:val>
                                            <p:strVal val="ppt_x"/>
                                          </p:val>
                                        </p:tav>
                                        <p:tav tm="100000">
                                          <p:val>
                                            <p:strVal val="ppt_x"/>
                                          </p:val>
                                        </p:tav>
                                      </p:tavLst>
                                    </p:anim>
                                    <p:anim calcmode="lin" valueType="num">
                                      <p:cBhvr>
                                        <p:cTn id="143" dur="1000"/>
                                        <p:tgtEl>
                                          <p:spTgt spid="256"/>
                                        </p:tgtEl>
                                        <p:attrNameLst>
                                          <p:attrName>ppt_y</p:attrName>
                                        </p:attrNameLst>
                                      </p:cBhvr>
                                      <p:tavLst>
                                        <p:tav tm="0">
                                          <p:val>
                                            <p:strVal val="ppt_y"/>
                                          </p:val>
                                        </p:tav>
                                        <p:tav tm="100000">
                                          <p:val>
                                            <p:strVal val="ppt_y+.1"/>
                                          </p:val>
                                        </p:tav>
                                      </p:tavLst>
                                    </p:anim>
                                    <p:set>
                                      <p:cBhvr>
                                        <p:cTn id="144" dur="1" fill="hold">
                                          <p:stCondLst>
                                            <p:cond delay="999"/>
                                          </p:stCondLst>
                                        </p:cTn>
                                        <p:tgtEl>
                                          <p:spTgt spid="256"/>
                                        </p:tgtEl>
                                        <p:attrNameLst>
                                          <p:attrName>style.visibility</p:attrName>
                                        </p:attrNameLst>
                                      </p:cBhvr>
                                      <p:to>
                                        <p:strVal val="hidden"/>
                                      </p:to>
                                    </p:set>
                                  </p:childTnLst>
                                </p:cTn>
                              </p:par>
                              <p:par>
                                <p:cTn id="145" presetID="42" presetClass="exit" presetSubtype="0" fill="hold" grpId="0" nodeType="withEffect">
                                  <p:stCondLst>
                                    <p:cond delay="0"/>
                                  </p:stCondLst>
                                  <p:childTnLst>
                                    <p:animEffect transition="out" filter="fade">
                                      <p:cBhvr>
                                        <p:cTn id="146" dur="1000"/>
                                        <p:tgtEl>
                                          <p:spTgt spid="257"/>
                                        </p:tgtEl>
                                      </p:cBhvr>
                                    </p:animEffect>
                                    <p:anim calcmode="lin" valueType="num">
                                      <p:cBhvr>
                                        <p:cTn id="147" dur="1000"/>
                                        <p:tgtEl>
                                          <p:spTgt spid="257"/>
                                        </p:tgtEl>
                                        <p:attrNameLst>
                                          <p:attrName>ppt_x</p:attrName>
                                        </p:attrNameLst>
                                      </p:cBhvr>
                                      <p:tavLst>
                                        <p:tav tm="0">
                                          <p:val>
                                            <p:strVal val="ppt_x"/>
                                          </p:val>
                                        </p:tav>
                                        <p:tav tm="100000">
                                          <p:val>
                                            <p:strVal val="ppt_x"/>
                                          </p:val>
                                        </p:tav>
                                      </p:tavLst>
                                    </p:anim>
                                    <p:anim calcmode="lin" valueType="num">
                                      <p:cBhvr>
                                        <p:cTn id="148" dur="1000"/>
                                        <p:tgtEl>
                                          <p:spTgt spid="257"/>
                                        </p:tgtEl>
                                        <p:attrNameLst>
                                          <p:attrName>ppt_y</p:attrName>
                                        </p:attrNameLst>
                                      </p:cBhvr>
                                      <p:tavLst>
                                        <p:tav tm="0">
                                          <p:val>
                                            <p:strVal val="ppt_y"/>
                                          </p:val>
                                        </p:tav>
                                        <p:tav tm="100000">
                                          <p:val>
                                            <p:strVal val="ppt_y+.1"/>
                                          </p:val>
                                        </p:tav>
                                      </p:tavLst>
                                    </p:anim>
                                    <p:set>
                                      <p:cBhvr>
                                        <p:cTn id="149" dur="1" fill="hold">
                                          <p:stCondLst>
                                            <p:cond delay="999"/>
                                          </p:stCondLst>
                                        </p:cTn>
                                        <p:tgtEl>
                                          <p:spTgt spid="257"/>
                                        </p:tgtEl>
                                        <p:attrNameLst>
                                          <p:attrName>style.visibility</p:attrName>
                                        </p:attrNameLst>
                                      </p:cBhvr>
                                      <p:to>
                                        <p:strVal val="hidden"/>
                                      </p:to>
                                    </p:set>
                                  </p:childTnLst>
                                </p:cTn>
                              </p:par>
                              <p:par>
                                <p:cTn id="150" presetID="42" presetClass="exit" presetSubtype="0" fill="hold" grpId="0" nodeType="withEffect">
                                  <p:stCondLst>
                                    <p:cond delay="0"/>
                                  </p:stCondLst>
                                  <p:childTnLst>
                                    <p:animEffect transition="out" filter="fade">
                                      <p:cBhvr>
                                        <p:cTn id="151" dur="1000"/>
                                        <p:tgtEl>
                                          <p:spTgt spid="258"/>
                                        </p:tgtEl>
                                      </p:cBhvr>
                                    </p:animEffect>
                                    <p:anim calcmode="lin" valueType="num">
                                      <p:cBhvr>
                                        <p:cTn id="152" dur="1000"/>
                                        <p:tgtEl>
                                          <p:spTgt spid="258"/>
                                        </p:tgtEl>
                                        <p:attrNameLst>
                                          <p:attrName>ppt_x</p:attrName>
                                        </p:attrNameLst>
                                      </p:cBhvr>
                                      <p:tavLst>
                                        <p:tav tm="0">
                                          <p:val>
                                            <p:strVal val="ppt_x"/>
                                          </p:val>
                                        </p:tav>
                                        <p:tav tm="100000">
                                          <p:val>
                                            <p:strVal val="ppt_x"/>
                                          </p:val>
                                        </p:tav>
                                      </p:tavLst>
                                    </p:anim>
                                    <p:anim calcmode="lin" valueType="num">
                                      <p:cBhvr>
                                        <p:cTn id="153" dur="1000"/>
                                        <p:tgtEl>
                                          <p:spTgt spid="258"/>
                                        </p:tgtEl>
                                        <p:attrNameLst>
                                          <p:attrName>ppt_y</p:attrName>
                                        </p:attrNameLst>
                                      </p:cBhvr>
                                      <p:tavLst>
                                        <p:tav tm="0">
                                          <p:val>
                                            <p:strVal val="ppt_y"/>
                                          </p:val>
                                        </p:tav>
                                        <p:tav tm="100000">
                                          <p:val>
                                            <p:strVal val="ppt_y+.1"/>
                                          </p:val>
                                        </p:tav>
                                      </p:tavLst>
                                    </p:anim>
                                    <p:set>
                                      <p:cBhvr>
                                        <p:cTn id="154" dur="1" fill="hold">
                                          <p:stCondLst>
                                            <p:cond delay="999"/>
                                          </p:stCondLst>
                                        </p:cTn>
                                        <p:tgtEl>
                                          <p:spTgt spid="258"/>
                                        </p:tgtEl>
                                        <p:attrNameLst>
                                          <p:attrName>style.visibility</p:attrName>
                                        </p:attrNameLst>
                                      </p:cBhvr>
                                      <p:to>
                                        <p:strVal val="hidden"/>
                                      </p:to>
                                    </p:set>
                                  </p:childTnLst>
                                </p:cTn>
                              </p:par>
                              <p:par>
                                <p:cTn id="155" presetID="42" presetClass="exit" presetSubtype="0" fill="hold" grpId="0" nodeType="withEffect">
                                  <p:stCondLst>
                                    <p:cond delay="0"/>
                                  </p:stCondLst>
                                  <p:childTnLst>
                                    <p:animEffect transition="out" filter="fade">
                                      <p:cBhvr>
                                        <p:cTn id="156" dur="1000"/>
                                        <p:tgtEl>
                                          <p:spTgt spid="259"/>
                                        </p:tgtEl>
                                      </p:cBhvr>
                                    </p:animEffect>
                                    <p:anim calcmode="lin" valueType="num">
                                      <p:cBhvr>
                                        <p:cTn id="157" dur="1000"/>
                                        <p:tgtEl>
                                          <p:spTgt spid="259"/>
                                        </p:tgtEl>
                                        <p:attrNameLst>
                                          <p:attrName>ppt_x</p:attrName>
                                        </p:attrNameLst>
                                      </p:cBhvr>
                                      <p:tavLst>
                                        <p:tav tm="0">
                                          <p:val>
                                            <p:strVal val="ppt_x"/>
                                          </p:val>
                                        </p:tav>
                                        <p:tav tm="100000">
                                          <p:val>
                                            <p:strVal val="ppt_x"/>
                                          </p:val>
                                        </p:tav>
                                      </p:tavLst>
                                    </p:anim>
                                    <p:anim calcmode="lin" valueType="num">
                                      <p:cBhvr>
                                        <p:cTn id="158" dur="1000"/>
                                        <p:tgtEl>
                                          <p:spTgt spid="259"/>
                                        </p:tgtEl>
                                        <p:attrNameLst>
                                          <p:attrName>ppt_y</p:attrName>
                                        </p:attrNameLst>
                                      </p:cBhvr>
                                      <p:tavLst>
                                        <p:tav tm="0">
                                          <p:val>
                                            <p:strVal val="ppt_y"/>
                                          </p:val>
                                        </p:tav>
                                        <p:tav tm="100000">
                                          <p:val>
                                            <p:strVal val="ppt_y+.1"/>
                                          </p:val>
                                        </p:tav>
                                      </p:tavLst>
                                    </p:anim>
                                    <p:set>
                                      <p:cBhvr>
                                        <p:cTn id="159" dur="1" fill="hold">
                                          <p:stCondLst>
                                            <p:cond delay="999"/>
                                          </p:stCondLst>
                                        </p:cTn>
                                        <p:tgtEl>
                                          <p:spTgt spid="259"/>
                                        </p:tgtEl>
                                        <p:attrNameLst>
                                          <p:attrName>style.visibility</p:attrName>
                                        </p:attrNameLst>
                                      </p:cBhvr>
                                      <p:to>
                                        <p:strVal val="hidden"/>
                                      </p:to>
                                    </p:set>
                                  </p:childTnLst>
                                </p:cTn>
                              </p:par>
                              <p:par>
                                <p:cTn id="160" presetID="42" presetClass="exit" presetSubtype="0" fill="hold" grpId="0" nodeType="withEffect">
                                  <p:stCondLst>
                                    <p:cond delay="0"/>
                                  </p:stCondLst>
                                  <p:childTnLst>
                                    <p:animEffect transition="out" filter="fade">
                                      <p:cBhvr>
                                        <p:cTn id="161" dur="1000"/>
                                        <p:tgtEl>
                                          <p:spTgt spid="260"/>
                                        </p:tgtEl>
                                      </p:cBhvr>
                                    </p:animEffect>
                                    <p:anim calcmode="lin" valueType="num">
                                      <p:cBhvr>
                                        <p:cTn id="162" dur="1000"/>
                                        <p:tgtEl>
                                          <p:spTgt spid="260"/>
                                        </p:tgtEl>
                                        <p:attrNameLst>
                                          <p:attrName>ppt_x</p:attrName>
                                        </p:attrNameLst>
                                      </p:cBhvr>
                                      <p:tavLst>
                                        <p:tav tm="0">
                                          <p:val>
                                            <p:strVal val="ppt_x"/>
                                          </p:val>
                                        </p:tav>
                                        <p:tav tm="100000">
                                          <p:val>
                                            <p:strVal val="ppt_x"/>
                                          </p:val>
                                        </p:tav>
                                      </p:tavLst>
                                    </p:anim>
                                    <p:anim calcmode="lin" valueType="num">
                                      <p:cBhvr>
                                        <p:cTn id="163" dur="1000"/>
                                        <p:tgtEl>
                                          <p:spTgt spid="260"/>
                                        </p:tgtEl>
                                        <p:attrNameLst>
                                          <p:attrName>ppt_y</p:attrName>
                                        </p:attrNameLst>
                                      </p:cBhvr>
                                      <p:tavLst>
                                        <p:tav tm="0">
                                          <p:val>
                                            <p:strVal val="ppt_y"/>
                                          </p:val>
                                        </p:tav>
                                        <p:tav tm="100000">
                                          <p:val>
                                            <p:strVal val="ppt_y+.1"/>
                                          </p:val>
                                        </p:tav>
                                      </p:tavLst>
                                    </p:anim>
                                    <p:set>
                                      <p:cBhvr>
                                        <p:cTn id="164" dur="1" fill="hold">
                                          <p:stCondLst>
                                            <p:cond delay="999"/>
                                          </p:stCondLst>
                                        </p:cTn>
                                        <p:tgtEl>
                                          <p:spTgt spid="260"/>
                                        </p:tgtEl>
                                        <p:attrNameLst>
                                          <p:attrName>style.visibility</p:attrName>
                                        </p:attrNameLst>
                                      </p:cBhvr>
                                      <p:to>
                                        <p:strVal val="hidden"/>
                                      </p:to>
                                    </p:set>
                                  </p:childTnLst>
                                </p:cTn>
                              </p:par>
                              <p:par>
                                <p:cTn id="165" presetID="42" presetClass="exit" presetSubtype="0" fill="hold" grpId="0" nodeType="withEffect">
                                  <p:stCondLst>
                                    <p:cond delay="0"/>
                                  </p:stCondLst>
                                  <p:childTnLst>
                                    <p:animEffect transition="out" filter="fade">
                                      <p:cBhvr>
                                        <p:cTn id="166" dur="1000"/>
                                        <p:tgtEl>
                                          <p:spTgt spid="261"/>
                                        </p:tgtEl>
                                      </p:cBhvr>
                                    </p:animEffect>
                                    <p:anim calcmode="lin" valueType="num">
                                      <p:cBhvr>
                                        <p:cTn id="167" dur="1000"/>
                                        <p:tgtEl>
                                          <p:spTgt spid="261"/>
                                        </p:tgtEl>
                                        <p:attrNameLst>
                                          <p:attrName>ppt_x</p:attrName>
                                        </p:attrNameLst>
                                      </p:cBhvr>
                                      <p:tavLst>
                                        <p:tav tm="0">
                                          <p:val>
                                            <p:strVal val="ppt_x"/>
                                          </p:val>
                                        </p:tav>
                                        <p:tav tm="100000">
                                          <p:val>
                                            <p:strVal val="ppt_x"/>
                                          </p:val>
                                        </p:tav>
                                      </p:tavLst>
                                    </p:anim>
                                    <p:anim calcmode="lin" valueType="num">
                                      <p:cBhvr>
                                        <p:cTn id="168" dur="1000"/>
                                        <p:tgtEl>
                                          <p:spTgt spid="261"/>
                                        </p:tgtEl>
                                        <p:attrNameLst>
                                          <p:attrName>ppt_y</p:attrName>
                                        </p:attrNameLst>
                                      </p:cBhvr>
                                      <p:tavLst>
                                        <p:tav tm="0">
                                          <p:val>
                                            <p:strVal val="ppt_y"/>
                                          </p:val>
                                        </p:tav>
                                        <p:tav tm="100000">
                                          <p:val>
                                            <p:strVal val="ppt_y+.1"/>
                                          </p:val>
                                        </p:tav>
                                      </p:tavLst>
                                    </p:anim>
                                    <p:set>
                                      <p:cBhvr>
                                        <p:cTn id="169" dur="1" fill="hold">
                                          <p:stCondLst>
                                            <p:cond delay="999"/>
                                          </p:stCondLst>
                                        </p:cTn>
                                        <p:tgtEl>
                                          <p:spTgt spid="261"/>
                                        </p:tgtEl>
                                        <p:attrNameLst>
                                          <p:attrName>style.visibility</p:attrName>
                                        </p:attrNameLst>
                                      </p:cBhvr>
                                      <p:to>
                                        <p:strVal val="hidden"/>
                                      </p:to>
                                    </p:set>
                                  </p:childTnLst>
                                </p:cTn>
                              </p:par>
                              <p:par>
                                <p:cTn id="170" presetID="42" presetClass="exit" presetSubtype="0" fill="hold" grpId="0" nodeType="withEffect">
                                  <p:stCondLst>
                                    <p:cond delay="0"/>
                                  </p:stCondLst>
                                  <p:childTnLst>
                                    <p:animEffect transition="out" filter="fade">
                                      <p:cBhvr>
                                        <p:cTn id="171" dur="1000"/>
                                        <p:tgtEl>
                                          <p:spTgt spid="262"/>
                                        </p:tgtEl>
                                      </p:cBhvr>
                                    </p:animEffect>
                                    <p:anim calcmode="lin" valueType="num">
                                      <p:cBhvr>
                                        <p:cTn id="172" dur="1000"/>
                                        <p:tgtEl>
                                          <p:spTgt spid="262"/>
                                        </p:tgtEl>
                                        <p:attrNameLst>
                                          <p:attrName>ppt_x</p:attrName>
                                        </p:attrNameLst>
                                      </p:cBhvr>
                                      <p:tavLst>
                                        <p:tav tm="0">
                                          <p:val>
                                            <p:strVal val="ppt_x"/>
                                          </p:val>
                                        </p:tav>
                                        <p:tav tm="100000">
                                          <p:val>
                                            <p:strVal val="ppt_x"/>
                                          </p:val>
                                        </p:tav>
                                      </p:tavLst>
                                    </p:anim>
                                    <p:anim calcmode="lin" valueType="num">
                                      <p:cBhvr>
                                        <p:cTn id="173" dur="1000"/>
                                        <p:tgtEl>
                                          <p:spTgt spid="262"/>
                                        </p:tgtEl>
                                        <p:attrNameLst>
                                          <p:attrName>ppt_y</p:attrName>
                                        </p:attrNameLst>
                                      </p:cBhvr>
                                      <p:tavLst>
                                        <p:tav tm="0">
                                          <p:val>
                                            <p:strVal val="ppt_y"/>
                                          </p:val>
                                        </p:tav>
                                        <p:tav tm="100000">
                                          <p:val>
                                            <p:strVal val="ppt_y+.1"/>
                                          </p:val>
                                        </p:tav>
                                      </p:tavLst>
                                    </p:anim>
                                    <p:set>
                                      <p:cBhvr>
                                        <p:cTn id="174" dur="1" fill="hold">
                                          <p:stCondLst>
                                            <p:cond delay="999"/>
                                          </p:stCondLst>
                                        </p:cTn>
                                        <p:tgtEl>
                                          <p:spTgt spid="262"/>
                                        </p:tgtEl>
                                        <p:attrNameLst>
                                          <p:attrName>style.visibility</p:attrName>
                                        </p:attrNameLst>
                                      </p:cBhvr>
                                      <p:to>
                                        <p:strVal val="hidden"/>
                                      </p:to>
                                    </p:set>
                                  </p:childTnLst>
                                </p:cTn>
                              </p:par>
                              <p:par>
                                <p:cTn id="175" presetID="42" presetClass="exit" presetSubtype="0" fill="hold" grpId="0" nodeType="withEffect">
                                  <p:stCondLst>
                                    <p:cond delay="0"/>
                                  </p:stCondLst>
                                  <p:childTnLst>
                                    <p:animEffect transition="out" filter="fade">
                                      <p:cBhvr>
                                        <p:cTn id="176" dur="1000"/>
                                        <p:tgtEl>
                                          <p:spTgt spid="263"/>
                                        </p:tgtEl>
                                      </p:cBhvr>
                                    </p:animEffect>
                                    <p:anim calcmode="lin" valueType="num">
                                      <p:cBhvr>
                                        <p:cTn id="177" dur="1000"/>
                                        <p:tgtEl>
                                          <p:spTgt spid="263"/>
                                        </p:tgtEl>
                                        <p:attrNameLst>
                                          <p:attrName>ppt_x</p:attrName>
                                        </p:attrNameLst>
                                      </p:cBhvr>
                                      <p:tavLst>
                                        <p:tav tm="0">
                                          <p:val>
                                            <p:strVal val="ppt_x"/>
                                          </p:val>
                                        </p:tav>
                                        <p:tav tm="100000">
                                          <p:val>
                                            <p:strVal val="ppt_x"/>
                                          </p:val>
                                        </p:tav>
                                      </p:tavLst>
                                    </p:anim>
                                    <p:anim calcmode="lin" valueType="num">
                                      <p:cBhvr>
                                        <p:cTn id="178" dur="1000"/>
                                        <p:tgtEl>
                                          <p:spTgt spid="263"/>
                                        </p:tgtEl>
                                        <p:attrNameLst>
                                          <p:attrName>ppt_y</p:attrName>
                                        </p:attrNameLst>
                                      </p:cBhvr>
                                      <p:tavLst>
                                        <p:tav tm="0">
                                          <p:val>
                                            <p:strVal val="ppt_y"/>
                                          </p:val>
                                        </p:tav>
                                        <p:tav tm="100000">
                                          <p:val>
                                            <p:strVal val="ppt_y+.1"/>
                                          </p:val>
                                        </p:tav>
                                      </p:tavLst>
                                    </p:anim>
                                    <p:set>
                                      <p:cBhvr>
                                        <p:cTn id="179" dur="1" fill="hold">
                                          <p:stCondLst>
                                            <p:cond delay="999"/>
                                          </p:stCondLst>
                                        </p:cTn>
                                        <p:tgtEl>
                                          <p:spTgt spid="263"/>
                                        </p:tgtEl>
                                        <p:attrNameLst>
                                          <p:attrName>style.visibility</p:attrName>
                                        </p:attrNameLst>
                                      </p:cBhvr>
                                      <p:to>
                                        <p:strVal val="hidden"/>
                                      </p:to>
                                    </p:set>
                                  </p:childTnLst>
                                </p:cTn>
                              </p:par>
                              <p:par>
                                <p:cTn id="180" presetID="42" presetClass="exit" presetSubtype="0" fill="hold" grpId="0" nodeType="withEffect">
                                  <p:stCondLst>
                                    <p:cond delay="0"/>
                                  </p:stCondLst>
                                  <p:childTnLst>
                                    <p:animEffect transition="out" filter="fade">
                                      <p:cBhvr>
                                        <p:cTn id="181" dur="1000"/>
                                        <p:tgtEl>
                                          <p:spTgt spid="264"/>
                                        </p:tgtEl>
                                      </p:cBhvr>
                                    </p:animEffect>
                                    <p:anim calcmode="lin" valueType="num">
                                      <p:cBhvr>
                                        <p:cTn id="182" dur="1000"/>
                                        <p:tgtEl>
                                          <p:spTgt spid="264"/>
                                        </p:tgtEl>
                                        <p:attrNameLst>
                                          <p:attrName>ppt_x</p:attrName>
                                        </p:attrNameLst>
                                      </p:cBhvr>
                                      <p:tavLst>
                                        <p:tav tm="0">
                                          <p:val>
                                            <p:strVal val="ppt_x"/>
                                          </p:val>
                                        </p:tav>
                                        <p:tav tm="100000">
                                          <p:val>
                                            <p:strVal val="ppt_x"/>
                                          </p:val>
                                        </p:tav>
                                      </p:tavLst>
                                    </p:anim>
                                    <p:anim calcmode="lin" valueType="num">
                                      <p:cBhvr>
                                        <p:cTn id="183" dur="1000"/>
                                        <p:tgtEl>
                                          <p:spTgt spid="264"/>
                                        </p:tgtEl>
                                        <p:attrNameLst>
                                          <p:attrName>ppt_y</p:attrName>
                                        </p:attrNameLst>
                                      </p:cBhvr>
                                      <p:tavLst>
                                        <p:tav tm="0">
                                          <p:val>
                                            <p:strVal val="ppt_y"/>
                                          </p:val>
                                        </p:tav>
                                        <p:tav tm="100000">
                                          <p:val>
                                            <p:strVal val="ppt_y+.1"/>
                                          </p:val>
                                        </p:tav>
                                      </p:tavLst>
                                    </p:anim>
                                    <p:set>
                                      <p:cBhvr>
                                        <p:cTn id="184" dur="1" fill="hold">
                                          <p:stCondLst>
                                            <p:cond delay="999"/>
                                          </p:stCondLst>
                                        </p:cTn>
                                        <p:tgtEl>
                                          <p:spTgt spid="264"/>
                                        </p:tgtEl>
                                        <p:attrNameLst>
                                          <p:attrName>style.visibility</p:attrName>
                                        </p:attrNameLst>
                                      </p:cBhvr>
                                      <p:to>
                                        <p:strVal val="hidden"/>
                                      </p:to>
                                    </p:set>
                                  </p:childTnLst>
                                </p:cTn>
                              </p:par>
                              <p:par>
                                <p:cTn id="185" presetID="42" presetClass="exit" presetSubtype="0" fill="hold" grpId="0" nodeType="withEffect">
                                  <p:stCondLst>
                                    <p:cond delay="0"/>
                                  </p:stCondLst>
                                  <p:childTnLst>
                                    <p:animEffect transition="out" filter="fade">
                                      <p:cBhvr>
                                        <p:cTn id="186" dur="1000"/>
                                        <p:tgtEl>
                                          <p:spTgt spid="265"/>
                                        </p:tgtEl>
                                      </p:cBhvr>
                                    </p:animEffect>
                                    <p:anim calcmode="lin" valueType="num">
                                      <p:cBhvr>
                                        <p:cTn id="187" dur="1000"/>
                                        <p:tgtEl>
                                          <p:spTgt spid="265"/>
                                        </p:tgtEl>
                                        <p:attrNameLst>
                                          <p:attrName>ppt_x</p:attrName>
                                        </p:attrNameLst>
                                      </p:cBhvr>
                                      <p:tavLst>
                                        <p:tav tm="0">
                                          <p:val>
                                            <p:strVal val="ppt_x"/>
                                          </p:val>
                                        </p:tav>
                                        <p:tav tm="100000">
                                          <p:val>
                                            <p:strVal val="ppt_x"/>
                                          </p:val>
                                        </p:tav>
                                      </p:tavLst>
                                    </p:anim>
                                    <p:anim calcmode="lin" valueType="num">
                                      <p:cBhvr>
                                        <p:cTn id="188" dur="1000"/>
                                        <p:tgtEl>
                                          <p:spTgt spid="265"/>
                                        </p:tgtEl>
                                        <p:attrNameLst>
                                          <p:attrName>ppt_y</p:attrName>
                                        </p:attrNameLst>
                                      </p:cBhvr>
                                      <p:tavLst>
                                        <p:tav tm="0">
                                          <p:val>
                                            <p:strVal val="ppt_y"/>
                                          </p:val>
                                        </p:tav>
                                        <p:tav tm="100000">
                                          <p:val>
                                            <p:strVal val="ppt_y+.1"/>
                                          </p:val>
                                        </p:tav>
                                      </p:tavLst>
                                    </p:anim>
                                    <p:set>
                                      <p:cBhvr>
                                        <p:cTn id="189" dur="1" fill="hold">
                                          <p:stCondLst>
                                            <p:cond delay="999"/>
                                          </p:stCondLst>
                                        </p:cTn>
                                        <p:tgtEl>
                                          <p:spTgt spid="265"/>
                                        </p:tgtEl>
                                        <p:attrNameLst>
                                          <p:attrName>style.visibility</p:attrName>
                                        </p:attrNameLst>
                                      </p:cBhvr>
                                      <p:to>
                                        <p:strVal val="hidden"/>
                                      </p:to>
                                    </p:set>
                                  </p:childTnLst>
                                </p:cTn>
                              </p:par>
                              <p:par>
                                <p:cTn id="190" presetID="42" presetClass="exit" presetSubtype="0" fill="hold" grpId="0" nodeType="withEffect">
                                  <p:stCondLst>
                                    <p:cond delay="0"/>
                                  </p:stCondLst>
                                  <p:childTnLst>
                                    <p:animEffect transition="out" filter="fade">
                                      <p:cBhvr>
                                        <p:cTn id="191" dur="1000"/>
                                        <p:tgtEl>
                                          <p:spTgt spid="266"/>
                                        </p:tgtEl>
                                      </p:cBhvr>
                                    </p:animEffect>
                                    <p:anim calcmode="lin" valueType="num">
                                      <p:cBhvr>
                                        <p:cTn id="192" dur="1000"/>
                                        <p:tgtEl>
                                          <p:spTgt spid="266"/>
                                        </p:tgtEl>
                                        <p:attrNameLst>
                                          <p:attrName>ppt_x</p:attrName>
                                        </p:attrNameLst>
                                      </p:cBhvr>
                                      <p:tavLst>
                                        <p:tav tm="0">
                                          <p:val>
                                            <p:strVal val="ppt_x"/>
                                          </p:val>
                                        </p:tav>
                                        <p:tav tm="100000">
                                          <p:val>
                                            <p:strVal val="ppt_x"/>
                                          </p:val>
                                        </p:tav>
                                      </p:tavLst>
                                    </p:anim>
                                    <p:anim calcmode="lin" valueType="num">
                                      <p:cBhvr>
                                        <p:cTn id="193" dur="1000"/>
                                        <p:tgtEl>
                                          <p:spTgt spid="266"/>
                                        </p:tgtEl>
                                        <p:attrNameLst>
                                          <p:attrName>ppt_y</p:attrName>
                                        </p:attrNameLst>
                                      </p:cBhvr>
                                      <p:tavLst>
                                        <p:tav tm="0">
                                          <p:val>
                                            <p:strVal val="ppt_y"/>
                                          </p:val>
                                        </p:tav>
                                        <p:tav tm="100000">
                                          <p:val>
                                            <p:strVal val="ppt_y+.1"/>
                                          </p:val>
                                        </p:tav>
                                      </p:tavLst>
                                    </p:anim>
                                    <p:set>
                                      <p:cBhvr>
                                        <p:cTn id="194" dur="1" fill="hold">
                                          <p:stCondLst>
                                            <p:cond delay="999"/>
                                          </p:stCondLst>
                                        </p:cTn>
                                        <p:tgtEl>
                                          <p:spTgt spid="266"/>
                                        </p:tgtEl>
                                        <p:attrNameLst>
                                          <p:attrName>style.visibility</p:attrName>
                                        </p:attrNameLst>
                                      </p:cBhvr>
                                      <p:to>
                                        <p:strVal val="hidden"/>
                                      </p:to>
                                    </p:set>
                                  </p:childTnLst>
                                </p:cTn>
                              </p:par>
                              <p:par>
                                <p:cTn id="195" presetID="42" presetClass="exit" presetSubtype="0" fill="hold" grpId="0" nodeType="withEffect">
                                  <p:stCondLst>
                                    <p:cond delay="0"/>
                                  </p:stCondLst>
                                  <p:childTnLst>
                                    <p:animEffect transition="out" filter="fade">
                                      <p:cBhvr>
                                        <p:cTn id="196" dur="1000"/>
                                        <p:tgtEl>
                                          <p:spTgt spid="267"/>
                                        </p:tgtEl>
                                      </p:cBhvr>
                                    </p:animEffect>
                                    <p:anim calcmode="lin" valueType="num">
                                      <p:cBhvr>
                                        <p:cTn id="197" dur="1000"/>
                                        <p:tgtEl>
                                          <p:spTgt spid="267"/>
                                        </p:tgtEl>
                                        <p:attrNameLst>
                                          <p:attrName>ppt_x</p:attrName>
                                        </p:attrNameLst>
                                      </p:cBhvr>
                                      <p:tavLst>
                                        <p:tav tm="0">
                                          <p:val>
                                            <p:strVal val="ppt_x"/>
                                          </p:val>
                                        </p:tav>
                                        <p:tav tm="100000">
                                          <p:val>
                                            <p:strVal val="ppt_x"/>
                                          </p:val>
                                        </p:tav>
                                      </p:tavLst>
                                    </p:anim>
                                    <p:anim calcmode="lin" valueType="num">
                                      <p:cBhvr>
                                        <p:cTn id="198" dur="1000"/>
                                        <p:tgtEl>
                                          <p:spTgt spid="267"/>
                                        </p:tgtEl>
                                        <p:attrNameLst>
                                          <p:attrName>ppt_y</p:attrName>
                                        </p:attrNameLst>
                                      </p:cBhvr>
                                      <p:tavLst>
                                        <p:tav tm="0">
                                          <p:val>
                                            <p:strVal val="ppt_y"/>
                                          </p:val>
                                        </p:tav>
                                        <p:tav tm="100000">
                                          <p:val>
                                            <p:strVal val="ppt_y+.1"/>
                                          </p:val>
                                        </p:tav>
                                      </p:tavLst>
                                    </p:anim>
                                    <p:set>
                                      <p:cBhvr>
                                        <p:cTn id="199" dur="1" fill="hold">
                                          <p:stCondLst>
                                            <p:cond delay="999"/>
                                          </p:stCondLst>
                                        </p:cTn>
                                        <p:tgtEl>
                                          <p:spTgt spid="267"/>
                                        </p:tgtEl>
                                        <p:attrNameLst>
                                          <p:attrName>style.visibility</p:attrName>
                                        </p:attrNameLst>
                                      </p:cBhvr>
                                      <p:to>
                                        <p:strVal val="hidden"/>
                                      </p:to>
                                    </p:set>
                                  </p:childTnLst>
                                </p:cTn>
                              </p:par>
                              <p:par>
                                <p:cTn id="200" presetID="42" presetClass="exit" presetSubtype="0" fill="hold" grpId="0" nodeType="withEffect">
                                  <p:stCondLst>
                                    <p:cond delay="0"/>
                                  </p:stCondLst>
                                  <p:childTnLst>
                                    <p:animEffect transition="out" filter="fade">
                                      <p:cBhvr>
                                        <p:cTn id="201" dur="1000"/>
                                        <p:tgtEl>
                                          <p:spTgt spid="268"/>
                                        </p:tgtEl>
                                      </p:cBhvr>
                                    </p:animEffect>
                                    <p:anim calcmode="lin" valueType="num">
                                      <p:cBhvr>
                                        <p:cTn id="202" dur="1000"/>
                                        <p:tgtEl>
                                          <p:spTgt spid="268"/>
                                        </p:tgtEl>
                                        <p:attrNameLst>
                                          <p:attrName>ppt_x</p:attrName>
                                        </p:attrNameLst>
                                      </p:cBhvr>
                                      <p:tavLst>
                                        <p:tav tm="0">
                                          <p:val>
                                            <p:strVal val="ppt_x"/>
                                          </p:val>
                                        </p:tav>
                                        <p:tav tm="100000">
                                          <p:val>
                                            <p:strVal val="ppt_x"/>
                                          </p:val>
                                        </p:tav>
                                      </p:tavLst>
                                    </p:anim>
                                    <p:anim calcmode="lin" valueType="num">
                                      <p:cBhvr>
                                        <p:cTn id="203" dur="1000"/>
                                        <p:tgtEl>
                                          <p:spTgt spid="268"/>
                                        </p:tgtEl>
                                        <p:attrNameLst>
                                          <p:attrName>ppt_y</p:attrName>
                                        </p:attrNameLst>
                                      </p:cBhvr>
                                      <p:tavLst>
                                        <p:tav tm="0">
                                          <p:val>
                                            <p:strVal val="ppt_y"/>
                                          </p:val>
                                        </p:tav>
                                        <p:tav tm="100000">
                                          <p:val>
                                            <p:strVal val="ppt_y+.1"/>
                                          </p:val>
                                        </p:tav>
                                      </p:tavLst>
                                    </p:anim>
                                    <p:set>
                                      <p:cBhvr>
                                        <p:cTn id="204" dur="1" fill="hold">
                                          <p:stCondLst>
                                            <p:cond delay="999"/>
                                          </p:stCondLst>
                                        </p:cTn>
                                        <p:tgtEl>
                                          <p:spTgt spid="268"/>
                                        </p:tgtEl>
                                        <p:attrNameLst>
                                          <p:attrName>style.visibility</p:attrName>
                                        </p:attrNameLst>
                                      </p:cBhvr>
                                      <p:to>
                                        <p:strVal val="hidden"/>
                                      </p:to>
                                    </p:set>
                                  </p:childTnLst>
                                </p:cTn>
                              </p:par>
                              <p:par>
                                <p:cTn id="205" presetID="42" presetClass="exit" presetSubtype="0" fill="hold" grpId="0" nodeType="withEffect">
                                  <p:stCondLst>
                                    <p:cond delay="0"/>
                                  </p:stCondLst>
                                  <p:childTnLst>
                                    <p:animEffect transition="out" filter="fade">
                                      <p:cBhvr>
                                        <p:cTn id="206" dur="1000"/>
                                        <p:tgtEl>
                                          <p:spTgt spid="269"/>
                                        </p:tgtEl>
                                      </p:cBhvr>
                                    </p:animEffect>
                                    <p:anim calcmode="lin" valueType="num">
                                      <p:cBhvr>
                                        <p:cTn id="207" dur="1000"/>
                                        <p:tgtEl>
                                          <p:spTgt spid="269"/>
                                        </p:tgtEl>
                                        <p:attrNameLst>
                                          <p:attrName>ppt_x</p:attrName>
                                        </p:attrNameLst>
                                      </p:cBhvr>
                                      <p:tavLst>
                                        <p:tav tm="0">
                                          <p:val>
                                            <p:strVal val="ppt_x"/>
                                          </p:val>
                                        </p:tav>
                                        <p:tav tm="100000">
                                          <p:val>
                                            <p:strVal val="ppt_x"/>
                                          </p:val>
                                        </p:tav>
                                      </p:tavLst>
                                    </p:anim>
                                    <p:anim calcmode="lin" valueType="num">
                                      <p:cBhvr>
                                        <p:cTn id="208" dur="1000"/>
                                        <p:tgtEl>
                                          <p:spTgt spid="269"/>
                                        </p:tgtEl>
                                        <p:attrNameLst>
                                          <p:attrName>ppt_y</p:attrName>
                                        </p:attrNameLst>
                                      </p:cBhvr>
                                      <p:tavLst>
                                        <p:tav tm="0">
                                          <p:val>
                                            <p:strVal val="ppt_y"/>
                                          </p:val>
                                        </p:tav>
                                        <p:tav tm="100000">
                                          <p:val>
                                            <p:strVal val="ppt_y+.1"/>
                                          </p:val>
                                        </p:tav>
                                      </p:tavLst>
                                    </p:anim>
                                    <p:set>
                                      <p:cBhvr>
                                        <p:cTn id="209" dur="1" fill="hold">
                                          <p:stCondLst>
                                            <p:cond delay="999"/>
                                          </p:stCondLst>
                                        </p:cTn>
                                        <p:tgtEl>
                                          <p:spTgt spid="269"/>
                                        </p:tgtEl>
                                        <p:attrNameLst>
                                          <p:attrName>style.visibility</p:attrName>
                                        </p:attrNameLst>
                                      </p:cBhvr>
                                      <p:to>
                                        <p:strVal val="hidden"/>
                                      </p:to>
                                    </p:set>
                                  </p:childTnLst>
                                </p:cTn>
                              </p:par>
                              <p:par>
                                <p:cTn id="210" presetID="42" presetClass="exit" presetSubtype="0" fill="hold" grpId="0" nodeType="withEffect">
                                  <p:stCondLst>
                                    <p:cond delay="0"/>
                                  </p:stCondLst>
                                  <p:childTnLst>
                                    <p:animEffect transition="out" filter="fade">
                                      <p:cBhvr>
                                        <p:cTn id="211" dur="1000"/>
                                        <p:tgtEl>
                                          <p:spTgt spid="270"/>
                                        </p:tgtEl>
                                      </p:cBhvr>
                                    </p:animEffect>
                                    <p:anim calcmode="lin" valueType="num">
                                      <p:cBhvr>
                                        <p:cTn id="212" dur="1000"/>
                                        <p:tgtEl>
                                          <p:spTgt spid="270"/>
                                        </p:tgtEl>
                                        <p:attrNameLst>
                                          <p:attrName>ppt_x</p:attrName>
                                        </p:attrNameLst>
                                      </p:cBhvr>
                                      <p:tavLst>
                                        <p:tav tm="0">
                                          <p:val>
                                            <p:strVal val="ppt_x"/>
                                          </p:val>
                                        </p:tav>
                                        <p:tav tm="100000">
                                          <p:val>
                                            <p:strVal val="ppt_x"/>
                                          </p:val>
                                        </p:tav>
                                      </p:tavLst>
                                    </p:anim>
                                    <p:anim calcmode="lin" valueType="num">
                                      <p:cBhvr>
                                        <p:cTn id="213" dur="1000"/>
                                        <p:tgtEl>
                                          <p:spTgt spid="270"/>
                                        </p:tgtEl>
                                        <p:attrNameLst>
                                          <p:attrName>ppt_y</p:attrName>
                                        </p:attrNameLst>
                                      </p:cBhvr>
                                      <p:tavLst>
                                        <p:tav tm="0">
                                          <p:val>
                                            <p:strVal val="ppt_y"/>
                                          </p:val>
                                        </p:tav>
                                        <p:tav tm="100000">
                                          <p:val>
                                            <p:strVal val="ppt_y+.1"/>
                                          </p:val>
                                        </p:tav>
                                      </p:tavLst>
                                    </p:anim>
                                    <p:set>
                                      <p:cBhvr>
                                        <p:cTn id="214" dur="1" fill="hold">
                                          <p:stCondLst>
                                            <p:cond delay="999"/>
                                          </p:stCondLst>
                                        </p:cTn>
                                        <p:tgtEl>
                                          <p:spTgt spid="270"/>
                                        </p:tgtEl>
                                        <p:attrNameLst>
                                          <p:attrName>style.visibility</p:attrName>
                                        </p:attrNameLst>
                                      </p:cBhvr>
                                      <p:to>
                                        <p:strVal val="hidden"/>
                                      </p:to>
                                    </p:set>
                                  </p:childTnLst>
                                </p:cTn>
                              </p:par>
                              <p:par>
                                <p:cTn id="215" presetID="42" presetClass="exit" presetSubtype="0" fill="hold" grpId="0" nodeType="withEffect">
                                  <p:stCondLst>
                                    <p:cond delay="0"/>
                                  </p:stCondLst>
                                  <p:childTnLst>
                                    <p:animEffect transition="out" filter="fade">
                                      <p:cBhvr>
                                        <p:cTn id="216" dur="1000"/>
                                        <p:tgtEl>
                                          <p:spTgt spid="271"/>
                                        </p:tgtEl>
                                      </p:cBhvr>
                                    </p:animEffect>
                                    <p:anim calcmode="lin" valueType="num">
                                      <p:cBhvr>
                                        <p:cTn id="217" dur="1000"/>
                                        <p:tgtEl>
                                          <p:spTgt spid="271"/>
                                        </p:tgtEl>
                                        <p:attrNameLst>
                                          <p:attrName>ppt_x</p:attrName>
                                        </p:attrNameLst>
                                      </p:cBhvr>
                                      <p:tavLst>
                                        <p:tav tm="0">
                                          <p:val>
                                            <p:strVal val="ppt_x"/>
                                          </p:val>
                                        </p:tav>
                                        <p:tav tm="100000">
                                          <p:val>
                                            <p:strVal val="ppt_x"/>
                                          </p:val>
                                        </p:tav>
                                      </p:tavLst>
                                    </p:anim>
                                    <p:anim calcmode="lin" valueType="num">
                                      <p:cBhvr>
                                        <p:cTn id="218" dur="1000"/>
                                        <p:tgtEl>
                                          <p:spTgt spid="271"/>
                                        </p:tgtEl>
                                        <p:attrNameLst>
                                          <p:attrName>ppt_y</p:attrName>
                                        </p:attrNameLst>
                                      </p:cBhvr>
                                      <p:tavLst>
                                        <p:tav tm="0">
                                          <p:val>
                                            <p:strVal val="ppt_y"/>
                                          </p:val>
                                        </p:tav>
                                        <p:tav tm="100000">
                                          <p:val>
                                            <p:strVal val="ppt_y+.1"/>
                                          </p:val>
                                        </p:tav>
                                      </p:tavLst>
                                    </p:anim>
                                    <p:set>
                                      <p:cBhvr>
                                        <p:cTn id="219" dur="1" fill="hold">
                                          <p:stCondLst>
                                            <p:cond delay="999"/>
                                          </p:stCondLst>
                                        </p:cTn>
                                        <p:tgtEl>
                                          <p:spTgt spid="271"/>
                                        </p:tgtEl>
                                        <p:attrNameLst>
                                          <p:attrName>style.visibility</p:attrName>
                                        </p:attrNameLst>
                                      </p:cBhvr>
                                      <p:to>
                                        <p:strVal val="hidden"/>
                                      </p:to>
                                    </p:set>
                                  </p:childTnLst>
                                </p:cTn>
                              </p:par>
                              <p:par>
                                <p:cTn id="220" presetID="42" presetClass="exit" presetSubtype="0" fill="hold" grpId="0" nodeType="withEffect">
                                  <p:stCondLst>
                                    <p:cond delay="0"/>
                                  </p:stCondLst>
                                  <p:childTnLst>
                                    <p:animEffect transition="out" filter="fade">
                                      <p:cBhvr>
                                        <p:cTn id="221" dur="1000"/>
                                        <p:tgtEl>
                                          <p:spTgt spid="272"/>
                                        </p:tgtEl>
                                      </p:cBhvr>
                                    </p:animEffect>
                                    <p:anim calcmode="lin" valueType="num">
                                      <p:cBhvr>
                                        <p:cTn id="222" dur="1000"/>
                                        <p:tgtEl>
                                          <p:spTgt spid="272"/>
                                        </p:tgtEl>
                                        <p:attrNameLst>
                                          <p:attrName>ppt_x</p:attrName>
                                        </p:attrNameLst>
                                      </p:cBhvr>
                                      <p:tavLst>
                                        <p:tav tm="0">
                                          <p:val>
                                            <p:strVal val="ppt_x"/>
                                          </p:val>
                                        </p:tav>
                                        <p:tav tm="100000">
                                          <p:val>
                                            <p:strVal val="ppt_x"/>
                                          </p:val>
                                        </p:tav>
                                      </p:tavLst>
                                    </p:anim>
                                    <p:anim calcmode="lin" valueType="num">
                                      <p:cBhvr>
                                        <p:cTn id="223" dur="1000"/>
                                        <p:tgtEl>
                                          <p:spTgt spid="272"/>
                                        </p:tgtEl>
                                        <p:attrNameLst>
                                          <p:attrName>ppt_y</p:attrName>
                                        </p:attrNameLst>
                                      </p:cBhvr>
                                      <p:tavLst>
                                        <p:tav tm="0">
                                          <p:val>
                                            <p:strVal val="ppt_y"/>
                                          </p:val>
                                        </p:tav>
                                        <p:tav tm="100000">
                                          <p:val>
                                            <p:strVal val="ppt_y+.1"/>
                                          </p:val>
                                        </p:tav>
                                      </p:tavLst>
                                    </p:anim>
                                    <p:set>
                                      <p:cBhvr>
                                        <p:cTn id="224" dur="1" fill="hold">
                                          <p:stCondLst>
                                            <p:cond delay="999"/>
                                          </p:stCondLst>
                                        </p:cTn>
                                        <p:tgtEl>
                                          <p:spTgt spid="272"/>
                                        </p:tgtEl>
                                        <p:attrNameLst>
                                          <p:attrName>style.visibility</p:attrName>
                                        </p:attrNameLst>
                                      </p:cBhvr>
                                      <p:to>
                                        <p:strVal val="hidden"/>
                                      </p:to>
                                    </p:set>
                                  </p:childTnLst>
                                </p:cTn>
                              </p:par>
                              <p:par>
                                <p:cTn id="225" presetID="42" presetClass="exit" presetSubtype="0" fill="hold" grpId="0" nodeType="withEffect">
                                  <p:stCondLst>
                                    <p:cond delay="0"/>
                                  </p:stCondLst>
                                  <p:childTnLst>
                                    <p:animEffect transition="out" filter="fade">
                                      <p:cBhvr>
                                        <p:cTn id="226" dur="1000"/>
                                        <p:tgtEl>
                                          <p:spTgt spid="273"/>
                                        </p:tgtEl>
                                      </p:cBhvr>
                                    </p:animEffect>
                                    <p:anim calcmode="lin" valueType="num">
                                      <p:cBhvr>
                                        <p:cTn id="227" dur="1000"/>
                                        <p:tgtEl>
                                          <p:spTgt spid="273"/>
                                        </p:tgtEl>
                                        <p:attrNameLst>
                                          <p:attrName>ppt_x</p:attrName>
                                        </p:attrNameLst>
                                      </p:cBhvr>
                                      <p:tavLst>
                                        <p:tav tm="0">
                                          <p:val>
                                            <p:strVal val="ppt_x"/>
                                          </p:val>
                                        </p:tav>
                                        <p:tav tm="100000">
                                          <p:val>
                                            <p:strVal val="ppt_x"/>
                                          </p:val>
                                        </p:tav>
                                      </p:tavLst>
                                    </p:anim>
                                    <p:anim calcmode="lin" valueType="num">
                                      <p:cBhvr>
                                        <p:cTn id="228" dur="1000"/>
                                        <p:tgtEl>
                                          <p:spTgt spid="273"/>
                                        </p:tgtEl>
                                        <p:attrNameLst>
                                          <p:attrName>ppt_y</p:attrName>
                                        </p:attrNameLst>
                                      </p:cBhvr>
                                      <p:tavLst>
                                        <p:tav tm="0">
                                          <p:val>
                                            <p:strVal val="ppt_y"/>
                                          </p:val>
                                        </p:tav>
                                        <p:tav tm="100000">
                                          <p:val>
                                            <p:strVal val="ppt_y+.1"/>
                                          </p:val>
                                        </p:tav>
                                      </p:tavLst>
                                    </p:anim>
                                    <p:set>
                                      <p:cBhvr>
                                        <p:cTn id="229" dur="1" fill="hold">
                                          <p:stCondLst>
                                            <p:cond delay="999"/>
                                          </p:stCondLst>
                                        </p:cTn>
                                        <p:tgtEl>
                                          <p:spTgt spid="273"/>
                                        </p:tgtEl>
                                        <p:attrNameLst>
                                          <p:attrName>style.visibility</p:attrName>
                                        </p:attrNameLst>
                                      </p:cBhvr>
                                      <p:to>
                                        <p:strVal val="hidden"/>
                                      </p:to>
                                    </p:set>
                                  </p:childTnLst>
                                </p:cTn>
                              </p:par>
                              <p:par>
                                <p:cTn id="230" presetID="42" presetClass="exit" presetSubtype="0" fill="hold" grpId="0" nodeType="withEffect">
                                  <p:stCondLst>
                                    <p:cond delay="0"/>
                                  </p:stCondLst>
                                  <p:childTnLst>
                                    <p:animEffect transition="out" filter="fade">
                                      <p:cBhvr>
                                        <p:cTn id="231" dur="1000"/>
                                        <p:tgtEl>
                                          <p:spTgt spid="274"/>
                                        </p:tgtEl>
                                      </p:cBhvr>
                                    </p:animEffect>
                                    <p:anim calcmode="lin" valueType="num">
                                      <p:cBhvr>
                                        <p:cTn id="232" dur="1000"/>
                                        <p:tgtEl>
                                          <p:spTgt spid="274"/>
                                        </p:tgtEl>
                                        <p:attrNameLst>
                                          <p:attrName>ppt_x</p:attrName>
                                        </p:attrNameLst>
                                      </p:cBhvr>
                                      <p:tavLst>
                                        <p:tav tm="0">
                                          <p:val>
                                            <p:strVal val="ppt_x"/>
                                          </p:val>
                                        </p:tav>
                                        <p:tav tm="100000">
                                          <p:val>
                                            <p:strVal val="ppt_x"/>
                                          </p:val>
                                        </p:tav>
                                      </p:tavLst>
                                    </p:anim>
                                    <p:anim calcmode="lin" valueType="num">
                                      <p:cBhvr>
                                        <p:cTn id="233" dur="1000"/>
                                        <p:tgtEl>
                                          <p:spTgt spid="274"/>
                                        </p:tgtEl>
                                        <p:attrNameLst>
                                          <p:attrName>ppt_y</p:attrName>
                                        </p:attrNameLst>
                                      </p:cBhvr>
                                      <p:tavLst>
                                        <p:tav tm="0">
                                          <p:val>
                                            <p:strVal val="ppt_y"/>
                                          </p:val>
                                        </p:tav>
                                        <p:tav tm="100000">
                                          <p:val>
                                            <p:strVal val="ppt_y+.1"/>
                                          </p:val>
                                        </p:tav>
                                      </p:tavLst>
                                    </p:anim>
                                    <p:set>
                                      <p:cBhvr>
                                        <p:cTn id="234" dur="1" fill="hold">
                                          <p:stCondLst>
                                            <p:cond delay="999"/>
                                          </p:stCondLst>
                                        </p:cTn>
                                        <p:tgtEl>
                                          <p:spTgt spid="274"/>
                                        </p:tgtEl>
                                        <p:attrNameLst>
                                          <p:attrName>style.visibility</p:attrName>
                                        </p:attrNameLst>
                                      </p:cBhvr>
                                      <p:to>
                                        <p:strVal val="hidden"/>
                                      </p:to>
                                    </p:set>
                                  </p:childTnLst>
                                </p:cTn>
                              </p:par>
                              <p:par>
                                <p:cTn id="235" presetID="42" presetClass="exit" presetSubtype="0" fill="hold" grpId="0" nodeType="withEffect">
                                  <p:stCondLst>
                                    <p:cond delay="0"/>
                                  </p:stCondLst>
                                  <p:childTnLst>
                                    <p:animEffect transition="out" filter="fade">
                                      <p:cBhvr>
                                        <p:cTn id="236" dur="1000"/>
                                        <p:tgtEl>
                                          <p:spTgt spid="275"/>
                                        </p:tgtEl>
                                      </p:cBhvr>
                                    </p:animEffect>
                                    <p:anim calcmode="lin" valueType="num">
                                      <p:cBhvr>
                                        <p:cTn id="237" dur="1000"/>
                                        <p:tgtEl>
                                          <p:spTgt spid="275"/>
                                        </p:tgtEl>
                                        <p:attrNameLst>
                                          <p:attrName>ppt_x</p:attrName>
                                        </p:attrNameLst>
                                      </p:cBhvr>
                                      <p:tavLst>
                                        <p:tav tm="0">
                                          <p:val>
                                            <p:strVal val="ppt_x"/>
                                          </p:val>
                                        </p:tav>
                                        <p:tav tm="100000">
                                          <p:val>
                                            <p:strVal val="ppt_x"/>
                                          </p:val>
                                        </p:tav>
                                      </p:tavLst>
                                    </p:anim>
                                    <p:anim calcmode="lin" valueType="num">
                                      <p:cBhvr>
                                        <p:cTn id="238" dur="1000"/>
                                        <p:tgtEl>
                                          <p:spTgt spid="275"/>
                                        </p:tgtEl>
                                        <p:attrNameLst>
                                          <p:attrName>ppt_y</p:attrName>
                                        </p:attrNameLst>
                                      </p:cBhvr>
                                      <p:tavLst>
                                        <p:tav tm="0">
                                          <p:val>
                                            <p:strVal val="ppt_y"/>
                                          </p:val>
                                        </p:tav>
                                        <p:tav tm="100000">
                                          <p:val>
                                            <p:strVal val="ppt_y+.1"/>
                                          </p:val>
                                        </p:tav>
                                      </p:tavLst>
                                    </p:anim>
                                    <p:set>
                                      <p:cBhvr>
                                        <p:cTn id="239" dur="1" fill="hold">
                                          <p:stCondLst>
                                            <p:cond delay="999"/>
                                          </p:stCondLst>
                                        </p:cTn>
                                        <p:tgtEl>
                                          <p:spTgt spid="275"/>
                                        </p:tgtEl>
                                        <p:attrNameLst>
                                          <p:attrName>style.visibility</p:attrName>
                                        </p:attrNameLst>
                                      </p:cBhvr>
                                      <p:to>
                                        <p:strVal val="hidden"/>
                                      </p:to>
                                    </p:set>
                                  </p:childTnLst>
                                </p:cTn>
                              </p:par>
                              <p:par>
                                <p:cTn id="240" presetID="42" presetClass="exit" presetSubtype="0" fill="hold" grpId="0" nodeType="withEffect">
                                  <p:stCondLst>
                                    <p:cond delay="0"/>
                                  </p:stCondLst>
                                  <p:childTnLst>
                                    <p:animEffect transition="out" filter="fade">
                                      <p:cBhvr>
                                        <p:cTn id="241" dur="1000"/>
                                        <p:tgtEl>
                                          <p:spTgt spid="276"/>
                                        </p:tgtEl>
                                      </p:cBhvr>
                                    </p:animEffect>
                                    <p:anim calcmode="lin" valueType="num">
                                      <p:cBhvr>
                                        <p:cTn id="242" dur="1000"/>
                                        <p:tgtEl>
                                          <p:spTgt spid="276"/>
                                        </p:tgtEl>
                                        <p:attrNameLst>
                                          <p:attrName>ppt_x</p:attrName>
                                        </p:attrNameLst>
                                      </p:cBhvr>
                                      <p:tavLst>
                                        <p:tav tm="0">
                                          <p:val>
                                            <p:strVal val="ppt_x"/>
                                          </p:val>
                                        </p:tav>
                                        <p:tav tm="100000">
                                          <p:val>
                                            <p:strVal val="ppt_x"/>
                                          </p:val>
                                        </p:tav>
                                      </p:tavLst>
                                    </p:anim>
                                    <p:anim calcmode="lin" valueType="num">
                                      <p:cBhvr>
                                        <p:cTn id="243" dur="1000"/>
                                        <p:tgtEl>
                                          <p:spTgt spid="276"/>
                                        </p:tgtEl>
                                        <p:attrNameLst>
                                          <p:attrName>ppt_y</p:attrName>
                                        </p:attrNameLst>
                                      </p:cBhvr>
                                      <p:tavLst>
                                        <p:tav tm="0">
                                          <p:val>
                                            <p:strVal val="ppt_y"/>
                                          </p:val>
                                        </p:tav>
                                        <p:tav tm="100000">
                                          <p:val>
                                            <p:strVal val="ppt_y+.1"/>
                                          </p:val>
                                        </p:tav>
                                      </p:tavLst>
                                    </p:anim>
                                    <p:set>
                                      <p:cBhvr>
                                        <p:cTn id="244" dur="1" fill="hold">
                                          <p:stCondLst>
                                            <p:cond delay="999"/>
                                          </p:stCondLst>
                                        </p:cTn>
                                        <p:tgtEl>
                                          <p:spTgt spid="276"/>
                                        </p:tgtEl>
                                        <p:attrNameLst>
                                          <p:attrName>style.visibility</p:attrName>
                                        </p:attrNameLst>
                                      </p:cBhvr>
                                      <p:to>
                                        <p:strVal val="hidden"/>
                                      </p:to>
                                    </p:set>
                                  </p:childTnLst>
                                </p:cTn>
                              </p:par>
                              <p:par>
                                <p:cTn id="245" presetID="42" presetClass="exit" presetSubtype="0" fill="hold" grpId="0" nodeType="withEffect">
                                  <p:stCondLst>
                                    <p:cond delay="0"/>
                                  </p:stCondLst>
                                  <p:childTnLst>
                                    <p:animEffect transition="out" filter="fade">
                                      <p:cBhvr>
                                        <p:cTn id="246" dur="1000"/>
                                        <p:tgtEl>
                                          <p:spTgt spid="277"/>
                                        </p:tgtEl>
                                      </p:cBhvr>
                                    </p:animEffect>
                                    <p:anim calcmode="lin" valueType="num">
                                      <p:cBhvr>
                                        <p:cTn id="247" dur="1000"/>
                                        <p:tgtEl>
                                          <p:spTgt spid="277"/>
                                        </p:tgtEl>
                                        <p:attrNameLst>
                                          <p:attrName>ppt_x</p:attrName>
                                        </p:attrNameLst>
                                      </p:cBhvr>
                                      <p:tavLst>
                                        <p:tav tm="0">
                                          <p:val>
                                            <p:strVal val="ppt_x"/>
                                          </p:val>
                                        </p:tav>
                                        <p:tav tm="100000">
                                          <p:val>
                                            <p:strVal val="ppt_x"/>
                                          </p:val>
                                        </p:tav>
                                      </p:tavLst>
                                    </p:anim>
                                    <p:anim calcmode="lin" valueType="num">
                                      <p:cBhvr>
                                        <p:cTn id="248" dur="1000"/>
                                        <p:tgtEl>
                                          <p:spTgt spid="277"/>
                                        </p:tgtEl>
                                        <p:attrNameLst>
                                          <p:attrName>ppt_y</p:attrName>
                                        </p:attrNameLst>
                                      </p:cBhvr>
                                      <p:tavLst>
                                        <p:tav tm="0">
                                          <p:val>
                                            <p:strVal val="ppt_y"/>
                                          </p:val>
                                        </p:tav>
                                        <p:tav tm="100000">
                                          <p:val>
                                            <p:strVal val="ppt_y+.1"/>
                                          </p:val>
                                        </p:tav>
                                      </p:tavLst>
                                    </p:anim>
                                    <p:set>
                                      <p:cBhvr>
                                        <p:cTn id="249" dur="1" fill="hold">
                                          <p:stCondLst>
                                            <p:cond delay="999"/>
                                          </p:stCondLst>
                                        </p:cTn>
                                        <p:tgtEl>
                                          <p:spTgt spid="277"/>
                                        </p:tgtEl>
                                        <p:attrNameLst>
                                          <p:attrName>style.visibility</p:attrName>
                                        </p:attrNameLst>
                                      </p:cBhvr>
                                      <p:to>
                                        <p:strVal val="hidden"/>
                                      </p:to>
                                    </p:set>
                                  </p:childTnLst>
                                </p:cTn>
                              </p:par>
                              <p:par>
                                <p:cTn id="250" presetID="42" presetClass="exit" presetSubtype="0" fill="hold" grpId="0" nodeType="withEffect">
                                  <p:stCondLst>
                                    <p:cond delay="0"/>
                                  </p:stCondLst>
                                  <p:childTnLst>
                                    <p:animEffect transition="out" filter="fade">
                                      <p:cBhvr>
                                        <p:cTn id="251" dur="1000"/>
                                        <p:tgtEl>
                                          <p:spTgt spid="278"/>
                                        </p:tgtEl>
                                      </p:cBhvr>
                                    </p:animEffect>
                                    <p:anim calcmode="lin" valueType="num">
                                      <p:cBhvr>
                                        <p:cTn id="252" dur="1000"/>
                                        <p:tgtEl>
                                          <p:spTgt spid="278"/>
                                        </p:tgtEl>
                                        <p:attrNameLst>
                                          <p:attrName>ppt_x</p:attrName>
                                        </p:attrNameLst>
                                      </p:cBhvr>
                                      <p:tavLst>
                                        <p:tav tm="0">
                                          <p:val>
                                            <p:strVal val="ppt_x"/>
                                          </p:val>
                                        </p:tav>
                                        <p:tav tm="100000">
                                          <p:val>
                                            <p:strVal val="ppt_x"/>
                                          </p:val>
                                        </p:tav>
                                      </p:tavLst>
                                    </p:anim>
                                    <p:anim calcmode="lin" valueType="num">
                                      <p:cBhvr>
                                        <p:cTn id="253" dur="1000"/>
                                        <p:tgtEl>
                                          <p:spTgt spid="278"/>
                                        </p:tgtEl>
                                        <p:attrNameLst>
                                          <p:attrName>ppt_y</p:attrName>
                                        </p:attrNameLst>
                                      </p:cBhvr>
                                      <p:tavLst>
                                        <p:tav tm="0">
                                          <p:val>
                                            <p:strVal val="ppt_y"/>
                                          </p:val>
                                        </p:tav>
                                        <p:tav tm="100000">
                                          <p:val>
                                            <p:strVal val="ppt_y+.1"/>
                                          </p:val>
                                        </p:tav>
                                      </p:tavLst>
                                    </p:anim>
                                    <p:set>
                                      <p:cBhvr>
                                        <p:cTn id="254" dur="1" fill="hold">
                                          <p:stCondLst>
                                            <p:cond delay="999"/>
                                          </p:stCondLst>
                                        </p:cTn>
                                        <p:tgtEl>
                                          <p:spTgt spid="278"/>
                                        </p:tgtEl>
                                        <p:attrNameLst>
                                          <p:attrName>style.visibility</p:attrName>
                                        </p:attrNameLst>
                                      </p:cBhvr>
                                      <p:to>
                                        <p:strVal val="hidden"/>
                                      </p:to>
                                    </p:set>
                                  </p:childTnLst>
                                </p:cTn>
                              </p:par>
                              <p:par>
                                <p:cTn id="255" presetID="42" presetClass="exit" presetSubtype="0" fill="hold" grpId="0" nodeType="withEffect">
                                  <p:stCondLst>
                                    <p:cond delay="0"/>
                                  </p:stCondLst>
                                  <p:childTnLst>
                                    <p:animEffect transition="out" filter="fade">
                                      <p:cBhvr>
                                        <p:cTn id="256" dur="1000"/>
                                        <p:tgtEl>
                                          <p:spTgt spid="279"/>
                                        </p:tgtEl>
                                      </p:cBhvr>
                                    </p:animEffect>
                                    <p:anim calcmode="lin" valueType="num">
                                      <p:cBhvr>
                                        <p:cTn id="257" dur="1000"/>
                                        <p:tgtEl>
                                          <p:spTgt spid="279"/>
                                        </p:tgtEl>
                                        <p:attrNameLst>
                                          <p:attrName>ppt_x</p:attrName>
                                        </p:attrNameLst>
                                      </p:cBhvr>
                                      <p:tavLst>
                                        <p:tav tm="0">
                                          <p:val>
                                            <p:strVal val="ppt_x"/>
                                          </p:val>
                                        </p:tav>
                                        <p:tav tm="100000">
                                          <p:val>
                                            <p:strVal val="ppt_x"/>
                                          </p:val>
                                        </p:tav>
                                      </p:tavLst>
                                    </p:anim>
                                    <p:anim calcmode="lin" valueType="num">
                                      <p:cBhvr>
                                        <p:cTn id="258" dur="1000"/>
                                        <p:tgtEl>
                                          <p:spTgt spid="279"/>
                                        </p:tgtEl>
                                        <p:attrNameLst>
                                          <p:attrName>ppt_y</p:attrName>
                                        </p:attrNameLst>
                                      </p:cBhvr>
                                      <p:tavLst>
                                        <p:tav tm="0">
                                          <p:val>
                                            <p:strVal val="ppt_y"/>
                                          </p:val>
                                        </p:tav>
                                        <p:tav tm="100000">
                                          <p:val>
                                            <p:strVal val="ppt_y+.1"/>
                                          </p:val>
                                        </p:tav>
                                      </p:tavLst>
                                    </p:anim>
                                    <p:set>
                                      <p:cBhvr>
                                        <p:cTn id="259" dur="1" fill="hold">
                                          <p:stCondLst>
                                            <p:cond delay="999"/>
                                          </p:stCondLst>
                                        </p:cTn>
                                        <p:tgtEl>
                                          <p:spTgt spid="279"/>
                                        </p:tgtEl>
                                        <p:attrNameLst>
                                          <p:attrName>style.visibility</p:attrName>
                                        </p:attrNameLst>
                                      </p:cBhvr>
                                      <p:to>
                                        <p:strVal val="hidden"/>
                                      </p:to>
                                    </p:set>
                                  </p:childTnLst>
                                </p:cTn>
                              </p:par>
                              <p:par>
                                <p:cTn id="260" presetID="42" presetClass="exit" presetSubtype="0" fill="hold" grpId="0" nodeType="withEffect">
                                  <p:stCondLst>
                                    <p:cond delay="0"/>
                                  </p:stCondLst>
                                  <p:childTnLst>
                                    <p:animEffect transition="out" filter="fade">
                                      <p:cBhvr>
                                        <p:cTn id="261" dur="1000"/>
                                        <p:tgtEl>
                                          <p:spTgt spid="280"/>
                                        </p:tgtEl>
                                      </p:cBhvr>
                                    </p:animEffect>
                                    <p:anim calcmode="lin" valueType="num">
                                      <p:cBhvr>
                                        <p:cTn id="262" dur="1000"/>
                                        <p:tgtEl>
                                          <p:spTgt spid="280"/>
                                        </p:tgtEl>
                                        <p:attrNameLst>
                                          <p:attrName>ppt_x</p:attrName>
                                        </p:attrNameLst>
                                      </p:cBhvr>
                                      <p:tavLst>
                                        <p:tav tm="0">
                                          <p:val>
                                            <p:strVal val="ppt_x"/>
                                          </p:val>
                                        </p:tav>
                                        <p:tav tm="100000">
                                          <p:val>
                                            <p:strVal val="ppt_x"/>
                                          </p:val>
                                        </p:tav>
                                      </p:tavLst>
                                    </p:anim>
                                    <p:anim calcmode="lin" valueType="num">
                                      <p:cBhvr>
                                        <p:cTn id="263" dur="1000"/>
                                        <p:tgtEl>
                                          <p:spTgt spid="280"/>
                                        </p:tgtEl>
                                        <p:attrNameLst>
                                          <p:attrName>ppt_y</p:attrName>
                                        </p:attrNameLst>
                                      </p:cBhvr>
                                      <p:tavLst>
                                        <p:tav tm="0">
                                          <p:val>
                                            <p:strVal val="ppt_y"/>
                                          </p:val>
                                        </p:tav>
                                        <p:tav tm="100000">
                                          <p:val>
                                            <p:strVal val="ppt_y+.1"/>
                                          </p:val>
                                        </p:tav>
                                      </p:tavLst>
                                    </p:anim>
                                    <p:set>
                                      <p:cBhvr>
                                        <p:cTn id="264" dur="1" fill="hold">
                                          <p:stCondLst>
                                            <p:cond delay="999"/>
                                          </p:stCondLst>
                                        </p:cTn>
                                        <p:tgtEl>
                                          <p:spTgt spid="280"/>
                                        </p:tgtEl>
                                        <p:attrNameLst>
                                          <p:attrName>style.visibility</p:attrName>
                                        </p:attrNameLst>
                                      </p:cBhvr>
                                      <p:to>
                                        <p:strVal val="hidden"/>
                                      </p:to>
                                    </p:set>
                                  </p:childTnLst>
                                </p:cTn>
                              </p:par>
                              <p:par>
                                <p:cTn id="265" presetID="42" presetClass="exit" presetSubtype="0" fill="hold" grpId="0" nodeType="withEffect">
                                  <p:stCondLst>
                                    <p:cond delay="0"/>
                                  </p:stCondLst>
                                  <p:childTnLst>
                                    <p:animEffect transition="out" filter="fade">
                                      <p:cBhvr>
                                        <p:cTn id="266" dur="1000"/>
                                        <p:tgtEl>
                                          <p:spTgt spid="281"/>
                                        </p:tgtEl>
                                      </p:cBhvr>
                                    </p:animEffect>
                                    <p:anim calcmode="lin" valueType="num">
                                      <p:cBhvr>
                                        <p:cTn id="267" dur="1000"/>
                                        <p:tgtEl>
                                          <p:spTgt spid="281"/>
                                        </p:tgtEl>
                                        <p:attrNameLst>
                                          <p:attrName>ppt_x</p:attrName>
                                        </p:attrNameLst>
                                      </p:cBhvr>
                                      <p:tavLst>
                                        <p:tav tm="0">
                                          <p:val>
                                            <p:strVal val="ppt_x"/>
                                          </p:val>
                                        </p:tav>
                                        <p:tav tm="100000">
                                          <p:val>
                                            <p:strVal val="ppt_x"/>
                                          </p:val>
                                        </p:tav>
                                      </p:tavLst>
                                    </p:anim>
                                    <p:anim calcmode="lin" valueType="num">
                                      <p:cBhvr>
                                        <p:cTn id="268" dur="1000"/>
                                        <p:tgtEl>
                                          <p:spTgt spid="281"/>
                                        </p:tgtEl>
                                        <p:attrNameLst>
                                          <p:attrName>ppt_y</p:attrName>
                                        </p:attrNameLst>
                                      </p:cBhvr>
                                      <p:tavLst>
                                        <p:tav tm="0">
                                          <p:val>
                                            <p:strVal val="ppt_y"/>
                                          </p:val>
                                        </p:tav>
                                        <p:tav tm="100000">
                                          <p:val>
                                            <p:strVal val="ppt_y+.1"/>
                                          </p:val>
                                        </p:tav>
                                      </p:tavLst>
                                    </p:anim>
                                    <p:set>
                                      <p:cBhvr>
                                        <p:cTn id="269" dur="1" fill="hold">
                                          <p:stCondLst>
                                            <p:cond delay="999"/>
                                          </p:stCondLst>
                                        </p:cTn>
                                        <p:tgtEl>
                                          <p:spTgt spid="281"/>
                                        </p:tgtEl>
                                        <p:attrNameLst>
                                          <p:attrName>style.visibility</p:attrName>
                                        </p:attrNameLst>
                                      </p:cBhvr>
                                      <p:to>
                                        <p:strVal val="hidden"/>
                                      </p:to>
                                    </p:set>
                                  </p:childTnLst>
                                </p:cTn>
                              </p:par>
                              <p:par>
                                <p:cTn id="270" presetID="42" presetClass="exit" presetSubtype="0" fill="hold" grpId="0" nodeType="withEffect">
                                  <p:stCondLst>
                                    <p:cond delay="0"/>
                                  </p:stCondLst>
                                  <p:childTnLst>
                                    <p:animEffect transition="out" filter="fade">
                                      <p:cBhvr>
                                        <p:cTn id="271" dur="1000"/>
                                        <p:tgtEl>
                                          <p:spTgt spid="282"/>
                                        </p:tgtEl>
                                      </p:cBhvr>
                                    </p:animEffect>
                                    <p:anim calcmode="lin" valueType="num">
                                      <p:cBhvr>
                                        <p:cTn id="272" dur="1000"/>
                                        <p:tgtEl>
                                          <p:spTgt spid="282"/>
                                        </p:tgtEl>
                                        <p:attrNameLst>
                                          <p:attrName>ppt_x</p:attrName>
                                        </p:attrNameLst>
                                      </p:cBhvr>
                                      <p:tavLst>
                                        <p:tav tm="0">
                                          <p:val>
                                            <p:strVal val="ppt_x"/>
                                          </p:val>
                                        </p:tav>
                                        <p:tav tm="100000">
                                          <p:val>
                                            <p:strVal val="ppt_x"/>
                                          </p:val>
                                        </p:tav>
                                      </p:tavLst>
                                    </p:anim>
                                    <p:anim calcmode="lin" valueType="num">
                                      <p:cBhvr>
                                        <p:cTn id="273" dur="1000"/>
                                        <p:tgtEl>
                                          <p:spTgt spid="282"/>
                                        </p:tgtEl>
                                        <p:attrNameLst>
                                          <p:attrName>ppt_y</p:attrName>
                                        </p:attrNameLst>
                                      </p:cBhvr>
                                      <p:tavLst>
                                        <p:tav tm="0">
                                          <p:val>
                                            <p:strVal val="ppt_y"/>
                                          </p:val>
                                        </p:tav>
                                        <p:tav tm="100000">
                                          <p:val>
                                            <p:strVal val="ppt_y+.1"/>
                                          </p:val>
                                        </p:tav>
                                      </p:tavLst>
                                    </p:anim>
                                    <p:set>
                                      <p:cBhvr>
                                        <p:cTn id="274" dur="1" fill="hold">
                                          <p:stCondLst>
                                            <p:cond delay="999"/>
                                          </p:stCondLst>
                                        </p:cTn>
                                        <p:tgtEl>
                                          <p:spTgt spid="282"/>
                                        </p:tgtEl>
                                        <p:attrNameLst>
                                          <p:attrName>style.visibility</p:attrName>
                                        </p:attrNameLst>
                                      </p:cBhvr>
                                      <p:to>
                                        <p:strVal val="hidden"/>
                                      </p:to>
                                    </p:set>
                                  </p:childTnLst>
                                </p:cTn>
                              </p:par>
                              <p:par>
                                <p:cTn id="275" presetID="42" presetClass="exit" presetSubtype="0" fill="hold" grpId="0" nodeType="withEffect">
                                  <p:stCondLst>
                                    <p:cond delay="0"/>
                                  </p:stCondLst>
                                  <p:childTnLst>
                                    <p:animEffect transition="out" filter="fade">
                                      <p:cBhvr>
                                        <p:cTn id="276" dur="1000"/>
                                        <p:tgtEl>
                                          <p:spTgt spid="283"/>
                                        </p:tgtEl>
                                      </p:cBhvr>
                                    </p:animEffect>
                                    <p:anim calcmode="lin" valueType="num">
                                      <p:cBhvr>
                                        <p:cTn id="277" dur="1000"/>
                                        <p:tgtEl>
                                          <p:spTgt spid="283"/>
                                        </p:tgtEl>
                                        <p:attrNameLst>
                                          <p:attrName>ppt_x</p:attrName>
                                        </p:attrNameLst>
                                      </p:cBhvr>
                                      <p:tavLst>
                                        <p:tav tm="0">
                                          <p:val>
                                            <p:strVal val="ppt_x"/>
                                          </p:val>
                                        </p:tav>
                                        <p:tav tm="100000">
                                          <p:val>
                                            <p:strVal val="ppt_x"/>
                                          </p:val>
                                        </p:tav>
                                      </p:tavLst>
                                    </p:anim>
                                    <p:anim calcmode="lin" valueType="num">
                                      <p:cBhvr>
                                        <p:cTn id="278" dur="1000"/>
                                        <p:tgtEl>
                                          <p:spTgt spid="283"/>
                                        </p:tgtEl>
                                        <p:attrNameLst>
                                          <p:attrName>ppt_y</p:attrName>
                                        </p:attrNameLst>
                                      </p:cBhvr>
                                      <p:tavLst>
                                        <p:tav tm="0">
                                          <p:val>
                                            <p:strVal val="ppt_y"/>
                                          </p:val>
                                        </p:tav>
                                        <p:tav tm="100000">
                                          <p:val>
                                            <p:strVal val="ppt_y+.1"/>
                                          </p:val>
                                        </p:tav>
                                      </p:tavLst>
                                    </p:anim>
                                    <p:set>
                                      <p:cBhvr>
                                        <p:cTn id="279" dur="1" fill="hold">
                                          <p:stCondLst>
                                            <p:cond delay="999"/>
                                          </p:stCondLst>
                                        </p:cTn>
                                        <p:tgtEl>
                                          <p:spTgt spid="283"/>
                                        </p:tgtEl>
                                        <p:attrNameLst>
                                          <p:attrName>style.visibility</p:attrName>
                                        </p:attrNameLst>
                                      </p:cBhvr>
                                      <p:to>
                                        <p:strVal val="hidden"/>
                                      </p:to>
                                    </p:set>
                                  </p:childTnLst>
                                </p:cTn>
                              </p:par>
                              <p:par>
                                <p:cTn id="280" presetID="42" presetClass="exit" presetSubtype="0" fill="hold" grpId="0" nodeType="withEffect">
                                  <p:stCondLst>
                                    <p:cond delay="0"/>
                                  </p:stCondLst>
                                  <p:childTnLst>
                                    <p:animEffect transition="out" filter="fade">
                                      <p:cBhvr>
                                        <p:cTn id="281" dur="1000"/>
                                        <p:tgtEl>
                                          <p:spTgt spid="284"/>
                                        </p:tgtEl>
                                      </p:cBhvr>
                                    </p:animEffect>
                                    <p:anim calcmode="lin" valueType="num">
                                      <p:cBhvr>
                                        <p:cTn id="282" dur="1000"/>
                                        <p:tgtEl>
                                          <p:spTgt spid="284"/>
                                        </p:tgtEl>
                                        <p:attrNameLst>
                                          <p:attrName>ppt_x</p:attrName>
                                        </p:attrNameLst>
                                      </p:cBhvr>
                                      <p:tavLst>
                                        <p:tav tm="0">
                                          <p:val>
                                            <p:strVal val="ppt_x"/>
                                          </p:val>
                                        </p:tav>
                                        <p:tav tm="100000">
                                          <p:val>
                                            <p:strVal val="ppt_x"/>
                                          </p:val>
                                        </p:tav>
                                      </p:tavLst>
                                    </p:anim>
                                    <p:anim calcmode="lin" valueType="num">
                                      <p:cBhvr>
                                        <p:cTn id="283" dur="1000"/>
                                        <p:tgtEl>
                                          <p:spTgt spid="284"/>
                                        </p:tgtEl>
                                        <p:attrNameLst>
                                          <p:attrName>ppt_y</p:attrName>
                                        </p:attrNameLst>
                                      </p:cBhvr>
                                      <p:tavLst>
                                        <p:tav tm="0">
                                          <p:val>
                                            <p:strVal val="ppt_y"/>
                                          </p:val>
                                        </p:tav>
                                        <p:tav tm="100000">
                                          <p:val>
                                            <p:strVal val="ppt_y+.1"/>
                                          </p:val>
                                        </p:tav>
                                      </p:tavLst>
                                    </p:anim>
                                    <p:set>
                                      <p:cBhvr>
                                        <p:cTn id="284" dur="1" fill="hold">
                                          <p:stCondLst>
                                            <p:cond delay="999"/>
                                          </p:stCondLst>
                                        </p:cTn>
                                        <p:tgtEl>
                                          <p:spTgt spid="284"/>
                                        </p:tgtEl>
                                        <p:attrNameLst>
                                          <p:attrName>style.visibility</p:attrName>
                                        </p:attrNameLst>
                                      </p:cBhvr>
                                      <p:to>
                                        <p:strVal val="hidden"/>
                                      </p:to>
                                    </p:set>
                                  </p:childTnLst>
                                </p:cTn>
                              </p:par>
                              <p:par>
                                <p:cTn id="285" presetID="42" presetClass="exit" presetSubtype="0" fill="hold" grpId="0" nodeType="withEffect">
                                  <p:stCondLst>
                                    <p:cond delay="0"/>
                                  </p:stCondLst>
                                  <p:childTnLst>
                                    <p:animEffect transition="out" filter="fade">
                                      <p:cBhvr>
                                        <p:cTn id="286" dur="1000"/>
                                        <p:tgtEl>
                                          <p:spTgt spid="285"/>
                                        </p:tgtEl>
                                      </p:cBhvr>
                                    </p:animEffect>
                                    <p:anim calcmode="lin" valueType="num">
                                      <p:cBhvr>
                                        <p:cTn id="287" dur="1000"/>
                                        <p:tgtEl>
                                          <p:spTgt spid="285"/>
                                        </p:tgtEl>
                                        <p:attrNameLst>
                                          <p:attrName>ppt_x</p:attrName>
                                        </p:attrNameLst>
                                      </p:cBhvr>
                                      <p:tavLst>
                                        <p:tav tm="0">
                                          <p:val>
                                            <p:strVal val="ppt_x"/>
                                          </p:val>
                                        </p:tav>
                                        <p:tav tm="100000">
                                          <p:val>
                                            <p:strVal val="ppt_x"/>
                                          </p:val>
                                        </p:tav>
                                      </p:tavLst>
                                    </p:anim>
                                    <p:anim calcmode="lin" valueType="num">
                                      <p:cBhvr>
                                        <p:cTn id="288" dur="1000"/>
                                        <p:tgtEl>
                                          <p:spTgt spid="285"/>
                                        </p:tgtEl>
                                        <p:attrNameLst>
                                          <p:attrName>ppt_y</p:attrName>
                                        </p:attrNameLst>
                                      </p:cBhvr>
                                      <p:tavLst>
                                        <p:tav tm="0">
                                          <p:val>
                                            <p:strVal val="ppt_y"/>
                                          </p:val>
                                        </p:tav>
                                        <p:tav tm="100000">
                                          <p:val>
                                            <p:strVal val="ppt_y+.1"/>
                                          </p:val>
                                        </p:tav>
                                      </p:tavLst>
                                    </p:anim>
                                    <p:set>
                                      <p:cBhvr>
                                        <p:cTn id="289" dur="1" fill="hold">
                                          <p:stCondLst>
                                            <p:cond delay="999"/>
                                          </p:stCondLst>
                                        </p:cTn>
                                        <p:tgtEl>
                                          <p:spTgt spid="285"/>
                                        </p:tgtEl>
                                        <p:attrNameLst>
                                          <p:attrName>style.visibility</p:attrName>
                                        </p:attrNameLst>
                                      </p:cBhvr>
                                      <p:to>
                                        <p:strVal val="hidden"/>
                                      </p:to>
                                    </p:set>
                                  </p:childTnLst>
                                </p:cTn>
                              </p:par>
                              <p:par>
                                <p:cTn id="290" presetID="42" presetClass="exit" presetSubtype="0" fill="hold" grpId="0" nodeType="withEffect">
                                  <p:stCondLst>
                                    <p:cond delay="0"/>
                                  </p:stCondLst>
                                  <p:childTnLst>
                                    <p:animEffect transition="out" filter="fade">
                                      <p:cBhvr>
                                        <p:cTn id="291" dur="1000"/>
                                        <p:tgtEl>
                                          <p:spTgt spid="286"/>
                                        </p:tgtEl>
                                      </p:cBhvr>
                                    </p:animEffect>
                                    <p:anim calcmode="lin" valueType="num">
                                      <p:cBhvr>
                                        <p:cTn id="292" dur="1000"/>
                                        <p:tgtEl>
                                          <p:spTgt spid="286"/>
                                        </p:tgtEl>
                                        <p:attrNameLst>
                                          <p:attrName>ppt_x</p:attrName>
                                        </p:attrNameLst>
                                      </p:cBhvr>
                                      <p:tavLst>
                                        <p:tav tm="0">
                                          <p:val>
                                            <p:strVal val="ppt_x"/>
                                          </p:val>
                                        </p:tav>
                                        <p:tav tm="100000">
                                          <p:val>
                                            <p:strVal val="ppt_x"/>
                                          </p:val>
                                        </p:tav>
                                      </p:tavLst>
                                    </p:anim>
                                    <p:anim calcmode="lin" valueType="num">
                                      <p:cBhvr>
                                        <p:cTn id="293" dur="1000"/>
                                        <p:tgtEl>
                                          <p:spTgt spid="286"/>
                                        </p:tgtEl>
                                        <p:attrNameLst>
                                          <p:attrName>ppt_y</p:attrName>
                                        </p:attrNameLst>
                                      </p:cBhvr>
                                      <p:tavLst>
                                        <p:tav tm="0">
                                          <p:val>
                                            <p:strVal val="ppt_y"/>
                                          </p:val>
                                        </p:tav>
                                        <p:tav tm="100000">
                                          <p:val>
                                            <p:strVal val="ppt_y+.1"/>
                                          </p:val>
                                        </p:tav>
                                      </p:tavLst>
                                    </p:anim>
                                    <p:set>
                                      <p:cBhvr>
                                        <p:cTn id="294" dur="1" fill="hold">
                                          <p:stCondLst>
                                            <p:cond delay="999"/>
                                          </p:stCondLst>
                                        </p:cTn>
                                        <p:tgtEl>
                                          <p:spTgt spid="286"/>
                                        </p:tgtEl>
                                        <p:attrNameLst>
                                          <p:attrName>style.visibility</p:attrName>
                                        </p:attrNameLst>
                                      </p:cBhvr>
                                      <p:to>
                                        <p:strVal val="hidden"/>
                                      </p:to>
                                    </p:set>
                                  </p:childTnLst>
                                </p:cTn>
                              </p:par>
                              <p:par>
                                <p:cTn id="295" presetID="42" presetClass="exit" presetSubtype="0" fill="hold" grpId="0" nodeType="withEffect">
                                  <p:stCondLst>
                                    <p:cond delay="0"/>
                                  </p:stCondLst>
                                  <p:childTnLst>
                                    <p:animEffect transition="out" filter="fade">
                                      <p:cBhvr>
                                        <p:cTn id="296" dur="1000"/>
                                        <p:tgtEl>
                                          <p:spTgt spid="287"/>
                                        </p:tgtEl>
                                      </p:cBhvr>
                                    </p:animEffect>
                                    <p:anim calcmode="lin" valueType="num">
                                      <p:cBhvr>
                                        <p:cTn id="297" dur="1000"/>
                                        <p:tgtEl>
                                          <p:spTgt spid="287"/>
                                        </p:tgtEl>
                                        <p:attrNameLst>
                                          <p:attrName>ppt_x</p:attrName>
                                        </p:attrNameLst>
                                      </p:cBhvr>
                                      <p:tavLst>
                                        <p:tav tm="0">
                                          <p:val>
                                            <p:strVal val="ppt_x"/>
                                          </p:val>
                                        </p:tav>
                                        <p:tav tm="100000">
                                          <p:val>
                                            <p:strVal val="ppt_x"/>
                                          </p:val>
                                        </p:tav>
                                      </p:tavLst>
                                    </p:anim>
                                    <p:anim calcmode="lin" valueType="num">
                                      <p:cBhvr>
                                        <p:cTn id="298" dur="1000"/>
                                        <p:tgtEl>
                                          <p:spTgt spid="287"/>
                                        </p:tgtEl>
                                        <p:attrNameLst>
                                          <p:attrName>ppt_y</p:attrName>
                                        </p:attrNameLst>
                                      </p:cBhvr>
                                      <p:tavLst>
                                        <p:tav tm="0">
                                          <p:val>
                                            <p:strVal val="ppt_y"/>
                                          </p:val>
                                        </p:tav>
                                        <p:tav tm="100000">
                                          <p:val>
                                            <p:strVal val="ppt_y+.1"/>
                                          </p:val>
                                        </p:tav>
                                      </p:tavLst>
                                    </p:anim>
                                    <p:set>
                                      <p:cBhvr>
                                        <p:cTn id="299" dur="1" fill="hold">
                                          <p:stCondLst>
                                            <p:cond delay="999"/>
                                          </p:stCondLst>
                                        </p:cTn>
                                        <p:tgtEl>
                                          <p:spTgt spid="287"/>
                                        </p:tgtEl>
                                        <p:attrNameLst>
                                          <p:attrName>style.visibility</p:attrName>
                                        </p:attrNameLst>
                                      </p:cBhvr>
                                      <p:to>
                                        <p:strVal val="hidden"/>
                                      </p:to>
                                    </p:set>
                                  </p:childTnLst>
                                </p:cTn>
                              </p:par>
                              <p:par>
                                <p:cTn id="300" presetID="42" presetClass="exit" presetSubtype="0" fill="hold" grpId="0" nodeType="withEffect">
                                  <p:stCondLst>
                                    <p:cond delay="0"/>
                                  </p:stCondLst>
                                  <p:childTnLst>
                                    <p:animEffect transition="out" filter="fade">
                                      <p:cBhvr>
                                        <p:cTn id="301" dur="1000"/>
                                        <p:tgtEl>
                                          <p:spTgt spid="288"/>
                                        </p:tgtEl>
                                      </p:cBhvr>
                                    </p:animEffect>
                                    <p:anim calcmode="lin" valueType="num">
                                      <p:cBhvr>
                                        <p:cTn id="302" dur="1000"/>
                                        <p:tgtEl>
                                          <p:spTgt spid="288"/>
                                        </p:tgtEl>
                                        <p:attrNameLst>
                                          <p:attrName>ppt_x</p:attrName>
                                        </p:attrNameLst>
                                      </p:cBhvr>
                                      <p:tavLst>
                                        <p:tav tm="0">
                                          <p:val>
                                            <p:strVal val="ppt_x"/>
                                          </p:val>
                                        </p:tav>
                                        <p:tav tm="100000">
                                          <p:val>
                                            <p:strVal val="ppt_x"/>
                                          </p:val>
                                        </p:tav>
                                      </p:tavLst>
                                    </p:anim>
                                    <p:anim calcmode="lin" valueType="num">
                                      <p:cBhvr>
                                        <p:cTn id="303" dur="1000"/>
                                        <p:tgtEl>
                                          <p:spTgt spid="288"/>
                                        </p:tgtEl>
                                        <p:attrNameLst>
                                          <p:attrName>ppt_y</p:attrName>
                                        </p:attrNameLst>
                                      </p:cBhvr>
                                      <p:tavLst>
                                        <p:tav tm="0">
                                          <p:val>
                                            <p:strVal val="ppt_y"/>
                                          </p:val>
                                        </p:tav>
                                        <p:tav tm="100000">
                                          <p:val>
                                            <p:strVal val="ppt_y+.1"/>
                                          </p:val>
                                        </p:tav>
                                      </p:tavLst>
                                    </p:anim>
                                    <p:set>
                                      <p:cBhvr>
                                        <p:cTn id="304" dur="1" fill="hold">
                                          <p:stCondLst>
                                            <p:cond delay="999"/>
                                          </p:stCondLst>
                                        </p:cTn>
                                        <p:tgtEl>
                                          <p:spTgt spid="288"/>
                                        </p:tgtEl>
                                        <p:attrNameLst>
                                          <p:attrName>style.visibility</p:attrName>
                                        </p:attrNameLst>
                                      </p:cBhvr>
                                      <p:to>
                                        <p:strVal val="hidden"/>
                                      </p:to>
                                    </p:set>
                                  </p:childTnLst>
                                </p:cTn>
                              </p:par>
                              <p:par>
                                <p:cTn id="305" presetID="42" presetClass="exit" presetSubtype="0" fill="hold" grpId="0" nodeType="withEffect">
                                  <p:stCondLst>
                                    <p:cond delay="0"/>
                                  </p:stCondLst>
                                  <p:childTnLst>
                                    <p:animEffect transition="out" filter="fade">
                                      <p:cBhvr>
                                        <p:cTn id="306" dur="1000"/>
                                        <p:tgtEl>
                                          <p:spTgt spid="289"/>
                                        </p:tgtEl>
                                      </p:cBhvr>
                                    </p:animEffect>
                                    <p:anim calcmode="lin" valueType="num">
                                      <p:cBhvr>
                                        <p:cTn id="307" dur="1000"/>
                                        <p:tgtEl>
                                          <p:spTgt spid="289"/>
                                        </p:tgtEl>
                                        <p:attrNameLst>
                                          <p:attrName>ppt_x</p:attrName>
                                        </p:attrNameLst>
                                      </p:cBhvr>
                                      <p:tavLst>
                                        <p:tav tm="0">
                                          <p:val>
                                            <p:strVal val="ppt_x"/>
                                          </p:val>
                                        </p:tav>
                                        <p:tav tm="100000">
                                          <p:val>
                                            <p:strVal val="ppt_x"/>
                                          </p:val>
                                        </p:tav>
                                      </p:tavLst>
                                    </p:anim>
                                    <p:anim calcmode="lin" valueType="num">
                                      <p:cBhvr>
                                        <p:cTn id="308" dur="1000"/>
                                        <p:tgtEl>
                                          <p:spTgt spid="289"/>
                                        </p:tgtEl>
                                        <p:attrNameLst>
                                          <p:attrName>ppt_y</p:attrName>
                                        </p:attrNameLst>
                                      </p:cBhvr>
                                      <p:tavLst>
                                        <p:tav tm="0">
                                          <p:val>
                                            <p:strVal val="ppt_y"/>
                                          </p:val>
                                        </p:tav>
                                        <p:tav tm="100000">
                                          <p:val>
                                            <p:strVal val="ppt_y+.1"/>
                                          </p:val>
                                        </p:tav>
                                      </p:tavLst>
                                    </p:anim>
                                    <p:set>
                                      <p:cBhvr>
                                        <p:cTn id="309" dur="1" fill="hold">
                                          <p:stCondLst>
                                            <p:cond delay="999"/>
                                          </p:stCondLst>
                                        </p:cTn>
                                        <p:tgtEl>
                                          <p:spTgt spid="289"/>
                                        </p:tgtEl>
                                        <p:attrNameLst>
                                          <p:attrName>style.visibility</p:attrName>
                                        </p:attrNameLst>
                                      </p:cBhvr>
                                      <p:to>
                                        <p:strVal val="hidden"/>
                                      </p:to>
                                    </p:set>
                                  </p:childTnLst>
                                </p:cTn>
                              </p:par>
                              <p:par>
                                <p:cTn id="310" presetID="42" presetClass="exit" presetSubtype="0" fill="hold" grpId="0" nodeType="withEffect">
                                  <p:stCondLst>
                                    <p:cond delay="0"/>
                                  </p:stCondLst>
                                  <p:childTnLst>
                                    <p:animEffect transition="out" filter="fade">
                                      <p:cBhvr>
                                        <p:cTn id="311" dur="1000"/>
                                        <p:tgtEl>
                                          <p:spTgt spid="290"/>
                                        </p:tgtEl>
                                      </p:cBhvr>
                                    </p:animEffect>
                                    <p:anim calcmode="lin" valueType="num">
                                      <p:cBhvr>
                                        <p:cTn id="312" dur="1000"/>
                                        <p:tgtEl>
                                          <p:spTgt spid="290"/>
                                        </p:tgtEl>
                                        <p:attrNameLst>
                                          <p:attrName>ppt_x</p:attrName>
                                        </p:attrNameLst>
                                      </p:cBhvr>
                                      <p:tavLst>
                                        <p:tav tm="0">
                                          <p:val>
                                            <p:strVal val="ppt_x"/>
                                          </p:val>
                                        </p:tav>
                                        <p:tav tm="100000">
                                          <p:val>
                                            <p:strVal val="ppt_x"/>
                                          </p:val>
                                        </p:tav>
                                      </p:tavLst>
                                    </p:anim>
                                    <p:anim calcmode="lin" valueType="num">
                                      <p:cBhvr>
                                        <p:cTn id="313" dur="1000"/>
                                        <p:tgtEl>
                                          <p:spTgt spid="290"/>
                                        </p:tgtEl>
                                        <p:attrNameLst>
                                          <p:attrName>ppt_y</p:attrName>
                                        </p:attrNameLst>
                                      </p:cBhvr>
                                      <p:tavLst>
                                        <p:tav tm="0">
                                          <p:val>
                                            <p:strVal val="ppt_y"/>
                                          </p:val>
                                        </p:tav>
                                        <p:tav tm="100000">
                                          <p:val>
                                            <p:strVal val="ppt_y+.1"/>
                                          </p:val>
                                        </p:tav>
                                      </p:tavLst>
                                    </p:anim>
                                    <p:set>
                                      <p:cBhvr>
                                        <p:cTn id="314" dur="1" fill="hold">
                                          <p:stCondLst>
                                            <p:cond delay="999"/>
                                          </p:stCondLst>
                                        </p:cTn>
                                        <p:tgtEl>
                                          <p:spTgt spid="290"/>
                                        </p:tgtEl>
                                        <p:attrNameLst>
                                          <p:attrName>style.visibility</p:attrName>
                                        </p:attrNameLst>
                                      </p:cBhvr>
                                      <p:to>
                                        <p:strVal val="hidden"/>
                                      </p:to>
                                    </p:set>
                                  </p:childTnLst>
                                </p:cTn>
                              </p:par>
                              <p:par>
                                <p:cTn id="315" presetID="42" presetClass="exit" presetSubtype="0" fill="hold" grpId="0" nodeType="withEffect">
                                  <p:stCondLst>
                                    <p:cond delay="0"/>
                                  </p:stCondLst>
                                  <p:childTnLst>
                                    <p:animEffect transition="out" filter="fade">
                                      <p:cBhvr>
                                        <p:cTn id="316" dur="1000"/>
                                        <p:tgtEl>
                                          <p:spTgt spid="291"/>
                                        </p:tgtEl>
                                      </p:cBhvr>
                                    </p:animEffect>
                                    <p:anim calcmode="lin" valueType="num">
                                      <p:cBhvr>
                                        <p:cTn id="317" dur="1000"/>
                                        <p:tgtEl>
                                          <p:spTgt spid="291"/>
                                        </p:tgtEl>
                                        <p:attrNameLst>
                                          <p:attrName>ppt_x</p:attrName>
                                        </p:attrNameLst>
                                      </p:cBhvr>
                                      <p:tavLst>
                                        <p:tav tm="0">
                                          <p:val>
                                            <p:strVal val="ppt_x"/>
                                          </p:val>
                                        </p:tav>
                                        <p:tav tm="100000">
                                          <p:val>
                                            <p:strVal val="ppt_x"/>
                                          </p:val>
                                        </p:tav>
                                      </p:tavLst>
                                    </p:anim>
                                    <p:anim calcmode="lin" valueType="num">
                                      <p:cBhvr>
                                        <p:cTn id="318" dur="1000"/>
                                        <p:tgtEl>
                                          <p:spTgt spid="291"/>
                                        </p:tgtEl>
                                        <p:attrNameLst>
                                          <p:attrName>ppt_y</p:attrName>
                                        </p:attrNameLst>
                                      </p:cBhvr>
                                      <p:tavLst>
                                        <p:tav tm="0">
                                          <p:val>
                                            <p:strVal val="ppt_y"/>
                                          </p:val>
                                        </p:tav>
                                        <p:tav tm="100000">
                                          <p:val>
                                            <p:strVal val="ppt_y+.1"/>
                                          </p:val>
                                        </p:tav>
                                      </p:tavLst>
                                    </p:anim>
                                    <p:set>
                                      <p:cBhvr>
                                        <p:cTn id="319" dur="1" fill="hold">
                                          <p:stCondLst>
                                            <p:cond delay="999"/>
                                          </p:stCondLst>
                                        </p:cTn>
                                        <p:tgtEl>
                                          <p:spTgt spid="291"/>
                                        </p:tgtEl>
                                        <p:attrNameLst>
                                          <p:attrName>style.visibility</p:attrName>
                                        </p:attrNameLst>
                                      </p:cBhvr>
                                      <p:to>
                                        <p:strVal val="hidden"/>
                                      </p:to>
                                    </p:set>
                                  </p:childTnLst>
                                </p:cTn>
                              </p:par>
                              <p:par>
                                <p:cTn id="320" presetID="42" presetClass="exit" presetSubtype="0" fill="hold" grpId="0" nodeType="withEffect">
                                  <p:stCondLst>
                                    <p:cond delay="0"/>
                                  </p:stCondLst>
                                  <p:childTnLst>
                                    <p:animEffect transition="out" filter="fade">
                                      <p:cBhvr>
                                        <p:cTn id="321" dur="1000"/>
                                        <p:tgtEl>
                                          <p:spTgt spid="292"/>
                                        </p:tgtEl>
                                      </p:cBhvr>
                                    </p:animEffect>
                                    <p:anim calcmode="lin" valueType="num">
                                      <p:cBhvr>
                                        <p:cTn id="322" dur="1000"/>
                                        <p:tgtEl>
                                          <p:spTgt spid="292"/>
                                        </p:tgtEl>
                                        <p:attrNameLst>
                                          <p:attrName>ppt_x</p:attrName>
                                        </p:attrNameLst>
                                      </p:cBhvr>
                                      <p:tavLst>
                                        <p:tav tm="0">
                                          <p:val>
                                            <p:strVal val="ppt_x"/>
                                          </p:val>
                                        </p:tav>
                                        <p:tav tm="100000">
                                          <p:val>
                                            <p:strVal val="ppt_x"/>
                                          </p:val>
                                        </p:tav>
                                      </p:tavLst>
                                    </p:anim>
                                    <p:anim calcmode="lin" valueType="num">
                                      <p:cBhvr>
                                        <p:cTn id="323" dur="1000"/>
                                        <p:tgtEl>
                                          <p:spTgt spid="292"/>
                                        </p:tgtEl>
                                        <p:attrNameLst>
                                          <p:attrName>ppt_y</p:attrName>
                                        </p:attrNameLst>
                                      </p:cBhvr>
                                      <p:tavLst>
                                        <p:tav tm="0">
                                          <p:val>
                                            <p:strVal val="ppt_y"/>
                                          </p:val>
                                        </p:tav>
                                        <p:tav tm="100000">
                                          <p:val>
                                            <p:strVal val="ppt_y+.1"/>
                                          </p:val>
                                        </p:tav>
                                      </p:tavLst>
                                    </p:anim>
                                    <p:set>
                                      <p:cBhvr>
                                        <p:cTn id="324" dur="1" fill="hold">
                                          <p:stCondLst>
                                            <p:cond delay="999"/>
                                          </p:stCondLst>
                                        </p:cTn>
                                        <p:tgtEl>
                                          <p:spTgt spid="292"/>
                                        </p:tgtEl>
                                        <p:attrNameLst>
                                          <p:attrName>style.visibility</p:attrName>
                                        </p:attrNameLst>
                                      </p:cBhvr>
                                      <p:to>
                                        <p:strVal val="hidden"/>
                                      </p:to>
                                    </p:set>
                                  </p:childTnLst>
                                </p:cTn>
                              </p:par>
                              <p:par>
                                <p:cTn id="325" presetID="42" presetClass="exit" presetSubtype="0" fill="hold" grpId="0" nodeType="withEffect">
                                  <p:stCondLst>
                                    <p:cond delay="0"/>
                                  </p:stCondLst>
                                  <p:childTnLst>
                                    <p:animEffect transition="out" filter="fade">
                                      <p:cBhvr>
                                        <p:cTn id="326" dur="1000"/>
                                        <p:tgtEl>
                                          <p:spTgt spid="293"/>
                                        </p:tgtEl>
                                      </p:cBhvr>
                                    </p:animEffect>
                                    <p:anim calcmode="lin" valueType="num">
                                      <p:cBhvr>
                                        <p:cTn id="327" dur="1000"/>
                                        <p:tgtEl>
                                          <p:spTgt spid="293"/>
                                        </p:tgtEl>
                                        <p:attrNameLst>
                                          <p:attrName>ppt_x</p:attrName>
                                        </p:attrNameLst>
                                      </p:cBhvr>
                                      <p:tavLst>
                                        <p:tav tm="0">
                                          <p:val>
                                            <p:strVal val="ppt_x"/>
                                          </p:val>
                                        </p:tav>
                                        <p:tav tm="100000">
                                          <p:val>
                                            <p:strVal val="ppt_x"/>
                                          </p:val>
                                        </p:tav>
                                      </p:tavLst>
                                    </p:anim>
                                    <p:anim calcmode="lin" valueType="num">
                                      <p:cBhvr>
                                        <p:cTn id="328" dur="1000"/>
                                        <p:tgtEl>
                                          <p:spTgt spid="293"/>
                                        </p:tgtEl>
                                        <p:attrNameLst>
                                          <p:attrName>ppt_y</p:attrName>
                                        </p:attrNameLst>
                                      </p:cBhvr>
                                      <p:tavLst>
                                        <p:tav tm="0">
                                          <p:val>
                                            <p:strVal val="ppt_y"/>
                                          </p:val>
                                        </p:tav>
                                        <p:tav tm="100000">
                                          <p:val>
                                            <p:strVal val="ppt_y+.1"/>
                                          </p:val>
                                        </p:tav>
                                      </p:tavLst>
                                    </p:anim>
                                    <p:set>
                                      <p:cBhvr>
                                        <p:cTn id="329" dur="1" fill="hold">
                                          <p:stCondLst>
                                            <p:cond delay="999"/>
                                          </p:stCondLst>
                                        </p:cTn>
                                        <p:tgtEl>
                                          <p:spTgt spid="293"/>
                                        </p:tgtEl>
                                        <p:attrNameLst>
                                          <p:attrName>style.visibility</p:attrName>
                                        </p:attrNameLst>
                                      </p:cBhvr>
                                      <p:to>
                                        <p:strVal val="hidden"/>
                                      </p:to>
                                    </p:set>
                                  </p:childTnLst>
                                </p:cTn>
                              </p:par>
                              <p:par>
                                <p:cTn id="330" presetID="42" presetClass="exit" presetSubtype="0" fill="hold" grpId="0" nodeType="withEffect">
                                  <p:stCondLst>
                                    <p:cond delay="0"/>
                                  </p:stCondLst>
                                  <p:childTnLst>
                                    <p:animEffect transition="out" filter="fade">
                                      <p:cBhvr>
                                        <p:cTn id="331" dur="1000"/>
                                        <p:tgtEl>
                                          <p:spTgt spid="294"/>
                                        </p:tgtEl>
                                      </p:cBhvr>
                                    </p:animEffect>
                                    <p:anim calcmode="lin" valueType="num">
                                      <p:cBhvr>
                                        <p:cTn id="332" dur="1000"/>
                                        <p:tgtEl>
                                          <p:spTgt spid="294"/>
                                        </p:tgtEl>
                                        <p:attrNameLst>
                                          <p:attrName>ppt_x</p:attrName>
                                        </p:attrNameLst>
                                      </p:cBhvr>
                                      <p:tavLst>
                                        <p:tav tm="0">
                                          <p:val>
                                            <p:strVal val="ppt_x"/>
                                          </p:val>
                                        </p:tav>
                                        <p:tav tm="100000">
                                          <p:val>
                                            <p:strVal val="ppt_x"/>
                                          </p:val>
                                        </p:tav>
                                      </p:tavLst>
                                    </p:anim>
                                    <p:anim calcmode="lin" valueType="num">
                                      <p:cBhvr>
                                        <p:cTn id="333" dur="1000"/>
                                        <p:tgtEl>
                                          <p:spTgt spid="294"/>
                                        </p:tgtEl>
                                        <p:attrNameLst>
                                          <p:attrName>ppt_y</p:attrName>
                                        </p:attrNameLst>
                                      </p:cBhvr>
                                      <p:tavLst>
                                        <p:tav tm="0">
                                          <p:val>
                                            <p:strVal val="ppt_y"/>
                                          </p:val>
                                        </p:tav>
                                        <p:tav tm="100000">
                                          <p:val>
                                            <p:strVal val="ppt_y+.1"/>
                                          </p:val>
                                        </p:tav>
                                      </p:tavLst>
                                    </p:anim>
                                    <p:set>
                                      <p:cBhvr>
                                        <p:cTn id="334" dur="1" fill="hold">
                                          <p:stCondLst>
                                            <p:cond delay="999"/>
                                          </p:stCondLst>
                                        </p:cTn>
                                        <p:tgtEl>
                                          <p:spTgt spid="294"/>
                                        </p:tgtEl>
                                        <p:attrNameLst>
                                          <p:attrName>style.visibility</p:attrName>
                                        </p:attrNameLst>
                                      </p:cBhvr>
                                      <p:to>
                                        <p:strVal val="hidden"/>
                                      </p:to>
                                    </p:set>
                                  </p:childTnLst>
                                </p:cTn>
                              </p:par>
                              <p:par>
                                <p:cTn id="335" presetID="42" presetClass="exit" presetSubtype="0" fill="hold" grpId="0" nodeType="withEffect">
                                  <p:stCondLst>
                                    <p:cond delay="0"/>
                                  </p:stCondLst>
                                  <p:childTnLst>
                                    <p:animEffect transition="out" filter="fade">
                                      <p:cBhvr>
                                        <p:cTn id="336" dur="1000"/>
                                        <p:tgtEl>
                                          <p:spTgt spid="295"/>
                                        </p:tgtEl>
                                      </p:cBhvr>
                                    </p:animEffect>
                                    <p:anim calcmode="lin" valueType="num">
                                      <p:cBhvr>
                                        <p:cTn id="337" dur="1000"/>
                                        <p:tgtEl>
                                          <p:spTgt spid="295"/>
                                        </p:tgtEl>
                                        <p:attrNameLst>
                                          <p:attrName>ppt_x</p:attrName>
                                        </p:attrNameLst>
                                      </p:cBhvr>
                                      <p:tavLst>
                                        <p:tav tm="0">
                                          <p:val>
                                            <p:strVal val="ppt_x"/>
                                          </p:val>
                                        </p:tav>
                                        <p:tav tm="100000">
                                          <p:val>
                                            <p:strVal val="ppt_x"/>
                                          </p:val>
                                        </p:tav>
                                      </p:tavLst>
                                    </p:anim>
                                    <p:anim calcmode="lin" valueType="num">
                                      <p:cBhvr>
                                        <p:cTn id="338" dur="1000"/>
                                        <p:tgtEl>
                                          <p:spTgt spid="295"/>
                                        </p:tgtEl>
                                        <p:attrNameLst>
                                          <p:attrName>ppt_y</p:attrName>
                                        </p:attrNameLst>
                                      </p:cBhvr>
                                      <p:tavLst>
                                        <p:tav tm="0">
                                          <p:val>
                                            <p:strVal val="ppt_y"/>
                                          </p:val>
                                        </p:tav>
                                        <p:tav tm="100000">
                                          <p:val>
                                            <p:strVal val="ppt_y+.1"/>
                                          </p:val>
                                        </p:tav>
                                      </p:tavLst>
                                    </p:anim>
                                    <p:set>
                                      <p:cBhvr>
                                        <p:cTn id="339" dur="1" fill="hold">
                                          <p:stCondLst>
                                            <p:cond delay="999"/>
                                          </p:stCondLst>
                                        </p:cTn>
                                        <p:tgtEl>
                                          <p:spTgt spid="295"/>
                                        </p:tgtEl>
                                        <p:attrNameLst>
                                          <p:attrName>style.visibility</p:attrName>
                                        </p:attrNameLst>
                                      </p:cBhvr>
                                      <p:to>
                                        <p:strVal val="hidden"/>
                                      </p:to>
                                    </p:set>
                                  </p:childTnLst>
                                </p:cTn>
                              </p:par>
                              <p:par>
                                <p:cTn id="340" presetID="42" presetClass="exit" presetSubtype="0" fill="hold" grpId="0" nodeType="withEffect">
                                  <p:stCondLst>
                                    <p:cond delay="0"/>
                                  </p:stCondLst>
                                  <p:childTnLst>
                                    <p:animEffect transition="out" filter="fade">
                                      <p:cBhvr>
                                        <p:cTn id="341" dur="1000"/>
                                        <p:tgtEl>
                                          <p:spTgt spid="296"/>
                                        </p:tgtEl>
                                      </p:cBhvr>
                                    </p:animEffect>
                                    <p:anim calcmode="lin" valueType="num">
                                      <p:cBhvr>
                                        <p:cTn id="342" dur="1000"/>
                                        <p:tgtEl>
                                          <p:spTgt spid="296"/>
                                        </p:tgtEl>
                                        <p:attrNameLst>
                                          <p:attrName>ppt_x</p:attrName>
                                        </p:attrNameLst>
                                      </p:cBhvr>
                                      <p:tavLst>
                                        <p:tav tm="0">
                                          <p:val>
                                            <p:strVal val="ppt_x"/>
                                          </p:val>
                                        </p:tav>
                                        <p:tav tm="100000">
                                          <p:val>
                                            <p:strVal val="ppt_x"/>
                                          </p:val>
                                        </p:tav>
                                      </p:tavLst>
                                    </p:anim>
                                    <p:anim calcmode="lin" valueType="num">
                                      <p:cBhvr>
                                        <p:cTn id="343" dur="1000"/>
                                        <p:tgtEl>
                                          <p:spTgt spid="296"/>
                                        </p:tgtEl>
                                        <p:attrNameLst>
                                          <p:attrName>ppt_y</p:attrName>
                                        </p:attrNameLst>
                                      </p:cBhvr>
                                      <p:tavLst>
                                        <p:tav tm="0">
                                          <p:val>
                                            <p:strVal val="ppt_y"/>
                                          </p:val>
                                        </p:tav>
                                        <p:tav tm="100000">
                                          <p:val>
                                            <p:strVal val="ppt_y+.1"/>
                                          </p:val>
                                        </p:tav>
                                      </p:tavLst>
                                    </p:anim>
                                    <p:set>
                                      <p:cBhvr>
                                        <p:cTn id="344" dur="1" fill="hold">
                                          <p:stCondLst>
                                            <p:cond delay="999"/>
                                          </p:stCondLst>
                                        </p:cTn>
                                        <p:tgtEl>
                                          <p:spTgt spid="296"/>
                                        </p:tgtEl>
                                        <p:attrNameLst>
                                          <p:attrName>style.visibility</p:attrName>
                                        </p:attrNameLst>
                                      </p:cBhvr>
                                      <p:to>
                                        <p:strVal val="hidden"/>
                                      </p:to>
                                    </p:set>
                                  </p:childTnLst>
                                </p:cTn>
                              </p:par>
                              <p:par>
                                <p:cTn id="345" presetID="42" presetClass="exit" presetSubtype="0" fill="hold" grpId="0" nodeType="withEffect">
                                  <p:stCondLst>
                                    <p:cond delay="0"/>
                                  </p:stCondLst>
                                  <p:childTnLst>
                                    <p:animEffect transition="out" filter="fade">
                                      <p:cBhvr>
                                        <p:cTn id="346" dur="1000"/>
                                        <p:tgtEl>
                                          <p:spTgt spid="297"/>
                                        </p:tgtEl>
                                      </p:cBhvr>
                                    </p:animEffect>
                                    <p:anim calcmode="lin" valueType="num">
                                      <p:cBhvr>
                                        <p:cTn id="347" dur="1000"/>
                                        <p:tgtEl>
                                          <p:spTgt spid="297"/>
                                        </p:tgtEl>
                                        <p:attrNameLst>
                                          <p:attrName>ppt_x</p:attrName>
                                        </p:attrNameLst>
                                      </p:cBhvr>
                                      <p:tavLst>
                                        <p:tav tm="0">
                                          <p:val>
                                            <p:strVal val="ppt_x"/>
                                          </p:val>
                                        </p:tav>
                                        <p:tav tm="100000">
                                          <p:val>
                                            <p:strVal val="ppt_x"/>
                                          </p:val>
                                        </p:tav>
                                      </p:tavLst>
                                    </p:anim>
                                    <p:anim calcmode="lin" valueType="num">
                                      <p:cBhvr>
                                        <p:cTn id="348" dur="1000"/>
                                        <p:tgtEl>
                                          <p:spTgt spid="297"/>
                                        </p:tgtEl>
                                        <p:attrNameLst>
                                          <p:attrName>ppt_y</p:attrName>
                                        </p:attrNameLst>
                                      </p:cBhvr>
                                      <p:tavLst>
                                        <p:tav tm="0">
                                          <p:val>
                                            <p:strVal val="ppt_y"/>
                                          </p:val>
                                        </p:tav>
                                        <p:tav tm="100000">
                                          <p:val>
                                            <p:strVal val="ppt_y+.1"/>
                                          </p:val>
                                        </p:tav>
                                      </p:tavLst>
                                    </p:anim>
                                    <p:set>
                                      <p:cBhvr>
                                        <p:cTn id="349" dur="1" fill="hold">
                                          <p:stCondLst>
                                            <p:cond delay="999"/>
                                          </p:stCondLst>
                                        </p:cTn>
                                        <p:tgtEl>
                                          <p:spTgt spid="297"/>
                                        </p:tgtEl>
                                        <p:attrNameLst>
                                          <p:attrName>style.visibility</p:attrName>
                                        </p:attrNameLst>
                                      </p:cBhvr>
                                      <p:to>
                                        <p:strVal val="hidden"/>
                                      </p:to>
                                    </p:set>
                                  </p:childTnLst>
                                </p:cTn>
                              </p:par>
                              <p:par>
                                <p:cTn id="350" presetID="42" presetClass="exit" presetSubtype="0" fill="hold" grpId="0" nodeType="withEffect">
                                  <p:stCondLst>
                                    <p:cond delay="0"/>
                                  </p:stCondLst>
                                  <p:childTnLst>
                                    <p:animEffect transition="out" filter="fade">
                                      <p:cBhvr>
                                        <p:cTn id="351" dur="1000"/>
                                        <p:tgtEl>
                                          <p:spTgt spid="298"/>
                                        </p:tgtEl>
                                      </p:cBhvr>
                                    </p:animEffect>
                                    <p:anim calcmode="lin" valueType="num">
                                      <p:cBhvr>
                                        <p:cTn id="352" dur="1000"/>
                                        <p:tgtEl>
                                          <p:spTgt spid="298"/>
                                        </p:tgtEl>
                                        <p:attrNameLst>
                                          <p:attrName>ppt_x</p:attrName>
                                        </p:attrNameLst>
                                      </p:cBhvr>
                                      <p:tavLst>
                                        <p:tav tm="0">
                                          <p:val>
                                            <p:strVal val="ppt_x"/>
                                          </p:val>
                                        </p:tav>
                                        <p:tav tm="100000">
                                          <p:val>
                                            <p:strVal val="ppt_x"/>
                                          </p:val>
                                        </p:tav>
                                      </p:tavLst>
                                    </p:anim>
                                    <p:anim calcmode="lin" valueType="num">
                                      <p:cBhvr>
                                        <p:cTn id="353" dur="1000"/>
                                        <p:tgtEl>
                                          <p:spTgt spid="298"/>
                                        </p:tgtEl>
                                        <p:attrNameLst>
                                          <p:attrName>ppt_y</p:attrName>
                                        </p:attrNameLst>
                                      </p:cBhvr>
                                      <p:tavLst>
                                        <p:tav tm="0">
                                          <p:val>
                                            <p:strVal val="ppt_y"/>
                                          </p:val>
                                        </p:tav>
                                        <p:tav tm="100000">
                                          <p:val>
                                            <p:strVal val="ppt_y+.1"/>
                                          </p:val>
                                        </p:tav>
                                      </p:tavLst>
                                    </p:anim>
                                    <p:set>
                                      <p:cBhvr>
                                        <p:cTn id="354" dur="1" fill="hold">
                                          <p:stCondLst>
                                            <p:cond delay="999"/>
                                          </p:stCondLst>
                                        </p:cTn>
                                        <p:tgtEl>
                                          <p:spTgt spid="298"/>
                                        </p:tgtEl>
                                        <p:attrNameLst>
                                          <p:attrName>style.visibility</p:attrName>
                                        </p:attrNameLst>
                                      </p:cBhvr>
                                      <p:to>
                                        <p:strVal val="hidden"/>
                                      </p:to>
                                    </p:set>
                                  </p:childTnLst>
                                </p:cTn>
                              </p:par>
                              <p:par>
                                <p:cTn id="355" presetID="42" presetClass="exit" presetSubtype="0" fill="hold" grpId="0" nodeType="withEffect">
                                  <p:stCondLst>
                                    <p:cond delay="0"/>
                                  </p:stCondLst>
                                  <p:childTnLst>
                                    <p:animEffect transition="out" filter="fade">
                                      <p:cBhvr>
                                        <p:cTn id="356" dur="1000"/>
                                        <p:tgtEl>
                                          <p:spTgt spid="299"/>
                                        </p:tgtEl>
                                      </p:cBhvr>
                                    </p:animEffect>
                                    <p:anim calcmode="lin" valueType="num">
                                      <p:cBhvr>
                                        <p:cTn id="357" dur="1000"/>
                                        <p:tgtEl>
                                          <p:spTgt spid="299"/>
                                        </p:tgtEl>
                                        <p:attrNameLst>
                                          <p:attrName>ppt_x</p:attrName>
                                        </p:attrNameLst>
                                      </p:cBhvr>
                                      <p:tavLst>
                                        <p:tav tm="0">
                                          <p:val>
                                            <p:strVal val="ppt_x"/>
                                          </p:val>
                                        </p:tav>
                                        <p:tav tm="100000">
                                          <p:val>
                                            <p:strVal val="ppt_x"/>
                                          </p:val>
                                        </p:tav>
                                      </p:tavLst>
                                    </p:anim>
                                    <p:anim calcmode="lin" valueType="num">
                                      <p:cBhvr>
                                        <p:cTn id="358" dur="1000"/>
                                        <p:tgtEl>
                                          <p:spTgt spid="299"/>
                                        </p:tgtEl>
                                        <p:attrNameLst>
                                          <p:attrName>ppt_y</p:attrName>
                                        </p:attrNameLst>
                                      </p:cBhvr>
                                      <p:tavLst>
                                        <p:tav tm="0">
                                          <p:val>
                                            <p:strVal val="ppt_y"/>
                                          </p:val>
                                        </p:tav>
                                        <p:tav tm="100000">
                                          <p:val>
                                            <p:strVal val="ppt_y+.1"/>
                                          </p:val>
                                        </p:tav>
                                      </p:tavLst>
                                    </p:anim>
                                    <p:set>
                                      <p:cBhvr>
                                        <p:cTn id="359" dur="1" fill="hold">
                                          <p:stCondLst>
                                            <p:cond delay="999"/>
                                          </p:stCondLst>
                                        </p:cTn>
                                        <p:tgtEl>
                                          <p:spTgt spid="299"/>
                                        </p:tgtEl>
                                        <p:attrNameLst>
                                          <p:attrName>style.visibility</p:attrName>
                                        </p:attrNameLst>
                                      </p:cBhvr>
                                      <p:to>
                                        <p:strVal val="hidden"/>
                                      </p:to>
                                    </p:set>
                                  </p:childTnLst>
                                </p:cTn>
                              </p:par>
                              <p:par>
                                <p:cTn id="360" presetID="42" presetClass="exit" presetSubtype="0" fill="hold" grpId="0" nodeType="withEffect">
                                  <p:stCondLst>
                                    <p:cond delay="0"/>
                                  </p:stCondLst>
                                  <p:childTnLst>
                                    <p:animEffect transition="out" filter="fade">
                                      <p:cBhvr>
                                        <p:cTn id="361" dur="1000"/>
                                        <p:tgtEl>
                                          <p:spTgt spid="300"/>
                                        </p:tgtEl>
                                      </p:cBhvr>
                                    </p:animEffect>
                                    <p:anim calcmode="lin" valueType="num">
                                      <p:cBhvr>
                                        <p:cTn id="362" dur="1000"/>
                                        <p:tgtEl>
                                          <p:spTgt spid="300"/>
                                        </p:tgtEl>
                                        <p:attrNameLst>
                                          <p:attrName>ppt_x</p:attrName>
                                        </p:attrNameLst>
                                      </p:cBhvr>
                                      <p:tavLst>
                                        <p:tav tm="0">
                                          <p:val>
                                            <p:strVal val="ppt_x"/>
                                          </p:val>
                                        </p:tav>
                                        <p:tav tm="100000">
                                          <p:val>
                                            <p:strVal val="ppt_x"/>
                                          </p:val>
                                        </p:tav>
                                      </p:tavLst>
                                    </p:anim>
                                    <p:anim calcmode="lin" valueType="num">
                                      <p:cBhvr>
                                        <p:cTn id="363" dur="1000"/>
                                        <p:tgtEl>
                                          <p:spTgt spid="300"/>
                                        </p:tgtEl>
                                        <p:attrNameLst>
                                          <p:attrName>ppt_y</p:attrName>
                                        </p:attrNameLst>
                                      </p:cBhvr>
                                      <p:tavLst>
                                        <p:tav tm="0">
                                          <p:val>
                                            <p:strVal val="ppt_y"/>
                                          </p:val>
                                        </p:tav>
                                        <p:tav tm="100000">
                                          <p:val>
                                            <p:strVal val="ppt_y+.1"/>
                                          </p:val>
                                        </p:tav>
                                      </p:tavLst>
                                    </p:anim>
                                    <p:set>
                                      <p:cBhvr>
                                        <p:cTn id="364" dur="1" fill="hold">
                                          <p:stCondLst>
                                            <p:cond delay="999"/>
                                          </p:stCondLst>
                                        </p:cTn>
                                        <p:tgtEl>
                                          <p:spTgt spid="300"/>
                                        </p:tgtEl>
                                        <p:attrNameLst>
                                          <p:attrName>style.visibility</p:attrName>
                                        </p:attrNameLst>
                                      </p:cBhvr>
                                      <p:to>
                                        <p:strVal val="hidden"/>
                                      </p:to>
                                    </p:set>
                                  </p:childTnLst>
                                </p:cTn>
                              </p:par>
                              <p:par>
                                <p:cTn id="365" presetID="42" presetClass="exit" presetSubtype="0" fill="hold" grpId="0" nodeType="withEffect">
                                  <p:stCondLst>
                                    <p:cond delay="0"/>
                                  </p:stCondLst>
                                  <p:childTnLst>
                                    <p:animEffect transition="out" filter="fade">
                                      <p:cBhvr>
                                        <p:cTn id="366" dur="1000"/>
                                        <p:tgtEl>
                                          <p:spTgt spid="301"/>
                                        </p:tgtEl>
                                      </p:cBhvr>
                                    </p:animEffect>
                                    <p:anim calcmode="lin" valueType="num">
                                      <p:cBhvr>
                                        <p:cTn id="367" dur="1000"/>
                                        <p:tgtEl>
                                          <p:spTgt spid="301"/>
                                        </p:tgtEl>
                                        <p:attrNameLst>
                                          <p:attrName>ppt_x</p:attrName>
                                        </p:attrNameLst>
                                      </p:cBhvr>
                                      <p:tavLst>
                                        <p:tav tm="0">
                                          <p:val>
                                            <p:strVal val="ppt_x"/>
                                          </p:val>
                                        </p:tav>
                                        <p:tav tm="100000">
                                          <p:val>
                                            <p:strVal val="ppt_x"/>
                                          </p:val>
                                        </p:tav>
                                      </p:tavLst>
                                    </p:anim>
                                    <p:anim calcmode="lin" valueType="num">
                                      <p:cBhvr>
                                        <p:cTn id="368" dur="1000"/>
                                        <p:tgtEl>
                                          <p:spTgt spid="301"/>
                                        </p:tgtEl>
                                        <p:attrNameLst>
                                          <p:attrName>ppt_y</p:attrName>
                                        </p:attrNameLst>
                                      </p:cBhvr>
                                      <p:tavLst>
                                        <p:tav tm="0">
                                          <p:val>
                                            <p:strVal val="ppt_y"/>
                                          </p:val>
                                        </p:tav>
                                        <p:tav tm="100000">
                                          <p:val>
                                            <p:strVal val="ppt_y+.1"/>
                                          </p:val>
                                        </p:tav>
                                      </p:tavLst>
                                    </p:anim>
                                    <p:set>
                                      <p:cBhvr>
                                        <p:cTn id="369" dur="1" fill="hold">
                                          <p:stCondLst>
                                            <p:cond delay="999"/>
                                          </p:stCondLst>
                                        </p:cTn>
                                        <p:tgtEl>
                                          <p:spTgt spid="301"/>
                                        </p:tgtEl>
                                        <p:attrNameLst>
                                          <p:attrName>style.visibility</p:attrName>
                                        </p:attrNameLst>
                                      </p:cBhvr>
                                      <p:to>
                                        <p:strVal val="hidden"/>
                                      </p:to>
                                    </p:set>
                                  </p:childTnLst>
                                </p:cTn>
                              </p:par>
                              <p:par>
                                <p:cTn id="370" presetID="42" presetClass="exit" presetSubtype="0" fill="hold" grpId="0" nodeType="withEffect">
                                  <p:stCondLst>
                                    <p:cond delay="0"/>
                                  </p:stCondLst>
                                  <p:childTnLst>
                                    <p:animEffect transition="out" filter="fade">
                                      <p:cBhvr>
                                        <p:cTn id="371" dur="1000"/>
                                        <p:tgtEl>
                                          <p:spTgt spid="302"/>
                                        </p:tgtEl>
                                      </p:cBhvr>
                                    </p:animEffect>
                                    <p:anim calcmode="lin" valueType="num">
                                      <p:cBhvr>
                                        <p:cTn id="372" dur="1000"/>
                                        <p:tgtEl>
                                          <p:spTgt spid="302"/>
                                        </p:tgtEl>
                                        <p:attrNameLst>
                                          <p:attrName>ppt_x</p:attrName>
                                        </p:attrNameLst>
                                      </p:cBhvr>
                                      <p:tavLst>
                                        <p:tav tm="0">
                                          <p:val>
                                            <p:strVal val="ppt_x"/>
                                          </p:val>
                                        </p:tav>
                                        <p:tav tm="100000">
                                          <p:val>
                                            <p:strVal val="ppt_x"/>
                                          </p:val>
                                        </p:tav>
                                      </p:tavLst>
                                    </p:anim>
                                    <p:anim calcmode="lin" valueType="num">
                                      <p:cBhvr>
                                        <p:cTn id="373" dur="1000"/>
                                        <p:tgtEl>
                                          <p:spTgt spid="302"/>
                                        </p:tgtEl>
                                        <p:attrNameLst>
                                          <p:attrName>ppt_y</p:attrName>
                                        </p:attrNameLst>
                                      </p:cBhvr>
                                      <p:tavLst>
                                        <p:tav tm="0">
                                          <p:val>
                                            <p:strVal val="ppt_y"/>
                                          </p:val>
                                        </p:tav>
                                        <p:tav tm="100000">
                                          <p:val>
                                            <p:strVal val="ppt_y+.1"/>
                                          </p:val>
                                        </p:tav>
                                      </p:tavLst>
                                    </p:anim>
                                    <p:set>
                                      <p:cBhvr>
                                        <p:cTn id="374" dur="1" fill="hold">
                                          <p:stCondLst>
                                            <p:cond delay="999"/>
                                          </p:stCondLst>
                                        </p:cTn>
                                        <p:tgtEl>
                                          <p:spTgt spid="302"/>
                                        </p:tgtEl>
                                        <p:attrNameLst>
                                          <p:attrName>style.visibility</p:attrName>
                                        </p:attrNameLst>
                                      </p:cBhvr>
                                      <p:to>
                                        <p:strVal val="hidden"/>
                                      </p:to>
                                    </p:set>
                                  </p:childTnLst>
                                </p:cTn>
                              </p:par>
                              <p:par>
                                <p:cTn id="375" presetID="42" presetClass="exit" presetSubtype="0" fill="hold" grpId="0" nodeType="withEffect">
                                  <p:stCondLst>
                                    <p:cond delay="0"/>
                                  </p:stCondLst>
                                  <p:childTnLst>
                                    <p:animEffect transition="out" filter="fade">
                                      <p:cBhvr>
                                        <p:cTn id="376" dur="1000"/>
                                        <p:tgtEl>
                                          <p:spTgt spid="303"/>
                                        </p:tgtEl>
                                      </p:cBhvr>
                                    </p:animEffect>
                                    <p:anim calcmode="lin" valueType="num">
                                      <p:cBhvr>
                                        <p:cTn id="377" dur="1000"/>
                                        <p:tgtEl>
                                          <p:spTgt spid="303"/>
                                        </p:tgtEl>
                                        <p:attrNameLst>
                                          <p:attrName>ppt_x</p:attrName>
                                        </p:attrNameLst>
                                      </p:cBhvr>
                                      <p:tavLst>
                                        <p:tav tm="0">
                                          <p:val>
                                            <p:strVal val="ppt_x"/>
                                          </p:val>
                                        </p:tav>
                                        <p:tav tm="100000">
                                          <p:val>
                                            <p:strVal val="ppt_x"/>
                                          </p:val>
                                        </p:tav>
                                      </p:tavLst>
                                    </p:anim>
                                    <p:anim calcmode="lin" valueType="num">
                                      <p:cBhvr>
                                        <p:cTn id="378" dur="1000"/>
                                        <p:tgtEl>
                                          <p:spTgt spid="303"/>
                                        </p:tgtEl>
                                        <p:attrNameLst>
                                          <p:attrName>ppt_y</p:attrName>
                                        </p:attrNameLst>
                                      </p:cBhvr>
                                      <p:tavLst>
                                        <p:tav tm="0">
                                          <p:val>
                                            <p:strVal val="ppt_y"/>
                                          </p:val>
                                        </p:tav>
                                        <p:tav tm="100000">
                                          <p:val>
                                            <p:strVal val="ppt_y+.1"/>
                                          </p:val>
                                        </p:tav>
                                      </p:tavLst>
                                    </p:anim>
                                    <p:set>
                                      <p:cBhvr>
                                        <p:cTn id="379" dur="1" fill="hold">
                                          <p:stCondLst>
                                            <p:cond delay="999"/>
                                          </p:stCondLst>
                                        </p:cTn>
                                        <p:tgtEl>
                                          <p:spTgt spid="303"/>
                                        </p:tgtEl>
                                        <p:attrNameLst>
                                          <p:attrName>style.visibility</p:attrName>
                                        </p:attrNameLst>
                                      </p:cBhvr>
                                      <p:to>
                                        <p:strVal val="hidden"/>
                                      </p:to>
                                    </p:set>
                                  </p:childTnLst>
                                </p:cTn>
                              </p:par>
                              <p:par>
                                <p:cTn id="380" presetID="42" presetClass="exit" presetSubtype="0" fill="hold" grpId="0" nodeType="withEffect">
                                  <p:stCondLst>
                                    <p:cond delay="0"/>
                                  </p:stCondLst>
                                  <p:childTnLst>
                                    <p:animEffect transition="out" filter="fade">
                                      <p:cBhvr>
                                        <p:cTn id="381" dur="1000"/>
                                        <p:tgtEl>
                                          <p:spTgt spid="304"/>
                                        </p:tgtEl>
                                      </p:cBhvr>
                                    </p:animEffect>
                                    <p:anim calcmode="lin" valueType="num">
                                      <p:cBhvr>
                                        <p:cTn id="382" dur="1000"/>
                                        <p:tgtEl>
                                          <p:spTgt spid="304"/>
                                        </p:tgtEl>
                                        <p:attrNameLst>
                                          <p:attrName>ppt_x</p:attrName>
                                        </p:attrNameLst>
                                      </p:cBhvr>
                                      <p:tavLst>
                                        <p:tav tm="0">
                                          <p:val>
                                            <p:strVal val="ppt_x"/>
                                          </p:val>
                                        </p:tav>
                                        <p:tav tm="100000">
                                          <p:val>
                                            <p:strVal val="ppt_x"/>
                                          </p:val>
                                        </p:tav>
                                      </p:tavLst>
                                    </p:anim>
                                    <p:anim calcmode="lin" valueType="num">
                                      <p:cBhvr>
                                        <p:cTn id="383" dur="1000"/>
                                        <p:tgtEl>
                                          <p:spTgt spid="304"/>
                                        </p:tgtEl>
                                        <p:attrNameLst>
                                          <p:attrName>ppt_y</p:attrName>
                                        </p:attrNameLst>
                                      </p:cBhvr>
                                      <p:tavLst>
                                        <p:tav tm="0">
                                          <p:val>
                                            <p:strVal val="ppt_y"/>
                                          </p:val>
                                        </p:tav>
                                        <p:tav tm="100000">
                                          <p:val>
                                            <p:strVal val="ppt_y+.1"/>
                                          </p:val>
                                        </p:tav>
                                      </p:tavLst>
                                    </p:anim>
                                    <p:set>
                                      <p:cBhvr>
                                        <p:cTn id="384" dur="1" fill="hold">
                                          <p:stCondLst>
                                            <p:cond delay="999"/>
                                          </p:stCondLst>
                                        </p:cTn>
                                        <p:tgtEl>
                                          <p:spTgt spid="304"/>
                                        </p:tgtEl>
                                        <p:attrNameLst>
                                          <p:attrName>style.visibility</p:attrName>
                                        </p:attrNameLst>
                                      </p:cBhvr>
                                      <p:to>
                                        <p:strVal val="hidden"/>
                                      </p:to>
                                    </p:set>
                                  </p:childTnLst>
                                </p:cTn>
                              </p:par>
                              <p:par>
                                <p:cTn id="385" presetID="42" presetClass="exit" presetSubtype="0" fill="hold" grpId="0" nodeType="withEffect">
                                  <p:stCondLst>
                                    <p:cond delay="0"/>
                                  </p:stCondLst>
                                  <p:childTnLst>
                                    <p:animEffect transition="out" filter="fade">
                                      <p:cBhvr>
                                        <p:cTn id="386" dur="1000"/>
                                        <p:tgtEl>
                                          <p:spTgt spid="305"/>
                                        </p:tgtEl>
                                      </p:cBhvr>
                                    </p:animEffect>
                                    <p:anim calcmode="lin" valueType="num">
                                      <p:cBhvr>
                                        <p:cTn id="387" dur="1000"/>
                                        <p:tgtEl>
                                          <p:spTgt spid="305"/>
                                        </p:tgtEl>
                                        <p:attrNameLst>
                                          <p:attrName>ppt_x</p:attrName>
                                        </p:attrNameLst>
                                      </p:cBhvr>
                                      <p:tavLst>
                                        <p:tav tm="0">
                                          <p:val>
                                            <p:strVal val="ppt_x"/>
                                          </p:val>
                                        </p:tav>
                                        <p:tav tm="100000">
                                          <p:val>
                                            <p:strVal val="ppt_x"/>
                                          </p:val>
                                        </p:tav>
                                      </p:tavLst>
                                    </p:anim>
                                    <p:anim calcmode="lin" valueType="num">
                                      <p:cBhvr>
                                        <p:cTn id="388" dur="1000"/>
                                        <p:tgtEl>
                                          <p:spTgt spid="305"/>
                                        </p:tgtEl>
                                        <p:attrNameLst>
                                          <p:attrName>ppt_y</p:attrName>
                                        </p:attrNameLst>
                                      </p:cBhvr>
                                      <p:tavLst>
                                        <p:tav tm="0">
                                          <p:val>
                                            <p:strVal val="ppt_y"/>
                                          </p:val>
                                        </p:tav>
                                        <p:tav tm="100000">
                                          <p:val>
                                            <p:strVal val="ppt_y+.1"/>
                                          </p:val>
                                        </p:tav>
                                      </p:tavLst>
                                    </p:anim>
                                    <p:set>
                                      <p:cBhvr>
                                        <p:cTn id="389" dur="1" fill="hold">
                                          <p:stCondLst>
                                            <p:cond delay="999"/>
                                          </p:stCondLst>
                                        </p:cTn>
                                        <p:tgtEl>
                                          <p:spTgt spid="305"/>
                                        </p:tgtEl>
                                        <p:attrNameLst>
                                          <p:attrName>style.visibility</p:attrName>
                                        </p:attrNameLst>
                                      </p:cBhvr>
                                      <p:to>
                                        <p:strVal val="hidden"/>
                                      </p:to>
                                    </p:set>
                                  </p:childTnLst>
                                </p:cTn>
                              </p:par>
                              <p:par>
                                <p:cTn id="390" presetID="42" presetClass="exit" presetSubtype="0" fill="hold" grpId="0" nodeType="withEffect">
                                  <p:stCondLst>
                                    <p:cond delay="0"/>
                                  </p:stCondLst>
                                  <p:childTnLst>
                                    <p:animEffect transition="out" filter="fade">
                                      <p:cBhvr>
                                        <p:cTn id="391" dur="1000"/>
                                        <p:tgtEl>
                                          <p:spTgt spid="306"/>
                                        </p:tgtEl>
                                      </p:cBhvr>
                                    </p:animEffect>
                                    <p:anim calcmode="lin" valueType="num">
                                      <p:cBhvr>
                                        <p:cTn id="392" dur="1000"/>
                                        <p:tgtEl>
                                          <p:spTgt spid="306"/>
                                        </p:tgtEl>
                                        <p:attrNameLst>
                                          <p:attrName>ppt_x</p:attrName>
                                        </p:attrNameLst>
                                      </p:cBhvr>
                                      <p:tavLst>
                                        <p:tav tm="0">
                                          <p:val>
                                            <p:strVal val="ppt_x"/>
                                          </p:val>
                                        </p:tav>
                                        <p:tav tm="100000">
                                          <p:val>
                                            <p:strVal val="ppt_x"/>
                                          </p:val>
                                        </p:tav>
                                      </p:tavLst>
                                    </p:anim>
                                    <p:anim calcmode="lin" valueType="num">
                                      <p:cBhvr>
                                        <p:cTn id="393" dur="1000"/>
                                        <p:tgtEl>
                                          <p:spTgt spid="306"/>
                                        </p:tgtEl>
                                        <p:attrNameLst>
                                          <p:attrName>ppt_y</p:attrName>
                                        </p:attrNameLst>
                                      </p:cBhvr>
                                      <p:tavLst>
                                        <p:tav tm="0">
                                          <p:val>
                                            <p:strVal val="ppt_y"/>
                                          </p:val>
                                        </p:tav>
                                        <p:tav tm="100000">
                                          <p:val>
                                            <p:strVal val="ppt_y+.1"/>
                                          </p:val>
                                        </p:tav>
                                      </p:tavLst>
                                    </p:anim>
                                    <p:set>
                                      <p:cBhvr>
                                        <p:cTn id="394" dur="1" fill="hold">
                                          <p:stCondLst>
                                            <p:cond delay="999"/>
                                          </p:stCondLst>
                                        </p:cTn>
                                        <p:tgtEl>
                                          <p:spTgt spid="306"/>
                                        </p:tgtEl>
                                        <p:attrNameLst>
                                          <p:attrName>style.visibility</p:attrName>
                                        </p:attrNameLst>
                                      </p:cBhvr>
                                      <p:to>
                                        <p:strVal val="hidden"/>
                                      </p:to>
                                    </p:set>
                                  </p:childTnLst>
                                </p:cTn>
                              </p:par>
                              <p:par>
                                <p:cTn id="395" presetID="42" presetClass="exit" presetSubtype="0" fill="hold" grpId="0" nodeType="withEffect">
                                  <p:stCondLst>
                                    <p:cond delay="0"/>
                                  </p:stCondLst>
                                  <p:childTnLst>
                                    <p:animEffect transition="out" filter="fade">
                                      <p:cBhvr>
                                        <p:cTn id="396" dur="1000"/>
                                        <p:tgtEl>
                                          <p:spTgt spid="307"/>
                                        </p:tgtEl>
                                      </p:cBhvr>
                                    </p:animEffect>
                                    <p:anim calcmode="lin" valueType="num">
                                      <p:cBhvr>
                                        <p:cTn id="397" dur="1000"/>
                                        <p:tgtEl>
                                          <p:spTgt spid="307"/>
                                        </p:tgtEl>
                                        <p:attrNameLst>
                                          <p:attrName>ppt_x</p:attrName>
                                        </p:attrNameLst>
                                      </p:cBhvr>
                                      <p:tavLst>
                                        <p:tav tm="0">
                                          <p:val>
                                            <p:strVal val="ppt_x"/>
                                          </p:val>
                                        </p:tav>
                                        <p:tav tm="100000">
                                          <p:val>
                                            <p:strVal val="ppt_x"/>
                                          </p:val>
                                        </p:tav>
                                      </p:tavLst>
                                    </p:anim>
                                    <p:anim calcmode="lin" valueType="num">
                                      <p:cBhvr>
                                        <p:cTn id="398" dur="1000"/>
                                        <p:tgtEl>
                                          <p:spTgt spid="307"/>
                                        </p:tgtEl>
                                        <p:attrNameLst>
                                          <p:attrName>ppt_y</p:attrName>
                                        </p:attrNameLst>
                                      </p:cBhvr>
                                      <p:tavLst>
                                        <p:tav tm="0">
                                          <p:val>
                                            <p:strVal val="ppt_y"/>
                                          </p:val>
                                        </p:tav>
                                        <p:tav tm="100000">
                                          <p:val>
                                            <p:strVal val="ppt_y+.1"/>
                                          </p:val>
                                        </p:tav>
                                      </p:tavLst>
                                    </p:anim>
                                    <p:set>
                                      <p:cBhvr>
                                        <p:cTn id="399" dur="1" fill="hold">
                                          <p:stCondLst>
                                            <p:cond delay="999"/>
                                          </p:stCondLst>
                                        </p:cTn>
                                        <p:tgtEl>
                                          <p:spTgt spid="307"/>
                                        </p:tgtEl>
                                        <p:attrNameLst>
                                          <p:attrName>style.visibility</p:attrName>
                                        </p:attrNameLst>
                                      </p:cBhvr>
                                      <p:to>
                                        <p:strVal val="hidden"/>
                                      </p:to>
                                    </p:set>
                                  </p:childTnLst>
                                </p:cTn>
                              </p:par>
                              <p:par>
                                <p:cTn id="400" presetID="42" presetClass="exit" presetSubtype="0" fill="hold" grpId="0" nodeType="withEffect">
                                  <p:stCondLst>
                                    <p:cond delay="0"/>
                                  </p:stCondLst>
                                  <p:childTnLst>
                                    <p:animEffect transition="out" filter="fade">
                                      <p:cBhvr>
                                        <p:cTn id="401" dur="1000"/>
                                        <p:tgtEl>
                                          <p:spTgt spid="308"/>
                                        </p:tgtEl>
                                      </p:cBhvr>
                                    </p:animEffect>
                                    <p:anim calcmode="lin" valueType="num">
                                      <p:cBhvr>
                                        <p:cTn id="402" dur="1000"/>
                                        <p:tgtEl>
                                          <p:spTgt spid="308"/>
                                        </p:tgtEl>
                                        <p:attrNameLst>
                                          <p:attrName>ppt_x</p:attrName>
                                        </p:attrNameLst>
                                      </p:cBhvr>
                                      <p:tavLst>
                                        <p:tav tm="0">
                                          <p:val>
                                            <p:strVal val="ppt_x"/>
                                          </p:val>
                                        </p:tav>
                                        <p:tav tm="100000">
                                          <p:val>
                                            <p:strVal val="ppt_x"/>
                                          </p:val>
                                        </p:tav>
                                      </p:tavLst>
                                    </p:anim>
                                    <p:anim calcmode="lin" valueType="num">
                                      <p:cBhvr>
                                        <p:cTn id="403" dur="1000"/>
                                        <p:tgtEl>
                                          <p:spTgt spid="308"/>
                                        </p:tgtEl>
                                        <p:attrNameLst>
                                          <p:attrName>ppt_y</p:attrName>
                                        </p:attrNameLst>
                                      </p:cBhvr>
                                      <p:tavLst>
                                        <p:tav tm="0">
                                          <p:val>
                                            <p:strVal val="ppt_y"/>
                                          </p:val>
                                        </p:tav>
                                        <p:tav tm="100000">
                                          <p:val>
                                            <p:strVal val="ppt_y+.1"/>
                                          </p:val>
                                        </p:tav>
                                      </p:tavLst>
                                    </p:anim>
                                    <p:set>
                                      <p:cBhvr>
                                        <p:cTn id="404" dur="1" fill="hold">
                                          <p:stCondLst>
                                            <p:cond delay="999"/>
                                          </p:stCondLst>
                                        </p:cTn>
                                        <p:tgtEl>
                                          <p:spTgt spid="308"/>
                                        </p:tgtEl>
                                        <p:attrNameLst>
                                          <p:attrName>style.visibility</p:attrName>
                                        </p:attrNameLst>
                                      </p:cBhvr>
                                      <p:to>
                                        <p:strVal val="hidden"/>
                                      </p:to>
                                    </p:set>
                                  </p:childTnLst>
                                </p:cTn>
                              </p:par>
                              <p:par>
                                <p:cTn id="405" presetID="42" presetClass="exit" presetSubtype="0" fill="hold" grpId="0" nodeType="withEffect">
                                  <p:stCondLst>
                                    <p:cond delay="0"/>
                                  </p:stCondLst>
                                  <p:childTnLst>
                                    <p:animEffect transition="out" filter="fade">
                                      <p:cBhvr>
                                        <p:cTn id="406" dur="1000"/>
                                        <p:tgtEl>
                                          <p:spTgt spid="309"/>
                                        </p:tgtEl>
                                      </p:cBhvr>
                                    </p:animEffect>
                                    <p:anim calcmode="lin" valueType="num">
                                      <p:cBhvr>
                                        <p:cTn id="407" dur="1000"/>
                                        <p:tgtEl>
                                          <p:spTgt spid="309"/>
                                        </p:tgtEl>
                                        <p:attrNameLst>
                                          <p:attrName>ppt_x</p:attrName>
                                        </p:attrNameLst>
                                      </p:cBhvr>
                                      <p:tavLst>
                                        <p:tav tm="0">
                                          <p:val>
                                            <p:strVal val="ppt_x"/>
                                          </p:val>
                                        </p:tav>
                                        <p:tav tm="100000">
                                          <p:val>
                                            <p:strVal val="ppt_x"/>
                                          </p:val>
                                        </p:tav>
                                      </p:tavLst>
                                    </p:anim>
                                    <p:anim calcmode="lin" valueType="num">
                                      <p:cBhvr>
                                        <p:cTn id="408" dur="1000"/>
                                        <p:tgtEl>
                                          <p:spTgt spid="309"/>
                                        </p:tgtEl>
                                        <p:attrNameLst>
                                          <p:attrName>ppt_y</p:attrName>
                                        </p:attrNameLst>
                                      </p:cBhvr>
                                      <p:tavLst>
                                        <p:tav tm="0">
                                          <p:val>
                                            <p:strVal val="ppt_y"/>
                                          </p:val>
                                        </p:tav>
                                        <p:tav tm="100000">
                                          <p:val>
                                            <p:strVal val="ppt_y+.1"/>
                                          </p:val>
                                        </p:tav>
                                      </p:tavLst>
                                    </p:anim>
                                    <p:set>
                                      <p:cBhvr>
                                        <p:cTn id="409" dur="1" fill="hold">
                                          <p:stCondLst>
                                            <p:cond delay="999"/>
                                          </p:stCondLst>
                                        </p:cTn>
                                        <p:tgtEl>
                                          <p:spTgt spid="309"/>
                                        </p:tgtEl>
                                        <p:attrNameLst>
                                          <p:attrName>style.visibility</p:attrName>
                                        </p:attrNameLst>
                                      </p:cBhvr>
                                      <p:to>
                                        <p:strVal val="hidden"/>
                                      </p:to>
                                    </p:set>
                                  </p:childTnLst>
                                </p:cTn>
                              </p:par>
                              <p:par>
                                <p:cTn id="410" presetID="42" presetClass="exit" presetSubtype="0" fill="hold" grpId="0" nodeType="withEffect">
                                  <p:stCondLst>
                                    <p:cond delay="0"/>
                                  </p:stCondLst>
                                  <p:childTnLst>
                                    <p:animEffect transition="out" filter="fade">
                                      <p:cBhvr>
                                        <p:cTn id="411" dur="1000"/>
                                        <p:tgtEl>
                                          <p:spTgt spid="310"/>
                                        </p:tgtEl>
                                      </p:cBhvr>
                                    </p:animEffect>
                                    <p:anim calcmode="lin" valueType="num">
                                      <p:cBhvr>
                                        <p:cTn id="412" dur="1000"/>
                                        <p:tgtEl>
                                          <p:spTgt spid="310"/>
                                        </p:tgtEl>
                                        <p:attrNameLst>
                                          <p:attrName>ppt_x</p:attrName>
                                        </p:attrNameLst>
                                      </p:cBhvr>
                                      <p:tavLst>
                                        <p:tav tm="0">
                                          <p:val>
                                            <p:strVal val="ppt_x"/>
                                          </p:val>
                                        </p:tav>
                                        <p:tav tm="100000">
                                          <p:val>
                                            <p:strVal val="ppt_x"/>
                                          </p:val>
                                        </p:tav>
                                      </p:tavLst>
                                    </p:anim>
                                    <p:anim calcmode="lin" valueType="num">
                                      <p:cBhvr>
                                        <p:cTn id="413" dur="1000"/>
                                        <p:tgtEl>
                                          <p:spTgt spid="310"/>
                                        </p:tgtEl>
                                        <p:attrNameLst>
                                          <p:attrName>ppt_y</p:attrName>
                                        </p:attrNameLst>
                                      </p:cBhvr>
                                      <p:tavLst>
                                        <p:tav tm="0">
                                          <p:val>
                                            <p:strVal val="ppt_y"/>
                                          </p:val>
                                        </p:tav>
                                        <p:tav tm="100000">
                                          <p:val>
                                            <p:strVal val="ppt_y+.1"/>
                                          </p:val>
                                        </p:tav>
                                      </p:tavLst>
                                    </p:anim>
                                    <p:set>
                                      <p:cBhvr>
                                        <p:cTn id="414" dur="1" fill="hold">
                                          <p:stCondLst>
                                            <p:cond delay="999"/>
                                          </p:stCondLst>
                                        </p:cTn>
                                        <p:tgtEl>
                                          <p:spTgt spid="310"/>
                                        </p:tgtEl>
                                        <p:attrNameLst>
                                          <p:attrName>style.visibility</p:attrName>
                                        </p:attrNameLst>
                                      </p:cBhvr>
                                      <p:to>
                                        <p:strVal val="hidden"/>
                                      </p:to>
                                    </p:set>
                                  </p:childTnLst>
                                </p:cTn>
                              </p:par>
                              <p:par>
                                <p:cTn id="415" presetID="42" presetClass="exit" presetSubtype="0" fill="hold" grpId="0" nodeType="withEffect">
                                  <p:stCondLst>
                                    <p:cond delay="0"/>
                                  </p:stCondLst>
                                  <p:childTnLst>
                                    <p:animEffect transition="out" filter="fade">
                                      <p:cBhvr>
                                        <p:cTn id="416" dur="1000"/>
                                        <p:tgtEl>
                                          <p:spTgt spid="311"/>
                                        </p:tgtEl>
                                      </p:cBhvr>
                                    </p:animEffect>
                                    <p:anim calcmode="lin" valueType="num">
                                      <p:cBhvr>
                                        <p:cTn id="417" dur="1000"/>
                                        <p:tgtEl>
                                          <p:spTgt spid="311"/>
                                        </p:tgtEl>
                                        <p:attrNameLst>
                                          <p:attrName>ppt_x</p:attrName>
                                        </p:attrNameLst>
                                      </p:cBhvr>
                                      <p:tavLst>
                                        <p:tav tm="0">
                                          <p:val>
                                            <p:strVal val="ppt_x"/>
                                          </p:val>
                                        </p:tav>
                                        <p:tav tm="100000">
                                          <p:val>
                                            <p:strVal val="ppt_x"/>
                                          </p:val>
                                        </p:tav>
                                      </p:tavLst>
                                    </p:anim>
                                    <p:anim calcmode="lin" valueType="num">
                                      <p:cBhvr>
                                        <p:cTn id="418" dur="1000"/>
                                        <p:tgtEl>
                                          <p:spTgt spid="311"/>
                                        </p:tgtEl>
                                        <p:attrNameLst>
                                          <p:attrName>ppt_y</p:attrName>
                                        </p:attrNameLst>
                                      </p:cBhvr>
                                      <p:tavLst>
                                        <p:tav tm="0">
                                          <p:val>
                                            <p:strVal val="ppt_y"/>
                                          </p:val>
                                        </p:tav>
                                        <p:tav tm="100000">
                                          <p:val>
                                            <p:strVal val="ppt_y+.1"/>
                                          </p:val>
                                        </p:tav>
                                      </p:tavLst>
                                    </p:anim>
                                    <p:set>
                                      <p:cBhvr>
                                        <p:cTn id="419" dur="1" fill="hold">
                                          <p:stCondLst>
                                            <p:cond delay="999"/>
                                          </p:stCondLst>
                                        </p:cTn>
                                        <p:tgtEl>
                                          <p:spTgt spid="311"/>
                                        </p:tgtEl>
                                        <p:attrNameLst>
                                          <p:attrName>style.visibility</p:attrName>
                                        </p:attrNameLst>
                                      </p:cBhvr>
                                      <p:to>
                                        <p:strVal val="hidden"/>
                                      </p:to>
                                    </p:set>
                                  </p:childTnLst>
                                </p:cTn>
                              </p:par>
                              <p:par>
                                <p:cTn id="420" presetID="42" presetClass="exit" presetSubtype="0" fill="hold" grpId="0" nodeType="withEffect">
                                  <p:stCondLst>
                                    <p:cond delay="0"/>
                                  </p:stCondLst>
                                  <p:childTnLst>
                                    <p:animEffect transition="out" filter="fade">
                                      <p:cBhvr>
                                        <p:cTn id="421" dur="1000"/>
                                        <p:tgtEl>
                                          <p:spTgt spid="312"/>
                                        </p:tgtEl>
                                      </p:cBhvr>
                                    </p:animEffect>
                                    <p:anim calcmode="lin" valueType="num">
                                      <p:cBhvr>
                                        <p:cTn id="422" dur="1000"/>
                                        <p:tgtEl>
                                          <p:spTgt spid="312"/>
                                        </p:tgtEl>
                                        <p:attrNameLst>
                                          <p:attrName>ppt_x</p:attrName>
                                        </p:attrNameLst>
                                      </p:cBhvr>
                                      <p:tavLst>
                                        <p:tav tm="0">
                                          <p:val>
                                            <p:strVal val="ppt_x"/>
                                          </p:val>
                                        </p:tav>
                                        <p:tav tm="100000">
                                          <p:val>
                                            <p:strVal val="ppt_x"/>
                                          </p:val>
                                        </p:tav>
                                      </p:tavLst>
                                    </p:anim>
                                    <p:anim calcmode="lin" valueType="num">
                                      <p:cBhvr>
                                        <p:cTn id="423" dur="1000"/>
                                        <p:tgtEl>
                                          <p:spTgt spid="312"/>
                                        </p:tgtEl>
                                        <p:attrNameLst>
                                          <p:attrName>ppt_y</p:attrName>
                                        </p:attrNameLst>
                                      </p:cBhvr>
                                      <p:tavLst>
                                        <p:tav tm="0">
                                          <p:val>
                                            <p:strVal val="ppt_y"/>
                                          </p:val>
                                        </p:tav>
                                        <p:tav tm="100000">
                                          <p:val>
                                            <p:strVal val="ppt_y+.1"/>
                                          </p:val>
                                        </p:tav>
                                      </p:tavLst>
                                    </p:anim>
                                    <p:set>
                                      <p:cBhvr>
                                        <p:cTn id="424" dur="1" fill="hold">
                                          <p:stCondLst>
                                            <p:cond delay="999"/>
                                          </p:stCondLst>
                                        </p:cTn>
                                        <p:tgtEl>
                                          <p:spTgt spid="312"/>
                                        </p:tgtEl>
                                        <p:attrNameLst>
                                          <p:attrName>style.visibility</p:attrName>
                                        </p:attrNameLst>
                                      </p:cBhvr>
                                      <p:to>
                                        <p:strVal val="hidden"/>
                                      </p:to>
                                    </p:set>
                                  </p:childTnLst>
                                </p:cTn>
                              </p:par>
                              <p:par>
                                <p:cTn id="425" presetID="42" presetClass="exit" presetSubtype="0" fill="hold" grpId="0" nodeType="withEffect">
                                  <p:stCondLst>
                                    <p:cond delay="0"/>
                                  </p:stCondLst>
                                  <p:childTnLst>
                                    <p:animEffect transition="out" filter="fade">
                                      <p:cBhvr>
                                        <p:cTn id="426" dur="1000"/>
                                        <p:tgtEl>
                                          <p:spTgt spid="313"/>
                                        </p:tgtEl>
                                      </p:cBhvr>
                                    </p:animEffect>
                                    <p:anim calcmode="lin" valueType="num">
                                      <p:cBhvr>
                                        <p:cTn id="427" dur="1000"/>
                                        <p:tgtEl>
                                          <p:spTgt spid="313"/>
                                        </p:tgtEl>
                                        <p:attrNameLst>
                                          <p:attrName>ppt_x</p:attrName>
                                        </p:attrNameLst>
                                      </p:cBhvr>
                                      <p:tavLst>
                                        <p:tav tm="0">
                                          <p:val>
                                            <p:strVal val="ppt_x"/>
                                          </p:val>
                                        </p:tav>
                                        <p:tav tm="100000">
                                          <p:val>
                                            <p:strVal val="ppt_x"/>
                                          </p:val>
                                        </p:tav>
                                      </p:tavLst>
                                    </p:anim>
                                    <p:anim calcmode="lin" valueType="num">
                                      <p:cBhvr>
                                        <p:cTn id="428" dur="1000"/>
                                        <p:tgtEl>
                                          <p:spTgt spid="313"/>
                                        </p:tgtEl>
                                        <p:attrNameLst>
                                          <p:attrName>ppt_y</p:attrName>
                                        </p:attrNameLst>
                                      </p:cBhvr>
                                      <p:tavLst>
                                        <p:tav tm="0">
                                          <p:val>
                                            <p:strVal val="ppt_y"/>
                                          </p:val>
                                        </p:tav>
                                        <p:tav tm="100000">
                                          <p:val>
                                            <p:strVal val="ppt_y+.1"/>
                                          </p:val>
                                        </p:tav>
                                      </p:tavLst>
                                    </p:anim>
                                    <p:set>
                                      <p:cBhvr>
                                        <p:cTn id="429" dur="1" fill="hold">
                                          <p:stCondLst>
                                            <p:cond delay="999"/>
                                          </p:stCondLst>
                                        </p:cTn>
                                        <p:tgtEl>
                                          <p:spTgt spid="313"/>
                                        </p:tgtEl>
                                        <p:attrNameLst>
                                          <p:attrName>style.visibility</p:attrName>
                                        </p:attrNameLst>
                                      </p:cBhvr>
                                      <p:to>
                                        <p:strVal val="hidden"/>
                                      </p:to>
                                    </p:set>
                                  </p:childTnLst>
                                </p:cTn>
                              </p:par>
                              <p:par>
                                <p:cTn id="430" presetID="42" presetClass="exit" presetSubtype="0" fill="hold" grpId="0" nodeType="withEffect">
                                  <p:stCondLst>
                                    <p:cond delay="0"/>
                                  </p:stCondLst>
                                  <p:childTnLst>
                                    <p:animEffect transition="out" filter="fade">
                                      <p:cBhvr>
                                        <p:cTn id="431" dur="1000"/>
                                        <p:tgtEl>
                                          <p:spTgt spid="314"/>
                                        </p:tgtEl>
                                      </p:cBhvr>
                                    </p:animEffect>
                                    <p:anim calcmode="lin" valueType="num">
                                      <p:cBhvr>
                                        <p:cTn id="432" dur="1000"/>
                                        <p:tgtEl>
                                          <p:spTgt spid="314"/>
                                        </p:tgtEl>
                                        <p:attrNameLst>
                                          <p:attrName>ppt_x</p:attrName>
                                        </p:attrNameLst>
                                      </p:cBhvr>
                                      <p:tavLst>
                                        <p:tav tm="0">
                                          <p:val>
                                            <p:strVal val="ppt_x"/>
                                          </p:val>
                                        </p:tav>
                                        <p:tav tm="100000">
                                          <p:val>
                                            <p:strVal val="ppt_x"/>
                                          </p:val>
                                        </p:tav>
                                      </p:tavLst>
                                    </p:anim>
                                    <p:anim calcmode="lin" valueType="num">
                                      <p:cBhvr>
                                        <p:cTn id="433" dur="1000"/>
                                        <p:tgtEl>
                                          <p:spTgt spid="314"/>
                                        </p:tgtEl>
                                        <p:attrNameLst>
                                          <p:attrName>ppt_y</p:attrName>
                                        </p:attrNameLst>
                                      </p:cBhvr>
                                      <p:tavLst>
                                        <p:tav tm="0">
                                          <p:val>
                                            <p:strVal val="ppt_y"/>
                                          </p:val>
                                        </p:tav>
                                        <p:tav tm="100000">
                                          <p:val>
                                            <p:strVal val="ppt_y+.1"/>
                                          </p:val>
                                        </p:tav>
                                      </p:tavLst>
                                    </p:anim>
                                    <p:set>
                                      <p:cBhvr>
                                        <p:cTn id="434" dur="1" fill="hold">
                                          <p:stCondLst>
                                            <p:cond delay="999"/>
                                          </p:stCondLst>
                                        </p:cTn>
                                        <p:tgtEl>
                                          <p:spTgt spid="314"/>
                                        </p:tgtEl>
                                        <p:attrNameLst>
                                          <p:attrName>style.visibility</p:attrName>
                                        </p:attrNameLst>
                                      </p:cBhvr>
                                      <p:to>
                                        <p:strVal val="hidden"/>
                                      </p:to>
                                    </p:set>
                                  </p:childTnLst>
                                </p:cTn>
                              </p:par>
                              <p:par>
                                <p:cTn id="435" presetID="42" presetClass="exit" presetSubtype="0" fill="hold" grpId="0" nodeType="withEffect">
                                  <p:stCondLst>
                                    <p:cond delay="0"/>
                                  </p:stCondLst>
                                  <p:childTnLst>
                                    <p:animEffect transition="out" filter="fade">
                                      <p:cBhvr>
                                        <p:cTn id="436" dur="1000"/>
                                        <p:tgtEl>
                                          <p:spTgt spid="315"/>
                                        </p:tgtEl>
                                      </p:cBhvr>
                                    </p:animEffect>
                                    <p:anim calcmode="lin" valueType="num">
                                      <p:cBhvr>
                                        <p:cTn id="437" dur="1000"/>
                                        <p:tgtEl>
                                          <p:spTgt spid="315"/>
                                        </p:tgtEl>
                                        <p:attrNameLst>
                                          <p:attrName>ppt_x</p:attrName>
                                        </p:attrNameLst>
                                      </p:cBhvr>
                                      <p:tavLst>
                                        <p:tav tm="0">
                                          <p:val>
                                            <p:strVal val="ppt_x"/>
                                          </p:val>
                                        </p:tav>
                                        <p:tav tm="100000">
                                          <p:val>
                                            <p:strVal val="ppt_x"/>
                                          </p:val>
                                        </p:tav>
                                      </p:tavLst>
                                    </p:anim>
                                    <p:anim calcmode="lin" valueType="num">
                                      <p:cBhvr>
                                        <p:cTn id="438" dur="1000"/>
                                        <p:tgtEl>
                                          <p:spTgt spid="315"/>
                                        </p:tgtEl>
                                        <p:attrNameLst>
                                          <p:attrName>ppt_y</p:attrName>
                                        </p:attrNameLst>
                                      </p:cBhvr>
                                      <p:tavLst>
                                        <p:tav tm="0">
                                          <p:val>
                                            <p:strVal val="ppt_y"/>
                                          </p:val>
                                        </p:tav>
                                        <p:tav tm="100000">
                                          <p:val>
                                            <p:strVal val="ppt_y+.1"/>
                                          </p:val>
                                        </p:tav>
                                      </p:tavLst>
                                    </p:anim>
                                    <p:set>
                                      <p:cBhvr>
                                        <p:cTn id="439" dur="1" fill="hold">
                                          <p:stCondLst>
                                            <p:cond delay="999"/>
                                          </p:stCondLst>
                                        </p:cTn>
                                        <p:tgtEl>
                                          <p:spTgt spid="315"/>
                                        </p:tgtEl>
                                        <p:attrNameLst>
                                          <p:attrName>style.visibility</p:attrName>
                                        </p:attrNameLst>
                                      </p:cBhvr>
                                      <p:to>
                                        <p:strVal val="hidden"/>
                                      </p:to>
                                    </p:set>
                                  </p:childTnLst>
                                </p:cTn>
                              </p:par>
                              <p:par>
                                <p:cTn id="440" presetID="42" presetClass="exit" presetSubtype="0" fill="hold" grpId="0" nodeType="withEffect">
                                  <p:stCondLst>
                                    <p:cond delay="0"/>
                                  </p:stCondLst>
                                  <p:childTnLst>
                                    <p:animEffect transition="out" filter="fade">
                                      <p:cBhvr>
                                        <p:cTn id="441" dur="1000"/>
                                        <p:tgtEl>
                                          <p:spTgt spid="316"/>
                                        </p:tgtEl>
                                      </p:cBhvr>
                                    </p:animEffect>
                                    <p:anim calcmode="lin" valueType="num">
                                      <p:cBhvr>
                                        <p:cTn id="442" dur="1000"/>
                                        <p:tgtEl>
                                          <p:spTgt spid="316"/>
                                        </p:tgtEl>
                                        <p:attrNameLst>
                                          <p:attrName>ppt_x</p:attrName>
                                        </p:attrNameLst>
                                      </p:cBhvr>
                                      <p:tavLst>
                                        <p:tav tm="0">
                                          <p:val>
                                            <p:strVal val="ppt_x"/>
                                          </p:val>
                                        </p:tav>
                                        <p:tav tm="100000">
                                          <p:val>
                                            <p:strVal val="ppt_x"/>
                                          </p:val>
                                        </p:tav>
                                      </p:tavLst>
                                    </p:anim>
                                    <p:anim calcmode="lin" valueType="num">
                                      <p:cBhvr>
                                        <p:cTn id="443" dur="1000"/>
                                        <p:tgtEl>
                                          <p:spTgt spid="316"/>
                                        </p:tgtEl>
                                        <p:attrNameLst>
                                          <p:attrName>ppt_y</p:attrName>
                                        </p:attrNameLst>
                                      </p:cBhvr>
                                      <p:tavLst>
                                        <p:tav tm="0">
                                          <p:val>
                                            <p:strVal val="ppt_y"/>
                                          </p:val>
                                        </p:tav>
                                        <p:tav tm="100000">
                                          <p:val>
                                            <p:strVal val="ppt_y+.1"/>
                                          </p:val>
                                        </p:tav>
                                      </p:tavLst>
                                    </p:anim>
                                    <p:set>
                                      <p:cBhvr>
                                        <p:cTn id="444" dur="1" fill="hold">
                                          <p:stCondLst>
                                            <p:cond delay="999"/>
                                          </p:stCondLst>
                                        </p:cTn>
                                        <p:tgtEl>
                                          <p:spTgt spid="316"/>
                                        </p:tgtEl>
                                        <p:attrNameLst>
                                          <p:attrName>style.visibility</p:attrName>
                                        </p:attrNameLst>
                                      </p:cBhvr>
                                      <p:to>
                                        <p:strVal val="hidden"/>
                                      </p:to>
                                    </p:set>
                                  </p:childTnLst>
                                </p:cTn>
                              </p:par>
                              <p:par>
                                <p:cTn id="445" presetID="42" presetClass="exit" presetSubtype="0" fill="hold" grpId="0" nodeType="withEffect">
                                  <p:stCondLst>
                                    <p:cond delay="0"/>
                                  </p:stCondLst>
                                  <p:childTnLst>
                                    <p:animEffect transition="out" filter="fade">
                                      <p:cBhvr>
                                        <p:cTn id="446" dur="1000"/>
                                        <p:tgtEl>
                                          <p:spTgt spid="317"/>
                                        </p:tgtEl>
                                      </p:cBhvr>
                                    </p:animEffect>
                                    <p:anim calcmode="lin" valueType="num">
                                      <p:cBhvr>
                                        <p:cTn id="447" dur="1000"/>
                                        <p:tgtEl>
                                          <p:spTgt spid="317"/>
                                        </p:tgtEl>
                                        <p:attrNameLst>
                                          <p:attrName>ppt_x</p:attrName>
                                        </p:attrNameLst>
                                      </p:cBhvr>
                                      <p:tavLst>
                                        <p:tav tm="0">
                                          <p:val>
                                            <p:strVal val="ppt_x"/>
                                          </p:val>
                                        </p:tav>
                                        <p:tav tm="100000">
                                          <p:val>
                                            <p:strVal val="ppt_x"/>
                                          </p:val>
                                        </p:tav>
                                      </p:tavLst>
                                    </p:anim>
                                    <p:anim calcmode="lin" valueType="num">
                                      <p:cBhvr>
                                        <p:cTn id="448" dur="1000"/>
                                        <p:tgtEl>
                                          <p:spTgt spid="317"/>
                                        </p:tgtEl>
                                        <p:attrNameLst>
                                          <p:attrName>ppt_y</p:attrName>
                                        </p:attrNameLst>
                                      </p:cBhvr>
                                      <p:tavLst>
                                        <p:tav tm="0">
                                          <p:val>
                                            <p:strVal val="ppt_y"/>
                                          </p:val>
                                        </p:tav>
                                        <p:tav tm="100000">
                                          <p:val>
                                            <p:strVal val="ppt_y+.1"/>
                                          </p:val>
                                        </p:tav>
                                      </p:tavLst>
                                    </p:anim>
                                    <p:set>
                                      <p:cBhvr>
                                        <p:cTn id="449" dur="1" fill="hold">
                                          <p:stCondLst>
                                            <p:cond delay="999"/>
                                          </p:stCondLst>
                                        </p:cTn>
                                        <p:tgtEl>
                                          <p:spTgt spid="317"/>
                                        </p:tgtEl>
                                        <p:attrNameLst>
                                          <p:attrName>style.visibility</p:attrName>
                                        </p:attrNameLst>
                                      </p:cBhvr>
                                      <p:to>
                                        <p:strVal val="hidden"/>
                                      </p:to>
                                    </p:set>
                                  </p:childTnLst>
                                </p:cTn>
                              </p:par>
                              <p:par>
                                <p:cTn id="450" presetID="42" presetClass="exit" presetSubtype="0" fill="hold" grpId="0" nodeType="withEffect">
                                  <p:stCondLst>
                                    <p:cond delay="0"/>
                                  </p:stCondLst>
                                  <p:childTnLst>
                                    <p:animEffect transition="out" filter="fade">
                                      <p:cBhvr>
                                        <p:cTn id="451" dur="1000"/>
                                        <p:tgtEl>
                                          <p:spTgt spid="318"/>
                                        </p:tgtEl>
                                      </p:cBhvr>
                                    </p:animEffect>
                                    <p:anim calcmode="lin" valueType="num">
                                      <p:cBhvr>
                                        <p:cTn id="452" dur="1000"/>
                                        <p:tgtEl>
                                          <p:spTgt spid="318"/>
                                        </p:tgtEl>
                                        <p:attrNameLst>
                                          <p:attrName>ppt_x</p:attrName>
                                        </p:attrNameLst>
                                      </p:cBhvr>
                                      <p:tavLst>
                                        <p:tav tm="0">
                                          <p:val>
                                            <p:strVal val="ppt_x"/>
                                          </p:val>
                                        </p:tav>
                                        <p:tav tm="100000">
                                          <p:val>
                                            <p:strVal val="ppt_x"/>
                                          </p:val>
                                        </p:tav>
                                      </p:tavLst>
                                    </p:anim>
                                    <p:anim calcmode="lin" valueType="num">
                                      <p:cBhvr>
                                        <p:cTn id="453" dur="1000"/>
                                        <p:tgtEl>
                                          <p:spTgt spid="318"/>
                                        </p:tgtEl>
                                        <p:attrNameLst>
                                          <p:attrName>ppt_y</p:attrName>
                                        </p:attrNameLst>
                                      </p:cBhvr>
                                      <p:tavLst>
                                        <p:tav tm="0">
                                          <p:val>
                                            <p:strVal val="ppt_y"/>
                                          </p:val>
                                        </p:tav>
                                        <p:tav tm="100000">
                                          <p:val>
                                            <p:strVal val="ppt_y+.1"/>
                                          </p:val>
                                        </p:tav>
                                      </p:tavLst>
                                    </p:anim>
                                    <p:set>
                                      <p:cBhvr>
                                        <p:cTn id="454" dur="1" fill="hold">
                                          <p:stCondLst>
                                            <p:cond delay="999"/>
                                          </p:stCondLst>
                                        </p:cTn>
                                        <p:tgtEl>
                                          <p:spTgt spid="318"/>
                                        </p:tgtEl>
                                        <p:attrNameLst>
                                          <p:attrName>style.visibility</p:attrName>
                                        </p:attrNameLst>
                                      </p:cBhvr>
                                      <p:to>
                                        <p:strVal val="hidden"/>
                                      </p:to>
                                    </p:set>
                                  </p:childTnLst>
                                </p:cTn>
                              </p:par>
                              <p:par>
                                <p:cTn id="455" presetID="42" presetClass="exit" presetSubtype="0" fill="hold" grpId="0" nodeType="withEffect">
                                  <p:stCondLst>
                                    <p:cond delay="0"/>
                                  </p:stCondLst>
                                  <p:childTnLst>
                                    <p:animEffect transition="out" filter="fade">
                                      <p:cBhvr>
                                        <p:cTn id="456" dur="1000"/>
                                        <p:tgtEl>
                                          <p:spTgt spid="319"/>
                                        </p:tgtEl>
                                      </p:cBhvr>
                                    </p:animEffect>
                                    <p:anim calcmode="lin" valueType="num">
                                      <p:cBhvr>
                                        <p:cTn id="457" dur="1000"/>
                                        <p:tgtEl>
                                          <p:spTgt spid="319"/>
                                        </p:tgtEl>
                                        <p:attrNameLst>
                                          <p:attrName>ppt_x</p:attrName>
                                        </p:attrNameLst>
                                      </p:cBhvr>
                                      <p:tavLst>
                                        <p:tav tm="0">
                                          <p:val>
                                            <p:strVal val="ppt_x"/>
                                          </p:val>
                                        </p:tav>
                                        <p:tav tm="100000">
                                          <p:val>
                                            <p:strVal val="ppt_x"/>
                                          </p:val>
                                        </p:tav>
                                      </p:tavLst>
                                    </p:anim>
                                    <p:anim calcmode="lin" valueType="num">
                                      <p:cBhvr>
                                        <p:cTn id="458" dur="1000"/>
                                        <p:tgtEl>
                                          <p:spTgt spid="319"/>
                                        </p:tgtEl>
                                        <p:attrNameLst>
                                          <p:attrName>ppt_y</p:attrName>
                                        </p:attrNameLst>
                                      </p:cBhvr>
                                      <p:tavLst>
                                        <p:tav tm="0">
                                          <p:val>
                                            <p:strVal val="ppt_y"/>
                                          </p:val>
                                        </p:tav>
                                        <p:tav tm="100000">
                                          <p:val>
                                            <p:strVal val="ppt_y+.1"/>
                                          </p:val>
                                        </p:tav>
                                      </p:tavLst>
                                    </p:anim>
                                    <p:set>
                                      <p:cBhvr>
                                        <p:cTn id="459" dur="1" fill="hold">
                                          <p:stCondLst>
                                            <p:cond delay="999"/>
                                          </p:stCondLst>
                                        </p:cTn>
                                        <p:tgtEl>
                                          <p:spTgt spid="319"/>
                                        </p:tgtEl>
                                        <p:attrNameLst>
                                          <p:attrName>style.visibility</p:attrName>
                                        </p:attrNameLst>
                                      </p:cBhvr>
                                      <p:to>
                                        <p:strVal val="hidden"/>
                                      </p:to>
                                    </p:set>
                                  </p:childTnLst>
                                </p:cTn>
                              </p:par>
                              <p:par>
                                <p:cTn id="460" presetID="42" presetClass="exit" presetSubtype="0" fill="hold" grpId="0" nodeType="withEffect">
                                  <p:stCondLst>
                                    <p:cond delay="0"/>
                                  </p:stCondLst>
                                  <p:childTnLst>
                                    <p:animEffect transition="out" filter="fade">
                                      <p:cBhvr>
                                        <p:cTn id="461" dur="1000"/>
                                        <p:tgtEl>
                                          <p:spTgt spid="320"/>
                                        </p:tgtEl>
                                      </p:cBhvr>
                                    </p:animEffect>
                                    <p:anim calcmode="lin" valueType="num">
                                      <p:cBhvr>
                                        <p:cTn id="462" dur="1000"/>
                                        <p:tgtEl>
                                          <p:spTgt spid="320"/>
                                        </p:tgtEl>
                                        <p:attrNameLst>
                                          <p:attrName>ppt_x</p:attrName>
                                        </p:attrNameLst>
                                      </p:cBhvr>
                                      <p:tavLst>
                                        <p:tav tm="0">
                                          <p:val>
                                            <p:strVal val="ppt_x"/>
                                          </p:val>
                                        </p:tav>
                                        <p:tav tm="100000">
                                          <p:val>
                                            <p:strVal val="ppt_x"/>
                                          </p:val>
                                        </p:tav>
                                      </p:tavLst>
                                    </p:anim>
                                    <p:anim calcmode="lin" valueType="num">
                                      <p:cBhvr>
                                        <p:cTn id="463" dur="1000"/>
                                        <p:tgtEl>
                                          <p:spTgt spid="320"/>
                                        </p:tgtEl>
                                        <p:attrNameLst>
                                          <p:attrName>ppt_y</p:attrName>
                                        </p:attrNameLst>
                                      </p:cBhvr>
                                      <p:tavLst>
                                        <p:tav tm="0">
                                          <p:val>
                                            <p:strVal val="ppt_y"/>
                                          </p:val>
                                        </p:tav>
                                        <p:tav tm="100000">
                                          <p:val>
                                            <p:strVal val="ppt_y+.1"/>
                                          </p:val>
                                        </p:tav>
                                      </p:tavLst>
                                    </p:anim>
                                    <p:set>
                                      <p:cBhvr>
                                        <p:cTn id="464" dur="1" fill="hold">
                                          <p:stCondLst>
                                            <p:cond delay="999"/>
                                          </p:stCondLst>
                                        </p:cTn>
                                        <p:tgtEl>
                                          <p:spTgt spid="320"/>
                                        </p:tgtEl>
                                        <p:attrNameLst>
                                          <p:attrName>style.visibility</p:attrName>
                                        </p:attrNameLst>
                                      </p:cBhvr>
                                      <p:to>
                                        <p:strVal val="hidden"/>
                                      </p:to>
                                    </p:set>
                                  </p:childTnLst>
                                </p:cTn>
                              </p:par>
                              <p:par>
                                <p:cTn id="465" presetID="42" presetClass="exit" presetSubtype="0" fill="hold" grpId="0" nodeType="withEffect">
                                  <p:stCondLst>
                                    <p:cond delay="0"/>
                                  </p:stCondLst>
                                  <p:childTnLst>
                                    <p:animEffect transition="out" filter="fade">
                                      <p:cBhvr>
                                        <p:cTn id="466" dur="1000"/>
                                        <p:tgtEl>
                                          <p:spTgt spid="321"/>
                                        </p:tgtEl>
                                      </p:cBhvr>
                                    </p:animEffect>
                                    <p:anim calcmode="lin" valueType="num">
                                      <p:cBhvr>
                                        <p:cTn id="467" dur="1000"/>
                                        <p:tgtEl>
                                          <p:spTgt spid="321"/>
                                        </p:tgtEl>
                                        <p:attrNameLst>
                                          <p:attrName>ppt_x</p:attrName>
                                        </p:attrNameLst>
                                      </p:cBhvr>
                                      <p:tavLst>
                                        <p:tav tm="0">
                                          <p:val>
                                            <p:strVal val="ppt_x"/>
                                          </p:val>
                                        </p:tav>
                                        <p:tav tm="100000">
                                          <p:val>
                                            <p:strVal val="ppt_x"/>
                                          </p:val>
                                        </p:tav>
                                      </p:tavLst>
                                    </p:anim>
                                    <p:anim calcmode="lin" valueType="num">
                                      <p:cBhvr>
                                        <p:cTn id="468" dur="1000"/>
                                        <p:tgtEl>
                                          <p:spTgt spid="321"/>
                                        </p:tgtEl>
                                        <p:attrNameLst>
                                          <p:attrName>ppt_y</p:attrName>
                                        </p:attrNameLst>
                                      </p:cBhvr>
                                      <p:tavLst>
                                        <p:tav tm="0">
                                          <p:val>
                                            <p:strVal val="ppt_y"/>
                                          </p:val>
                                        </p:tav>
                                        <p:tav tm="100000">
                                          <p:val>
                                            <p:strVal val="ppt_y+.1"/>
                                          </p:val>
                                        </p:tav>
                                      </p:tavLst>
                                    </p:anim>
                                    <p:set>
                                      <p:cBhvr>
                                        <p:cTn id="469" dur="1" fill="hold">
                                          <p:stCondLst>
                                            <p:cond delay="999"/>
                                          </p:stCondLst>
                                        </p:cTn>
                                        <p:tgtEl>
                                          <p:spTgt spid="321"/>
                                        </p:tgtEl>
                                        <p:attrNameLst>
                                          <p:attrName>style.visibility</p:attrName>
                                        </p:attrNameLst>
                                      </p:cBhvr>
                                      <p:to>
                                        <p:strVal val="hidden"/>
                                      </p:to>
                                    </p:set>
                                  </p:childTnLst>
                                </p:cTn>
                              </p:par>
                              <p:par>
                                <p:cTn id="470" presetID="42" presetClass="exit" presetSubtype="0" fill="hold" grpId="0" nodeType="withEffect">
                                  <p:stCondLst>
                                    <p:cond delay="0"/>
                                  </p:stCondLst>
                                  <p:childTnLst>
                                    <p:animEffect transition="out" filter="fade">
                                      <p:cBhvr>
                                        <p:cTn id="471" dur="1000"/>
                                        <p:tgtEl>
                                          <p:spTgt spid="322"/>
                                        </p:tgtEl>
                                      </p:cBhvr>
                                    </p:animEffect>
                                    <p:anim calcmode="lin" valueType="num">
                                      <p:cBhvr>
                                        <p:cTn id="472" dur="1000"/>
                                        <p:tgtEl>
                                          <p:spTgt spid="322"/>
                                        </p:tgtEl>
                                        <p:attrNameLst>
                                          <p:attrName>ppt_x</p:attrName>
                                        </p:attrNameLst>
                                      </p:cBhvr>
                                      <p:tavLst>
                                        <p:tav tm="0">
                                          <p:val>
                                            <p:strVal val="ppt_x"/>
                                          </p:val>
                                        </p:tav>
                                        <p:tav tm="100000">
                                          <p:val>
                                            <p:strVal val="ppt_x"/>
                                          </p:val>
                                        </p:tav>
                                      </p:tavLst>
                                    </p:anim>
                                    <p:anim calcmode="lin" valueType="num">
                                      <p:cBhvr>
                                        <p:cTn id="473" dur="1000"/>
                                        <p:tgtEl>
                                          <p:spTgt spid="322"/>
                                        </p:tgtEl>
                                        <p:attrNameLst>
                                          <p:attrName>ppt_y</p:attrName>
                                        </p:attrNameLst>
                                      </p:cBhvr>
                                      <p:tavLst>
                                        <p:tav tm="0">
                                          <p:val>
                                            <p:strVal val="ppt_y"/>
                                          </p:val>
                                        </p:tav>
                                        <p:tav tm="100000">
                                          <p:val>
                                            <p:strVal val="ppt_y+.1"/>
                                          </p:val>
                                        </p:tav>
                                      </p:tavLst>
                                    </p:anim>
                                    <p:set>
                                      <p:cBhvr>
                                        <p:cTn id="474" dur="1" fill="hold">
                                          <p:stCondLst>
                                            <p:cond delay="999"/>
                                          </p:stCondLst>
                                        </p:cTn>
                                        <p:tgtEl>
                                          <p:spTgt spid="322"/>
                                        </p:tgtEl>
                                        <p:attrNameLst>
                                          <p:attrName>style.visibility</p:attrName>
                                        </p:attrNameLst>
                                      </p:cBhvr>
                                      <p:to>
                                        <p:strVal val="hidden"/>
                                      </p:to>
                                    </p:set>
                                  </p:childTnLst>
                                </p:cTn>
                              </p:par>
                              <p:par>
                                <p:cTn id="475" presetID="42" presetClass="exit" presetSubtype="0" fill="hold" grpId="0" nodeType="withEffect">
                                  <p:stCondLst>
                                    <p:cond delay="0"/>
                                  </p:stCondLst>
                                  <p:childTnLst>
                                    <p:animEffect transition="out" filter="fade">
                                      <p:cBhvr>
                                        <p:cTn id="476" dur="1000"/>
                                        <p:tgtEl>
                                          <p:spTgt spid="323"/>
                                        </p:tgtEl>
                                      </p:cBhvr>
                                    </p:animEffect>
                                    <p:anim calcmode="lin" valueType="num">
                                      <p:cBhvr>
                                        <p:cTn id="477" dur="1000"/>
                                        <p:tgtEl>
                                          <p:spTgt spid="323"/>
                                        </p:tgtEl>
                                        <p:attrNameLst>
                                          <p:attrName>ppt_x</p:attrName>
                                        </p:attrNameLst>
                                      </p:cBhvr>
                                      <p:tavLst>
                                        <p:tav tm="0">
                                          <p:val>
                                            <p:strVal val="ppt_x"/>
                                          </p:val>
                                        </p:tav>
                                        <p:tav tm="100000">
                                          <p:val>
                                            <p:strVal val="ppt_x"/>
                                          </p:val>
                                        </p:tav>
                                      </p:tavLst>
                                    </p:anim>
                                    <p:anim calcmode="lin" valueType="num">
                                      <p:cBhvr>
                                        <p:cTn id="478" dur="1000"/>
                                        <p:tgtEl>
                                          <p:spTgt spid="323"/>
                                        </p:tgtEl>
                                        <p:attrNameLst>
                                          <p:attrName>ppt_y</p:attrName>
                                        </p:attrNameLst>
                                      </p:cBhvr>
                                      <p:tavLst>
                                        <p:tav tm="0">
                                          <p:val>
                                            <p:strVal val="ppt_y"/>
                                          </p:val>
                                        </p:tav>
                                        <p:tav tm="100000">
                                          <p:val>
                                            <p:strVal val="ppt_y+.1"/>
                                          </p:val>
                                        </p:tav>
                                      </p:tavLst>
                                    </p:anim>
                                    <p:set>
                                      <p:cBhvr>
                                        <p:cTn id="479" dur="1" fill="hold">
                                          <p:stCondLst>
                                            <p:cond delay="999"/>
                                          </p:stCondLst>
                                        </p:cTn>
                                        <p:tgtEl>
                                          <p:spTgt spid="323"/>
                                        </p:tgtEl>
                                        <p:attrNameLst>
                                          <p:attrName>style.visibility</p:attrName>
                                        </p:attrNameLst>
                                      </p:cBhvr>
                                      <p:to>
                                        <p:strVal val="hidden"/>
                                      </p:to>
                                    </p:set>
                                  </p:childTnLst>
                                </p:cTn>
                              </p:par>
                              <p:par>
                                <p:cTn id="480" presetID="42" presetClass="exit" presetSubtype="0" fill="hold" grpId="0" nodeType="withEffect">
                                  <p:stCondLst>
                                    <p:cond delay="0"/>
                                  </p:stCondLst>
                                  <p:childTnLst>
                                    <p:animEffect transition="out" filter="fade">
                                      <p:cBhvr>
                                        <p:cTn id="481" dur="1000"/>
                                        <p:tgtEl>
                                          <p:spTgt spid="324"/>
                                        </p:tgtEl>
                                      </p:cBhvr>
                                    </p:animEffect>
                                    <p:anim calcmode="lin" valueType="num">
                                      <p:cBhvr>
                                        <p:cTn id="482" dur="1000"/>
                                        <p:tgtEl>
                                          <p:spTgt spid="324"/>
                                        </p:tgtEl>
                                        <p:attrNameLst>
                                          <p:attrName>ppt_x</p:attrName>
                                        </p:attrNameLst>
                                      </p:cBhvr>
                                      <p:tavLst>
                                        <p:tav tm="0">
                                          <p:val>
                                            <p:strVal val="ppt_x"/>
                                          </p:val>
                                        </p:tav>
                                        <p:tav tm="100000">
                                          <p:val>
                                            <p:strVal val="ppt_x"/>
                                          </p:val>
                                        </p:tav>
                                      </p:tavLst>
                                    </p:anim>
                                    <p:anim calcmode="lin" valueType="num">
                                      <p:cBhvr>
                                        <p:cTn id="483" dur="1000"/>
                                        <p:tgtEl>
                                          <p:spTgt spid="324"/>
                                        </p:tgtEl>
                                        <p:attrNameLst>
                                          <p:attrName>ppt_y</p:attrName>
                                        </p:attrNameLst>
                                      </p:cBhvr>
                                      <p:tavLst>
                                        <p:tav tm="0">
                                          <p:val>
                                            <p:strVal val="ppt_y"/>
                                          </p:val>
                                        </p:tav>
                                        <p:tav tm="100000">
                                          <p:val>
                                            <p:strVal val="ppt_y+.1"/>
                                          </p:val>
                                        </p:tav>
                                      </p:tavLst>
                                    </p:anim>
                                    <p:set>
                                      <p:cBhvr>
                                        <p:cTn id="484" dur="1" fill="hold">
                                          <p:stCondLst>
                                            <p:cond delay="999"/>
                                          </p:stCondLst>
                                        </p:cTn>
                                        <p:tgtEl>
                                          <p:spTgt spid="324"/>
                                        </p:tgtEl>
                                        <p:attrNameLst>
                                          <p:attrName>style.visibility</p:attrName>
                                        </p:attrNameLst>
                                      </p:cBhvr>
                                      <p:to>
                                        <p:strVal val="hidden"/>
                                      </p:to>
                                    </p:set>
                                  </p:childTnLst>
                                </p:cTn>
                              </p:par>
                              <p:par>
                                <p:cTn id="485" presetID="42" presetClass="exit" presetSubtype="0" fill="hold" grpId="0" nodeType="withEffect">
                                  <p:stCondLst>
                                    <p:cond delay="0"/>
                                  </p:stCondLst>
                                  <p:childTnLst>
                                    <p:animEffect transition="out" filter="fade">
                                      <p:cBhvr>
                                        <p:cTn id="486" dur="1000"/>
                                        <p:tgtEl>
                                          <p:spTgt spid="325"/>
                                        </p:tgtEl>
                                      </p:cBhvr>
                                    </p:animEffect>
                                    <p:anim calcmode="lin" valueType="num">
                                      <p:cBhvr>
                                        <p:cTn id="487" dur="1000"/>
                                        <p:tgtEl>
                                          <p:spTgt spid="325"/>
                                        </p:tgtEl>
                                        <p:attrNameLst>
                                          <p:attrName>ppt_x</p:attrName>
                                        </p:attrNameLst>
                                      </p:cBhvr>
                                      <p:tavLst>
                                        <p:tav tm="0">
                                          <p:val>
                                            <p:strVal val="ppt_x"/>
                                          </p:val>
                                        </p:tav>
                                        <p:tav tm="100000">
                                          <p:val>
                                            <p:strVal val="ppt_x"/>
                                          </p:val>
                                        </p:tav>
                                      </p:tavLst>
                                    </p:anim>
                                    <p:anim calcmode="lin" valueType="num">
                                      <p:cBhvr>
                                        <p:cTn id="488" dur="1000"/>
                                        <p:tgtEl>
                                          <p:spTgt spid="325"/>
                                        </p:tgtEl>
                                        <p:attrNameLst>
                                          <p:attrName>ppt_y</p:attrName>
                                        </p:attrNameLst>
                                      </p:cBhvr>
                                      <p:tavLst>
                                        <p:tav tm="0">
                                          <p:val>
                                            <p:strVal val="ppt_y"/>
                                          </p:val>
                                        </p:tav>
                                        <p:tav tm="100000">
                                          <p:val>
                                            <p:strVal val="ppt_y+.1"/>
                                          </p:val>
                                        </p:tav>
                                      </p:tavLst>
                                    </p:anim>
                                    <p:set>
                                      <p:cBhvr>
                                        <p:cTn id="489" dur="1" fill="hold">
                                          <p:stCondLst>
                                            <p:cond delay="999"/>
                                          </p:stCondLst>
                                        </p:cTn>
                                        <p:tgtEl>
                                          <p:spTgt spid="325"/>
                                        </p:tgtEl>
                                        <p:attrNameLst>
                                          <p:attrName>style.visibility</p:attrName>
                                        </p:attrNameLst>
                                      </p:cBhvr>
                                      <p:to>
                                        <p:strVal val="hidden"/>
                                      </p:to>
                                    </p:set>
                                  </p:childTnLst>
                                </p:cTn>
                              </p:par>
                              <p:par>
                                <p:cTn id="490" presetID="42" presetClass="exit" presetSubtype="0" fill="hold" grpId="0" nodeType="withEffect">
                                  <p:stCondLst>
                                    <p:cond delay="0"/>
                                  </p:stCondLst>
                                  <p:childTnLst>
                                    <p:animEffect transition="out" filter="fade">
                                      <p:cBhvr>
                                        <p:cTn id="491" dur="1000"/>
                                        <p:tgtEl>
                                          <p:spTgt spid="326"/>
                                        </p:tgtEl>
                                      </p:cBhvr>
                                    </p:animEffect>
                                    <p:anim calcmode="lin" valueType="num">
                                      <p:cBhvr>
                                        <p:cTn id="492" dur="1000"/>
                                        <p:tgtEl>
                                          <p:spTgt spid="326"/>
                                        </p:tgtEl>
                                        <p:attrNameLst>
                                          <p:attrName>ppt_x</p:attrName>
                                        </p:attrNameLst>
                                      </p:cBhvr>
                                      <p:tavLst>
                                        <p:tav tm="0">
                                          <p:val>
                                            <p:strVal val="ppt_x"/>
                                          </p:val>
                                        </p:tav>
                                        <p:tav tm="100000">
                                          <p:val>
                                            <p:strVal val="ppt_x"/>
                                          </p:val>
                                        </p:tav>
                                      </p:tavLst>
                                    </p:anim>
                                    <p:anim calcmode="lin" valueType="num">
                                      <p:cBhvr>
                                        <p:cTn id="493" dur="1000"/>
                                        <p:tgtEl>
                                          <p:spTgt spid="326"/>
                                        </p:tgtEl>
                                        <p:attrNameLst>
                                          <p:attrName>ppt_y</p:attrName>
                                        </p:attrNameLst>
                                      </p:cBhvr>
                                      <p:tavLst>
                                        <p:tav tm="0">
                                          <p:val>
                                            <p:strVal val="ppt_y"/>
                                          </p:val>
                                        </p:tav>
                                        <p:tav tm="100000">
                                          <p:val>
                                            <p:strVal val="ppt_y+.1"/>
                                          </p:val>
                                        </p:tav>
                                      </p:tavLst>
                                    </p:anim>
                                    <p:set>
                                      <p:cBhvr>
                                        <p:cTn id="494" dur="1" fill="hold">
                                          <p:stCondLst>
                                            <p:cond delay="999"/>
                                          </p:stCondLst>
                                        </p:cTn>
                                        <p:tgtEl>
                                          <p:spTgt spid="326"/>
                                        </p:tgtEl>
                                        <p:attrNameLst>
                                          <p:attrName>style.visibility</p:attrName>
                                        </p:attrNameLst>
                                      </p:cBhvr>
                                      <p:to>
                                        <p:strVal val="hidden"/>
                                      </p:to>
                                    </p:set>
                                  </p:childTnLst>
                                </p:cTn>
                              </p:par>
                              <p:par>
                                <p:cTn id="495" presetID="42" presetClass="exit" presetSubtype="0" fill="hold" grpId="0" nodeType="withEffect">
                                  <p:stCondLst>
                                    <p:cond delay="0"/>
                                  </p:stCondLst>
                                  <p:childTnLst>
                                    <p:animEffect transition="out" filter="fade">
                                      <p:cBhvr>
                                        <p:cTn id="496" dur="1000"/>
                                        <p:tgtEl>
                                          <p:spTgt spid="327"/>
                                        </p:tgtEl>
                                      </p:cBhvr>
                                    </p:animEffect>
                                    <p:anim calcmode="lin" valueType="num">
                                      <p:cBhvr>
                                        <p:cTn id="497" dur="1000"/>
                                        <p:tgtEl>
                                          <p:spTgt spid="327"/>
                                        </p:tgtEl>
                                        <p:attrNameLst>
                                          <p:attrName>ppt_x</p:attrName>
                                        </p:attrNameLst>
                                      </p:cBhvr>
                                      <p:tavLst>
                                        <p:tav tm="0">
                                          <p:val>
                                            <p:strVal val="ppt_x"/>
                                          </p:val>
                                        </p:tav>
                                        <p:tav tm="100000">
                                          <p:val>
                                            <p:strVal val="ppt_x"/>
                                          </p:val>
                                        </p:tav>
                                      </p:tavLst>
                                    </p:anim>
                                    <p:anim calcmode="lin" valueType="num">
                                      <p:cBhvr>
                                        <p:cTn id="498" dur="1000"/>
                                        <p:tgtEl>
                                          <p:spTgt spid="327"/>
                                        </p:tgtEl>
                                        <p:attrNameLst>
                                          <p:attrName>ppt_y</p:attrName>
                                        </p:attrNameLst>
                                      </p:cBhvr>
                                      <p:tavLst>
                                        <p:tav tm="0">
                                          <p:val>
                                            <p:strVal val="ppt_y"/>
                                          </p:val>
                                        </p:tav>
                                        <p:tav tm="100000">
                                          <p:val>
                                            <p:strVal val="ppt_y+.1"/>
                                          </p:val>
                                        </p:tav>
                                      </p:tavLst>
                                    </p:anim>
                                    <p:set>
                                      <p:cBhvr>
                                        <p:cTn id="499" dur="1" fill="hold">
                                          <p:stCondLst>
                                            <p:cond delay="999"/>
                                          </p:stCondLst>
                                        </p:cTn>
                                        <p:tgtEl>
                                          <p:spTgt spid="327"/>
                                        </p:tgtEl>
                                        <p:attrNameLst>
                                          <p:attrName>style.visibility</p:attrName>
                                        </p:attrNameLst>
                                      </p:cBhvr>
                                      <p:to>
                                        <p:strVal val="hidden"/>
                                      </p:to>
                                    </p:set>
                                  </p:childTnLst>
                                </p:cTn>
                              </p:par>
                              <p:par>
                                <p:cTn id="500" presetID="42" presetClass="exit" presetSubtype="0" fill="hold" grpId="0" nodeType="withEffect">
                                  <p:stCondLst>
                                    <p:cond delay="0"/>
                                  </p:stCondLst>
                                  <p:childTnLst>
                                    <p:animEffect transition="out" filter="fade">
                                      <p:cBhvr>
                                        <p:cTn id="501" dur="1000"/>
                                        <p:tgtEl>
                                          <p:spTgt spid="328"/>
                                        </p:tgtEl>
                                      </p:cBhvr>
                                    </p:animEffect>
                                    <p:anim calcmode="lin" valueType="num">
                                      <p:cBhvr>
                                        <p:cTn id="502" dur="1000"/>
                                        <p:tgtEl>
                                          <p:spTgt spid="328"/>
                                        </p:tgtEl>
                                        <p:attrNameLst>
                                          <p:attrName>ppt_x</p:attrName>
                                        </p:attrNameLst>
                                      </p:cBhvr>
                                      <p:tavLst>
                                        <p:tav tm="0">
                                          <p:val>
                                            <p:strVal val="ppt_x"/>
                                          </p:val>
                                        </p:tav>
                                        <p:tav tm="100000">
                                          <p:val>
                                            <p:strVal val="ppt_x"/>
                                          </p:val>
                                        </p:tav>
                                      </p:tavLst>
                                    </p:anim>
                                    <p:anim calcmode="lin" valueType="num">
                                      <p:cBhvr>
                                        <p:cTn id="503" dur="1000"/>
                                        <p:tgtEl>
                                          <p:spTgt spid="328"/>
                                        </p:tgtEl>
                                        <p:attrNameLst>
                                          <p:attrName>ppt_y</p:attrName>
                                        </p:attrNameLst>
                                      </p:cBhvr>
                                      <p:tavLst>
                                        <p:tav tm="0">
                                          <p:val>
                                            <p:strVal val="ppt_y"/>
                                          </p:val>
                                        </p:tav>
                                        <p:tav tm="100000">
                                          <p:val>
                                            <p:strVal val="ppt_y+.1"/>
                                          </p:val>
                                        </p:tav>
                                      </p:tavLst>
                                    </p:anim>
                                    <p:set>
                                      <p:cBhvr>
                                        <p:cTn id="504" dur="1" fill="hold">
                                          <p:stCondLst>
                                            <p:cond delay="999"/>
                                          </p:stCondLst>
                                        </p:cTn>
                                        <p:tgtEl>
                                          <p:spTgt spid="328"/>
                                        </p:tgtEl>
                                        <p:attrNameLst>
                                          <p:attrName>style.visibility</p:attrName>
                                        </p:attrNameLst>
                                      </p:cBhvr>
                                      <p:to>
                                        <p:strVal val="hidden"/>
                                      </p:to>
                                    </p:set>
                                  </p:childTnLst>
                                </p:cTn>
                              </p:par>
                              <p:par>
                                <p:cTn id="505" presetID="42" presetClass="exit" presetSubtype="0" fill="hold" grpId="0" nodeType="withEffect">
                                  <p:stCondLst>
                                    <p:cond delay="0"/>
                                  </p:stCondLst>
                                  <p:childTnLst>
                                    <p:animEffect transition="out" filter="fade">
                                      <p:cBhvr>
                                        <p:cTn id="506" dur="1000"/>
                                        <p:tgtEl>
                                          <p:spTgt spid="329"/>
                                        </p:tgtEl>
                                      </p:cBhvr>
                                    </p:animEffect>
                                    <p:anim calcmode="lin" valueType="num">
                                      <p:cBhvr>
                                        <p:cTn id="507" dur="1000"/>
                                        <p:tgtEl>
                                          <p:spTgt spid="329"/>
                                        </p:tgtEl>
                                        <p:attrNameLst>
                                          <p:attrName>ppt_x</p:attrName>
                                        </p:attrNameLst>
                                      </p:cBhvr>
                                      <p:tavLst>
                                        <p:tav tm="0">
                                          <p:val>
                                            <p:strVal val="ppt_x"/>
                                          </p:val>
                                        </p:tav>
                                        <p:tav tm="100000">
                                          <p:val>
                                            <p:strVal val="ppt_x"/>
                                          </p:val>
                                        </p:tav>
                                      </p:tavLst>
                                    </p:anim>
                                    <p:anim calcmode="lin" valueType="num">
                                      <p:cBhvr>
                                        <p:cTn id="508" dur="1000"/>
                                        <p:tgtEl>
                                          <p:spTgt spid="329"/>
                                        </p:tgtEl>
                                        <p:attrNameLst>
                                          <p:attrName>ppt_y</p:attrName>
                                        </p:attrNameLst>
                                      </p:cBhvr>
                                      <p:tavLst>
                                        <p:tav tm="0">
                                          <p:val>
                                            <p:strVal val="ppt_y"/>
                                          </p:val>
                                        </p:tav>
                                        <p:tav tm="100000">
                                          <p:val>
                                            <p:strVal val="ppt_y+.1"/>
                                          </p:val>
                                        </p:tav>
                                      </p:tavLst>
                                    </p:anim>
                                    <p:set>
                                      <p:cBhvr>
                                        <p:cTn id="509" dur="1" fill="hold">
                                          <p:stCondLst>
                                            <p:cond delay="999"/>
                                          </p:stCondLst>
                                        </p:cTn>
                                        <p:tgtEl>
                                          <p:spTgt spid="329"/>
                                        </p:tgtEl>
                                        <p:attrNameLst>
                                          <p:attrName>style.visibility</p:attrName>
                                        </p:attrNameLst>
                                      </p:cBhvr>
                                      <p:to>
                                        <p:strVal val="hidden"/>
                                      </p:to>
                                    </p:set>
                                  </p:childTnLst>
                                </p:cTn>
                              </p:par>
                              <p:par>
                                <p:cTn id="510" presetID="42" presetClass="exit" presetSubtype="0" fill="hold" grpId="0" nodeType="withEffect">
                                  <p:stCondLst>
                                    <p:cond delay="0"/>
                                  </p:stCondLst>
                                  <p:childTnLst>
                                    <p:animEffect transition="out" filter="fade">
                                      <p:cBhvr>
                                        <p:cTn id="511" dur="1000"/>
                                        <p:tgtEl>
                                          <p:spTgt spid="330"/>
                                        </p:tgtEl>
                                      </p:cBhvr>
                                    </p:animEffect>
                                    <p:anim calcmode="lin" valueType="num">
                                      <p:cBhvr>
                                        <p:cTn id="512" dur="1000"/>
                                        <p:tgtEl>
                                          <p:spTgt spid="330"/>
                                        </p:tgtEl>
                                        <p:attrNameLst>
                                          <p:attrName>ppt_x</p:attrName>
                                        </p:attrNameLst>
                                      </p:cBhvr>
                                      <p:tavLst>
                                        <p:tav tm="0">
                                          <p:val>
                                            <p:strVal val="ppt_x"/>
                                          </p:val>
                                        </p:tav>
                                        <p:tav tm="100000">
                                          <p:val>
                                            <p:strVal val="ppt_x"/>
                                          </p:val>
                                        </p:tav>
                                      </p:tavLst>
                                    </p:anim>
                                    <p:anim calcmode="lin" valueType="num">
                                      <p:cBhvr>
                                        <p:cTn id="513" dur="1000"/>
                                        <p:tgtEl>
                                          <p:spTgt spid="330"/>
                                        </p:tgtEl>
                                        <p:attrNameLst>
                                          <p:attrName>ppt_y</p:attrName>
                                        </p:attrNameLst>
                                      </p:cBhvr>
                                      <p:tavLst>
                                        <p:tav tm="0">
                                          <p:val>
                                            <p:strVal val="ppt_y"/>
                                          </p:val>
                                        </p:tav>
                                        <p:tav tm="100000">
                                          <p:val>
                                            <p:strVal val="ppt_y+.1"/>
                                          </p:val>
                                        </p:tav>
                                      </p:tavLst>
                                    </p:anim>
                                    <p:set>
                                      <p:cBhvr>
                                        <p:cTn id="514" dur="1" fill="hold">
                                          <p:stCondLst>
                                            <p:cond delay="999"/>
                                          </p:stCondLst>
                                        </p:cTn>
                                        <p:tgtEl>
                                          <p:spTgt spid="330"/>
                                        </p:tgtEl>
                                        <p:attrNameLst>
                                          <p:attrName>style.visibility</p:attrName>
                                        </p:attrNameLst>
                                      </p:cBhvr>
                                      <p:to>
                                        <p:strVal val="hidden"/>
                                      </p:to>
                                    </p:set>
                                  </p:childTnLst>
                                </p:cTn>
                              </p:par>
                              <p:par>
                                <p:cTn id="515" presetID="42" presetClass="exit" presetSubtype="0" fill="hold" grpId="0" nodeType="withEffect">
                                  <p:stCondLst>
                                    <p:cond delay="0"/>
                                  </p:stCondLst>
                                  <p:childTnLst>
                                    <p:animEffect transition="out" filter="fade">
                                      <p:cBhvr>
                                        <p:cTn id="516" dur="1000"/>
                                        <p:tgtEl>
                                          <p:spTgt spid="331"/>
                                        </p:tgtEl>
                                      </p:cBhvr>
                                    </p:animEffect>
                                    <p:anim calcmode="lin" valueType="num">
                                      <p:cBhvr>
                                        <p:cTn id="517" dur="1000"/>
                                        <p:tgtEl>
                                          <p:spTgt spid="331"/>
                                        </p:tgtEl>
                                        <p:attrNameLst>
                                          <p:attrName>ppt_x</p:attrName>
                                        </p:attrNameLst>
                                      </p:cBhvr>
                                      <p:tavLst>
                                        <p:tav tm="0">
                                          <p:val>
                                            <p:strVal val="ppt_x"/>
                                          </p:val>
                                        </p:tav>
                                        <p:tav tm="100000">
                                          <p:val>
                                            <p:strVal val="ppt_x"/>
                                          </p:val>
                                        </p:tav>
                                      </p:tavLst>
                                    </p:anim>
                                    <p:anim calcmode="lin" valueType="num">
                                      <p:cBhvr>
                                        <p:cTn id="518" dur="1000"/>
                                        <p:tgtEl>
                                          <p:spTgt spid="331"/>
                                        </p:tgtEl>
                                        <p:attrNameLst>
                                          <p:attrName>ppt_y</p:attrName>
                                        </p:attrNameLst>
                                      </p:cBhvr>
                                      <p:tavLst>
                                        <p:tav tm="0">
                                          <p:val>
                                            <p:strVal val="ppt_y"/>
                                          </p:val>
                                        </p:tav>
                                        <p:tav tm="100000">
                                          <p:val>
                                            <p:strVal val="ppt_y+.1"/>
                                          </p:val>
                                        </p:tav>
                                      </p:tavLst>
                                    </p:anim>
                                    <p:set>
                                      <p:cBhvr>
                                        <p:cTn id="519" dur="1" fill="hold">
                                          <p:stCondLst>
                                            <p:cond delay="999"/>
                                          </p:stCondLst>
                                        </p:cTn>
                                        <p:tgtEl>
                                          <p:spTgt spid="331"/>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6" grpId="0" animBg="1"/>
      <p:bldP spid="222" grpId="0" animBg="1"/>
      <p:bldP spid="223" grpId="0" animBg="1"/>
      <p:bldP spid="231" grpId="0" animBg="1"/>
      <p:bldP spid="233" grpId="0" animBg="1"/>
      <p:bldP spid="234" grpId="0" animBg="1"/>
      <p:bldP spid="235" grpId="0" animBg="1"/>
      <p:bldP spid="236" grpId="0" animBg="1"/>
      <p:bldP spid="237" grpId="0" animBg="1"/>
      <p:bldP spid="238" grpId="0" animBg="1"/>
      <p:bldP spid="239" grpId="0" animBg="1"/>
      <p:bldP spid="240" grpId="0" animBg="1"/>
      <p:bldP spid="241" grpId="0" animBg="1"/>
      <p:bldP spid="242" grpId="0" animBg="1"/>
      <p:bldP spid="243" grpId="0" animBg="1"/>
      <p:bldP spid="244" grpId="0" animBg="1"/>
      <p:bldP spid="245" grpId="0" animBg="1"/>
      <p:bldP spid="246" grpId="0" animBg="1"/>
      <p:bldP spid="247" grpId="0" animBg="1"/>
      <p:bldP spid="248" grpId="0" animBg="1"/>
      <p:bldP spid="249" grpId="0" animBg="1"/>
      <p:bldP spid="250" grpId="0" animBg="1"/>
      <p:bldP spid="251" grpId="0" animBg="1"/>
      <p:bldP spid="252" grpId="0" animBg="1"/>
      <p:bldP spid="253" grpId="0" animBg="1"/>
      <p:bldP spid="254" grpId="0" animBg="1"/>
      <p:bldP spid="255" grpId="0" animBg="1"/>
      <p:bldP spid="256" grpId="0" animBg="1"/>
      <p:bldP spid="257" grpId="0" animBg="1"/>
      <p:bldP spid="258" grpId="0" animBg="1"/>
      <p:bldP spid="259" grpId="0" animBg="1"/>
      <p:bldP spid="260" grpId="0" animBg="1"/>
      <p:bldP spid="261" grpId="0" animBg="1"/>
      <p:bldP spid="262" grpId="0" animBg="1"/>
      <p:bldP spid="263" grpId="0" animBg="1"/>
      <p:bldP spid="264" grpId="0" animBg="1"/>
      <p:bldP spid="265" grpId="0" animBg="1"/>
      <p:bldP spid="266" grpId="0" animBg="1"/>
      <p:bldP spid="267" grpId="0" animBg="1"/>
      <p:bldP spid="268" grpId="0" animBg="1"/>
      <p:bldP spid="269" grpId="0" animBg="1"/>
      <p:bldP spid="270" grpId="0" animBg="1"/>
      <p:bldP spid="271" grpId="0" animBg="1"/>
      <p:bldP spid="272" grpId="0" animBg="1"/>
      <p:bldP spid="273" grpId="0" animBg="1"/>
      <p:bldP spid="274" grpId="0" animBg="1"/>
      <p:bldP spid="275" grpId="0" animBg="1"/>
      <p:bldP spid="276" grpId="0" animBg="1"/>
      <p:bldP spid="277" grpId="0" animBg="1"/>
      <p:bldP spid="278" grpId="0" animBg="1"/>
      <p:bldP spid="279" grpId="0" animBg="1"/>
      <p:bldP spid="280" grpId="0" animBg="1"/>
      <p:bldP spid="281" grpId="0" animBg="1"/>
      <p:bldP spid="282" grpId="0" animBg="1"/>
      <p:bldP spid="283" grpId="0" animBg="1"/>
      <p:bldP spid="284" grpId="0" animBg="1"/>
      <p:bldP spid="285" grpId="0" animBg="1"/>
      <p:bldP spid="286" grpId="0" animBg="1"/>
      <p:bldP spid="287" grpId="0" animBg="1"/>
      <p:bldP spid="288" grpId="0" animBg="1"/>
      <p:bldP spid="289" grpId="0" animBg="1"/>
      <p:bldP spid="290" grpId="0" animBg="1"/>
      <p:bldP spid="291" grpId="0" animBg="1"/>
      <p:bldP spid="292" grpId="0" animBg="1"/>
      <p:bldP spid="293" grpId="0" animBg="1"/>
      <p:bldP spid="294" grpId="0" animBg="1"/>
      <p:bldP spid="295" grpId="0" animBg="1"/>
      <p:bldP spid="296" grpId="0" animBg="1"/>
      <p:bldP spid="297" grpId="0" animBg="1"/>
      <p:bldP spid="298" grpId="0" animBg="1"/>
      <p:bldP spid="299" grpId="0" animBg="1"/>
      <p:bldP spid="300" grpId="0" animBg="1"/>
      <p:bldP spid="301" grpId="0" animBg="1"/>
      <p:bldP spid="302" grpId="0" animBg="1"/>
      <p:bldP spid="303" grpId="0" animBg="1"/>
      <p:bldP spid="304" grpId="0" animBg="1"/>
      <p:bldP spid="305" grpId="0" animBg="1"/>
      <p:bldP spid="306" grpId="0" animBg="1"/>
      <p:bldP spid="307" grpId="0" animBg="1"/>
      <p:bldP spid="308" grpId="0" animBg="1"/>
      <p:bldP spid="309" grpId="0" animBg="1"/>
      <p:bldP spid="310" grpId="0" animBg="1"/>
      <p:bldP spid="311" grpId="0" animBg="1"/>
      <p:bldP spid="312" grpId="0" animBg="1"/>
      <p:bldP spid="313" grpId="0" animBg="1"/>
      <p:bldP spid="314" grpId="0" animBg="1"/>
      <p:bldP spid="315" grpId="0" animBg="1"/>
      <p:bldP spid="316" grpId="0" animBg="1"/>
      <p:bldP spid="317" grpId="0" animBg="1"/>
      <p:bldP spid="318" grpId="0" animBg="1"/>
      <p:bldP spid="319" grpId="0" animBg="1"/>
      <p:bldP spid="320" grpId="0" animBg="1"/>
      <p:bldP spid="321" grpId="0" animBg="1"/>
      <p:bldP spid="322" grpId="0" animBg="1"/>
      <p:bldP spid="323" grpId="0" animBg="1"/>
      <p:bldP spid="324" grpId="0" animBg="1"/>
      <p:bldP spid="325" grpId="0" animBg="1"/>
      <p:bldP spid="326" grpId="0" animBg="1"/>
      <p:bldP spid="327" grpId="0" animBg="1"/>
      <p:bldP spid="328" grpId="0" animBg="1"/>
      <p:bldP spid="329" grpId="0" animBg="1"/>
      <p:bldP spid="330" grpId="0" animBg="1"/>
      <p:bldP spid="331" grpId="0" animBg="1"/>
    </p:bld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58" name="object 2"/>
          <p:cNvSpPr/>
          <p:nvPr/>
        </p:nvSpPr>
        <p:spPr>
          <a:xfrm>
            <a:off x="8410885" y="2471653"/>
            <a:ext cx="91005" cy="46392"/>
          </a:xfrm>
          <a:prstGeom prst="rect">
            <a:avLst/>
          </a:prstGeom>
          <a:blipFill>
            <a:blip r:embed="rId2" cstate="print"/>
            <a:stretch>
              <a:fillRect/>
            </a:stretch>
          </a:blipFill>
        </p:spPr>
        <p:txBody>
          <a:bodyPr wrap="square" lIns="0" tIns="0" rIns="0" bIns="0" rtlCol="0">
            <a:noAutofit/>
          </a:bodyPr>
          <a:lstStyle/>
          <a:p>
            <a:endParaRPr/>
          </a:p>
        </p:txBody>
      </p:sp>
      <p:sp>
        <p:nvSpPr>
          <p:cNvPr id="459" name="object 3"/>
          <p:cNvSpPr/>
          <p:nvPr/>
        </p:nvSpPr>
        <p:spPr>
          <a:xfrm>
            <a:off x="8620086" y="2460055"/>
            <a:ext cx="93518" cy="56982"/>
          </a:xfrm>
          <a:prstGeom prst="rect">
            <a:avLst/>
          </a:prstGeom>
          <a:blipFill>
            <a:blip r:embed="rId3" cstate="print"/>
            <a:stretch>
              <a:fillRect/>
            </a:stretch>
          </a:blipFill>
        </p:spPr>
        <p:txBody>
          <a:bodyPr wrap="square" lIns="0" tIns="0" rIns="0" bIns="0" rtlCol="0">
            <a:noAutofit/>
          </a:bodyPr>
          <a:lstStyle/>
          <a:p>
            <a:endParaRPr/>
          </a:p>
        </p:txBody>
      </p:sp>
      <p:sp>
        <p:nvSpPr>
          <p:cNvPr id="460" name="object 4"/>
          <p:cNvSpPr/>
          <p:nvPr/>
        </p:nvSpPr>
        <p:spPr>
          <a:xfrm>
            <a:off x="8533497" y="2387441"/>
            <a:ext cx="184265" cy="128588"/>
          </a:xfrm>
          <a:prstGeom prst="rect">
            <a:avLst/>
          </a:prstGeom>
          <a:blipFill>
            <a:blip r:embed="rId4" cstate="print"/>
            <a:stretch>
              <a:fillRect/>
            </a:stretch>
          </a:blipFill>
        </p:spPr>
        <p:txBody>
          <a:bodyPr wrap="square" lIns="0" tIns="0" rIns="0" bIns="0" rtlCol="0">
            <a:noAutofit/>
          </a:bodyPr>
          <a:lstStyle/>
          <a:p>
            <a:endParaRPr/>
          </a:p>
        </p:txBody>
      </p:sp>
      <p:sp>
        <p:nvSpPr>
          <p:cNvPr id="461" name="object 5"/>
          <p:cNvSpPr/>
          <p:nvPr/>
        </p:nvSpPr>
        <p:spPr>
          <a:xfrm>
            <a:off x="8637406" y="2446945"/>
            <a:ext cx="80167" cy="29752"/>
          </a:xfrm>
          <a:prstGeom prst="rect">
            <a:avLst/>
          </a:prstGeom>
          <a:blipFill>
            <a:blip r:embed="rId5" cstate="print"/>
            <a:stretch>
              <a:fillRect/>
            </a:stretch>
          </a:blipFill>
        </p:spPr>
        <p:txBody>
          <a:bodyPr wrap="square" lIns="0" tIns="0" rIns="0" bIns="0" rtlCol="0">
            <a:noAutofit/>
          </a:bodyPr>
          <a:lstStyle/>
          <a:p>
            <a:endParaRPr/>
          </a:p>
        </p:txBody>
      </p:sp>
      <p:sp>
        <p:nvSpPr>
          <p:cNvPr id="462" name="object 6"/>
          <p:cNvSpPr/>
          <p:nvPr/>
        </p:nvSpPr>
        <p:spPr>
          <a:xfrm>
            <a:off x="8668579" y="2360210"/>
            <a:ext cx="76892" cy="34794"/>
          </a:xfrm>
          <a:prstGeom prst="rect">
            <a:avLst/>
          </a:prstGeom>
          <a:blipFill>
            <a:blip r:embed="rId6" cstate="print"/>
            <a:stretch>
              <a:fillRect/>
            </a:stretch>
          </a:blipFill>
        </p:spPr>
        <p:txBody>
          <a:bodyPr wrap="square" lIns="0" tIns="0" rIns="0" bIns="0" rtlCol="0">
            <a:noAutofit/>
          </a:bodyPr>
          <a:lstStyle/>
          <a:p>
            <a:endParaRPr/>
          </a:p>
        </p:txBody>
      </p:sp>
      <p:sp>
        <p:nvSpPr>
          <p:cNvPr id="463" name="object 7"/>
          <p:cNvSpPr/>
          <p:nvPr/>
        </p:nvSpPr>
        <p:spPr>
          <a:xfrm>
            <a:off x="8279956" y="2343570"/>
            <a:ext cx="283258" cy="151279"/>
          </a:xfrm>
          <a:prstGeom prst="rect">
            <a:avLst/>
          </a:prstGeom>
          <a:blipFill>
            <a:blip r:embed="rId7" cstate="print"/>
            <a:stretch>
              <a:fillRect/>
            </a:stretch>
          </a:blipFill>
        </p:spPr>
        <p:txBody>
          <a:bodyPr wrap="square" lIns="0" tIns="0" rIns="0" bIns="0" rtlCol="0">
            <a:noAutofit/>
          </a:bodyPr>
          <a:lstStyle/>
          <a:p>
            <a:endParaRPr/>
          </a:p>
        </p:txBody>
      </p:sp>
      <p:sp>
        <p:nvSpPr>
          <p:cNvPr id="464" name="object 8"/>
          <p:cNvSpPr/>
          <p:nvPr/>
        </p:nvSpPr>
        <p:spPr>
          <a:xfrm>
            <a:off x="8342997" y="2288101"/>
            <a:ext cx="343965" cy="90768"/>
          </a:xfrm>
          <a:prstGeom prst="rect">
            <a:avLst/>
          </a:prstGeom>
          <a:blipFill>
            <a:blip r:embed="rId8" cstate="print"/>
            <a:stretch>
              <a:fillRect/>
            </a:stretch>
          </a:blipFill>
        </p:spPr>
        <p:txBody>
          <a:bodyPr wrap="square" lIns="0" tIns="0" rIns="0" bIns="0" rtlCol="0">
            <a:noAutofit/>
          </a:bodyPr>
          <a:lstStyle/>
          <a:p>
            <a:endParaRPr/>
          </a:p>
        </p:txBody>
      </p:sp>
      <p:sp>
        <p:nvSpPr>
          <p:cNvPr id="465" name="object 9"/>
          <p:cNvSpPr/>
          <p:nvPr/>
        </p:nvSpPr>
        <p:spPr>
          <a:xfrm>
            <a:off x="8721920" y="2353657"/>
            <a:ext cx="43641" cy="18657"/>
          </a:xfrm>
          <a:prstGeom prst="rect">
            <a:avLst/>
          </a:prstGeom>
          <a:blipFill>
            <a:blip r:embed="rId9" cstate="print"/>
            <a:stretch>
              <a:fillRect/>
            </a:stretch>
          </a:blipFill>
        </p:spPr>
        <p:txBody>
          <a:bodyPr wrap="square" lIns="0" tIns="0" rIns="0" bIns="0" rtlCol="0">
            <a:noAutofit/>
          </a:bodyPr>
          <a:lstStyle/>
          <a:p>
            <a:endParaRPr/>
          </a:p>
        </p:txBody>
      </p:sp>
      <p:sp>
        <p:nvSpPr>
          <p:cNvPr id="466" name="object 10"/>
          <p:cNvSpPr/>
          <p:nvPr/>
        </p:nvSpPr>
        <p:spPr>
          <a:xfrm>
            <a:off x="8550122" y="2289111"/>
            <a:ext cx="231371" cy="69588"/>
          </a:xfrm>
          <a:prstGeom prst="rect">
            <a:avLst/>
          </a:prstGeom>
          <a:blipFill>
            <a:blip r:embed="rId10" cstate="print"/>
            <a:stretch>
              <a:fillRect/>
            </a:stretch>
          </a:blipFill>
        </p:spPr>
        <p:txBody>
          <a:bodyPr wrap="square" lIns="0" tIns="0" rIns="0" bIns="0" rtlCol="0">
            <a:noAutofit/>
          </a:bodyPr>
          <a:lstStyle/>
          <a:p>
            <a:endParaRPr/>
          </a:p>
        </p:txBody>
      </p:sp>
      <p:sp>
        <p:nvSpPr>
          <p:cNvPr id="467" name="object 11"/>
          <p:cNvSpPr/>
          <p:nvPr/>
        </p:nvSpPr>
        <p:spPr>
          <a:xfrm>
            <a:off x="8676891" y="2305247"/>
            <a:ext cx="104371" cy="34793"/>
          </a:xfrm>
          <a:prstGeom prst="rect">
            <a:avLst/>
          </a:prstGeom>
          <a:blipFill>
            <a:blip r:embed="rId11" cstate="print"/>
            <a:stretch>
              <a:fillRect/>
            </a:stretch>
          </a:blipFill>
        </p:spPr>
        <p:txBody>
          <a:bodyPr wrap="square" lIns="0" tIns="0" rIns="0" bIns="0" rtlCol="0">
            <a:noAutofit/>
          </a:bodyPr>
          <a:lstStyle/>
          <a:p>
            <a:endParaRPr/>
          </a:p>
        </p:txBody>
      </p:sp>
      <p:sp>
        <p:nvSpPr>
          <p:cNvPr id="468" name="object 12"/>
          <p:cNvSpPr/>
          <p:nvPr/>
        </p:nvSpPr>
        <p:spPr>
          <a:xfrm>
            <a:off x="8527264" y="2210446"/>
            <a:ext cx="139237" cy="141194"/>
          </a:xfrm>
          <a:prstGeom prst="rect">
            <a:avLst/>
          </a:prstGeom>
          <a:blipFill>
            <a:blip r:embed="rId12" cstate="print"/>
            <a:stretch>
              <a:fillRect/>
            </a:stretch>
          </a:blipFill>
        </p:spPr>
        <p:txBody>
          <a:bodyPr wrap="square" lIns="0" tIns="0" rIns="0" bIns="0" rtlCol="0">
            <a:noAutofit/>
          </a:bodyPr>
          <a:lstStyle/>
          <a:p>
            <a:endParaRPr/>
          </a:p>
        </p:txBody>
      </p:sp>
      <p:sp>
        <p:nvSpPr>
          <p:cNvPr id="469" name="object 13"/>
          <p:cNvSpPr/>
          <p:nvPr/>
        </p:nvSpPr>
        <p:spPr>
          <a:xfrm>
            <a:off x="8347151" y="2221539"/>
            <a:ext cx="108065" cy="69589"/>
          </a:xfrm>
          <a:prstGeom prst="rect">
            <a:avLst/>
          </a:prstGeom>
          <a:blipFill>
            <a:blip r:embed="rId13" cstate="print"/>
            <a:stretch>
              <a:fillRect/>
            </a:stretch>
          </a:blipFill>
        </p:spPr>
        <p:txBody>
          <a:bodyPr wrap="square" lIns="0" tIns="0" rIns="0" bIns="0" rtlCol="0">
            <a:noAutofit/>
          </a:bodyPr>
          <a:lstStyle/>
          <a:p>
            <a:endParaRPr/>
          </a:p>
        </p:txBody>
      </p:sp>
      <p:sp>
        <p:nvSpPr>
          <p:cNvPr id="470" name="object 14"/>
          <p:cNvSpPr/>
          <p:nvPr/>
        </p:nvSpPr>
        <p:spPr>
          <a:xfrm>
            <a:off x="8561205" y="2192293"/>
            <a:ext cx="87976" cy="70092"/>
          </a:xfrm>
          <a:prstGeom prst="rect">
            <a:avLst/>
          </a:prstGeom>
          <a:blipFill>
            <a:blip r:embed="rId14" cstate="print"/>
            <a:stretch>
              <a:fillRect/>
            </a:stretch>
          </a:blipFill>
        </p:spPr>
        <p:txBody>
          <a:bodyPr wrap="square" lIns="0" tIns="0" rIns="0" bIns="0" rtlCol="0">
            <a:noAutofit/>
          </a:bodyPr>
          <a:lstStyle/>
          <a:p>
            <a:endParaRPr/>
          </a:p>
        </p:txBody>
      </p:sp>
      <p:sp>
        <p:nvSpPr>
          <p:cNvPr id="471" name="object 15"/>
          <p:cNvSpPr/>
          <p:nvPr/>
        </p:nvSpPr>
        <p:spPr>
          <a:xfrm>
            <a:off x="8829982" y="814639"/>
            <a:ext cx="72044" cy="55973"/>
          </a:xfrm>
          <a:prstGeom prst="rect">
            <a:avLst/>
          </a:prstGeom>
          <a:blipFill>
            <a:blip r:embed="rId15" cstate="print"/>
            <a:stretch>
              <a:fillRect/>
            </a:stretch>
          </a:blipFill>
        </p:spPr>
        <p:txBody>
          <a:bodyPr wrap="square" lIns="0" tIns="0" rIns="0" bIns="0" rtlCol="0">
            <a:noAutofit/>
          </a:bodyPr>
          <a:lstStyle/>
          <a:p>
            <a:endParaRPr/>
          </a:p>
        </p:txBody>
      </p:sp>
      <p:sp>
        <p:nvSpPr>
          <p:cNvPr id="472" name="object 16"/>
          <p:cNvSpPr/>
          <p:nvPr/>
        </p:nvSpPr>
        <p:spPr>
          <a:xfrm>
            <a:off x="8805740" y="740514"/>
            <a:ext cx="114299" cy="109929"/>
          </a:xfrm>
          <a:prstGeom prst="rect">
            <a:avLst/>
          </a:prstGeom>
          <a:blipFill>
            <a:blip r:embed="rId16" cstate="print"/>
            <a:stretch>
              <a:fillRect/>
            </a:stretch>
          </a:blipFill>
        </p:spPr>
        <p:txBody>
          <a:bodyPr wrap="square" lIns="0" tIns="0" rIns="0" bIns="0" rtlCol="0">
            <a:noAutofit/>
          </a:bodyPr>
          <a:lstStyle/>
          <a:p>
            <a:endParaRPr/>
          </a:p>
        </p:txBody>
      </p:sp>
      <p:sp>
        <p:nvSpPr>
          <p:cNvPr id="473" name="object 17"/>
          <p:cNvSpPr/>
          <p:nvPr/>
        </p:nvSpPr>
        <p:spPr>
          <a:xfrm>
            <a:off x="8676199" y="768752"/>
            <a:ext cx="96981" cy="65051"/>
          </a:xfrm>
          <a:prstGeom prst="rect">
            <a:avLst/>
          </a:prstGeom>
          <a:blipFill>
            <a:blip r:embed="rId17" cstate="print"/>
            <a:stretch>
              <a:fillRect/>
            </a:stretch>
          </a:blipFill>
        </p:spPr>
        <p:txBody>
          <a:bodyPr wrap="square" lIns="0" tIns="0" rIns="0" bIns="0" rtlCol="0">
            <a:noAutofit/>
          </a:bodyPr>
          <a:lstStyle/>
          <a:p>
            <a:endParaRPr/>
          </a:p>
        </p:txBody>
      </p:sp>
      <p:sp>
        <p:nvSpPr>
          <p:cNvPr id="474" name="object 18"/>
          <p:cNvSpPr/>
          <p:nvPr/>
        </p:nvSpPr>
        <p:spPr>
          <a:xfrm>
            <a:off x="8847300" y="738497"/>
            <a:ext cx="176645" cy="67571"/>
          </a:xfrm>
          <a:prstGeom prst="rect">
            <a:avLst/>
          </a:prstGeom>
          <a:blipFill>
            <a:blip r:embed="rId18" cstate="print"/>
            <a:stretch>
              <a:fillRect/>
            </a:stretch>
          </a:blipFill>
        </p:spPr>
        <p:txBody>
          <a:bodyPr wrap="square" lIns="0" tIns="0" rIns="0" bIns="0" rtlCol="0">
            <a:noAutofit/>
          </a:bodyPr>
          <a:lstStyle/>
          <a:p>
            <a:endParaRPr/>
          </a:p>
        </p:txBody>
      </p:sp>
      <p:sp>
        <p:nvSpPr>
          <p:cNvPr id="475" name="object 19"/>
          <p:cNvSpPr/>
          <p:nvPr/>
        </p:nvSpPr>
        <p:spPr>
          <a:xfrm>
            <a:off x="8938740" y="726392"/>
            <a:ext cx="77585" cy="30761"/>
          </a:xfrm>
          <a:prstGeom prst="rect">
            <a:avLst/>
          </a:prstGeom>
          <a:blipFill>
            <a:blip r:embed="rId19" cstate="print"/>
            <a:stretch>
              <a:fillRect/>
            </a:stretch>
          </a:blipFill>
        </p:spPr>
        <p:txBody>
          <a:bodyPr wrap="square" lIns="0" tIns="0" rIns="0" bIns="0" rtlCol="0">
            <a:noAutofit/>
          </a:bodyPr>
          <a:lstStyle/>
          <a:p>
            <a:endParaRPr/>
          </a:p>
        </p:txBody>
      </p:sp>
      <p:sp>
        <p:nvSpPr>
          <p:cNvPr id="476" name="object 20"/>
          <p:cNvSpPr/>
          <p:nvPr/>
        </p:nvSpPr>
        <p:spPr>
          <a:xfrm>
            <a:off x="8664421" y="697651"/>
            <a:ext cx="231925" cy="74631"/>
          </a:xfrm>
          <a:prstGeom prst="rect">
            <a:avLst/>
          </a:prstGeom>
          <a:blipFill>
            <a:blip r:embed="rId20" cstate="print"/>
            <a:stretch>
              <a:fillRect/>
            </a:stretch>
          </a:blipFill>
        </p:spPr>
        <p:txBody>
          <a:bodyPr wrap="square" lIns="0" tIns="0" rIns="0" bIns="0" rtlCol="0">
            <a:noAutofit/>
          </a:bodyPr>
          <a:lstStyle/>
          <a:p>
            <a:endParaRPr/>
          </a:p>
        </p:txBody>
      </p:sp>
      <p:sp>
        <p:nvSpPr>
          <p:cNvPr id="477" name="object 21"/>
          <p:cNvSpPr/>
          <p:nvPr/>
        </p:nvSpPr>
        <p:spPr>
          <a:xfrm>
            <a:off x="8750319" y="618480"/>
            <a:ext cx="119149" cy="97827"/>
          </a:xfrm>
          <a:prstGeom prst="rect">
            <a:avLst/>
          </a:prstGeom>
          <a:blipFill>
            <a:blip r:embed="rId21" cstate="print"/>
            <a:stretch>
              <a:fillRect/>
            </a:stretch>
          </a:blipFill>
        </p:spPr>
        <p:txBody>
          <a:bodyPr wrap="square" lIns="0" tIns="0" rIns="0" bIns="0" rtlCol="0">
            <a:noAutofit/>
          </a:bodyPr>
          <a:lstStyle/>
          <a:p>
            <a:endParaRPr/>
          </a:p>
        </p:txBody>
      </p:sp>
      <p:sp>
        <p:nvSpPr>
          <p:cNvPr id="478" name="object 22"/>
          <p:cNvSpPr/>
          <p:nvPr/>
        </p:nvSpPr>
        <p:spPr>
          <a:xfrm>
            <a:off x="8843147" y="621003"/>
            <a:ext cx="150321" cy="93289"/>
          </a:xfrm>
          <a:prstGeom prst="rect">
            <a:avLst/>
          </a:prstGeom>
          <a:blipFill>
            <a:blip r:embed="rId22" cstate="print"/>
            <a:stretch>
              <a:fillRect/>
            </a:stretch>
          </a:blipFill>
        </p:spPr>
        <p:txBody>
          <a:bodyPr wrap="square" lIns="0" tIns="0" rIns="0" bIns="0" rtlCol="0">
            <a:noAutofit/>
          </a:bodyPr>
          <a:lstStyle/>
          <a:p>
            <a:endParaRPr/>
          </a:p>
        </p:txBody>
      </p:sp>
      <p:sp>
        <p:nvSpPr>
          <p:cNvPr id="479" name="object 23"/>
          <p:cNvSpPr/>
          <p:nvPr/>
        </p:nvSpPr>
        <p:spPr>
          <a:xfrm>
            <a:off x="8919346" y="623523"/>
            <a:ext cx="75507" cy="42863"/>
          </a:xfrm>
          <a:prstGeom prst="rect">
            <a:avLst/>
          </a:prstGeom>
          <a:blipFill>
            <a:blip r:embed="rId23" cstate="print"/>
            <a:stretch>
              <a:fillRect/>
            </a:stretch>
          </a:blipFill>
        </p:spPr>
        <p:txBody>
          <a:bodyPr wrap="square" lIns="0" tIns="0" rIns="0" bIns="0" rtlCol="0">
            <a:noAutofit/>
          </a:bodyPr>
          <a:lstStyle/>
          <a:p>
            <a:endParaRPr/>
          </a:p>
        </p:txBody>
      </p:sp>
      <p:sp>
        <p:nvSpPr>
          <p:cNvPr id="480" name="object 24"/>
          <p:cNvSpPr/>
          <p:nvPr/>
        </p:nvSpPr>
        <p:spPr>
          <a:xfrm>
            <a:off x="8646410" y="583184"/>
            <a:ext cx="217516" cy="125057"/>
          </a:xfrm>
          <a:prstGeom prst="rect">
            <a:avLst/>
          </a:prstGeom>
          <a:blipFill>
            <a:blip r:embed="rId24" cstate="print"/>
            <a:stretch>
              <a:fillRect/>
            </a:stretch>
          </a:blipFill>
        </p:spPr>
        <p:txBody>
          <a:bodyPr wrap="square" lIns="0" tIns="0" rIns="0" bIns="0" rtlCol="0">
            <a:noAutofit/>
          </a:bodyPr>
          <a:lstStyle/>
          <a:p>
            <a:endParaRPr/>
          </a:p>
        </p:txBody>
      </p:sp>
      <p:sp>
        <p:nvSpPr>
          <p:cNvPr id="482" name="object 26"/>
          <p:cNvSpPr/>
          <p:nvPr/>
        </p:nvSpPr>
        <p:spPr>
          <a:xfrm>
            <a:off x="8434435" y="3950159"/>
            <a:ext cx="76200" cy="54964"/>
          </a:xfrm>
          <a:prstGeom prst="rect">
            <a:avLst/>
          </a:prstGeom>
          <a:blipFill>
            <a:blip r:embed="rId25" cstate="print"/>
            <a:stretch>
              <a:fillRect/>
            </a:stretch>
          </a:blipFill>
        </p:spPr>
        <p:txBody>
          <a:bodyPr wrap="square" lIns="0" tIns="0" rIns="0" bIns="0" rtlCol="0">
            <a:noAutofit/>
          </a:bodyPr>
          <a:lstStyle/>
          <a:p>
            <a:endParaRPr/>
          </a:p>
        </p:txBody>
      </p:sp>
      <p:sp>
        <p:nvSpPr>
          <p:cNvPr id="483" name="object 27"/>
          <p:cNvSpPr/>
          <p:nvPr/>
        </p:nvSpPr>
        <p:spPr>
          <a:xfrm>
            <a:off x="8324292" y="3899731"/>
            <a:ext cx="155478" cy="89759"/>
          </a:xfrm>
          <a:prstGeom prst="rect">
            <a:avLst/>
          </a:prstGeom>
          <a:blipFill>
            <a:blip r:embed="rId26" cstate="print"/>
            <a:stretch>
              <a:fillRect/>
            </a:stretch>
          </a:blipFill>
        </p:spPr>
        <p:txBody>
          <a:bodyPr wrap="square" lIns="0" tIns="0" rIns="0" bIns="0" rtlCol="0">
            <a:noAutofit/>
          </a:bodyPr>
          <a:lstStyle/>
          <a:p>
            <a:endParaRPr/>
          </a:p>
        </p:txBody>
      </p:sp>
      <p:sp>
        <p:nvSpPr>
          <p:cNvPr id="484" name="object 28"/>
          <p:cNvSpPr/>
          <p:nvPr/>
        </p:nvSpPr>
        <p:spPr>
          <a:xfrm>
            <a:off x="8444135" y="3900237"/>
            <a:ext cx="97675" cy="73622"/>
          </a:xfrm>
          <a:prstGeom prst="rect">
            <a:avLst/>
          </a:prstGeom>
          <a:blipFill>
            <a:blip r:embed="rId27" cstate="print"/>
            <a:stretch>
              <a:fillRect/>
            </a:stretch>
          </a:blipFill>
        </p:spPr>
        <p:txBody>
          <a:bodyPr wrap="square" lIns="0" tIns="0" rIns="0" bIns="0" rtlCol="0">
            <a:noAutofit/>
          </a:bodyPr>
          <a:lstStyle/>
          <a:p>
            <a:endParaRPr/>
          </a:p>
        </p:txBody>
      </p:sp>
      <p:sp>
        <p:nvSpPr>
          <p:cNvPr id="485" name="object 29"/>
          <p:cNvSpPr/>
          <p:nvPr/>
        </p:nvSpPr>
        <p:spPr>
          <a:xfrm>
            <a:off x="8304205" y="3751478"/>
            <a:ext cx="175067" cy="201706"/>
          </a:xfrm>
          <a:prstGeom prst="rect">
            <a:avLst/>
          </a:prstGeom>
          <a:blipFill>
            <a:blip r:embed="rId28" cstate="print"/>
            <a:stretch>
              <a:fillRect/>
            </a:stretch>
          </a:blipFill>
        </p:spPr>
        <p:txBody>
          <a:bodyPr wrap="square" lIns="0" tIns="0" rIns="0" bIns="0" rtlCol="0">
            <a:noAutofit/>
          </a:bodyPr>
          <a:lstStyle/>
          <a:p>
            <a:endParaRPr/>
          </a:p>
        </p:txBody>
      </p:sp>
      <p:sp>
        <p:nvSpPr>
          <p:cNvPr id="486" name="object 30"/>
          <p:cNvSpPr/>
          <p:nvPr/>
        </p:nvSpPr>
        <p:spPr>
          <a:xfrm>
            <a:off x="8757248" y="3811992"/>
            <a:ext cx="161405" cy="97322"/>
          </a:xfrm>
          <a:prstGeom prst="rect">
            <a:avLst/>
          </a:prstGeom>
          <a:blipFill>
            <a:blip r:embed="rId29" cstate="print"/>
            <a:stretch>
              <a:fillRect/>
            </a:stretch>
          </a:blipFill>
        </p:spPr>
        <p:txBody>
          <a:bodyPr wrap="square" lIns="0" tIns="0" rIns="0" bIns="0" rtlCol="0">
            <a:noAutofit/>
          </a:bodyPr>
          <a:lstStyle/>
          <a:p>
            <a:endParaRPr/>
          </a:p>
        </p:txBody>
      </p:sp>
      <p:sp>
        <p:nvSpPr>
          <p:cNvPr id="487" name="object 31"/>
          <p:cNvSpPr/>
          <p:nvPr/>
        </p:nvSpPr>
        <p:spPr>
          <a:xfrm>
            <a:off x="8592378" y="3722736"/>
            <a:ext cx="325485" cy="181030"/>
          </a:xfrm>
          <a:prstGeom prst="rect">
            <a:avLst/>
          </a:prstGeom>
          <a:blipFill>
            <a:blip r:embed="rId30" cstate="print"/>
            <a:stretch>
              <a:fillRect/>
            </a:stretch>
          </a:blipFill>
        </p:spPr>
        <p:txBody>
          <a:bodyPr wrap="square" lIns="0" tIns="0" rIns="0" bIns="0" rtlCol="0">
            <a:noAutofit/>
          </a:bodyPr>
          <a:lstStyle/>
          <a:p>
            <a:endParaRPr/>
          </a:p>
        </p:txBody>
      </p:sp>
      <p:sp>
        <p:nvSpPr>
          <p:cNvPr id="488" name="object 32"/>
          <p:cNvSpPr/>
          <p:nvPr/>
        </p:nvSpPr>
        <p:spPr>
          <a:xfrm>
            <a:off x="8814049" y="3843253"/>
            <a:ext cx="95596" cy="44880"/>
          </a:xfrm>
          <a:prstGeom prst="rect">
            <a:avLst/>
          </a:prstGeom>
          <a:blipFill>
            <a:blip r:embed="rId31" cstate="print"/>
            <a:stretch>
              <a:fillRect/>
            </a:stretch>
          </a:blipFill>
        </p:spPr>
        <p:txBody>
          <a:bodyPr wrap="square" lIns="0" tIns="0" rIns="0" bIns="0" rtlCol="0">
            <a:noAutofit/>
          </a:bodyPr>
          <a:lstStyle/>
          <a:p>
            <a:endParaRPr/>
          </a:p>
        </p:txBody>
      </p:sp>
      <p:sp>
        <p:nvSpPr>
          <p:cNvPr id="489" name="object 33"/>
          <p:cNvSpPr/>
          <p:nvPr/>
        </p:nvSpPr>
        <p:spPr>
          <a:xfrm>
            <a:off x="8109549" y="3747949"/>
            <a:ext cx="79330" cy="93288"/>
          </a:xfrm>
          <a:prstGeom prst="rect">
            <a:avLst/>
          </a:prstGeom>
          <a:blipFill>
            <a:blip r:embed="rId32" cstate="print"/>
            <a:stretch>
              <a:fillRect/>
            </a:stretch>
          </a:blipFill>
        </p:spPr>
        <p:txBody>
          <a:bodyPr wrap="square" lIns="0" tIns="0" rIns="0" bIns="0" rtlCol="0">
            <a:noAutofit/>
          </a:bodyPr>
          <a:lstStyle/>
          <a:p>
            <a:endParaRPr/>
          </a:p>
        </p:txBody>
      </p:sp>
      <p:sp>
        <p:nvSpPr>
          <p:cNvPr id="490" name="object 34"/>
          <p:cNvSpPr/>
          <p:nvPr/>
        </p:nvSpPr>
        <p:spPr>
          <a:xfrm>
            <a:off x="8055515" y="3766604"/>
            <a:ext cx="63145" cy="69589"/>
          </a:xfrm>
          <a:prstGeom prst="rect">
            <a:avLst/>
          </a:prstGeom>
          <a:blipFill>
            <a:blip r:embed="rId33" cstate="print"/>
            <a:stretch>
              <a:fillRect/>
            </a:stretch>
          </a:blipFill>
        </p:spPr>
        <p:txBody>
          <a:bodyPr wrap="square" lIns="0" tIns="0" rIns="0" bIns="0" rtlCol="0">
            <a:noAutofit/>
          </a:bodyPr>
          <a:lstStyle/>
          <a:p>
            <a:endParaRPr/>
          </a:p>
        </p:txBody>
      </p:sp>
      <p:sp>
        <p:nvSpPr>
          <p:cNvPr id="491" name="object 35"/>
          <p:cNvSpPr/>
          <p:nvPr/>
        </p:nvSpPr>
        <p:spPr>
          <a:xfrm>
            <a:off x="8477385" y="3751478"/>
            <a:ext cx="80356" cy="50930"/>
          </a:xfrm>
          <a:prstGeom prst="rect">
            <a:avLst/>
          </a:prstGeom>
          <a:blipFill>
            <a:blip r:embed="rId34" cstate="print"/>
            <a:stretch>
              <a:fillRect/>
            </a:stretch>
          </a:blipFill>
        </p:spPr>
        <p:txBody>
          <a:bodyPr wrap="square" lIns="0" tIns="0" rIns="0" bIns="0" rtlCol="0">
            <a:noAutofit/>
          </a:bodyPr>
          <a:lstStyle/>
          <a:p>
            <a:endParaRPr/>
          </a:p>
        </p:txBody>
      </p:sp>
      <p:sp>
        <p:nvSpPr>
          <p:cNvPr id="492" name="object 36"/>
          <p:cNvSpPr/>
          <p:nvPr/>
        </p:nvSpPr>
        <p:spPr>
          <a:xfrm>
            <a:off x="7982778" y="3709121"/>
            <a:ext cx="210165" cy="85220"/>
          </a:xfrm>
          <a:prstGeom prst="rect">
            <a:avLst/>
          </a:prstGeom>
          <a:blipFill>
            <a:blip r:embed="rId35" cstate="print"/>
            <a:stretch>
              <a:fillRect/>
            </a:stretch>
          </a:blipFill>
        </p:spPr>
        <p:txBody>
          <a:bodyPr wrap="square" lIns="0" tIns="0" rIns="0" bIns="0" rtlCol="0">
            <a:noAutofit/>
          </a:bodyPr>
          <a:lstStyle/>
          <a:p>
            <a:endParaRPr/>
          </a:p>
        </p:txBody>
      </p:sp>
      <p:sp>
        <p:nvSpPr>
          <p:cNvPr id="493" name="object 37"/>
          <p:cNvSpPr/>
          <p:nvPr/>
        </p:nvSpPr>
        <p:spPr>
          <a:xfrm>
            <a:off x="8356852" y="3703572"/>
            <a:ext cx="288995" cy="82699"/>
          </a:xfrm>
          <a:prstGeom prst="rect">
            <a:avLst/>
          </a:prstGeom>
          <a:blipFill>
            <a:blip r:embed="rId36" cstate="print"/>
            <a:stretch>
              <a:fillRect/>
            </a:stretch>
          </a:blipFill>
        </p:spPr>
        <p:txBody>
          <a:bodyPr wrap="square" lIns="0" tIns="0" rIns="0" bIns="0" rtlCol="0">
            <a:noAutofit/>
          </a:bodyPr>
          <a:lstStyle/>
          <a:p>
            <a:endParaRPr/>
          </a:p>
        </p:txBody>
      </p:sp>
      <p:sp>
        <p:nvSpPr>
          <p:cNvPr id="494" name="object 38"/>
          <p:cNvSpPr/>
          <p:nvPr/>
        </p:nvSpPr>
        <p:spPr>
          <a:xfrm>
            <a:off x="8739238" y="3766100"/>
            <a:ext cx="178485" cy="44880"/>
          </a:xfrm>
          <a:prstGeom prst="rect">
            <a:avLst/>
          </a:prstGeom>
          <a:blipFill>
            <a:blip r:embed="rId37" cstate="print"/>
            <a:stretch>
              <a:fillRect/>
            </a:stretch>
          </a:blipFill>
        </p:spPr>
        <p:txBody>
          <a:bodyPr wrap="square" lIns="0" tIns="0" rIns="0" bIns="0" rtlCol="0">
            <a:noAutofit/>
          </a:bodyPr>
          <a:lstStyle/>
          <a:p>
            <a:endParaRPr/>
          </a:p>
        </p:txBody>
      </p:sp>
      <p:sp>
        <p:nvSpPr>
          <p:cNvPr id="495" name="object 39"/>
          <p:cNvSpPr/>
          <p:nvPr/>
        </p:nvSpPr>
        <p:spPr>
          <a:xfrm>
            <a:off x="8031960" y="3679871"/>
            <a:ext cx="227245" cy="61520"/>
          </a:xfrm>
          <a:prstGeom prst="rect">
            <a:avLst/>
          </a:prstGeom>
          <a:blipFill>
            <a:blip r:embed="rId38" cstate="print"/>
            <a:stretch>
              <a:fillRect/>
            </a:stretch>
          </a:blipFill>
        </p:spPr>
        <p:txBody>
          <a:bodyPr wrap="square" lIns="0" tIns="0" rIns="0" bIns="0" rtlCol="0">
            <a:noAutofit/>
          </a:bodyPr>
          <a:lstStyle/>
          <a:p>
            <a:endParaRPr/>
          </a:p>
        </p:txBody>
      </p:sp>
      <p:sp>
        <p:nvSpPr>
          <p:cNvPr id="496" name="object 40"/>
          <p:cNvSpPr/>
          <p:nvPr/>
        </p:nvSpPr>
        <p:spPr>
          <a:xfrm>
            <a:off x="8317364" y="3692982"/>
            <a:ext cx="295922" cy="68580"/>
          </a:xfrm>
          <a:prstGeom prst="rect">
            <a:avLst/>
          </a:prstGeom>
          <a:blipFill>
            <a:blip r:embed="rId39" cstate="print"/>
            <a:stretch>
              <a:fillRect/>
            </a:stretch>
          </a:blipFill>
        </p:spPr>
        <p:txBody>
          <a:bodyPr wrap="square" lIns="0" tIns="0" rIns="0" bIns="0" rtlCol="0">
            <a:noAutofit/>
          </a:bodyPr>
          <a:lstStyle/>
          <a:p>
            <a:endParaRPr/>
          </a:p>
        </p:txBody>
      </p:sp>
      <p:sp>
        <p:nvSpPr>
          <p:cNvPr id="497" name="object 41"/>
          <p:cNvSpPr/>
          <p:nvPr/>
        </p:nvSpPr>
        <p:spPr>
          <a:xfrm>
            <a:off x="8178819" y="3626923"/>
            <a:ext cx="261927" cy="92280"/>
          </a:xfrm>
          <a:prstGeom prst="rect">
            <a:avLst/>
          </a:prstGeom>
          <a:blipFill>
            <a:blip r:embed="rId40" cstate="print"/>
            <a:stretch>
              <a:fillRect/>
            </a:stretch>
          </a:blipFill>
        </p:spPr>
        <p:txBody>
          <a:bodyPr wrap="square" lIns="0" tIns="0" rIns="0" bIns="0" rtlCol="0">
            <a:noAutofit/>
          </a:bodyPr>
          <a:lstStyle/>
          <a:p>
            <a:endParaRPr/>
          </a:p>
        </p:txBody>
      </p:sp>
      <p:sp>
        <p:nvSpPr>
          <p:cNvPr id="498" name="object 42"/>
          <p:cNvSpPr/>
          <p:nvPr/>
        </p:nvSpPr>
        <p:spPr>
          <a:xfrm>
            <a:off x="8338839" y="3585072"/>
            <a:ext cx="369224" cy="115980"/>
          </a:xfrm>
          <a:prstGeom prst="rect">
            <a:avLst/>
          </a:prstGeom>
          <a:blipFill>
            <a:blip r:embed="rId41" cstate="print"/>
            <a:stretch>
              <a:fillRect/>
            </a:stretch>
          </a:blipFill>
        </p:spPr>
        <p:txBody>
          <a:bodyPr wrap="square" lIns="0" tIns="0" rIns="0" bIns="0" rtlCol="0">
            <a:noAutofit/>
          </a:bodyPr>
          <a:lstStyle/>
          <a:p>
            <a:endParaRPr/>
          </a:p>
        </p:txBody>
      </p:sp>
      <p:sp>
        <p:nvSpPr>
          <p:cNvPr id="499" name="object 43"/>
          <p:cNvSpPr/>
          <p:nvPr/>
        </p:nvSpPr>
        <p:spPr>
          <a:xfrm>
            <a:off x="8226619" y="3507919"/>
            <a:ext cx="395499" cy="107913"/>
          </a:xfrm>
          <a:prstGeom prst="rect">
            <a:avLst/>
          </a:prstGeom>
          <a:blipFill>
            <a:blip r:embed="rId42" cstate="print"/>
            <a:stretch>
              <a:fillRect/>
            </a:stretch>
          </a:blipFill>
        </p:spPr>
        <p:txBody>
          <a:bodyPr wrap="square" lIns="0" tIns="0" rIns="0" bIns="0" rtlCol="0">
            <a:noAutofit/>
          </a:bodyPr>
          <a:lstStyle/>
          <a:p>
            <a:endParaRPr/>
          </a:p>
        </p:txBody>
      </p:sp>
      <p:sp>
        <p:nvSpPr>
          <p:cNvPr id="500" name="object 44"/>
          <p:cNvSpPr/>
          <p:nvPr/>
        </p:nvSpPr>
        <p:spPr>
          <a:xfrm>
            <a:off x="8784265" y="3566414"/>
            <a:ext cx="150321" cy="39332"/>
          </a:xfrm>
          <a:prstGeom prst="rect">
            <a:avLst/>
          </a:prstGeom>
          <a:blipFill>
            <a:blip r:embed="rId43" cstate="print"/>
            <a:stretch>
              <a:fillRect/>
            </a:stretch>
          </a:blipFill>
        </p:spPr>
        <p:txBody>
          <a:bodyPr wrap="square" lIns="0" tIns="0" rIns="0" bIns="0" rtlCol="0">
            <a:noAutofit/>
          </a:bodyPr>
          <a:lstStyle/>
          <a:p>
            <a:endParaRPr/>
          </a:p>
        </p:txBody>
      </p:sp>
      <p:sp>
        <p:nvSpPr>
          <p:cNvPr id="501" name="object 45"/>
          <p:cNvSpPr/>
          <p:nvPr/>
        </p:nvSpPr>
        <p:spPr>
          <a:xfrm>
            <a:off x="8615240" y="3444381"/>
            <a:ext cx="299817" cy="146740"/>
          </a:xfrm>
          <a:prstGeom prst="rect">
            <a:avLst/>
          </a:prstGeom>
          <a:blipFill>
            <a:blip r:embed="rId44" cstate="print"/>
            <a:stretch>
              <a:fillRect/>
            </a:stretch>
          </a:blipFill>
        </p:spPr>
        <p:txBody>
          <a:bodyPr wrap="square" lIns="0" tIns="0" rIns="0" bIns="0" rtlCol="0">
            <a:noAutofit/>
          </a:bodyPr>
          <a:lstStyle/>
          <a:p>
            <a:endParaRPr/>
          </a:p>
        </p:txBody>
      </p:sp>
      <p:sp>
        <p:nvSpPr>
          <p:cNvPr id="502" name="object 46"/>
          <p:cNvSpPr/>
          <p:nvPr/>
        </p:nvSpPr>
        <p:spPr>
          <a:xfrm>
            <a:off x="8853536" y="3544226"/>
            <a:ext cx="113606" cy="30759"/>
          </a:xfrm>
          <a:prstGeom prst="rect">
            <a:avLst/>
          </a:prstGeom>
          <a:blipFill>
            <a:blip r:embed="rId45" cstate="print"/>
            <a:stretch>
              <a:fillRect/>
            </a:stretch>
          </a:blipFill>
        </p:spPr>
        <p:txBody>
          <a:bodyPr wrap="square" lIns="0" tIns="0" rIns="0" bIns="0" rtlCol="0">
            <a:noAutofit/>
          </a:bodyPr>
          <a:lstStyle/>
          <a:p>
            <a:endParaRPr/>
          </a:p>
        </p:txBody>
      </p:sp>
      <p:sp>
        <p:nvSpPr>
          <p:cNvPr id="503" name="object 47"/>
          <p:cNvSpPr/>
          <p:nvPr/>
        </p:nvSpPr>
        <p:spPr>
          <a:xfrm>
            <a:off x="8365164" y="3501361"/>
            <a:ext cx="283325" cy="77657"/>
          </a:xfrm>
          <a:prstGeom prst="rect">
            <a:avLst/>
          </a:prstGeom>
          <a:blipFill>
            <a:blip r:embed="rId46" cstate="print"/>
            <a:stretch>
              <a:fillRect/>
            </a:stretch>
          </a:blipFill>
        </p:spPr>
        <p:txBody>
          <a:bodyPr wrap="square" lIns="0" tIns="0" rIns="0" bIns="0" rtlCol="0">
            <a:noAutofit/>
          </a:bodyPr>
          <a:lstStyle/>
          <a:p>
            <a:endParaRPr/>
          </a:p>
        </p:txBody>
      </p:sp>
      <p:sp>
        <p:nvSpPr>
          <p:cNvPr id="504" name="object 48"/>
          <p:cNvSpPr/>
          <p:nvPr/>
        </p:nvSpPr>
        <p:spPr>
          <a:xfrm>
            <a:off x="8408112" y="3483715"/>
            <a:ext cx="174366" cy="65554"/>
          </a:xfrm>
          <a:prstGeom prst="rect">
            <a:avLst/>
          </a:prstGeom>
          <a:blipFill>
            <a:blip r:embed="rId47" cstate="print"/>
            <a:stretch>
              <a:fillRect/>
            </a:stretch>
          </a:blipFill>
        </p:spPr>
        <p:txBody>
          <a:bodyPr wrap="square" lIns="0" tIns="0" rIns="0" bIns="0" rtlCol="0">
            <a:noAutofit/>
          </a:bodyPr>
          <a:lstStyle/>
          <a:p>
            <a:endParaRPr/>
          </a:p>
        </p:txBody>
      </p:sp>
      <p:sp>
        <p:nvSpPr>
          <p:cNvPr id="505" name="object 49"/>
          <p:cNvSpPr/>
          <p:nvPr/>
        </p:nvSpPr>
        <p:spPr>
          <a:xfrm>
            <a:off x="8421969" y="3311758"/>
            <a:ext cx="187035" cy="222885"/>
          </a:xfrm>
          <a:prstGeom prst="rect">
            <a:avLst/>
          </a:prstGeom>
          <a:blipFill>
            <a:blip r:embed="rId48" cstate="print"/>
            <a:stretch>
              <a:fillRect/>
            </a:stretch>
          </a:blipFill>
        </p:spPr>
        <p:txBody>
          <a:bodyPr wrap="square" lIns="0" tIns="0" rIns="0" bIns="0" rtlCol="0">
            <a:noAutofit/>
          </a:bodyPr>
          <a:lstStyle/>
          <a:p>
            <a:endParaRPr/>
          </a:p>
        </p:txBody>
      </p:sp>
      <p:sp>
        <p:nvSpPr>
          <p:cNvPr id="506" name="object 50"/>
          <p:cNvSpPr/>
          <p:nvPr/>
        </p:nvSpPr>
        <p:spPr>
          <a:xfrm>
            <a:off x="8067985" y="3475141"/>
            <a:ext cx="206195" cy="44375"/>
          </a:xfrm>
          <a:prstGeom prst="rect">
            <a:avLst/>
          </a:prstGeom>
          <a:blipFill>
            <a:blip r:embed="rId49" cstate="print"/>
            <a:stretch>
              <a:fillRect/>
            </a:stretch>
          </a:blipFill>
        </p:spPr>
        <p:txBody>
          <a:bodyPr wrap="square" lIns="0" tIns="0" rIns="0" bIns="0" rtlCol="0">
            <a:noAutofit/>
          </a:bodyPr>
          <a:lstStyle/>
          <a:p>
            <a:endParaRPr/>
          </a:p>
        </p:txBody>
      </p:sp>
      <p:sp>
        <p:nvSpPr>
          <p:cNvPr id="507" name="object 51"/>
          <p:cNvSpPr/>
          <p:nvPr/>
        </p:nvSpPr>
        <p:spPr>
          <a:xfrm>
            <a:off x="8807123" y="3447912"/>
            <a:ext cx="175952" cy="89758"/>
          </a:xfrm>
          <a:prstGeom prst="rect">
            <a:avLst/>
          </a:prstGeom>
          <a:blipFill>
            <a:blip r:embed="rId50" cstate="print"/>
            <a:stretch>
              <a:fillRect/>
            </a:stretch>
          </a:blipFill>
        </p:spPr>
        <p:txBody>
          <a:bodyPr wrap="square" lIns="0" tIns="0" rIns="0" bIns="0" rtlCol="0">
            <a:noAutofit/>
          </a:bodyPr>
          <a:lstStyle/>
          <a:p>
            <a:endParaRPr/>
          </a:p>
        </p:txBody>
      </p:sp>
      <p:sp>
        <p:nvSpPr>
          <p:cNvPr id="508" name="object 52"/>
          <p:cNvSpPr/>
          <p:nvPr/>
        </p:nvSpPr>
        <p:spPr>
          <a:xfrm>
            <a:off x="8045125" y="3374792"/>
            <a:ext cx="192435" cy="107913"/>
          </a:xfrm>
          <a:prstGeom prst="rect">
            <a:avLst/>
          </a:prstGeom>
          <a:blipFill>
            <a:blip r:embed="rId51" cstate="print"/>
            <a:stretch>
              <a:fillRect/>
            </a:stretch>
          </a:blipFill>
        </p:spPr>
        <p:txBody>
          <a:bodyPr wrap="square" lIns="0" tIns="0" rIns="0" bIns="0" rtlCol="0">
            <a:noAutofit/>
          </a:bodyPr>
          <a:lstStyle/>
          <a:p>
            <a:endParaRPr/>
          </a:p>
        </p:txBody>
      </p:sp>
      <p:sp>
        <p:nvSpPr>
          <p:cNvPr id="509" name="object 53"/>
          <p:cNvSpPr/>
          <p:nvPr/>
        </p:nvSpPr>
        <p:spPr>
          <a:xfrm>
            <a:off x="8546657" y="3332939"/>
            <a:ext cx="112222" cy="52948"/>
          </a:xfrm>
          <a:prstGeom prst="rect">
            <a:avLst/>
          </a:prstGeom>
          <a:blipFill>
            <a:blip r:embed="rId52" cstate="print"/>
            <a:stretch>
              <a:fillRect/>
            </a:stretch>
          </a:blipFill>
        </p:spPr>
        <p:txBody>
          <a:bodyPr wrap="square" lIns="0" tIns="0" rIns="0" bIns="0" rtlCol="0">
            <a:noAutofit/>
          </a:bodyPr>
          <a:lstStyle/>
          <a:p>
            <a:endParaRPr/>
          </a:p>
        </p:txBody>
      </p:sp>
      <p:sp>
        <p:nvSpPr>
          <p:cNvPr id="510" name="object 54"/>
          <p:cNvSpPr/>
          <p:nvPr/>
        </p:nvSpPr>
        <p:spPr>
          <a:xfrm>
            <a:off x="8455218" y="3278981"/>
            <a:ext cx="142105" cy="106399"/>
          </a:xfrm>
          <a:prstGeom prst="rect">
            <a:avLst/>
          </a:prstGeom>
          <a:blipFill>
            <a:blip r:embed="rId53" cstate="print"/>
            <a:stretch>
              <a:fillRect/>
            </a:stretch>
          </a:blipFill>
        </p:spPr>
        <p:txBody>
          <a:bodyPr wrap="square" lIns="0" tIns="0" rIns="0" bIns="0" rtlCol="0">
            <a:noAutofit/>
          </a:bodyPr>
          <a:lstStyle/>
          <a:p>
            <a:endParaRPr/>
          </a:p>
        </p:txBody>
      </p:sp>
      <p:sp>
        <p:nvSpPr>
          <p:cNvPr id="511" name="object 55"/>
          <p:cNvSpPr/>
          <p:nvPr/>
        </p:nvSpPr>
        <p:spPr>
          <a:xfrm>
            <a:off x="8532112" y="3253768"/>
            <a:ext cx="109451" cy="80178"/>
          </a:xfrm>
          <a:prstGeom prst="rect">
            <a:avLst/>
          </a:prstGeom>
          <a:blipFill>
            <a:blip r:embed="rId54" cstate="print"/>
            <a:stretch>
              <a:fillRect/>
            </a:stretch>
          </a:blipFill>
        </p:spPr>
        <p:txBody>
          <a:bodyPr wrap="square" lIns="0" tIns="0" rIns="0" bIns="0" rtlCol="0">
            <a:noAutofit/>
          </a:bodyPr>
          <a:lstStyle/>
          <a:p>
            <a:endParaRPr/>
          </a:p>
        </p:txBody>
      </p:sp>
      <p:sp>
        <p:nvSpPr>
          <p:cNvPr id="512" name="object 56"/>
          <p:cNvSpPr/>
          <p:nvPr/>
        </p:nvSpPr>
        <p:spPr>
          <a:xfrm>
            <a:off x="8035424" y="575115"/>
            <a:ext cx="40178" cy="53452"/>
          </a:xfrm>
          <a:prstGeom prst="rect">
            <a:avLst/>
          </a:prstGeom>
          <a:blipFill>
            <a:blip r:embed="rId55" cstate="print"/>
            <a:stretch>
              <a:fillRect/>
            </a:stretch>
          </a:blipFill>
        </p:spPr>
        <p:txBody>
          <a:bodyPr wrap="square" lIns="0" tIns="0" rIns="0" bIns="0" rtlCol="0">
            <a:noAutofit/>
          </a:bodyPr>
          <a:lstStyle/>
          <a:p>
            <a:endParaRPr/>
          </a:p>
        </p:txBody>
      </p:sp>
      <p:sp>
        <p:nvSpPr>
          <p:cNvPr id="513" name="object 57"/>
          <p:cNvSpPr/>
          <p:nvPr/>
        </p:nvSpPr>
        <p:spPr>
          <a:xfrm>
            <a:off x="7999404" y="540320"/>
            <a:ext cx="76587" cy="75135"/>
          </a:xfrm>
          <a:prstGeom prst="rect">
            <a:avLst/>
          </a:prstGeom>
          <a:blipFill>
            <a:blip r:embed="rId56" cstate="print"/>
            <a:stretch>
              <a:fillRect/>
            </a:stretch>
          </a:blipFill>
        </p:spPr>
        <p:txBody>
          <a:bodyPr wrap="square" lIns="0" tIns="0" rIns="0" bIns="0" rtlCol="0">
            <a:noAutofit/>
          </a:bodyPr>
          <a:lstStyle/>
          <a:p>
            <a:endParaRPr/>
          </a:p>
        </p:txBody>
      </p:sp>
      <p:sp>
        <p:nvSpPr>
          <p:cNvPr id="514" name="object 58"/>
          <p:cNvSpPr/>
          <p:nvPr/>
        </p:nvSpPr>
        <p:spPr>
          <a:xfrm>
            <a:off x="7759025" y="535783"/>
            <a:ext cx="15240" cy="47904"/>
          </a:xfrm>
          <a:prstGeom prst="rect">
            <a:avLst/>
          </a:prstGeom>
          <a:blipFill>
            <a:blip r:embed="rId57" cstate="print"/>
            <a:stretch>
              <a:fillRect/>
            </a:stretch>
          </a:blipFill>
        </p:spPr>
        <p:txBody>
          <a:bodyPr wrap="square" lIns="0" tIns="0" rIns="0" bIns="0" rtlCol="0">
            <a:noAutofit/>
          </a:bodyPr>
          <a:lstStyle/>
          <a:p>
            <a:endParaRPr/>
          </a:p>
        </p:txBody>
      </p:sp>
      <p:sp>
        <p:nvSpPr>
          <p:cNvPr id="515" name="object 59"/>
          <p:cNvSpPr/>
          <p:nvPr/>
        </p:nvSpPr>
        <p:spPr>
          <a:xfrm>
            <a:off x="7959227" y="430894"/>
            <a:ext cx="160712" cy="165903"/>
          </a:xfrm>
          <a:prstGeom prst="rect">
            <a:avLst/>
          </a:prstGeom>
          <a:blipFill>
            <a:blip r:embed="rId58" cstate="print"/>
            <a:stretch>
              <a:fillRect/>
            </a:stretch>
          </a:blipFill>
        </p:spPr>
        <p:txBody>
          <a:bodyPr wrap="square" lIns="0" tIns="0" rIns="0" bIns="0" rtlCol="0">
            <a:noAutofit/>
          </a:bodyPr>
          <a:lstStyle/>
          <a:p>
            <a:endParaRPr/>
          </a:p>
        </p:txBody>
      </p:sp>
      <p:sp>
        <p:nvSpPr>
          <p:cNvPr id="516" name="object 60"/>
          <p:cNvSpPr/>
          <p:nvPr/>
        </p:nvSpPr>
        <p:spPr>
          <a:xfrm>
            <a:off x="7681441" y="501490"/>
            <a:ext cx="128154" cy="79170"/>
          </a:xfrm>
          <a:prstGeom prst="rect">
            <a:avLst/>
          </a:prstGeom>
          <a:blipFill>
            <a:blip r:embed="rId59" cstate="print"/>
            <a:stretch>
              <a:fillRect/>
            </a:stretch>
          </a:blipFill>
        </p:spPr>
        <p:txBody>
          <a:bodyPr wrap="square" lIns="0" tIns="0" rIns="0" bIns="0" rtlCol="0">
            <a:noAutofit/>
          </a:bodyPr>
          <a:lstStyle/>
          <a:p>
            <a:endParaRPr/>
          </a:p>
        </p:txBody>
      </p:sp>
      <p:sp>
        <p:nvSpPr>
          <p:cNvPr id="517" name="object 61"/>
          <p:cNvSpPr/>
          <p:nvPr/>
        </p:nvSpPr>
        <p:spPr>
          <a:xfrm>
            <a:off x="7689755" y="428373"/>
            <a:ext cx="192975" cy="76648"/>
          </a:xfrm>
          <a:prstGeom prst="rect">
            <a:avLst/>
          </a:prstGeom>
          <a:blipFill>
            <a:blip r:embed="rId60" cstate="print"/>
            <a:stretch>
              <a:fillRect/>
            </a:stretch>
          </a:blipFill>
        </p:spPr>
        <p:txBody>
          <a:bodyPr wrap="square" lIns="0" tIns="0" rIns="0" bIns="0" rtlCol="0">
            <a:noAutofit/>
          </a:bodyPr>
          <a:lstStyle/>
          <a:p>
            <a:endParaRPr/>
          </a:p>
        </p:txBody>
      </p:sp>
      <p:sp>
        <p:nvSpPr>
          <p:cNvPr id="518" name="object 62"/>
          <p:cNvSpPr/>
          <p:nvPr/>
        </p:nvSpPr>
        <p:spPr>
          <a:xfrm>
            <a:off x="8029193" y="389546"/>
            <a:ext cx="245917" cy="74631"/>
          </a:xfrm>
          <a:prstGeom prst="rect">
            <a:avLst/>
          </a:prstGeom>
          <a:blipFill>
            <a:blip r:embed="rId61" cstate="print"/>
            <a:stretch>
              <a:fillRect/>
            </a:stretch>
          </a:blipFill>
        </p:spPr>
        <p:txBody>
          <a:bodyPr wrap="square" lIns="0" tIns="0" rIns="0" bIns="0" rtlCol="0">
            <a:noAutofit/>
          </a:bodyPr>
          <a:lstStyle/>
          <a:p>
            <a:endParaRPr/>
          </a:p>
        </p:txBody>
      </p:sp>
      <p:sp>
        <p:nvSpPr>
          <p:cNvPr id="519" name="object 63"/>
          <p:cNvSpPr/>
          <p:nvPr/>
        </p:nvSpPr>
        <p:spPr>
          <a:xfrm>
            <a:off x="7816523" y="359289"/>
            <a:ext cx="190540" cy="93288"/>
          </a:xfrm>
          <a:prstGeom prst="rect">
            <a:avLst/>
          </a:prstGeom>
          <a:blipFill>
            <a:blip r:embed="rId62" cstate="print"/>
            <a:stretch>
              <a:fillRect/>
            </a:stretch>
          </a:blipFill>
        </p:spPr>
        <p:txBody>
          <a:bodyPr wrap="square" lIns="0" tIns="0" rIns="0" bIns="0" rtlCol="0">
            <a:noAutofit/>
          </a:bodyPr>
          <a:lstStyle/>
          <a:p>
            <a:endParaRPr/>
          </a:p>
        </p:txBody>
      </p:sp>
      <p:sp>
        <p:nvSpPr>
          <p:cNvPr id="520" name="object 64"/>
          <p:cNvSpPr/>
          <p:nvPr/>
        </p:nvSpPr>
        <p:spPr>
          <a:xfrm>
            <a:off x="7630182" y="337606"/>
            <a:ext cx="212855" cy="48409"/>
          </a:xfrm>
          <a:prstGeom prst="rect">
            <a:avLst/>
          </a:prstGeom>
          <a:blipFill>
            <a:blip r:embed="rId63" cstate="print"/>
            <a:stretch>
              <a:fillRect/>
            </a:stretch>
          </a:blipFill>
        </p:spPr>
        <p:txBody>
          <a:bodyPr wrap="square" lIns="0" tIns="0" rIns="0" bIns="0" rtlCol="0">
            <a:noAutofit/>
          </a:bodyPr>
          <a:lstStyle/>
          <a:p>
            <a:endParaRPr/>
          </a:p>
        </p:txBody>
      </p:sp>
      <p:sp>
        <p:nvSpPr>
          <p:cNvPr id="521" name="object 65"/>
          <p:cNvSpPr/>
          <p:nvPr/>
        </p:nvSpPr>
        <p:spPr>
          <a:xfrm>
            <a:off x="7942602" y="322665"/>
            <a:ext cx="372686" cy="133442"/>
          </a:xfrm>
          <a:prstGeom prst="rect">
            <a:avLst/>
          </a:prstGeom>
          <a:blipFill>
            <a:blip r:embed="rId64" cstate="print"/>
            <a:stretch>
              <a:fillRect/>
            </a:stretch>
          </a:blipFill>
        </p:spPr>
        <p:txBody>
          <a:bodyPr wrap="square" lIns="0" tIns="0" rIns="0" bIns="0" rtlCol="0">
            <a:noAutofit/>
          </a:bodyPr>
          <a:lstStyle/>
          <a:p>
            <a:endParaRPr/>
          </a:p>
        </p:txBody>
      </p:sp>
      <p:sp>
        <p:nvSpPr>
          <p:cNvPr id="522" name="object 66"/>
          <p:cNvSpPr/>
          <p:nvPr/>
        </p:nvSpPr>
        <p:spPr>
          <a:xfrm>
            <a:off x="7574071" y="314409"/>
            <a:ext cx="316055" cy="54964"/>
          </a:xfrm>
          <a:prstGeom prst="rect">
            <a:avLst/>
          </a:prstGeom>
          <a:blipFill>
            <a:blip r:embed="rId65" cstate="print"/>
            <a:stretch>
              <a:fillRect/>
            </a:stretch>
          </a:blipFill>
        </p:spPr>
        <p:txBody>
          <a:bodyPr wrap="square" lIns="0" tIns="0" rIns="0" bIns="0" rtlCol="0">
            <a:noAutofit/>
          </a:bodyPr>
          <a:lstStyle/>
          <a:p>
            <a:endParaRPr/>
          </a:p>
        </p:txBody>
      </p:sp>
      <p:sp>
        <p:nvSpPr>
          <p:cNvPr id="523" name="object 67"/>
          <p:cNvSpPr/>
          <p:nvPr/>
        </p:nvSpPr>
        <p:spPr>
          <a:xfrm>
            <a:off x="7862244" y="281631"/>
            <a:ext cx="163773" cy="66059"/>
          </a:xfrm>
          <a:prstGeom prst="rect">
            <a:avLst/>
          </a:prstGeom>
          <a:blipFill>
            <a:blip r:embed="rId66" cstate="print"/>
            <a:stretch>
              <a:fillRect/>
            </a:stretch>
          </a:blipFill>
        </p:spPr>
        <p:txBody>
          <a:bodyPr wrap="square" lIns="0" tIns="0" rIns="0" bIns="0" rtlCol="0">
            <a:noAutofit/>
          </a:bodyPr>
          <a:lstStyle/>
          <a:p>
            <a:endParaRPr/>
          </a:p>
        </p:txBody>
      </p:sp>
      <p:sp>
        <p:nvSpPr>
          <p:cNvPr id="524" name="object 68"/>
          <p:cNvSpPr/>
          <p:nvPr/>
        </p:nvSpPr>
        <p:spPr>
          <a:xfrm>
            <a:off x="7618402" y="273564"/>
            <a:ext cx="99138" cy="55973"/>
          </a:xfrm>
          <a:prstGeom prst="rect">
            <a:avLst/>
          </a:prstGeom>
          <a:blipFill>
            <a:blip r:embed="rId67" cstate="print"/>
            <a:stretch>
              <a:fillRect/>
            </a:stretch>
          </a:blipFill>
        </p:spPr>
        <p:txBody>
          <a:bodyPr wrap="square" lIns="0" tIns="0" rIns="0" bIns="0" rtlCol="0">
            <a:noAutofit/>
          </a:bodyPr>
          <a:lstStyle/>
          <a:p>
            <a:endParaRPr/>
          </a:p>
        </p:txBody>
      </p:sp>
      <p:sp>
        <p:nvSpPr>
          <p:cNvPr id="525" name="object 69"/>
          <p:cNvSpPr/>
          <p:nvPr/>
        </p:nvSpPr>
        <p:spPr>
          <a:xfrm>
            <a:off x="7927360" y="303314"/>
            <a:ext cx="26670" cy="1009"/>
          </a:xfrm>
          <a:prstGeom prst="rect">
            <a:avLst/>
          </a:prstGeom>
          <a:blipFill>
            <a:blip r:embed="rId68" cstate="print"/>
            <a:stretch>
              <a:fillRect/>
            </a:stretch>
          </a:blipFill>
        </p:spPr>
        <p:txBody>
          <a:bodyPr wrap="square" lIns="0" tIns="0" rIns="0" bIns="0" rtlCol="0">
            <a:noAutofit/>
          </a:bodyPr>
          <a:lstStyle/>
          <a:p>
            <a:endParaRPr/>
          </a:p>
        </p:txBody>
      </p:sp>
      <p:sp>
        <p:nvSpPr>
          <p:cNvPr id="526" name="object 70"/>
          <p:cNvSpPr/>
          <p:nvPr/>
        </p:nvSpPr>
        <p:spPr>
          <a:xfrm>
            <a:off x="7768725" y="176240"/>
            <a:ext cx="155171" cy="108417"/>
          </a:xfrm>
          <a:prstGeom prst="rect">
            <a:avLst/>
          </a:prstGeom>
          <a:blipFill>
            <a:blip r:embed="rId69" cstate="print"/>
            <a:stretch>
              <a:fillRect/>
            </a:stretch>
          </a:blipFill>
        </p:spPr>
        <p:txBody>
          <a:bodyPr wrap="square" lIns="0" tIns="0" rIns="0" bIns="0" rtlCol="0">
            <a:noAutofit/>
          </a:bodyPr>
          <a:lstStyle/>
          <a:p>
            <a:endParaRPr/>
          </a:p>
        </p:txBody>
      </p:sp>
      <p:sp>
        <p:nvSpPr>
          <p:cNvPr id="527" name="object 71"/>
          <p:cNvSpPr/>
          <p:nvPr/>
        </p:nvSpPr>
        <p:spPr>
          <a:xfrm>
            <a:off x="7993862" y="164643"/>
            <a:ext cx="205046" cy="149766"/>
          </a:xfrm>
          <a:prstGeom prst="rect">
            <a:avLst/>
          </a:prstGeom>
          <a:blipFill>
            <a:blip r:embed="rId70" cstate="print"/>
            <a:stretch>
              <a:fillRect/>
            </a:stretch>
          </a:blipFill>
        </p:spPr>
        <p:txBody>
          <a:bodyPr wrap="square" lIns="0" tIns="0" rIns="0" bIns="0" rtlCol="0">
            <a:noAutofit/>
          </a:bodyPr>
          <a:lstStyle/>
          <a:p>
            <a:endParaRPr/>
          </a:p>
        </p:txBody>
      </p:sp>
      <p:sp>
        <p:nvSpPr>
          <p:cNvPr id="528" name="object 72"/>
          <p:cNvSpPr/>
          <p:nvPr/>
        </p:nvSpPr>
        <p:spPr>
          <a:xfrm>
            <a:off x="8096385" y="154053"/>
            <a:ext cx="110836" cy="75135"/>
          </a:xfrm>
          <a:prstGeom prst="rect">
            <a:avLst/>
          </a:prstGeom>
          <a:blipFill>
            <a:blip r:embed="rId71" cstate="print"/>
            <a:stretch>
              <a:fillRect/>
            </a:stretch>
          </a:blipFill>
        </p:spPr>
        <p:txBody>
          <a:bodyPr wrap="square" lIns="0" tIns="0" rIns="0" bIns="0" rtlCol="0">
            <a:noAutofit/>
          </a:bodyPr>
          <a:lstStyle/>
          <a:p>
            <a:endParaRPr/>
          </a:p>
        </p:txBody>
      </p:sp>
      <p:sp>
        <p:nvSpPr>
          <p:cNvPr id="529" name="object 73"/>
          <p:cNvSpPr/>
          <p:nvPr/>
        </p:nvSpPr>
        <p:spPr>
          <a:xfrm>
            <a:off x="8128943" y="158088"/>
            <a:ext cx="63730" cy="43871"/>
          </a:xfrm>
          <a:prstGeom prst="rect">
            <a:avLst/>
          </a:prstGeom>
          <a:blipFill>
            <a:blip r:embed="rId72" cstate="print"/>
            <a:stretch>
              <a:fillRect/>
            </a:stretch>
          </a:blipFill>
        </p:spPr>
        <p:txBody>
          <a:bodyPr wrap="square" lIns="0" tIns="0" rIns="0" bIns="0" rtlCol="0">
            <a:noAutofit/>
          </a:bodyPr>
          <a:lstStyle/>
          <a:p>
            <a:endParaRPr/>
          </a:p>
        </p:txBody>
      </p:sp>
      <p:sp>
        <p:nvSpPr>
          <p:cNvPr id="530" name="object 74"/>
          <p:cNvSpPr/>
          <p:nvPr/>
        </p:nvSpPr>
        <p:spPr>
          <a:xfrm>
            <a:off x="7773573" y="110686"/>
            <a:ext cx="142702" cy="92785"/>
          </a:xfrm>
          <a:prstGeom prst="rect">
            <a:avLst/>
          </a:prstGeom>
          <a:blipFill>
            <a:blip r:embed="rId73" cstate="print"/>
            <a:stretch>
              <a:fillRect/>
            </a:stretch>
          </a:blipFill>
        </p:spPr>
        <p:txBody>
          <a:bodyPr wrap="square" lIns="0" tIns="0" rIns="0" bIns="0" rtlCol="0">
            <a:noAutofit/>
          </a:bodyPr>
          <a:lstStyle/>
          <a:p>
            <a:endParaRPr/>
          </a:p>
        </p:txBody>
      </p:sp>
      <p:sp>
        <p:nvSpPr>
          <p:cNvPr id="531" name="object 75"/>
          <p:cNvSpPr/>
          <p:nvPr/>
        </p:nvSpPr>
        <p:spPr>
          <a:xfrm>
            <a:off x="8177436" y="2947019"/>
            <a:ext cx="119765" cy="65207"/>
          </a:xfrm>
          <a:prstGeom prst="rect">
            <a:avLst/>
          </a:prstGeom>
          <a:blipFill>
            <a:blip r:embed="rId74" cstate="print"/>
            <a:stretch>
              <a:fillRect/>
            </a:stretch>
          </a:blipFill>
        </p:spPr>
        <p:txBody>
          <a:bodyPr wrap="square" lIns="0" tIns="0" rIns="0" bIns="0" rtlCol="0">
            <a:noAutofit/>
          </a:bodyPr>
          <a:lstStyle/>
          <a:p>
            <a:endParaRPr/>
          </a:p>
        </p:txBody>
      </p:sp>
      <p:sp>
        <p:nvSpPr>
          <p:cNvPr id="532" name="object 76"/>
          <p:cNvSpPr/>
          <p:nvPr/>
        </p:nvSpPr>
        <p:spPr>
          <a:xfrm>
            <a:off x="8159424" y="2928182"/>
            <a:ext cx="58407" cy="48746"/>
          </a:xfrm>
          <a:prstGeom prst="rect">
            <a:avLst/>
          </a:prstGeom>
          <a:blipFill>
            <a:blip r:embed="rId75" cstate="print"/>
            <a:stretch>
              <a:fillRect/>
            </a:stretch>
          </a:blipFill>
        </p:spPr>
        <p:txBody>
          <a:bodyPr wrap="square" lIns="0" tIns="0" rIns="0" bIns="0" rtlCol="0">
            <a:noAutofit/>
          </a:bodyPr>
          <a:lstStyle/>
          <a:p>
            <a:endParaRPr/>
          </a:p>
        </p:txBody>
      </p:sp>
      <p:sp>
        <p:nvSpPr>
          <p:cNvPr id="533" name="object 77"/>
          <p:cNvSpPr/>
          <p:nvPr/>
        </p:nvSpPr>
        <p:spPr>
          <a:xfrm>
            <a:off x="8288667" y="2971044"/>
            <a:ext cx="10687" cy="4202"/>
          </a:xfrm>
          <a:prstGeom prst="rect">
            <a:avLst/>
          </a:prstGeom>
          <a:blipFill>
            <a:blip r:embed="rId76" cstate="print"/>
            <a:stretch>
              <a:fillRect/>
            </a:stretch>
          </a:blipFill>
        </p:spPr>
        <p:txBody>
          <a:bodyPr wrap="square" lIns="0" tIns="0" rIns="0" bIns="0" rtlCol="0">
            <a:noAutofit/>
          </a:bodyPr>
          <a:lstStyle/>
          <a:p>
            <a:endParaRPr/>
          </a:p>
        </p:txBody>
      </p:sp>
      <p:sp>
        <p:nvSpPr>
          <p:cNvPr id="534" name="object 78"/>
          <p:cNvSpPr/>
          <p:nvPr/>
        </p:nvSpPr>
        <p:spPr>
          <a:xfrm>
            <a:off x="8157345" y="2915110"/>
            <a:ext cx="151015" cy="58528"/>
          </a:xfrm>
          <a:prstGeom prst="rect">
            <a:avLst/>
          </a:prstGeom>
          <a:blipFill>
            <a:blip r:embed="rId77" cstate="print"/>
            <a:stretch>
              <a:fillRect/>
            </a:stretch>
          </a:blipFill>
        </p:spPr>
        <p:txBody>
          <a:bodyPr wrap="square" lIns="0" tIns="0" rIns="0" bIns="0" rtlCol="0">
            <a:noAutofit/>
          </a:bodyPr>
          <a:lstStyle/>
          <a:p>
            <a:endParaRPr/>
          </a:p>
        </p:txBody>
      </p:sp>
      <p:sp>
        <p:nvSpPr>
          <p:cNvPr id="535" name="object 79"/>
          <p:cNvSpPr/>
          <p:nvPr/>
        </p:nvSpPr>
        <p:spPr>
          <a:xfrm>
            <a:off x="7922511" y="2818505"/>
            <a:ext cx="385848" cy="130691"/>
          </a:xfrm>
          <a:prstGeom prst="rect">
            <a:avLst/>
          </a:prstGeom>
          <a:blipFill>
            <a:blip r:embed="rId78" cstate="print"/>
            <a:stretch>
              <a:fillRect/>
            </a:stretch>
          </a:blipFill>
        </p:spPr>
        <p:txBody>
          <a:bodyPr wrap="square" lIns="0" tIns="0" rIns="0" bIns="0" rtlCol="0">
            <a:noAutofit/>
          </a:bodyPr>
          <a:lstStyle/>
          <a:p>
            <a:endParaRPr/>
          </a:p>
        </p:txBody>
      </p:sp>
      <p:sp>
        <p:nvSpPr>
          <p:cNvPr id="536" name="object 80"/>
          <p:cNvSpPr/>
          <p:nvPr/>
        </p:nvSpPr>
        <p:spPr>
          <a:xfrm>
            <a:off x="7921124" y="2810519"/>
            <a:ext cx="318204" cy="125226"/>
          </a:xfrm>
          <a:prstGeom prst="rect">
            <a:avLst/>
          </a:prstGeom>
          <a:blipFill>
            <a:blip r:embed="rId79" cstate="print"/>
            <a:stretch>
              <a:fillRect/>
            </a:stretch>
          </a:blipFill>
        </p:spPr>
        <p:txBody>
          <a:bodyPr wrap="square" lIns="0" tIns="0" rIns="0" bIns="0" rtlCol="0">
            <a:noAutofit/>
          </a:bodyPr>
          <a:lstStyle/>
          <a:p>
            <a:endParaRPr/>
          </a:p>
        </p:txBody>
      </p:sp>
      <p:sp>
        <p:nvSpPr>
          <p:cNvPr id="537" name="object 81"/>
          <p:cNvSpPr/>
          <p:nvPr/>
        </p:nvSpPr>
        <p:spPr>
          <a:xfrm>
            <a:off x="7937060" y="2791769"/>
            <a:ext cx="566650" cy="96072"/>
          </a:xfrm>
          <a:prstGeom prst="rect">
            <a:avLst/>
          </a:prstGeom>
          <a:blipFill>
            <a:blip r:embed="rId80" cstate="print"/>
            <a:stretch>
              <a:fillRect/>
            </a:stretch>
          </a:blipFill>
        </p:spPr>
        <p:txBody>
          <a:bodyPr wrap="square" lIns="0" tIns="0" rIns="0" bIns="0" rtlCol="0">
            <a:noAutofit/>
          </a:bodyPr>
          <a:lstStyle/>
          <a:p>
            <a:endParaRPr/>
          </a:p>
        </p:txBody>
      </p:sp>
      <p:sp>
        <p:nvSpPr>
          <p:cNvPr id="538" name="object 82"/>
          <p:cNvSpPr/>
          <p:nvPr/>
        </p:nvSpPr>
        <p:spPr>
          <a:xfrm>
            <a:off x="7902423" y="2725253"/>
            <a:ext cx="586739" cy="89468"/>
          </a:xfrm>
          <a:prstGeom prst="rect">
            <a:avLst/>
          </a:prstGeom>
          <a:blipFill>
            <a:blip r:embed="rId81" cstate="print"/>
            <a:stretch>
              <a:fillRect/>
            </a:stretch>
          </a:blipFill>
        </p:spPr>
        <p:txBody>
          <a:bodyPr wrap="square" lIns="0" tIns="0" rIns="0" bIns="0" rtlCol="0">
            <a:noAutofit/>
          </a:bodyPr>
          <a:lstStyle/>
          <a:p>
            <a:endParaRPr/>
          </a:p>
        </p:txBody>
      </p:sp>
      <p:sp>
        <p:nvSpPr>
          <p:cNvPr id="539" name="object 83"/>
          <p:cNvSpPr/>
          <p:nvPr/>
        </p:nvSpPr>
        <p:spPr>
          <a:xfrm>
            <a:off x="7908656" y="2728155"/>
            <a:ext cx="110066" cy="28575"/>
          </a:xfrm>
          <a:prstGeom prst="rect">
            <a:avLst/>
          </a:prstGeom>
          <a:blipFill>
            <a:blip r:embed="rId82" cstate="print"/>
            <a:stretch>
              <a:fillRect/>
            </a:stretch>
          </a:blipFill>
        </p:spPr>
        <p:txBody>
          <a:bodyPr wrap="square" lIns="0" tIns="0" rIns="0" bIns="0" rtlCol="0">
            <a:noAutofit/>
          </a:bodyPr>
          <a:lstStyle/>
          <a:p>
            <a:endParaRPr/>
          </a:p>
        </p:txBody>
      </p:sp>
      <p:sp>
        <p:nvSpPr>
          <p:cNvPr id="540" name="object 84"/>
          <p:cNvSpPr/>
          <p:nvPr/>
        </p:nvSpPr>
        <p:spPr>
          <a:xfrm>
            <a:off x="7880253" y="2659241"/>
            <a:ext cx="546112" cy="100343"/>
          </a:xfrm>
          <a:prstGeom prst="rect">
            <a:avLst/>
          </a:prstGeom>
          <a:blipFill>
            <a:blip r:embed="rId83" cstate="print"/>
            <a:stretch>
              <a:fillRect/>
            </a:stretch>
          </a:blipFill>
        </p:spPr>
        <p:txBody>
          <a:bodyPr wrap="square" lIns="0" tIns="0" rIns="0" bIns="0" rtlCol="0">
            <a:noAutofit/>
          </a:bodyPr>
          <a:lstStyle/>
          <a:p>
            <a:endParaRPr/>
          </a:p>
        </p:txBody>
      </p:sp>
      <p:sp>
        <p:nvSpPr>
          <p:cNvPr id="541" name="object 85"/>
          <p:cNvSpPr/>
          <p:nvPr/>
        </p:nvSpPr>
        <p:spPr>
          <a:xfrm>
            <a:off x="7865015" y="2681933"/>
            <a:ext cx="90054" cy="40837"/>
          </a:xfrm>
          <a:prstGeom prst="rect">
            <a:avLst/>
          </a:prstGeom>
          <a:blipFill>
            <a:blip r:embed="rId84" cstate="print"/>
            <a:stretch>
              <a:fillRect/>
            </a:stretch>
          </a:blipFill>
        </p:spPr>
        <p:txBody>
          <a:bodyPr wrap="square" lIns="0" tIns="0" rIns="0" bIns="0" rtlCol="0">
            <a:noAutofit/>
          </a:bodyPr>
          <a:lstStyle/>
          <a:p>
            <a:endParaRPr/>
          </a:p>
        </p:txBody>
      </p:sp>
      <p:sp>
        <p:nvSpPr>
          <p:cNvPr id="542" name="object 86"/>
          <p:cNvSpPr/>
          <p:nvPr/>
        </p:nvSpPr>
        <p:spPr>
          <a:xfrm>
            <a:off x="7871248" y="2574628"/>
            <a:ext cx="577042" cy="149326"/>
          </a:xfrm>
          <a:prstGeom prst="rect">
            <a:avLst/>
          </a:prstGeom>
          <a:blipFill>
            <a:blip r:embed="rId85" cstate="print"/>
            <a:stretch>
              <a:fillRect/>
            </a:stretch>
          </a:blipFill>
        </p:spPr>
        <p:txBody>
          <a:bodyPr wrap="square" lIns="0" tIns="0" rIns="0" bIns="0" rtlCol="0">
            <a:noAutofit/>
          </a:bodyPr>
          <a:lstStyle/>
          <a:p>
            <a:endParaRPr/>
          </a:p>
        </p:txBody>
      </p:sp>
      <p:sp>
        <p:nvSpPr>
          <p:cNvPr id="543" name="object 87"/>
          <p:cNvSpPr/>
          <p:nvPr/>
        </p:nvSpPr>
        <p:spPr>
          <a:xfrm>
            <a:off x="8426125" y="2612176"/>
            <a:ext cx="19395" cy="9244"/>
          </a:xfrm>
          <a:prstGeom prst="rect">
            <a:avLst/>
          </a:prstGeom>
          <a:blipFill>
            <a:blip r:embed="rId86" cstate="print"/>
            <a:stretch>
              <a:fillRect/>
            </a:stretch>
          </a:blipFill>
        </p:spPr>
        <p:txBody>
          <a:bodyPr wrap="square" lIns="0" tIns="0" rIns="0" bIns="0" rtlCol="0">
            <a:noAutofit/>
          </a:bodyPr>
          <a:lstStyle/>
          <a:p>
            <a:endParaRPr/>
          </a:p>
        </p:txBody>
      </p:sp>
      <p:sp>
        <p:nvSpPr>
          <p:cNvPr id="544" name="object 88"/>
          <p:cNvSpPr/>
          <p:nvPr/>
        </p:nvSpPr>
        <p:spPr>
          <a:xfrm>
            <a:off x="8334683" y="2601251"/>
            <a:ext cx="51262" cy="9244"/>
          </a:xfrm>
          <a:prstGeom prst="rect">
            <a:avLst/>
          </a:prstGeom>
          <a:blipFill>
            <a:blip r:embed="rId87" cstate="print"/>
            <a:stretch>
              <a:fillRect/>
            </a:stretch>
          </a:blipFill>
        </p:spPr>
        <p:txBody>
          <a:bodyPr wrap="square" lIns="0" tIns="0" rIns="0" bIns="0" rtlCol="0">
            <a:noAutofit/>
          </a:bodyPr>
          <a:lstStyle/>
          <a:p>
            <a:endParaRPr/>
          </a:p>
        </p:txBody>
      </p:sp>
      <p:sp>
        <p:nvSpPr>
          <p:cNvPr id="545" name="object 89"/>
          <p:cNvSpPr/>
          <p:nvPr/>
        </p:nvSpPr>
        <p:spPr>
          <a:xfrm>
            <a:off x="8058977" y="2528132"/>
            <a:ext cx="152400" cy="105028"/>
          </a:xfrm>
          <a:prstGeom prst="rect">
            <a:avLst/>
          </a:prstGeom>
          <a:blipFill>
            <a:blip r:embed="rId88" cstate="print"/>
            <a:stretch>
              <a:fillRect/>
            </a:stretch>
          </a:blipFill>
        </p:spPr>
        <p:txBody>
          <a:bodyPr wrap="square" lIns="0" tIns="0" rIns="0" bIns="0" rtlCol="0">
            <a:noAutofit/>
          </a:bodyPr>
          <a:lstStyle/>
          <a:p>
            <a:endParaRPr/>
          </a:p>
        </p:txBody>
      </p:sp>
      <p:sp>
        <p:nvSpPr>
          <p:cNvPr id="546" name="object 90"/>
          <p:cNvSpPr/>
          <p:nvPr/>
        </p:nvSpPr>
        <p:spPr>
          <a:xfrm>
            <a:off x="8269568" y="1654239"/>
            <a:ext cx="112914" cy="96315"/>
          </a:xfrm>
          <a:prstGeom prst="rect">
            <a:avLst/>
          </a:prstGeom>
          <a:blipFill>
            <a:blip r:embed="rId89" cstate="print"/>
            <a:stretch>
              <a:fillRect/>
            </a:stretch>
          </a:blipFill>
        </p:spPr>
        <p:txBody>
          <a:bodyPr wrap="square" lIns="0" tIns="0" rIns="0" bIns="0" rtlCol="0">
            <a:noAutofit/>
          </a:bodyPr>
          <a:lstStyle/>
          <a:p>
            <a:endParaRPr/>
          </a:p>
        </p:txBody>
      </p:sp>
      <p:sp>
        <p:nvSpPr>
          <p:cNvPr id="547" name="object 91"/>
          <p:cNvSpPr/>
          <p:nvPr/>
        </p:nvSpPr>
        <p:spPr>
          <a:xfrm>
            <a:off x="8228004" y="1651719"/>
            <a:ext cx="114201" cy="59503"/>
          </a:xfrm>
          <a:prstGeom prst="rect">
            <a:avLst/>
          </a:prstGeom>
          <a:blipFill>
            <a:blip r:embed="rId90" cstate="print"/>
            <a:stretch>
              <a:fillRect/>
            </a:stretch>
          </a:blipFill>
        </p:spPr>
        <p:txBody>
          <a:bodyPr wrap="square" lIns="0" tIns="0" rIns="0" bIns="0" rtlCol="0">
            <a:noAutofit/>
          </a:bodyPr>
          <a:lstStyle/>
          <a:p>
            <a:endParaRPr/>
          </a:p>
        </p:txBody>
      </p:sp>
      <p:sp>
        <p:nvSpPr>
          <p:cNvPr id="548" name="object 92"/>
          <p:cNvSpPr/>
          <p:nvPr/>
        </p:nvSpPr>
        <p:spPr>
          <a:xfrm>
            <a:off x="8218305" y="1508005"/>
            <a:ext cx="281120" cy="174979"/>
          </a:xfrm>
          <a:prstGeom prst="rect">
            <a:avLst/>
          </a:prstGeom>
          <a:blipFill>
            <a:blip r:embed="rId91" cstate="print"/>
            <a:stretch>
              <a:fillRect/>
            </a:stretch>
          </a:blipFill>
        </p:spPr>
        <p:txBody>
          <a:bodyPr wrap="square" lIns="0" tIns="0" rIns="0" bIns="0" rtlCol="0">
            <a:noAutofit/>
          </a:bodyPr>
          <a:lstStyle/>
          <a:p>
            <a:endParaRPr/>
          </a:p>
        </p:txBody>
      </p:sp>
      <p:sp>
        <p:nvSpPr>
          <p:cNvPr id="549" name="object 93"/>
          <p:cNvSpPr/>
          <p:nvPr/>
        </p:nvSpPr>
        <p:spPr>
          <a:xfrm>
            <a:off x="8559819" y="1612892"/>
            <a:ext cx="119149" cy="74126"/>
          </a:xfrm>
          <a:prstGeom prst="rect">
            <a:avLst/>
          </a:prstGeom>
          <a:blipFill>
            <a:blip r:embed="rId92" cstate="print"/>
            <a:stretch>
              <a:fillRect/>
            </a:stretch>
          </a:blipFill>
        </p:spPr>
        <p:txBody>
          <a:bodyPr wrap="square" lIns="0" tIns="0" rIns="0" bIns="0" rtlCol="0">
            <a:noAutofit/>
          </a:bodyPr>
          <a:lstStyle/>
          <a:p>
            <a:endParaRPr/>
          </a:p>
        </p:txBody>
      </p:sp>
      <p:sp>
        <p:nvSpPr>
          <p:cNvPr id="550" name="object 94"/>
          <p:cNvSpPr/>
          <p:nvPr/>
        </p:nvSpPr>
        <p:spPr>
          <a:xfrm>
            <a:off x="8425430" y="1535740"/>
            <a:ext cx="243147" cy="142202"/>
          </a:xfrm>
          <a:prstGeom prst="rect">
            <a:avLst/>
          </a:prstGeom>
          <a:blipFill>
            <a:blip r:embed="rId93" cstate="print"/>
            <a:stretch>
              <a:fillRect/>
            </a:stretch>
          </a:blipFill>
        </p:spPr>
        <p:txBody>
          <a:bodyPr wrap="square" lIns="0" tIns="0" rIns="0" bIns="0" rtlCol="0">
            <a:noAutofit/>
          </a:bodyPr>
          <a:lstStyle/>
          <a:p>
            <a:endParaRPr/>
          </a:p>
        </p:txBody>
      </p:sp>
      <p:sp>
        <p:nvSpPr>
          <p:cNvPr id="551" name="object 95"/>
          <p:cNvSpPr/>
          <p:nvPr/>
        </p:nvSpPr>
        <p:spPr>
          <a:xfrm>
            <a:off x="8050666" y="1524142"/>
            <a:ext cx="103247" cy="63537"/>
          </a:xfrm>
          <a:prstGeom prst="rect">
            <a:avLst/>
          </a:prstGeom>
          <a:blipFill>
            <a:blip r:embed="rId94" cstate="print"/>
            <a:stretch>
              <a:fillRect/>
            </a:stretch>
          </a:blipFill>
        </p:spPr>
        <p:txBody>
          <a:bodyPr wrap="square" lIns="0" tIns="0" rIns="0" bIns="0" rtlCol="0">
            <a:noAutofit/>
          </a:bodyPr>
          <a:lstStyle/>
          <a:p>
            <a:endParaRPr/>
          </a:p>
        </p:txBody>
      </p:sp>
      <p:sp>
        <p:nvSpPr>
          <p:cNvPr id="552" name="object 96"/>
          <p:cNvSpPr/>
          <p:nvPr/>
        </p:nvSpPr>
        <p:spPr>
          <a:xfrm>
            <a:off x="7999402" y="1488841"/>
            <a:ext cx="181956" cy="58999"/>
          </a:xfrm>
          <a:prstGeom prst="rect">
            <a:avLst/>
          </a:prstGeom>
          <a:blipFill>
            <a:blip r:embed="rId95" cstate="print"/>
            <a:stretch>
              <a:fillRect/>
            </a:stretch>
          </a:blipFill>
        </p:spPr>
        <p:txBody>
          <a:bodyPr wrap="square" lIns="0" tIns="0" rIns="0" bIns="0" rtlCol="0">
            <a:noAutofit/>
          </a:bodyPr>
          <a:lstStyle/>
          <a:p>
            <a:endParaRPr/>
          </a:p>
        </p:txBody>
      </p:sp>
      <p:sp>
        <p:nvSpPr>
          <p:cNvPr id="553" name="object 97"/>
          <p:cNvSpPr/>
          <p:nvPr/>
        </p:nvSpPr>
        <p:spPr>
          <a:xfrm>
            <a:off x="8052051" y="1468169"/>
            <a:ext cx="299951" cy="47904"/>
          </a:xfrm>
          <a:prstGeom prst="rect">
            <a:avLst/>
          </a:prstGeom>
          <a:blipFill>
            <a:blip r:embed="rId96" cstate="print"/>
            <a:stretch>
              <a:fillRect/>
            </a:stretch>
          </a:blipFill>
        </p:spPr>
        <p:txBody>
          <a:bodyPr wrap="square" lIns="0" tIns="0" rIns="0" bIns="0" rtlCol="0">
            <a:noAutofit/>
          </a:bodyPr>
          <a:lstStyle/>
          <a:p>
            <a:endParaRPr/>
          </a:p>
        </p:txBody>
      </p:sp>
      <p:sp>
        <p:nvSpPr>
          <p:cNvPr id="554" name="object 98"/>
          <p:cNvSpPr/>
          <p:nvPr/>
        </p:nvSpPr>
        <p:spPr>
          <a:xfrm>
            <a:off x="8382664" y="1426197"/>
            <a:ext cx="266477" cy="89128"/>
          </a:xfrm>
          <a:prstGeom prst="rect">
            <a:avLst/>
          </a:prstGeom>
          <a:blipFill>
            <a:blip r:embed="rId97" cstate="print"/>
            <a:stretch>
              <a:fillRect/>
            </a:stretch>
          </a:blipFill>
        </p:spPr>
        <p:txBody>
          <a:bodyPr wrap="square" lIns="0" tIns="0" rIns="0" bIns="0" rtlCol="0">
            <a:noAutofit/>
          </a:bodyPr>
          <a:lstStyle/>
          <a:p>
            <a:endParaRPr/>
          </a:p>
        </p:txBody>
      </p:sp>
      <p:sp>
        <p:nvSpPr>
          <p:cNvPr id="555" name="object 99"/>
          <p:cNvSpPr/>
          <p:nvPr/>
        </p:nvSpPr>
        <p:spPr>
          <a:xfrm>
            <a:off x="8090149" y="1259907"/>
            <a:ext cx="372624" cy="245072"/>
          </a:xfrm>
          <a:prstGeom prst="rect">
            <a:avLst/>
          </a:prstGeom>
          <a:blipFill>
            <a:blip r:embed="rId98" cstate="print"/>
            <a:stretch>
              <a:fillRect/>
            </a:stretch>
          </a:blipFill>
        </p:spPr>
        <p:txBody>
          <a:bodyPr wrap="square" lIns="0" tIns="0" rIns="0" bIns="0" rtlCol="0">
            <a:noAutofit/>
          </a:bodyPr>
          <a:lstStyle/>
          <a:p>
            <a:endParaRPr/>
          </a:p>
        </p:txBody>
      </p:sp>
      <p:sp>
        <p:nvSpPr>
          <p:cNvPr id="556" name="object 100"/>
          <p:cNvSpPr/>
          <p:nvPr/>
        </p:nvSpPr>
        <p:spPr>
          <a:xfrm>
            <a:off x="8622859" y="1424799"/>
            <a:ext cx="124690" cy="47401"/>
          </a:xfrm>
          <a:prstGeom prst="rect">
            <a:avLst/>
          </a:prstGeom>
          <a:blipFill>
            <a:blip r:embed="rId99" cstate="print"/>
            <a:stretch>
              <a:fillRect/>
            </a:stretch>
          </a:blipFill>
        </p:spPr>
        <p:txBody>
          <a:bodyPr wrap="square" lIns="0" tIns="0" rIns="0" bIns="0" rtlCol="0">
            <a:noAutofit/>
          </a:bodyPr>
          <a:lstStyle/>
          <a:p>
            <a:endParaRPr/>
          </a:p>
        </p:txBody>
      </p:sp>
      <p:sp>
        <p:nvSpPr>
          <p:cNvPr id="557" name="object 101"/>
          <p:cNvSpPr/>
          <p:nvPr/>
        </p:nvSpPr>
        <p:spPr>
          <a:xfrm>
            <a:off x="8469073" y="1351681"/>
            <a:ext cx="241739" cy="80178"/>
          </a:xfrm>
          <a:prstGeom prst="rect">
            <a:avLst/>
          </a:prstGeom>
          <a:blipFill>
            <a:blip r:embed="rId100" cstate="print"/>
            <a:stretch>
              <a:fillRect/>
            </a:stretch>
          </a:blipFill>
        </p:spPr>
        <p:txBody>
          <a:bodyPr wrap="square" lIns="0" tIns="0" rIns="0" bIns="0" rtlCol="0">
            <a:noAutofit/>
          </a:bodyPr>
          <a:lstStyle/>
          <a:p>
            <a:endParaRPr/>
          </a:p>
        </p:txBody>
      </p:sp>
      <p:sp>
        <p:nvSpPr>
          <p:cNvPr id="558" name="object 102"/>
          <p:cNvSpPr/>
          <p:nvPr/>
        </p:nvSpPr>
        <p:spPr>
          <a:xfrm>
            <a:off x="8633941" y="1359247"/>
            <a:ext cx="138545" cy="56981"/>
          </a:xfrm>
          <a:prstGeom prst="rect">
            <a:avLst/>
          </a:prstGeom>
          <a:blipFill>
            <a:blip r:embed="rId101" cstate="print"/>
            <a:stretch>
              <a:fillRect/>
            </a:stretch>
          </a:blipFill>
        </p:spPr>
        <p:txBody>
          <a:bodyPr wrap="square" lIns="0" tIns="0" rIns="0" bIns="0" rtlCol="0">
            <a:noAutofit/>
          </a:bodyPr>
          <a:lstStyle/>
          <a:p>
            <a:endParaRPr/>
          </a:p>
        </p:txBody>
      </p:sp>
      <p:sp>
        <p:nvSpPr>
          <p:cNvPr id="559" name="object 103"/>
          <p:cNvSpPr/>
          <p:nvPr/>
        </p:nvSpPr>
        <p:spPr>
          <a:xfrm>
            <a:off x="8171198" y="1253856"/>
            <a:ext cx="53164" cy="74126"/>
          </a:xfrm>
          <a:prstGeom prst="rect">
            <a:avLst/>
          </a:prstGeom>
          <a:blipFill>
            <a:blip r:embed="rId102" cstate="print"/>
            <a:stretch>
              <a:fillRect/>
            </a:stretch>
          </a:blipFill>
        </p:spPr>
        <p:txBody>
          <a:bodyPr wrap="square" lIns="0" tIns="0" rIns="0" bIns="0" rtlCol="0">
            <a:noAutofit/>
          </a:bodyPr>
          <a:lstStyle/>
          <a:p>
            <a:endParaRPr/>
          </a:p>
        </p:txBody>
      </p:sp>
      <p:sp>
        <p:nvSpPr>
          <p:cNvPr id="560" name="object 104"/>
          <p:cNvSpPr/>
          <p:nvPr/>
        </p:nvSpPr>
        <p:spPr>
          <a:xfrm>
            <a:off x="8345768" y="1228138"/>
            <a:ext cx="205739" cy="177501"/>
          </a:xfrm>
          <a:prstGeom prst="rect">
            <a:avLst/>
          </a:prstGeom>
          <a:blipFill>
            <a:blip r:embed="rId103" cstate="print"/>
            <a:stretch>
              <a:fillRect/>
            </a:stretch>
          </a:blipFill>
        </p:spPr>
        <p:txBody>
          <a:bodyPr wrap="square" lIns="0" tIns="0" rIns="0" bIns="0" rtlCol="0">
            <a:noAutofit/>
          </a:bodyPr>
          <a:lstStyle/>
          <a:p>
            <a:endParaRPr/>
          </a:p>
        </p:txBody>
      </p:sp>
      <p:sp>
        <p:nvSpPr>
          <p:cNvPr id="561" name="object 105"/>
          <p:cNvSpPr/>
          <p:nvPr/>
        </p:nvSpPr>
        <p:spPr>
          <a:xfrm>
            <a:off x="8415038" y="1193344"/>
            <a:ext cx="126769" cy="92784"/>
          </a:xfrm>
          <a:prstGeom prst="rect">
            <a:avLst/>
          </a:prstGeom>
          <a:blipFill>
            <a:blip r:embed="rId104" cstate="print"/>
            <a:stretch>
              <a:fillRect/>
            </a:stretch>
          </a:blipFill>
        </p:spPr>
        <p:txBody>
          <a:bodyPr wrap="square" lIns="0" tIns="0" rIns="0" bIns="0" rtlCol="0">
            <a:noAutofit/>
          </a:bodyPr>
          <a:lstStyle/>
          <a:p>
            <a:endParaRPr/>
          </a:p>
        </p:txBody>
      </p:sp>
      <p:sp>
        <p:nvSpPr>
          <p:cNvPr id="570" name="object 114"/>
          <p:cNvSpPr/>
          <p:nvPr/>
        </p:nvSpPr>
        <p:spPr>
          <a:xfrm>
            <a:off x="174674" y="-9089"/>
            <a:ext cx="6918495" cy="1368336"/>
          </a:xfrm>
          <a:prstGeom prst="rect">
            <a:avLst/>
          </a:prstGeom>
          <a:blipFill>
            <a:blip r:embed="rId105" cstate="print"/>
            <a:stretch>
              <a:fillRect/>
            </a:stretch>
          </a:blipFill>
        </p:spPr>
        <p:txBody>
          <a:bodyPr wrap="square" lIns="0" tIns="0" rIns="0" bIns="0" rtlCol="0">
            <a:noAutofit/>
          </a:bodyPr>
          <a:lstStyle/>
          <a:p>
            <a:endParaRPr/>
          </a:p>
        </p:txBody>
      </p:sp>
      <p:sp>
        <p:nvSpPr>
          <p:cNvPr id="117" name="TextBox 116"/>
          <p:cNvSpPr txBox="1"/>
          <p:nvPr/>
        </p:nvSpPr>
        <p:spPr>
          <a:xfrm>
            <a:off x="217580" y="-97980"/>
            <a:ext cx="6861255" cy="1489750"/>
          </a:xfrm>
          <a:prstGeom prst="rect">
            <a:avLst/>
          </a:prstGeom>
          <a:noFill/>
        </p:spPr>
        <p:txBody>
          <a:bodyPr wrap="square" lIns="73262" tIns="36631" rIns="73262" bIns="36631" rtlCol="0">
            <a:spAutoFit/>
          </a:bodyPr>
          <a:lstStyle/>
          <a:p>
            <a:pPr algn="r" rtl="1"/>
            <a:r>
              <a:rPr lang="fa-IR" sz="2600" dirty="0">
                <a:cs typeface="B Nazanin" pitchFamily="2" charset="-78"/>
              </a:rPr>
              <a:t>افزودن فیلم:</a:t>
            </a:r>
          </a:p>
          <a:p>
            <a:pPr algn="r" rtl="1"/>
            <a:r>
              <a:rPr lang="fa-IR" sz="2200" dirty="0">
                <a:cs typeface="B Nazanin" pitchFamily="2" charset="-78"/>
              </a:rPr>
              <a:t>برای افزودن فیلم به دو روش زیر عمل میکنیم:</a:t>
            </a:r>
          </a:p>
          <a:p>
            <a:pPr algn="r" rtl="1"/>
            <a:r>
              <a:rPr lang="fa-IR" sz="2200" dirty="0">
                <a:cs typeface="B Nazanin" pitchFamily="2" charset="-78"/>
              </a:rPr>
              <a:t>1-زدن کلید ترکیب</a:t>
            </a:r>
            <a:r>
              <a:rPr lang="en-US" sz="2200" dirty="0">
                <a:cs typeface="B Nazanin" pitchFamily="2" charset="-78"/>
              </a:rPr>
              <a:t>Alt+v</a:t>
            </a:r>
            <a:r>
              <a:rPr lang="fa-IR" sz="2200" dirty="0">
                <a:cs typeface="B Nazanin" pitchFamily="2" charset="-78"/>
              </a:rPr>
              <a:t>:</a:t>
            </a:r>
            <a:r>
              <a:rPr lang="en-US" sz="2200" dirty="0">
                <a:cs typeface="B Nazanin" pitchFamily="2" charset="-78"/>
              </a:rPr>
              <a:t>CTRL+</a:t>
            </a:r>
          </a:p>
          <a:p>
            <a:pPr algn="r" rtl="1"/>
            <a:r>
              <a:rPr lang="fa-IR" sz="2200" dirty="0">
                <a:cs typeface="B Nazanin" pitchFamily="2" charset="-78"/>
              </a:rPr>
              <a:t>2-منوی ویدیو گزینه ی درج اسلاید ویدیو</a:t>
            </a:r>
            <a:endParaRPr lang="en-US" sz="2200" dirty="0">
              <a:cs typeface="B Nazanin" pitchFamily="2" charset="-78"/>
            </a:endParaRPr>
          </a:p>
        </p:txBody>
      </p:sp>
      <p:pic>
        <p:nvPicPr>
          <p:cNvPr id="1026" name="Picture 2"/>
          <p:cNvPicPr>
            <a:picLocks noChangeAspect="1" noChangeArrowheads="1"/>
          </p:cNvPicPr>
          <p:nvPr/>
        </p:nvPicPr>
        <p:blipFill>
          <a:blip r:embed="rId106">
            <a:extLst>
              <a:ext uri="{28A0092B-C50C-407E-A947-70E740481C1C}">
                <a14:useLocalDpi xmlns:a14="http://schemas.microsoft.com/office/drawing/2010/main" val="0"/>
              </a:ext>
            </a:extLst>
          </a:blip>
          <a:srcRect/>
          <a:stretch>
            <a:fillRect/>
          </a:stretch>
        </p:blipFill>
        <p:spPr bwMode="auto">
          <a:xfrm>
            <a:off x="217581" y="1555910"/>
            <a:ext cx="6904163" cy="314661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108" name="Action Button: Home 107">
            <a:hlinkClick r:id="rId107" action="ppaction://hlinksldjump" highlightClick="1"/>
          </p:cNvPr>
          <p:cNvSpPr/>
          <p:nvPr/>
        </p:nvSpPr>
        <p:spPr>
          <a:xfrm>
            <a:off x="174674" y="4643505"/>
            <a:ext cx="554182" cy="398368"/>
          </a:xfrm>
          <a:prstGeom prst="actionButtonHome">
            <a:avLst/>
          </a:prstGeom>
        </p:spPr>
        <p:style>
          <a:lnRef idx="1">
            <a:schemeClr val="accent4"/>
          </a:lnRef>
          <a:fillRef idx="2">
            <a:schemeClr val="accent4"/>
          </a:fillRef>
          <a:effectRef idx="1">
            <a:schemeClr val="accent4"/>
          </a:effectRef>
          <a:fontRef idx="minor">
            <a:schemeClr val="dk1"/>
          </a:fontRef>
        </p:style>
        <p:txBody>
          <a:bodyPr lIns="73262" tIns="36631" rIns="73262" bIns="36631" rtlCol="0" anchor="ctr"/>
          <a:lstStyle/>
          <a:p>
            <a:pPr algn="ctr"/>
            <a:endParaRPr lang="en-US"/>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xit" presetSubtype="0" fill="hold" grpId="0" nodeType="clickEffect">
                                  <p:stCondLst>
                                    <p:cond delay="0"/>
                                  </p:stCondLst>
                                  <p:childTnLst>
                                    <p:animEffect transition="out" filter="fade">
                                      <p:cBhvr>
                                        <p:cTn id="6" dur="1000"/>
                                        <p:tgtEl>
                                          <p:spTgt spid="458"/>
                                        </p:tgtEl>
                                      </p:cBhvr>
                                    </p:animEffect>
                                    <p:anim calcmode="lin" valueType="num">
                                      <p:cBhvr>
                                        <p:cTn id="7" dur="1000"/>
                                        <p:tgtEl>
                                          <p:spTgt spid="458"/>
                                        </p:tgtEl>
                                        <p:attrNameLst>
                                          <p:attrName>ppt_x</p:attrName>
                                        </p:attrNameLst>
                                      </p:cBhvr>
                                      <p:tavLst>
                                        <p:tav tm="0">
                                          <p:val>
                                            <p:strVal val="ppt_x"/>
                                          </p:val>
                                        </p:tav>
                                        <p:tav tm="100000">
                                          <p:val>
                                            <p:strVal val="ppt_x"/>
                                          </p:val>
                                        </p:tav>
                                      </p:tavLst>
                                    </p:anim>
                                    <p:anim calcmode="lin" valueType="num">
                                      <p:cBhvr>
                                        <p:cTn id="8" dur="1000"/>
                                        <p:tgtEl>
                                          <p:spTgt spid="458"/>
                                        </p:tgtEl>
                                        <p:attrNameLst>
                                          <p:attrName>ppt_y</p:attrName>
                                        </p:attrNameLst>
                                      </p:cBhvr>
                                      <p:tavLst>
                                        <p:tav tm="0">
                                          <p:val>
                                            <p:strVal val="ppt_y"/>
                                          </p:val>
                                        </p:tav>
                                        <p:tav tm="100000">
                                          <p:val>
                                            <p:strVal val="ppt_y+.1"/>
                                          </p:val>
                                        </p:tav>
                                      </p:tavLst>
                                    </p:anim>
                                    <p:set>
                                      <p:cBhvr>
                                        <p:cTn id="9" dur="1" fill="hold">
                                          <p:stCondLst>
                                            <p:cond delay="999"/>
                                          </p:stCondLst>
                                        </p:cTn>
                                        <p:tgtEl>
                                          <p:spTgt spid="458"/>
                                        </p:tgtEl>
                                        <p:attrNameLst>
                                          <p:attrName>style.visibility</p:attrName>
                                        </p:attrNameLst>
                                      </p:cBhvr>
                                      <p:to>
                                        <p:strVal val="hidden"/>
                                      </p:to>
                                    </p:set>
                                  </p:childTnLst>
                                </p:cTn>
                              </p:par>
                              <p:par>
                                <p:cTn id="10" presetID="42" presetClass="exit" presetSubtype="0" fill="hold" grpId="0" nodeType="withEffect">
                                  <p:stCondLst>
                                    <p:cond delay="0"/>
                                  </p:stCondLst>
                                  <p:childTnLst>
                                    <p:animEffect transition="out" filter="fade">
                                      <p:cBhvr>
                                        <p:cTn id="11" dur="1000"/>
                                        <p:tgtEl>
                                          <p:spTgt spid="459"/>
                                        </p:tgtEl>
                                      </p:cBhvr>
                                    </p:animEffect>
                                    <p:anim calcmode="lin" valueType="num">
                                      <p:cBhvr>
                                        <p:cTn id="12" dur="1000"/>
                                        <p:tgtEl>
                                          <p:spTgt spid="459"/>
                                        </p:tgtEl>
                                        <p:attrNameLst>
                                          <p:attrName>ppt_x</p:attrName>
                                        </p:attrNameLst>
                                      </p:cBhvr>
                                      <p:tavLst>
                                        <p:tav tm="0">
                                          <p:val>
                                            <p:strVal val="ppt_x"/>
                                          </p:val>
                                        </p:tav>
                                        <p:tav tm="100000">
                                          <p:val>
                                            <p:strVal val="ppt_x"/>
                                          </p:val>
                                        </p:tav>
                                      </p:tavLst>
                                    </p:anim>
                                    <p:anim calcmode="lin" valueType="num">
                                      <p:cBhvr>
                                        <p:cTn id="13" dur="1000"/>
                                        <p:tgtEl>
                                          <p:spTgt spid="459"/>
                                        </p:tgtEl>
                                        <p:attrNameLst>
                                          <p:attrName>ppt_y</p:attrName>
                                        </p:attrNameLst>
                                      </p:cBhvr>
                                      <p:tavLst>
                                        <p:tav tm="0">
                                          <p:val>
                                            <p:strVal val="ppt_y"/>
                                          </p:val>
                                        </p:tav>
                                        <p:tav tm="100000">
                                          <p:val>
                                            <p:strVal val="ppt_y+.1"/>
                                          </p:val>
                                        </p:tav>
                                      </p:tavLst>
                                    </p:anim>
                                    <p:set>
                                      <p:cBhvr>
                                        <p:cTn id="14" dur="1" fill="hold">
                                          <p:stCondLst>
                                            <p:cond delay="999"/>
                                          </p:stCondLst>
                                        </p:cTn>
                                        <p:tgtEl>
                                          <p:spTgt spid="459"/>
                                        </p:tgtEl>
                                        <p:attrNameLst>
                                          <p:attrName>style.visibility</p:attrName>
                                        </p:attrNameLst>
                                      </p:cBhvr>
                                      <p:to>
                                        <p:strVal val="hidden"/>
                                      </p:to>
                                    </p:set>
                                  </p:childTnLst>
                                </p:cTn>
                              </p:par>
                              <p:par>
                                <p:cTn id="15" presetID="42" presetClass="exit" presetSubtype="0" fill="hold" grpId="0" nodeType="withEffect">
                                  <p:stCondLst>
                                    <p:cond delay="0"/>
                                  </p:stCondLst>
                                  <p:childTnLst>
                                    <p:animEffect transition="out" filter="fade">
                                      <p:cBhvr>
                                        <p:cTn id="16" dur="1000"/>
                                        <p:tgtEl>
                                          <p:spTgt spid="460"/>
                                        </p:tgtEl>
                                      </p:cBhvr>
                                    </p:animEffect>
                                    <p:anim calcmode="lin" valueType="num">
                                      <p:cBhvr>
                                        <p:cTn id="17" dur="1000"/>
                                        <p:tgtEl>
                                          <p:spTgt spid="460"/>
                                        </p:tgtEl>
                                        <p:attrNameLst>
                                          <p:attrName>ppt_x</p:attrName>
                                        </p:attrNameLst>
                                      </p:cBhvr>
                                      <p:tavLst>
                                        <p:tav tm="0">
                                          <p:val>
                                            <p:strVal val="ppt_x"/>
                                          </p:val>
                                        </p:tav>
                                        <p:tav tm="100000">
                                          <p:val>
                                            <p:strVal val="ppt_x"/>
                                          </p:val>
                                        </p:tav>
                                      </p:tavLst>
                                    </p:anim>
                                    <p:anim calcmode="lin" valueType="num">
                                      <p:cBhvr>
                                        <p:cTn id="18" dur="1000"/>
                                        <p:tgtEl>
                                          <p:spTgt spid="460"/>
                                        </p:tgtEl>
                                        <p:attrNameLst>
                                          <p:attrName>ppt_y</p:attrName>
                                        </p:attrNameLst>
                                      </p:cBhvr>
                                      <p:tavLst>
                                        <p:tav tm="0">
                                          <p:val>
                                            <p:strVal val="ppt_y"/>
                                          </p:val>
                                        </p:tav>
                                        <p:tav tm="100000">
                                          <p:val>
                                            <p:strVal val="ppt_y+.1"/>
                                          </p:val>
                                        </p:tav>
                                      </p:tavLst>
                                    </p:anim>
                                    <p:set>
                                      <p:cBhvr>
                                        <p:cTn id="19" dur="1" fill="hold">
                                          <p:stCondLst>
                                            <p:cond delay="999"/>
                                          </p:stCondLst>
                                        </p:cTn>
                                        <p:tgtEl>
                                          <p:spTgt spid="460"/>
                                        </p:tgtEl>
                                        <p:attrNameLst>
                                          <p:attrName>style.visibility</p:attrName>
                                        </p:attrNameLst>
                                      </p:cBhvr>
                                      <p:to>
                                        <p:strVal val="hidden"/>
                                      </p:to>
                                    </p:set>
                                  </p:childTnLst>
                                </p:cTn>
                              </p:par>
                              <p:par>
                                <p:cTn id="20" presetID="42" presetClass="exit" presetSubtype="0" fill="hold" grpId="0" nodeType="withEffect">
                                  <p:stCondLst>
                                    <p:cond delay="0"/>
                                  </p:stCondLst>
                                  <p:childTnLst>
                                    <p:animEffect transition="out" filter="fade">
                                      <p:cBhvr>
                                        <p:cTn id="21" dur="1000"/>
                                        <p:tgtEl>
                                          <p:spTgt spid="461"/>
                                        </p:tgtEl>
                                      </p:cBhvr>
                                    </p:animEffect>
                                    <p:anim calcmode="lin" valueType="num">
                                      <p:cBhvr>
                                        <p:cTn id="22" dur="1000"/>
                                        <p:tgtEl>
                                          <p:spTgt spid="461"/>
                                        </p:tgtEl>
                                        <p:attrNameLst>
                                          <p:attrName>ppt_x</p:attrName>
                                        </p:attrNameLst>
                                      </p:cBhvr>
                                      <p:tavLst>
                                        <p:tav tm="0">
                                          <p:val>
                                            <p:strVal val="ppt_x"/>
                                          </p:val>
                                        </p:tav>
                                        <p:tav tm="100000">
                                          <p:val>
                                            <p:strVal val="ppt_x"/>
                                          </p:val>
                                        </p:tav>
                                      </p:tavLst>
                                    </p:anim>
                                    <p:anim calcmode="lin" valueType="num">
                                      <p:cBhvr>
                                        <p:cTn id="23" dur="1000"/>
                                        <p:tgtEl>
                                          <p:spTgt spid="461"/>
                                        </p:tgtEl>
                                        <p:attrNameLst>
                                          <p:attrName>ppt_y</p:attrName>
                                        </p:attrNameLst>
                                      </p:cBhvr>
                                      <p:tavLst>
                                        <p:tav tm="0">
                                          <p:val>
                                            <p:strVal val="ppt_y"/>
                                          </p:val>
                                        </p:tav>
                                        <p:tav tm="100000">
                                          <p:val>
                                            <p:strVal val="ppt_y+.1"/>
                                          </p:val>
                                        </p:tav>
                                      </p:tavLst>
                                    </p:anim>
                                    <p:set>
                                      <p:cBhvr>
                                        <p:cTn id="24" dur="1" fill="hold">
                                          <p:stCondLst>
                                            <p:cond delay="999"/>
                                          </p:stCondLst>
                                        </p:cTn>
                                        <p:tgtEl>
                                          <p:spTgt spid="461"/>
                                        </p:tgtEl>
                                        <p:attrNameLst>
                                          <p:attrName>style.visibility</p:attrName>
                                        </p:attrNameLst>
                                      </p:cBhvr>
                                      <p:to>
                                        <p:strVal val="hidden"/>
                                      </p:to>
                                    </p:set>
                                  </p:childTnLst>
                                </p:cTn>
                              </p:par>
                              <p:par>
                                <p:cTn id="25" presetID="42" presetClass="exit" presetSubtype="0" fill="hold" grpId="0" nodeType="withEffect">
                                  <p:stCondLst>
                                    <p:cond delay="0"/>
                                  </p:stCondLst>
                                  <p:childTnLst>
                                    <p:animEffect transition="out" filter="fade">
                                      <p:cBhvr>
                                        <p:cTn id="26" dur="1000"/>
                                        <p:tgtEl>
                                          <p:spTgt spid="462"/>
                                        </p:tgtEl>
                                      </p:cBhvr>
                                    </p:animEffect>
                                    <p:anim calcmode="lin" valueType="num">
                                      <p:cBhvr>
                                        <p:cTn id="27" dur="1000"/>
                                        <p:tgtEl>
                                          <p:spTgt spid="462"/>
                                        </p:tgtEl>
                                        <p:attrNameLst>
                                          <p:attrName>ppt_x</p:attrName>
                                        </p:attrNameLst>
                                      </p:cBhvr>
                                      <p:tavLst>
                                        <p:tav tm="0">
                                          <p:val>
                                            <p:strVal val="ppt_x"/>
                                          </p:val>
                                        </p:tav>
                                        <p:tav tm="100000">
                                          <p:val>
                                            <p:strVal val="ppt_x"/>
                                          </p:val>
                                        </p:tav>
                                      </p:tavLst>
                                    </p:anim>
                                    <p:anim calcmode="lin" valueType="num">
                                      <p:cBhvr>
                                        <p:cTn id="28" dur="1000"/>
                                        <p:tgtEl>
                                          <p:spTgt spid="462"/>
                                        </p:tgtEl>
                                        <p:attrNameLst>
                                          <p:attrName>ppt_y</p:attrName>
                                        </p:attrNameLst>
                                      </p:cBhvr>
                                      <p:tavLst>
                                        <p:tav tm="0">
                                          <p:val>
                                            <p:strVal val="ppt_y"/>
                                          </p:val>
                                        </p:tav>
                                        <p:tav tm="100000">
                                          <p:val>
                                            <p:strVal val="ppt_y+.1"/>
                                          </p:val>
                                        </p:tav>
                                      </p:tavLst>
                                    </p:anim>
                                    <p:set>
                                      <p:cBhvr>
                                        <p:cTn id="29" dur="1" fill="hold">
                                          <p:stCondLst>
                                            <p:cond delay="999"/>
                                          </p:stCondLst>
                                        </p:cTn>
                                        <p:tgtEl>
                                          <p:spTgt spid="462"/>
                                        </p:tgtEl>
                                        <p:attrNameLst>
                                          <p:attrName>style.visibility</p:attrName>
                                        </p:attrNameLst>
                                      </p:cBhvr>
                                      <p:to>
                                        <p:strVal val="hidden"/>
                                      </p:to>
                                    </p:set>
                                  </p:childTnLst>
                                </p:cTn>
                              </p:par>
                              <p:par>
                                <p:cTn id="30" presetID="42" presetClass="exit" presetSubtype="0" fill="hold" grpId="0" nodeType="withEffect">
                                  <p:stCondLst>
                                    <p:cond delay="0"/>
                                  </p:stCondLst>
                                  <p:childTnLst>
                                    <p:animEffect transition="out" filter="fade">
                                      <p:cBhvr>
                                        <p:cTn id="31" dur="1000"/>
                                        <p:tgtEl>
                                          <p:spTgt spid="463"/>
                                        </p:tgtEl>
                                      </p:cBhvr>
                                    </p:animEffect>
                                    <p:anim calcmode="lin" valueType="num">
                                      <p:cBhvr>
                                        <p:cTn id="32" dur="1000"/>
                                        <p:tgtEl>
                                          <p:spTgt spid="463"/>
                                        </p:tgtEl>
                                        <p:attrNameLst>
                                          <p:attrName>ppt_x</p:attrName>
                                        </p:attrNameLst>
                                      </p:cBhvr>
                                      <p:tavLst>
                                        <p:tav tm="0">
                                          <p:val>
                                            <p:strVal val="ppt_x"/>
                                          </p:val>
                                        </p:tav>
                                        <p:tav tm="100000">
                                          <p:val>
                                            <p:strVal val="ppt_x"/>
                                          </p:val>
                                        </p:tav>
                                      </p:tavLst>
                                    </p:anim>
                                    <p:anim calcmode="lin" valueType="num">
                                      <p:cBhvr>
                                        <p:cTn id="33" dur="1000"/>
                                        <p:tgtEl>
                                          <p:spTgt spid="463"/>
                                        </p:tgtEl>
                                        <p:attrNameLst>
                                          <p:attrName>ppt_y</p:attrName>
                                        </p:attrNameLst>
                                      </p:cBhvr>
                                      <p:tavLst>
                                        <p:tav tm="0">
                                          <p:val>
                                            <p:strVal val="ppt_y"/>
                                          </p:val>
                                        </p:tav>
                                        <p:tav tm="100000">
                                          <p:val>
                                            <p:strVal val="ppt_y+.1"/>
                                          </p:val>
                                        </p:tav>
                                      </p:tavLst>
                                    </p:anim>
                                    <p:set>
                                      <p:cBhvr>
                                        <p:cTn id="34" dur="1" fill="hold">
                                          <p:stCondLst>
                                            <p:cond delay="999"/>
                                          </p:stCondLst>
                                        </p:cTn>
                                        <p:tgtEl>
                                          <p:spTgt spid="463"/>
                                        </p:tgtEl>
                                        <p:attrNameLst>
                                          <p:attrName>style.visibility</p:attrName>
                                        </p:attrNameLst>
                                      </p:cBhvr>
                                      <p:to>
                                        <p:strVal val="hidden"/>
                                      </p:to>
                                    </p:set>
                                  </p:childTnLst>
                                </p:cTn>
                              </p:par>
                              <p:par>
                                <p:cTn id="35" presetID="42" presetClass="exit" presetSubtype="0" fill="hold" grpId="0" nodeType="withEffect">
                                  <p:stCondLst>
                                    <p:cond delay="0"/>
                                  </p:stCondLst>
                                  <p:childTnLst>
                                    <p:animEffect transition="out" filter="fade">
                                      <p:cBhvr>
                                        <p:cTn id="36" dur="1000"/>
                                        <p:tgtEl>
                                          <p:spTgt spid="464"/>
                                        </p:tgtEl>
                                      </p:cBhvr>
                                    </p:animEffect>
                                    <p:anim calcmode="lin" valueType="num">
                                      <p:cBhvr>
                                        <p:cTn id="37" dur="1000"/>
                                        <p:tgtEl>
                                          <p:spTgt spid="464"/>
                                        </p:tgtEl>
                                        <p:attrNameLst>
                                          <p:attrName>ppt_x</p:attrName>
                                        </p:attrNameLst>
                                      </p:cBhvr>
                                      <p:tavLst>
                                        <p:tav tm="0">
                                          <p:val>
                                            <p:strVal val="ppt_x"/>
                                          </p:val>
                                        </p:tav>
                                        <p:tav tm="100000">
                                          <p:val>
                                            <p:strVal val="ppt_x"/>
                                          </p:val>
                                        </p:tav>
                                      </p:tavLst>
                                    </p:anim>
                                    <p:anim calcmode="lin" valueType="num">
                                      <p:cBhvr>
                                        <p:cTn id="38" dur="1000"/>
                                        <p:tgtEl>
                                          <p:spTgt spid="464"/>
                                        </p:tgtEl>
                                        <p:attrNameLst>
                                          <p:attrName>ppt_y</p:attrName>
                                        </p:attrNameLst>
                                      </p:cBhvr>
                                      <p:tavLst>
                                        <p:tav tm="0">
                                          <p:val>
                                            <p:strVal val="ppt_y"/>
                                          </p:val>
                                        </p:tav>
                                        <p:tav tm="100000">
                                          <p:val>
                                            <p:strVal val="ppt_y+.1"/>
                                          </p:val>
                                        </p:tav>
                                      </p:tavLst>
                                    </p:anim>
                                    <p:set>
                                      <p:cBhvr>
                                        <p:cTn id="39" dur="1" fill="hold">
                                          <p:stCondLst>
                                            <p:cond delay="999"/>
                                          </p:stCondLst>
                                        </p:cTn>
                                        <p:tgtEl>
                                          <p:spTgt spid="464"/>
                                        </p:tgtEl>
                                        <p:attrNameLst>
                                          <p:attrName>style.visibility</p:attrName>
                                        </p:attrNameLst>
                                      </p:cBhvr>
                                      <p:to>
                                        <p:strVal val="hidden"/>
                                      </p:to>
                                    </p:set>
                                  </p:childTnLst>
                                </p:cTn>
                              </p:par>
                              <p:par>
                                <p:cTn id="40" presetID="42" presetClass="exit" presetSubtype="0" fill="hold" grpId="0" nodeType="withEffect">
                                  <p:stCondLst>
                                    <p:cond delay="0"/>
                                  </p:stCondLst>
                                  <p:childTnLst>
                                    <p:animEffect transition="out" filter="fade">
                                      <p:cBhvr>
                                        <p:cTn id="41" dur="1000"/>
                                        <p:tgtEl>
                                          <p:spTgt spid="465"/>
                                        </p:tgtEl>
                                      </p:cBhvr>
                                    </p:animEffect>
                                    <p:anim calcmode="lin" valueType="num">
                                      <p:cBhvr>
                                        <p:cTn id="42" dur="1000"/>
                                        <p:tgtEl>
                                          <p:spTgt spid="465"/>
                                        </p:tgtEl>
                                        <p:attrNameLst>
                                          <p:attrName>ppt_x</p:attrName>
                                        </p:attrNameLst>
                                      </p:cBhvr>
                                      <p:tavLst>
                                        <p:tav tm="0">
                                          <p:val>
                                            <p:strVal val="ppt_x"/>
                                          </p:val>
                                        </p:tav>
                                        <p:tav tm="100000">
                                          <p:val>
                                            <p:strVal val="ppt_x"/>
                                          </p:val>
                                        </p:tav>
                                      </p:tavLst>
                                    </p:anim>
                                    <p:anim calcmode="lin" valueType="num">
                                      <p:cBhvr>
                                        <p:cTn id="43" dur="1000"/>
                                        <p:tgtEl>
                                          <p:spTgt spid="465"/>
                                        </p:tgtEl>
                                        <p:attrNameLst>
                                          <p:attrName>ppt_y</p:attrName>
                                        </p:attrNameLst>
                                      </p:cBhvr>
                                      <p:tavLst>
                                        <p:tav tm="0">
                                          <p:val>
                                            <p:strVal val="ppt_y"/>
                                          </p:val>
                                        </p:tav>
                                        <p:tav tm="100000">
                                          <p:val>
                                            <p:strVal val="ppt_y+.1"/>
                                          </p:val>
                                        </p:tav>
                                      </p:tavLst>
                                    </p:anim>
                                    <p:set>
                                      <p:cBhvr>
                                        <p:cTn id="44" dur="1" fill="hold">
                                          <p:stCondLst>
                                            <p:cond delay="999"/>
                                          </p:stCondLst>
                                        </p:cTn>
                                        <p:tgtEl>
                                          <p:spTgt spid="465"/>
                                        </p:tgtEl>
                                        <p:attrNameLst>
                                          <p:attrName>style.visibility</p:attrName>
                                        </p:attrNameLst>
                                      </p:cBhvr>
                                      <p:to>
                                        <p:strVal val="hidden"/>
                                      </p:to>
                                    </p:set>
                                  </p:childTnLst>
                                </p:cTn>
                              </p:par>
                              <p:par>
                                <p:cTn id="45" presetID="42" presetClass="exit" presetSubtype="0" fill="hold" grpId="0" nodeType="withEffect">
                                  <p:stCondLst>
                                    <p:cond delay="0"/>
                                  </p:stCondLst>
                                  <p:childTnLst>
                                    <p:animEffect transition="out" filter="fade">
                                      <p:cBhvr>
                                        <p:cTn id="46" dur="1000"/>
                                        <p:tgtEl>
                                          <p:spTgt spid="466"/>
                                        </p:tgtEl>
                                      </p:cBhvr>
                                    </p:animEffect>
                                    <p:anim calcmode="lin" valueType="num">
                                      <p:cBhvr>
                                        <p:cTn id="47" dur="1000"/>
                                        <p:tgtEl>
                                          <p:spTgt spid="466"/>
                                        </p:tgtEl>
                                        <p:attrNameLst>
                                          <p:attrName>ppt_x</p:attrName>
                                        </p:attrNameLst>
                                      </p:cBhvr>
                                      <p:tavLst>
                                        <p:tav tm="0">
                                          <p:val>
                                            <p:strVal val="ppt_x"/>
                                          </p:val>
                                        </p:tav>
                                        <p:tav tm="100000">
                                          <p:val>
                                            <p:strVal val="ppt_x"/>
                                          </p:val>
                                        </p:tav>
                                      </p:tavLst>
                                    </p:anim>
                                    <p:anim calcmode="lin" valueType="num">
                                      <p:cBhvr>
                                        <p:cTn id="48" dur="1000"/>
                                        <p:tgtEl>
                                          <p:spTgt spid="466"/>
                                        </p:tgtEl>
                                        <p:attrNameLst>
                                          <p:attrName>ppt_y</p:attrName>
                                        </p:attrNameLst>
                                      </p:cBhvr>
                                      <p:tavLst>
                                        <p:tav tm="0">
                                          <p:val>
                                            <p:strVal val="ppt_y"/>
                                          </p:val>
                                        </p:tav>
                                        <p:tav tm="100000">
                                          <p:val>
                                            <p:strVal val="ppt_y+.1"/>
                                          </p:val>
                                        </p:tav>
                                      </p:tavLst>
                                    </p:anim>
                                    <p:set>
                                      <p:cBhvr>
                                        <p:cTn id="49" dur="1" fill="hold">
                                          <p:stCondLst>
                                            <p:cond delay="999"/>
                                          </p:stCondLst>
                                        </p:cTn>
                                        <p:tgtEl>
                                          <p:spTgt spid="466"/>
                                        </p:tgtEl>
                                        <p:attrNameLst>
                                          <p:attrName>style.visibility</p:attrName>
                                        </p:attrNameLst>
                                      </p:cBhvr>
                                      <p:to>
                                        <p:strVal val="hidden"/>
                                      </p:to>
                                    </p:set>
                                  </p:childTnLst>
                                </p:cTn>
                              </p:par>
                              <p:par>
                                <p:cTn id="50" presetID="42" presetClass="exit" presetSubtype="0" fill="hold" grpId="0" nodeType="withEffect">
                                  <p:stCondLst>
                                    <p:cond delay="0"/>
                                  </p:stCondLst>
                                  <p:childTnLst>
                                    <p:animEffect transition="out" filter="fade">
                                      <p:cBhvr>
                                        <p:cTn id="51" dur="1000"/>
                                        <p:tgtEl>
                                          <p:spTgt spid="467"/>
                                        </p:tgtEl>
                                      </p:cBhvr>
                                    </p:animEffect>
                                    <p:anim calcmode="lin" valueType="num">
                                      <p:cBhvr>
                                        <p:cTn id="52" dur="1000"/>
                                        <p:tgtEl>
                                          <p:spTgt spid="467"/>
                                        </p:tgtEl>
                                        <p:attrNameLst>
                                          <p:attrName>ppt_x</p:attrName>
                                        </p:attrNameLst>
                                      </p:cBhvr>
                                      <p:tavLst>
                                        <p:tav tm="0">
                                          <p:val>
                                            <p:strVal val="ppt_x"/>
                                          </p:val>
                                        </p:tav>
                                        <p:tav tm="100000">
                                          <p:val>
                                            <p:strVal val="ppt_x"/>
                                          </p:val>
                                        </p:tav>
                                      </p:tavLst>
                                    </p:anim>
                                    <p:anim calcmode="lin" valueType="num">
                                      <p:cBhvr>
                                        <p:cTn id="53" dur="1000"/>
                                        <p:tgtEl>
                                          <p:spTgt spid="467"/>
                                        </p:tgtEl>
                                        <p:attrNameLst>
                                          <p:attrName>ppt_y</p:attrName>
                                        </p:attrNameLst>
                                      </p:cBhvr>
                                      <p:tavLst>
                                        <p:tav tm="0">
                                          <p:val>
                                            <p:strVal val="ppt_y"/>
                                          </p:val>
                                        </p:tav>
                                        <p:tav tm="100000">
                                          <p:val>
                                            <p:strVal val="ppt_y+.1"/>
                                          </p:val>
                                        </p:tav>
                                      </p:tavLst>
                                    </p:anim>
                                    <p:set>
                                      <p:cBhvr>
                                        <p:cTn id="54" dur="1" fill="hold">
                                          <p:stCondLst>
                                            <p:cond delay="999"/>
                                          </p:stCondLst>
                                        </p:cTn>
                                        <p:tgtEl>
                                          <p:spTgt spid="467"/>
                                        </p:tgtEl>
                                        <p:attrNameLst>
                                          <p:attrName>style.visibility</p:attrName>
                                        </p:attrNameLst>
                                      </p:cBhvr>
                                      <p:to>
                                        <p:strVal val="hidden"/>
                                      </p:to>
                                    </p:set>
                                  </p:childTnLst>
                                </p:cTn>
                              </p:par>
                              <p:par>
                                <p:cTn id="55" presetID="42" presetClass="exit" presetSubtype="0" fill="hold" grpId="0" nodeType="withEffect">
                                  <p:stCondLst>
                                    <p:cond delay="0"/>
                                  </p:stCondLst>
                                  <p:childTnLst>
                                    <p:animEffect transition="out" filter="fade">
                                      <p:cBhvr>
                                        <p:cTn id="56" dur="1000"/>
                                        <p:tgtEl>
                                          <p:spTgt spid="468"/>
                                        </p:tgtEl>
                                      </p:cBhvr>
                                    </p:animEffect>
                                    <p:anim calcmode="lin" valueType="num">
                                      <p:cBhvr>
                                        <p:cTn id="57" dur="1000"/>
                                        <p:tgtEl>
                                          <p:spTgt spid="468"/>
                                        </p:tgtEl>
                                        <p:attrNameLst>
                                          <p:attrName>ppt_x</p:attrName>
                                        </p:attrNameLst>
                                      </p:cBhvr>
                                      <p:tavLst>
                                        <p:tav tm="0">
                                          <p:val>
                                            <p:strVal val="ppt_x"/>
                                          </p:val>
                                        </p:tav>
                                        <p:tav tm="100000">
                                          <p:val>
                                            <p:strVal val="ppt_x"/>
                                          </p:val>
                                        </p:tav>
                                      </p:tavLst>
                                    </p:anim>
                                    <p:anim calcmode="lin" valueType="num">
                                      <p:cBhvr>
                                        <p:cTn id="58" dur="1000"/>
                                        <p:tgtEl>
                                          <p:spTgt spid="468"/>
                                        </p:tgtEl>
                                        <p:attrNameLst>
                                          <p:attrName>ppt_y</p:attrName>
                                        </p:attrNameLst>
                                      </p:cBhvr>
                                      <p:tavLst>
                                        <p:tav tm="0">
                                          <p:val>
                                            <p:strVal val="ppt_y"/>
                                          </p:val>
                                        </p:tav>
                                        <p:tav tm="100000">
                                          <p:val>
                                            <p:strVal val="ppt_y+.1"/>
                                          </p:val>
                                        </p:tav>
                                      </p:tavLst>
                                    </p:anim>
                                    <p:set>
                                      <p:cBhvr>
                                        <p:cTn id="59" dur="1" fill="hold">
                                          <p:stCondLst>
                                            <p:cond delay="999"/>
                                          </p:stCondLst>
                                        </p:cTn>
                                        <p:tgtEl>
                                          <p:spTgt spid="468"/>
                                        </p:tgtEl>
                                        <p:attrNameLst>
                                          <p:attrName>style.visibility</p:attrName>
                                        </p:attrNameLst>
                                      </p:cBhvr>
                                      <p:to>
                                        <p:strVal val="hidden"/>
                                      </p:to>
                                    </p:set>
                                  </p:childTnLst>
                                </p:cTn>
                              </p:par>
                              <p:par>
                                <p:cTn id="60" presetID="42" presetClass="exit" presetSubtype="0" fill="hold" grpId="0" nodeType="withEffect">
                                  <p:stCondLst>
                                    <p:cond delay="0"/>
                                  </p:stCondLst>
                                  <p:childTnLst>
                                    <p:animEffect transition="out" filter="fade">
                                      <p:cBhvr>
                                        <p:cTn id="61" dur="1000"/>
                                        <p:tgtEl>
                                          <p:spTgt spid="469"/>
                                        </p:tgtEl>
                                      </p:cBhvr>
                                    </p:animEffect>
                                    <p:anim calcmode="lin" valueType="num">
                                      <p:cBhvr>
                                        <p:cTn id="62" dur="1000"/>
                                        <p:tgtEl>
                                          <p:spTgt spid="469"/>
                                        </p:tgtEl>
                                        <p:attrNameLst>
                                          <p:attrName>ppt_x</p:attrName>
                                        </p:attrNameLst>
                                      </p:cBhvr>
                                      <p:tavLst>
                                        <p:tav tm="0">
                                          <p:val>
                                            <p:strVal val="ppt_x"/>
                                          </p:val>
                                        </p:tav>
                                        <p:tav tm="100000">
                                          <p:val>
                                            <p:strVal val="ppt_x"/>
                                          </p:val>
                                        </p:tav>
                                      </p:tavLst>
                                    </p:anim>
                                    <p:anim calcmode="lin" valueType="num">
                                      <p:cBhvr>
                                        <p:cTn id="63" dur="1000"/>
                                        <p:tgtEl>
                                          <p:spTgt spid="469"/>
                                        </p:tgtEl>
                                        <p:attrNameLst>
                                          <p:attrName>ppt_y</p:attrName>
                                        </p:attrNameLst>
                                      </p:cBhvr>
                                      <p:tavLst>
                                        <p:tav tm="0">
                                          <p:val>
                                            <p:strVal val="ppt_y"/>
                                          </p:val>
                                        </p:tav>
                                        <p:tav tm="100000">
                                          <p:val>
                                            <p:strVal val="ppt_y+.1"/>
                                          </p:val>
                                        </p:tav>
                                      </p:tavLst>
                                    </p:anim>
                                    <p:set>
                                      <p:cBhvr>
                                        <p:cTn id="64" dur="1" fill="hold">
                                          <p:stCondLst>
                                            <p:cond delay="999"/>
                                          </p:stCondLst>
                                        </p:cTn>
                                        <p:tgtEl>
                                          <p:spTgt spid="469"/>
                                        </p:tgtEl>
                                        <p:attrNameLst>
                                          <p:attrName>style.visibility</p:attrName>
                                        </p:attrNameLst>
                                      </p:cBhvr>
                                      <p:to>
                                        <p:strVal val="hidden"/>
                                      </p:to>
                                    </p:set>
                                  </p:childTnLst>
                                </p:cTn>
                              </p:par>
                              <p:par>
                                <p:cTn id="65" presetID="42" presetClass="exit" presetSubtype="0" fill="hold" grpId="0" nodeType="withEffect">
                                  <p:stCondLst>
                                    <p:cond delay="0"/>
                                  </p:stCondLst>
                                  <p:childTnLst>
                                    <p:animEffect transition="out" filter="fade">
                                      <p:cBhvr>
                                        <p:cTn id="66" dur="1000"/>
                                        <p:tgtEl>
                                          <p:spTgt spid="470"/>
                                        </p:tgtEl>
                                      </p:cBhvr>
                                    </p:animEffect>
                                    <p:anim calcmode="lin" valueType="num">
                                      <p:cBhvr>
                                        <p:cTn id="67" dur="1000"/>
                                        <p:tgtEl>
                                          <p:spTgt spid="470"/>
                                        </p:tgtEl>
                                        <p:attrNameLst>
                                          <p:attrName>ppt_x</p:attrName>
                                        </p:attrNameLst>
                                      </p:cBhvr>
                                      <p:tavLst>
                                        <p:tav tm="0">
                                          <p:val>
                                            <p:strVal val="ppt_x"/>
                                          </p:val>
                                        </p:tav>
                                        <p:tav tm="100000">
                                          <p:val>
                                            <p:strVal val="ppt_x"/>
                                          </p:val>
                                        </p:tav>
                                      </p:tavLst>
                                    </p:anim>
                                    <p:anim calcmode="lin" valueType="num">
                                      <p:cBhvr>
                                        <p:cTn id="68" dur="1000"/>
                                        <p:tgtEl>
                                          <p:spTgt spid="470"/>
                                        </p:tgtEl>
                                        <p:attrNameLst>
                                          <p:attrName>ppt_y</p:attrName>
                                        </p:attrNameLst>
                                      </p:cBhvr>
                                      <p:tavLst>
                                        <p:tav tm="0">
                                          <p:val>
                                            <p:strVal val="ppt_y"/>
                                          </p:val>
                                        </p:tav>
                                        <p:tav tm="100000">
                                          <p:val>
                                            <p:strVal val="ppt_y+.1"/>
                                          </p:val>
                                        </p:tav>
                                      </p:tavLst>
                                    </p:anim>
                                    <p:set>
                                      <p:cBhvr>
                                        <p:cTn id="69" dur="1" fill="hold">
                                          <p:stCondLst>
                                            <p:cond delay="999"/>
                                          </p:stCondLst>
                                        </p:cTn>
                                        <p:tgtEl>
                                          <p:spTgt spid="470"/>
                                        </p:tgtEl>
                                        <p:attrNameLst>
                                          <p:attrName>style.visibility</p:attrName>
                                        </p:attrNameLst>
                                      </p:cBhvr>
                                      <p:to>
                                        <p:strVal val="hidden"/>
                                      </p:to>
                                    </p:set>
                                  </p:childTnLst>
                                </p:cTn>
                              </p:par>
                              <p:par>
                                <p:cTn id="70" presetID="42" presetClass="exit" presetSubtype="0" fill="hold" grpId="0" nodeType="withEffect">
                                  <p:stCondLst>
                                    <p:cond delay="0"/>
                                  </p:stCondLst>
                                  <p:childTnLst>
                                    <p:animEffect transition="out" filter="fade">
                                      <p:cBhvr>
                                        <p:cTn id="71" dur="1000"/>
                                        <p:tgtEl>
                                          <p:spTgt spid="471"/>
                                        </p:tgtEl>
                                      </p:cBhvr>
                                    </p:animEffect>
                                    <p:anim calcmode="lin" valueType="num">
                                      <p:cBhvr>
                                        <p:cTn id="72" dur="1000"/>
                                        <p:tgtEl>
                                          <p:spTgt spid="471"/>
                                        </p:tgtEl>
                                        <p:attrNameLst>
                                          <p:attrName>ppt_x</p:attrName>
                                        </p:attrNameLst>
                                      </p:cBhvr>
                                      <p:tavLst>
                                        <p:tav tm="0">
                                          <p:val>
                                            <p:strVal val="ppt_x"/>
                                          </p:val>
                                        </p:tav>
                                        <p:tav tm="100000">
                                          <p:val>
                                            <p:strVal val="ppt_x"/>
                                          </p:val>
                                        </p:tav>
                                      </p:tavLst>
                                    </p:anim>
                                    <p:anim calcmode="lin" valueType="num">
                                      <p:cBhvr>
                                        <p:cTn id="73" dur="1000"/>
                                        <p:tgtEl>
                                          <p:spTgt spid="471"/>
                                        </p:tgtEl>
                                        <p:attrNameLst>
                                          <p:attrName>ppt_y</p:attrName>
                                        </p:attrNameLst>
                                      </p:cBhvr>
                                      <p:tavLst>
                                        <p:tav tm="0">
                                          <p:val>
                                            <p:strVal val="ppt_y"/>
                                          </p:val>
                                        </p:tav>
                                        <p:tav tm="100000">
                                          <p:val>
                                            <p:strVal val="ppt_y+.1"/>
                                          </p:val>
                                        </p:tav>
                                      </p:tavLst>
                                    </p:anim>
                                    <p:set>
                                      <p:cBhvr>
                                        <p:cTn id="74" dur="1" fill="hold">
                                          <p:stCondLst>
                                            <p:cond delay="999"/>
                                          </p:stCondLst>
                                        </p:cTn>
                                        <p:tgtEl>
                                          <p:spTgt spid="471"/>
                                        </p:tgtEl>
                                        <p:attrNameLst>
                                          <p:attrName>style.visibility</p:attrName>
                                        </p:attrNameLst>
                                      </p:cBhvr>
                                      <p:to>
                                        <p:strVal val="hidden"/>
                                      </p:to>
                                    </p:set>
                                  </p:childTnLst>
                                </p:cTn>
                              </p:par>
                              <p:par>
                                <p:cTn id="75" presetID="42" presetClass="exit" presetSubtype="0" fill="hold" grpId="0" nodeType="withEffect">
                                  <p:stCondLst>
                                    <p:cond delay="0"/>
                                  </p:stCondLst>
                                  <p:childTnLst>
                                    <p:animEffect transition="out" filter="fade">
                                      <p:cBhvr>
                                        <p:cTn id="76" dur="1000"/>
                                        <p:tgtEl>
                                          <p:spTgt spid="472"/>
                                        </p:tgtEl>
                                      </p:cBhvr>
                                    </p:animEffect>
                                    <p:anim calcmode="lin" valueType="num">
                                      <p:cBhvr>
                                        <p:cTn id="77" dur="1000"/>
                                        <p:tgtEl>
                                          <p:spTgt spid="472"/>
                                        </p:tgtEl>
                                        <p:attrNameLst>
                                          <p:attrName>ppt_x</p:attrName>
                                        </p:attrNameLst>
                                      </p:cBhvr>
                                      <p:tavLst>
                                        <p:tav tm="0">
                                          <p:val>
                                            <p:strVal val="ppt_x"/>
                                          </p:val>
                                        </p:tav>
                                        <p:tav tm="100000">
                                          <p:val>
                                            <p:strVal val="ppt_x"/>
                                          </p:val>
                                        </p:tav>
                                      </p:tavLst>
                                    </p:anim>
                                    <p:anim calcmode="lin" valueType="num">
                                      <p:cBhvr>
                                        <p:cTn id="78" dur="1000"/>
                                        <p:tgtEl>
                                          <p:spTgt spid="472"/>
                                        </p:tgtEl>
                                        <p:attrNameLst>
                                          <p:attrName>ppt_y</p:attrName>
                                        </p:attrNameLst>
                                      </p:cBhvr>
                                      <p:tavLst>
                                        <p:tav tm="0">
                                          <p:val>
                                            <p:strVal val="ppt_y"/>
                                          </p:val>
                                        </p:tav>
                                        <p:tav tm="100000">
                                          <p:val>
                                            <p:strVal val="ppt_y+.1"/>
                                          </p:val>
                                        </p:tav>
                                      </p:tavLst>
                                    </p:anim>
                                    <p:set>
                                      <p:cBhvr>
                                        <p:cTn id="79" dur="1" fill="hold">
                                          <p:stCondLst>
                                            <p:cond delay="999"/>
                                          </p:stCondLst>
                                        </p:cTn>
                                        <p:tgtEl>
                                          <p:spTgt spid="472"/>
                                        </p:tgtEl>
                                        <p:attrNameLst>
                                          <p:attrName>style.visibility</p:attrName>
                                        </p:attrNameLst>
                                      </p:cBhvr>
                                      <p:to>
                                        <p:strVal val="hidden"/>
                                      </p:to>
                                    </p:set>
                                  </p:childTnLst>
                                </p:cTn>
                              </p:par>
                              <p:par>
                                <p:cTn id="80" presetID="42" presetClass="exit" presetSubtype="0" fill="hold" grpId="0" nodeType="withEffect">
                                  <p:stCondLst>
                                    <p:cond delay="0"/>
                                  </p:stCondLst>
                                  <p:childTnLst>
                                    <p:animEffect transition="out" filter="fade">
                                      <p:cBhvr>
                                        <p:cTn id="81" dur="1000"/>
                                        <p:tgtEl>
                                          <p:spTgt spid="473"/>
                                        </p:tgtEl>
                                      </p:cBhvr>
                                    </p:animEffect>
                                    <p:anim calcmode="lin" valueType="num">
                                      <p:cBhvr>
                                        <p:cTn id="82" dur="1000"/>
                                        <p:tgtEl>
                                          <p:spTgt spid="473"/>
                                        </p:tgtEl>
                                        <p:attrNameLst>
                                          <p:attrName>ppt_x</p:attrName>
                                        </p:attrNameLst>
                                      </p:cBhvr>
                                      <p:tavLst>
                                        <p:tav tm="0">
                                          <p:val>
                                            <p:strVal val="ppt_x"/>
                                          </p:val>
                                        </p:tav>
                                        <p:tav tm="100000">
                                          <p:val>
                                            <p:strVal val="ppt_x"/>
                                          </p:val>
                                        </p:tav>
                                      </p:tavLst>
                                    </p:anim>
                                    <p:anim calcmode="lin" valueType="num">
                                      <p:cBhvr>
                                        <p:cTn id="83" dur="1000"/>
                                        <p:tgtEl>
                                          <p:spTgt spid="473"/>
                                        </p:tgtEl>
                                        <p:attrNameLst>
                                          <p:attrName>ppt_y</p:attrName>
                                        </p:attrNameLst>
                                      </p:cBhvr>
                                      <p:tavLst>
                                        <p:tav tm="0">
                                          <p:val>
                                            <p:strVal val="ppt_y"/>
                                          </p:val>
                                        </p:tav>
                                        <p:tav tm="100000">
                                          <p:val>
                                            <p:strVal val="ppt_y+.1"/>
                                          </p:val>
                                        </p:tav>
                                      </p:tavLst>
                                    </p:anim>
                                    <p:set>
                                      <p:cBhvr>
                                        <p:cTn id="84" dur="1" fill="hold">
                                          <p:stCondLst>
                                            <p:cond delay="999"/>
                                          </p:stCondLst>
                                        </p:cTn>
                                        <p:tgtEl>
                                          <p:spTgt spid="473"/>
                                        </p:tgtEl>
                                        <p:attrNameLst>
                                          <p:attrName>style.visibility</p:attrName>
                                        </p:attrNameLst>
                                      </p:cBhvr>
                                      <p:to>
                                        <p:strVal val="hidden"/>
                                      </p:to>
                                    </p:set>
                                  </p:childTnLst>
                                </p:cTn>
                              </p:par>
                              <p:par>
                                <p:cTn id="85" presetID="42" presetClass="exit" presetSubtype="0" fill="hold" grpId="0" nodeType="withEffect">
                                  <p:stCondLst>
                                    <p:cond delay="0"/>
                                  </p:stCondLst>
                                  <p:childTnLst>
                                    <p:animEffect transition="out" filter="fade">
                                      <p:cBhvr>
                                        <p:cTn id="86" dur="1000"/>
                                        <p:tgtEl>
                                          <p:spTgt spid="474"/>
                                        </p:tgtEl>
                                      </p:cBhvr>
                                    </p:animEffect>
                                    <p:anim calcmode="lin" valueType="num">
                                      <p:cBhvr>
                                        <p:cTn id="87" dur="1000"/>
                                        <p:tgtEl>
                                          <p:spTgt spid="474"/>
                                        </p:tgtEl>
                                        <p:attrNameLst>
                                          <p:attrName>ppt_x</p:attrName>
                                        </p:attrNameLst>
                                      </p:cBhvr>
                                      <p:tavLst>
                                        <p:tav tm="0">
                                          <p:val>
                                            <p:strVal val="ppt_x"/>
                                          </p:val>
                                        </p:tav>
                                        <p:tav tm="100000">
                                          <p:val>
                                            <p:strVal val="ppt_x"/>
                                          </p:val>
                                        </p:tav>
                                      </p:tavLst>
                                    </p:anim>
                                    <p:anim calcmode="lin" valueType="num">
                                      <p:cBhvr>
                                        <p:cTn id="88" dur="1000"/>
                                        <p:tgtEl>
                                          <p:spTgt spid="474"/>
                                        </p:tgtEl>
                                        <p:attrNameLst>
                                          <p:attrName>ppt_y</p:attrName>
                                        </p:attrNameLst>
                                      </p:cBhvr>
                                      <p:tavLst>
                                        <p:tav tm="0">
                                          <p:val>
                                            <p:strVal val="ppt_y"/>
                                          </p:val>
                                        </p:tav>
                                        <p:tav tm="100000">
                                          <p:val>
                                            <p:strVal val="ppt_y+.1"/>
                                          </p:val>
                                        </p:tav>
                                      </p:tavLst>
                                    </p:anim>
                                    <p:set>
                                      <p:cBhvr>
                                        <p:cTn id="89" dur="1" fill="hold">
                                          <p:stCondLst>
                                            <p:cond delay="999"/>
                                          </p:stCondLst>
                                        </p:cTn>
                                        <p:tgtEl>
                                          <p:spTgt spid="474"/>
                                        </p:tgtEl>
                                        <p:attrNameLst>
                                          <p:attrName>style.visibility</p:attrName>
                                        </p:attrNameLst>
                                      </p:cBhvr>
                                      <p:to>
                                        <p:strVal val="hidden"/>
                                      </p:to>
                                    </p:set>
                                  </p:childTnLst>
                                </p:cTn>
                              </p:par>
                              <p:par>
                                <p:cTn id="90" presetID="42" presetClass="exit" presetSubtype="0" fill="hold" grpId="0" nodeType="withEffect">
                                  <p:stCondLst>
                                    <p:cond delay="0"/>
                                  </p:stCondLst>
                                  <p:childTnLst>
                                    <p:animEffect transition="out" filter="fade">
                                      <p:cBhvr>
                                        <p:cTn id="91" dur="1000"/>
                                        <p:tgtEl>
                                          <p:spTgt spid="475"/>
                                        </p:tgtEl>
                                      </p:cBhvr>
                                    </p:animEffect>
                                    <p:anim calcmode="lin" valueType="num">
                                      <p:cBhvr>
                                        <p:cTn id="92" dur="1000"/>
                                        <p:tgtEl>
                                          <p:spTgt spid="475"/>
                                        </p:tgtEl>
                                        <p:attrNameLst>
                                          <p:attrName>ppt_x</p:attrName>
                                        </p:attrNameLst>
                                      </p:cBhvr>
                                      <p:tavLst>
                                        <p:tav tm="0">
                                          <p:val>
                                            <p:strVal val="ppt_x"/>
                                          </p:val>
                                        </p:tav>
                                        <p:tav tm="100000">
                                          <p:val>
                                            <p:strVal val="ppt_x"/>
                                          </p:val>
                                        </p:tav>
                                      </p:tavLst>
                                    </p:anim>
                                    <p:anim calcmode="lin" valueType="num">
                                      <p:cBhvr>
                                        <p:cTn id="93" dur="1000"/>
                                        <p:tgtEl>
                                          <p:spTgt spid="475"/>
                                        </p:tgtEl>
                                        <p:attrNameLst>
                                          <p:attrName>ppt_y</p:attrName>
                                        </p:attrNameLst>
                                      </p:cBhvr>
                                      <p:tavLst>
                                        <p:tav tm="0">
                                          <p:val>
                                            <p:strVal val="ppt_y"/>
                                          </p:val>
                                        </p:tav>
                                        <p:tav tm="100000">
                                          <p:val>
                                            <p:strVal val="ppt_y+.1"/>
                                          </p:val>
                                        </p:tav>
                                      </p:tavLst>
                                    </p:anim>
                                    <p:set>
                                      <p:cBhvr>
                                        <p:cTn id="94" dur="1" fill="hold">
                                          <p:stCondLst>
                                            <p:cond delay="999"/>
                                          </p:stCondLst>
                                        </p:cTn>
                                        <p:tgtEl>
                                          <p:spTgt spid="475"/>
                                        </p:tgtEl>
                                        <p:attrNameLst>
                                          <p:attrName>style.visibility</p:attrName>
                                        </p:attrNameLst>
                                      </p:cBhvr>
                                      <p:to>
                                        <p:strVal val="hidden"/>
                                      </p:to>
                                    </p:set>
                                  </p:childTnLst>
                                </p:cTn>
                              </p:par>
                              <p:par>
                                <p:cTn id="95" presetID="42" presetClass="exit" presetSubtype="0" fill="hold" grpId="0" nodeType="withEffect">
                                  <p:stCondLst>
                                    <p:cond delay="0"/>
                                  </p:stCondLst>
                                  <p:childTnLst>
                                    <p:animEffect transition="out" filter="fade">
                                      <p:cBhvr>
                                        <p:cTn id="96" dur="1000"/>
                                        <p:tgtEl>
                                          <p:spTgt spid="476"/>
                                        </p:tgtEl>
                                      </p:cBhvr>
                                    </p:animEffect>
                                    <p:anim calcmode="lin" valueType="num">
                                      <p:cBhvr>
                                        <p:cTn id="97" dur="1000"/>
                                        <p:tgtEl>
                                          <p:spTgt spid="476"/>
                                        </p:tgtEl>
                                        <p:attrNameLst>
                                          <p:attrName>ppt_x</p:attrName>
                                        </p:attrNameLst>
                                      </p:cBhvr>
                                      <p:tavLst>
                                        <p:tav tm="0">
                                          <p:val>
                                            <p:strVal val="ppt_x"/>
                                          </p:val>
                                        </p:tav>
                                        <p:tav tm="100000">
                                          <p:val>
                                            <p:strVal val="ppt_x"/>
                                          </p:val>
                                        </p:tav>
                                      </p:tavLst>
                                    </p:anim>
                                    <p:anim calcmode="lin" valueType="num">
                                      <p:cBhvr>
                                        <p:cTn id="98" dur="1000"/>
                                        <p:tgtEl>
                                          <p:spTgt spid="476"/>
                                        </p:tgtEl>
                                        <p:attrNameLst>
                                          <p:attrName>ppt_y</p:attrName>
                                        </p:attrNameLst>
                                      </p:cBhvr>
                                      <p:tavLst>
                                        <p:tav tm="0">
                                          <p:val>
                                            <p:strVal val="ppt_y"/>
                                          </p:val>
                                        </p:tav>
                                        <p:tav tm="100000">
                                          <p:val>
                                            <p:strVal val="ppt_y+.1"/>
                                          </p:val>
                                        </p:tav>
                                      </p:tavLst>
                                    </p:anim>
                                    <p:set>
                                      <p:cBhvr>
                                        <p:cTn id="99" dur="1" fill="hold">
                                          <p:stCondLst>
                                            <p:cond delay="999"/>
                                          </p:stCondLst>
                                        </p:cTn>
                                        <p:tgtEl>
                                          <p:spTgt spid="476"/>
                                        </p:tgtEl>
                                        <p:attrNameLst>
                                          <p:attrName>style.visibility</p:attrName>
                                        </p:attrNameLst>
                                      </p:cBhvr>
                                      <p:to>
                                        <p:strVal val="hidden"/>
                                      </p:to>
                                    </p:set>
                                  </p:childTnLst>
                                </p:cTn>
                              </p:par>
                              <p:par>
                                <p:cTn id="100" presetID="42" presetClass="exit" presetSubtype="0" fill="hold" grpId="0" nodeType="withEffect">
                                  <p:stCondLst>
                                    <p:cond delay="0"/>
                                  </p:stCondLst>
                                  <p:childTnLst>
                                    <p:animEffect transition="out" filter="fade">
                                      <p:cBhvr>
                                        <p:cTn id="101" dur="1000"/>
                                        <p:tgtEl>
                                          <p:spTgt spid="477"/>
                                        </p:tgtEl>
                                      </p:cBhvr>
                                    </p:animEffect>
                                    <p:anim calcmode="lin" valueType="num">
                                      <p:cBhvr>
                                        <p:cTn id="102" dur="1000"/>
                                        <p:tgtEl>
                                          <p:spTgt spid="477"/>
                                        </p:tgtEl>
                                        <p:attrNameLst>
                                          <p:attrName>ppt_x</p:attrName>
                                        </p:attrNameLst>
                                      </p:cBhvr>
                                      <p:tavLst>
                                        <p:tav tm="0">
                                          <p:val>
                                            <p:strVal val="ppt_x"/>
                                          </p:val>
                                        </p:tav>
                                        <p:tav tm="100000">
                                          <p:val>
                                            <p:strVal val="ppt_x"/>
                                          </p:val>
                                        </p:tav>
                                      </p:tavLst>
                                    </p:anim>
                                    <p:anim calcmode="lin" valueType="num">
                                      <p:cBhvr>
                                        <p:cTn id="103" dur="1000"/>
                                        <p:tgtEl>
                                          <p:spTgt spid="477"/>
                                        </p:tgtEl>
                                        <p:attrNameLst>
                                          <p:attrName>ppt_y</p:attrName>
                                        </p:attrNameLst>
                                      </p:cBhvr>
                                      <p:tavLst>
                                        <p:tav tm="0">
                                          <p:val>
                                            <p:strVal val="ppt_y"/>
                                          </p:val>
                                        </p:tav>
                                        <p:tav tm="100000">
                                          <p:val>
                                            <p:strVal val="ppt_y+.1"/>
                                          </p:val>
                                        </p:tav>
                                      </p:tavLst>
                                    </p:anim>
                                    <p:set>
                                      <p:cBhvr>
                                        <p:cTn id="104" dur="1" fill="hold">
                                          <p:stCondLst>
                                            <p:cond delay="999"/>
                                          </p:stCondLst>
                                        </p:cTn>
                                        <p:tgtEl>
                                          <p:spTgt spid="477"/>
                                        </p:tgtEl>
                                        <p:attrNameLst>
                                          <p:attrName>style.visibility</p:attrName>
                                        </p:attrNameLst>
                                      </p:cBhvr>
                                      <p:to>
                                        <p:strVal val="hidden"/>
                                      </p:to>
                                    </p:set>
                                  </p:childTnLst>
                                </p:cTn>
                              </p:par>
                              <p:par>
                                <p:cTn id="105" presetID="42" presetClass="exit" presetSubtype="0" fill="hold" grpId="0" nodeType="withEffect">
                                  <p:stCondLst>
                                    <p:cond delay="0"/>
                                  </p:stCondLst>
                                  <p:childTnLst>
                                    <p:animEffect transition="out" filter="fade">
                                      <p:cBhvr>
                                        <p:cTn id="106" dur="1000"/>
                                        <p:tgtEl>
                                          <p:spTgt spid="478"/>
                                        </p:tgtEl>
                                      </p:cBhvr>
                                    </p:animEffect>
                                    <p:anim calcmode="lin" valueType="num">
                                      <p:cBhvr>
                                        <p:cTn id="107" dur="1000"/>
                                        <p:tgtEl>
                                          <p:spTgt spid="478"/>
                                        </p:tgtEl>
                                        <p:attrNameLst>
                                          <p:attrName>ppt_x</p:attrName>
                                        </p:attrNameLst>
                                      </p:cBhvr>
                                      <p:tavLst>
                                        <p:tav tm="0">
                                          <p:val>
                                            <p:strVal val="ppt_x"/>
                                          </p:val>
                                        </p:tav>
                                        <p:tav tm="100000">
                                          <p:val>
                                            <p:strVal val="ppt_x"/>
                                          </p:val>
                                        </p:tav>
                                      </p:tavLst>
                                    </p:anim>
                                    <p:anim calcmode="lin" valueType="num">
                                      <p:cBhvr>
                                        <p:cTn id="108" dur="1000"/>
                                        <p:tgtEl>
                                          <p:spTgt spid="478"/>
                                        </p:tgtEl>
                                        <p:attrNameLst>
                                          <p:attrName>ppt_y</p:attrName>
                                        </p:attrNameLst>
                                      </p:cBhvr>
                                      <p:tavLst>
                                        <p:tav tm="0">
                                          <p:val>
                                            <p:strVal val="ppt_y"/>
                                          </p:val>
                                        </p:tav>
                                        <p:tav tm="100000">
                                          <p:val>
                                            <p:strVal val="ppt_y+.1"/>
                                          </p:val>
                                        </p:tav>
                                      </p:tavLst>
                                    </p:anim>
                                    <p:set>
                                      <p:cBhvr>
                                        <p:cTn id="109" dur="1" fill="hold">
                                          <p:stCondLst>
                                            <p:cond delay="999"/>
                                          </p:stCondLst>
                                        </p:cTn>
                                        <p:tgtEl>
                                          <p:spTgt spid="478"/>
                                        </p:tgtEl>
                                        <p:attrNameLst>
                                          <p:attrName>style.visibility</p:attrName>
                                        </p:attrNameLst>
                                      </p:cBhvr>
                                      <p:to>
                                        <p:strVal val="hidden"/>
                                      </p:to>
                                    </p:set>
                                  </p:childTnLst>
                                </p:cTn>
                              </p:par>
                              <p:par>
                                <p:cTn id="110" presetID="42" presetClass="exit" presetSubtype="0" fill="hold" grpId="0" nodeType="withEffect">
                                  <p:stCondLst>
                                    <p:cond delay="0"/>
                                  </p:stCondLst>
                                  <p:childTnLst>
                                    <p:animEffect transition="out" filter="fade">
                                      <p:cBhvr>
                                        <p:cTn id="111" dur="1000"/>
                                        <p:tgtEl>
                                          <p:spTgt spid="479"/>
                                        </p:tgtEl>
                                      </p:cBhvr>
                                    </p:animEffect>
                                    <p:anim calcmode="lin" valueType="num">
                                      <p:cBhvr>
                                        <p:cTn id="112" dur="1000"/>
                                        <p:tgtEl>
                                          <p:spTgt spid="479"/>
                                        </p:tgtEl>
                                        <p:attrNameLst>
                                          <p:attrName>ppt_x</p:attrName>
                                        </p:attrNameLst>
                                      </p:cBhvr>
                                      <p:tavLst>
                                        <p:tav tm="0">
                                          <p:val>
                                            <p:strVal val="ppt_x"/>
                                          </p:val>
                                        </p:tav>
                                        <p:tav tm="100000">
                                          <p:val>
                                            <p:strVal val="ppt_x"/>
                                          </p:val>
                                        </p:tav>
                                      </p:tavLst>
                                    </p:anim>
                                    <p:anim calcmode="lin" valueType="num">
                                      <p:cBhvr>
                                        <p:cTn id="113" dur="1000"/>
                                        <p:tgtEl>
                                          <p:spTgt spid="479"/>
                                        </p:tgtEl>
                                        <p:attrNameLst>
                                          <p:attrName>ppt_y</p:attrName>
                                        </p:attrNameLst>
                                      </p:cBhvr>
                                      <p:tavLst>
                                        <p:tav tm="0">
                                          <p:val>
                                            <p:strVal val="ppt_y"/>
                                          </p:val>
                                        </p:tav>
                                        <p:tav tm="100000">
                                          <p:val>
                                            <p:strVal val="ppt_y+.1"/>
                                          </p:val>
                                        </p:tav>
                                      </p:tavLst>
                                    </p:anim>
                                    <p:set>
                                      <p:cBhvr>
                                        <p:cTn id="114" dur="1" fill="hold">
                                          <p:stCondLst>
                                            <p:cond delay="999"/>
                                          </p:stCondLst>
                                        </p:cTn>
                                        <p:tgtEl>
                                          <p:spTgt spid="479"/>
                                        </p:tgtEl>
                                        <p:attrNameLst>
                                          <p:attrName>style.visibility</p:attrName>
                                        </p:attrNameLst>
                                      </p:cBhvr>
                                      <p:to>
                                        <p:strVal val="hidden"/>
                                      </p:to>
                                    </p:set>
                                  </p:childTnLst>
                                </p:cTn>
                              </p:par>
                              <p:par>
                                <p:cTn id="115" presetID="42" presetClass="exit" presetSubtype="0" fill="hold" grpId="0" nodeType="withEffect">
                                  <p:stCondLst>
                                    <p:cond delay="0"/>
                                  </p:stCondLst>
                                  <p:childTnLst>
                                    <p:animEffect transition="out" filter="fade">
                                      <p:cBhvr>
                                        <p:cTn id="116" dur="1000"/>
                                        <p:tgtEl>
                                          <p:spTgt spid="480"/>
                                        </p:tgtEl>
                                      </p:cBhvr>
                                    </p:animEffect>
                                    <p:anim calcmode="lin" valueType="num">
                                      <p:cBhvr>
                                        <p:cTn id="117" dur="1000"/>
                                        <p:tgtEl>
                                          <p:spTgt spid="480"/>
                                        </p:tgtEl>
                                        <p:attrNameLst>
                                          <p:attrName>ppt_x</p:attrName>
                                        </p:attrNameLst>
                                      </p:cBhvr>
                                      <p:tavLst>
                                        <p:tav tm="0">
                                          <p:val>
                                            <p:strVal val="ppt_x"/>
                                          </p:val>
                                        </p:tav>
                                        <p:tav tm="100000">
                                          <p:val>
                                            <p:strVal val="ppt_x"/>
                                          </p:val>
                                        </p:tav>
                                      </p:tavLst>
                                    </p:anim>
                                    <p:anim calcmode="lin" valueType="num">
                                      <p:cBhvr>
                                        <p:cTn id="118" dur="1000"/>
                                        <p:tgtEl>
                                          <p:spTgt spid="480"/>
                                        </p:tgtEl>
                                        <p:attrNameLst>
                                          <p:attrName>ppt_y</p:attrName>
                                        </p:attrNameLst>
                                      </p:cBhvr>
                                      <p:tavLst>
                                        <p:tav tm="0">
                                          <p:val>
                                            <p:strVal val="ppt_y"/>
                                          </p:val>
                                        </p:tav>
                                        <p:tav tm="100000">
                                          <p:val>
                                            <p:strVal val="ppt_y+.1"/>
                                          </p:val>
                                        </p:tav>
                                      </p:tavLst>
                                    </p:anim>
                                    <p:set>
                                      <p:cBhvr>
                                        <p:cTn id="119" dur="1" fill="hold">
                                          <p:stCondLst>
                                            <p:cond delay="999"/>
                                          </p:stCondLst>
                                        </p:cTn>
                                        <p:tgtEl>
                                          <p:spTgt spid="480"/>
                                        </p:tgtEl>
                                        <p:attrNameLst>
                                          <p:attrName>style.visibility</p:attrName>
                                        </p:attrNameLst>
                                      </p:cBhvr>
                                      <p:to>
                                        <p:strVal val="hidden"/>
                                      </p:to>
                                    </p:set>
                                  </p:childTnLst>
                                </p:cTn>
                              </p:par>
                              <p:par>
                                <p:cTn id="120" presetID="42" presetClass="exit" presetSubtype="0" fill="hold" grpId="0" nodeType="withEffect">
                                  <p:stCondLst>
                                    <p:cond delay="0"/>
                                  </p:stCondLst>
                                  <p:childTnLst>
                                    <p:animEffect transition="out" filter="fade">
                                      <p:cBhvr>
                                        <p:cTn id="121" dur="1000"/>
                                        <p:tgtEl>
                                          <p:spTgt spid="482"/>
                                        </p:tgtEl>
                                      </p:cBhvr>
                                    </p:animEffect>
                                    <p:anim calcmode="lin" valueType="num">
                                      <p:cBhvr>
                                        <p:cTn id="122" dur="1000"/>
                                        <p:tgtEl>
                                          <p:spTgt spid="482"/>
                                        </p:tgtEl>
                                        <p:attrNameLst>
                                          <p:attrName>ppt_x</p:attrName>
                                        </p:attrNameLst>
                                      </p:cBhvr>
                                      <p:tavLst>
                                        <p:tav tm="0">
                                          <p:val>
                                            <p:strVal val="ppt_x"/>
                                          </p:val>
                                        </p:tav>
                                        <p:tav tm="100000">
                                          <p:val>
                                            <p:strVal val="ppt_x"/>
                                          </p:val>
                                        </p:tav>
                                      </p:tavLst>
                                    </p:anim>
                                    <p:anim calcmode="lin" valueType="num">
                                      <p:cBhvr>
                                        <p:cTn id="123" dur="1000"/>
                                        <p:tgtEl>
                                          <p:spTgt spid="482"/>
                                        </p:tgtEl>
                                        <p:attrNameLst>
                                          <p:attrName>ppt_y</p:attrName>
                                        </p:attrNameLst>
                                      </p:cBhvr>
                                      <p:tavLst>
                                        <p:tav tm="0">
                                          <p:val>
                                            <p:strVal val="ppt_y"/>
                                          </p:val>
                                        </p:tav>
                                        <p:tav tm="100000">
                                          <p:val>
                                            <p:strVal val="ppt_y+.1"/>
                                          </p:val>
                                        </p:tav>
                                      </p:tavLst>
                                    </p:anim>
                                    <p:set>
                                      <p:cBhvr>
                                        <p:cTn id="124" dur="1" fill="hold">
                                          <p:stCondLst>
                                            <p:cond delay="999"/>
                                          </p:stCondLst>
                                        </p:cTn>
                                        <p:tgtEl>
                                          <p:spTgt spid="482"/>
                                        </p:tgtEl>
                                        <p:attrNameLst>
                                          <p:attrName>style.visibility</p:attrName>
                                        </p:attrNameLst>
                                      </p:cBhvr>
                                      <p:to>
                                        <p:strVal val="hidden"/>
                                      </p:to>
                                    </p:set>
                                  </p:childTnLst>
                                </p:cTn>
                              </p:par>
                              <p:par>
                                <p:cTn id="125" presetID="42" presetClass="exit" presetSubtype="0" fill="hold" grpId="0" nodeType="withEffect">
                                  <p:stCondLst>
                                    <p:cond delay="0"/>
                                  </p:stCondLst>
                                  <p:childTnLst>
                                    <p:animEffect transition="out" filter="fade">
                                      <p:cBhvr>
                                        <p:cTn id="126" dur="1000"/>
                                        <p:tgtEl>
                                          <p:spTgt spid="483"/>
                                        </p:tgtEl>
                                      </p:cBhvr>
                                    </p:animEffect>
                                    <p:anim calcmode="lin" valueType="num">
                                      <p:cBhvr>
                                        <p:cTn id="127" dur="1000"/>
                                        <p:tgtEl>
                                          <p:spTgt spid="483"/>
                                        </p:tgtEl>
                                        <p:attrNameLst>
                                          <p:attrName>ppt_x</p:attrName>
                                        </p:attrNameLst>
                                      </p:cBhvr>
                                      <p:tavLst>
                                        <p:tav tm="0">
                                          <p:val>
                                            <p:strVal val="ppt_x"/>
                                          </p:val>
                                        </p:tav>
                                        <p:tav tm="100000">
                                          <p:val>
                                            <p:strVal val="ppt_x"/>
                                          </p:val>
                                        </p:tav>
                                      </p:tavLst>
                                    </p:anim>
                                    <p:anim calcmode="lin" valueType="num">
                                      <p:cBhvr>
                                        <p:cTn id="128" dur="1000"/>
                                        <p:tgtEl>
                                          <p:spTgt spid="483"/>
                                        </p:tgtEl>
                                        <p:attrNameLst>
                                          <p:attrName>ppt_y</p:attrName>
                                        </p:attrNameLst>
                                      </p:cBhvr>
                                      <p:tavLst>
                                        <p:tav tm="0">
                                          <p:val>
                                            <p:strVal val="ppt_y"/>
                                          </p:val>
                                        </p:tav>
                                        <p:tav tm="100000">
                                          <p:val>
                                            <p:strVal val="ppt_y+.1"/>
                                          </p:val>
                                        </p:tav>
                                      </p:tavLst>
                                    </p:anim>
                                    <p:set>
                                      <p:cBhvr>
                                        <p:cTn id="129" dur="1" fill="hold">
                                          <p:stCondLst>
                                            <p:cond delay="999"/>
                                          </p:stCondLst>
                                        </p:cTn>
                                        <p:tgtEl>
                                          <p:spTgt spid="483"/>
                                        </p:tgtEl>
                                        <p:attrNameLst>
                                          <p:attrName>style.visibility</p:attrName>
                                        </p:attrNameLst>
                                      </p:cBhvr>
                                      <p:to>
                                        <p:strVal val="hidden"/>
                                      </p:to>
                                    </p:set>
                                  </p:childTnLst>
                                </p:cTn>
                              </p:par>
                              <p:par>
                                <p:cTn id="130" presetID="42" presetClass="exit" presetSubtype="0" fill="hold" grpId="0" nodeType="withEffect">
                                  <p:stCondLst>
                                    <p:cond delay="0"/>
                                  </p:stCondLst>
                                  <p:childTnLst>
                                    <p:animEffect transition="out" filter="fade">
                                      <p:cBhvr>
                                        <p:cTn id="131" dur="1000"/>
                                        <p:tgtEl>
                                          <p:spTgt spid="484"/>
                                        </p:tgtEl>
                                      </p:cBhvr>
                                    </p:animEffect>
                                    <p:anim calcmode="lin" valueType="num">
                                      <p:cBhvr>
                                        <p:cTn id="132" dur="1000"/>
                                        <p:tgtEl>
                                          <p:spTgt spid="484"/>
                                        </p:tgtEl>
                                        <p:attrNameLst>
                                          <p:attrName>ppt_x</p:attrName>
                                        </p:attrNameLst>
                                      </p:cBhvr>
                                      <p:tavLst>
                                        <p:tav tm="0">
                                          <p:val>
                                            <p:strVal val="ppt_x"/>
                                          </p:val>
                                        </p:tav>
                                        <p:tav tm="100000">
                                          <p:val>
                                            <p:strVal val="ppt_x"/>
                                          </p:val>
                                        </p:tav>
                                      </p:tavLst>
                                    </p:anim>
                                    <p:anim calcmode="lin" valueType="num">
                                      <p:cBhvr>
                                        <p:cTn id="133" dur="1000"/>
                                        <p:tgtEl>
                                          <p:spTgt spid="484"/>
                                        </p:tgtEl>
                                        <p:attrNameLst>
                                          <p:attrName>ppt_y</p:attrName>
                                        </p:attrNameLst>
                                      </p:cBhvr>
                                      <p:tavLst>
                                        <p:tav tm="0">
                                          <p:val>
                                            <p:strVal val="ppt_y"/>
                                          </p:val>
                                        </p:tav>
                                        <p:tav tm="100000">
                                          <p:val>
                                            <p:strVal val="ppt_y+.1"/>
                                          </p:val>
                                        </p:tav>
                                      </p:tavLst>
                                    </p:anim>
                                    <p:set>
                                      <p:cBhvr>
                                        <p:cTn id="134" dur="1" fill="hold">
                                          <p:stCondLst>
                                            <p:cond delay="999"/>
                                          </p:stCondLst>
                                        </p:cTn>
                                        <p:tgtEl>
                                          <p:spTgt spid="484"/>
                                        </p:tgtEl>
                                        <p:attrNameLst>
                                          <p:attrName>style.visibility</p:attrName>
                                        </p:attrNameLst>
                                      </p:cBhvr>
                                      <p:to>
                                        <p:strVal val="hidden"/>
                                      </p:to>
                                    </p:set>
                                  </p:childTnLst>
                                </p:cTn>
                              </p:par>
                              <p:par>
                                <p:cTn id="135" presetID="42" presetClass="exit" presetSubtype="0" fill="hold" grpId="0" nodeType="withEffect">
                                  <p:stCondLst>
                                    <p:cond delay="0"/>
                                  </p:stCondLst>
                                  <p:childTnLst>
                                    <p:animEffect transition="out" filter="fade">
                                      <p:cBhvr>
                                        <p:cTn id="136" dur="1000"/>
                                        <p:tgtEl>
                                          <p:spTgt spid="485"/>
                                        </p:tgtEl>
                                      </p:cBhvr>
                                    </p:animEffect>
                                    <p:anim calcmode="lin" valueType="num">
                                      <p:cBhvr>
                                        <p:cTn id="137" dur="1000"/>
                                        <p:tgtEl>
                                          <p:spTgt spid="485"/>
                                        </p:tgtEl>
                                        <p:attrNameLst>
                                          <p:attrName>ppt_x</p:attrName>
                                        </p:attrNameLst>
                                      </p:cBhvr>
                                      <p:tavLst>
                                        <p:tav tm="0">
                                          <p:val>
                                            <p:strVal val="ppt_x"/>
                                          </p:val>
                                        </p:tav>
                                        <p:tav tm="100000">
                                          <p:val>
                                            <p:strVal val="ppt_x"/>
                                          </p:val>
                                        </p:tav>
                                      </p:tavLst>
                                    </p:anim>
                                    <p:anim calcmode="lin" valueType="num">
                                      <p:cBhvr>
                                        <p:cTn id="138" dur="1000"/>
                                        <p:tgtEl>
                                          <p:spTgt spid="485"/>
                                        </p:tgtEl>
                                        <p:attrNameLst>
                                          <p:attrName>ppt_y</p:attrName>
                                        </p:attrNameLst>
                                      </p:cBhvr>
                                      <p:tavLst>
                                        <p:tav tm="0">
                                          <p:val>
                                            <p:strVal val="ppt_y"/>
                                          </p:val>
                                        </p:tav>
                                        <p:tav tm="100000">
                                          <p:val>
                                            <p:strVal val="ppt_y+.1"/>
                                          </p:val>
                                        </p:tav>
                                      </p:tavLst>
                                    </p:anim>
                                    <p:set>
                                      <p:cBhvr>
                                        <p:cTn id="139" dur="1" fill="hold">
                                          <p:stCondLst>
                                            <p:cond delay="999"/>
                                          </p:stCondLst>
                                        </p:cTn>
                                        <p:tgtEl>
                                          <p:spTgt spid="485"/>
                                        </p:tgtEl>
                                        <p:attrNameLst>
                                          <p:attrName>style.visibility</p:attrName>
                                        </p:attrNameLst>
                                      </p:cBhvr>
                                      <p:to>
                                        <p:strVal val="hidden"/>
                                      </p:to>
                                    </p:set>
                                  </p:childTnLst>
                                </p:cTn>
                              </p:par>
                              <p:par>
                                <p:cTn id="140" presetID="42" presetClass="exit" presetSubtype="0" fill="hold" grpId="0" nodeType="withEffect">
                                  <p:stCondLst>
                                    <p:cond delay="0"/>
                                  </p:stCondLst>
                                  <p:childTnLst>
                                    <p:animEffect transition="out" filter="fade">
                                      <p:cBhvr>
                                        <p:cTn id="141" dur="1000"/>
                                        <p:tgtEl>
                                          <p:spTgt spid="486"/>
                                        </p:tgtEl>
                                      </p:cBhvr>
                                    </p:animEffect>
                                    <p:anim calcmode="lin" valueType="num">
                                      <p:cBhvr>
                                        <p:cTn id="142" dur="1000"/>
                                        <p:tgtEl>
                                          <p:spTgt spid="486"/>
                                        </p:tgtEl>
                                        <p:attrNameLst>
                                          <p:attrName>ppt_x</p:attrName>
                                        </p:attrNameLst>
                                      </p:cBhvr>
                                      <p:tavLst>
                                        <p:tav tm="0">
                                          <p:val>
                                            <p:strVal val="ppt_x"/>
                                          </p:val>
                                        </p:tav>
                                        <p:tav tm="100000">
                                          <p:val>
                                            <p:strVal val="ppt_x"/>
                                          </p:val>
                                        </p:tav>
                                      </p:tavLst>
                                    </p:anim>
                                    <p:anim calcmode="lin" valueType="num">
                                      <p:cBhvr>
                                        <p:cTn id="143" dur="1000"/>
                                        <p:tgtEl>
                                          <p:spTgt spid="486"/>
                                        </p:tgtEl>
                                        <p:attrNameLst>
                                          <p:attrName>ppt_y</p:attrName>
                                        </p:attrNameLst>
                                      </p:cBhvr>
                                      <p:tavLst>
                                        <p:tav tm="0">
                                          <p:val>
                                            <p:strVal val="ppt_y"/>
                                          </p:val>
                                        </p:tav>
                                        <p:tav tm="100000">
                                          <p:val>
                                            <p:strVal val="ppt_y+.1"/>
                                          </p:val>
                                        </p:tav>
                                      </p:tavLst>
                                    </p:anim>
                                    <p:set>
                                      <p:cBhvr>
                                        <p:cTn id="144" dur="1" fill="hold">
                                          <p:stCondLst>
                                            <p:cond delay="999"/>
                                          </p:stCondLst>
                                        </p:cTn>
                                        <p:tgtEl>
                                          <p:spTgt spid="486"/>
                                        </p:tgtEl>
                                        <p:attrNameLst>
                                          <p:attrName>style.visibility</p:attrName>
                                        </p:attrNameLst>
                                      </p:cBhvr>
                                      <p:to>
                                        <p:strVal val="hidden"/>
                                      </p:to>
                                    </p:set>
                                  </p:childTnLst>
                                </p:cTn>
                              </p:par>
                              <p:par>
                                <p:cTn id="145" presetID="42" presetClass="exit" presetSubtype="0" fill="hold" grpId="0" nodeType="withEffect">
                                  <p:stCondLst>
                                    <p:cond delay="0"/>
                                  </p:stCondLst>
                                  <p:childTnLst>
                                    <p:animEffect transition="out" filter="fade">
                                      <p:cBhvr>
                                        <p:cTn id="146" dur="1000"/>
                                        <p:tgtEl>
                                          <p:spTgt spid="487"/>
                                        </p:tgtEl>
                                      </p:cBhvr>
                                    </p:animEffect>
                                    <p:anim calcmode="lin" valueType="num">
                                      <p:cBhvr>
                                        <p:cTn id="147" dur="1000"/>
                                        <p:tgtEl>
                                          <p:spTgt spid="487"/>
                                        </p:tgtEl>
                                        <p:attrNameLst>
                                          <p:attrName>ppt_x</p:attrName>
                                        </p:attrNameLst>
                                      </p:cBhvr>
                                      <p:tavLst>
                                        <p:tav tm="0">
                                          <p:val>
                                            <p:strVal val="ppt_x"/>
                                          </p:val>
                                        </p:tav>
                                        <p:tav tm="100000">
                                          <p:val>
                                            <p:strVal val="ppt_x"/>
                                          </p:val>
                                        </p:tav>
                                      </p:tavLst>
                                    </p:anim>
                                    <p:anim calcmode="lin" valueType="num">
                                      <p:cBhvr>
                                        <p:cTn id="148" dur="1000"/>
                                        <p:tgtEl>
                                          <p:spTgt spid="487"/>
                                        </p:tgtEl>
                                        <p:attrNameLst>
                                          <p:attrName>ppt_y</p:attrName>
                                        </p:attrNameLst>
                                      </p:cBhvr>
                                      <p:tavLst>
                                        <p:tav tm="0">
                                          <p:val>
                                            <p:strVal val="ppt_y"/>
                                          </p:val>
                                        </p:tav>
                                        <p:tav tm="100000">
                                          <p:val>
                                            <p:strVal val="ppt_y+.1"/>
                                          </p:val>
                                        </p:tav>
                                      </p:tavLst>
                                    </p:anim>
                                    <p:set>
                                      <p:cBhvr>
                                        <p:cTn id="149" dur="1" fill="hold">
                                          <p:stCondLst>
                                            <p:cond delay="999"/>
                                          </p:stCondLst>
                                        </p:cTn>
                                        <p:tgtEl>
                                          <p:spTgt spid="487"/>
                                        </p:tgtEl>
                                        <p:attrNameLst>
                                          <p:attrName>style.visibility</p:attrName>
                                        </p:attrNameLst>
                                      </p:cBhvr>
                                      <p:to>
                                        <p:strVal val="hidden"/>
                                      </p:to>
                                    </p:set>
                                  </p:childTnLst>
                                </p:cTn>
                              </p:par>
                              <p:par>
                                <p:cTn id="150" presetID="42" presetClass="exit" presetSubtype="0" fill="hold" grpId="0" nodeType="withEffect">
                                  <p:stCondLst>
                                    <p:cond delay="0"/>
                                  </p:stCondLst>
                                  <p:childTnLst>
                                    <p:animEffect transition="out" filter="fade">
                                      <p:cBhvr>
                                        <p:cTn id="151" dur="1000"/>
                                        <p:tgtEl>
                                          <p:spTgt spid="488"/>
                                        </p:tgtEl>
                                      </p:cBhvr>
                                    </p:animEffect>
                                    <p:anim calcmode="lin" valueType="num">
                                      <p:cBhvr>
                                        <p:cTn id="152" dur="1000"/>
                                        <p:tgtEl>
                                          <p:spTgt spid="488"/>
                                        </p:tgtEl>
                                        <p:attrNameLst>
                                          <p:attrName>ppt_x</p:attrName>
                                        </p:attrNameLst>
                                      </p:cBhvr>
                                      <p:tavLst>
                                        <p:tav tm="0">
                                          <p:val>
                                            <p:strVal val="ppt_x"/>
                                          </p:val>
                                        </p:tav>
                                        <p:tav tm="100000">
                                          <p:val>
                                            <p:strVal val="ppt_x"/>
                                          </p:val>
                                        </p:tav>
                                      </p:tavLst>
                                    </p:anim>
                                    <p:anim calcmode="lin" valueType="num">
                                      <p:cBhvr>
                                        <p:cTn id="153" dur="1000"/>
                                        <p:tgtEl>
                                          <p:spTgt spid="488"/>
                                        </p:tgtEl>
                                        <p:attrNameLst>
                                          <p:attrName>ppt_y</p:attrName>
                                        </p:attrNameLst>
                                      </p:cBhvr>
                                      <p:tavLst>
                                        <p:tav tm="0">
                                          <p:val>
                                            <p:strVal val="ppt_y"/>
                                          </p:val>
                                        </p:tav>
                                        <p:tav tm="100000">
                                          <p:val>
                                            <p:strVal val="ppt_y+.1"/>
                                          </p:val>
                                        </p:tav>
                                      </p:tavLst>
                                    </p:anim>
                                    <p:set>
                                      <p:cBhvr>
                                        <p:cTn id="154" dur="1" fill="hold">
                                          <p:stCondLst>
                                            <p:cond delay="999"/>
                                          </p:stCondLst>
                                        </p:cTn>
                                        <p:tgtEl>
                                          <p:spTgt spid="488"/>
                                        </p:tgtEl>
                                        <p:attrNameLst>
                                          <p:attrName>style.visibility</p:attrName>
                                        </p:attrNameLst>
                                      </p:cBhvr>
                                      <p:to>
                                        <p:strVal val="hidden"/>
                                      </p:to>
                                    </p:set>
                                  </p:childTnLst>
                                </p:cTn>
                              </p:par>
                              <p:par>
                                <p:cTn id="155" presetID="42" presetClass="exit" presetSubtype="0" fill="hold" grpId="0" nodeType="withEffect">
                                  <p:stCondLst>
                                    <p:cond delay="0"/>
                                  </p:stCondLst>
                                  <p:childTnLst>
                                    <p:animEffect transition="out" filter="fade">
                                      <p:cBhvr>
                                        <p:cTn id="156" dur="1000"/>
                                        <p:tgtEl>
                                          <p:spTgt spid="489"/>
                                        </p:tgtEl>
                                      </p:cBhvr>
                                    </p:animEffect>
                                    <p:anim calcmode="lin" valueType="num">
                                      <p:cBhvr>
                                        <p:cTn id="157" dur="1000"/>
                                        <p:tgtEl>
                                          <p:spTgt spid="489"/>
                                        </p:tgtEl>
                                        <p:attrNameLst>
                                          <p:attrName>ppt_x</p:attrName>
                                        </p:attrNameLst>
                                      </p:cBhvr>
                                      <p:tavLst>
                                        <p:tav tm="0">
                                          <p:val>
                                            <p:strVal val="ppt_x"/>
                                          </p:val>
                                        </p:tav>
                                        <p:tav tm="100000">
                                          <p:val>
                                            <p:strVal val="ppt_x"/>
                                          </p:val>
                                        </p:tav>
                                      </p:tavLst>
                                    </p:anim>
                                    <p:anim calcmode="lin" valueType="num">
                                      <p:cBhvr>
                                        <p:cTn id="158" dur="1000"/>
                                        <p:tgtEl>
                                          <p:spTgt spid="489"/>
                                        </p:tgtEl>
                                        <p:attrNameLst>
                                          <p:attrName>ppt_y</p:attrName>
                                        </p:attrNameLst>
                                      </p:cBhvr>
                                      <p:tavLst>
                                        <p:tav tm="0">
                                          <p:val>
                                            <p:strVal val="ppt_y"/>
                                          </p:val>
                                        </p:tav>
                                        <p:tav tm="100000">
                                          <p:val>
                                            <p:strVal val="ppt_y+.1"/>
                                          </p:val>
                                        </p:tav>
                                      </p:tavLst>
                                    </p:anim>
                                    <p:set>
                                      <p:cBhvr>
                                        <p:cTn id="159" dur="1" fill="hold">
                                          <p:stCondLst>
                                            <p:cond delay="999"/>
                                          </p:stCondLst>
                                        </p:cTn>
                                        <p:tgtEl>
                                          <p:spTgt spid="489"/>
                                        </p:tgtEl>
                                        <p:attrNameLst>
                                          <p:attrName>style.visibility</p:attrName>
                                        </p:attrNameLst>
                                      </p:cBhvr>
                                      <p:to>
                                        <p:strVal val="hidden"/>
                                      </p:to>
                                    </p:set>
                                  </p:childTnLst>
                                </p:cTn>
                              </p:par>
                              <p:par>
                                <p:cTn id="160" presetID="42" presetClass="exit" presetSubtype="0" fill="hold" grpId="0" nodeType="withEffect">
                                  <p:stCondLst>
                                    <p:cond delay="0"/>
                                  </p:stCondLst>
                                  <p:childTnLst>
                                    <p:animEffect transition="out" filter="fade">
                                      <p:cBhvr>
                                        <p:cTn id="161" dur="1000"/>
                                        <p:tgtEl>
                                          <p:spTgt spid="490"/>
                                        </p:tgtEl>
                                      </p:cBhvr>
                                    </p:animEffect>
                                    <p:anim calcmode="lin" valueType="num">
                                      <p:cBhvr>
                                        <p:cTn id="162" dur="1000"/>
                                        <p:tgtEl>
                                          <p:spTgt spid="490"/>
                                        </p:tgtEl>
                                        <p:attrNameLst>
                                          <p:attrName>ppt_x</p:attrName>
                                        </p:attrNameLst>
                                      </p:cBhvr>
                                      <p:tavLst>
                                        <p:tav tm="0">
                                          <p:val>
                                            <p:strVal val="ppt_x"/>
                                          </p:val>
                                        </p:tav>
                                        <p:tav tm="100000">
                                          <p:val>
                                            <p:strVal val="ppt_x"/>
                                          </p:val>
                                        </p:tav>
                                      </p:tavLst>
                                    </p:anim>
                                    <p:anim calcmode="lin" valueType="num">
                                      <p:cBhvr>
                                        <p:cTn id="163" dur="1000"/>
                                        <p:tgtEl>
                                          <p:spTgt spid="490"/>
                                        </p:tgtEl>
                                        <p:attrNameLst>
                                          <p:attrName>ppt_y</p:attrName>
                                        </p:attrNameLst>
                                      </p:cBhvr>
                                      <p:tavLst>
                                        <p:tav tm="0">
                                          <p:val>
                                            <p:strVal val="ppt_y"/>
                                          </p:val>
                                        </p:tav>
                                        <p:tav tm="100000">
                                          <p:val>
                                            <p:strVal val="ppt_y+.1"/>
                                          </p:val>
                                        </p:tav>
                                      </p:tavLst>
                                    </p:anim>
                                    <p:set>
                                      <p:cBhvr>
                                        <p:cTn id="164" dur="1" fill="hold">
                                          <p:stCondLst>
                                            <p:cond delay="999"/>
                                          </p:stCondLst>
                                        </p:cTn>
                                        <p:tgtEl>
                                          <p:spTgt spid="490"/>
                                        </p:tgtEl>
                                        <p:attrNameLst>
                                          <p:attrName>style.visibility</p:attrName>
                                        </p:attrNameLst>
                                      </p:cBhvr>
                                      <p:to>
                                        <p:strVal val="hidden"/>
                                      </p:to>
                                    </p:set>
                                  </p:childTnLst>
                                </p:cTn>
                              </p:par>
                              <p:par>
                                <p:cTn id="165" presetID="42" presetClass="exit" presetSubtype="0" fill="hold" grpId="0" nodeType="withEffect">
                                  <p:stCondLst>
                                    <p:cond delay="0"/>
                                  </p:stCondLst>
                                  <p:childTnLst>
                                    <p:animEffect transition="out" filter="fade">
                                      <p:cBhvr>
                                        <p:cTn id="166" dur="1000"/>
                                        <p:tgtEl>
                                          <p:spTgt spid="491"/>
                                        </p:tgtEl>
                                      </p:cBhvr>
                                    </p:animEffect>
                                    <p:anim calcmode="lin" valueType="num">
                                      <p:cBhvr>
                                        <p:cTn id="167" dur="1000"/>
                                        <p:tgtEl>
                                          <p:spTgt spid="491"/>
                                        </p:tgtEl>
                                        <p:attrNameLst>
                                          <p:attrName>ppt_x</p:attrName>
                                        </p:attrNameLst>
                                      </p:cBhvr>
                                      <p:tavLst>
                                        <p:tav tm="0">
                                          <p:val>
                                            <p:strVal val="ppt_x"/>
                                          </p:val>
                                        </p:tav>
                                        <p:tav tm="100000">
                                          <p:val>
                                            <p:strVal val="ppt_x"/>
                                          </p:val>
                                        </p:tav>
                                      </p:tavLst>
                                    </p:anim>
                                    <p:anim calcmode="lin" valueType="num">
                                      <p:cBhvr>
                                        <p:cTn id="168" dur="1000"/>
                                        <p:tgtEl>
                                          <p:spTgt spid="491"/>
                                        </p:tgtEl>
                                        <p:attrNameLst>
                                          <p:attrName>ppt_y</p:attrName>
                                        </p:attrNameLst>
                                      </p:cBhvr>
                                      <p:tavLst>
                                        <p:tav tm="0">
                                          <p:val>
                                            <p:strVal val="ppt_y"/>
                                          </p:val>
                                        </p:tav>
                                        <p:tav tm="100000">
                                          <p:val>
                                            <p:strVal val="ppt_y+.1"/>
                                          </p:val>
                                        </p:tav>
                                      </p:tavLst>
                                    </p:anim>
                                    <p:set>
                                      <p:cBhvr>
                                        <p:cTn id="169" dur="1" fill="hold">
                                          <p:stCondLst>
                                            <p:cond delay="999"/>
                                          </p:stCondLst>
                                        </p:cTn>
                                        <p:tgtEl>
                                          <p:spTgt spid="491"/>
                                        </p:tgtEl>
                                        <p:attrNameLst>
                                          <p:attrName>style.visibility</p:attrName>
                                        </p:attrNameLst>
                                      </p:cBhvr>
                                      <p:to>
                                        <p:strVal val="hidden"/>
                                      </p:to>
                                    </p:set>
                                  </p:childTnLst>
                                </p:cTn>
                              </p:par>
                              <p:par>
                                <p:cTn id="170" presetID="42" presetClass="exit" presetSubtype="0" fill="hold" grpId="0" nodeType="withEffect">
                                  <p:stCondLst>
                                    <p:cond delay="0"/>
                                  </p:stCondLst>
                                  <p:childTnLst>
                                    <p:animEffect transition="out" filter="fade">
                                      <p:cBhvr>
                                        <p:cTn id="171" dur="1000"/>
                                        <p:tgtEl>
                                          <p:spTgt spid="492"/>
                                        </p:tgtEl>
                                      </p:cBhvr>
                                    </p:animEffect>
                                    <p:anim calcmode="lin" valueType="num">
                                      <p:cBhvr>
                                        <p:cTn id="172" dur="1000"/>
                                        <p:tgtEl>
                                          <p:spTgt spid="492"/>
                                        </p:tgtEl>
                                        <p:attrNameLst>
                                          <p:attrName>ppt_x</p:attrName>
                                        </p:attrNameLst>
                                      </p:cBhvr>
                                      <p:tavLst>
                                        <p:tav tm="0">
                                          <p:val>
                                            <p:strVal val="ppt_x"/>
                                          </p:val>
                                        </p:tav>
                                        <p:tav tm="100000">
                                          <p:val>
                                            <p:strVal val="ppt_x"/>
                                          </p:val>
                                        </p:tav>
                                      </p:tavLst>
                                    </p:anim>
                                    <p:anim calcmode="lin" valueType="num">
                                      <p:cBhvr>
                                        <p:cTn id="173" dur="1000"/>
                                        <p:tgtEl>
                                          <p:spTgt spid="492"/>
                                        </p:tgtEl>
                                        <p:attrNameLst>
                                          <p:attrName>ppt_y</p:attrName>
                                        </p:attrNameLst>
                                      </p:cBhvr>
                                      <p:tavLst>
                                        <p:tav tm="0">
                                          <p:val>
                                            <p:strVal val="ppt_y"/>
                                          </p:val>
                                        </p:tav>
                                        <p:tav tm="100000">
                                          <p:val>
                                            <p:strVal val="ppt_y+.1"/>
                                          </p:val>
                                        </p:tav>
                                      </p:tavLst>
                                    </p:anim>
                                    <p:set>
                                      <p:cBhvr>
                                        <p:cTn id="174" dur="1" fill="hold">
                                          <p:stCondLst>
                                            <p:cond delay="999"/>
                                          </p:stCondLst>
                                        </p:cTn>
                                        <p:tgtEl>
                                          <p:spTgt spid="492"/>
                                        </p:tgtEl>
                                        <p:attrNameLst>
                                          <p:attrName>style.visibility</p:attrName>
                                        </p:attrNameLst>
                                      </p:cBhvr>
                                      <p:to>
                                        <p:strVal val="hidden"/>
                                      </p:to>
                                    </p:set>
                                  </p:childTnLst>
                                </p:cTn>
                              </p:par>
                              <p:par>
                                <p:cTn id="175" presetID="42" presetClass="exit" presetSubtype="0" fill="hold" grpId="0" nodeType="withEffect">
                                  <p:stCondLst>
                                    <p:cond delay="0"/>
                                  </p:stCondLst>
                                  <p:childTnLst>
                                    <p:animEffect transition="out" filter="fade">
                                      <p:cBhvr>
                                        <p:cTn id="176" dur="1000"/>
                                        <p:tgtEl>
                                          <p:spTgt spid="493"/>
                                        </p:tgtEl>
                                      </p:cBhvr>
                                    </p:animEffect>
                                    <p:anim calcmode="lin" valueType="num">
                                      <p:cBhvr>
                                        <p:cTn id="177" dur="1000"/>
                                        <p:tgtEl>
                                          <p:spTgt spid="493"/>
                                        </p:tgtEl>
                                        <p:attrNameLst>
                                          <p:attrName>ppt_x</p:attrName>
                                        </p:attrNameLst>
                                      </p:cBhvr>
                                      <p:tavLst>
                                        <p:tav tm="0">
                                          <p:val>
                                            <p:strVal val="ppt_x"/>
                                          </p:val>
                                        </p:tav>
                                        <p:tav tm="100000">
                                          <p:val>
                                            <p:strVal val="ppt_x"/>
                                          </p:val>
                                        </p:tav>
                                      </p:tavLst>
                                    </p:anim>
                                    <p:anim calcmode="lin" valueType="num">
                                      <p:cBhvr>
                                        <p:cTn id="178" dur="1000"/>
                                        <p:tgtEl>
                                          <p:spTgt spid="493"/>
                                        </p:tgtEl>
                                        <p:attrNameLst>
                                          <p:attrName>ppt_y</p:attrName>
                                        </p:attrNameLst>
                                      </p:cBhvr>
                                      <p:tavLst>
                                        <p:tav tm="0">
                                          <p:val>
                                            <p:strVal val="ppt_y"/>
                                          </p:val>
                                        </p:tav>
                                        <p:tav tm="100000">
                                          <p:val>
                                            <p:strVal val="ppt_y+.1"/>
                                          </p:val>
                                        </p:tav>
                                      </p:tavLst>
                                    </p:anim>
                                    <p:set>
                                      <p:cBhvr>
                                        <p:cTn id="179" dur="1" fill="hold">
                                          <p:stCondLst>
                                            <p:cond delay="999"/>
                                          </p:stCondLst>
                                        </p:cTn>
                                        <p:tgtEl>
                                          <p:spTgt spid="493"/>
                                        </p:tgtEl>
                                        <p:attrNameLst>
                                          <p:attrName>style.visibility</p:attrName>
                                        </p:attrNameLst>
                                      </p:cBhvr>
                                      <p:to>
                                        <p:strVal val="hidden"/>
                                      </p:to>
                                    </p:set>
                                  </p:childTnLst>
                                </p:cTn>
                              </p:par>
                              <p:par>
                                <p:cTn id="180" presetID="42" presetClass="exit" presetSubtype="0" fill="hold" grpId="0" nodeType="withEffect">
                                  <p:stCondLst>
                                    <p:cond delay="0"/>
                                  </p:stCondLst>
                                  <p:childTnLst>
                                    <p:animEffect transition="out" filter="fade">
                                      <p:cBhvr>
                                        <p:cTn id="181" dur="1000"/>
                                        <p:tgtEl>
                                          <p:spTgt spid="494"/>
                                        </p:tgtEl>
                                      </p:cBhvr>
                                    </p:animEffect>
                                    <p:anim calcmode="lin" valueType="num">
                                      <p:cBhvr>
                                        <p:cTn id="182" dur="1000"/>
                                        <p:tgtEl>
                                          <p:spTgt spid="494"/>
                                        </p:tgtEl>
                                        <p:attrNameLst>
                                          <p:attrName>ppt_x</p:attrName>
                                        </p:attrNameLst>
                                      </p:cBhvr>
                                      <p:tavLst>
                                        <p:tav tm="0">
                                          <p:val>
                                            <p:strVal val="ppt_x"/>
                                          </p:val>
                                        </p:tav>
                                        <p:tav tm="100000">
                                          <p:val>
                                            <p:strVal val="ppt_x"/>
                                          </p:val>
                                        </p:tav>
                                      </p:tavLst>
                                    </p:anim>
                                    <p:anim calcmode="lin" valueType="num">
                                      <p:cBhvr>
                                        <p:cTn id="183" dur="1000"/>
                                        <p:tgtEl>
                                          <p:spTgt spid="494"/>
                                        </p:tgtEl>
                                        <p:attrNameLst>
                                          <p:attrName>ppt_y</p:attrName>
                                        </p:attrNameLst>
                                      </p:cBhvr>
                                      <p:tavLst>
                                        <p:tav tm="0">
                                          <p:val>
                                            <p:strVal val="ppt_y"/>
                                          </p:val>
                                        </p:tav>
                                        <p:tav tm="100000">
                                          <p:val>
                                            <p:strVal val="ppt_y+.1"/>
                                          </p:val>
                                        </p:tav>
                                      </p:tavLst>
                                    </p:anim>
                                    <p:set>
                                      <p:cBhvr>
                                        <p:cTn id="184" dur="1" fill="hold">
                                          <p:stCondLst>
                                            <p:cond delay="999"/>
                                          </p:stCondLst>
                                        </p:cTn>
                                        <p:tgtEl>
                                          <p:spTgt spid="494"/>
                                        </p:tgtEl>
                                        <p:attrNameLst>
                                          <p:attrName>style.visibility</p:attrName>
                                        </p:attrNameLst>
                                      </p:cBhvr>
                                      <p:to>
                                        <p:strVal val="hidden"/>
                                      </p:to>
                                    </p:set>
                                  </p:childTnLst>
                                </p:cTn>
                              </p:par>
                              <p:par>
                                <p:cTn id="185" presetID="42" presetClass="exit" presetSubtype="0" fill="hold" grpId="0" nodeType="withEffect">
                                  <p:stCondLst>
                                    <p:cond delay="0"/>
                                  </p:stCondLst>
                                  <p:childTnLst>
                                    <p:animEffect transition="out" filter="fade">
                                      <p:cBhvr>
                                        <p:cTn id="186" dur="1000"/>
                                        <p:tgtEl>
                                          <p:spTgt spid="495"/>
                                        </p:tgtEl>
                                      </p:cBhvr>
                                    </p:animEffect>
                                    <p:anim calcmode="lin" valueType="num">
                                      <p:cBhvr>
                                        <p:cTn id="187" dur="1000"/>
                                        <p:tgtEl>
                                          <p:spTgt spid="495"/>
                                        </p:tgtEl>
                                        <p:attrNameLst>
                                          <p:attrName>ppt_x</p:attrName>
                                        </p:attrNameLst>
                                      </p:cBhvr>
                                      <p:tavLst>
                                        <p:tav tm="0">
                                          <p:val>
                                            <p:strVal val="ppt_x"/>
                                          </p:val>
                                        </p:tav>
                                        <p:tav tm="100000">
                                          <p:val>
                                            <p:strVal val="ppt_x"/>
                                          </p:val>
                                        </p:tav>
                                      </p:tavLst>
                                    </p:anim>
                                    <p:anim calcmode="lin" valueType="num">
                                      <p:cBhvr>
                                        <p:cTn id="188" dur="1000"/>
                                        <p:tgtEl>
                                          <p:spTgt spid="495"/>
                                        </p:tgtEl>
                                        <p:attrNameLst>
                                          <p:attrName>ppt_y</p:attrName>
                                        </p:attrNameLst>
                                      </p:cBhvr>
                                      <p:tavLst>
                                        <p:tav tm="0">
                                          <p:val>
                                            <p:strVal val="ppt_y"/>
                                          </p:val>
                                        </p:tav>
                                        <p:tav tm="100000">
                                          <p:val>
                                            <p:strVal val="ppt_y+.1"/>
                                          </p:val>
                                        </p:tav>
                                      </p:tavLst>
                                    </p:anim>
                                    <p:set>
                                      <p:cBhvr>
                                        <p:cTn id="189" dur="1" fill="hold">
                                          <p:stCondLst>
                                            <p:cond delay="999"/>
                                          </p:stCondLst>
                                        </p:cTn>
                                        <p:tgtEl>
                                          <p:spTgt spid="495"/>
                                        </p:tgtEl>
                                        <p:attrNameLst>
                                          <p:attrName>style.visibility</p:attrName>
                                        </p:attrNameLst>
                                      </p:cBhvr>
                                      <p:to>
                                        <p:strVal val="hidden"/>
                                      </p:to>
                                    </p:set>
                                  </p:childTnLst>
                                </p:cTn>
                              </p:par>
                              <p:par>
                                <p:cTn id="190" presetID="42" presetClass="exit" presetSubtype="0" fill="hold" grpId="0" nodeType="withEffect">
                                  <p:stCondLst>
                                    <p:cond delay="0"/>
                                  </p:stCondLst>
                                  <p:childTnLst>
                                    <p:animEffect transition="out" filter="fade">
                                      <p:cBhvr>
                                        <p:cTn id="191" dur="1000"/>
                                        <p:tgtEl>
                                          <p:spTgt spid="496"/>
                                        </p:tgtEl>
                                      </p:cBhvr>
                                    </p:animEffect>
                                    <p:anim calcmode="lin" valueType="num">
                                      <p:cBhvr>
                                        <p:cTn id="192" dur="1000"/>
                                        <p:tgtEl>
                                          <p:spTgt spid="496"/>
                                        </p:tgtEl>
                                        <p:attrNameLst>
                                          <p:attrName>ppt_x</p:attrName>
                                        </p:attrNameLst>
                                      </p:cBhvr>
                                      <p:tavLst>
                                        <p:tav tm="0">
                                          <p:val>
                                            <p:strVal val="ppt_x"/>
                                          </p:val>
                                        </p:tav>
                                        <p:tav tm="100000">
                                          <p:val>
                                            <p:strVal val="ppt_x"/>
                                          </p:val>
                                        </p:tav>
                                      </p:tavLst>
                                    </p:anim>
                                    <p:anim calcmode="lin" valueType="num">
                                      <p:cBhvr>
                                        <p:cTn id="193" dur="1000"/>
                                        <p:tgtEl>
                                          <p:spTgt spid="496"/>
                                        </p:tgtEl>
                                        <p:attrNameLst>
                                          <p:attrName>ppt_y</p:attrName>
                                        </p:attrNameLst>
                                      </p:cBhvr>
                                      <p:tavLst>
                                        <p:tav tm="0">
                                          <p:val>
                                            <p:strVal val="ppt_y"/>
                                          </p:val>
                                        </p:tav>
                                        <p:tav tm="100000">
                                          <p:val>
                                            <p:strVal val="ppt_y+.1"/>
                                          </p:val>
                                        </p:tav>
                                      </p:tavLst>
                                    </p:anim>
                                    <p:set>
                                      <p:cBhvr>
                                        <p:cTn id="194" dur="1" fill="hold">
                                          <p:stCondLst>
                                            <p:cond delay="999"/>
                                          </p:stCondLst>
                                        </p:cTn>
                                        <p:tgtEl>
                                          <p:spTgt spid="496"/>
                                        </p:tgtEl>
                                        <p:attrNameLst>
                                          <p:attrName>style.visibility</p:attrName>
                                        </p:attrNameLst>
                                      </p:cBhvr>
                                      <p:to>
                                        <p:strVal val="hidden"/>
                                      </p:to>
                                    </p:set>
                                  </p:childTnLst>
                                </p:cTn>
                              </p:par>
                              <p:par>
                                <p:cTn id="195" presetID="42" presetClass="exit" presetSubtype="0" fill="hold" grpId="0" nodeType="withEffect">
                                  <p:stCondLst>
                                    <p:cond delay="0"/>
                                  </p:stCondLst>
                                  <p:childTnLst>
                                    <p:animEffect transition="out" filter="fade">
                                      <p:cBhvr>
                                        <p:cTn id="196" dur="1000"/>
                                        <p:tgtEl>
                                          <p:spTgt spid="497"/>
                                        </p:tgtEl>
                                      </p:cBhvr>
                                    </p:animEffect>
                                    <p:anim calcmode="lin" valueType="num">
                                      <p:cBhvr>
                                        <p:cTn id="197" dur="1000"/>
                                        <p:tgtEl>
                                          <p:spTgt spid="497"/>
                                        </p:tgtEl>
                                        <p:attrNameLst>
                                          <p:attrName>ppt_x</p:attrName>
                                        </p:attrNameLst>
                                      </p:cBhvr>
                                      <p:tavLst>
                                        <p:tav tm="0">
                                          <p:val>
                                            <p:strVal val="ppt_x"/>
                                          </p:val>
                                        </p:tav>
                                        <p:tav tm="100000">
                                          <p:val>
                                            <p:strVal val="ppt_x"/>
                                          </p:val>
                                        </p:tav>
                                      </p:tavLst>
                                    </p:anim>
                                    <p:anim calcmode="lin" valueType="num">
                                      <p:cBhvr>
                                        <p:cTn id="198" dur="1000"/>
                                        <p:tgtEl>
                                          <p:spTgt spid="497"/>
                                        </p:tgtEl>
                                        <p:attrNameLst>
                                          <p:attrName>ppt_y</p:attrName>
                                        </p:attrNameLst>
                                      </p:cBhvr>
                                      <p:tavLst>
                                        <p:tav tm="0">
                                          <p:val>
                                            <p:strVal val="ppt_y"/>
                                          </p:val>
                                        </p:tav>
                                        <p:tav tm="100000">
                                          <p:val>
                                            <p:strVal val="ppt_y+.1"/>
                                          </p:val>
                                        </p:tav>
                                      </p:tavLst>
                                    </p:anim>
                                    <p:set>
                                      <p:cBhvr>
                                        <p:cTn id="199" dur="1" fill="hold">
                                          <p:stCondLst>
                                            <p:cond delay="999"/>
                                          </p:stCondLst>
                                        </p:cTn>
                                        <p:tgtEl>
                                          <p:spTgt spid="497"/>
                                        </p:tgtEl>
                                        <p:attrNameLst>
                                          <p:attrName>style.visibility</p:attrName>
                                        </p:attrNameLst>
                                      </p:cBhvr>
                                      <p:to>
                                        <p:strVal val="hidden"/>
                                      </p:to>
                                    </p:set>
                                  </p:childTnLst>
                                </p:cTn>
                              </p:par>
                              <p:par>
                                <p:cTn id="200" presetID="42" presetClass="exit" presetSubtype="0" fill="hold" grpId="0" nodeType="withEffect">
                                  <p:stCondLst>
                                    <p:cond delay="0"/>
                                  </p:stCondLst>
                                  <p:childTnLst>
                                    <p:animEffect transition="out" filter="fade">
                                      <p:cBhvr>
                                        <p:cTn id="201" dur="1000"/>
                                        <p:tgtEl>
                                          <p:spTgt spid="498"/>
                                        </p:tgtEl>
                                      </p:cBhvr>
                                    </p:animEffect>
                                    <p:anim calcmode="lin" valueType="num">
                                      <p:cBhvr>
                                        <p:cTn id="202" dur="1000"/>
                                        <p:tgtEl>
                                          <p:spTgt spid="498"/>
                                        </p:tgtEl>
                                        <p:attrNameLst>
                                          <p:attrName>ppt_x</p:attrName>
                                        </p:attrNameLst>
                                      </p:cBhvr>
                                      <p:tavLst>
                                        <p:tav tm="0">
                                          <p:val>
                                            <p:strVal val="ppt_x"/>
                                          </p:val>
                                        </p:tav>
                                        <p:tav tm="100000">
                                          <p:val>
                                            <p:strVal val="ppt_x"/>
                                          </p:val>
                                        </p:tav>
                                      </p:tavLst>
                                    </p:anim>
                                    <p:anim calcmode="lin" valueType="num">
                                      <p:cBhvr>
                                        <p:cTn id="203" dur="1000"/>
                                        <p:tgtEl>
                                          <p:spTgt spid="498"/>
                                        </p:tgtEl>
                                        <p:attrNameLst>
                                          <p:attrName>ppt_y</p:attrName>
                                        </p:attrNameLst>
                                      </p:cBhvr>
                                      <p:tavLst>
                                        <p:tav tm="0">
                                          <p:val>
                                            <p:strVal val="ppt_y"/>
                                          </p:val>
                                        </p:tav>
                                        <p:tav tm="100000">
                                          <p:val>
                                            <p:strVal val="ppt_y+.1"/>
                                          </p:val>
                                        </p:tav>
                                      </p:tavLst>
                                    </p:anim>
                                    <p:set>
                                      <p:cBhvr>
                                        <p:cTn id="204" dur="1" fill="hold">
                                          <p:stCondLst>
                                            <p:cond delay="999"/>
                                          </p:stCondLst>
                                        </p:cTn>
                                        <p:tgtEl>
                                          <p:spTgt spid="498"/>
                                        </p:tgtEl>
                                        <p:attrNameLst>
                                          <p:attrName>style.visibility</p:attrName>
                                        </p:attrNameLst>
                                      </p:cBhvr>
                                      <p:to>
                                        <p:strVal val="hidden"/>
                                      </p:to>
                                    </p:set>
                                  </p:childTnLst>
                                </p:cTn>
                              </p:par>
                              <p:par>
                                <p:cTn id="205" presetID="42" presetClass="exit" presetSubtype="0" fill="hold" grpId="0" nodeType="withEffect">
                                  <p:stCondLst>
                                    <p:cond delay="0"/>
                                  </p:stCondLst>
                                  <p:childTnLst>
                                    <p:animEffect transition="out" filter="fade">
                                      <p:cBhvr>
                                        <p:cTn id="206" dur="1000"/>
                                        <p:tgtEl>
                                          <p:spTgt spid="499"/>
                                        </p:tgtEl>
                                      </p:cBhvr>
                                    </p:animEffect>
                                    <p:anim calcmode="lin" valueType="num">
                                      <p:cBhvr>
                                        <p:cTn id="207" dur="1000"/>
                                        <p:tgtEl>
                                          <p:spTgt spid="499"/>
                                        </p:tgtEl>
                                        <p:attrNameLst>
                                          <p:attrName>ppt_x</p:attrName>
                                        </p:attrNameLst>
                                      </p:cBhvr>
                                      <p:tavLst>
                                        <p:tav tm="0">
                                          <p:val>
                                            <p:strVal val="ppt_x"/>
                                          </p:val>
                                        </p:tav>
                                        <p:tav tm="100000">
                                          <p:val>
                                            <p:strVal val="ppt_x"/>
                                          </p:val>
                                        </p:tav>
                                      </p:tavLst>
                                    </p:anim>
                                    <p:anim calcmode="lin" valueType="num">
                                      <p:cBhvr>
                                        <p:cTn id="208" dur="1000"/>
                                        <p:tgtEl>
                                          <p:spTgt spid="499"/>
                                        </p:tgtEl>
                                        <p:attrNameLst>
                                          <p:attrName>ppt_y</p:attrName>
                                        </p:attrNameLst>
                                      </p:cBhvr>
                                      <p:tavLst>
                                        <p:tav tm="0">
                                          <p:val>
                                            <p:strVal val="ppt_y"/>
                                          </p:val>
                                        </p:tav>
                                        <p:tav tm="100000">
                                          <p:val>
                                            <p:strVal val="ppt_y+.1"/>
                                          </p:val>
                                        </p:tav>
                                      </p:tavLst>
                                    </p:anim>
                                    <p:set>
                                      <p:cBhvr>
                                        <p:cTn id="209" dur="1" fill="hold">
                                          <p:stCondLst>
                                            <p:cond delay="999"/>
                                          </p:stCondLst>
                                        </p:cTn>
                                        <p:tgtEl>
                                          <p:spTgt spid="499"/>
                                        </p:tgtEl>
                                        <p:attrNameLst>
                                          <p:attrName>style.visibility</p:attrName>
                                        </p:attrNameLst>
                                      </p:cBhvr>
                                      <p:to>
                                        <p:strVal val="hidden"/>
                                      </p:to>
                                    </p:set>
                                  </p:childTnLst>
                                </p:cTn>
                              </p:par>
                              <p:par>
                                <p:cTn id="210" presetID="42" presetClass="exit" presetSubtype="0" fill="hold" grpId="0" nodeType="withEffect">
                                  <p:stCondLst>
                                    <p:cond delay="0"/>
                                  </p:stCondLst>
                                  <p:childTnLst>
                                    <p:animEffect transition="out" filter="fade">
                                      <p:cBhvr>
                                        <p:cTn id="211" dur="1000"/>
                                        <p:tgtEl>
                                          <p:spTgt spid="500"/>
                                        </p:tgtEl>
                                      </p:cBhvr>
                                    </p:animEffect>
                                    <p:anim calcmode="lin" valueType="num">
                                      <p:cBhvr>
                                        <p:cTn id="212" dur="1000"/>
                                        <p:tgtEl>
                                          <p:spTgt spid="500"/>
                                        </p:tgtEl>
                                        <p:attrNameLst>
                                          <p:attrName>ppt_x</p:attrName>
                                        </p:attrNameLst>
                                      </p:cBhvr>
                                      <p:tavLst>
                                        <p:tav tm="0">
                                          <p:val>
                                            <p:strVal val="ppt_x"/>
                                          </p:val>
                                        </p:tav>
                                        <p:tav tm="100000">
                                          <p:val>
                                            <p:strVal val="ppt_x"/>
                                          </p:val>
                                        </p:tav>
                                      </p:tavLst>
                                    </p:anim>
                                    <p:anim calcmode="lin" valueType="num">
                                      <p:cBhvr>
                                        <p:cTn id="213" dur="1000"/>
                                        <p:tgtEl>
                                          <p:spTgt spid="500"/>
                                        </p:tgtEl>
                                        <p:attrNameLst>
                                          <p:attrName>ppt_y</p:attrName>
                                        </p:attrNameLst>
                                      </p:cBhvr>
                                      <p:tavLst>
                                        <p:tav tm="0">
                                          <p:val>
                                            <p:strVal val="ppt_y"/>
                                          </p:val>
                                        </p:tav>
                                        <p:tav tm="100000">
                                          <p:val>
                                            <p:strVal val="ppt_y+.1"/>
                                          </p:val>
                                        </p:tav>
                                      </p:tavLst>
                                    </p:anim>
                                    <p:set>
                                      <p:cBhvr>
                                        <p:cTn id="214" dur="1" fill="hold">
                                          <p:stCondLst>
                                            <p:cond delay="999"/>
                                          </p:stCondLst>
                                        </p:cTn>
                                        <p:tgtEl>
                                          <p:spTgt spid="500"/>
                                        </p:tgtEl>
                                        <p:attrNameLst>
                                          <p:attrName>style.visibility</p:attrName>
                                        </p:attrNameLst>
                                      </p:cBhvr>
                                      <p:to>
                                        <p:strVal val="hidden"/>
                                      </p:to>
                                    </p:set>
                                  </p:childTnLst>
                                </p:cTn>
                              </p:par>
                              <p:par>
                                <p:cTn id="215" presetID="42" presetClass="exit" presetSubtype="0" fill="hold" grpId="0" nodeType="withEffect">
                                  <p:stCondLst>
                                    <p:cond delay="0"/>
                                  </p:stCondLst>
                                  <p:childTnLst>
                                    <p:animEffect transition="out" filter="fade">
                                      <p:cBhvr>
                                        <p:cTn id="216" dur="1000"/>
                                        <p:tgtEl>
                                          <p:spTgt spid="501"/>
                                        </p:tgtEl>
                                      </p:cBhvr>
                                    </p:animEffect>
                                    <p:anim calcmode="lin" valueType="num">
                                      <p:cBhvr>
                                        <p:cTn id="217" dur="1000"/>
                                        <p:tgtEl>
                                          <p:spTgt spid="501"/>
                                        </p:tgtEl>
                                        <p:attrNameLst>
                                          <p:attrName>ppt_x</p:attrName>
                                        </p:attrNameLst>
                                      </p:cBhvr>
                                      <p:tavLst>
                                        <p:tav tm="0">
                                          <p:val>
                                            <p:strVal val="ppt_x"/>
                                          </p:val>
                                        </p:tav>
                                        <p:tav tm="100000">
                                          <p:val>
                                            <p:strVal val="ppt_x"/>
                                          </p:val>
                                        </p:tav>
                                      </p:tavLst>
                                    </p:anim>
                                    <p:anim calcmode="lin" valueType="num">
                                      <p:cBhvr>
                                        <p:cTn id="218" dur="1000"/>
                                        <p:tgtEl>
                                          <p:spTgt spid="501"/>
                                        </p:tgtEl>
                                        <p:attrNameLst>
                                          <p:attrName>ppt_y</p:attrName>
                                        </p:attrNameLst>
                                      </p:cBhvr>
                                      <p:tavLst>
                                        <p:tav tm="0">
                                          <p:val>
                                            <p:strVal val="ppt_y"/>
                                          </p:val>
                                        </p:tav>
                                        <p:tav tm="100000">
                                          <p:val>
                                            <p:strVal val="ppt_y+.1"/>
                                          </p:val>
                                        </p:tav>
                                      </p:tavLst>
                                    </p:anim>
                                    <p:set>
                                      <p:cBhvr>
                                        <p:cTn id="219" dur="1" fill="hold">
                                          <p:stCondLst>
                                            <p:cond delay="999"/>
                                          </p:stCondLst>
                                        </p:cTn>
                                        <p:tgtEl>
                                          <p:spTgt spid="501"/>
                                        </p:tgtEl>
                                        <p:attrNameLst>
                                          <p:attrName>style.visibility</p:attrName>
                                        </p:attrNameLst>
                                      </p:cBhvr>
                                      <p:to>
                                        <p:strVal val="hidden"/>
                                      </p:to>
                                    </p:set>
                                  </p:childTnLst>
                                </p:cTn>
                              </p:par>
                              <p:par>
                                <p:cTn id="220" presetID="42" presetClass="exit" presetSubtype="0" fill="hold" grpId="0" nodeType="withEffect">
                                  <p:stCondLst>
                                    <p:cond delay="0"/>
                                  </p:stCondLst>
                                  <p:childTnLst>
                                    <p:animEffect transition="out" filter="fade">
                                      <p:cBhvr>
                                        <p:cTn id="221" dur="1000"/>
                                        <p:tgtEl>
                                          <p:spTgt spid="502"/>
                                        </p:tgtEl>
                                      </p:cBhvr>
                                    </p:animEffect>
                                    <p:anim calcmode="lin" valueType="num">
                                      <p:cBhvr>
                                        <p:cTn id="222" dur="1000"/>
                                        <p:tgtEl>
                                          <p:spTgt spid="502"/>
                                        </p:tgtEl>
                                        <p:attrNameLst>
                                          <p:attrName>ppt_x</p:attrName>
                                        </p:attrNameLst>
                                      </p:cBhvr>
                                      <p:tavLst>
                                        <p:tav tm="0">
                                          <p:val>
                                            <p:strVal val="ppt_x"/>
                                          </p:val>
                                        </p:tav>
                                        <p:tav tm="100000">
                                          <p:val>
                                            <p:strVal val="ppt_x"/>
                                          </p:val>
                                        </p:tav>
                                      </p:tavLst>
                                    </p:anim>
                                    <p:anim calcmode="lin" valueType="num">
                                      <p:cBhvr>
                                        <p:cTn id="223" dur="1000"/>
                                        <p:tgtEl>
                                          <p:spTgt spid="502"/>
                                        </p:tgtEl>
                                        <p:attrNameLst>
                                          <p:attrName>ppt_y</p:attrName>
                                        </p:attrNameLst>
                                      </p:cBhvr>
                                      <p:tavLst>
                                        <p:tav tm="0">
                                          <p:val>
                                            <p:strVal val="ppt_y"/>
                                          </p:val>
                                        </p:tav>
                                        <p:tav tm="100000">
                                          <p:val>
                                            <p:strVal val="ppt_y+.1"/>
                                          </p:val>
                                        </p:tav>
                                      </p:tavLst>
                                    </p:anim>
                                    <p:set>
                                      <p:cBhvr>
                                        <p:cTn id="224" dur="1" fill="hold">
                                          <p:stCondLst>
                                            <p:cond delay="999"/>
                                          </p:stCondLst>
                                        </p:cTn>
                                        <p:tgtEl>
                                          <p:spTgt spid="502"/>
                                        </p:tgtEl>
                                        <p:attrNameLst>
                                          <p:attrName>style.visibility</p:attrName>
                                        </p:attrNameLst>
                                      </p:cBhvr>
                                      <p:to>
                                        <p:strVal val="hidden"/>
                                      </p:to>
                                    </p:set>
                                  </p:childTnLst>
                                </p:cTn>
                              </p:par>
                              <p:par>
                                <p:cTn id="225" presetID="42" presetClass="exit" presetSubtype="0" fill="hold" grpId="0" nodeType="withEffect">
                                  <p:stCondLst>
                                    <p:cond delay="0"/>
                                  </p:stCondLst>
                                  <p:childTnLst>
                                    <p:animEffect transition="out" filter="fade">
                                      <p:cBhvr>
                                        <p:cTn id="226" dur="1000"/>
                                        <p:tgtEl>
                                          <p:spTgt spid="503"/>
                                        </p:tgtEl>
                                      </p:cBhvr>
                                    </p:animEffect>
                                    <p:anim calcmode="lin" valueType="num">
                                      <p:cBhvr>
                                        <p:cTn id="227" dur="1000"/>
                                        <p:tgtEl>
                                          <p:spTgt spid="503"/>
                                        </p:tgtEl>
                                        <p:attrNameLst>
                                          <p:attrName>ppt_x</p:attrName>
                                        </p:attrNameLst>
                                      </p:cBhvr>
                                      <p:tavLst>
                                        <p:tav tm="0">
                                          <p:val>
                                            <p:strVal val="ppt_x"/>
                                          </p:val>
                                        </p:tav>
                                        <p:tav tm="100000">
                                          <p:val>
                                            <p:strVal val="ppt_x"/>
                                          </p:val>
                                        </p:tav>
                                      </p:tavLst>
                                    </p:anim>
                                    <p:anim calcmode="lin" valueType="num">
                                      <p:cBhvr>
                                        <p:cTn id="228" dur="1000"/>
                                        <p:tgtEl>
                                          <p:spTgt spid="503"/>
                                        </p:tgtEl>
                                        <p:attrNameLst>
                                          <p:attrName>ppt_y</p:attrName>
                                        </p:attrNameLst>
                                      </p:cBhvr>
                                      <p:tavLst>
                                        <p:tav tm="0">
                                          <p:val>
                                            <p:strVal val="ppt_y"/>
                                          </p:val>
                                        </p:tav>
                                        <p:tav tm="100000">
                                          <p:val>
                                            <p:strVal val="ppt_y+.1"/>
                                          </p:val>
                                        </p:tav>
                                      </p:tavLst>
                                    </p:anim>
                                    <p:set>
                                      <p:cBhvr>
                                        <p:cTn id="229" dur="1" fill="hold">
                                          <p:stCondLst>
                                            <p:cond delay="999"/>
                                          </p:stCondLst>
                                        </p:cTn>
                                        <p:tgtEl>
                                          <p:spTgt spid="503"/>
                                        </p:tgtEl>
                                        <p:attrNameLst>
                                          <p:attrName>style.visibility</p:attrName>
                                        </p:attrNameLst>
                                      </p:cBhvr>
                                      <p:to>
                                        <p:strVal val="hidden"/>
                                      </p:to>
                                    </p:set>
                                  </p:childTnLst>
                                </p:cTn>
                              </p:par>
                              <p:par>
                                <p:cTn id="230" presetID="42" presetClass="exit" presetSubtype="0" fill="hold" grpId="0" nodeType="withEffect">
                                  <p:stCondLst>
                                    <p:cond delay="0"/>
                                  </p:stCondLst>
                                  <p:childTnLst>
                                    <p:animEffect transition="out" filter="fade">
                                      <p:cBhvr>
                                        <p:cTn id="231" dur="1000"/>
                                        <p:tgtEl>
                                          <p:spTgt spid="504"/>
                                        </p:tgtEl>
                                      </p:cBhvr>
                                    </p:animEffect>
                                    <p:anim calcmode="lin" valueType="num">
                                      <p:cBhvr>
                                        <p:cTn id="232" dur="1000"/>
                                        <p:tgtEl>
                                          <p:spTgt spid="504"/>
                                        </p:tgtEl>
                                        <p:attrNameLst>
                                          <p:attrName>ppt_x</p:attrName>
                                        </p:attrNameLst>
                                      </p:cBhvr>
                                      <p:tavLst>
                                        <p:tav tm="0">
                                          <p:val>
                                            <p:strVal val="ppt_x"/>
                                          </p:val>
                                        </p:tav>
                                        <p:tav tm="100000">
                                          <p:val>
                                            <p:strVal val="ppt_x"/>
                                          </p:val>
                                        </p:tav>
                                      </p:tavLst>
                                    </p:anim>
                                    <p:anim calcmode="lin" valueType="num">
                                      <p:cBhvr>
                                        <p:cTn id="233" dur="1000"/>
                                        <p:tgtEl>
                                          <p:spTgt spid="504"/>
                                        </p:tgtEl>
                                        <p:attrNameLst>
                                          <p:attrName>ppt_y</p:attrName>
                                        </p:attrNameLst>
                                      </p:cBhvr>
                                      <p:tavLst>
                                        <p:tav tm="0">
                                          <p:val>
                                            <p:strVal val="ppt_y"/>
                                          </p:val>
                                        </p:tav>
                                        <p:tav tm="100000">
                                          <p:val>
                                            <p:strVal val="ppt_y+.1"/>
                                          </p:val>
                                        </p:tav>
                                      </p:tavLst>
                                    </p:anim>
                                    <p:set>
                                      <p:cBhvr>
                                        <p:cTn id="234" dur="1" fill="hold">
                                          <p:stCondLst>
                                            <p:cond delay="999"/>
                                          </p:stCondLst>
                                        </p:cTn>
                                        <p:tgtEl>
                                          <p:spTgt spid="504"/>
                                        </p:tgtEl>
                                        <p:attrNameLst>
                                          <p:attrName>style.visibility</p:attrName>
                                        </p:attrNameLst>
                                      </p:cBhvr>
                                      <p:to>
                                        <p:strVal val="hidden"/>
                                      </p:to>
                                    </p:set>
                                  </p:childTnLst>
                                </p:cTn>
                              </p:par>
                              <p:par>
                                <p:cTn id="235" presetID="42" presetClass="exit" presetSubtype="0" fill="hold" grpId="0" nodeType="withEffect">
                                  <p:stCondLst>
                                    <p:cond delay="0"/>
                                  </p:stCondLst>
                                  <p:childTnLst>
                                    <p:animEffect transition="out" filter="fade">
                                      <p:cBhvr>
                                        <p:cTn id="236" dur="1000"/>
                                        <p:tgtEl>
                                          <p:spTgt spid="505"/>
                                        </p:tgtEl>
                                      </p:cBhvr>
                                    </p:animEffect>
                                    <p:anim calcmode="lin" valueType="num">
                                      <p:cBhvr>
                                        <p:cTn id="237" dur="1000"/>
                                        <p:tgtEl>
                                          <p:spTgt spid="505"/>
                                        </p:tgtEl>
                                        <p:attrNameLst>
                                          <p:attrName>ppt_x</p:attrName>
                                        </p:attrNameLst>
                                      </p:cBhvr>
                                      <p:tavLst>
                                        <p:tav tm="0">
                                          <p:val>
                                            <p:strVal val="ppt_x"/>
                                          </p:val>
                                        </p:tav>
                                        <p:tav tm="100000">
                                          <p:val>
                                            <p:strVal val="ppt_x"/>
                                          </p:val>
                                        </p:tav>
                                      </p:tavLst>
                                    </p:anim>
                                    <p:anim calcmode="lin" valueType="num">
                                      <p:cBhvr>
                                        <p:cTn id="238" dur="1000"/>
                                        <p:tgtEl>
                                          <p:spTgt spid="505"/>
                                        </p:tgtEl>
                                        <p:attrNameLst>
                                          <p:attrName>ppt_y</p:attrName>
                                        </p:attrNameLst>
                                      </p:cBhvr>
                                      <p:tavLst>
                                        <p:tav tm="0">
                                          <p:val>
                                            <p:strVal val="ppt_y"/>
                                          </p:val>
                                        </p:tav>
                                        <p:tav tm="100000">
                                          <p:val>
                                            <p:strVal val="ppt_y+.1"/>
                                          </p:val>
                                        </p:tav>
                                      </p:tavLst>
                                    </p:anim>
                                    <p:set>
                                      <p:cBhvr>
                                        <p:cTn id="239" dur="1" fill="hold">
                                          <p:stCondLst>
                                            <p:cond delay="999"/>
                                          </p:stCondLst>
                                        </p:cTn>
                                        <p:tgtEl>
                                          <p:spTgt spid="505"/>
                                        </p:tgtEl>
                                        <p:attrNameLst>
                                          <p:attrName>style.visibility</p:attrName>
                                        </p:attrNameLst>
                                      </p:cBhvr>
                                      <p:to>
                                        <p:strVal val="hidden"/>
                                      </p:to>
                                    </p:set>
                                  </p:childTnLst>
                                </p:cTn>
                              </p:par>
                              <p:par>
                                <p:cTn id="240" presetID="42" presetClass="exit" presetSubtype="0" fill="hold" grpId="0" nodeType="withEffect">
                                  <p:stCondLst>
                                    <p:cond delay="0"/>
                                  </p:stCondLst>
                                  <p:childTnLst>
                                    <p:animEffect transition="out" filter="fade">
                                      <p:cBhvr>
                                        <p:cTn id="241" dur="1000"/>
                                        <p:tgtEl>
                                          <p:spTgt spid="506"/>
                                        </p:tgtEl>
                                      </p:cBhvr>
                                    </p:animEffect>
                                    <p:anim calcmode="lin" valueType="num">
                                      <p:cBhvr>
                                        <p:cTn id="242" dur="1000"/>
                                        <p:tgtEl>
                                          <p:spTgt spid="506"/>
                                        </p:tgtEl>
                                        <p:attrNameLst>
                                          <p:attrName>ppt_x</p:attrName>
                                        </p:attrNameLst>
                                      </p:cBhvr>
                                      <p:tavLst>
                                        <p:tav tm="0">
                                          <p:val>
                                            <p:strVal val="ppt_x"/>
                                          </p:val>
                                        </p:tav>
                                        <p:tav tm="100000">
                                          <p:val>
                                            <p:strVal val="ppt_x"/>
                                          </p:val>
                                        </p:tav>
                                      </p:tavLst>
                                    </p:anim>
                                    <p:anim calcmode="lin" valueType="num">
                                      <p:cBhvr>
                                        <p:cTn id="243" dur="1000"/>
                                        <p:tgtEl>
                                          <p:spTgt spid="506"/>
                                        </p:tgtEl>
                                        <p:attrNameLst>
                                          <p:attrName>ppt_y</p:attrName>
                                        </p:attrNameLst>
                                      </p:cBhvr>
                                      <p:tavLst>
                                        <p:tav tm="0">
                                          <p:val>
                                            <p:strVal val="ppt_y"/>
                                          </p:val>
                                        </p:tav>
                                        <p:tav tm="100000">
                                          <p:val>
                                            <p:strVal val="ppt_y+.1"/>
                                          </p:val>
                                        </p:tav>
                                      </p:tavLst>
                                    </p:anim>
                                    <p:set>
                                      <p:cBhvr>
                                        <p:cTn id="244" dur="1" fill="hold">
                                          <p:stCondLst>
                                            <p:cond delay="999"/>
                                          </p:stCondLst>
                                        </p:cTn>
                                        <p:tgtEl>
                                          <p:spTgt spid="506"/>
                                        </p:tgtEl>
                                        <p:attrNameLst>
                                          <p:attrName>style.visibility</p:attrName>
                                        </p:attrNameLst>
                                      </p:cBhvr>
                                      <p:to>
                                        <p:strVal val="hidden"/>
                                      </p:to>
                                    </p:set>
                                  </p:childTnLst>
                                </p:cTn>
                              </p:par>
                              <p:par>
                                <p:cTn id="245" presetID="42" presetClass="exit" presetSubtype="0" fill="hold" grpId="0" nodeType="withEffect">
                                  <p:stCondLst>
                                    <p:cond delay="0"/>
                                  </p:stCondLst>
                                  <p:childTnLst>
                                    <p:animEffect transition="out" filter="fade">
                                      <p:cBhvr>
                                        <p:cTn id="246" dur="1000"/>
                                        <p:tgtEl>
                                          <p:spTgt spid="507"/>
                                        </p:tgtEl>
                                      </p:cBhvr>
                                    </p:animEffect>
                                    <p:anim calcmode="lin" valueType="num">
                                      <p:cBhvr>
                                        <p:cTn id="247" dur="1000"/>
                                        <p:tgtEl>
                                          <p:spTgt spid="507"/>
                                        </p:tgtEl>
                                        <p:attrNameLst>
                                          <p:attrName>ppt_x</p:attrName>
                                        </p:attrNameLst>
                                      </p:cBhvr>
                                      <p:tavLst>
                                        <p:tav tm="0">
                                          <p:val>
                                            <p:strVal val="ppt_x"/>
                                          </p:val>
                                        </p:tav>
                                        <p:tav tm="100000">
                                          <p:val>
                                            <p:strVal val="ppt_x"/>
                                          </p:val>
                                        </p:tav>
                                      </p:tavLst>
                                    </p:anim>
                                    <p:anim calcmode="lin" valueType="num">
                                      <p:cBhvr>
                                        <p:cTn id="248" dur="1000"/>
                                        <p:tgtEl>
                                          <p:spTgt spid="507"/>
                                        </p:tgtEl>
                                        <p:attrNameLst>
                                          <p:attrName>ppt_y</p:attrName>
                                        </p:attrNameLst>
                                      </p:cBhvr>
                                      <p:tavLst>
                                        <p:tav tm="0">
                                          <p:val>
                                            <p:strVal val="ppt_y"/>
                                          </p:val>
                                        </p:tav>
                                        <p:tav tm="100000">
                                          <p:val>
                                            <p:strVal val="ppt_y+.1"/>
                                          </p:val>
                                        </p:tav>
                                      </p:tavLst>
                                    </p:anim>
                                    <p:set>
                                      <p:cBhvr>
                                        <p:cTn id="249" dur="1" fill="hold">
                                          <p:stCondLst>
                                            <p:cond delay="999"/>
                                          </p:stCondLst>
                                        </p:cTn>
                                        <p:tgtEl>
                                          <p:spTgt spid="507"/>
                                        </p:tgtEl>
                                        <p:attrNameLst>
                                          <p:attrName>style.visibility</p:attrName>
                                        </p:attrNameLst>
                                      </p:cBhvr>
                                      <p:to>
                                        <p:strVal val="hidden"/>
                                      </p:to>
                                    </p:set>
                                  </p:childTnLst>
                                </p:cTn>
                              </p:par>
                              <p:par>
                                <p:cTn id="250" presetID="42" presetClass="exit" presetSubtype="0" fill="hold" grpId="0" nodeType="withEffect">
                                  <p:stCondLst>
                                    <p:cond delay="0"/>
                                  </p:stCondLst>
                                  <p:childTnLst>
                                    <p:animEffect transition="out" filter="fade">
                                      <p:cBhvr>
                                        <p:cTn id="251" dur="1000"/>
                                        <p:tgtEl>
                                          <p:spTgt spid="508"/>
                                        </p:tgtEl>
                                      </p:cBhvr>
                                    </p:animEffect>
                                    <p:anim calcmode="lin" valueType="num">
                                      <p:cBhvr>
                                        <p:cTn id="252" dur="1000"/>
                                        <p:tgtEl>
                                          <p:spTgt spid="508"/>
                                        </p:tgtEl>
                                        <p:attrNameLst>
                                          <p:attrName>ppt_x</p:attrName>
                                        </p:attrNameLst>
                                      </p:cBhvr>
                                      <p:tavLst>
                                        <p:tav tm="0">
                                          <p:val>
                                            <p:strVal val="ppt_x"/>
                                          </p:val>
                                        </p:tav>
                                        <p:tav tm="100000">
                                          <p:val>
                                            <p:strVal val="ppt_x"/>
                                          </p:val>
                                        </p:tav>
                                      </p:tavLst>
                                    </p:anim>
                                    <p:anim calcmode="lin" valueType="num">
                                      <p:cBhvr>
                                        <p:cTn id="253" dur="1000"/>
                                        <p:tgtEl>
                                          <p:spTgt spid="508"/>
                                        </p:tgtEl>
                                        <p:attrNameLst>
                                          <p:attrName>ppt_y</p:attrName>
                                        </p:attrNameLst>
                                      </p:cBhvr>
                                      <p:tavLst>
                                        <p:tav tm="0">
                                          <p:val>
                                            <p:strVal val="ppt_y"/>
                                          </p:val>
                                        </p:tav>
                                        <p:tav tm="100000">
                                          <p:val>
                                            <p:strVal val="ppt_y+.1"/>
                                          </p:val>
                                        </p:tav>
                                      </p:tavLst>
                                    </p:anim>
                                    <p:set>
                                      <p:cBhvr>
                                        <p:cTn id="254" dur="1" fill="hold">
                                          <p:stCondLst>
                                            <p:cond delay="999"/>
                                          </p:stCondLst>
                                        </p:cTn>
                                        <p:tgtEl>
                                          <p:spTgt spid="508"/>
                                        </p:tgtEl>
                                        <p:attrNameLst>
                                          <p:attrName>style.visibility</p:attrName>
                                        </p:attrNameLst>
                                      </p:cBhvr>
                                      <p:to>
                                        <p:strVal val="hidden"/>
                                      </p:to>
                                    </p:set>
                                  </p:childTnLst>
                                </p:cTn>
                              </p:par>
                              <p:par>
                                <p:cTn id="255" presetID="42" presetClass="exit" presetSubtype="0" fill="hold" grpId="0" nodeType="withEffect">
                                  <p:stCondLst>
                                    <p:cond delay="0"/>
                                  </p:stCondLst>
                                  <p:childTnLst>
                                    <p:animEffect transition="out" filter="fade">
                                      <p:cBhvr>
                                        <p:cTn id="256" dur="1000"/>
                                        <p:tgtEl>
                                          <p:spTgt spid="509"/>
                                        </p:tgtEl>
                                      </p:cBhvr>
                                    </p:animEffect>
                                    <p:anim calcmode="lin" valueType="num">
                                      <p:cBhvr>
                                        <p:cTn id="257" dur="1000"/>
                                        <p:tgtEl>
                                          <p:spTgt spid="509"/>
                                        </p:tgtEl>
                                        <p:attrNameLst>
                                          <p:attrName>ppt_x</p:attrName>
                                        </p:attrNameLst>
                                      </p:cBhvr>
                                      <p:tavLst>
                                        <p:tav tm="0">
                                          <p:val>
                                            <p:strVal val="ppt_x"/>
                                          </p:val>
                                        </p:tav>
                                        <p:tav tm="100000">
                                          <p:val>
                                            <p:strVal val="ppt_x"/>
                                          </p:val>
                                        </p:tav>
                                      </p:tavLst>
                                    </p:anim>
                                    <p:anim calcmode="lin" valueType="num">
                                      <p:cBhvr>
                                        <p:cTn id="258" dur="1000"/>
                                        <p:tgtEl>
                                          <p:spTgt spid="509"/>
                                        </p:tgtEl>
                                        <p:attrNameLst>
                                          <p:attrName>ppt_y</p:attrName>
                                        </p:attrNameLst>
                                      </p:cBhvr>
                                      <p:tavLst>
                                        <p:tav tm="0">
                                          <p:val>
                                            <p:strVal val="ppt_y"/>
                                          </p:val>
                                        </p:tav>
                                        <p:tav tm="100000">
                                          <p:val>
                                            <p:strVal val="ppt_y+.1"/>
                                          </p:val>
                                        </p:tav>
                                      </p:tavLst>
                                    </p:anim>
                                    <p:set>
                                      <p:cBhvr>
                                        <p:cTn id="259" dur="1" fill="hold">
                                          <p:stCondLst>
                                            <p:cond delay="999"/>
                                          </p:stCondLst>
                                        </p:cTn>
                                        <p:tgtEl>
                                          <p:spTgt spid="509"/>
                                        </p:tgtEl>
                                        <p:attrNameLst>
                                          <p:attrName>style.visibility</p:attrName>
                                        </p:attrNameLst>
                                      </p:cBhvr>
                                      <p:to>
                                        <p:strVal val="hidden"/>
                                      </p:to>
                                    </p:set>
                                  </p:childTnLst>
                                </p:cTn>
                              </p:par>
                              <p:par>
                                <p:cTn id="260" presetID="42" presetClass="exit" presetSubtype="0" fill="hold" grpId="0" nodeType="withEffect">
                                  <p:stCondLst>
                                    <p:cond delay="0"/>
                                  </p:stCondLst>
                                  <p:childTnLst>
                                    <p:animEffect transition="out" filter="fade">
                                      <p:cBhvr>
                                        <p:cTn id="261" dur="1000"/>
                                        <p:tgtEl>
                                          <p:spTgt spid="510"/>
                                        </p:tgtEl>
                                      </p:cBhvr>
                                    </p:animEffect>
                                    <p:anim calcmode="lin" valueType="num">
                                      <p:cBhvr>
                                        <p:cTn id="262" dur="1000"/>
                                        <p:tgtEl>
                                          <p:spTgt spid="510"/>
                                        </p:tgtEl>
                                        <p:attrNameLst>
                                          <p:attrName>ppt_x</p:attrName>
                                        </p:attrNameLst>
                                      </p:cBhvr>
                                      <p:tavLst>
                                        <p:tav tm="0">
                                          <p:val>
                                            <p:strVal val="ppt_x"/>
                                          </p:val>
                                        </p:tav>
                                        <p:tav tm="100000">
                                          <p:val>
                                            <p:strVal val="ppt_x"/>
                                          </p:val>
                                        </p:tav>
                                      </p:tavLst>
                                    </p:anim>
                                    <p:anim calcmode="lin" valueType="num">
                                      <p:cBhvr>
                                        <p:cTn id="263" dur="1000"/>
                                        <p:tgtEl>
                                          <p:spTgt spid="510"/>
                                        </p:tgtEl>
                                        <p:attrNameLst>
                                          <p:attrName>ppt_y</p:attrName>
                                        </p:attrNameLst>
                                      </p:cBhvr>
                                      <p:tavLst>
                                        <p:tav tm="0">
                                          <p:val>
                                            <p:strVal val="ppt_y"/>
                                          </p:val>
                                        </p:tav>
                                        <p:tav tm="100000">
                                          <p:val>
                                            <p:strVal val="ppt_y+.1"/>
                                          </p:val>
                                        </p:tav>
                                      </p:tavLst>
                                    </p:anim>
                                    <p:set>
                                      <p:cBhvr>
                                        <p:cTn id="264" dur="1" fill="hold">
                                          <p:stCondLst>
                                            <p:cond delay="999"/>
                                          </p:stCondLst>
                                        </p:cTn>
                                        <p:tgtEl>
                                          <p:spTgt spid="510"/>
                                        </p:tgtEl>
                                        <p:attrNameLst>
                                          <p:attrName>style.visibility</p:attrName>
                                        </p:attrNameLst>
                                      </p:cBhvr>
                                      <p:to>
                                        <p:strVal val="hidden"/>
                                      </p:to>
                                    </p:set>
                                  </p:childTnLst>
                                </p:cTn>
                              </p:par>
                              <p:par>
                                <p:cTn id="265" presetID="42" presetClass="exit" presetSubtype="0" fill="hold" grpId="0" nodeType="withEffect">
                                  <p:stCondLst>
                                    <p:cond delay="0"/>
                                  </p:stCondLst>
                                  <p:childTnLst>
                                    <p:animEffect transition="out" filter="fade">
                                      <p:cBhvr>
                                        <p:cTn id="266" dur="1000"/>
                                        <p:tgtEl>
                                          <p:spTgt spid="511"/>
                                        </p:tgtEl>
                                      </p:cBhvr>
                                    </p:animEffect>
                                    <p:anim calcmode="lin" valueType="num">
                                      <p:cBhvr>
                                        <p:cTn id="267" dur="1000"/>
                                        <p:tgtEl>
                                          <p:spTgt spid="511"/>
                                        </p:tgtEl>
                                        <p:attrNameLst>
                                          <p:attrName>ppt_x</p:attrName>
                                        </p:attrNameLst>
                                      </p:cBhvr>
                                      <p:tavLst>
                                        <p:tav tm="0">
                                          <p:val>
                                            <p:strVal val="ppt_x"/>
                                          </p:val>
                                        </p:tav>
                                        <p:tav tm="100000">
                                          <p:val>
                                            <p:strVal val="ppt_x"/>
                                          </p:val>
                                        </p:tav>
                                      </p:tavLst>
                                    </p:anim>
                                    <p:anim calcmode="lin" valueType="num">
                                      <p:cBhvr>
                                        <p:cTn id="268" dur="1000"/>
                                        <p:tgtEl>
                                          <p:spTgt spid="511"/>
                                        </p:tgtEl>
                                        <p:attrNameLst>
                                          <p:attrName>ppt_y</p:attrName>
                                        </p:attrNameLst>
                                      </p:cBhvr>
                                      <p:tavLst>
                                        <p:tav tm="0">
                                          <p:val>
                                            <p:strVal val="ppt_y"/>
                                          </p:val>
                                        </p:tav>
                                        <p:tav tm="100000">
                                          <p:val>
                                            <p:strVal val="ppt_y+.1"/>
                                          </p:val>
                                        </p:tav>
                                      </p:tavLst>
                                    </p:anim>
                                    <p:set>
                                      <p:cBhvr>
                                        <p:cTn id="269" dur="1" fill="hold">
                                          <p:stCondLst>
                                            <p:cond delay="999"/>
                                          </p:stCondLst>
                                        </p:cTn>
                                        <p:tgtEl>
                                          <p:spTgt spid="511"/>
                                        </p:tgtEl>
                                        <p:attrNameLst>
                                          <p:attrName>style.visibility</p:attrName>
                                        </p:attrNameLst>
                                      </p:cBhvr>
                                      <p:to>
                                        <p:strVal val="hidden"/>
                                      </p:to>
                                    </p:set>
                                  </p:childTnLst>
                                </p:cTn>
                              </p:par>
                              <p:par>
                                <p:cTn id="270" presetID="42" presetClass="exit" presetSubtype="0" fill="hold" grpId="0" nodeType="withEffect">
                                  <p:stCondLst>
                                    <p:cond delay="0"/>
                                  </p:stCondLst>
                                  <p:childTnLst>
                                    <p:animEffect transition="out" filter="fade">
                                      <p:cBhvr>
                                        <p:cTn id="271" dur="1000"/>
                                        <p:tgtEl>
                                          <p:spTgt spid="512"/>
                                        </p:tgtEl>
                                      </p:cBhvr>
                                    </p:animEffect>
                                    <p:anim calcmode="lin" valueType="num">
                                      <p:cBhvr>
                                        <p:cTn id="272" dur="1000"/>
                                        <p:tgtEl>
                                          <p:spTgt spid="512"/>
                                        </p:tgtEl>
                                        <p:attrNameLst>
                                          <p:attrName>ppt_x</p:attrName>
                                        </p:attrNameLst>
                                      </p:cBhvr>
                                      <p:tavLst>
                                        <p:tav tm="0">
                                          <p:val>
                                            <p:strVal val="ppt_x"/>
                                          </p:val>
                                        </p:tav>
                                        <p:tav tm="100000">
                                          <p:val>
                                            <p:strVal val="ppt_x"/>
                                          </p:val>
                                        </p:tav>
                                      </p:tavLst>
                                    </p:anim>
                                    <p:anim calcmode="lin" valueType="num">
                                      <p:cBhvr>
                                        <p:cTn id="273" dur="1000"/>
                                        <p:tgtEl>
                                          <p:spTgt spid="512"/>
                                        </p:tgtEl>
                                        <p:attrNameLst>
                                          <p:attrName>ppt_y</p:attrName>
                                        </p:attrNameLst>
                                      </p:cBhvr>
                                      <p:tavLst>
                                        <p:tav tm="0">
                                          <p:val>
                                            <p:strVal val="ppt_y"/>
                                          </p:val>
                                        </p:tav>
                                        <p:tav tm="100000">
                                          <p:val>
                                            <p:strVal val="ppt_y+.1"/>
                                          </p:val>
                                        </p:tav>
                                      </p:tavLst>
                                    </p:anim>
                                    <p:set>
                                      <p:cBhvr>
                                        <p:cTn id="274" dur="1" fill="hold">
                                          <p:stCondLst>
                                            <p:cond delay="999"/>
                                          </p:stCondLst>
                                        </p:cTn>
                                        <p:tgtEl>
                                          <p:spTgt spid="512"/>
                                        </p:tgtEl>
                                        <p:attrNameLst>
                                          <p:attrName>style.visibility</p:attrName>
                                        </p:attrNameLst>
                                      </p:cBhvr>
                                      <p:to>
                                        <p:strVal val="hidden"/>
                                      </p:to>
                                    </p:set>
                                  </p:childTnLst>
                                </p:cTn>
                              </p:par>
                              <p:par>
                                <p:cTn id="275" presetID="42" presetClass="exit" presetSubtype="0" fill="hold" grpId="0" nodeType="withEffect">
                                  <p:stCondLst>
                                    <p:cond delay="0"/>
                                  </p:stCondLst>
                                  <p:childTnLst>
                                    <p:animEffect transition="out" filter="fade">
                                      <p:cBhvr>
                                        <p:cTn id="276" dur="1000"/>
                                        <p:tgtEl>
                                          <p:spTgt spid="513"/>
                                        </p:tgtEl>
                                      </p:cBhvr>
                                    </p:animEffect>
                                    <p:anim calcmode="lin" valueType="num">
                                      <p:cBhvr>
                                        <p:cTn id="277" dur="1000"/>
                                        <p:tgtEl>
                                          <p:spTgt spid="513"/>
                                        </p:tgtEl>
                                        <p:attrNameLst>
                                          <p:attrName>ppt_x</p:attrName>
                                        </p:attrNameLst>
                                      </p:cBhvr>
                                      <p:tavLst>
                                        <p:tav tm="0">
                                          <p:val>
                                            <p:strVal val="ppt_x"/>
                                          </p:val>
                                        </p:tav>
                                        <p:tav tm="100000">
                                          <p:val>
                                            <p:strVal val="ppt_x"/>
                                          </p:val>
                                        </p:tav>
                                      </p:tavLst>
                                    </p:anim>
                                    <p:anim calcmode="lin" valueType="num">
                                      <p:cBhvr>
                                        <p:cTn id="278" dur="1000"/>
                                        <p:tgtEl>
                                          <p:spTgt spid="513"/>
                                        </p:tgtEl>
                                        <p:attrNameLst>
                                          <p:attrName>ppt_y</p:attrName>
                                        </p:attrNameLst>
                                      </p:cBhvr>
                                      <p:tavLst>
                                        <p:tav tm="0">
                                          <p:val>
                                            <p:strVal val="ppt_y"/>
                                          </p:val>
                                        </p:tav>
                                        <p:tav tm="100000">
                                          <p:val>
                                            <p:strVal val="ppt_y+.1"/>
                                          </p:val>
                                        </p:tav>
                                      </p:tavLst>
                                    </p:anim>
                                    <p:set>
                                      <p:cBhvr>
                                        <p:cTn id="279" dur="1" fill="hold">
                                          <p:stCondLst>
                                            <p:cond delay="999"/>
                                          </p:stCondLst>
                                        </p:cTn>
                                        <p:tgtEl>
                                          <p:spTgt spid="513"/>
                                        </p:tgtEl>
                                        <p:attrNameLst>
                                          <p:attrName>style.visibility</p:attrName>
                                        </p:attrNameLst>
                                      </p:cBhvr>
                                      <p:to>
                                        <p:strVal val="hidden"/>
                                      </p:to>
                                    </p:set>
                                  </p:childTnLst>
                                </p:cTn>
                              </p:par>
                              <p:par>
                                <p:cTn id="280" presetID="42" presetClass="exit" presetSubtype="0" fill="hold" grpId="0" nodeType="withEffect">
                                  <p:stCondLst>
                                    <p:cond delay="0"/>
                                  </p:stCondLst>
                                  <p:childTnLst>
                                    <p:animEffect transition="out" filter="fade">
                                      <p:cBhvr>
                                        <p:cTn id="281" dur="1000"/>
                                        <p:tgtEl>
                                          <p:spTgt spid="514"/>
                                        </p:tgtEl>
                                      </p:cBhvr>
                                    </p:animEffect>
                                    <p:anim calcmode="lin" valueType="num">
                                      <p:cBhvr>
                                        <p:cTn id="282" dur="1000"/>
                                        <p:tgtEl>
                                          <p:spTgt spid="514"/>
                                        </p:tgtEl>
                                        <p:attrNameLst>
                                          <p:attrName>ppt_x</p:attrName>
                                        </p:attrNameLst>
                                      </p:cBhvr>
                                      <p:tavLst>
                                        <p:tav tm="0">
                                          <p:val>
                                            <p:strVal val="ppt_x"/>
                                          </p:val>
                                        </p:tav>
                                        <p:tav tm="100000">
                                          <p:val>
                                            <p:strVal val="ppt_x"/>
                                          </p:val>
                                        </p:tav>
                                      </p:tavLst>
                                    </p:anim>
                                    <p:anim calcmode="lin" valueType="num">
                                      <p:cBhvr>
                                        <p:cTn id="283" dur="1000"/>
                                        <p:tgtEl>
                                          <p:spTgt spid="514"/>
                                        </p:tgtEl>
                                        <p:attrNameLst>
                                          <p:attrName>ppt_y</p:attrName>
                                        </p:attrNameLst>
                                      </p:cBhvr>
                                      <p:tavLst>
                                        <p:tav tm="0">
                                          <p:val>
                                            <p:strVal val="ppt_y"/>
                                          </p:val>
                                        </p:tav>
                                        <p:tav tm="100000">
                                          <p:val>
                                            <p:strVal val="ppt_y+.1"/>
                                          </p:val>
                                        </p:tav>
                                      </p:tavLst>
                                    </p:anim>
                                    <p:set>
                                      <p:cBhvr>
                                        <p:cTn id="284" dur="1" fill="hold">
                                          <p:stCondLst>
                                            <p:cond delay="999"/>
                                          </p:stCondLst>
                                        </p:cTn>
                                        <p:tgtEl>
                                          <p:spTgt spid="514"/>
                                        </p:tgtEl>
                                        <p:attrNameLst>
                                          <p:attrName>style.visibility</p:attrName>
                                        </p:attrNameLst>
                                      </p:cBhvr>
                                      <p:to>
                                        <p:strVal val="hidden"/>
                                      </p:to>
                                    </p:set>
                                  </p:childTnLst>
                                </p:cTn>
                              </p:par>
                              <p:par>
                                <p:cTn id="285" presetID="42" presetClass="exit" presetSubtype="0" fill="hold" grpId="0" nodeType="withEffect">
                                  <p:stCondLst>
                                    <p:cond delay="0"/>
                                  </p:stCondLst>
                                  <p:childTnLst>
                                    <p:animEffect transition="out" filter="fade">
                                      <p:cBhvr>
                                        <p:cTn id="286" dur="1000"/>
                                        <p:tgtEl>
                                          <p:spTgt spid="515"/>
                                        </p:tgtEl>
                                      </p:cBhvr>
                                    </p:animEffect>
                                    <p:anim calcmode="lin" valueType="num">
                                      <p:cBhvr>
                                        <p:cTn id="287" dur="1000"/>
                                        <p:tgtEl>
                                          <p:spTgt spid="515"/>
                                        </p:tgtEl>
                                        <p:attrNameLst>
                                          <p:attrName>ppt_x</p:attrName>
                                        </p:attrNameLst>
                                      </p:cBhvr>
                                      <p:tavLst>
                                        <p:tav tm="0">
                                          <p:val>
                                            <p:strVal val="ppt_x"/>
                                          </p:val>
                                        </p:tav>
                                        <p:tav tm="100000">
                                          <p:val>
                                            <p:strVal val="ppt_x"/>
                                          </p:val>
                                        </p:tav>
                                      </p:tavLst>
                                    </p:anim>
                                    <p:anim calcmode="lin" valueType="num">
                                      <p:cBhvr>
                                        <p:cTn id="288" dur="1000"/>
                                        <p:tgtEl>
                                          <p:spTgt spid="515"/>
                                        </p:tgtEl>
                                        <p:attrNameLst>
                                          <p:attrName>ppt_y</p:attrName>
                                        </p:attrNameLst>
                                      </p:cBhvr>
                                      <p:tavLst>
                                        <p:tav tm="0">
                                          <p:val>
                                            <p:strVal val="ppt_y"/>
                                          </p:val>
                                        </p:tav>
                                        <p:tav tm="100000">
                                          <p:val>
                                            <p:strVal val="ppt_y+.1"/>
                                          </p:val>
                                        </p:tav>
                                      </p:tavLst>
                                    </p:anim>
                                    <p:set>
                                      <p:cBhvr>
                                        <p:cTn id="289" dur="1" fill="hold">
                                          <p:stCondLst>
                                            <p:cond delay="999"/>
                                          </p:stCondLst>
                                        </p:cTn>
                                        <p:tgtEl>
                                          <p:spTgt spid="515"/>
                                        </p:tgtEl>
                                        <p:attrNameLst>
                                          <p:attrName>style.visibility</p:attrName>
                                        </p:attrNameLst>
                                      </p:cBhvr>
                                      <p:to>
                                        <p:strVal val="hidden"/>
                                      </p:to>
                                    </p:set>
                                  </p:childTnLst>
                                </p:cTn>
                              </p:par>
                              <p:par>
                                <p:cTn id="290" presetID="42" presetClass="exit" presetSubtype="0" fill="hold" grpId="0" nodeType="withEffect">
                                  <p:stCondLst>
                                    <p:cond delay="0"/>
                                  </p:stCondLst>
                                  <p:childTnLst>
                                    <p:animEffect transition="out" filter="fade">
                                      <p:cBhvr>
                                        <p:cTn id="291" dur="1000"/>
                                        <p:tgtEl>
                                          <p:spTgt spid="516"/>
                                        </p:tgtEl>
                                      </p:cBhvr>
                                    </p:animEffect>
                                    <p:anim calcmode="lin" valueType="num">
                                      <p:cBhvr>
                                        <p:cTn id="292" dur="1000"/>
                                        <p:tgtEl>
                                          <p:spTgt spid="516"/>
                                        </p:tgtEl>
                                        <p:attrNameLst>
                                          <p:attrName>ppt_x</p:attrName>
                                        </p:attrNameLst>
                                      </p:cBhvr>
                                      <p:tavLst>
                                        <p:tav tm="0">
                                          <p:val>
                                            <p:strVal val="ppt_x"/>
                                          </p:val>
                                        </p:tav>
                                        <p:tav tm="100000">
                                          <p:val>
                                            <p:strVal val="ppt_x"/>
                                          </p:val>
                                        </p:tav>
                                      </p:tavLst>
                                    </p:anim>
                                    <p:anim calcmode="lin" valueType="num">
                                      <p:cBhvr>
                                        <p:cTn id="293" dur="1000"/>
                                        <p:tgtEl>
                                          <p:spTgt spid="516"/>
                                        </p:tgtEl>
                                        <p:attrNameLst>
                                          <p:attrName>ppt_y</p:attrName>
                                        </p:attrNameLst>
                                      </p:cBhvr>
                                      <p:tavLst>
                                        <p:tav tm="0">
                                          <p:val>
                                            <p:strVal val="ppt_y"/>
                                          </p:val>
                                        </p:tav>
                                        <p:tav tm="100000">
                                          <p:val>
                                            <p:strVal val="ppt_y+.1"/>
                                          </p:val>
                                        </p:tav>
                                      </p:tavLst>
                                    </p:anim>
                                    <p:set>
                                      <p:cBhvr>
                                        <p:cTn id="294" dur="1" fill="hold">
                                          <p:stCondLst>
                                            <p:cond delay="999"/>
                                          </p:stCondLst>
                                        </p:cTn>
                                        <p:tgtEl>
                                          <p:spTgt spid="516"/>
                                        </p:tgtEl>
                                        <p:attrNameLst>
                                          <p:attrName>style.visibility</p:attrName>
                                        </p:attrNameLst>
                                      </p:cBhvr>
                                      <p:to>
                                        <p:strVal val="hidden"/>
                                      </p:to>
                                    </p:set>
                                  </p:childTnLst>
                                </p:cTn>
                              </p:par>
                              <p:par>
                                <p:cTn id="295" presetID="42" presetClass="exit" presetSubtype="0" fill="hold" grpId="0" nodeType="withEffect">
                                  <p:stCondLst>
                                    <p:cond delay="0"/>
                                  </p:stCondLst>
                                  <p:childTnLst>
                                    <p:animEffect transition="out" filter="fade">
                                      <p:cBhvr>
                                        <p:cTn id="296" dur="1000"/>
                                        <p:tgtEl>
                                          <p:spTgt spid="517"/>
                                        </p:tgtEl>
                                      </p:cBhvr>
                                    </p:animEffect>
                                    <p:anim calcmode="lin" valueType="num">
                                      <p:cBhvr>
                                        <p:cTn id="297" dur="1000"/>
                                        <p:tgtEl>
                                          <p:spTgt spid="517"/>
                                        </p:tgtEl>
                                        <p:attrNameLst>
                                          <p:attrName>ppt_x</p:attrName>
                                        </p:attrNameLst>
                                      </p:cBhvr>
                                      <p:tavLst>
                                        <p:tav tm="0">
                                          <p:val>
                                            <p:strVal val="ppt_x"/>
                                          </p:val>
                                        </p:tav>
                                        <p:tav tm="100000">
                                          <p:val>
                                            <p:strVal val="ppt_x"/>
                                          </p:val>
                                        </p:tav>
                                      </p:tavLst>
                                    </p:anim>
                                    <p:anim calcmode="lin" valueType="num">
                                      <p:cBhvr>
                                        <p:cTn id="298" dur="1000"/>
                                        <p:tgtEl>
                                          <p:spTgt spid="517"/>
                                        </p:tgtEl>
                                        <p:attrNameLst>
                                          <p:attrName>ppt_y</p:attrName>
                                        </p:attrNameLst>
                                      </p:cBhvr>
                                      <p:tavLst>
                                        <p:tav tm="0">
                                          <p:val>
                                            <p:strVal val="ppt_y"/>
                                          </p:val>
                                        </p:tav>
                                        <p:tav tm="100000">
                                          <p:val>
                                            <p:strVal val="ppt_y+.1"/>
                                          </p:val>
                                        </p:tav>
                                      </p:tavLst>
                                    </p:anim>
                                    <p:set>
                                      <p:cBhvr>
                                        <p:cTn id="299" dur="1" fill="hold">
                                          <p:stCondLst>
                                            <p:cond delay="999"/>
                                          </p:stCondLst>
                                        </p:cTn>
                                        <p:tgtEl>
                                          <p:spTgt spid="517"/>
                                        </p:tgtEl>
                                        <p:attrNameLst>
                                          <p:attrName>style.visibility</p:attrName>
                                        </p:attrNameLst>
                                      </p:cBhvr>
                                      <p:to>
                                        <p:strVal val="hidden"/>
                                      </p:to>
                                    </p:set>
                                  </p:childTnLst>
                                </p:cTn>
                              </p:par>
                              <p:par>
                                <p:cTn id="300" presetID="42" presetClass="exit" presetSubtype="0" fill="hold" grpId="0" nodeType="withEffect">
                                  <p:stCondLst>
                                    <p:cond delay="0"/>
                                  </p:stCondLst>
                                  <p:childTnLst>
                                    <p:animEffect transition="out" filter="fade">
                                      <p:cBhvr>
                                        <p:cTn id="301" dur="1000"/>
                                        <p:tgtEl>
                                          <p:spTgt spid="518"/>
                                        </p:tgtEl>
                                      </p:cBhvr>
                                    </p:animEffect>
                                    <p:anim calcmode="lin" valueType="num">
                                      <p:cBhvr>
                                        <p:cTn id="302" dur="1000"/>
                                        <p:tgtEl>
                                          <p:spTgt spid="518"/>
                                        </p:tgtEl>
                                        <p:attrNameLst>
                                          <p:attrName>ppt_x</p:attrName>
                                        </p:attrNameLst>
                                      </p:cBhvr>
                                      <p:tavLst>
                                        <p:tav tm="0">
                                          <p:val>
                                            <p:strVal val="ppt_x"/>
                                          </p:val>
                                        </p:tav>
                                        <p:tav tm="100000">
                                          <p:val>
                                            <p:strVal val="ppt_x"/>
                                          </p:val>
                                        </p:tav>
                                      </p:tavLst>
                                    </p:anim>
                                    <p:anim calcmode="lin" valueType="num">
                                      <p:cBhvr>
                                        <p:cTn id="303" dur="1000"/>
                                        <p:tgtEl>
                                          <p:spTgt spid="518"/>
                                        </p:tgtEl>
                                        <p:attrNameLst>
                                          <p:attrName>ppt_y</p:attrName>
                                        </p:attrNameLst>
                                      </p:cBhvr>
                                      <p:tavLst>
                                        <p:tav tm="0">
                                          <p:val>
                                            <p:strVal val="ppt_y"/>
                                          </p:val>
                                        </p:tav>
                                        <p:tav tm="100000">
                                          <p:val>
                                            <p:strVal val="ppt_y+.1"/>
                                          </p:val>
                                        </p:tav>
                                      </p:tavLst>
                                    </p:anim>
                                    <p:set>
                                      <p:cBhvr>
                                        <p:cTn id="304" dur="1" fill="hold">
                                          <p:stCondLst>
                                            <p:cond delay="999"/>
                                          </p:stCondLst>
                                        </p:cTn>
                                        <p:tgtEl>
                                          <p:spTgt spid="518"/>
                                        </p:tgtEl>
                                        <p:attrNameLst>
                                          <p:attrName>style.visibility</p:attrName>
                                        </p:attrNameLst>
                                      </p:cBhvr>
                                      <p:to>
                                        <p:strVal val="hidden"/>
                                      </p:to>
                                    </p:set>
                                  </p:childTnLst>
                                </p:cTn>
                              </p:par>
                              <p:par>
                                <p:cTn id="305" presetID="42" presetClass="exit" presetSubtype="0" fill="hold" grpId="0" nodeType="withEffect">
                                  <p:stCondLst>
                                    <p:cond delay="0"/>
                                  </p:stCondLst>
                                  <p:childTnLst>
                                    <p:animEffect transition="out" filter="fade">
                                      <p:cBhvr>
                                        <p:cTn id="306" dur="1000"/>
                                        <p:tgtEl>
                                          <p:spTgt spid="519"/>
                                        </p:tgtEl>
                                      </p:cBhvr>
                                    </p:animEffect>
                                    <p:anim calcmode="lin" valueType="num">
                                      <p:cBhvr>
                                        <p:cTn id="307" dur="1000"/>
                                        <p:tgtEl>
                                          <p:spTgt spid="519"/>
                                        </p:tgtEl>
                                        <p:attrNameLst>
                                          <p:attrName>ppt_x</p:attrName>
                                        </p:attrNameLst>
                                      </p:cBhvr>
                                      <p:tavLst>
                                        <p:tav tm="0">
                                          <p:val>
                                            <p:strVal val="ppt_x"/>
                                          </p:val>
                                        </p:tav>
                                        <p:tav tm="100000">
                                          <p:val>
                                            <p:strVal val="ppt_x"/>
                                          </p:val>
                                        </p:tav>
                                      </p:tavLst>
                                    </p:anim>
                                    <p:anim calcmode="lin" valueType="num">
                                      <p:cBhvr>
                                        <p:cTn id="308" dur="1000"/>
                                        <p:tgtEl>
                                          <p:spTgt spid="519"/>
                                        </p:tgtEl>
                                        <p:attrNameLst>
                                          <p:attrName>ppt_y</p:attrName>
                                        </p:attrNameLst>
                                      </p:cBhvr>
                                      <p:tavLst>
                                        <p:tav tm="0">
                                          <p:val>
                                            <p:strVal val="ppt_y"/>
                                          </p:val>
                                        </p:tav>
                                        <p:tav tm="100000">
                                          <p:val>
                                            <p:strVal val="ppt_y+.1"/>
                                          </p:val>
                                        </p:tav>
                                      </p:tavLst>
                                    </p:anim>
                                    <p:set>
                                      <p:cBhvr>
                                        <p:cTn id="309" dur="1" fill="hold">
                                          <p:stCondLst>
                                            <p:cond delay="999"/>
                                          </p:stCondLst>
                                        </p:cTn>
                                        <p:tgtEl>
                                          <p:spTgt spid="519"/>
                                        </p:tgtEl>
                                        <p:attrNameLst>
                                          <p:attrName>style.visibility</p:attrName>
                                        </p:attrNameLst>
                                      </p:cBhvr>
                                      <p:to>
                                        <p:strVal val="hidden"/>
                                      </p:to>
                                    </p:set>
                                  </p:childTnLst>
                                </p:cTn>
                              </p:par>
                              <p:par>
                                <p:cTn id="310" presetID="42" presetClass="exit" presetSubtype="0" fill="hold" grpId="0" nodeType="withEffect">
                                  <p:stCondLst>
                                    <p:cond delay="0"/>
                                  </p:stCondLst>
                                  <p:childTnLst>
                                    <p:animEffect transition="out" filter="fade">
                                      <p:cBhvr>
                                        <p:cTn id="311" dur="1000"/>
                                        <p:tgtEl>
                                          <p:spTgt spid="520"/>
                                        </p:tgtEl>
                                      </p:cBhvr>
                                    </p:animEffect>
                                    <p:anim calcmode="lin" valueType="num">
                                      <p:cBhvr>
                                        <p:cTn id="312" dur="1000"/>
                                        <p:tgtEl>
                                          <p:spTgt spid="520"/>
                                        </p:tgtEl>
                                        <p:attrNameLst>
                                          <p:attrName>ppt_x</p:attrName>
                                        </p:attrNameLst>
                                      </p:cBhvr>
                                      <p:tavLst>
                                        <p:tav tm="0">
                                          <p:val>
                                            <p:strVal val="ppt_x"/>
                                          </p:val>
                                        </p:tav>
                                        <p:tav tm="100000">
                                          <p:val>
                                            <p:strVal val="ppt_x"/>
                                          </p:val>
                                        </p:tav>
                                      </p:tavLst>
                                    </p:anim>
                                    <p:anim calcmode="lin" valueType="num">
                                      <p:cBhvr>
                                        <p:cTn id="313" dur="1000"/>
                                        <p:tgtEl>
                                          <p:spTgt spid="520"/>
                                        </p:tgtEl>
                                        <p:attrNameLst>
                                          <p:attrName>ppt_y</p:attrName>
                                        </p:attrNameLst>
                                      </p:cBhvr>
                                      <p:tavLst>
                                        <p:tav tm="0">
                                          <p:val>
                                            <p:strVal val="ppt_y"/>
                                          </p:val>
                                        </p:tav>
                                        <p:tav tm="100000">
                                          <p:val>
                                            <p:strVal val="ppt_y+.1"/>
                                          </p:val>
                                        </p:tav>
                                      </p:tavLst>
                                    </p:anim>
                                    <p:set>
                                      <p:cBhvr>
                                        <p:cTn id="314" dur="1" fill="hold">
                                          <p:stCondLst>
                                            <p:cond delay="999"/>
                                          </p:stCondLst>
                                        </p:cTn>
                                        <p:tgtEl>
                                          <p:spTgt spid="520"/>
                                        </p:tgtEl>
                                        <p:attrNameLst>
                                          <p:attrName>style.visibility</p:attrName>
                                        </p:attrNameLst>
                                      </p:cBhvr>
                                      <p:to>
                                        <p:strVal val="hidden"/>
                                      </p:to>
                                    </p:set>
                                  </p:childTnLst>
                                </p:cTn>
                              </p:par>
                              <p:par>
                                <p:cTn id="315" presetID="42" presetClass="exit" presetSubtype="0" fill="hold" grpId="0" nodeType="withEffect">
                                  <p:stCondLst>
                                    <p:cond delay="0"/>
                                  </p:stCondLst>
                                  <p:childTnLst>
                                    <p:animEffect transition="out" filter="fade">
                                      <p:cBhvr>
                                        <p:cTn id="316" dur="1000"/>
                                        <p:tgtEl>
                                          <p:spTgt spid="521"/>
                                        </p:tgtEl>
                                      </p:cBhvr>
                                    </p:animEffect>
                                    <p:anim calcmode="lin" valueType="num">
                                      <p:cBhvr>
                                        <p:cTn id="317" dur="1000"/>
                                        <p:tgtEl>
                                          <p:spTgt spid="521"/>
                                        </p:tgtEl>
                                        <p:attrNameLst>
                                          <p:attrName>ppt_x</p:attrName>
                                        </p:attrNameLst>
                                      </p:cBhvr>
                                      <p:tavLst>
                                        <p:tav tm="0">
                                          <p:val>
                                            <p:strVal val="ppt_x"/>
                                          </p:val>
                                        </p:tav>
                                        <p:tav tm="100000">
                                          <p:val>
                                            <p:strVal val="ppt_x"/>
                                          </p:val>
                                        </p:tav>
                                      </p:tavLst>
                                    </p:anim>
                                    <p:anim calcmode="lin" valueType="num">
                                      <p:cBhvr>
                                        <p:cTn id="318" dur="1000"/>
                                        <p:tgtEl>
                                          <p:spTgt spid="521"/>
                                        </p:tgtEl>
                                        <p:attrNameLst>
                                          <p:attrName>ppt_y</p:attrName>
                                        </p:attrNameLst>
                                      </p:cBhvr>
                                      <p:tavLst>
                                        <p:tav tm="0">
                                          <p:val>
                                            <p:strVal val="ppt_y"/>
                                          </p:val>
                                        </p:tav>
                                        <p:tav tm="100000">
                                          <p:val>
                                            <p:strVal val="ppt_y+.1"/>
                                          </p:val>
                                        </p:tav>
                                      </p:tavLst>
                                    </p:anim>
                                    <p:set>
                                      <p:cBhvr>
                                        <p:cTn id="319" dur="1" fill="hold">
                                          <p:stCondLst>
                                            <p:cond delay="999"/>
                                          </p:stCondLst>
                                        </p:cTn>
                                        <p:tgtEl>
                                          <p:spTgt spid="521"/>
                                        </p:tgtEl>
                                        <p:attrNameLst>
                                          <p:attrName>style.visibility</p:attrName>
                                        </p:attrNameLst>
                                      </p:cBhvr>
                                      <p:to>
                                        <p:strVal val="hidden"/>
                                      </p:to>
                                    </p:set>
                                  </p:childTnLst>
                                </p:cTn>
                              </p:par>
                              <p:par>
                                <p:cTn id="320" presetID="42" presetClass="exit" presetSubtype="0" fill="hold" grpId="0" nodeType="withEffect">
                                  <p:stCondLst>
                                    <p:cond delay="0"/>
                                  </p:stCondLst>
                                  <p:childTnLst>
                                    <p:animEffect transition="out" filter="fade">
                                      <p:cBhvr>
                                        <p:cTn id="321" dur="1000"/>
                                        <p:tgtEl>
                                          <p:spTgt spid="522"/>
                                        </p:tgtEl>
                                      </p:cBhvr>
                                    </p:animEffect>
                                    <p:anim calcmode="lin" valueType="num">
                                      <p:cBhvr>
                                        <p:cTn id="322" dur="1000"/>
                                        <p:tgtEl>
                                          <p:spTgt spid="522"/>
                                        </p:tgtEl>
                                        <p:attrNameLst>
                                          <p:attrName>ppt_x</p:attrName>
                                        </p:attrNameLst>
                                      </p:cBhvr>
                                      <p:tavLst>
                                        <p:tav tm="0">
                                          <p:val>
                                            <p:strVal val="ppt_x"/>
                                          </p:val>
                                        </p:tav>
                                        <p:tav tm="100000">
                                          <p:val>
                                            <p:strVal val="ppt_x"/>
                                          </p:val>
                                        </p:tav>
                                      </p:tavLst>
                                    </p:anim>
                                    <p:anim calcmode="lin" valueType="num">
                                      <p:cBhvr>
                                        <p:cTn id="323" dur="1000"/>
                                        <p:tgtEl>
                                          <p:spTgt spid="522"/>
                                        </p:tgtEl>
                                        <p:attrNameLst>
                                          <p:attrName>ppt_y</p:attrName>
                                        </p:attrNameLst>
                                      </p:cBhvr>
                                      <p:tavLst>
                                        <p:tav tm="0">
                                          <p:val>
                                            <p:strVal val="ppt_y"/>
                                          </p:val>
                                        </p:tav>
                                        <p:tav tm="100000">
                                          <p:val>
                                            <p:strVal val="ppt_y+.1"/>
                                          </p:val>
                                        </p:tav>
                                      </p:tavLst>
                                    </p:anim>
                                    <p:set>
                                      <p:cBhvr>
                                        <p:cTn id="324" dur="1" fill="hold">
                                          <p:stCondLst>
                                            <p:cond delay="999"/>
                                          </p:stCondLst>
                                        </p:cTn>
                                        <p:tgtEl>
                                          <p:spTgt spid="522"/>
                                        </p:tgtEl>
                                        <p:attrNameLst>
                                          <p:attrName>style.visibility</p:attrName>
                                        </p:attrNameLst>
                                      </p:cBhvr>
                                      <p:to>
                                        <p:strVal val="hidden"/>
                                      </p:to>
                                    </p:set>
                                  </p:childTnLst>
                                </p:cTn>
                              </p:par>
                              <p:par>
                                <p:cTn id="325" presetID="42" presetClass="exit" presetSubtype="0" fill="hold" grpId="0" nodeType="withEffect">
                                  <p:stCondLst>
                                    <p:cond delay="0"/>
                                  </p:stCondLst>
                                  <p:childTnLst>
                                    <p:animEffect transition="out" filter="fade">
                                      <p:cBhvr>
                                        <p:cTn id="326" dur="1000"/>
                                        <p:tgtEl>
                                          <p:spTgt spid="523"/>
                                        </p:tgtEl>
                                      </p:cBhvr>
                                    </p:animEffect>
                                    <p:anim calcmode="lin" valueType="num">
                                      <p:cBhvr>
                                        <p:cTn id="327" dur="1000"/>
                                        <p:tgtEl>
                                          <p:spTgt spid="523"/>
                                        </p:tgtEl>
                                        <p:attrNameLst>
                                          <p:attrName>ppt_x</p:attrName>
                                        </p:attrNameLst>
                                      </p:cBhvr>
                                      <p:tavLst>
                                        <p:tav tm="0">
                                          <p:val>
                                            <p:strVal val="ppt_x"/>
                                          </p:val>
                                        </p:tav>
                                        <p:tav tm="100000">
                                          <p:val>
                                            <p:strVal val="ppt_x"/>
                                          </p:val>
                                        </p:tav>
                                      </p:tavLst>
                                    </p:anim>
                                    <p:anim calcmode="lin" valueType="num">
                                      <p:cBhvr>
                                        <p:cTn id="328" dur="1000"/>
                                        <p:tgtEl>
                                          <p:spTgt spid="523"/>
                                        </p:tgtEl>
                                        <p:attrNameLst>
                                          <p:attrName>ppt_y</p:attrName>
                                        </p:attrNameLst>
                                      </p:cBhvr>
                                      <p:tavLst>
                                        <p:tav tm="0">
                                          <p:val>
                                            <p:strVal val="ppt_y"/>
                                          </p:val>
                                        </p:tav>
                                        <p:tav tm="100000">
                                          <p:val>
                                            <p:strVal val="ppt_y+.1"/>
                                          </p:val>
                                        </p:tav>
                                      </p:tavLst>
                                    </p:anim>
                                    <p:set>
                                      <p:cBhvr>
                                        <p:cTn id="329" dur="1" fill="hold">
                                          <p:stCondLst>
                                            <p:cond delay="999"/>
                                          </p:stCondLst>
                                        </p:cTn>
                                        <p:tgtEl>
                                          <p:spTgt spid="523"/>
                                        </p:tgtEl>
                                        <p:attrNameLst>
                                          <p:attrName>style.visibility</p:attrName>
                                        </p:attrNameLst>
                                      </p:cBhvr>
                                      <p:to>
                                        <p:strVal val="hidden"/>
                                      </p:to>
                                    </p:set>
                                  </p:childTnLst>
                                </p:cTn>
                              </p:par>
                              <p:par>
                                <p:cTn id="330" presetID="42" presetClass="exit" presetSubtype="0" fill="hold" grpId="0" nodeType="withEffect">
                                  <p:stCondLst>
                                    <p:cond delay="0"/>
                                  </p:stCondLst>
                                  <p:childTnLst>
                                    <p:animEffect transition="out" filter="fade">
                                      <p:cBhvr>
                                        <p:cTn id="331" dur="1000"/>
                                        <p:tgtEl>
                                          <p:spTgt spid="524"/>
                                        </p:tgtEl>
                                      </p:cBhvr>
                                    </p:animEffect>
                                    <p:anim calcmode="lin" valueType="num">
                                      <p:cBhvr>
                                        <p:cTn id="332" dur="1000"/>
                                        <p:tgtEl>
                                          <p:spTgt spid="524"/>
                                        </p:tgtEl>
                                        <p:attrNameLst>
                                          <p:attrName>ppt_x</p:attrName>
                                        </p:attrNameLst>
                                      </p:cBhvr>
                                      <p:tavLst>
                                        <p:tav tm="0">
                                          <p:val>
                                            <p:strVal val="ppt_x"/>
                                          </p:val>
                                        </p:tav>
                                        <p:tav tm="100000">
                                          <p:val>
                                            <p:strVal val="ppt_x"/>
                                          </p:val>
                                        </p:tav>
                                      </p:tavLst>
                                    </p:anim>
                                    <p:anim calcmode="lin" valueType="num">
                                      <p:cBhvr>
                                        <p:cTn id="333" dur="1000"/>
                                        <p:tgtEl>
                                          <p:spTgt spid="524"/>
                                        </p:tgtEl>
                                        <p:attrNameLst>
                                          <p:attrName>ppt_y</p:attrName>
                                        </p:attrNameLst>
                                      </p:cBhvr>
                                      <p:tavLst>
                                        <p:tav tm="0">
                                          <p:val>
                                            <p:strVal val="ppt_y"/>
                                          </p:val>
                                        </p:tav>
                                        <p:tav tm="100000">
                                          <p:val>
                                            <p:strVal val="ppt_y+.1"/>
                                          </p:val>
                                        </p:tav>
                                      </p:tavLst>
                                    </p:anim>
                                    <p:set>
                                      <p:cBhvr>
                                        <p:cTn id="334" dur="1" fill="hold">
                                          <p:stCondLst>
                                            <p:cond delay="999"/>
                                          </p:stCondLst>
                                        </p:cTn>
                                        <p:tgtEl>
                                          <p:spTgt spid="524"/>
                                        </p:tgtEl>
                                        <p:attrNameLst>
                                          <p:attrName>style.visibility</p:attrName>
                                        </p:attrNameLst>
                                      </p:cBhvr>
                                      <p:to>
                                        <p:strVal val="hidden"/>
                                      </p:to>
                                    </p:set>
                                  </p:childTnLst>
                                </p:cTn>
                              </p:par>
                              <p:par>
                                <p:cTn id="335" presetID="42" presetClass="exit" presetSubtype="0" fill="hold" grpId="0" nodeType="withEffect">
                                  <p:stCondLst>
                                    <p:cond delay="0"/>
                                  </p:stCondLst>
                                  <p:childTnLst>
                                    <p:animEffect transition="out" filter="fade">
                                      <p:cBhvr>
                                        <p:cTn id="336" dur="1000"/>
                                        <p:tgtEl>
                                          <p:spTgt spid="525"/>
                                        </p:tgtEl>
                                      </p:cBhvr>
                                    </p:animEffect>
                                    <p:anim calcmode="lin" valueType="num">
                                      <p:cBhvr>
                                        <p:cTn id="337" dur="1000"/>
                                        <p:tgtEl>
                                          <p:spTgt spid="525"/>
                                        </p:tgtEl>
                                        <p:attrNameLst>
                                          <p:attrName>ppt_x</p:attrName>
                                        </p:attrNameLst>
                                      </p:cBhvr>
                                      <p:tavLst>
                                        <p:tav tm="0">
                                          <p:val>
                                            <p:strVal val="ppt_x"/>
                                          </p:val>
                                        </p:tav>
                                        <p:tav tm="100000">
                                          <p:val>
                                            <p:strVal val="ppt_x"/>
                                          </p:val>
                                        </p:tav>
                                      </p:tavLst>
                                    </p:anim>
                                    <p:anim calcmode="lin" valueType="num">
                                      <p:cBhvr>
                                        <p:cTn id="338" dur="1000"/>
                                        <p:tgtEl>
                                          <p:spTgt spid="525"/>
                                        </p:tgtEl>
                                        <p:attrNameLst>
                                          <p:attrName>ppt_y</p:attrName>
                                        </p:attrNameLst>
                                      </p:cBhvr>
                                      <p:tavLst>
                                        <p:tav tm="0">
                                          <p:val>
                                            <p:strVal val="ppt_y"/>
                                          </p:val>
                                        </p:tav>
                                        <p:tav tm="100000">
                                          <p:val>
                                            <p:strVal val="ppt_y+.1"/>
                                          </p:val>
                                        </p:tav>
                                      </p:tavLst>
                                    </p:anim>
                                    <p:set>
                                      <p:cBhvr>
                                        <p:cTn id="339" dur="1" fill="hold">
                                          <p:stCondLst>
                                            <p:cond delay="999"/>
                                          </p:stCondLst>
                                        </p:cTn>
                                        <p:tgtEl>
                                          <p:spTgt spid="525"/>
                                        </p:tgtEl>
                                        <p:attrNameLst>
                                          <p:attrName>style.visibility</p:attrName>
                                        </p:attrNameLst>
                                      </p:cBhvr>
                                      <p:to>
                                        <p:strVal val="hidden"/>
                                      </p:to>
                                    </p:set>
                                  </p:childTnLst>
                                </p:cTn>
                              </p:par>
                              <p:par>
                                <p:cTn id="340" presetID="42" presetClass="exit" presetSubtype="0" fill="hold" grpId="0" nodeType="withEffect">
                                  <p:stCondLst>
                                    <p:cond delay="0"/>
                                  </p:stCondLst>
                                  <p:childTnLst>
                                    <p:animEffect transition="out" filter="fade">
                                      <p:cBhvr>
                                        <p:cTn id="341" dur="1000"/>
                                        <p:tgtEl>
                                          <p:spTgt spid="526"/>
                                        </p:tgtEl>
                                      </p:cBhvr>
                                    </p:animEffect>
                                    <p:anim calcmode="lin" valueType="num">
                                      <p:cBhvr>
                                        <p:cTn id="342" dur="1000"/>
                                        <p:tgtEl>
                                          <p:spTgt spid="526"/>
                                        </p:tgtEl>
                                        <p:attrNameLst>
                                          <p:attrName>ppt_x</p:attrName>
                                        </p:attrNameLst>
                                      </p:cBhvr>
                                      <p:tavLst>
                                        <p:tav tm="0">
                                          <p:val>
                                            <p:strVal val="ppt_x"/>
                                          </p:val>
                                        </p:tav>
                                        <p:tav tm="100000">
                                          <p:val>
                                            <p:strVal val="ppt_x"/>
                                          </p:val>
                                        </p:tav>
                                      </p:tavLst>
                                    </p:anim>
                                    <p:anim calcmode="lin" valueType="num">
                                      <p:cBhvr>
                                        <p:cTn id="343" dur="1000"/>
                                        <p:tgtEl>
                                          <p:spTgt spid="526"/>
                                        </p:tgtEl>
                                        <p:attrNameLst>
                                          <p:attrName>ppt_y</p:attrName>
                                        </p:attrNameLst>
                                      </p:cBhvr>
                                      <p:tavLst>
                                        <p:tav tm="0">
                                          <p:val>
                                            <p:strVal val="ppt_y"/>
                                          </p:val>
                                        </p:tav>
                                        <p:tav tm="100000">
                                          <p:val>
                                            <p:strVal val="ppt_y+.1"/>
                                          </p:val>
                                        </p:tav>
                                      </p:tavLst>
                                    </p:anim>
                                    <p:set>
                                      <p:cBhvr>
                                        <p:cTn id="344" dur="1" fill="hold">
                                          <p:stCondLst>
                                            <p:cond delay="999"/>
                                          </p:stCondLst>
                                        </p:cTn>
                                        <p:tgtEl>
                                          <p:spTgt spid="526"/>
                                        </p:tgtEl>
                                        <p:attrNameLst>
                                          <p:attrName>style.visibility</p:attrName>
                                        </p:attrNameLst>
                                      </p:cBhvr>
                                      <p:to>
                                        <p:strVal val="hidden"/>
                                      </p:to>
                                    </p:set>
                                  </p:childTnLst>
                                </p:cTn>
                              </p:par>
                              <p:par>
                                <p:cTn id="345" presetID="42" presetClass="exit" presetSubtype="0" fill="hold" grpId="0" nodeType="withEffect">
                                  <p:stCondLst>
                                    <p:cond delay="0"/>
                                  </p:stCondLst>
                                  <p:childTnLst>
                                    <p:animEffect transition="out" filter="fade">
                                      <p:cBhvr>
                                        <p:cTn id="346" dur="1000"/>
                                        <p:tgtEl>
                                          <p:spTgt spid="527"/>
                                        </p:tgtEl>
                                      </p:cBhvr>
                                    </p:animEffect>
                                    <p:anim calcmode="lin" valueType="num">
                                      <p:cBhvr>
                                        <p:cTn id="347" dur="1000"/>
                                        <p:tgtEl>
                                          <p:spTgt spid="527"/>
                                        </p:tgtEl>
                                        <p:attrNameLst>
                                          <p:attrName>ppt_x</p:attrName>
                                        </p:attrNameLst>
                                      </p:cBhvr>
                                      <p:tavLst>
                                        <p:tav tm="0">
                                          <p:val>
                                            <p:strVal val="ppt_x"/>
                                          </p:val>
                                        </p:tav>
                                        <p:tav tm="100000">
                                          <p:val>
                                            <p:strVal val="ppt_x"/>
                                          </p:val>
                                        </p:tav>
                                      </p:tavLst>
                                    </p:anim>
                                    <p:anim calcmode="lin" valueType="num">
                                      <p:cBhvr>
                                        <p:cTn id="348" dur="1000"/>
                                        <p:tgtEl>
                                          <p:spTgt spid="527"/>
                                        </p:tgtEl>
                                        <p:attrNameLst>
                                          <p:attrName>ppt_y</p:attrName>
                                        </p:attrNameLst>
                                      </p:cBhvr>
                                      <p:tavLst>
                                        <p:tav tm="0">
                                          <p:val>
                                            <p:strVal val="ppt_y"/>
                                          </p:val>
                                        </p:tav>
                                        <p:tav tm="100000">
                                          <p:val>
                                            <p:strVal val="ppt_y+.1"/>
                                          </p:val>
                                        </p:tav>
                                      </p:tavLst>
                                    </p:anim>
                                    <p:set>
                                      <p:cBhvr>
                                        <p:cTn id="349" dur="1" fill="hold">
                                          <p:stCondLst>
                                            <p:cond delay="999"/>
                                          </p:stCondLst>
                                        </p:cTn>
                                        <p:tgtEl>
                                          <p:spTgt spid="527"/>
                                        </p:tgtEl>
                                        <p:attrNameLst>
                                          <p:attrName>style.visibility</p:attrName>
                                        </p:attrNameLst>
                                      </p:cBhvr>
                                      <p:to>
                                        <p:strVal val="hidden"/>
                                      </p:to>
                                    </p:set>
                                  </p:childTnLst>
                                </p:cTn>
                              </p:par>
                              <p:par>
                                <p:cTn id="350" presetID="42" presetClass="exit" presetSubtype="0" fill="hold" grpId="0" nodeType="withEffect">
                                  <p:stCondLst>
                                    <p:cond delay="0"/>
                                  </p:stCondLst>
                                  <p:childTnLst>
                                    <p:animEffect transition="out" filter="fade">
                                      <p:cBhvr>
                                        <p:cTn id="351" dur="1000"/>
                                        <p:tgtEl>
                                          <p:spTgt spid="528"/>
                                        </p:tgtEl>
                                      </p:cBhvr>
                                    </p:animEffect>
                                    <p:anim calcmode="lin" valueType="num">
                                      <p:cBhvr>
                                        <p:cTn id="352" dur="1000"/>
                                        <p:tgtEl>
                                          <p:spTgt spid="528"/>
                                        </p:tgtEl>
                                        <p:attrNameLst>
                                          <p:attrName>ppt_x</p:attrName>
                                        </p:attrNameLst>
                                      </p:cBhvr>
                                      <p:tavLst>
                                        <p:tav tm="0">
                                          <p:val>
                                            <p:strVal val="ppt_x"/>
                                          </p:val>
                                        </p:tav>
                                        <p:tav tm="100000">
                                          <p:val>
                                            <p:strVal val="ppt_x"/>
                                          </p:val>
                                        </p:tav>
                                      </p:tavLst>
                                    </p:anim>
                                    <p:anim calcmode="lin" valueType="num">
                                      <p:cBhvr>
                                        <p:cTn id="353" dur="1000"/>
                                        <p:tgtEl>
                                          <p:spTgt spid="528"/>
                                        </p:tgtEl>
                                        <p:attrNameLst>
                                          <p:attrName>ppt_y</p:attrName>
                                        </p:attrNameLst>
                                      </p:cBhvr>
                                      <p:tavLst>
                                        <p:tav tm="0">
                                          <p:val>
                                            <p:strVal val="ppt_y"/>
                                          </p:val>
                                        </p:tav>
                                        <p:tav tm="100000">
                                          <p:val>
                                            <p:strVal val="ppt_y+.1"/>
                                          </p:val>
                                        </p:tav>
                                      </p:tavLst>
                                    </p:anim>
                                    <p:set>
                                      <p:cBhvr>
                                        <p:cTn id="354" dur="1" fill="hold">
                                          <p:stCondLst>
                                            <p:cond delay="999"/>
                                          </p:stCondLst>
                                        </p:cTn>
                                        <p:tgtEl>
                                          <p:spTgt spid="528"/>
                                        </p:tgtEl>
                                        <p:attrNameLst>
                                          <p:attrName>style.visibility</p:attrName>
                                        </p:attrNameLst>
                                      </p:cBhvr>
                                      <p:to>
                                        <p:strVal val="hidden"/>
                                      </p:to>
                                    </p:set>
                                  </p:childTnLst>
                                </p:cTn>
                              </p:par>
                              <p:par>
                                <p:cTn id="355" presetID="42" presetClass="exit" presetSubtype="0" fill="hold" grpId="0" nodeType="withEffect">
                                  <p:stCondLst>
                                    <p:cond delay="0"/>
                                  </p:stCondLst>
                                  <p:childTnLst>
                                    <p:animEffect transition="out" filter="fade">
                                      <p:cBhvr>
                                        <p:cTn id="356" dur="1000"/>
                                        <p:tgtEl>
                                          <p:spTgt spid="529"/>
                                        </p:tgtEl>
                                      </p:cBhvr>
                                    </p:animEffect>
                                    <p:anim calcmode="lin" valueType="num">
                                      <p:cBhvr>
                                        <p:cTn id="357" dur="1000"/>
                                        <p:tgtEl>
                                          <p:spTgt spid="529"/>
                                        </p:tgtEl>
                                        <p:attrNameLst>
                                          <p:attrName>ppt_x</p:attrName>
                                        </p:attrNameLst>
                                      </p:cBhvr>
                                      <p:tavLst>
                                        <p:tav tm="0">
                                          <p:val>
                                            <p:strVal val="ppt_x"/>
                                          </p:val>
                                        </p:tav>
                                        <p:tav tm="100000">
                                          <p:val>
                                            <p:strVal val="ppt_x"/>
                                          </p:val>
                                        </p:tav>
                                      </p:tavLst>
                                    </p:anim>
                                    <p:anim calcmode="lin" valueType="num">
                                      <p:cBhvr>
                                        <p:cTn id="358" dur="1000"/>
                                        <p:tgtEl>
                                          <p:spTgt spid="529"/>
                                        </p:tgtEl>
                                        <p:attrNameLst>
                                          <p:attrName>ppt_y</p:attrName>
                                        </p:attrNameLst>
                                      </p:cBhvr>
                                      <p:tavLst>
                                        <p:tav tm="0">
                                          <p:val>
                                            <p:strVal val="ppt_y"/>
                                          </p:val>
                                        </p:tav>
                                        <p:tav tm="100000">
                                          <p:val>
                                            <p:strVal val="ppt_y+.1"/>
                                          </p:val>
                                        </p:tav>
                                      </p:tavLst>
                                    </p:anim>
                                    <p:set>
                                      <p:cBhvr>
                                        <p:cTn id="359" dur="1" fill="hold">
                                          <p:stCondLst>
                                            <p:cond delay="999"/>
                                          </p:stCondLst>
                                        </p:cTn>
                                        <p:tgtEl>
                                          <p:spTgt spid="529"/>
                                        </p:tgtEl>
                                        <p:attrNameLst>
                                          <p:attrName>style.visibility</p:attrName>
                                        </p:attrNameLst>
                                      </p:cBhvr>
                                      <p:to>
                                        <p:strVal val="hidden"/>
                                      </p:to>
                                    </p:set>
                                  </p:childTnLst>
                                </p:cTn>
                              </p:par>
                              <p:par>
                                <p:cTn id="360" presetID="42" presetClass="exit" presetSubtype="0" fill="hold" grpId="0" nodeType="withEffect">
                                  <p:stCondLst>
                                    <p:cond delay="0"/>
                                  </p:stCondLst>
                                  <p:childTnLst>
                                    <p:animEffect transition="out" filter="fade">
                                      <p:cBhvr>
                                        <p:cTn id="361" dur="1000"/>
                                        <p:tgtEl>
                                          <p:spTgt spid="530"/>
                                        </p:tgtEl>
                                      </p:cBhvr>
                                    </p:animEffect>
                                    <p:anim calcmode="lin" valueType="num">
                                      <p:cBhvr>
                                        <p:cTn id="362" dur="1000"/>
                                        <p:tgtEl>
                                          <p:spTgt spid="530"/>
                                        </p:tgtEl>
                                        <p:attrNameLst>
                                          <p:attrName>ppt_x</p:attrName>
                                        </p:attrNameLst>
                                      </p:cBhvr>
                                      <p:tavLst>
                                        <p:tav tm="0">
                                          <p:val>
                                            <p:strVal val="ppt_x"/>
                                          </p:val>
                                        </p:tav>
                                        <p:tav tm="100000">
                                          <p:val>
                                            <p:strVal val="ppt_x"/>
                                          </p:val>
                                        </p:tav>
                                      </p:tavLst>
                                    </p:anim>
                                    <p:anim calcmode="lin" valueType="num">
                                      <p:cBhvr>
                                        <p:cTn id="363" dur="1000"/>
                                        <p:tgtEl>
                                          <p:spTgt spid="530"/>
                                        </p:tgtEl>
                                        <p:attrNameLst>
                                          <p:attrName>ppt_y</p:attrName>
                                        </p:attrNameLst>
                                      </p:cBhvr>
                                      <p:tavLst>
                                        <p:tav tm="0">
                                          <p:val>
                                            <p:strVal val="ppt_y"/>
                                          </p:val>
                                        </p:tav>
                                        <p:tav tm="100000">
                                          <p:val>
                                            <p:strVal val="ppt_y+.1"/>
                                          </p:val>
                                        </p:tav>
                                      </p:tavLst>
                                    </p:anim>
                                    <p:set>
                                      <p:cBhvr>
                                        <p:cTn id="364" dur="1" fill="hold">
                                          <p:stCondLst>
                                            <p:cond delay="999"/>
                                          </p:stCondLst>
                                        </p:cTn>
                                        <p:tgtEl>
                                          <p:spTgt spid="530"/>
                                        </p:tgtEl>
                                        <p:attrNameLst>
                                          <p:attrName>style.visibility</p:attrName>
                                        </p:attrNameLst>
                                      </p:cBhvr>
                                      <p:to>
                                        <p:strVal val="hidden"/>
                                      </p:to>
                                    </p:set>
                                  </p:childTnLst>
                                </p:cTn>
                              </p:par>
                              <p:par>
                                <p:cTn id="365" presetID="42" presetClass="exit" presetSubtype="0" fill="hold" grpId="0" nodeType="withEffect">
                                  <p:stCondLst>
                                    <p:cond delay="0"/>
                                  </p:stCondLst>
                                  <p:childTnLst>
                                    <p:animEffect transition="out" filter="fade">
                                      <p:cBhvr>
                                        <p:cTn id="366" dur="1000"/>
                                        <p:tgtEl>
                                          <p:spTgt spid="531"/>
                                        </p:tgtEl>
                                      </p:cBhvr>
                                    </p:animEffect>
                                    <p:anim calcmode="lin" valueType="num">
                                      <p:cBhvr>
                                        <p:cTn id="367" dur="1000"/>
                                        <p:tgtEl>
                                          <p:spTgt spid="531"/>
                                        </p:tgtEl>
                                        <p:attrNameLst>
                                          <p:attrName>ppt_x</p:attrName>
                                        </p:attrNameLst>
                                      </p:cBhvr>
                                      <p:tavLst>
                                        <p:tav tm="0">
                                          <p:val>
                                            <p:strVal val="ppt_x"/>
                                          </p:val>
                                        </p:tav>
                                        <p:tav tm="100000">
                                          <p:val>
                                            <p:strVal val="ppt_x"/>
                                          </p:val>
                                        </p:tav>
                                      </p:tavLst>
                                    </p:anim>
                                    <p:anim calcmode="lin" valueType="num">
                                      <p:cBhvr>
                                        <p:cTn id="368" dur="1000"/>
                                        <p:tgtEl>
                                          <p:spTgt spid="531"/>
                                        </p:tgtEl>
                                        <p:attrNameLst>
                                          <p:attrName>ppt_y</p:attrName>
                                        </p:attrNameLst>
                                      </p:cBhvr>
                                      <p:tavLst>
                                        <p:tav tm="0">
                                          <p:val>
                                            <p:strVal val="ppt_y"/>
                                          </p:val>
                                        </p:tav>
                                        <p:tav tm="100000">
                                          <p:val>
                                            <p:strVal val="ppt_y+.1"/>
                                          </p:val>
                                        </p:tav>
                                      </p:tavLst>
                                    </p:anim>
                                    <p:set>
                                      <p:cBhvr>
                                        <p:cTn id="369" dur="1" fill="hold">
                                          <p:stCondLst>
                                            <p:cond delay="999"/>
                                          </p:stCondLst>
                                        </p:cTn>
                                        <p:tgtEl>
                                          <p:spTgt spid="531"/>
                                        </p:tgtEl>
                                        <p:attrNameLst>
                                          <p:attrName>style.visibility</p:attrName>
                                        </p:attrNameLst>
                                      </p:cBhvr>
                                      <p:to>
                                        <p:strVal val="hidden"/>
                                      </p:to>
                                    </p:set>
                                  </p:childTnLst>
                                </p:cTn>
                              </p:par>
                              <p:par>
                                <p:cTn id="370" presetID="42" presetClass="exit" presetSubtype="0" fill="hold" grpId="0" nodeType="withEffect">
                                  <p:stCondLst>
                                    <p:cond delay="0"/>
                                  </p:stCondLst>
                                  <p:childTnLst>
                                    <p:animEffect transition="out" filter="fade">
                                      <p:cBhvr>
                                        <p:cTn id="371" dur="1000"/>
                                        <p:tgtEl>
                                          <p:spTgt spid="532"/>
                                        </p:tgtEl>
                                      </p:cBhvr>
                                    </p:animEffect>
                                    <p:anim calcmode="lin" valueType="num">
                                      <p:cBhvr>
                                        <p:cTn id="372" dur="1000"/>
                                        <p:tgtEl>
                                          <p:spTgt spid="532"/>
                                        </p:tgtEl>
                                        <p:attrNameLst>
                                          <p:attrName>ppt_x</p:attrName>
                                        </p:attrNameLst>
                                      </p:cBhvr>
                                      <p:tavLst>
                                        <p:tav tm="0">
                                          <p:val>
                                            <p:strVal val="ppt_x"/>
                                          </p:val>
                                        </p:tav>
                                        <p:tav tm="100000">
                                          <p:val>
                                            <p:strVal val="ppt_x"/>
                                          </p:val>
                                        </p:tav>
                                      </p:tavLst>
                                    </p:anim>
                                    <p:anim calcmode="lin" valueType="num">
                                      <p:cBhvr>
                                        <p:cTn id="373" dur="1000"/>
                                        <p:tgtEl>
                                          <p:spTgt spid="532"/>
                                        </p:tgtEl>
                                        <p:attrNameLst>
                                          <p:attrName>ppt_y</p:attrName>
                                        </p:attrNameLst>
                                      </p:cBhvr>
                                      <p:tavLst>
                                        <p:tav tm="0">
                                          <p:val>
                                            <p:strVal val="ppt_y"/>
                                          </p:val>
                                        </p:tav>
                                        <p:tav tm="100000">
                                          <p:val>
                                            <p:strVal val="ppt_y+.1"/>
                                          </p:val>
                                        </p:tav>
                                      </p:tavLst>
                                    </p:anim>
                                    <p:set>
                                      <p:cBhvr>
                                        <p:cTn id="374" dur="1" fill="hold">
                                          <p:stCondLst>
                                            <p:cond delay="999"/>
                                          </p:stCondLst>
                                        </p:cTn>
                                        <p:tgtEl>
                                          <p:spTgt spid="532"/>
                                        </p:tgtEl>
                                        <p:attrNameLst>
                                          <p:attrName>style.visibility</p:attrName>
                                        </p:attrNameLst>
                                      </p:cBhvr>
                                      <p:to>
                                        <p:strVal val="hidden"/>
                                      </p:to>
                                    </p:set>
                                  </p:childTnLst>
                                </p:cTn>
                              </p:par>
                              <p:par>
                                <p:cTn id="375" presetID="42" presetClass="exit" presetSubtype="0" fill="hold" grpId="0" nodeType="withEffect">
                                  <p:stCondLst>
                                    <p:cond delay="0"/>
                                  </p:stCondLst>
                                  <p:childTnLst>
                                    <p:animEffect transition="out" filter="fade">
                                      <p:cBhvr>
                                        <p:cTn id="376" dur="1000"/>
                                        <p:tgtEl>
                                          <p:spTgt spid="533"/>
                                        </p:tgtEl>
                                      </p:cBhvr>
                                    </p:animEffect>
                                    <p:anim calcmode="lin" valueType="num">
                                      <p:cBhvr>
                                        <p:cTn id="377" dur="1000"/>
                                        <p:tgtEl>
                                          <p:spTgt spid="533"/>
                                        </p:tgtEl>
                                        <p:attrNameLst>
                                          <p:attrName>ppt_x</p:attrName>
                                        </p:attrNameLst>
                                      </p:cBhvr>
                                      <p:tavLst>
                                        <p:tav tm="0">
                                          <p:val>
                                            <p:strVal val="ppt_x"/>
                                          </p:val>
                                        </p:tav>
                                        <p:tav tm="100000">
                                          <p:val>
                                            <p:strVal val="ppt_x"/>
                                          </p:val>
                                        </p:tav>
                                      </p:tavLst>
                                    </p:anim>
                                    <p:anim calcmode="lin" valueType="num">
                                      <p:cBhvr>
                                        <p:cTn id="378" dur="1000"/>
                                        <p:tgtEl>
                                          <p:spTgt spid="533"/>
                                        </p:tgtEl>
                                        <p:attrNameLst>
                                          <p:attrName>ppt_y</p:attrName>
                                        </p:attrNameLst>
                                      </p:cBhvr>
                                      <p:tavLst>
                                        <p:tav tm="0">
                                          <p:val>
                                            <p:strVal val="ppt_y"/>
                                          </p:val>
                                        </p:tav>
                                        <p:tav tm="100000">
                                          <p:val>
                                            <p:strVal val="ppt_y+.1"/>
                                          </p:val>
                                        </p:tav>
                                      </p:tavLst>
                                    </p:anim>
                                    <p:set>
                                      <p:cBhvr>
                                        <p:cTn id="379" dur="1" fill="hold">
                                          <p:stCondLst>
                                            <p:cond delay="999"/>
                                          </p:stCondLst>
                                        </p:cTn>
                                        <p:tgtEl>
                                          <p:spTgt spid="533"/>
                                        </p:tgtEl>
                                        <p:attrNameLst>
                                          <p:attrName>style.visibility</p:attrName>
                                        </p:attrNameLst>
                                      </p:cBhvr>
                                      <p:to>
                                        <p:strVal val="hidden"/>
                                      </p:to>
                                    </p:set>
                                  </p:childTnLst>
                                </p:cTn>
                              </p:par>
                              <p:par>
                                <p:cTn id="380" presetID="42" presetClass="exit" presetSubtype="0" fill="hold" grpId="0" nodeType="withEffect">
                                  <p:stCondLst>
                                    <p:cond delay="0"/>
                                  </p:stCondLst>
                                  <p:childTnLst>
                                    <p:animEffect transition="out" filter="fade">
                                      <p:cBhvr>
                                        <p:cTn id="381" dur="1000"/>
                                        <p:tgtEl>
                                          <p:spTgt spid="534"/>
                                        </p:tgtEl>
                                      </p:cBhvr>
                                    </p:animEffect>
                                    <p:anim calcmode="lin" valueType="num">
                                      <p:cBhvr>
                                        <p:cTn id="382" dur="1000"/>
                                        <p:tgtEl>
                                          <p:spTgt spid="534"/>
                                        </p:tgtEl>
                                        <p:attrNameLst>
                                          <p:attrName>ppt_x</p:attrName>
                                        </p:attrNameLst>
                                      </p:cBhvr>
                                      <p:tavLst>
                                        <p:tav tm="0">
                                          <p:val>
                                            <p:strVal val="ppt_x"/>
                                          </p:val>
                                        </p:tav>
                                        <p:tav tm="100000">
                                          <p:val>
                                            <p:strVal val="ppt_x"/>
                                          </p:val>
                                        </p:tav>
                                      </p:tavLst>
                                    </p:anim>
                                    <p:anim calcmode="lin" valueType="num">
                                      <p:cBhvr>
                                        <p:cTn id="383" dur="1000"/>
                                        <p:tgtEl>
                                          <p:spTgt spid="534"/>
                                        </p:tgtEl>
                                        <p:attrNameLst>
                                          <p:attrName>ppt_y</p:attrName>
                                        </p:attrNameLst>
                                      </p:cBhvr>
                                      <p:tavLst>
                                        <p:tav tm="0">
                                          <p:val>
                                            <p:strVal val="ppt_y"/>
                                          </p:val>
                                        </p:tav>
                                        <p:tav tm="100000">
                                          <p:val>
                                            <p:strVal val="ppt_y+.1"/>
                                          </p:val>
                                        </p:tav>
                                      </p:tavLst>
                                    </p:anim>
                                    <p:set>
                                      <p:cBhvr>
                                        <p:cTn id="384" dur="1" fill="hold">
                                          <p:stCondLst>
                                            <p:cond delay="999"/>
                                          </p:stCondLst>
                                        </p:cTn>
                                        <p:tgtEl>
                                          <p:spTgt spid="534"/>
                                        </p:tgtEl>
                                        <p:attrNameLst>
                                          <p:attrName>style.visibility</p:attrName>
                                        </p:attrNameLst>
                                      </p:cBhvr>
                                      <p:to>
                                        <p:strVal val="hidden"/>
                                      </p:to>
                                    </p:set>
                                  </p:childTnLst>
                                </p:cTn>
                              </p:par>
                              <p:par>
                                <p:cTn id="385" presetID="42" presetClass="exit" presetSubtype="0" fill="hold" grpId="0" nodeType="withEffect">
                                  <p:stCondLst>
                                    <p:cond delay="0"/>
                                  </p:stCondLst>
                                  <p:childTnLst>
                                    <p:animEffect transition="out" filter="fade">
                                      <p:cBhvr>
                                        <p:cTn id="386" dur="1000"/>
                                        <p:tgtEl>
                                          <p:spTgt spid="535"/>
                                        </p:tgtEl>
                                      </p:cBhvr>
                                    </p:animEffect>
                                    <p:anim calcmode="lin" valueType="num">
                                      <p:cBhvr>
                                        <p:cTn id="387" dur="1000"/>
                                        <p:tgtEl>
                                          <p:spTgt spid="535"/>
                                        </p:tgtEl>
                                        <p:attrNameLst>
                                          <p:attrName>ppt_x</p:attrName>
                                        </p:attrNameLst>
                                      </p:cBhvr>
                                      <p:tavLst>
                                        <p:tav tm="0">
                                          <p:val>
                                            <p:strVal val="ppt_x"/>
                                          </p:val>
                                        </p:tav>
                                        <p:tav tm="100000">
                                          <p:val>
                                            <p:strVal val="ppt_x"/>
                                          </p:val>
                                        </p:tav>
                                      </p:tavLst>
                                    </p:anim>
                                    <p:anim calcmode="lin" valueType="num">
                                      <p:cBhvr>
                                        <p:cTn id="388" dur="1000"/>
                                        <p:tgtEl>
                                          <p:spTgt spid="535"/>
                                        </p:tgtEl>
                                        <p:attrNameLst>
                                          <p:attrName>ppt_y</p:attrName>
                                        </p:attrNameLst>
                                      </p:cBhvr>
                                      <p:tavLst>
                                        <p:tav tm="0">
                                          <p:val>
                                            <p:strVal val="ppt_y"/>
                                          </p:val>
                                        </p:tav>
                                        <p:tav tm="100000">
                                          <p:val>
                                            <p:strVal val="ppt_y+.1"/>
                                          </p:val>
                                        </p:tav>
                                      </p:tavLst>
                                    </p:anim>
                                    <p:set>
                                      <p:cBhvr>
                                        <p:cTn id="389" dur="1" fill="hold">
                                          <p:stCondLst>
                                            <p:cond delay="999"/>
                                          </p:stCondLst>
                                        </p:cTn>
                                        <p:tgtEl>
                                          <p:spTgt spid="535"/>
                                        </p:tgtEl>
                                        <p:attrNameLst>
                                          <p:attrName>style.visibility</p:attrName>
                                        </p:attrNameLst>
                                      </p:cBhvr>
                                      <p:to>
                                        <p:strVal val="hidden"/>
                                      </p:to>
                                    </p:set>
                                  </p:childTnLst>
                                </p:cTn>
                              </p:par>
                              <p:par>
                                <p:cTn id="390" presetID="42" presetClass="exit" presetSubtype="0" fill="hold" grpId="0" nodeType="withEffect">
                                  <p:stCondLst>
                                    <p:cond delay="0"/>
                                  </p:stCondLst>
                                  <p:childTnLst>
                                    <p:animEffect transition="out" filter="fade">
                                      <p:cBhvr>
                                        <p:cTn id="391" dur="1000"/>
                                        <p:tgtEl>
                                          <p:spTgt spid="536"/>
                                        </p:tgtEl>
                                      </p:cBhvr>
                                    </p:animEffect>
                                    <p:anim calcmode="lin" valueType="num">
                                      <p:cBhvr>
                                        <p:cTn id="392" dur="1000"/>
                                        <p:tgtEl>
                                          <p:spTgt spid="536"/>
                                        </p:tgtEl>
                                        <p:attrNameLst>
                                          <p:attrName>ppt_x</p:attrName>
                                        </p:attrNameLst>
                                      </p:cBhvr>
                                      <p:tavLst>
                                        <p:tav tm="0">
                                          <p:val>
                                            <p:strVal val="ppt_x"/>
                                          </p:val>
                                        </p:tav>
                                        <p:tav tm="100000">
                                          <p:val>
                                            <p:strVal val="ppt_x"/>
                                          </p:val>
                                        </p:tav>
                                      </p:tavLst>
                                    </p:anim>
                                    <p:anim calcmode="lin" valueType="num">
                                      <p:cBhvr>
                                        <p:cTn id="393" dur="1000"/>
                                        <p:tgtEl>
                                          <p:spTgt spid="536"/>
                                        </p:tgtEl>
                                        <p:attrNameLst>
                                          <p:attrName>ppt_y</p:attrName>
                                        </p:attrNameLst>
                                      </p:cBhvr>
                                      <p:tavLst>
                                        <p:tav tm="0">
                                          <p:val>
                                            <p:strVal val="ppt_y"/>
                                          </p:val>
                                        </p:tav>
                                        <p:tav tm="100000">
                                          <p:val>
                                            <p:strVal val="ppt_y+.1"/>
                                          </p:val>
                                        </p:tav>
                                      </p:tavLst>
                                    </p:anim>
                                    <p:set>
                                      <p:cBhvr>
                                        <p:cTn id="394" dur="1" fill="hold">
                                          <p:stCondLst>
                                            <p:cond delay="999"/>
                                          </p:stCondLst>
                                        </p:cTn>
                                        <p:tgtEl>
                                          <p:spTgt spid="536"/>
                                        </p:tgtEl>
                                        <p:attrNameLst>
                                          <p:attrName>style.visibility</p:attrName>
                                        </p:attrNameLst>
                                      </p:cBhvr>
                                      <p:to>
                                        <p:strVal val="hidden"/>
                                      </p:to>
                                    </p:set>
                                  </p:childTnLst>
                                </p:cTn>
                              </p:par>
                              <p:par>
                                <p:cTn id="395" presetID="42" presetClass="exit" presetSubtype="0" fill="hold" grpId="0" nodeType="withEffect">
                                  <p:stCondLst>
                                    <p:cond delay="0"/>
                                  </p:stCondLst>
                                  <p:childTnLst>
                                    <p:animEffect transition="out" filter="fade">
                                      <p:cBhvr>
                                        <p:cTn id="396" dur="1000"/>
                                        <p:tgtEl>
                                          <p:spTgt spid="537"/>
                                        </p:tgtEl>
                                      </p:cBhvr>
                                    </p:animEffect>
                                    <p:anim calcmode="lin" valueType="num">
                                      <p:cBhvr>
                                        <p:cTn id="397" dur="1000"/>
                                        <p:tgtEl>
                                          <p:spTgt spid="537"/>
                                        </p:tgtEl>
                                        <p:attrNameLst>
                                          <p:attrName>ppt_x</p:attrName>
                                        </p:attrNameLst>
                                      </p:cBhvr>
                                      <p:tavLst>
                                        <p:tav tm="0">
                                          <p:val>
                                            <p:strVal val="ppt_x"/>
                                          </p:val>
                                        </p:tav>
                                        <p:tav tm="100000">
                                          <p:val>
                                            <p:strVal val="ppt_x"/>
                                          </p:val>
                                        </p:tav>
                                      </p:tavLst>
                                    </p:anim>
                                    <p:anim calcmode="lin" valueType="num">
                                      <p:cBhvr>
                                        <p:cTn id="398" dur="1000"/>
                                        <p:tgtEl>
                                          <p:spTgt spid="537"/>
                                        </p:tgtEl>
                                        <p:attrNameLst>
                                          <p:attrName>ppt_y</p:attrName>
                                        </p:attrNameLst>
                                      </p:cBhvr>
                                      <p:tavLst>
                                        <p:tav tm="0">
                                          <p:val>
                                            <p:strVal val="ppt_y"/>
                                          </p:val>
                                        </p:tav>
                                        <p:tav tm="100000">
                                          <p:val>
                                            <p:strVal val="ppt_y+.1"/>
                                          </p:val>
                                        </p:tav>
                                      </p:tavLst>
                                    </p:anim>
                                    <p:set>
                                      <p:cBhvr>
                                        <p:cTn id="399" dur="1" fill="hold">
                                          <p:stCondLst>
                                            <p:cond delay="999"/>
                                          </p:stCondLst>
                                        </p:cTn>
                                        <p:tgtEl>
                                          <p:spTgt spid="537"/>
                                        </p:tgtEl>
                                        <p:attrNameLst>
                                          <p:attrName>style.visibility</p:attrName>
                                        </p:attrNameLst>
                                      </p:cBhvr>
                                      <p:to>
                                        <p:strVal val="hidden"/>
                                      </p:to>
                                    </p:set>
                                  </p:childTnLst>
                                </p:cTn>
                              </p:par>
                              <p:par>
                                <p:cTn id="400" presetID="42" presetClass="exit" presetSubtype="0" fill="hold" grpId="0" nodeType="withEffect">
                                  <p:stCondLst>
                                    <p:cond delay="0"/>
                                  </p:stCondLst>
                                  <p:childTnLst>
                                    <p:animEffect transition="out" filter="fade">
                                      <p:cBhvr>
                                        <p:cTn id="401" dur="1000"/>
                                        <p:tgtEl>
                                          <p:spTgt spid="538"/>
                                        </p:tgtEl>
                                      </p:cBhvr>
                                    </p:animEffect>
                                    <p:anim calcmode="lin" valueType="num">
                                      <p:cBhvr>
                                        <p:cTn id="402" dur="1000"/>
                                        <p:tgtEl>
                                          <p:spTgt spid="538"/>
                                        </p:tgtEl>
                                        <p:attrNameLst>
                                          <p:attrName>ppt_x</p:attrName>
                                        </p:attrNameLst>
                                      </p:cBhvr>
                                      <p:tavLst>
                                        <p:tav tm="0">
                                          <p:val>
                                            <p:strVal val="ppt_x"/>
                                          </p:val>
                                        </p:tav>
                                        <p:tav tm="100000">
                                          <p:val>
                                            <p:strVal val="ppt_x"/>
                                          </p:val>
                                        </p:tav>
                                      </p:tavLst>
                                    </p:anim>
                                    <p:anim calcmode="lin" valueType="num">
                                      <p:cBhvr>
                                        <p:cTn id="403" dur="1000"/>
                                        <p:tgtEl>
                                          <p:spTgt spid="538"/>
                                        </p:tgtEl>
                                        <p:attrNameLst>
                                          <p:attrName>ppt_y</p:attrName>
                                        </p:attrNameLst>
                                      </p:cBhvr>
                                      <p:tavLst>
                                        <p:tav tm="0">
                                          <p:val>
                                            <p:strVal val="ppt_y"/>
                                          </p:val>
                                        </p:tav>
                                        <p:tav tm="100000">
                                          <p:val>
                                            <p:strVal val="ppt_y+.1"/>
                                          </p:val>
                                        </p:tav>
                                      </p:tavLst>
                                    </p:anim>
                                    <p:set>
                                      <p:cBhvr>
                                        <p:cTn id="404" dur="1" fill="hold">
                                          <p:stCondLst>
                                            <p:cond delay="999"/>
                                          </p:stCondLst>
                                        </p:cTn>
                                        <p:tgtEl>
                                          <p:spTgt spid="538"/>
                                        </p:tgtEl>
                                        <p:attrNameLst>
                                          <p:attrName>style.visibility</p:attrName>
                                        </p:attrNameLst>
                                      </p:cBhvr>
                                      <p:to>
                                        <p:strVal val="hidden"/>
                                      </p:to>
                                    </p:set>
                                  </p:childTnLst>
                                </p:cTn>
                              </p:par>
                              <p:par>
                                <p:cTn id="405" presetID="42" presetClass="exit" presetSubtype="0" fill="hold" grpId="0" nodeType="withEffect">
                                  <p:stCondLst>
                                    <p:cond delay="0"/>
                                  </p:stCondLst>
                                  <p:childTnLst>
                                    <p:animEffect transition="out" filter="fade">
                                      <p:cBhvr>
                                        <p:cTn id="406" dur="1000"/>
                                        <p:tgtEl>
                                          <p:spTgt spid="539"/>
                                        </p:tgtEl>
                                      </p:cBhvr>
                                    </p:animEffect>
                                    <p:anim calcmode="lin" valueType="num">
                                      <p:cBhvr>
                                        <p:cTn id="407" dur="1000"/>
                                        <p:tgtEl>
                                          <p:spTgt spid="539"/>
                                        </p:tgtEl>
                                        <p:attrNameLst>
                                          <p:attrName>ppt_x</p:attrName>
                                        </p:attrNameLst>
                                      </p:cBhvr>
                                      <p:tavLst>
                                        <p:tav tm="0">
                                          <p:val>
                                            <p:strVal val="ppt_x"/>
                                          </p:val>
                                        </p:tav>
                                        <p:tav tm="100000">
                                          <p:val>
                                            <p:strVal val="ppt_x"/>
                                          </p:val>
                                        </p:tav>
                                      </p:tavLst>
                                    </p:anim>
                                    <p:anim calcmode="lin" valueType="num">
                                      <p:cBhvr>
                                        <p:cTn id="408" dur="1000"/>
                                        <p:tgtEl>
                                          <p:spTgt spid="539"/>
                                        </p:tgtEl>
                                        <p:attrNameLst>
                                          <p:attrName>ppt_y</p:attrName>
                                        </p:attrNameLst>
                                      </p:cBhvr>
                                      <p:tavLst>
                                        <p:tav tm="0">
                                          <p:val>
                                            <p:strVal val="ppt_y"/>
                                          </p:val>
                                        </p:tav>
                                        <p:tav tm="100000">
                                          <p:val>
                                            <p:strVal val="ppt_y+.1"/>
                                          </p:val>
                                        </p:tav>
                                      </p:tavLst>
                                    </p:anim>
                                    <p:set>
                                      <p:cBhvr>
                                        <p:cTn id="409" dur="1" fill="hold">
                                          <p:stCondLst>
                                            <p:cond delay="999"/>
                                          </p:stCondLst>
                                        </p:cTn>
                                        <p:tgtEl>
                                          <p:spTgt spid="539"/>
                                        </p:tgtEl>
                                        <p:attrNameLst>
                                          <p:attrName>style.visibility</p:attrName>
                                        </p:attrNameLst>
                                      </p:cBhvr>
                                      <p:to>
                                        <p:strVal val="hidden"/>
                                      </p:to>
                                    </p:set>
                                  </p:childTnLst>
                                </p:cTn>
                              </p:par>
                              <p:par>
                                <p:cTn id="410" presetID="42" presetClass="exit" presetSubtype="0" fill="hold" grpId="0" nodeType="withEffect">
                                  <p:stCondLst>
                                    <p:cond delay="0"/>
                                  </p:stCondLst>
                                  <p:childTnLst>
                                    <p:animEffect transition="out" filter="fade">
                                      <p:cBhvr>
                                        <p:cTn id="411" dur="1000"/>
                                        <p:tgtEl>
                                          <p:spTgt spid="540"/>
                                        </p:tgtEl>
                                      </p:cBhvr>
                                    </p:animEffect>
                                    <p:anim calcmode="lin" valueType="num">
                                      <p:cBhvr>
                                        <p:cTn id="412" dur="1000"/>
                                        <p:tgtEl>
                                          <p:spTgt spid="540"/>
                                        </p:tgtEl>
                                        <p:attrNameLst>
                                          <p:attrName>ppt_x</p:attrName>
                                        </p:attrNameLst>
                                      </p:cBhvr>
                                      <p:tavLst>
                                        <p:tav tm="0">
                                          <p:val>
                                            <p:strVal val="ppt_x"/>
                                          </p:val>
                                        </p:tav>
                                        <p:tav tm="100000">
                                          <p:val>
                                            <p:strVal val="ppt_x"/>
                                          </p:val>
                                        </p:tav>
                                      </p:tavLst>
                                    </p:anim>
                                    <p:anim calcmode="lin" valueType="num">
                                      <p:cBhvr>
                                        <p:cTn id="413" dur="1000"/>
                                        <p:tgtEl>
                                          <p:spTgt spid="540"/>
                                        </p:tgtEl>
                                        <p:attrNameLst>
                                          <p:attrName>ppt_y</p:attrName>
                                        </p:attrNameLst>
                                      </p:cBhvr>
                                      <p:tavLst>
                                        <p:tav tm="0">
                                          <p:val>
                                            <p:strVal val="ppt_y"/>
                                          </p:val>
                                        </p:tav>
                                        <p:tav tm="100000">
                                          <p:val>
                                            <p:strVal val="ppt_y+.1"/>
                                          </p:val>
                                        </p:tav>
                                      </p:tavLst>
                                    </p:anim>
                                    <p:set>
                                      <p:cBhvr>
                                        <p:cTn id="414" dur="1" fill="hold">
                                          <p:stCondLst>
                                            <p:cond delay="999"/>
                                          </p:stCondLst>
                                        </p:cTn>
                                        <p:tgtEl>
                                          <p:spTgt spid="540"/>
                                        </p:tgtEl>
                                        <p:attrNameLst>
                                          <p:attrName>style.visibility</p:attrName>
                                        </p:attrNameLst>
                                      </p:cBhvr>
                                      <p:to>
                                        <p:strVal val="hidden"/>
                                      </p:to>
                                    </p:set>
                                  </p:childTnLst>
                                </p:cTn>
                              </p:par>
                              <p:par>
                                <p:cTn id="415" presetID="42" presetClass="exit" presetSubtype="0" fill="hold" grpId="0" nodeType="withEffect">
                                  <p:stCondLst>
                                    <p:cond delay="0"/>
                                  </p:stCondLst>
                                  <p:childTnLst>
                                    <p:animEffect transition="out" filter="fade">
                                      <p:cBhvr>
                                        <p:cTn id="416" dur="1000"/>
                                        <p:tgtEl>
                                          <p:spTgt spid="541"/>
                                        </p:tgtEl>
                                      </p:cBhvr>
                                    </p:animEffect>
                                    <p:anim calcmode="lin" valueType="num">
                                      <p:cBhvr>
                                        <p:cTn id="417" dur="1000"/>
                                        <p:tgtEl>
                                          <p:spTgt spid="541"/>
                                        </p:tgtEl>
                                        <p:attrNameLst>
                                          <p:attrName>ppt_x</p:attrName>
                                        </p:attrNameLst>
                                      </p:cBhvr>
                                      <p:tavLst>
                                        <p:tav tm="0">
                                          <p:val>
                                            <p:strVal val="ppt_x"/>
                                          </p:val>
                                        </p:tav>
                                        <p:tav tm="100000">
                                          <p:val>
                                            <p:strVal val="ppt_x"/>
                                          </p:val>
                                        </p:tav>
                                      </p:tavLst>
                                    </p:anim>
                                    <p:anim calcmode="lin" valueType="num">
                                      <p:cBhvr>
                                        <p:cTn id="418" dur="1000"/>
                                        <p:tgtEl>
                                          <p:spTgt spid="541"/>
                                        </p:tgtEl>
                                        <p:attrNameLst>
                                          <p:attrName>ppt_y</p:attrName>
                                        </p:attrNameLst>
                                      </p:cBhvr>
                                      <p:tavLst>
                                        <p:tav tm="0">
                                          <p:val>
                                            <p:strVal val="ppt_y"/>
                                          </p:val>
                                        </p:tav>
                                        <p:tav tm="100000">
                                          <p:val>
                                            <p:strVal val="ppt_y+.1"/>
                                          </p:val>
                                        </p:tav>
                                      </p:tavLst>
                                    </p:anim>
                                    <p:set>
                                      <p:cBhvr>
                                        <p:cTn id="419" dur="1" fill="hold">
                                          <p:stCondLst>
                                            <p:cond delay="999"/>
                                          </p:stCondLst>
                                        </p:cTn>
                                        <p:tgtEl>
                                          <p:spTgt spid="541"/>
                                        </p:tgtEl>
                                        <p:attrNameLst>
                                          <p:attrName>style.visibility</p:attrName>
                                        </p:attrNameLst>
                                      </p:cBhvr>
                                      <p:to>
                                        <p:strVal val="hidden"/>
                                      </p:to>
                                    </p:set>
                                  </p:childTnLst>
                                </p:cTn>
                              </p:par>
                              <p:par>
                                <p:cTn id="420" presetID="42" presetClass="exit" presetSubtype="0" fill="hold" grpId="0" nodeType="withEffect">
                                  <p:stCondLst>
                                    <p:cond delay="0"/>
                                  </p:stCondLst>
                                  <p:childTnLst>
                                    <p:animEffect transition="out" filter="fade">
                                      <p:cBhvr>
                                        <p:cTn id="421" dur="1000"/>
                                        <p:tgtEl>
                                          <p:spTgt spid="542"/>
                                        </p:tgtEl>
                                      </p:cBhvr>
                                    </p:animEffect>
                                    <p:anim calcmode="lin" valueType="num">
                                      <p:cBhvr>
                                        <p:cTn id="422" dur="1000"/>
                                        <p:tgtEl>
                                          <p:spTgt spid="542"/>
                                        </p:tgtEl>
                                        <p:attrNameLst>
                                          <p:attrName>ppt_x</p:attrName>
                                        </p:attrNameLst>
                                      </p:cBhvr>
                                      <p:tavLst>
                                        <p:tav tm="0">
                                          <p:val>
                                            <p:strVal val="ppt_x"/>
                                          </p:val>
                                        </p:tav>
                                        <p:tav tm="100000">
                                          <p:val>
                                            <p:strVal val="ppt_x"/>
                                          </p:val>
                                        </p:tav>
                                      </p:tavLst>
                                    </p:anim>
                                    <p:anim calcmode="lin" valueType="num">
                                      <p:cBhvr>
                                        <p:cTn id="423" dur="1000"/>
                                        <p:tgtEl>
                                          <p:spTgt spid="542"/>
                                        </p:tgtEl>
                                        <p:attrNameLst>
                                          <p:attrName>ppt_y</p:attrName>
                                        </p:attrNameLst>
                                      </p:cBhvr>
                                      <p:tavLst>
                                        <p:tav tm="0">
                                          <p:val>
                                            <p:strVal val="ppt_y"/>
                                          </p:val>
                                        </p:tav>
                                        <p:tav tm="100000">
                                          <p:val>
                                            <p:strVal val="ppt_y+.1"/>
                                          </p:val>
                                        </p:tav>
                                      </p:tavLst>
                                    </p:anim>
                                    <p:set>
                                      <p:cBhvr>
                                        <p:cTn id="424" dur="1" fill="hold">
                                          <p:stCondLst>
                                            <p:cond delay="999"/>
                                          </p:stCondLst>
                                        </p:cTn>
                                        <p:tgtEl>
                                          <p:spTgt spid="542"/>
                                        </p:tgtEl>
                                        <p:attrNameLst>
                                          <p:attrName>style.visibility</p:attrName>
                                        </p:attrNameLst>
                                      </p:cBhvr>
                                      <p:to>
                                        <p:strVal val="hidden"/>
                                      </p:to>
                                    </p:set>
                                  </p:childTnLst>
                                </p:cTn>
                              </p:par>
                              <p:par>
                                <p:cTn id="425" presetID="42" presetClass="exit" presetSubtype="0" fill="hold" grpId="0" nodeType="withEffect">
                                  <p:stCondLst>
                                    <p:cond delay="0"/>
                                  </p:stCondLst>
                                  <p:childTnLst>
                                    <p:animEffect transition="out" filter="fade">
                                      <p:cBhvr>
                                        <p:cTn id="426" dur="1000"/>
                                        <p:tgtEl>
                                          <p:spTgt spid="543"/>
                                        </p:tgtEl>
                                      </p:cBhvr>
                                    </p:animEffect>
                                    <p:anim calcmode="lin" valueType="num">
                                      <p:cBhvr>
                                        <p:cTn id="427" dur="1000"/>
                                        <p:tgtEl>
                                          <p:spTgt spid="543"/>
                                        </p:tgtEl>
                                        <p:attrNameLst>
                                          <p:attrName>ppt_x</p:attrName>
                                        </p:attrNameLst>
                                      </p:cBhvr>
                                      <p:tavLst>
                                        <p:tav tm="0">
                                          <p:val>
                                            <p:strVal val="ppt_x"/>
                                          </p:val>
                                        </p:tav>
                                        <p:tav tm="100000">
                                          <p:val>
                                            <p:strVal val="ppt_x"/>
                                          </p:val>
                                        </p:tav>
                                      </p:tavLst>
                                    </p:anim>
                                    <p:anim calcmode="lin" valueType="num">
                                      <p:cBhvr>
                                        <p:cTn id="428" dur="1000"/>
                                        <p:tgtEl>
                                          <p:spTgt spid="543"/>
                                        </p:tgtEl>
                                        <p:attrNameLst>
                                          <p:attrName>ppt_y</p:attrName>
                                        </p:attrNameLst>
                                      </p:cBhvr>
                                      <p:tavLst>
                                        <p:tav tm="0">
                                          <p:val>
                                            <p:strVal val="ppt_y"/>
                                          </p:val>
                                        </p:tav>
                                        <p:tav tm="100000">
                                          <p:val>
                                            <p:strVal val="ppt_y+.1"/>
                                          </p:val>
                                        </p:tav>
                                      </p:tavLst>
                                    </p:anim>
                                    <p:set>
                                      <p:cBhvr>
                                        <p:cTn id="429" dur="1" fill="hold">
                                          <p:stCondLst>
                                            <p:cond delay="999"/>
                                          </p:stCondLst>
                                        </p:cTn>
                                        <p:tgtEl>
                                          <p:spTgt spid="543"/>
                                        </p:tgtEl>
                                        <p:attrNameLst>
                                          <p:attrName>style.visibility</p:attrName>
                                        </p:attrNameLst>
                                      </p:cBhvr>
                                      <p:to>
                                        <p:strVal val="hidden"/>
                                      </p:to>
                                    </p:set>
                                  </p:childTnLst>
                                </p:cTn>
                              </p:par>
                              <p:par>
                                <p:cTn id="430" presetID="42" presetClass="exit" presetSubtype="0" fill="hold" grpId="0" nodeType="withEffect">
                                  <p:stCondLst>
                                    <p:cond delay="0"/>
                                  </p:stCondLst>
                                  <p:childTnLst>
                                    <p:animEffect transition="out" filter="fade">
                                      <p:cBhvr>
                                        <p:cTn id="431" dur="1000"/>
                                        <p:tgtEl>
                                          <p:spTgt spid="544"/>
                                        </p:tgtEl>
                                      </p:cBhvr>
                                    </p:animEffect>
                                    <p:anim calcmode="lin" valueType="num">
                                      <p:cBhvr>
                                        <p:cTn id="432" dur="1000"/>
                                        <p:tgtEl>
                                          <p:spTgt spid="544"/>
                                        </p:tgtEl>
                                        <p:attrNameLst>
                                          <p:attrName>ppt_x</p:attrName>
                                        </p:attrNameLst>
                                      </p:cBhvr>
                                      <p:tavLst>
                                        <p:tav tm="0">
                                          <p:val>
                                            <p:strVal val="ppt_x"/>
                                          </p:val>
                                        </p:tav>
                                        <p:tav tm="100000">
                                          <p:val>
                                            <p:strVal val="ppt_x"/>
                                          </p:val>
                                        </p:tav>
                                      </p:tavLst>
                                    </p:anim>
                                    <p:anim calcmode="lin" valueType="num">
                                      <p:cBhvr>
                                        <p:cTn id="433" dur="1000"/>
                                        <p:tgtEl>
                                          <p:spTgt spid="544"/>
                                        </p:tgtEl>
                                        <p:attrNameLst>
                                          <p:attrName>ppt_y</p:attrName>
                                        </p:attrNameLst>
                                      </p:cBhvr>
                                      <p:tavLst>
                                        <p:tav tm="0">
                                          <p:val>
                                            <p:strVal val="ppt_y"/>
                                          </p:val>
                                        </p:tav>
                                        <p:tav tm="100000">
                                          <p:val>
                                            <p:strVal val="ppt_y+.1"/>
                                          </p:val>
                                        </p:tav>
                                      </p:tavLst>
                                    </p:anim>
                                    <p:set>
                                      <p:cBhvr>
                                        <p:cTn id="434" dur="1" fill="hold">
                                          <p:stCondLst>
                                            <p:cond delay="999"/>
                                          </p:stCondLst>
                                        </p:cTn>
                                        <p:tgtEl>
                                          <p:spTgt spid="544"/>
                                        </p:tgtEl>
                                        <p:attrNameLst>
                                          <p:attrName>style.visibility</p:attrName>
                                        </p:attrNameLst>
                                      </p:cBhvr>
                                      <p:to>
                                        <p:strVal val="hidden"/>
                                      </p:to>
                                    </p:set>
                                  </p:childTnLst>
                                </p:cTn>
                              </p:par>
                              <p:par>
                                <p:cTn id="435" presetID="42" presetClass="exit" presetSubtype="0" fill="hold" grpId="0" nodeType="withEffect">
                                  <p:stCondLst>
                                    <p:cond delay="0"/>
                                  </p:stCondLst>
                                  <p:childTnLst>
                                    <p:animEffect transition="out" filter="fade">
                                      <p:cBhvr>
                                        <p:cTn id="436" dur="1000"/>
                                        <p:tgtEl>
                                          <p:spTgt spid="545"/>
                                        </p:tgtEl>
                                      </p:cBhvr>
                                    </p:animEffect>
                                    <p:anim calcmode="lin" valueType="num">
                                      <p:cBhvr>
                                        <p:cTn id="437" dur="1000"/>
                                        <p:tgtEl>
                                          <p:spTgt spid="545"/>
                                        </p:tgtEl>
                                        <p:attrNameLst>
                                          <p:attrName>ppt_x</p:attrName>
                                        </p:attrNameLst>
                                      </p:cBhvr>
                                      <p:tavLst>
                                        <p:tav tm="0">
                                          <p:val>
                                            <p:strVal val="ppt_x"/>
                                          </p:val>
                                        </p:tav>
                                        <p:tav tm="100000">
                                          <p:val>
                                            <p:strVal val="ppt_x"/>
                                          </p:val>
                                        </p:tav>
                                      </p:tavLst>
                                    </p:anim>
                                    <p:anim calcmode="lin" valueType="num">
                                      <p:cBhvr>
                                        <p:cTn id="438" dur="1000"/>
                                        <p:tgtEl>
                                          <p:spTgt spid="545"/>
                                        </p:tgtEl>
                                        <p:attrNameLst>
                                          <p:attrName>ppt_y</p:attrName>
                                        </p:attrNameLst>
                                      </p:cBhvr>
                                      <p:tavLst>
                                        <p:tav tm="0">
                                          <p:val>
                                            <p:strVal val="ppt_y"/>
                                          </p:val>
                                        </p:tav>
                                        <p:tav tm="100000">
                                          <p:val>
                                            <p:strVal val="ppt_y+.1"/>
                                          </p:val>
                                        </p:tav>
                                      </p:tavLst>
                                    </p:anim>
                                    <p:set>
                                      <p:cBhvr>
                                        <p:cTn id="439" dur="1" fill="hold">
                                          <p:stCondLst>
                                            <p:cond delay="999"/>
                                          </p:stCondLst>
                                        </p:cTn>
                                        <p:tgtEl>
                                          <p:spTgt spid="545"/>
                                        </p:tgtEl>
                                        <p:attrNameLst>
                                          <p:attrName>style.visibility</p:attrName>
                                        </p:attrNameLst>
                                      </p:cBhvr>
                                      <p:to>
                                        <p:strVal val="hidden"/>
                                      </p:to>
                                    </p:set>
                                  </p:childTnLst>
                                </p:cTn>
                              </p:par>
                              <p:par>
                                <p:cTn id="440" presetID="42" presetClass="exit" presetSubtype="0" fill="hold" grpId="0" nodeType="withEffect">
                                  <p:stCondLst>
                                    <p:cond delay="0"/>
                                  </p:stCondLst>
                                  <p:childTnLst>
                                    <p:animEffect transition="out" filter="fade">
                                      <p:cBhvr>
                                        <p:cTn id="441" dur="1000"/>
                                        <p:tgtEl>
                                          <p:spTgt spid="546"/>
                                        </p:tgtEl>
                                      </p:cBhvr>
                                    </p:animEffect>
                                    <p:anim calcmode="lin" valueType="num">
                                      <p:cBhvr>
                                        <p:cTn id="442" dur="1000"/>
                                        <p:tgtEl>
                                          <p:spTgt spid="546"/>
                                        </p:tgtEl>
                                        <p:attrNameLst>
                                          <p:attrName>ppt_x</p:attrName>
                                        </p:attrNameLst>
                                      </p:cBhvr>
                                      <p:tavLst>
                                        <p:tav tm="0">
                                          <p:val>
                                            <p:strVal val="ppt_x"/>
                                          </p:val>
                                        </p:tav>
                                        <p:tav tm="100000">
                                          <p:val>
                                            <p:strVal val="ppt_x"/>
                                          </p:val>
                                        </p:tav>
                                      </p:tavLst>
                                    </p:anim>
                                    <p:anim calcmode="lin" valueType="num">
                                      <p:cBhvr>
                                        <p:cTn id="443" dur="1000"/>
                                        <p:tgtEl>
                                          <p:spTgt spid="546"/>
                                        </p:tgtEl>
                                        <p:attrNameLst>
                                          <p:attrName>ppt_y</p:attrName>
                                        </p:attrNameLst>
                                      </p:cBhvr>
                                      <p:tavLst>
                                        <p:tav tm="0">
                                          <p:val>
                                            <p:strVal val="ppt_y"/>
                                          </p:val>
                                        </p:tav>
                                        <p:tav tm="100000">
                                          <p:val>
                                            <p:strVal val="ppt_y+.1"/>
                                          </p:val>
                                        </p:tav>
                                      </p:tavLst>
                                    </p:anim>
                                    <p:set>
                                      <p:cBhvr>
                                        <p:cTn id="444" dur="1" fill="hold">
                                          <p:stCondLst>
                                            <p:cond delay="999"/>
                                          </p:stCondLst>
                                        </p:cTn>
                                        <p:tgtEl>
                                          <p:spTgt spid="546"/>
                                        </p:tgtEl>
                                        <p:attrNameLst>
                                          <p:attrName>style.visibility</p:attrName>
                                        </p:attrNameLst>
                                      </p:cBhvr>
                                      <p:to>
                                        <p:strVal val="hidden"/>
                                      </p:to>
                                    </p:set>
                                  </p:childTnLst>
                                </p:cTn>
                              </p:par>
                              <p:par>
                                <p:cTn id="445" presetID="42" presetClass="exit" presetSubtype="0" fill="hold" grpId="0" nodeType="withEffect">
                                  <p:stCondLst>
                                    <p:cond delay="0"/>
                                  </p:stCondLst>
                                  <p:childTnLst>
                                    <p:animEffect transition="out" filter="fade">
                                      <p:cBhvr>
                                        <p:cTn id="446" dur="1000"/>
                                        <p:tgtEl>
                                          <p:spTgt spid="547"/>
                                        </p:tgtEl>
                                      </p:cBhvr>
                                    </p:animEffect>
                                    <p:anim calcmode="lin" valueType="num">
                                      <p:cBhvr>
                                        <p:cTn id="447" dur="1000"/>
                                        <p:tgtEl>
                                          <p:spTgt spid="547"/>
                                        </p:tgtEl>
                                        <p:attrNameLst>
                                          <p:attrName>ppt_x</p:attrName>
                                        </p:attrNameLst>
                                      </p:cBhvr>
                                      <p:tavLst>
                                        <p:tav tm="0">
                                          <p:val>
                                            <p:strVal val="ppt_x"/>
                                          </p:val>
                                        </p:tav>
                                        <p:tav tm="100000">
                                          <p:val>
                                            <p:strVal val="ppt_x"/>
                                          </p:val>
                                        </p:tav>
                                      </p:tavLst>
                                    </p:anim>
                                    <p:anim calcmode="lin" valueType="num">
                                      <p:cBhvr>
                                        <p:cTn id="448" dur="1000"/>
                                        <p:tgtEl>
                                          <p:spTgt spid="547"/>
                                        </p:tgtEl>
                                        <p:attrNameLst>
                                          <p:attrName>ppt_y</p:attrName>
                                        </p:attrNameLst>
                                      </p:cBhvr>
                                      <p:tavLst>
                                        <p:tav tm="0">
                                          <p:val>
                                            <p:strVal val="ppt_y"/>
                                          </p:val>
                                        </p:tav>
                                        <p:tav tm="100000">
                                          <p:val>
                                            <p:strVal val="ppt_y+.1"/>
                                          </p:val>
                                        </p:tav>
                                      </p:tavLst>
                                    </p:anim>
                                    <p:set>
                                      <p:cBhvr>
                                        <p:cTn id="449" dur="1" fill="hold">
                                          <p:stCondLst>
                                            <p:cond delay="999"/>
                                          </p:stCondLst>
                                        </p:cTn>
                                        <p:tgtEl>
                                          <p:spTgt spid="547"/>
                                        </p:tgtEl>
                                        <p:attrNameLst>
                                          <p:attrName>style.visibility</p:attrName>
                                        </p:attrNameLst>
                                      </p:cBhvr>
                                      <p:to>
                                        <p:strVal val="hidden"/>
                                      </p:to>
                                    </p:set>
                                  </p:childTnLst>
                                </p:cTn>
                              </p:par>
                              <p:par>
                                <p:cTn id="450" presetID="42" presetClass="exit" presetSubtype="0" fill="hold" grpId="0" nodeType="withEffect">
                                  <p:stCondLst>
                                    <p:cond delay="0"/>
                                  </p:stCondLst>
                                  <p:childTnLst>
                                    <p:animEffect transition="out" filter="fade">
                                      <p:cBhvr>
                                        <p:cTn id="451" dur="1000"/>
                                        <p:tgtEl>
                                          <p:spTgt spid="548"/>
                                        </p:tgtEl>
                                      </p:cBhvr>
                                    </p:animEffect>
                                    <p:anim calcmode="lin" valueType="num">
                                      <p:cBhvr>
                                        <p:cTn id="452" dur="1000"/>
                                        <p:tgtEl>
                                          <p:spTgt spid="548"/>
                                        </p:tgtEl>
                                        <p:attrNameLst>
                                          <p:attrName>ppt_x</p:attrName>
                                        </p:attrNameLst>
                                      </p:cBhvr>
                                      <p:tavLst>
                                        <p:tav tm="0">
                                          <p:val>
                                            <p:strVal val="ppt_x"/>
                                          </p:val>
                                        </p:tav>
                                        <p:tav tm="100000">
                                          <p:val>
                                            <p:strVal val="ppt_x"/>
                                          </p:val>
                                        </p:tav>
                                      </p:tavLst>
                                    </p:anim>
                                    <p:anim calcmode="lin" valueType="num">
                                      <p:cBhvr>
                                        <p:cTn id="453" dur="1000"/>
                                        <p:tgtEl>
                                          <p:spTgt spid="548"/>
                                        </p:tgtEl>
                                        <p:attrNameLst>
                                          <p:attrName>ppt_y</p:attrName>
                                        </p:attrNameLst>
                                      </p:cBhvr>
                                      <p:tavLst>
                                        <p:tav tm="0">
                                          <p:val>
                                            <p:strVal val="ppt_y"/>
                                          </p:val>
                                        </p:tav>
                                        <p:tav tm="100000">
                                          <p:val>
                                            <p:strVal val="ppt_y+.1"/>
                                          </p:val>
                                        </p:tav>
                                      </p:tavLst>
                                    </p:anim>
                                    <p:set>
                                      <p:cBhvr>
                                        <p:cTn id="454" dur="1" fill="hold">
                                          <p:stCondLst>
                                            <p:cond delay="999"/>
                                          </p:stCondLst>
                                        </p:cTn>
                                        <p:tgtEl>
                                          <p:spTgt spid="548"/>
                                        </p:tgtEl>
                                        <p:attrNameLst>
                                          <p:attrName>style.visibility</p:attrName>
                                        </p:attrNameLst>
                                      </p:cBhvr>
                                      <p:to>
                                        <p:strVal val="hidden"/>
                                      </p:to>
                                    </p:set>
                                  </p:childTnLst>
                                </p:cTn>
                              </p:par>
                              <p:par>
                                <p:cTn id="455" presetID="42" presetClass="exit" presetSubtype="0" fill="hold" grpId="0" nodeType="withEffect">
                                  <p:stCondLst>
                                    <p:cond delay="0"/>
                                  </p:stCondLst>
                                  <p:childTnLst>
                                    <p:animEffect transition="out" filter="fade">
                                      <p:cBhvr>
                                        <p:cTn id="456" dur="1000"/>
                                        <p:tgtEl>
                                          <p:spTgt spid="549"/>
                                        </p:tgtEl>
                                      </p:cBhvr>
                                    </p:animEffect>
                                    <p:anim calcmode="lin" valueType="num">
                                      <p:cBhvr>
                                        <p:cTn id="457" dur="1000"/>
                                        <p:tgtEl>
                                          <p:spTgt spid="549"/>
                                        </p:tgtEl>
                                        <p:attrNameLst>
                                          <p:attrName>ppt_x</p:attrName>
                                        </p:attrNameLst>
                                      </p:cBhvr>
                                      <p:tavLst>
                                        <p:tav tm="0">
                                          <p:val>
                                            <p:strVal val="ppt_x"/>
                                          </p:val>
                                        </p:tav>
                                        <p:tav tm="100000">
                                          <p:val>
                                            <p:strVal val="ppt_x"/>
                                          </p:val>
                                        </p:tav>
                                      </p:tavLst>
                                    </p:anim>
                                    <p:anim calcmode="lin" valueType="num">
                                      <p:cBhvr>
                                        <p:cTn id="458" dur="1000"/>
                                        <p:tgtEl>
                                          <p:spTgt spid="549"/>
                                        </p:tgtEl>
                                        <p:attrNameLst>
                                          <p:attrName>ppt_y</p:attrName>
                                        </p:attrNameLst>
                                      </p:cBhvr>
                                      <p:tavLst>
                                        <p:tav tm="0">
                                          <p:val>
                                            <p:strVal val="ppt_y"/>
                                          </p:val>
                                        </p:tav>
                                        <p:tav tm="100000">
                                          <p:val>
                                            <p:strVal val="ppt_y+.1"/>
                                          </p:val>
                                        </p:tav>
                                      </p:tavLst>
                                    </p:anim>
                                    <p:set>
                                      <p:cBhvr>
                                        <p:cTn id="459" dur="1" fill="hold">
                                          <p:stCondLst>
                                            <p:cond delay="999"/>
                                          </p:stCondLst>
                                        </p:cTn>
                                        <p:tgtEl>
                                          <p:spTgt spid="549"/>
                                        </p:tgtEl>
                                        <p:attrNameLst>
                                          <p:attrName>style.visibility</p:attrName>
                                        </p:attrNameLst>
                                      </p:cBhvr>
                                      <p:to>
                                        <p:strVal val="hidden"/>
                                      </p:to>
                                    </p:set>
                                  </p:childTnLst>
                                </p:cTn>
                              </p:par>
                              <p:par>
                                <p:cTn id="460" presetID="42" presetClass="exit" presetSubtype="0" fill="hold" grpId="0" nodeType="withEffect">
                                  <p:stCondLst>
                                    <p:cond delay="0"/>
                                  </p:stCondLst>
                                  <p:childTnLst>
                                    <p:animEffect transition="out" filter="fade">
                                      <p:cBhvr>
                                        <p:cTn id="461" dur="1000"/>
                                        <p:tgtEl>
                                          <p:spTgt spid="550"/>
                                        </p:tgtEl>
                                      </p:cBhvr>
                                    </p:animEffect>
                                    <p:anim calcmode="lin" valueType="num">
                                      <p:cBhvr>
                                        <p:cTn id="462" dur="1000"/>
                                        <p:tgtEl>
                                          <p:spTgt spid="550"/>
                                        </p:tgtEl>
                                        <p:attrNameLst>
                                          <p:attrName>ppt_x</p:attrName>
                                        </p:attrNameLst>
                                      </p:cBhvr>
                                      <p:tavLst>
                                        <p:tav tm="0">
                                          <p:val>
                                            <p:strVal val="ppt_x"/>
                                          </p:val>
                                        </p:tav>
                                        <p:tav tm="100000">
                                          <p:val>
                                            <p:strVal val="ppt_x"/>
                                          </p:val>
                                        </p:tav>
                                      </p:tavLst>
                                    </p:anim>
                                    <p:anim calcmode="lin" valueType="num">
                                      <p:cBhvr>
                                        <p:cTn id="463" dur="1000"/>
                                        <p:tgtEl>
                                          <p:spTgt spid="550"/>
                                        </p:tgtEl>
                                        <p:attrNameLst>
                                          <p:attrName>ppt_y</p:attrName>
                                        </p:attrNameLst>
                                      </p:cBhvr>
                                      <p:tavLst>
                                        <p:tav tm="0">
                                          <p:val>
                                            <p:strVal val="ppt_y"/>
                                          </p:val>
                                        </p:tav>
                                        <p:tav tm="100000">
                                          <p:val>
                                            <p:strVal val="ppt_y+.1"/>
                                          </p:val>
                                        </p:tav>
                                      </p:tavLst>
                                    </p:anim>
                                    <p:set>
                                      <p:cBhvr>
                                        <p:cTn id="464" dur="1" fill="hold">
                                          <p:stCondLst>
                                            <p:cond delay="999"/>
                                          </p:stCondLst>
                                        </p:cTn>
                                        <p:tgtEl>
                                          <p:spTgt spid="550"/>
                                        </p:tgtEl>
                                        <p:attrNameLst>
                                          <p:attrName>style.visibility</p:attrName>
                                        </p:attrNameLst>
                                      </p:cBhvr>
                                      <p:to>
                                        <p:strVal val="hidden"/>
                                      </p:to>
                                    </p:set>
                                  </p:childTnLst>
                                </p:cTn>
                              </p:par>
                              <p:par>
                                <p:cTn id="465" presetID="42" presetClass="exit" presetSubtype="0" fill="hold" grpId="0" nodeType="withEffect">
                                  <p:stCondLst>
                                    <p:cond delay="0"/>
                                  </p:stCondLst>
                                  <p:childTnLst>
                                    <p:animEffect transition="out" filter="fade">
                                      <p:cBhvr>
                                        <p:cTn id="466" dur="1000"/>
                                        <p:tgtEl>
                                          <p:spTgt spid="551"/>
                                        </p:tgtEl>
                                      </p:cBhvr>
                                    </p:animEffect>
                                    <p:anim calcmode="lin" valueType="num">
                                      <p:cBhvr>
                                        <p:cTn id="467" dur="1000"/>
                                        <p:tgtEl>
                                          <p:spTgt spid="551"/>
                                        </p:tgtEl>
                                        <p:attrNameLst>
                                          <p:attrName>ppt_x</p:attrName>
                                        </p:attrNameLst>
                                      </p:cBhvr>
                                      <p:tavLst>
                                        <p:tav tm="0">
                                          <p:val>
                                            <p:strVal val="ppt_x"/>
                                          </p:val>
                                        </p:tav>
                                        <p:tav tm="100000">
                                          <p:val>
                                            <p:strVal val="ppt_x"/>
                                          </p:val>
                                        </p:tav>
                                      </p:tavLst>
                                    </p:anim>
                                    <p:anim calcmode="lin" valueType="num">
                                      <p:cBhvr>
                                        <p:cTn id="468" dur="1000"/>
                                        <p:tgtEl>
                                          <p:spTgt spid="551"/>
                                        </p:tgtEl>
                                        <p:attrNameLst>
                                          <p:attrName>ppt_y</p:attrName>
                                        </p:attrNameLst>
                                      </p:cBhvr>
                                      <p:tavLst>
                                        <p:tav tm="0">
                                          <p:val>
                                            <p:strVal val="ppt_y"/>
                                          </p:val>
                                        </p:tav>
                                        <p:tav tm="100000">
                                          <p:val>
                                            <p:strVal val="ppt_y+.1"/>
                                          </p:val>
                                        </p:tav>
                                      </p:tavLst>
                                    </p:anim>
                                    <p:set>
                                      <p:cBhvr>
                                        <p:cTn id="469" dur="1" fill="hold">
                                          <p:stCondLst>
                                            <p:cond delay="999"/>
                                          </p:stCondLst>
                                        </p:cTn>
                                        <p:tgtEl>
                                          <p:spTgt spid="551"/>
                                        </p:tgtEl>
                                        <p:attrNameLst>
                                          <p:attrName>style.visibility</p:attrName>
                                        </p:attrNameLst>
                                      </p:cBhvr>
                                      <p:to>
                                        <p:strVal val="hidden"/>
                                      </p:to>
                                    </p:set>
                                  </p:childTnLst>
                                </p:cTn>
                              </p:par>
                              <p:par>
                                <p:cTn id="470" presetID="42" presetClass="exit" presetSubtype="0" fill="hold" grpId="0" nodeType="withEffect">
                                  <p:stCondLst>
                                    <p:cond delay="0"/>
                                  </p:stCondLst>
                                  <p:childTnLst>
                                    <p:animEffect transition="out" filter="fade">
                                      <p:cBhvr>
                                        <p:cTn id="471" dur="1000"/>
                                        <p:tgtEl>
                                          <p:spTgt spid="552"/>
                                        </p:tgtEl>
                                      </p:cBhvr>
                                    </p:animEffect>
                                    <p:anim calcmode="lin" valueType="num">
                                      <p:cBhvr>
                                        <p:cTn id="472" dur="1000"/>
                                        <p:tgtEl>
                                          <p:spTgt spid="552"/>
                                        </p:tgtEl>
                                        <p:attrNameLst>
                                          <p:attrName>ppt_x</p:attrName>
                                        </p:attrNameLst>
                                      </p:cBhvr>
                                      <p:tavLst>
                                        <p:tav tm="0">
                                          <p:val>
                                            <p:strVal val="ppt_x"/>
                                          </p:val>
                                        </p:tav>
                                        <p:tav tm="100000">
                                          <p:val>
                                            <p:strVal val="ppt_x"/>
                                          </p:val>
                                        </p:tav>
                                      </p:tavLst>
                                    </p:anim>
                                    <p:anim calcmode="lin" valueType="num">
                                      <p:cBhvr>
                                        <p:cTn id="473" dur="1000"/>
                                        <p:tgtEl>
                                          <p:spTgt spid="552"/>
                                        </p:tgtEl>
                                        <p:attrNameLst>
                                          <p:attrName>ppt_y</p:attrName>
                                        </p:attrNameLst>
                                      </p:cBhvr>
                                      <p:tavLst>
                                        <p:tav tm="0">
                                          <p:val>
                                            <p:strVal val="ppt_y"/>
                                          </p:val>
                                        </p:tav>
                                        <p:tav tm="100000">
                                          <p:val>
                                            <p:strVal val="ppt_y+.1"/>
                                          </p:val>
                                        </p:tav>
                                      </p:tavLst>
                                    </p:anim>
                                    <p:set>
                                      <p:cBhvr>
                                        <p:cTn id="474" dur="1" fill="hold">
                                          <p:stCondLst>
                                            <p:cond delay="999"/>
                                          </p:stCondLst>
                                        </p:cTn>
                                        <p:tgtEl>
                                          <p:spTgt spid="552"/>
                                        </p:tgtEl>
                                        <p:attrNameLst>
                                          <p:attrName>style.visibility</p:attrName>
                                        </p:attrNameLst>
                                      </p:cBhvr>
                                      <p:to>
                                        <p:strVal val="hidden"/>
                                      </p:to>
                                    </p:set>
                                  </p:childTnLst>
                                </p:cTn>
                              </p:par>
                              <p:par>
                                <p:cTn id="475" presetID="42" presetClass="exit" presetSubtype="0" fill="hold" grpId="0" nodeType="withEffect">
                                  <p:stCondLst>
                                    <p:cond delay="0"/>
                                  </p:stCondLst>
                                  <p:childTnLst>
                                    <p:animEffect transition="out" filter="fade">
                                      <p:cBhvr>
                                        <p:cTn id="476" dur="1000"/>
                                        <p:tgtEl>
                                          <p:spTgt spid="553"/>
                                        </p:tgtEl>
                                      </p:cBhvr>
                                    </p:animEffect>
                                    <p:anim calcmode="lin" valueType="num">
                                      <p:cBhvr>
                                        <p:cTn id="477" dur="1000"/>
                                        <p:tgtEl>
                                          <p:spTgt spid="553"/>
                                        </p:tgtEl>
                                        <p:attrNameLst>
                                          <p:attrName>ppt_x</p:attrName>
                                        </p:attrNameLst>
                                      </p:cBhvr>
                                      <p:tavLst>
                                        <p:tav tm="0">
                                          <p:val>
                                            <p:strVal val="ppt_x"/>
                                          </p:val>
                                        </p:tav>
                                        <p:tav tm="100000">
                                          <p:val>
                                            <p:strVal val="ppt_x"/>
                                          </p:val>
                                        </p:tav>
                                      </p:tavLst>
                                    </p:anim>
                                    <p:anim calcmode="lin" valueType="num">
                                      <p:cBhvr>
                                        <p:cTn id="478" dur="1000"/>
                                        <p:tgtEl>
                                          <p:spTgt spid="553"/>
                                        </p:tgtEl>
                                        <p:attrNameLst>
                                          <p:attrName>ppt_y</p:attrName>
                                        </p:attrNameLst>
                                      </p:cBhvr>
                                      <p:tavLst>
                                        <p:tav tm="0">
                                          <p:val>
                                            <p:strVal val="ppt_y"/>
                                          </p:val>
                                        </p:tav>
                                        <p:tav tm="100000">
                                          <p:val>
                                            <p:strVal val="ppt_y+.1"/>
                                          </p:val>
                                        </p:tav>
                                      </p:tavLst>
                                    </p:anim>
                                    <p:set>
                                      <p:cBhvr>
                                        <p:cTn id="479" dur="1" fill="hold">
                                          <p:stCondLst>
                                            <p:cond delay="999"/>
                                          </p:stCondLst>
                                        </p:cTn>
                                        <p:tgtEl>
                                          <p:spTgt spid="553"/>
                                        </p:tgtEl>
                                        <p:attrNameLst>
                                          <p:attrName>style.visibility</p:attrName>
                                        </p:attrNameLst>
                                      </p:cBhvr>
                                      <p:to>
                                        <p:strVal val="hidden"/>
                                      </p:to>
                                    </p:set>
                                  </p:childTnLst>
                                </p:cTn>
                              </p:par>
                              <p:par>
                                <p:cTn id="480" presetID="42" presetClass="exit" presetSubtype="0" fill="hold" grpId="0" nodeType="withEffect">
                                  <p:stCondLst>
                                    <p:cond delay="0"/>
                                  </p:stCondLst>
                                  <p:childTnLst>
                                    <p:animEffect transition="out" filter="fade">
                                      <p:cBhvr>
                                        <p:cTn id="481" dur="1000"/>
                                        <p:tgtEl>
                                          <p:spTgt spid="554"/>
                                        </p:tgtEl>
                                      </p:cBhvr>
                                    </p:animEffect>
                                    <p:anim calcmode="lin" valueType="num">
                                      <p:cBhvr>
                                        <p:cTn id="482" dur="1000"/>
                                        <p:tgtEl>
                                          <p:spTgt spid="554"/>
                                        </p:tgtEl>
                                        <p:attrNameLst>
                                          <p:attrName>ppt_x</p:attrName>
                                        </p:attrNameLst>
                                      </p:cBhvr>
                                      <p:tavLst>
                                        <p:tav tm="0">
                                          <p:val>
                                            <p:strVal val="ppt_x"/>
                                          </p:val>
                                        </p:tav>
                                        <p:tav tm="100000">
                                          <p:val>
                                            <p:strVal val="ppt_x"/>
                                          </p:val>
                                        </p:tav>
                                      </p:tavLst>
                                    </p:anim>
                                    <p:anim calcmode="lin" valueType="num">
                                      <p:cBhvr>
                                        <p:cTn id="483" dur="1000"/>
                                        <p:tgtEl>
                                          <p:spTgt spid="554"/>
                                        </p:tgtEl>
                                        <p:attrNameLst>
                                          <p:attrName>ppt_y</p:attrName>
                                        </p:attrNameLst>
                                      </p:cBhvr>
                                      <p:tavLst>
                                        <p:tav tm="0">
                                          <p:val>
                                            <p:strVal val="ppt_y"/>
                                          </p:val>
                                        </p:tav>
                                        <p:tav tm="100000">
                                          <p:val>
                                            <p:strVal val="ppt_y+.1"/>
                                          </p:val>
                                        </p:tav>
                                      </p:tavLst>
                                    </p:anim>
                                    <p:set>
                                      <p:cBhvr>
                                        <p:cTn id="484" dur="1" fill="hold">
                                          <p:stCondLst>
                                            <p:cond delay="999"/>
                                          </p:stCondLst>
                                        </p:cTn>
                                        <p:tgtEl>
                                          <p:spTgt spid="554"/>
                                        </p:tgtEl>
                                        <p:attrNameLst>
                                          <p:attrName>style.visibility</p:attrName>
                                        </p:attrNameLst>
                                      </p:cBhvr>
                                      <p:to>
                                        <p:strVal val="hidden"/>
                                      </p:to>
                                    </p:set>
                                  </p:childTnLst>
                                </p:cTn>
                              </p:par>
                              <p:par>
                                <p:cTn id="485" presetID="42" presetClass="exit" presetSubtype="0" fill="hold" grpId="0" nodeType="withEffect">
                                  <p:stCondLst>
                                    <p:cond delay="0"/>
                                  </p:stCondLst>
                                  <p:childTnLst>
                                    <p:animEffect transition="out" filter="fade">
                                      <p:cBhvr>
                                        <p:cTn id="486" dur="1000"/>
                                        <p:tgtEl>
                                          <p:spTgt spid="555"/>
                                        </p:tgtEl>
                                      </p:cBhvr>
                                    </p:animEffect>
                                    <p:anim calcmode="lin" valueType="num">
                                      <p:cBhvr>
                                        <p:cTn id="487" dur="1000"/>
                                        <p:tgtEl>
                                          <p:spTgt spid="555"/>
                                        </p:tgtEl>
                                        <p:attrNameLst>
                                          <p:attrName>ppt_x</p:attrName>
                                        </p:attrNameLst>
                                      </p:cBhvr>
                                      <p:tavLst>
                                        <p:tav tm="0">
                                          <p:val>
                                            <p:strVal val="ppt_x"/>
                                          </p:val>
                                        </p:tav>
                                        <p:tav tm="100000">
                                          <p:val>
                                            <p:strVal val="ppt_x"/>
                                          </p:val>
                                        </p:tav>
                                      </p:tavLst>
                                    </p:anim>
                                    <p:anim calcmode="lin" valueType="num">
                                      <p:cBhvr>
                                        <p:cTn id="488" dur="1000"/>
                                        <p:tgtEl>
                                          <p:spTgt spid="555"/>
                                        </p:tgtEl>
                                        <p:attrNameLst>
                                          <p:attrName>ppt_y</p:attrName>
                                        </p:attrNameLst>
                                      </p:cBhvr>
                                      <p:tavLst>
                                        <p:tav tm="0">
                                          <p:val>
                                            <p:strVal val="ppt_y"/>
                                          </p:val>
                                        </p:tav>
                                        <p:tav tm="100000">
                                          <p:val>
                                            <p:strVal val="ppt_y+.1"/>
                                          </p:val>
                                        </p:tav>
                                      </p:tavLst>
                                    </p:anim>
                                    <p:set>
                                      <p:cBhvr>
                                        <p:cTn id="489" dur="1" fill="hold">
                                          <p:stCondLst>
                                            <p:cond delay="999"/>
                                          </p:stCondLst>
                                        </p:cTn>
                                        <p:tgtEl>
                                          <p:spTgt spid="555"/>
                                        </p:tgtEl>
                                        <p:attrNameLst>
                                          <p:attrName>style.visibility</p:attrName>
                                        </p:attrNameLst>
                                      </p:cBhvr>
                                      <p:to>
                                        <p:strVal val="hidden"/>
                                      </p:to>
                                    </p:set>
                                  </p:childTnLst>
                                </p:cTn>
                              </p:par>
                              <p:par>
                                <p:cTn id="490" presetID="42" presetClass="exit" presetSubtype="0" fill="hold" grpId="0" nodeType="withEffect">
                                  <p:stCondLst>
                                    <p:cond delay="0"/>
                                  </p:stCondLst>
                                  <p:childTnLst>
                                    <p:animEffect transition="out" filter="fade">
                                      <p:cBhvr>
                                        <p:cTn id="491" dur="1000"/>
                                        <p:tgtEl>
                                          <p:spTgt spid="556"/>
                                        </p:tgtEl>
                                      </p:cBhvr>
                                    </p:animEffect>
                                    <p:anim calcmode="lin" valueType="num">
                                      <p:cBhvr>
                                        <p:cTn id="492" dur="1000"/>
                                        <p:tgtEl>
                                          <p:spTgt spid="556"/>
                                        </p:tgtEl>
                                        <p:attrNameLst>
                                          <p:attrName>ppt_x</p:attrName>
                                        </p:attrNameLst>
                                      </p:cBhvr>
                                      <p:tavLst>
                                        <p:tav tm="0">
                                          <p:val>
                                            <p:strVal val="ppt_x"/>
                                          </p:val>
                                        </p:tav>
                                        <p:tav tm="100000">
                                          <p:val>
                                            <p:strVal val="ppt_x"/>
                                          </p:val>
                                        </p:tav>
                                      </p:tavLst>
                                    </p:anim>
                                    <p:anim calcmode="lin" valueType="num">
                                      <p:cBhvr>
                                        <p:cTn id="493" dur="1000"/>
                                        <p:tgtEl>
                                          <p:spTgt spid="556"/>
                                        </p:tgtEl>
                                        <p:attrNameLst>
                                          <p:attrName>ppt_y</p:attrName>
                                        </p:attrNameLst>
                                      </p:cBhvr>
                                      <p:tavLst>
                                        <p:tav tm="0">
                                          <p:val>
                                            <p:strVal val="ppt_y"/>
                                          </p:val>
                                        </p:tav>
                                        <p:tav tm="100000">
                                          <p:val>
                                            <p:strVal val="ppt_y+.1"/>
                                          </p:val>
                                        </p:tav>
                                      </p:tavLst>
                                    </p:anim>
                                    <p:set>
                                      <p:cBhvr>
                                        <p:cTn id="494" dur="1" fill="hold">
                                          <p:stCondLst>
                                            <p:cond delay="999"/>
                                          </p:stCondLst>
                                        </p:cTn>
                                        <p:tgtEl>
                                          <p:spTgt spid="556"/>
                                        </p:tgtEl>
                                        <p:attrNameLst>
                                          <p:attrName>style.visibility</p:attrName>
                                        </p:attrNameLst>
                                      </p:cBhvr>
                                      <p:to>
                                        <p:strVal val="hidden"/>
                                      </p:to>
                                    </p:set>
                                  </p:childTnLst>
                                </p:cTn>
                              </p:par>
                              <p:par>
                                <p:cTn id="495" presetID="42" presetClass="exit" presetSubtype="0" fill="hold" grpId="0" nodeType="withEffect">
                                  <p:stCondLst>
                                    <p:cond delay="0"/>
                                  </p:stCondLst>
                                  <p:childTnLst>
                                    <p:animEffect transition="out" filter="fade">
                                      <p:cBhvr>
                                        <p:cTn id="496" dur="1000"/>
                                        <p:tgtEl>
                                          <p:spTgt spid="557"/>
                                        </p:tgtEl>
                                      </p:cBhvr>
                                    </p:animEffect>
                                    <p:anim calcmode="lin" valueType="num">
                                      <p:cBhvr>
                                        <p:cTn id="497" dur="1000"/>
                                        <p:tgtEl>
                                          <p:spTgt spid="557"/>
                                        </p:tgtEl>
                                        <p:attrNameLst>
                                          <p:attrName>ppt_x</p:attrName>
                                        </p:attrNameLst>
                                      </p:cBhvr>
                                      <p:tavLst>
                                        <p:tav tm="0">
                                          <p:val>
                                            <p:strVal val="ppt_x"/>
                                          </p:val>
                                        </p:tav>
                                        <p:tav tm="100000">
                                          <p:val>
                                            <p:strVal val="ppt_x"/>
                                          </p:val>
                                        </p:tav>
                                      </p:tavLst>
                                    </p:anim>
                                    <p:anim calcmode="lin" valueType="num">
                                      <p:cBhvr>
                                        <p:cTn id="498" dur="1000"/>
                                        <p:tgtEl>
                                          <p:spTgt spid="557"/>
                                        </p:tgtEl>
                                        <p:attrNameLst>
                                          <p:attrName>ppt_y</p:attrName>
                                        </p:attrNameLst>
                                      </p:cBhvr>
                                      <p:tavLst>
                                        <p:tav tm="0">
                                          <p:val>
                                            <p:strVal val="ppt_y"/>
                                          </p:val>
                                        </p:tav>
                                        <p:tav tm="100000">
                                          <p:val>
                                            <p:strVal val="ppt_y+.1"/>
                                          </p:val>
                                        </p:tav>
                                      </p:tavLst>
                                    </p:anim>
                                    <p:set>
                                      <p:cBhvr>
                                        <p:cTn id="499" dur="1" fill="hold">
                                          <p:stCondLst>
                                            <p:cond delay="999"/>
                                          </p:stCondLst>
                                        </p:cTn>
                                        <p:tgtEl>
                                          <p:spTgt spid="557"/>
                                        </p:tgtEl>
                                        <p:attrNameLst>
                                          <p:attrName>style.visibility</p:attrName>
                                        </p:attrNameLst>
                                      </p:cBhvr>
                                      <p:to>
                                        <p:strVal val="hidden"/>
                                      </p:to>
                                    </p:set>
                                  </p:childTnLst>
                                </p:cTn>
                              </p:par>
                              <p:par>
                                <p:cTn id="500" presetID="42" presetClass="exit" presetSubtype="0" fill="hold" grpId="0" nodeType="withEffect">
                                  <p:stCondLst>
                                    <p:cond delay="0"/>
                                  </p:stCondLst>
                                  <p:childTnLst>
                                    <p:animEffect transition="out" filter="fade">
                                      <p:cBhvr>
                                        <p:cTn id="501" dur="1000"/>
                                        <p:tgtEl>
                                          <p:spTgt spid="558"/>
                                        </p:tgtEl>
                                      </p:cBhvr>
                                    </p:animEffect>
                                    <p:anim calcmode="lin" valueType="num">
                                      <p:cBhvr>
                                        <p:cTn id="502" dur="1000"/>
                                        <p:tgtEl>
                                          <p:spTgt spid="558"/>
                                        </p:tgtEl>
                                        <p:attrNameLst>
                                          <p:attrName>ppt_x</p:attrName>
                                        </p:attrNameLst>
                                      </p:cBhvr>
                                      <p:tavLst>
                                        <p:tav tm="0">
                                          <p:val>
                                            <p:strVal val="ppt_x"/>
                                          </p:val>
                                        </p:tav>
                                        <p:tav tm="100000">
                                          <p:val>
                                            <p:strVal val="ppt_x"/>
                                          </p:val>
                                        </p:tav>
                                      </p:tavLst>
                                    </p:anim>
                                    <p:anim calcmode="lin" valueType="num">
                                      <p:cBhvr>
                                        <p:cTn id="503" dur="1000"/>
                                        <p:tgtEl>
                                          <p:spTgt spid="558"/>
                                        </p:tgtEl>
                                        <p:attrNameLst>
                                          <p:attrName>ppt_y</p:attrName>
                                        </p:attrNameLst>
                                      </p:cBhvr>
                                      <p:tavLst>
                                        <p:tav tm="0">
                                          <p:val>
                                            <p:strVal val="ppt_y"/>
                                          </p:val>
                                        </p:tav>
                                        <p:tav tm="100000">
                                          <p:val>
                                            <p:strVal val="ppt_y+.1"/>
                                          </p:val>
                                        </p:tav>
                                      </p:tavLst>
                                    </p:anim>
                                    <p:set>
                                      <p:cBhvr>
                                        <p:cTn id="504" dur="1" fill="hold">
                                          <p:stCondLst>
                                            <p:cond delay="999"/>
                                          </p:stCondLst>
                                        </p:cTn>
                                        <p:tgtEl>
                                          <p:spTgt spid="558"/>
                                        </p:tgtEl>
                                        <p:attrNameLst>
                                          <p:attrName>style.visibility</p:attrName>
                                        </p:attrNameLst>
                                      </p:cBhvr>
                                      <p:to>
                                        <p:strVal val="hidden"/>
                                      </p:to>
                                    </p:set>
                                  </p:childTnLst>
                                </p:cTn>
                              </p:par>
                              <p:par>
                                <p:cTn id="505" presetID="42" presetClass="exit" presetSubtype="0" fill="hold" grpId="0" nodeType="withEffect">
                                  <p:stCondLst>
                                    <p:cond delay="0"/>
                                  </p:stCondLst>
                                  <p:childTnLst>
                                    <p:animEffect transition="out" filter="fade">
                                      <p:cBhvr>
                                        <p:cTn id="506" dur="1000"/>
                                        <p:tgtEl>
                                          <p:spTgt spid="559"/>
                                        </p:tgtEl>
                                      </p:cBhvr>
                                    </p:animEffect>
                                    <p:anim calcmode="lin" valueType="num">
                                      <p:cBhvr>
                                        <p:cTn id="507" dur="1000"/>
                                        <p:tgtEl>
                                          <p:spTgt spid="559"/>
                                        </p:tgtEl>
                                        <p:attrNameLst>
                                          <p:attrName>ppt_x</p:attrName>
                                        </p:attrNameLst>
                                      </p:cBhvr>
                                      <p:tavLst>
                                        <p:tav tm="0">
                                          <p:val>
                                            <p:strVal val="ppt_x"/>
                                          </p:val>
                                        </p:tav>
                                        <p:tav tm="100000">
                                          <p:val>
                                            <p:strVal val="ppt_x"/>
                                          </p:val>
                                        </p:tav>
                                      </p:tavLst>
                                    </p:anim>
                                    <p:anim calcmode="lin" valueType="num">
                                      <p:cBhvr>
                                        <p:cTn id="508" dur="1000"/>
                                        <p:tgtEl>
                                          <p:spTgt spid="559"/>
                                        </p:tgtEl>
                                        <p:attrNameLst>
                                          <p:attrName>ppt_y</p:attrName>
                                        </p:attrNameLst>
                                      </p:cBhvr>
                                      <p:tavLst>
                                        <p:tav tm="0">
                                          <p:val>
                                            <p:strVal val="ppt_y"/>
                                          </p:val>
                                        </p:tav>
                                        <p:tav tm="100000">
                                          <p:val>
                                            <p:strVal val="ppt_y+.1"/>
                                          </p:val>
                                        </p:tav>
                                      </p:tavLst>
                                    </p:anim>
                                    <p:set>
                                      <p:cBhvr>
                                        <p:cTn id="509" dur="1" fill="hold">
                                          <p:stCondLst>
                                            <p:cond delay="999"/>
                                          </p:stCondLst>
                                        </p:cTn>
                                        <p:tgtEl>
                                          <p:spTgt spid="559"/>
                                        </p:tgtEl>
                                        <p:attrNameLst>
                                          <p:attrName>style.visibility</p:attrName>
                                        </p:attrNameLst>
                                      </p:cBhvr>
                                      <p:to>
                                        <p:strVal val="hidden"/>
                                      </p:to>
                                    </p:set>
                                  </p:childTnLst>
                                </p:cTn>
                              </p:par>
                              <p:par>
                                <p:cTn id="510" presetID="42" presetClass="exit" presetSubtype="0" fill="hold" grpId="0" nodeType="withEffect">
                                  <p:stCondLst>
                                    <p:cond delay="0"/>
                                  </p:stCondLst>
                                  <p:childTnLst>
                                    <p:animEffect transition="out" filter="fade">
                                      <p:cBhvr>
                                        <p:cTn id="511" dur="1000"/>
                                        <p:tgtEl>
                                          <p:spTgt spid="560"/>
                                        </p:tgtEl>
                                      </p:cBhvr>
                                    </p:animEffect>
                                    <p:anim calcmode="lin" valueType="num">
                                      <p:cBhvr>
                                        <p:cTn id="512" dur="1000"/>
                                        <p:tgtEl>
                                          <p:spTgt spid="560"/>
                                        </p:tgtEl>
                                        <p:attrNameLst>
                                          <p:attrName>ppt_x</p:attrName>
                                        </p:attrNameLst>
                                      </p:cBhvr>
                                      <p:tavLst>
                                        <p:tav tm="0">
                                          <p:val>
                                            <p:strVal val="ppt_x"/>
                                          </p:val>
                                        </p:tav>
                                        <p:tav tm="100000">
                                          <p:val>
                                            <p:strVal val="ppt_x"/>
                                          </p:val>
                                        </p:tav>
                                      </p:tavLst>
                                    </p:anim>
                                    <p:anim calcmode="lin" valueType="num">
                                      <p:cBhvr>
                                        <p:cTn id="513" dur="1000"/>
                                        <p:tgtEl>
                                          <p:spTgt spid="560"/>
                                        </p:tgtEl>
                                        <p:attrNameLst>
                                          <p:attrName>ppt_y</p:attrName>
                                        </p:attrNameLst>
                                      </p:cBhvr>
                                      <p:tavLst>
                                        <p:tav tm="0">
                                          <p:val>
                                            <p:strVal val="ppt_y"/>
                                          </p:val>
                                        </p:tav>
                                        <p:tav tm="100000">
                                          <p:val>
                                            <p:strVal val="ppt_y+.1"/>
                                          </p:val>
                                        </p:tav>
                                      </p:tavLst>
                                    </p:anim>
                                    <p:set>
                                      <p:cBhvr>
                                        <p:cTn id="514" dur="1" fill="hold">
                                          <p:stCondLst>
                                            <p:cond delay="999"/>
                                          </p:stCondLst>
                                        </p:cTn>
                                        <p:tgtEl>
                                          <p:spTgt spid="560"/>
                                        </p:tgtEl>
                                        <p:attrNameLst>
                                          <p:attrName>style.visibility</p:attrName>
                                        </p:attrNameLst>
                                      </p:cBhvr>
                                      <p:to>
                                        <p:strVal val="hidden"/>
                                      </p:to>
                                    </p:set>
                                  </p:childTnLst>
                                </p:cTn>
                              </p:par>
                              <p:par>
                                <p:cTn id="515" presetID="42" presetClass="exit" presetSubtype="0" fill="hold" grpId="0" nodeType="withEffect">
                                  <p:stCondLst>
                                    <p:cond delay="0"/>
                                  </p:stCondLst>
                                  <p:childTnLst>
                                    <p:animEffect transition="out" filter="fade">
                                      <p:cBhvr>
                                        <p:cTn id="516" dur="1000"/>
                                        <p:tgtEl>
                                          <p:spTgt spid="561"/>
                                        </p:tgtEl>
                                      </p:cBhvr>
                                    </p:animEffect>
                                    <p:anim calcmode="lin" valueType="num">
                                      <p:cBhvr>
                                        <p:cTn id="517" dur="1000"/>
                                        <p:tgtEl>
                                          <p:spTgt spid="561"/>
                                        </p:tgtEl>
                                        <p:attrNameLst>
                                          <p:attrName>ppt_x</p:attrName>
                                        </p:attrNameLst>
                                      </p:cBhvr>
                                      <p:tavLst>
                                        <p:tav tm="0">
                                          <p:val>
                                            <p:strVal val="ppt_x"/>
                                          </p:val>
                                        </p:tav>
                                        <p:tav tm="100000">
                                          <p:val>
                                            <p:strVal val="ppt_x"/>
                                          </p:val>
                                        </p:tav>
                                      </p:tavLst>
                                    </p:anim>
                                    <p:anim calcmode="lin" valueType="num">
                                      <p:cBhvr>
                                        <p:cTn id="518" dur="1000"/>
                                        <p:tgtEl>
                                          <p:spTgt spid="561"/>
                                        </p:tgtEl>
                                        <p:attrNameLst>
                                          <p:attrName>ppt_y</p:attrName>
                                        </p:attrNameLst>
                                      </p:cBhvr>
                                      <p:tavLst>
                                        <p:tav tm="0">
                                          <p:val>
                                            <p:strVal val="ppt_y"/>
                                          </p:val>
                                        </p:tav>
                                        <p:tav tm="100000">
                                          <p:val>
                                            <p:strVal val="ppt_y+.1"/>
                                          </p:val>
                                        </p:tav>
                                      </p:tavLst>
                                    </p:anim>
                                    <p:set>
                                      <p:cBhvr>
                                        <p:cTn id="519" dur="1" fill="hold">
                                          <p:stCondLst>
                                            <p:cond delay="999"/>
                                          </p:stCondLst>
                                        </p:cTn>
                                        <p:tgtEl>
                                          <p:spTgt spid="561"/>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58" grpId="0" animBg="1"/>
      <p:bldP spid="459" grpId="0" animBg="1"/>
      <p:bldP spid="460" grpId="0" animBg="1"/>
      <p:bldP spid="461" grpId="0" animBg="1"/>
      <p:bldP spid="462" grpId="0" animBg="1"/>
      <p:bldP spid="463" grpId="0" animBg="1"/>
      <p:bldP spid="464" grpId="0" animBg="1"/>
      <p:bldP spid="465" grpId="0" animBg="1"/>
      <p:bldP spid="466" grpId="0" animBg="1"/>
      <p:bldP spid="467" grpId="0" animBg="1"/>
      <p:bldP spid="468" grpId="0" animBg="1"/>
      <p:bldP spid="469" grpId="0" animBg="1"/>
      <p:bldP spid="470" grpId="0" animBg="1"/>
      <p:bldP spid="471" grpId="0" animBg="1"/>
      <p:bldP spid="472" grpId="0" animBg="1"/>
      <p:bldP spid="473" grpId="0" animBg="1"/>
      <p:bldP spid="474" grpId="0" animBg="1"/>
      <p:bldP spid="475" grpId="0" animBg="1"/>
      <p:bldP spid="476" grpId="0" animBg="1"/>
      <p:bldP spid="477" grpId="0" animBg="1"/>
      <p:bldP spid="478" grpId="0" animBg="1"/>
      <p:bldP spid="479" grpId="0" animBg="1"/>
      <p:bldP spid="480" grpId="0" animBg="1"/>
      <p:bldP spid="482" grpId="0" animBg="1"/>
      <p:bldP spid="483" grpId="0" animBg="1"/>
      <p:bldP spid="484" grpId="0" animBg="1"/>
      <p:bldP spid="485" grpId="0" animBg="1"/>
      <p:bldP spid="486" grpId="0" animBg="1"/>
      <p:bldP spid="487" grpId="0" animBg="1"/>
      <p:bldP spid="488" grpId="0" animBg="1"/>
      <p:bldP spid="489" grpId="0" animBg="1"/>
      <p:bldP spid="490" grpId="0" animBg="1"/>
      <p:bldP spid="491" grpId="0" animBg="1"/>
      <p:bldP spid="492" grpId="0" animBg="1"/>
      <p:bldP spid="493" grpId="0" animBg="1"/>
      <p:bldP spid="494" grpId="0" animBg="1"/>
      <p:bldP spid="495" grpId="0" animBg="1"/>
      <p:bldP spid="496" grpId="0" animBg="1"/>
      <p:bldP spid="497" grpId="0" animBg="1"/>
      <p:bldP spid="498" grpId="0" animBg="1"/>
      <p:bldP spid="499" grpId="0" animBg="1"/>
      <p:bldP spid="500" grpId="0" animBg="1"/>
      <p:bldP spid="501" grpId="0" animBg="1"/>
      <p:bldP spid="502" grpId="0" animBg="1"/>
      <p:bldP spid="503" grpId="0" animBg="1"/>
      <p:bldP spid="504" grpId="0" animBg="1"/>
      <p:bldP spid="505" grpId="0" animBg="1"/>
      <p:bldP spid="506" grpId="0" animBg="1"/>
      <p:bldP spid="507" grpId="0" animBg="1"/>
      <p:bldP spid="508" grpId="0" animBg="1"/>
      <p:bldP spid="509" grpId="0" animBg="1"/>
      <p:bldP spid="510" grpId="0" animBg="1"/>
      <p:bldP spid="511" grpId="0" animBg="1"/>
      <p:bldP spid="512" grpId="0" animBg="1"/>
      <p:bldP spid="513" grpId="0" animBg="1"/>
      <p:bldP spid="514" grpId="0" animBg="1"/>
      <p:bldP spid="515" grpId="0" animBg="1"/>
      <p:bldP spid="516" grpId="0" animBg="1"/>
      <p:bldP spid="517" grpId="0" animBg="1"/>
      <p:bldP spid="518" grpId="0" animBg="1"/>
      <p:bldP spid="519" grpId="0" animBg="1"/>
      <p:bldP spid="520" grpId="0" animBg="1"/>
      <p:bldP spid="521" grpId="0" animBg="1"/>
      <p:bldP spid="522" grpId="0" animBg="1"/>
      <p:bldP spid="523" grpId="0" animBg="1"/>
      <p:bldP spid="524" grpId="0" animBg="1"/>
      <p:bldP spid="525" grpId="0" animBg="1"/>
      <p:bldP spid="526" grpId="0" animBg="1"/>
      <p:bldP spid="527" grpId="0" animBg="1"/>
      <p:bldP spid="528" grpId="0" animBg="1"/>
      <p:bldP spid="529" grpId="0" animBg="1"/>
      <p:bldP spid="530" grpId="0" animBg="1"/>
      <p:bldP spid="531" grpId="0" animBg="1"/>
      <p:bldP spid="532" grpId="0" animBg="1"/>
      <p:bldP spid="533" grpId="0" animBg="1"/>
      <p:bldP spid="534" grpId="0" animBg="1"/>
      <p:bldP spid="535" grpId="0" animBg="1"/>
      <p:bldP spid="536" grpId="0" animBg="1"/>
      <p:bldP spid="537" grpId="0" animBg="1"/>
      <p:bldP spid="538" grpId="0" animBg="1"/>
      <p:bldP spid="539" grpId="0" animBg="1"/>
      <p:bldP spid="540" grpId="0" animBg="1"/>
      <p:bldP spid="541" grpId="0" animBg="1"/>
      <p:bldP spid="542" grpId="0" animBg="1"/>
      <p:bldP spid="543" grpId="0" animBg="1"/>
      <p:bldP spid="544" grpId="0" animBg="1"/>
      <p:bldP spid="545" grpId="0" animBg="1"/>
      <p:bldP spid="546" grpId="0" animBg="1"/>
      <p:bldP spid="547" grpId="0" animBg="1"/>
      <p:bldP spid="548" grpId="0" animBg="1"/>
      <p:bldP spid="549" grpId="0" animBg="1"/>
      <p:bldP spid="550" grpId="0" animBg="1"/>
      <p:bldP spid="551" grpId="0" animBg="1"/>
      <p:bldP spid="552" grpId="0" animBg="1"/>
      <p:bldP spid="553" grpId="0" animBg="1"/>
      <p:bldP spid="554" grpId="0" animBg="1"/>
      <p:bldP spid="555" grpId="0" animBg="1"/>
      <p:bldP spid="556" grpId="0" animBg="1"/>
      <p:bldP spid="557" grpId="0" animBg="1"/>
      <p:bldP spid="558" grpId="0" animBg="1"/>
      <p:bldP spid="559" grpId="0" animBg="1"/>
      <p:bldP spid="560" grpId="0" animBg="1"/>
      <p:bldP spid="561" grpId="0" animBg="1"/>
    </p:bldLst>
  </p:timing>
</p:sld>
</file>

<file path=ppt/slides/slide23.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4" name="object 4"/>
          <p:cNvSpPr/>
          <p:nvPr/>
        </p:nvSpPr>
        <p:spPr>
          <a:xfrm>
            <a:off x="8626237" y="3269399"/>
            <a:ext cx="94210" cy="70093"/>
          </a:xfrm>
          <a:prstGeom prst="rect">
            <a:avLst/>
          </a:prstGeom>
          <a:blipFill>
            <a:blip r:embed="rId2" cstate="print"/>
            <a:stretch>
              <a:fillRect/>
            </a:stretch>
          </a:blipFill>
        </p:spPr>
        <p:txBody>
          <a:bodyPr wrap="square" lIns="0" tIns="0" rIns="0" bIns="0" rtlCol="0">
            <a:noAutofit/>
          </a:bodyPr>
          <a:lstStyle/>
          <a:p>
            <a:endParaRPr/>
          </a:p>
        </p:txBody>
      </p:sp>
      <p:sp>
        <p:nvSpPr>
          <p:cNvPr id="5" name="object 5"/>
          <p:cNvSpPr/>
          <p:nvPr/>
        </p:nvSpPr>
        <p:spPr>
          <a:xfrm>
            <a:off x="8598528" y="3265364"/>
            <a:ext cx="91005" cy="46392"/>
          </a:xfrm>
          <a:prstGeom prst="rect">
            <a:avLst/>
          </a:prstGeom>
          <a:blipFill>
            <a:blip r:embed="rId3" cstate="print"/>
            <a:stretch>
              <a:fillRect/>
            </a:stretch>
          </a:blipFill>
        </p:spPr>
        <p:txBody>
          <a:bodyPr wrap="square" lIns="0" tIns="0" rIns="0" bIns="0" rtlCol="0">
            <a:noAutofit/>
          </a:bodyPr>
          <a:lstStyle/>
          <a:p>
            <a:endParaRPr/>
          </a:p>
        </p:txBody>
      </p:sp>
      <p:sp>
        <p:nvSpPr>
          <p:cNvPr id="6" name="object 6"/>
          <p:cNvSpPr/>
          <p:nvPr/>
        </p:nvSpPr>
        <p:spPr>
          <a:xfrm>
            <a:off x="8807728" y="3253766"/>
            <a:ext cx="93518" cy="56982"/>
          </a:xfrm>
          <a:prstGeom prst="rect">
            <a:avLst/>
          </a:prstGeom>
          <a:blipFill>
            <a:blip r:embed="rId4" cstate="print"/>
            <a:stretch>
              <a:fillRect/>
            </a:stretch>
          </a:blipFill>
        </p:spPr>
        <p:txBody>
          <a:bodyPr wrap="square" lIns="0" tIns="0" rIns="0" bIns="0" rtlCol="0">
            <a:noAutofit/>
          </a:bodyPr>
          <a:lstStyle/>
          <a:p>
            <a:endParaRPr/>
          </a:p>
        </p:txBody>
      </p:sp>
      <p:sp>
        <p:nvSpPr>
          <p:cNvPr id="7" name="object 7"/>
          <p:cNvSpPr/>
          <p:nvPr/>
        </p:nvSpPr>
        <p:spPr>
          <a:xfrm>
            <a:off x="8721138" y="3181152"/>
            <a:ext cx="184265" cy="128588"/>
          </a:xfrm>
          <a:prstGeom prst="rect">
            <a:avLst/>
          </a:prstGeom>
          <a:blipFill>
            <a:blip r:embed="rId5" cstate="print"/>
            <a:stretch>
              <a:fillRect/>
            </a:stretch>
          </a:blipFill>
        </p:spPr>
        <p:txBody>
          <a:bodyPr wrap="square" lIns="0" tIns="0" rIns="0" bIns="0" rtlCol="0">
            <a:noAutofit/>
          </a:bodyPr>
          <a:lstStyle/>
          <a:p>
            <a:endParaRPr/>
          </a:p>
        </p:txBody>
      </p:sp>
      <p:sp>
        <p:nvSpPr>
          <p:cNvPr id="8" name="object 8"/>
          <p:cNvSpPr/>
          <p:nvPr/>
        </p:nvSpPr>
        <p:spPr>
          <a:xfrm>
            <a:off x="8825047" y="3240655"/>
            <a:ext cx="80167" cy="29752"/>
          </a:xfrm>
          <a:prstGeom prst="rect">
            <a:avLst/>
          </a:prstGeom>
          <a:blipFill>
            <a:blip r:embed="rId6" cstate="print"/>
            <a:stretch>
              <a:fillRect/>
            </a:stretch>
          </a:blipFill>
        </p:spPr>
        <p:txBody>
          <a:bodyPr wrap="square" lIns="0" tIns="0" rIns="0" bIns="0" rtlCol="0">
            <a:noAutofit/>
          </a:bodyPr>
          <a:lstStyle/>
          <a:p>
            <a:endParaRPr/>
          </a:p>
        </p:txBody>
      </p:sp>
      <p:sp>
        <p:nvSpPr>
          <p:cNvPr id="9" name="object 9"/>
          <p:cNvSpPr/>
          <p:nvPr/>
        </p:nvSpPr>
        <p:spPr>
          <a:xfrm>
            <a:off x="8856220" y="3153922"/>
            <a:ext cx="76892" cy="34794"/>
          </a:xfrm>
          <a:prstGeom prst="rect">
            <a:avLst/>
          </a:prstGeom>
          <a:blipFill>
            <a:blip r:embed="rId7" cstate="print"/>
            <a:stretch>
              <a:fillRect/>
            </a:stretch>
          </a:blipFill>
        </p:spPr>
        <p:txBody>
          <a:bodyPr wrap="square" lIns="0" tIns="0" rIns="0" bIns="0" rtlCol="0">
            <a:noAutofit/>
          </a:bodyPr>
          <a:lstStyle/>
          <a:p>
            <a:endParaRPr/>
          </a:p>
        </p:txBody>
      </p:sp>
      <p:sp>
        <p:nvSpPr>
          <p:cNvPr id="10" name="object 10"/>
          <p:cNvSpPr/>
          <p:nvPr/>
        </p:nvSpPr>
        <p:spPr>
          <a:xfrm>
            <a:off x="8467599" y="3137282"/>
            <a:ext cx="283258" cy="151279"/>
          </a:xfrm>
          <a:prstGeom prst="rect">
            <a:avLst/>
          </a:prstGeom>
          <a:blipFill>
            <a:blip r:embed="rId8" cstate="print"/>
            <a:stretch>
              <a:fillRect/>
            </a:stretch>
          </a:blipFill>
        </p:spPr>
        <p:txBody>
          <a:bodyPr wrap="square" lIns="0" tIns="0" rIns="0" bIns="0" rtlCol="0">
            <a:noAutofit/>
          </a:bodyPr>
          <a:lstStyle/>
          <a:p>
            <a:endParaRPr/>
          </a:p>
        </p:txBody>
      </p:sp>
      <p:sp>
        <p:nvSpPr>
          <p:cNvPr id="11" name="object 11"/>
          <p:cNvSpPr/>
          <p:nvPr/>
        </p:nvSpPr>
        <p:spPr>
          <a:xfrm>
            <a:off x="8530638" y="3081814"/>
            <a:ext cx="343965" cy="90768"/>
          </a:xfrm>
          <a:prstGeom prst="rect">
            <a:avLst/>
          </a:prstGeom>
          <a:blipFill>
            <a:blip r:embed="rId9" cstate="print"/>
            <a:stretch>
              <a:fillRect/>
            </a:stretch>
          </a:blipFill>
        </p:spPr>
        <p:txBody>
          <a:bodyPr wrap="square" lIns="0" tIns="0" rIns="0" bIns="0" rtlCol="0">
            <a:noAutofit/>
          </a:bodyPr>
          <a:lstStyle/>
          <a:p>
            <a:endParaRPr/>
          </a:p>
        </p:txBody>
      </p:sp>
      <p:sp>
        <p:nvSpPr>
          <p:cNvPr id="12" name="object 12"/>
          <p:cNvSpPr/>
          <p:nvPr/>
        </p:nvSpPr>
        <p:spPr>
          <a:xfrm>
            <a:off x="8909562" y="3147368"/>
            <a:ext cx="43641" cy="18657"/>
          </a:xfrm>
          <a:prstGeom prst="rect">
            <a:avLst/>
          </a:prstGeom>
          <a:blipFill>
            <a:blip r:embed="rId10" cstate="print"/>
            <a:stretch>
              <a:fillRect/>
            </a:stretch>
          </a:blipFill>
        </p:spPr>
        <p:txBody>
          <a:bodyPr wrap="square" lIns="0" tIns="0" rIns="0" bIns="0" rtlCol="0">
            <a:noAutofit/>
          </a:bodyPr>
          <a:lstStyle/>
          <a:p>
            <a:endParaRPr/>
          </a:p>
        </p:txBody>
      </p:sp>
      <p:sp>
        <p:nvSpPr>
          <p:cNvPr id="13" name="object 13"/>
          <p:cNvSpPr/>
          <p:nvPr/>
        </p:nvSpPr>
        <p:spPr>
          <a:xfrm>
            <a:off x="8737765" y="3082821"/>
            <a:ext cx="231371" cy="69588"/>
          </a:xfrm>
          <a:prstGeom prst="rect">
            <a:avLst/>
          </a:prstGeom>
          <a:blipFill>
            <a:blip r:embed="rId11" cstate="print"/>
            <a:stretch>
              <a:fillRect/>
            </a:stretch>
          </a:blipFill>
        </p:spPr>
        <p:txBody>
          <a:bodyPr wrap="square" lIns="0" tIns="0" rIns="0" bIns="0" rtlCol="0">
            <a:noAutofit/>
          </a:bodyPr>
          <a:lstStyle/>
          <a:p>
            <a:endParaRPr/>
          </a:p>
        </p:txBody>
      </p:sp>
      <p:sp>
        <p:nvSpPr>
          <p:cNvPr id="14" name="object 14"/>
          <p:cNvSpPr/>
          <p:nvPr/>
        </p:nvSpPr>
        <p:spPr>
          <a:xfrm>
            <a:off x="8864534" y="3098959"/>
            <a:ext cx="104371" cy="34793"/>
          </a:xfrm>
          <a:prstGeom prst="rect">
            <a:avLst/>
          </a:prstGeom>
          <a:blipFill>
            <a:blip r:embed="rId12" cstate="print"/>
            <a:stretch>
              <a:fillRect/>
            </a:stretch>
          </a:blipFill>
        </p:spPr>
        <p:txBody>
          <a:bodyPr wrap="square" lIns="0" tIns="0" rIns="0" bIns="0" rtlCol="0">
            <a:noAutofit/>
          </a:bodyPr>
          <a:lstStyle/>
          <a:p>
            <a:endParaRPr/>
          </a:p>
        </p:txBody>
      </p:sp>
      <p:sp>
        <p:nvSpPr>
          <p:cNvPr id="15" name="object 15"/>
          <p:cNvSpPr/>
          <p:nvPr/>
        </p:nvSpPr>
        <p:spPr>
          <a:xfrm>
            <a:off x="8714906" y="3004157"/>
            <a:ext cx="139237" cy="141194"/>
          </a:xfrm>
          <a:prstGeom prst="rect">
            <a:avLst/>
          </a:prstGeom>
          <a:blipFill>
            <a:blip r:embed="rId13" cstate="print"/>
            <a:stretch>
              <a:fillRect/>
            </a:stretch>
          </a:blipFill>
        </p:spPr>
        <p:txBody>
          <a:bodyPr wrap="square" lIns="0" tIns="0" rIns="0" bIns="0" rtlCol="0">
            <a:noAutofit/>
          </a:bodyPr>
          <a:lstStyle/>
          <a:p>
            <a:endParaRPr/>
          </a:p>
        </p:txBody>
      </p:sp>
      <p:sp>
        <p:nvSpPr>
          <p:cNvPr id="16" name="object 16"/>
          <p:cNvSpPr/>
          <p:nvPr/>
        </p:nvSpPr>
        <p:spPr>
          <a:xfrm>
            <a:off x="8534796" y="3015250"/>
            <a:ext cx="108065" cy="69589"/>
          </a:xfrm>
          <a:prstGeom prst="rect">
            <a:avLst/>
          </a:prstGeom>
          <a:blipFill>
            <a:blip r:embed="rId14" cstate="print"/>
            <a:stretch>
              <a:fillRect/>
            </a:stretch>
          </a:blipFill>
        </p:spPr>
        <p:txBody>
          <a:bodyPr wrap="square" lIns="0" tIns="0" rIns="0" bIns="0" rtlCol="0">
            <a:noAutofit/>
          </a:bodyPr>
          <a:lstStyle/>
          <a:p>
            <a:endParaRPr/>
          </a:p>
        </p:txBody>
      </p:sp>
      <p:sp>
        <p:nvSpPr>
          <p:cNvPr id="17" name="object 17"/>
          <p:cNvSpPr/>
          <p:nvPr/>
        </p:nvSpPr>
        <p:spPr>
          <a:xfrm>
            <a:off x="8748847" y="2986004"/>
            <a:ext cx="87976" cy="70092"/>
          </a:xfrm>
          <a:prstGeom prst="rect">
            <a:avLst/>
          </a:prstGeom>
          <a:blipFill>
            <a:blip r:embed="rId15" cstate="print"/>
            <a:stretch>
              <a:fillRect/>
            </a:stretch>
          </a:blipFill>
        </p:spPr>
        <p:txBody>
          <a:bodyPr wrap="square" lIns="0" tIns="0" rIns="0" bIns="0" rtlCol="0">
            <a:noAutofit/>
          </a:bodyPr>
          <a:lstStyle/>
          <a:p>
            <a:endParaRPr/>
          </a:p>
        </p:txBody>
      </p:sp>
      <p:sp>
        <p:nvSpPr>
          <p:cNvPr id="18" name="object 18"/>
          <p:cNvSpPr/>
          <p:nvPr/>
        </p:nvSpPr>
        <p:spPr>
          <a:xfrm>
            <a:off x="9017624" y="1608350"/>
            <a:ext cx="72044" cy="55973"/>
          </a:xfrm>
          <a:prstGeom prst="rect">
            <a:avLst/>
          </a:prstGeom>
          <a:blipFill>
            <a:blip r:embed="rId16" cstate="print"/>
            <a:stretch>
              <a:fillRect/>
            </a:stretch>
          </a:blipFill>
        </p:spPr>
        <p:txBody>
          <a:bodyPr wrap="square" lIns="0" tIns="0" rIns="0" bIns="0" rtlCol="0">
            <a:noAutofit/>
          </a:bodyPr>
          <a:lstStyle/>
          <a:p>
            <a:endParaRPr/>
          </a:p>
        </p:txBody>
      </p:sp>
      <p:sp>
        <p:nvSpPr>
          <p:cNvPr id="19" name="object 19"/>
          <p:cNvSpPr/>
          <p:nvPr/>
        </p:nvSpPr>
        <p:spPr>
          <a:xfrm>
            <a:off x="8993383" y="1534225"/>
            <a:ext cx="114299" cy="109929"/>
          </a:xfrm>
          <a:prstGeom prst="rect">
            <a:avLst/>
          </a:prstGeom>
          <a:blipFill>
            <a:blip r:embed="rId17" cstate="print"/>
            <a:stretch>
              <a:fillRect/>
            </a:stretch>
          </a:blipFill>
        </p:spPr>
        <p:txBody>
          <a:bodyPr wrap="square" lIns="0" tIns="0" rIns="0" bIns="0" rtlCol="0">
            <a:noAutofit/>
          </a:bodyPr>
          <a:lstStyle/>
          <a:p>
            <a:endParaRPr/>
          </a:p>
        </p:txBody>
      </p:sp>
      <p:sp>
        <p:nvSpPr>
          <p:cNvPr id="20" name="object 20"/>
          <p:cNvSpPr/>
          <p:nvPr/>
        </p:nvSpPr>
        <p:spPr>
          <a:xfrm>
            <a:off x="8863842" y="1562463"/>
            <a:ext cx="96981" cy="65051"/>
          </a:xfrm>
          <a:prstGeom prst="rect">
            <a:avLst/>
          </a:prstGeom>
          <a:blipFill>
            <a:blip r:embed="rId18" cstate="print"/>
            <a:stretch>
              <a:fillRect/>
            </a:stretch>
          </a:blipFill>
        </p:spPr>
        <p:txBody>
          <a:bodyPr wrap="square" lIns="0" tIns="0" rIns="0" bIns="0" rtlCol="0">
            <a:noAutofit/>
          </a:bodyPr>
          <a:lstStyle/>
          <a:p>
            <a:endParaRPr/>
          </a:p>
        </p:txBody>
      </p:sp>
      <p:sp>
        <p:nvSpPr>
          <p:cNvPr id="21" name="object 21"/>
          <p:cNvSpPr/>
          <p:nvPr/>
        </p:nvSpPr>
        <p:spPr>
          <a:xfrm>
            <a:off x="9034945" y="1532207"/>
            <a:ext cx="176645" cy="67571"/>
          </a:xfrm>
          <a:prstGeom prst="rect">
            <a:avLst/>
          </a:prstGeom>
          <a:blipFill>
            <a:blip r:embed="rId19" cstate="print"/>
            <a:stretch>
              <a:fillRect/>
            </a:stretch>
          </a:blipFill>
        </p:spPr>
        <p:txBody>
          <a:bodyPr wrap="square" lIns="0" tIns="0" rIns="0" bIns="0" rtlCol="0">
            <a:noAutofit/>
          </a:bodyPr>
          <a:lstStyle/>
          <a:p>
            <a:endParaRPr/>
          </a:p>
        </p:txBody>
      </p:sp>
      <p:sp>
        <p:nvSpPr>
          <p:cNvPr id="22" name="object 22"/>
          <p:cNvSpPr/>
          <p:nvPr/>
        </p:nvSpPr>
        <p:spPr>
          <a:xfrm>
            <a:off x="9126385" y="1520104"/>
            <a:ext cx="77585" cy="30761"/>
          </a:xfrm>
          <a:prstGeom prst="rect">
            <a:avLst/>
          </a:prstGeom>
          <a:blipFill>
            <a:blip r:embed="rId20" cstate="print"/>
            <a:stretch>
              <a:fillRect/>
            </a:stretch>
          </a:blipFill>
        </p:spPr>
        <p:txBody>
          <a:bodyPr wrap="square" lIns="0" tIns="0" rIns="0" bIns="0" rtlCol="0">
            <a:noAutofit/>
          </a:bodyPr>
          <a:lstStyle/>
          <a:p>
            <a:endParaRPr/>
          </a:p>
        </p:txBody>
      </p:sp>
      <p:sp>
        <p:nvSpPr>
          <p:cNvPr id="23" name="object 23"/>
          <p:cNvSpPr/>
          <p:nvPr/>
        </p:nvSpPr>
        <p:spPr>
          <a:xfrm>
            <a:off x="8852066" y="1491362"/>
            <a:ext cx="231925" cy="74631"/>
          </a:xfrm>
          <a:prstGeom prst="rect">
            <a:avLst/>
          </a:prstGeom>
          <a:blipFill>
            <a:blip r:embed="rId21" cstate="print"/>
            <a:stretch>
              <a:fillRect/>
            </a:stretch>
          </a:blipFill>
        </p:spPr>
        <p:txBody>
          <a:bodyPr wrap="square" lIns="0" tIns="0" rIns="0" bIns="0" rtlCol="0">
            <a:noAutofit/>
          </a:bodyPr>
          <a:lstStyle/>
          <a:p>
            <a:endParaRPr/>
          </a:p>
        </p:txBody>
      </p:sp>
      <p:sp>
        <p:nvSpPr>
          <p:cNvPr id="24" name="object 24"/>
          <p:cNvSpPr/>
          <p:nvPr/>
        </p:nvSpPr>
        <p:spPr>
          <a:xfrm>
            <a:off x="8937964" y="1412193"/>
            <a:ext cx="119149" cy="97827"/>
          </a:xfrm>
          <a:prstGeom prst="rect">
            <a:avLst/>
          </a:prstGeom>
          <a:blipFill>
            <a:blip r:embed="rId22" cstate="print"/>
            <a:stretch>
              <a:fillRect/>
            </a:stretch>
          </a:blipFill>
        </p:spPr>
        <p:txBody>
          <a:bodyPr wrap="square" lIns="0" tIns="0" rIns="0" bIns="0" rtlCol="0">
            <a:noAutofit/>
          </a:bodyPr>
          <a:lstStyle/>
          <a:p>
            <a:endParaRPr/>
          </a:p>
        </p:txBody>
      </p:sp>
      <p:sp>
        <p:nvSpPr>
          <p:cNvPr id="25" name="object 25"/>
          <p:cNvSpPr/>
          <p:nvPr/>
        </p:nvSpPr>
        <p:spPr>
          <a:xfrm>
            <a:off x="9030790" y="1414714"/>
            <a:ext cx="150321" cy="93289"/>
          </a:xfrm>
          <a:prstGeom prst="rect">
            <a:avLst/>
          </a:prstGeom>
          <a:blipFill>
            <a:blip r:embed="rId23" cstate="print"/>
            <a:stretch>
              <a:fillRect/>
            </a:stretch>
          </a:blipFill>
        </p:spPr>
        <p:txBody>
          <a:bodyPr wrap="square" lIns="0" tIns="0" rIns="0" bIns="0" rtlCol="0">
            <a:noAutofit/>
          </a:bodyPr>
          <a:lstStyle/>
          <a:p>
            <a:endParaRPr/>
          </a:p>
        </p:txBody>
      </p:sp>
      <p:sp>
        <p:nvSpPr>
          <p:cNvPr id="26" name="object 26"/>
          <p:cNvSpPr/>
          <p:nvPr/>
        </p:nvSpPr>
        <p:spPr>
          <a:xfrm>
            <a:off x="9106987" y="1417234"/>
            <a:ext cx="75507" cy="42863"/>
          </a:xfrm>
          <a:prstGeom prst="rect">
            <a:avLst/>
          </a:prstGeom>
          <a:blipFill>
            <a:blip r:embed="rId24" cstate="print"/>
            <a:stretch>
              <a:fillRect/>
            </a:stretch>
          </a:blipFill>
        </p:spPr>
        <p:txBody>
          <a:bodyPr wrap="square" lIns="0" tIns="0" rIns="0" bIns="0" rtlCol="0">
            <a:noAutofit/>
          </a:bodyPr>
          <a:lstStyle/>
          <a:p>
            <a:endParaRPr/>
          </a:p>
        </p:txBody>
      </p:sp>
      <p:sp>
        <p:nvSpPr>
          <p:cNvPr id="27" name="object 27"/>
          <p:cNvSpPr/>
          <p:nvPr/>
        </p:nvSpPr>
        <p:spPr>
          <a:xfrm>
            <a:off x="8834053" y="1376894"/>
            <a:ext cx="217516" cy="125057"/>
          </a:xfrm>
          <a:prstGeom prst="rect">
            <a:avLst/>
          </a:prstGeom>
          <a:blipFill>
            <a:blip r:embed="rId25" cstate="print"/>
            <a:stretch>
              <a:fillRect/>
            </a:stretch>
          </a:blipFill>
        </p:spPr>
        <p:txBody>
          <a:bodyPr wrap="square" lIns="0" tIns="0" rIns="0" bIns="0" rtlCol="0">
            <a:noAutofit/>
          </a:bodyPr>
          <a:lstStyle/>
          <a:p>
            <a:endParaRPr/>
          </a:p>
        </p:txBody>
      </p:sp>
      <p:sp>
        <p:nvSpPr>
          <p:cNvPr id="29" name="object 29"/>
          <p:cNvSpPr/>
          <p:nvPr/>
        </p:nvSpPr>
        <p:spPr>
          <a:xfrm>
            <a:off x="8622077" y="4743871"/>
            <a:ext cx="76200" cy="54964"/>
          </a:xfrm>
          <a:prstGeom prst="rect">
            <a:avLst/>
          </a:prstGeom>
          <a:blipFill>
            <a:blip r:embed="rId26" cstate="print"/>
            <a:stretch>
              <a:fillRect/>
            </a:stretch>
          </a:blipFill>
        </p:spPr>
        <p:txBody>
          <a:bodyPr wrap="square" lIns="0" tIns="0" rIns="0" bIns="0" rtlCol="0">
            <a:noAutofit/>
          </a:bodyPr>
          <a:lstStyle/>
          <a:p>
            <a:endParaRPr/>
          </a:p>
        </p:txBody>
      </p:sp>
      <p:sp>
        <p:nvSpPr>
          <p:cNvPr id="30" name="object 30"/>
          <p:cNvSpPr/>
          <p:nvPr/>
        </p:nvSpPr>
        <p:spPr>
          <a:xfrm>
            <a:off x="8511935" y="4693442"/>
            <a:ext cx="155478" cy="89759"/>
          </a:xfrm>
          <a:prstGeom prst="rect">
            <a:avLst/>
          </a:prstGeom>
          <a:blipFill>
            <a:blip r:embed="rId27" cstate="print"/>
            <a:stretch>
              <a:fillRect/>
            </a:stretch>
          </a:blipFill>
        </p:spPr>
        <p:txBody>
          <a:bodyPr wrap="square" lIns="0" tIns="0" rIns="0" bIns="0" rtlCol="0">
            <a:noAutofit/>
          </a:bodyPr>
          <a:lstStyle/>
          <a:p>
            <a:endParaRPr/>
          </a:p>
        </p:txBody>
      </p:sp>
      <p:sp>
        <p:nvSpPr>
          <p:cNvPr id="31" name="object 31"/>
          <p:cNvSpPr/>
          <p:nvPr/>
        </p:nvSpPr>
        <p:spPr>
          <a:xfrm>
            <a:off x="8631778" y="4693948"/>
            <a:ext cx="97675" cy="73622"/>
          </a:xfrm>
          <a:prstGeom prst="rect">
            <a:avLst/>
          </a:prstGeom>
          <a:blipFill>
            <a:blip r:embed="rId28" cstate="print"/>
            <a:stretch>
              <a:fillRect/>
            </a:stretch>
          </a:blipFill>
        </p:spPr>
        <p:txBody>
          <a:bodyPr wrap="square" lIns="0" tIns="0" rIns="0" bIns="0" rtlCol="0">
            <a:noAutofit/>
          </a:bodyPr>
          <a:lstStyle/>
          <a:p>
            <a:endParaRPr/>
          </a:p>
        </p:txBody>
      </p:sp>
      <p:sp>
        <p:nvSpPr>
          <p:cNvPr id="32" name="object 32"/>
          <p:cNvSpPr/>
          <p:nvPr/>
        </p:nvSpPr>
        <p:spPr>
          <a:xfrm>
            <a:off x="8491847" y="4545189"/>
            <a:ext cx="175067" cy="201706"/>
          </a:xfrm>
          <a:prstGeom prst="rect">
            <a:avLst/>
          </a:prstGeom>
          <a:blipFill>
            <a:blip r:embed="rId29" cstate="print"/>
            <a:stretch>
              <a:fillRect/>
            </a:stretch>
          </a:blipFill>
        </p:spPr>
        <p:txBody>
          <a:bodyPr wrap="square" lIns="0" tIns="0" rIns="0" bIns="0" rtlCol="0">
            <a:noAutofit/>
          </a:bodyPr>
          <a:lstStyle/>
          <a:p>
            <a:endParaRPr/>
          </a:p>
        </p:txBody>
      </p:sp>
      <p:sp>
        <p:nvSpPr>
          <p:cNvPr id="33" name="object 33"/>
          <p:cNvSpPr/>
          <p:nvPr/>
        </p:nvSpPr>
        <p:spPr>
          <a:xfrm>
            <a:off x="8944889" y="4605702"/>
            <a:ext cx="161405" cy="97322"/>
          </a:xfrm>
          <a:prstGeom prst="rect">
            <a:avLst/>
          </a:prstGeom>
          <a:blipFill>
            <a:blip r:embed="rId30" cstate="print"/>
            <a:stretch>
              <a:fillRect/>
            </a:stretch>
          </a:blipFill>
        </p:spPr>
        <p:txBody>
          <a:bodyPr wrap="square" lIns="0" tIns="0" rIns="0" bIns="0" rtlCol="0">
            <a:noAutofit/>
          </a:bodyPr>
          <a:lstStyle/>
          <a:p>
            <a:endParaRPr/>
          </a:p>
        </p:txBody>
      </p:sp>
      <p:sp>
        <p:nvSpPr>
          <p:cNvPr id="34" name="object 34"/>
          <p:cNvSpPr/>
          <p:nvPr/>
        </p:nvSpPr>
        <p:spPr>
          <a:xfrm>
            <a:off x="8780019" y="4516447"/>
            <a:ext cx="325485" cy="181030"/>
          </a:xfrm>
          <a:prstGeom prst="rect">
            <a:avLst/>
          </a:prstGeom>
          <a:blipFill>
            <a:blip r:embed="rId31" cstate="print"/>
            <a:stretch>
              <a:fillRect/>
            </a:stretch>
          </a:blipFill>
        </p:spPr>
        <p:txBody>
          <a:bodyPr wrap="square" lIns="0" tIns="0" rIns="0" bIns="0" rtlCol="0">
            <a:noAutofit/>
          </a:bodyPr>
          <a:lstStyle/>
          <a:p>
            <a:endParaRPr/>
          </a:p>
        </p:txBody>
      </p:sp>
      <p:sp>
        <p:nvSpPr>
          <p:cNvPr id="35" name="object 35"/>
          <p:cNvSpPr/>
          <p:nvPr/>
        </p:nvSpPr>
        <p:spPr>
          <a:xfrm>
            <a:off x="9001692" y="4636965"/>
            <a:ext cx="95596" cy="44880"/>
          </a:xfrm>
          <a:prstGeom prst="rect">
            <a:avLst/>
          </a:prstGeom>
          <a:blipFill>
            <a:blip r:embed="rId32" cstate="print"/>
            <a:stretch>
              <a:fillRect/>
            </a:stretch>
          </a:blipFill>
        </p:spPr>
        <p:txBody>
          <a:bodyPr wrap="square" lIns="0" tIns="0" rIns="0" bIns="0" rtlCol="0">
            <a:noAutofit/>
          </a:bodyPr>
          <a:lstStyle/>
          <a:p>
            <a:endParaRPr/>
          </a:p>
        </p:txBody>
      </p:sp>
      <p:sp>
        <p:nvSpPr>
          <p:cNvPr id="36" name="object 36"/>
          <p:cNvSpPr/>
          <p:nvPr/>
        </p:nvSpPr>
        <p:spPr>
          <a:xfrm>
            <a:off x="8297190" y="4541661"/>
            <a:ext cx="79330" cy="93288"/>
          </a:xfrm>
          <a:prstGeom prst="rect">
            <a:avLst/>
          </a:prstGeom>
          <a:blipFill>
            <a:blip r:embed="rId33" cstate="print"/>
            <a:stretch>
              <a:fillRect/>
            </a:stretch>
          </a:blipFill>
        </p:spPr>
        <p:txBody>
          <a:bodyPr wrap="square" lIns="0" tIns="0" rIns="0" bIns="0" rtlCol="0">
            <a:noAutofit/>
          </a:bodyPr>
          <a:lstStyle/>
          <a:p>
            <a:endParaRPr/>
          </a:p>
        </p:txBody>
      </p:sp>
      <p:sp>
        <p:nvSpPr>
          <p:cNvPr id="37" name="object 37"/>
          <p:cNvSpPr/>
          <p:nvPr/>
        </p:nvSpPr>
        <p:spPr>
          <a:xfrm>
            <a:off x="8243158" y="4560317"/>
            <a:ext cx="63145" cy="69589"/>
          </a:xfrm>
          <a:prstGeom prst="rect">
            <a:avLst/>
          </a:prstGeom>
          <a:blipFill>
            <a:blip r:embed="rId34" cstate="print"/>
            <a:stretch>
              <a:fillRect/>
            </a:stretch>
          </a:blipFill>
        </p:spPr>
        <p:txBody>
          <a:bodyPr wrap="square" lIns="0" tIns="0" rIns="0" bIns="0" rtlCol="0">
            <a:noAutofit/>
          </a:bodyPr>
          <a:lstStyle/>
          <a:p>
            <a:endParaRPr/>
          </a:p>
        </p:txBody>
      </p:sp>
      <p:sp>
        <p:nvSpPr>
          <p:cNvPr id="38" name="object 38"/>
          <p:cNvSpPr/>
          <p:nvPr/>
        </p:nvSpPr>
        <p:spPr>
          <a:xfrm>
            <a:off x="8665027" y="4545190"/>
            <a:ext cx="80356" cy="50930"/>
          </a:xfrm>
          <a:prstGeom prst="rect">
            <a:avLst/>
          </a:prstGeom>
          <a:blipFill>
            <a:blip r:embed="rId35" cstate="print"/>
            <a:stretch>
              <a:fillRect/>
            </a:stretch>
          </a:blipFill>
        </p:spPr>
        <p:txBody>
          <a:bodyPr wrap="square" lIns="0" tIns="0" rIns="0" bIns="0" rtlCol="0">
            <a:noAutofit/>
          </a:bodyPr>
          <a:lstStyle/>
          <a:p>
            <a:endParaRPr/>
          </a:p>
        </p:txBody>
      </p:sp>
      <p:sp>
        <p:nvSpPr>
          <p:cNvPr id="39" name="object 39"/>
          <p:cNvSpPr/>
          <p:nvPr/>
        </p:nvSpPr>
        <p:spPr>
          <a:xfrm>
            <a:off x="8170419" y="4502832"/>
            <a:ext cx="210165" cy="85220"/>
          </a:xfrm>
          <a:prstGeom prst="rect">
            <a:avLst/>
          </a:prstGeom>
          <a:blipFill>
            <a:blip r:embed="rId36" cstate="print"/>
            <a:stretch>
              <a:fillRect/>
            </a:stretch>
          </a:blipFill>
        </p:spPr>
        <p:txBody>
          <a:bodyPr wrap="square" lIns="0" tIns="0" rIns="0" bIns="0" rtlCol="0">
            <a:noAutofit/>
          </a:bodyPr>
          <a:lstStyle/>
          <a:p>
            <a:endParaRPr/>
          </a:p>
        </p:txBody>
      </p:sp>
      <p:sp>
        <p:nvSpPr>
          <p:cNvPr id="40" name="object 40"/>
          <p:cNvSpPr/>
          <p:nvPr/>
        </p:nvSpPr>
        <p:spPr>
          <a:xfrm>
            <a:off x="8544495" y="4497283"/>
            <a:ext cx="288995" cy="82699"/>
          </a:xfrm>
          <a:prstGeom prst="rect">
            <a:avLst/>
          </a:prstGeom>
          <a:blipFill>
            <a:blip r:embed="rId37" cstate="print"/>
            <a:stretch>
              <a:fillRect/>
            </a:stretch>
          </a:blipFill>
        </p:spPr>
        <p:txBody>
          <a:bodyPr wrap="square" lIns="0" tIns="0" rIns="0" bIns="0" rtlCol="0">
            <a:noAutofit/>
          </a:bodyPr>
          <a:lstStyle/>
          <a:p>
            <a:endParaRPr/>
          </a:p>
        </p:txBody>
      </p:sp>
      <p:sp>
        <p:nvSpPr>
          <p:cNvPr id="41" name="object 41"/>
          <p:cNvSpPr/>
          <p:nvPr/>
        </p:nvSpPr>
        <p:spPr>
          <a:xfrm>
            <a:off x="8926878" y="4559813"/>
            <a:ext cx="178485" cy="44880"/>
          </a:xfrm>
          <a:prstGeom prst="rect">
            <a:avLst/>
          </a:prstGeom>
          <a:blipFill>
            <a:blip r:embed="rId38" cstate="print"/>
            <a:stretch>
              <a:fillRect/>
            </a:stretch>
          </a:blipFill>
        </p:spPr>
        <p:txBody>
          <a:bodyPr wrap="square" lIns="0" tIns="0" rIns="0" bIns="0" rtlCol="0">
            <a:noAutofit/>
          </a:bodyPr>
          <a:lstStyle/>
          <a:p>
            <a:endParaRPr/>
          </a:p>
        </p:txBody>
      </p:sp>
      <p:sp>
        <p:nvSpPr>
          <p:cNvPr id="42" name="object 42"/>
          <p:cNvSpPr/>
          <p:nvPr/>
        </p:nvSpPr>
        <p:spPr>
          <a:xfrm>
            <a:off x="8219605" y="4473584"/>
            <a:ext cx="227245" cy="61520"/>
          </a:xfrm>
          <a:prstGeom prst="rect">
            <a:avLst/>
          </a:prstGeom>
          <a:blipFill>
            <a:blip r:embed="rId39" cstate="print"/>
            <a:stretch>
              <a:fillRect/>
            </a:stretch>
          </a:blipFill>
        </p:spPr>
        <p:txBody>
          <a:bodyPr wrap="square" lIns="0" tIns="0" rIns="0" bIns="0" rtlCol="0">
            <a:noAutofit/>
          </a:bodyPr>
          <a:lstStyle/>
          <a:p>
            <a:endParaRPr/>
          </a:p>
        </p:txBody>
      </p:sp>
      <p:sp>
        <p:nvSpPr>
          <p:cNvPr id="43" name="object 43"/>
          <p:cNvSpPr/>
          <p:nvPr/>
        </p:nvSpPr>
        <p:spPr>
          <a:xfrm>
            <a:off x="8505007" y="4486693"/>
            <a:ext cx="295922" cy="68580"/>
          </a:xfrm>
          <a:prstGeom prst="rect">
            <a:avLst/>
          </a:prstGeom>
          <a:blipFill>
            <a:blip r:embed="rId40" cstate="print"/>
            <a:stretch>
              <a:fillRect/>
            </a:stretch>
          </a:blipFill>
        </p:spPr>
        <p:txBody>
          <a:bodyPr wrap="square" lIns="0" tIns="0" rIns="0" bIns="0" rtlCol="0">
            <a:noAutofit/>
          </a:bodyPr>
          <a:lstStyle/>
          <a:p>
            <a:endParaRPr/>
          </a:p>
        </p:txBody>
      </p:sp>
      <p:sp>
        <p:nvSpPr>
          <p:cNvPr id="44" name="object 44"/>
          <p:cNvSpPr/>
          <p:nvPr/>
        </p:nvSpPr>
        <p:spPr>
          <a:xfrm>
            <a:off x="8366464" y="4420635"/>
            <a:ext cx="261927" cy="92280"/>
          </a:xfrm>
          <a:prstGeom prst="rect">
            <a:avLst/>
          </a:prstGeom>
          <a:blipFill>
            <a:blip r:embed="rId41" cstate="print"/>
            <a:stretch>
              <a:fillRect/>
            </a:stretch>
          </a:blipFill>
        </p:spPr>
        <p:txBody>
          <a:bodyPr wrap="square" lIns="0" tIns="0" rIns="0" bIns="0" rtlCol="0">
            <a:noAutofit/>
          </a:bodyPr>
          <a:lstStyle/>
          <a:p>
            <a:endParaRPr/>
          </a:p>
        </p:txBody>
      </p:sp>
      <p:sp>
        <p:nvSpPr>
          <p:cNvPr id="45" name="object 45"/>
          <p:cNvSpPr/>
          <p:nvPr/>
        </p:nvSpPr>
        <p:spPr>
          <a:xfrm>
            <a:off x="8526482" y="4378782"/>
            <a:ext cx="369224" cy="115980"/>
          </a:xfrm>
          <a:prstGeom prst="rect">
            <a:avLst/>
          </a:prstGeom>
          <a:blipFill>
            <a:blip r:embed="rId42" cstate="print"/>
            <a:stretch>
              <a:fillRect/>
            </a:stretch>
          </a:blipFill>
        </p:spPr>
        <p:txBody>
          <a:bodyPr wrap="square" lIns="0" tIns="0" rIns="0" bIns="0" rtlCol="0">
            <a:noAutofit/>
          </a:bodyPr>
          <a:lstStyle/>
          <a:p>
            <a:endParaRPr/>
          </a:p>
        </p:txBody>
      </p:sp>
      <p:sp>
        <p:nvSpPr>
          <p:cNvPr id="46" name="object 46"/>
          <p:cNvSpPr/>
          <p:nvPr/>
        </p:nvSpPr>
        <p:spPr>
          <a:xfrm>
            <a:off x="8414262" y="4301630"/>
            <a:ext cx="395499" cy="107913"/>
          </a:xfrm>
          <a:prstGeom prst="rect">
            <a:avLst/>
          </a:prstGeom>
          <a:blipFill>
            <a:blip r:embed="rId43" cstate="print"/>
            <a:stretch>
              <a:fillRect/>
            </a:stretch>
          </a:blipFill>
        </p:spPr>
        <p:txBody>
          <a:bodyPr wrap="square" lIns="0" tIns="0" rIns="0" bIns="0" rtlCol="0">
            <a:noAutofit/>
          </a:bodyPr>
          <a:lstStyle/>
          <a:p>
            <a:endParaRPr/>
          </a:p>
        </p:txBody>
      </p:sp>
      <p:sp>
        <p:nvSpPr>
          <p:cNvPr id="47" name="object 47"/>
          <p:cNvSpPr/>
          <p:nvPr/>
        </p:nvSpPr>
        <p:spPr>
          <a:xfrm>
            <a:off x="8971908" y="4360124"/>
            <a:ext cx="150321" cy="39332"/>
          </a:xfrm>
          <a:prstGeom prst="rect">
            <a:avLst/>
          </a:prstGeom>
          <a:blipFill>
            <a:blip r:embed="rId44" cstate="print"/>
            <a:stretch>
              <a:fillRect/>
            </a:stretch>
          </a:blipFill>
        </p:spPr>
        <p:txBody>
          <a:bodyPr wrap="square" lIns="0" tIns="0" rIns="0" bIns="0" rtlCol="0">
            <a:noAutofit/>
          </a:bodyPr>
          <a:lstStyle/>
          <a:p>
            <a:endParaRPr/>
          </a:p>
        </p:txBody>
      </p:sp>
      <p:sp>
        <p:nvSpPr>
          <p:cNvPr id="48" name="object 48"/>
          <p:cNvSpPr/>
          <p:nvPr/>
        </p:nvSpPr>
        <p:spPr>
          <a:xfrm>
            <a:off x="8802883" y="4238093"/>
            <a:ext cx="299817" cy="146740"/>
          </a:xfrm>
          <a:prstGeom prst="rect">
            <a:avLst/>
          </a:prstGeom>
          <a:blipFill>
            <a:blip r:embed="rId45" cstate="print"/>
            <a:stretch>
              <a:fillRect/>
            </a:stretch>
          </a:blipFill>
        </p:spPr>
        <p:txBody>
          <a:bodyPr wrap="square" lIns="0" tIns="0" rIns="0" bIns="0" rtlCol="0">
            <a:noAutofit/>
          </a:bodyPr>
          <a:lstStyle/>
          <a:p>
            <a:endParaRPr/>
          </a:p>
        </p:txBody>
      </p:sp>
      <p:sp>
        <p:nvSpPr>
          <p:cNvPr id="49" name="object 49"/>
          <p:cNvSpPr/>
          <p:nvPr/>
        </p:nvSpPr>
        <p:spPr>
          <a:xfrm>
            <a:off x="9041181" y="4337938"/>
            <a:ext cx="113606" cy="30759"/>
          </a:xfrm>
          <a:prstGeom prst="rect">
            <a:avLst/>
          </a:prstGeom>
          <a:blipFill>
            <a:blip r:embed="rId46" cstate="print"/>
            <a:stretch>
              <a:fillRect/>
            </a:stretch>
          </a:blipFill>
        </p:spPr>
        <p:txBody>
          <a:bodyPr wrap="square" lIns="0" tIns="0" rIns="0" bIns="0" rtlCol="0">
            <a:noAutofit/>
          </a:bodyPr>
          <a:lstStyle/>
          <a:p>
            <a:endParaRPr/>
          </a:p>
        </p:txBody>
      </p:sp>
      <p:sp>
        <p:nvSpPr>
          <p:cNvPr id="50" name="object 50"/>
          <p:cNvSpPr/>
          <p:nvPr/>
        </p:nvSpPr>
        <p:spPr>
          <a:xfrm>
            <a:off x="8552807" y="4295073"/>
            <a:ext cx="283325" cy="77657"/>
          </a:xfrm>
          <a:prstGeom prst="rect">
            <a:avLst/>
          </a:prstGeom>
          <a:blipFill>
            <a:blip r:embed="rId47" cstate="print"/>
            <a:stretch>
              <a:fillRect/>
            </a:stretch>
          </a:blipFill>
        </p:spPr>
        <p:txBody>
          <a:bodyPr wrap="square" lIns="0" tIns="0" rIns="0" bIns="0" rtlCol="0">
            <a:noAutofit/>
          </a:bodyPr>
          <a:lstStyle/>
          <a:p>
            <a:endParaRPr/>
          </a:p>
        </p:txBody>
      </p:sp>
      <p:sp>
        <p:nvSpPr>
          <p:cNvPr id="51" name="object 51"/>
          <p:cNvSpPr/>
          <p:nvPr/>
        </p:nvSpPr>
        <p:spPr>
          <a:xfrm>
            <a:off x="8595755" y="4277426"/>
            <a:ext cx="174366" cy="65554"/>
          </a:xfrm>
          <a:prstGeom prst="rect">
            <a:avLst/>
          </a:prstGeom>
          <a:blipFill>
            <a:blip r:embed="rId48" cstate="print"/>
            <a:stretch>
              <a:fillRect/>
            </a:stretch>
          </a:blipFill>
        </p:spPr>
        <p:txBody>
          <a:bodyPr wrap="square" lIns="0" tIns="0" rIns="0" bIns="0" rtlCol="0">
            <a:noAutofit/>
          </a:bodyPr>
          <a:lstStyle/>
          <a:p>
            <a:endParaRPr/>
          </a:p>
        </p:txBody>
      </p:sp>
      <p:sp>
        <p:nvSpPr>
          <p:cNvPr id="52" name="object 52"/>
          <p:cNvSpPr/>
          <p:nvPr/>
        </p:nvSpPr>
        <p:spPr>
          <a:xfrm>
            <a:off x="8609612" y="4105469"/>
            <a:ext cx="187035" cy="222885"/>
          </a:xfrm>
          <a:prstGeom prst="rect">
            <a:avLst/>
          </a:prstGeom>
          <a:blipFill>
            <a:blip r:embed="rId49" cstate="print"/>
            <a:stretch>
              <a:fillRect/>
            </a:stretch>
          </a:blipFill>
        </p:spPr>
        <p:txBody>
          <a:bodyPr wrap="square" lIns="0" tIns="0" rIns="0" bIns="0" rtlCol="0">
            <a:noAutofit/>
          </a:bodyPr>
          <a:lstStyle/>
          <a:p>
            <a:endParaRPr/>
          </a:p>
        </p:txBody>
      </p:sp>
      <p:sp>
        <p:nvSpPr>
          <p:cNvPr id="53" name="object 53"/>
          <p:cNvSpPr/>
          <p:nvPr/>
        </p:nvSpPr>
        <p:spPr>
          <a:xfrm>
            <a:off x="8255627" y="4268852"/>
            <a:ext cx="206195" cy="44375"/>
          </a:xfrm>
          <a:prstGeom prst="rect">
            <a:avLst/>
          </a:prstGeom>
          <a:blipFill>
            <a:blip r:embed="rId50" cstate="print"/>
            <a:stretch>
              <a:fillRect/>
            </a:stretch>
          </a:blipFill>
        </p:spPr>
        <p:txBody>
          <a:bodyPr wrap="square" lIns="0" tIns="0" rIns="0" bIns="0" rtlCol="0">
            <a:noAutofit/>
          </a:bodyPr>
          <a:lstStyle/>
          <a:p>
            <a:endParaRPr/>
          </a:p>
        </p:txBody>
      </p:sp>
      <p:sp>
        <p:nvSpPr>
          <p:cNvPr id="54" name="object 54"/>
          <p:cNvSpPr/>
          <p:nvPr/>
        </p:nvSpPr>
        <p:spPr>
          <a:xfrm>
            <a:off x="8994768" y="4241622"/>
            <a:ext cx="175952" cy="89758"/>
          </a:xfrm>
          <a:prstGeom prst="rect">
            <a:avLst/>
          </a:prstGeom>
          <a:blipFill>
            <a:blip r:embed="rId51" cstate="print"/>
            <a:stretch>
              <a:fillRect/>
            </a:stretch>
          </a:blipFill>
        </p:spPr>
        <p:txBody>
          <a:bodyPr wrap="square" lIns="0" tIns="0" rIns="0" bIns="0" rtlCol="0">
            <a:noAutofit/>
          </a:bodyPr>
          <a:lstStyle/>
          <a:p>
            <a:endParaRPr/>
          </a:p>
        </p:txBody>
      </p:sp>
      <p:sp>
        <p:nvSpPr>
          <p:cNvPr id="55" name="object 55"/>
          <p:cNvSpPr/>
          <p:nvPr/>
        </p:nvSpPr>
        <p:spPr>
          <a:xfrm>
            <a:off x="8232767" y="4168503"/>
            <a:ext cx="192435" cy="107913"/>
          </a:xfrm>
          <a:prstGeom prst="rect">
            <a:avLst/>
          </a:prstGeom>
          <a:blipFill>
            <a:blip r:embed="rId52" cstate="print"/>
            <a:stretch>
              <a:fillRect/>
            </a:stretch>
          </a:blipFill>
        </p:spPr>
        <p:txBody>
          <a:bodyPr wrap="square" lIns="0" tIns="0" rIns="0" bIns="0" rtlCol="0">
            <a:noAutofit/>
          </a:bodyPr>
          <a:lstStyle/>
          <a:p>
            <a:endParaRPr/>
          </a:p>
        </p:txBody>
      </p:sp>
      <p:sp>
        <p:nvSpPr>
          <p:cNvPr id="56" name="object 56"/>
          <p:cNvSpPr/>
          <p:nvPr/>
        </p:nvSpPr>
        <p:spPr>
          <a:xfrm>
            <a:off x="8734300" y="4126649"/>
            <a:ext cx="112222" cy="52948"/>
          </a:xfrm>
          <a:prstGeom prst="rect">
            <a:avLst/>
          </a:prstGeom>
          <a:blipFill>
            <a:blip r:embed="rId53" cstate="print"/>
            <a:stretch>
              <a:fillRect/>
            </a:stretch>
          </a:blipFill>
        </p:spPr>
        <p:txBody>
          <a:bodyPr wrap="square" lIns="0" tIns="0" rIns="0" bIns="0" rtlCol="0">
            <a:noAutofit/>
          </a:bodyPr>
          <a:lstStyle/>
          <a:p>
            <a:endParaRPr/>
          </a:p>
        </p:txBody>
      </p:sp>
      <p:sp>
        <p:nvSpPr>
          <p:cNvPr id="57" name="object 57"/>
          <p:cNvSpPr/>
          <p:nvPr/>
        </p:nvSpPr>
        <p:spPr>
          <a:xfrm>
            <a:off x="8642860" y="4072692"/>
            <a:ext cx="142105" cy="106399"/>
          </a:xfrm>
          <a:prstGeom prst="rect">
            <a:avLst/>
          </a:prstGeom>
          <a:blipFill>
            <a:blip r:embed="rId54" cstate="print"/>
            <a:stretch>
              <a:fillRect/>
            </a:stretch>
          </a:blipFill>
        </p:spPr>
        <p:txBody>
          <a:bodyPr wrap="square" lIns="0" tIns="0" rIns="0" bIns="0" rtlCol="0">
            <a:noAutofit/>
          </a:bodyPr>
          <a:lstStyle/>
          <a:p>
            <a:endParaRPr/>
          </a:p>
        </p:txBody>
      </p:sp>
      <p:sp>
        <p:nvSpPr>
          <p:cNvPr id="58" name="object 58"/>
          <p:cNvSpPr/>
          <p:nvPr/>
        </p:nvSpPr>
        <p:spPr>
          <a:xfrm>
            <a:off x="8719755" y="4047479"/>
            <a:ext cx="109451" cy="80178"/>
          </a:xfrm>
          <a:prstGeom prst="rect">
            <a:avLst/>
          </a:prstGeom>
          <a:blipFill>
            <a:blip r:embed="rId55" cstate="print"/>
            <a:stretch>
              <a:fillRect/>
            </a:stretch>
          </a:blipFill>
        </p:spPr>
        <p:txBody>
          <a:bodyPr wrap="square" lIns="0" tIns="0" rIns="0" bIns="0" rtlCol="0">
            <a:noAutofit/>
          </a:bodyPr>
          <a:lstStyle/>
          <a:p>
            <a:endParaRPr/>
          </a:p>
        </p:txBody>
      </p:sp>
      <p:sp>
        <p:nvSpPr>
          <p:cNvPr id="59" name="object 59"/>
          <p:cNvSpPr/>
          <p:nvPr/>
        </p:nvSpPr>
        <p:spPr>
          <a:xfrm>
            <a:off x="8223066" y="1368826"/>
            <a:ext cx="40178" cy="53452"/>
          </a:xfrm>
          <a:prstGeom prst="rect">
            <a:avLst/>
          </a:prstGeom>
          <a:blipFill>
            <a:blip r:embed="rId56" cstate="print"/>
            <a:stretch>
              <a:fillRect/>
            </a:stretch>
          </a:blipFill>
        </p:spPr>
        <p:txBody>
          <a:bodyPr wrap="square" lIns="0" tIns="0" rIns="0" bIns="0" rtlCol="0">
            <a:noAutofit/>
          </a:bodyPr>
          <a:lstStyle/>
          <a:p>
            <a:endParaRPr/>
          </a:p>
        </p:txBody>
      </p:sp>
      <p:sp>
        <p:nvSpPr>
          <p:cNvPr id="60" name="object 60"/>
          <p:cNvSpPr/>
          <p:nvPr/>
        </p:nvSpPr>
        <p:spPr>
          <a:xfrm>
            <a:off x="8187047" y="1334031"/>
            <a:ext cx="76587" cy="75135"/>
          </a:xfrm>
          <a:prstGeom prst="rect">
            <a:avLst/>
          </a:prstGeom>
          <a:blipFill>
            <a:blip r:embed="rId57" cstate="print"/>
            <a:stretch>
              <a:fillRect/>
            </a:stretch>
          </a:blipFill>
        </p:spPr>
        <p:txBody>
          <a:bodyPr wrap="square" lIns="0" tIns="0" rIns="0" bIns="0" rtlCol="0">
            <a:noAutofit/>
          </a:bodyPr>
          <a:lstStyle/>
          <a:p>
            <a:endParaRPr/>
          </a:p>
        </p:txBody>
      </p:sp>
      <p:sp>
        <p:nvSpPr>
          <p:cNvPr id="61" name="object 61"/>
          <p:cNvSpPr/>
          <p:nvPr/>
        </p:nvSpPr>
        <p:spPr>
          <a:xfrm>
            <a:off x="7946668" y="1329494"/>
            <a:ext cx="15240" cy="47904"/>
          </a:xfrm>
          <a:prstGeom prst="rect">
            <a:avLst/>
          </a:prstGeom>
          <a:blipFill>
            <a:blip r:embed="rId58" cstate="print"/>
            <a:stretch>
              <a:fillRect/>
            </a:stretch>
          </a:blipFill>
        </p:spPr>
        <p:txBody>
          <a:bodyPr wrap="square" lIns="0" tIns="0" rIns="0" bIns="0" rtlCol="0">
            <a:noAutofit/>
          </a:bodyPr>
          <a:lstStyle/>
          <a:p>
            <a:endParaRPr/>
          </a:p>
        </p:txBody>
      </p:sp>
      <p:sp>
        <p:nvSpPr>
          <p:cNvPr id="62" name="object 62"/>
          <p:cNvSpPr/>
          <p:nvPr/>
        </p:nvSpPr>
        <p:spPr>
          <a:xfrm>
            <a:off x="8146869" y="1224606"/>
            <a:ext cx="160712" cy="165903"/>
          </a:xfrm>
          <a:prstGeom prst="rect">
            <a:avLst/>
          </a:prstGeom>
          <a:blipFill>
            <a:blip r:embed="rId59" cstate="print"/>
            <a:stretch>
              <a:fillRect/>
            </a:stretch>
          </a:blipFill>
        </p:spPr>
        <p:txBody>
          <a:bodyPr wrap="square" lIns="0" tIns="0" rIns="0" bIns="0" rtlCol="0">
            <a:noAutofit/>
          </a:bodyPr>
          <a:lstStyle/>
          <a:p>
            <a:endParaRPr/>
          </a:p>
        </p:txBody>
      </p:sp>
      <p:sp>
        <p:nvSpPr>
          <p:cNvPr id="63" name="object 63"/>
          <p:cNvSpPr/>
          <p:nvPr/>
        </p:nvSpPr>
        <p:spPr>
          <a:xfrm>
            <a:off x="7869086" y="1295202"/>
            <a:ext cx="128154" cy="79170"/>
          </a:xfrm>
          <a:prstGeom prst="rect">
            <a:avLst/>
          </a:prstGeom>
          <a:blipFill>
            <a:blip r:embed="rId60" cstate="print"/>
            <a:stretch>
              <a:fillRect/>
            </a:stretch>
          </a:blipFill>
        </p:spPr>
        <p:txBody>
          <a:bodyPr wrap="square" lIns="0" tIns="0" rIns="0" bIns="0" rtlCol="0">
            <a:noAutofit/>
          </a:bodyPr>
          <a:lstStyle/>
          <a:p>
            <a:endParaRPr/>
          </a:p>
        </p:txBody>
      </p:sp>
      <p:sp>
        <p:nvSpPr>
          <p:cNvPr id="64" name="object 64"/>
          <p:cNvSpPr/>
          <p:nvPr/>
        </p:nvSpPr>
        <p:spPr>
          <a:xfrm>
            <a:off x="7877398" y="1222084"/>
            <a:ext cx="192975" cy="76648"/>
          </a:xfrm>
          <a:prstGeom prst="rect">
            <a:avLst/>
          </a:prstGeom>
          <a:blipFill>
            <a:blip r:embed="rId61" cstate="print"/>
            <a:stretch>
              <a:fillRect/>
            </a:stretch>
          </a:blipFill>
        </p:spPr>
        <p:txBody>
          <a:bodyPr wrap="square" lIns="0" tIns="0" rIns="0" bIns="0" rtlCol="0">
            <a:noAutofit/>
          </a:bodyPr>
          <a:lstStyle/>
          <a:p>
            <a:endParaRPr/>
          </a:p>
        </p:txBody>
      </p:sp>
      <p:sp>
        <p:nvSpPr>
          <p:cNvPr id="65" name="object 65"/>
          <p:cNvSpPr/>
          <p:nvPr/>
        </p:nvSpPr>
        <p:spPr>
          <a:xfrm>
            <a:off x="8216835" y="1183257"/>
            <a:ext cx="245917" cy="74631"/>
          </a:xfrm>
          <a:prstGeom prst="rect">
            <a:avLst/>
          </a:prstGeom>
          <a:blipFill>
            <a:blip r:embed="rId62" cstate="print"/>
            <a:stretch>
              <a:fillRect/>
            </a:stretch>
          </a:blipFill>
        </p:spPr>
        <p:txBody>
          <a:bodyPr wrap="square" lIns="0" tIns="0" rIns="0" bIns="0" rtlCol="0">
            <a:noAutofit/>
          </a:bodyPr>
          <a:lstStyle/>
          <a:p>
            <a:endParaRPr/>
          </a:p>
        </p:txBody>
      </p:sp>
      <p:sp>
        <p:nvSpPr>
          <p:cNvPr id="66" name="object 66"/>
          <p:cNvSpPr/>
          <p:nvPr/>
        </p:nvSpPr>
        <p:spPr>
          <a:xfrm>
            <a:off x="8004165" y="1153002"/>
            <a:ext cx="190540" cy="93288"/>
          </a:xfrm>
          <a:prstGeom prst="rect">
            <a:avLst/>
          </a:prstGeom>
          <a:blipFill>
            <a:blip r:embed="rId63" cstate="print"/>
            <a:stretch>
              <a:fillRect/>
            </a:stretch>
          </a:blipFill>
        </p:spPr>
        <p:txBody>
          <a:bodyPr wrap="square" lIns="0" tIns="0" rIns="0" bIns="0" rtlCol="0">
            <a:noAutofit/>
          </a:bodyPr>
          <a:lstStyle/>
          <a:p>
            <a:endParaRPr/>
          </a:p>
        </p:txBody>
      </p:sp>
      <p:sp>
        <p:nvSpPr>
          <p:cNvPr id="67" name="object 67"/>
          <p:cNvSpPr/>
          <p:nvPr/>
        </p:nvSpPr>
        <p:spPr>
          <a:xfrm>
            <a:off x="7817825" y="1131318"/>
            <a:ext cx="212855" cy="48409"/>
          </a:xfrm>
          <a:prstGeom prst="rect">
            <a:avLst/>
          </a:prstGeom>
          <a:blipFill>
            <a:blip r:embed="rId64" cstate="print"/>
            <a:stretch>
              <a:fillRect/>
            </a:stretch>
          </a:blipFill>
        </p:spPr>
        <p:txBody>
          <a:bodyPr wrap="square" lIns="0" tIns="0" rIns="0" bIns="0" rtlCol="0">
            <a:noAutofit/>
          </a:bodyPr>
          <a:lstStyle/>
          <a:p>
            <a:endParaRPr/>
          </a:p>
        </p:txBody>
      </p:sp>
      <p:sp>
        <p:nvSpPr>
          <p:cNvPr id="68" name="object 68"/>
          <p:cNvSpPr/>
          <p:nvPr/>
        </p:nvSpPr>
        <p:spPr>
          <a:xfrm>
            <a:off x="8130242" y="1116376"/>
            <a:ext cx="372686" cy="133442"/>
          </a:xfrm>
          <a:prstGeom prst="rect">
            <a:avLst/>
          </a:prstGeom>
          <a:blipFill>
            <a:blip r:embed="rId65" cstate="print"/>
            <a:stretch>
              <a:fillRect/>
            </a:stretch>
          </a:blipFill>
        </p:spPr>
        <p:txBody>
          <a:bodyPr wrap="square" lIns="0" tIns="0" rIns="0" bIns="0" rtlCol="0">
            <a:noAutofit/>
          </a:bodyPr>
          <a:lstStyle/>
          <a:p>
            <a:endParaRPr/>
          </a:p>
        </p:txBody>
      </p:sp>
      <p:sp>
        <p:nvSpPr>
          <p:cNvPr id="69" name="object 69"/>
          <p:cNvSpPr/>
          <p:nvPr/>
        </p:nvSpPr>
        <p:spPr>
          <a:xfrm>
            <a:off x="7761714" y="1108121"/>
            <a:ext cx="316055" cy="54964"/>
          </a:xfrm>
          <a:prstGeom prst="rect">
            <a:avLst/>
          </a:prstGeom>
          <a:blipFill>
            <a:blip r:embed="rId66" cstate="print"/>
            <a:stretch>
              <a:fillRect/>
            </a:stretch>
          </a:blipFill>
        </p:spPr>
        <p:txBody>
          <a:bodyPr wrap="square" lIns="0" tIns="0" rIns="0" bIns="0" rtlCol="0">
            <a:noAutofit/>
          </a:bodyPr>
          <a:lstStyle/>
          <a:p>
            <a:endParaRPr/>
          </a:p>
        </p:txBody>
      </p:sp>
      <p:sp>
        <p:nvSpPr>
          <p:cNvPr id="70" name="object 70"/>
          <p:cNvSpPr/>
          <p:nvPr/>
        </p:nvSpPr>
        <p:spPr>
          <a:xfrm>
            <a:off x="8049884" y="1075342"/>
            <a:ext cx="163773" cy="66059"/>
          </a:xfrm>
          <a:prstGeom prst="rect">
            <a:avLst/>
          </a:prstGeom>
          <a:blipFill>
            <a:blip r:embed="rId67" cstate="print"/>
            <a:stretch>
              <a:fillRect/>
            </a:stretch>
          </a:blipFill>
        </p:spPr>
        <p:txBody>
          <a:bodyPr wrap="square" lIns="0" tIns="0" rIns="0" bIns="0" rtlCol="0">
            <a:noAutofit/>
          </a:bodyPr>
          <a:lstStyle/>
          <a:p>
            <a:endParaRPr/>
          </a:p>
        </p:txBody>
      </p:sp>
      <p:sp>
        <p:nvSpPr>
          <p:cNvPr id="71" name="object 71"/>
          <p:cNvSpPr/>
          <p:nvPr/>
        </p:nvSpPr>
        <p:spPr>
          <a:xfrm>
            <a:off x="7806045" y="1067275"/>
            <a:ext cx="99138" cy="55973"/>
          </a:xfrm>
          <a:prstGeom prst="rect">
            <a:avLst/>
          </a:prstGeom>
          <a:blipFill>
            <a:blip r:embed="rId68" cstate="print"/>
            <a:stretch>
              <a:fillRect/>
            </a:stretch>
          </a:blipFill>
        </p:spPr>
        <p:txBody>
          <a:bodyPr wrap="square" lIns="0" tIns="0" rIns="0" bIns="0" rtlCol="0">
            <a:noAutofit/>
          </a:bodyPr>
          <a:lstStyle/>
          <a:p>
            <a:endParaRPr/>
          </a:p>
        </p:txBody>
      </p:sp>
      <p:sp>
        <p:nvSpPr>
          <p:cNvPr id="72" name="object 72"/>
          <p:cNvSpPr/>
          <p:nvPr/>
        </p:nvSpPr>
        <p:spPr>
          <a:xfrm>
            <a:off x="8115001" y="1097027"/>
            <a:ext cx="26670" cy="1009"/>
          </a:xfrm>
          <a:prstGeom prst="rect">
            <a:avLst/>
          </a:prstGeom>
          <a:blipFill>
            <a:blip r:embed="rId69" cstate="print"/>
            <a:stretch>
              <a:fillRect/>
            </a:stretch>
          </a:blipFill>
        </p:spPr>
        <p:txBody>
          <a:bodyPr wrap="square" lIns="0" tIns="0" rIns="0" bIns="0" rtlCol="0">
            <a:noAutofit/>
          </a:bodyPr>
          <a:lstStyle/>
          <a:p>
            <a:endParaRPr/>
          </a:p>
        </p:txBody>
      </p:sp>
      <p:sp>
        <p:nvSpPr>
          <p:cNvPr id="73" name="object 73"/>
          <p:cNvSpPr/>
          <p:nvPr/>
        </p:nvSpPr>
        <p:spPr>
          <a:xfrm>
            <a:off x="7956367" y="969952"/>
            <a:ext cx="155171" cy="108417"/>
          </a:xfrm>
          <a:prstGeom prst="rect">
            <a:avLst/>
          </a:prstGeom>
          <a:blipFill>
            <a:blip r:embed="rId70" cstate="print"/>
            <a:stretch>
              <a:fillRect/>
            </a:stretch>
          </a:blipFill>
        </p:spPr>
        <p:txBody>
          <a:bodyPr wrap="square" lIns="0" tIns="0" rIns="0" bIns="0" rtlCol="0">
            <a:noAutofit/>
          </a:bodyPr>
          <a:lstStyle/>
          <a:p>
            <a:endParaRPr/>
          </a:p>
        </p:txBody>
      </p:sp>
      <p:sp>
        <p:nvSpPr>
          <p:cNvPr id="74" name="object 74"/>
          <p:cNvSpPr/>
          <p:nvPr/>
        </p:nvSpPr>
        <p:spPr>
          <a:xfrm>
            <a:off x="8181504" y="958354"/>
            <a:ext cx="205046" cy="149766"/>
          </a:xfrm>
          <a:prstGeom prst="rect">
            <a:avLst/>
          </a:prstGeom>
          <a:blipFill>
            <a:blip r:embed="rId71" cstate="print"/>
            <a:stretch>
              <a:fillRect/>
            </a:stretch>
          </a:blipFill>
        </p:spPr>
        <p:txBody>
          <a:bodyPr wrap="square" lIns="0" tIns="0" rIns="0" bIns="0" rtlCol="0">
            <a:noAutofit/>
          </a:bodyPr>
          <a:lstStyle/>
          <a:p>
            <a:endParaRPr/>
          </a:p>
        </p:txBody>
      </p:sp>
      <p:sp>
        <p:nvSpPr>
          <p:cNvPr id="75" name="object 75"/>
          <p:cNvSpPr/>
          <p:nvPr/>
        </p:nvSpPr>
        <p:spPr>
          <a:xfrm>
            <a:off x="8284027" y="947766"/>
            <a:ext cx="110836" cy="75135"/>
          </a:xfrm>
          <a:prstGeom prst="rect">
            <a:avLst/>
          </a:prstGeom>
          <a:blipFill>
            <a:blip r:embed="rId72" cstate="print"/>
            <a:stretch>
              <a:fillRect/>
            </a:stretch>
          </a:blipFill>
        </p:spPr>
        <p:txBody>
          <a:bodyPr wrap="square" lIns="0" tIns="0" rIns="0" bIns="0" rtlCol="0">
            <a:noAutofit/>
          </a:bodyPr>
          <a:lstStyle/>
          <a:p>
            <a:endParaRPr/>
          </a:p>
        </p:txBody>
      </p:sp>
      <p:sp>
        <p:nvSpPr>
          <p:cNvPr id="76" name="object 76"/>
          <p:cNvSpPr/>
          <p:nvPr/>
        </p:nvSpPr>
        <p:spPr>
          <a:xfrm>
            <a:off x="8316588" y="951798"/>
            <a:ext cx="63730" cy="43871"/>
          </a:xfrm>
          <a:prstGeom prst="rect">
            <a:avLst/>
          </a:prstGeom>
          <a:blipFill>
            <a:blip r:embed="rId73" cstate="print"/>
            <a:stretch>
              <a:fillRect/>
            </a:stretch>
          </a:blipFill>
        </p:spPr>
        <p:txBody>
          <a:bodyPr wrap="square" lIns="0" tIns="0" rIns="0" bIns="0" rtlCol="0">
            <a:noAutofit/>
          </a:bodyPr>
          <a:lstStyle/>
          <a:p>
            <a:endParaRPr/>
          </a:p>
        </p:txBody>
      </p:sp>
      <p:sp>
        <p:nvSpPr>
          <p:cNvPr id="77" name="object 77"/>
          <p:cNvSpPr/>
          <p:nvPr/>
        </p:nvSpPr>
        <p:spPr>
          <a:xfrm>
            <a:off x="7961215" y="904397"/>
            <a:ext cx="142702" cy="92785"/>
          </a:xfrm>
          <a:prstGeom prst="rect">
            <a:avLst/>
          </a:prstGeom>
          <a:blipFill>
            <a:blip r:embed="rId74" cstate="print"/>
            <a:stretch>
              <a:fillRect/>
            </a:stretch>
          </a:blipFill>
        </p:spPr>
        <p:txBody>
          <a:bodyPr wrap="square" lIns="0" tIns="0" rIns="0" bIns="0" rtlCol="0">
            <a:noAutofit/>
          </a:bodyPr>
          <a:lstStyle/>
          <a:p>
            <a:endParaRPr/>
          </a:p>
        </p:txBody>
      </p:sp>
      <p:sp>
        <p:nvSpPr>
          <p:cNvPr id="78" name="object 78"/>
          <p:cNvSpPr/>
          <p:nvPr/>
        </p:nvSpPr>
        <p:spPr>
          <a:xfrm>
            <a:off x="8365078" y="3740731"/>
            <a:ext cx="119765" cy="65207"/>
          </a:xfrm>
          <a:prstGeom prst="rect">
            <a:avLst/>
          </a:prstGeom>
          <a:blipFill>
            <a:blip r:embed="rId75" cstate="print"/>
            <a:stretch>
              <a:fillRect/>
            </a:stretch>
          </a:blipFill>
        </p:spPr>
        <p:txBody>
          <a:bodyPr wrap="square" lIns="0" tIns="0" rIns="0" bIns="0" rtlCol="0">
            <a:noAutofit/>
          </a:bodyPr>
          <a:lstStyle/>
          <a:p>
            <a:endParaRPr/>
          </a:p>
        </p:txBody>
      </p:sp>
      <p:sp>
        <p:nvSpPr>
          <p:cNvPr id="79" name="object 79"/>
          <p:cNvSpPr/>
          <p:nvPr/>
        </p:nvSpPr>
        <p:spPr>
          <a:xfrm>
            <a:off x="8347067" y="3721892"/>
            <a:ext cx="58407" cy="48746"/>
          </a:xfrm>
          <a:prstGeom prst="rect">
            <a:avLst/>
          </a:prstGeom>
          <a:blipFill>
            <a:blip r:embed="rId76" cstate="print"/>
            <a:stretch>
              <a:fillRect/>
            </a:stretch>
          </a:blipFill>
        </p:spPr>
        <p:txBody>
          <a:bodyPr wrap="square" lIns="0" tIns="0" rIns="0" bIns="0" rtlCol="0">
            <a:noAutofit/>
          </a:bodyPr>
          <a:lstStyle/>
          <a:p>
            <a:endParaRPr/>
          </a:p>
        </p:txBody>
      </p:sp>
      <p:sp>
        <p:nvSpPr>
          <p:cNvPr id="80" name="object 80"/>
          <p:cNvSpPr/>
          <p:nvPr/>
        </p:nvSpPr>
        <p:spPr>
          <a:xfrm>
            <a:off x="8476307" y="3764755"/>
            <a:ext cx="10687" cy="4202"/>
          </a:xfrm>
          <a:prstGeom prst="rect">
            <a:avLst/>
          </a:prstGeom>
          <a:blipFill>
            <a:blip r:embed="rId77" cstate="print"/>
            <a:stretch>
              <a:fillRect/>
            </a:stretch>
          </a:blipFill>
        </p:spPr>
        <p:txBody>
          <a:bodyPr wrap="square" lIns="0" tIns="0" rIns="0" bIns="0" rtlCol="0">
            <a:noAutofit/>
          </a:bodyPr>
          <a:lstStyle/>
          <a:p>
            <a:endParaRPr/>
          </a:p>
        </p:txBody>
      </p:sp>
      <p:sp>
        <p:nvSpPr>
          <p:cNvPr id="81" name="object 81"/>
          <p:cNvSpPr/>
          <p:nvPr/>
        </p:nvSpPr>
        <p:spPr>
          <a:xfrm>
            <a:off x="8344988" y="3708821"/>
            <a:ext cx="151015" cy="58528"/>
          </a:xfrm>
          <a:prstGeom prst="rect">
            <a:avLst/>
          </a:prstGeom>
          <a:blipFill>
            <a:blip r:embed="rId78" cstate="print"/>
            <a:stretch>
              <a:fillRect/>
            </a:stretch>
          </a:blipFill>
        </p:spPr>
        <p:txBody>
          <a:bodyPr wrap="square" lIns="0" tIns="0" rIns="0" bIns="0" rtlCol="0">
            <a:noAutofit/>
          </a:bodyPr>
          <a:lstStyle/>
          <a:p>
            <a:endParaRPr/>
          </a:p>
        </p:txBody>
      </p:sp>
      <p:sp>
        <p:nvSpPr>
          <p:cNvPr id="82" name="object 82"/>
          <p:cNvSpPr/>
          <p:nvPr/>
        </p:nvSpPr>
        <p:spPr>
          <a:xfrm>
            <a:off x="8110153" y="3612216"/>
            <a:ext cx="385848" cy="130691"/>
          </a:xfrm>
          <a:prstGeom prst="rect">
            <a:avLst/>
          </a:prstGeom>
          <a:blipFill>
            <a:blip r:embed="rId79" cstate="print"/>
            <a:stretch>
              <a:fillRect/>
            </a:stretch>
          </a:blipFill>
        </p:spPr>
        <p:txBody>
          <a:bodyPr wrap="square" lIns="0" tIns="0" rIns="0" bIns="0" rtlCol="0">
            <a:noAutofit/>
          </a:bodyPr>
          <a:lstStyle/>
          <a:p>
            <a:endParaRPr/>
          </a:p>
        </p:txBody>
      </p:sp>
      <p:sp>
        <p:nvSpPr>
          <p:cNvPr id="83" name="object 83"/>
          <p:cNvSpPr/>
          <p:nvPr/>
        </p:nvSpPr>
        <p:spPr>
          <a:xfrm>
            <a:off x="8108767" y="3604231"/>
            <a:ext cx="318204" cy="125226"/>
          </a:xfrm>
          <a:prstGeom prst="rect">
            <a:avLst/>
          </a:prstGeom>
          <a:blipFill>
            <a:blip r:embed="rId80" cstate="print"/>
            <a:stretch>
              <a:fillRect/>
            </a:stretch>
          </a:blipFill>
        </p:spPr>
        <p:txBody>
          <a:bodyPr wrap="square" lIns="0" tIns="0" rIns="0" bIns="0" rtlCol="0">
            <a:noAutofit/>
          </a:bodyPr>
          <a:lstStyle/>
          <a:p>
            <a:endParaRPr/>
          </a:p>
        </p:txBody>
      </p:sp>
      <p:sp>
        <p:nvSpPr>
          <p:cNvPr id="84" name="object 84"/>
          <p:cNvSpPr/>
          <p:nvPr/>
        </p:nvSpPr>
        <p:spPr>
          <a:xfrm>
            <a:off x="8124700" y="3585480"/>
            <a:ext cx="566650" cy="96072"/>
          </a:xfrm>
          <a:prstGeom prst="rect">
            <a:avLst/>
          </a:prstGeom>
          <a:blipFill>
            <a:blip r:embed="rId81" cstate="print"/>
            <a:stretch>
              <a:fillRect/>
            </a:stretch>
          </a:blipFill>
        </p:spPr>
        <p:txBody>
          <a:bodyPr wrap="square" lIns="0" tIns="0" rIns="0" bIns="0" rtlCol="0">
            <a:noAutofit/>
          </a:bodyPr>
          <a:lstStyle/>
          <a:p>
            <a:endParaRPr/>
          </a:p>
        </p:txBody>
      </p:sp>
      <p:sp>
        <p:nvSpPr>
          <p:cNvPr id="85" name="object 85"/>
          <p:cNvSpPr/>
          <p:nvPr/>
        </p:nvSpPr>
        <p:spPr>
          <a:xfrm>
            <a:off x="8090066" y="3518964"/>
            <a:ext cx="586739" cy="89468"/>
          </a:xfrm>
          <a:prstGeom prst="rect">
            <a:avLst/>
          </a:prstGeom>
          <a:blipFill>
            <a:blip r:embed="rId82" cstate="print"/>
            <a:stretch>
              <a:fillRect/>
            </a:stretch>
          </a:blipFill>
        </p:spPr>
        <p:txBody>
          <a:bodyPr wrap="square" lIns="0" tIns="0" rIns="0" bIns="0" rtlCol="0">
            <a:noAutofit/>
          </a:bodyPr>
          <a:lstStyle/>
          <a:p>
            <a:endParaRPr/>
          </a:p>
        </p:txBody>
      </p:sp>
      <p:sp>
        <p:nvSpPr>
          <p:cNvPr id="86" name="object 86"/>
          <p:cNvSpPr/>
          <p:nvPr/>
        </p:nvSpPr>
        <p:spPr>
          <a:xfrm>
            <a:off x="8096301" y="3521867"/>
            <a:ext cx="110066" cy="28575"/>
          </a:xfrm>
          <a:prstGeom prst="rect">
            <a:avLst/>
          </a:prstGeom>
          <a:blipFill>
            <a:blip r:embed="rId83" cstate="print"/>
            <a:stretch>
              <a:fillRect/>
            </a:stretch>
          </a:blipFill>
        </p:spPr>
        <p:txBody>
          <a:bodyPr wrap="square" lIns="0" tIns="0" rIns="0" bIns="0" rtlCol="0">
            <a:noAutofit/>
          </a:bodyPr>
          <a:lstStyle/>
          <a:p>
            <a:endParaRPr/>
          </a:p>
        </p:txBody>
      </p:sp>
      <p:sp>
        <p:nvSpPr>
          <p:cNvPr id="87" name="object 87"/>
          <p:cNvSpPr/>
          <p:nvPr/>
        </p:nvSpPr>
        <p:spPr>
          <a:xfrm>
            <a:off x="8067898" y="3452952"/>
            <a:ext cx="546112" cy="100343"/>
          </a:xfrm>
          <a:prstGeom prst="rect">
            <a:avLst/>
          </a:prstGeom>
          <a:blipFill>
            <a:blip r:embed="rId84" cstate="print"/>
            <a:stretch>
              <a:fillRect/>
            </a:stretch>
          </a:blipFill>
        </p:spPr>
        <p:txBody>
          <a:bodyPr wrap="square" lIns="0" tIns="0" rIns="0" bIns="0" rtlCol="0">
            <a:noAutofit/>
          </a:bodyPr>
          <a:lstStyle/>
          <a:p>
            <a:endParaRPr/>
          </a:p>
        </p:txBody>
      </p:sp>
      <p:sp>
        <p:nvSpPr>
          <p:cNvPr id="88" name="object 88"/>
          <p:cNvSpPr/>
          <p:nvPr/>
        </p:nvSpPr>
        <p:spPr>
          <a:xfrm>
            <a:off x="8052658" y="3475645"/>
            <a:ext cx="90054" cy="40837"/>
          </a:xfrm>
          <a:prstGeom prst="rect">
            <a:avLst/>
          </a:prstGeom>
          <a:blipFill>
            <a:blip r:embed="rId85" cstate="print"/>
            <a:stretch>
              <a:fillRect/>
            </a:stretch>
          </a:blipFill>
        </p:spPr>
        <p:txBody>
          <a:bodyPr wrap="square" lIns="0" tIns="0" rIns="0" bIns="0" rtlCol="0">
            <a:noAutofit/>
          </a:bodyPr>
          <a:lstStyle/>
          <a:p>
            <a:endParaRPr/>
          </a:p>
        </p:txBody>
      </p:sp>
      <p:sp>
        <p:nvSpPr>
          <p:cNvPr id="89" name="object 89"/>
          <p:cNvSpPr/>
          <p:nvPr/>
        </p:nvSpPr>
        <p:spPr>
          <a:xfrm>
            <a:off x="8058891" y="3368339"/>
            <a:ext cx="577042" cy="149326"/>
          </a:xfrm>
          <a:prstGeom prst="rect">
            <a:avLst/>
          </a:prstGeom>
          <a:blipFill>
            <a:blip r:embed="rId86" cstate="print"/>
            <a:stretch>
              <a:fillRect/>
            </a:stretch>
          </a:blipFill>
        </p:spPr>
        <p:txBody>
          <a:bodyPr wrap="square" lIns="0" tIns="0" rIns="0" bIns="0" rtlCol="0">
            <a:noAutofit/>
          </a:bodyPr>
          <a:lstStyle/>
          <a:p>
            <a:endParaRPr/>
          </a:p>
        </p:txBody>
      </p:sp>
      <p:sp>
        <p:nvSpPr>
          <p:cNvPr id="90" name="object 90"/>
          <p:cNvSpPr/>
          <p:nvPr/>
        </p:nvSpPr>
        <p:spPr>
          <a:xfrm>
            <a:off x="8613768" y="3405886"/>
            <a:ext cx="19395" cy="9244"/>
          </a:xfrm>
          <a:prstGeom prst="rect">
            <a:avLst/>
          </a:prstGeom>
          <a:blipFill>
            <a:blip r:embed="rId87" cstate="print"/>
            <a:stretch>
              <a:fillRect/>
            </a:stretch>
          </a:blipFill>
        </p:spPr>
        <p:txBody>
          <a:bodyPr wrap="square" lIns="0" tIns="0" rIns="0" bIns="0" rtlCol="0">
            <a:noAutofit/>
          </a:bodyPr>
          <a:lstStyle/>
          <a:p>
            <a:endParaRPr/>
          </a:p>
        </p:txBody>
      </p:sp>
      <p:sp>
        <p:nvSpPr>
          <p:cNvPr id="91" name="object 91"/>
          <p:cNvSpPr/>
          <p:nvPr/>
        </p:nvSpPr>
        <p:spPr>
          <a:xfrm>
            <a:off x="8522325" y="3394963"/>
            <a:ext cx="51262" cy="9244"/>
          </a:xfrm>
          <a:prstGeom prst="rect">
            <a:avLst/>
          </a:prstGeom>
          <a:blipFill>
            <a:blip r:embed="rId88" cstate="print"/>
            <a:stretch>
              <a:fillRect/>
            </a:stretch>
          </a:blipFill>
        </p:spPr>
        <p:txBody>
          <a:bodyPr wrap="square" lIns="0" tIns="0" rIns="0" bIns="0" rtlCol="0">
            <a:noAutofit/>
          </a:bodyPr>
          <a:lstStyle/>
          <a:p>
            <a:endParaRPr/>
          </a:p>
        </p:txBody>
      </p:sp>
      <p:sp>
        <p:nvSpPr>
          <p:cNvPr id="92" name="object 92"/>
          <p:cNvSpPr/>
          <p:nvPr/>
        </p:nvSpPr>
        <p:spPr>
          <a:xfrm>
            <a:off x="8246620" y="3321843"/>
            <a:ext cx="152400" cy="105028"/>
          </a:xfrm>
          <a:prstGeom prst="rect">
            <a:avLst/>
          </a:prstGeom>
          <a:blipFill>
            <a:blip r:embed="rId89" cstate="print"/>
            <a:stretch>
              <a:fillRect/>
            </a:stretch>
          </a:blipFill>
        </p:spPr>
        <p:txBody>
          <a:bodyPr wrap="square" lIns="0" tIns="0" rIns="0" bIns="0" rtlCol="0">
            <a:noAutofit/>
          </a:bodyPr>
          <a:lstStyle/>
          <a:p>
            <a:endParaRPr/>
          </a:p>
        </p:txBody>
      </p:sp>
      <p:sp>
        <p:nvSpPr>
          <p:cNvPr id="93" name="object 93"/>
          <p:cNvSpPr/>
          <p:nvPr/>
        </p:nvSpPr>
        <p:spPr>
          <a:xfrm>
            <a:off x="8457209" y="2447952"/>
            <a:ext cx="112914" cy="96315"/>
          </a:xfrm>
          <a:prstGeom prst="rect">
            <a:avLst/>
          </a:prstGeom>
          <a:blipFill>
            <a:blip r:embed="rId90" cstate="print"/>
            <a:stretch>
              <a:fillRect/>
            </a:stretch>
          </a:blipFill>
        </p:spPr>
        <p:txBody>
          <a:bodyPr wrap="square" lIns="0" tIns="0" rIns="0" bIns="0" rtlCol="0">
            <a:noAutofit/>
          </a:bodyPr>
          <a:lstStyle/>
          <a:p>
            <a:endParaRPr/>
          </a:p>
        </p:txBody>
      </p:sp>
      <p:sp>
        <p:nvSpPr>
          <p:cNvPr id="94" name="object 94"/>
          <p:cNvSpPr/>
          <p:nvPr/>
        </p:nvSpPr>
        <p:spPr>
          <a:xfrm>
            <a:off x="8415647" y="2445430"/>
            <a:ext cx="114201" cy="59503"/>
          </a:xfrm>
          <a:prstGeom prst="rect">
            <a:avLst/>
          </a:prstGeom>
          <a:blipFill>
            <a:blip r:embed="rId91" cstate="print"/>
            <a:stretch>
              <a:fillRect/>
            </a:stretch>
          </a:blipFill>
        </p:spPr>
        <p:txBody>
          <a:bodyPr wrap="square" lIns="0" tIns="0" rIns="0" bIns="0" rtlCol="0">
            <a:noAutofit/>
          </a:bodyPr>
          <a:lstStyle/>
          <a:p>
            <a:endParaRPr/>
          </a:p>
        </p:txBody>
      </p:sp>
      <p:sp>
        <p:nvSpPr>
          <p:cNvPr id="95" name="object 95"/>
          <p:cNvSpPr/>
          <p:nvPr/>
        </p:nvSpPr>
        <p:spPr>
          <a:xfrm>
            <a:off x="8405947" y="2301715"/>
            <a:ext cx="281120" cy="174979"/>
          </a:xfrm>
          <a:prstGeom prst="rect">
            <a:avLst/>
          </a:prstGeom>
          <a:blipFill>
            <a:blip r:embed="rId92" cstate="print"/>
            <a:stretch>
              <a:fillRect/>
            </a:stretch>
          </a:blipFill>
        </p:spPr>
        <p:txBody>
          <a:bodyPr wrap="square" lIns="0" tIns="0" rIns="0" bIns="0" rtlCol="0">
            <a:noAutofit/>
          </a:bodyPr>
          <a:lstStyle/>
          <a:p>
            <a:endParaRPr/>
          </a:p>
        </p:txBody>
      </p:sp>
      <p:sp>
        <p:nvSpPr>
          <p:cNvPr id="96" name="object 96"/>
          <p:cNvSpPr/>
          <p:nvPr/>
        </p:nvSpPr>
        <p:spPr>
          <a:xfrm>
            <a:off x="8747464" y="2406604"/>
            <a:ext cx="119149" cy="74126"/>
          </a:xfrm>
          <a:prstGeom prst="rect">
            <a:avLst/>
          </a:prstGeom>
          <a:blipFill>
            <a:blip r:embed="rId93" cstate="print"/>
            <a:stretch>
              <a:fillRect/>
            </a:stretch>
          </a:blipFill>
        </p:spPr>
        <p:txBody>
          <a:bodyPr wrap="square" lIns="0" tIns="0" rIns="0" bIns="0" rtlCol="0">
            <a:noAutofit/>
          </a:bodyPr>
          <a:lstStyle/>
          <a:p>
            <a:endParaRPr/>
          </a:p>
        </p:txBody>
      </p:sp>
      <p:sp>
        <p:nvSpPr>
          <p:cNvPr id="97" name="object 97"/>
          <p:cNvSpPr/>
          <p:nvPr/>
        </p:nvSpPr>
        <p:spPr>
          <a:xfrm>
            <a:off x="8613075" y="2329451"/>
            <a:ext cx="243147" cy="142202"/>
          </a:xfrm>
          <a:prstGeom prst="rect">
            <a:avLst/>
          </a:prstGeom>
          <a:blipFill>
            <a:blip r:embed="rId94" cstate="print"/>
            <a:stretch>
              <a:fillRect/>
            </a:stretch>
          </a:blipFill>
        </p:spPr>
        <p:txBody>
          <a:bodyPr wrap="square" lIns="0" tIns="0" rIns="0" bIns="0" rtlCol="0">
            <a:noAutofit/>
          </a:bodyPr>
          <a:lstStyle/>
          <a:p>
            <a:endParaRPr/>
          </a:p>
        </p:txBody>
      </p:sp>
      <p:sp>
        <p:nvSpPr>
          <p:cNvPr id="98" name="object 98"/>
          <p:cNvSpPr/>
          <p:nvPr/>
        </p:nvSpPr>
        <p:spPr>
          <a:xfrm>
            <a:off x="8238307" y="2317853"/>
            <a:ext cx="103247" cy="63537"/>
          </a:xfrm>
          <a:prstGeom prst="rect">
            <a:avLst/>
          </a:prstGeom>
          <a:blipFill>
            <a:blip r:embed="rId95" cstate="print"/>
            <a:stretch>
              <a:fillRect/>
            </a:stretch>
          </a:blipFill>
        </p:spPr>
        <p:txBody>
          <a:bodyPr wrap="square" lIns="0" tIns="0" rIns="0" bIns="0" rtlCol="0">
            <a:noAutofit/>
          </a:bodyPr>
          <a:lstStyle/>
          <a:p>
            <a:endParaRPr/>
          </a:p>
        </p:txBody>
      </p:sp>
      <p:sp>
        <p:nvSpPr>
          <p:cNvPr id="99" name="object 99"/>
          <p:cNvSpPr/>
          <p:nvPr/>
        </p:nvSpPr>
        <p:spPr>
          <a:xfrm>
            <a:off x="8187045" y="2282552"/>
            <a:ext cx="181956" cy="58999"/>
          </a:xfrm>
          <a:prstGeom prst="rect">
            <a:avLst/>
          </a:prstGeom>
          <a:blipFill>
            <a:blip r:embed="rId96" cstate="print"/>
            <a:stretch>
              <a:fillRect/>
            </a:stretch>
          </a:blipFill>
        </p:spPr>
        <p:txBody>
          <a:bodyPr wrap="square" lIns="0" tIns="0" rIns="0" bIns="0" rtlCol="0">
            <a:noAutofit/>
          </a:bodyPr>
          <a:lstStyle/>
          <a:p>
            <a:endParaRPr/>
          </a:p>
        </p:txBody>
      </p:sp>
      <p:sp>
        <p:nvSpPr>
          <p:cNvPr id="100" name="object 100"/>
          <p:cNvSpPr/>
          <p:nvPr/>
        </p:nvSpPr>
        <p:spPr>
          <a:xfrm>
            <a:off x="8239694" y="2261881"/>
            <a:ext cx="299951" cy="47904"/>
          </a:xfrm>
          <a:prstGeom prst="rect">
            <a:avLst/>
          </a:prstGeom>
          <a:blipFill>
            <a:blip r:embed="rId97" cstate="print"/>
            <a:stretch>
              <a:fillRect/>
            </a:stretch>
          </a:blipFill>
        </p:spPr>
        <p:txBody>
          <a:bodyPr wrap="square" lIns="0" tIns="0" rIns="0" bIns="0" rtlCol="0">
            <a:noAutofit/>
          </a:bodyPr>
          <a:lstStyle/>
          <a:p>
            <a:endParaRPr/>
          </a:p>
        </p:txBody>
      </p:sp>
      <p:sp>
        <p:nvSpPr>
          <p:cNvPr id="101" name="object 101"/>
          <p:cNvSpPr/>
          <p:nvPr/>
        </p:nvSpPr>
        <p:spPr>
          <a:xfrm>
            <a:off x="8570306" y="2219907"/>
            <a:ext cx="266477" cy="89128"/>
          </a:xfrm>
          <a:prstGeom prst="rect">
            <a:avLst/>
          </a:prstGeom>
          <a:blipFill>
            <a:blip r:embed="rId98" cstate="print"/>
            <a:stretch>
              <a:fillRect/>
            </a:stretch>
          </a:blipFill>
        </p:spPr>
        <p:txBody>
          <a:bodyPr wrap="square" lIns="0" tIns="0" rIns="0" bIns="0" rtlCol="0">
            <a:noAutofit/>
          </a:bodyPr>
          <a:lstStyle/>
          <a:p>
            <a:endParaRPr/>
          </a:p>
        </p:txBody>
      </p:sp>
      <p:sp>
        <p:nvSpPr>
          <p:cNvPr id="102" name="object 102"/>
          <p:cNvSpPr/>
          <p:nvPr/>
        </p:nvSpPr>
        <p:spPr>
          <a:xfrm>
            <a:off x="8277792" y="2053618"/>
            <a:ext cx="372624" cy="245072"/>
          </a:xfrm>
          <a:prstGeom prst="rect">
            <a:avLst/>
          </a:prstGeom>
          <a:blipFill>
            <a:blip r:embed="rId99" cstate="print"/>
            <a:stretch>
              <a:fillRect/>
            </a:stretch>
          </a:blipFill>
        </p:spPr>
        <p:txBody>
          <a:bodyPr wrap="square" lIns="0" tIns="0" rIns="0" bIns="0" rtlCol="0">
            <a:noAutofit/>
          </a:bodyPr>
          <a:lstStyle/>
          <a:p>
            <a:endParaRPr/>
          </a:p>
        </p:txBody>
      </p:sp>
      <p:sp>
        <p:nvSpPr>
          <p:cNvPr id="103" name="object 103"/>
          <p:cNvSpPr/>
          <p:nvPr/>
        </p:nvSpPr>
        <p:spPr>
          <a:xfrm>
            <a:off x="8810500" y="2218511"/>
            <a:ext cx="124690" cy="47401"/>
          </a:xfrm>
          <a:prstGeom prst="rect">
            <a:avLst/>
          </a:prstGeom>
          <a:blipFill>
            <a:blip r:embed="rId100" cstate="print"/>
            <a:stretch>
              <a:fillRect/>
            </a:stretch>
          </a:blipFill>
        </p:spPr>
        <p:txBody>
          <a:bodyPr wrap="square" lIns="0" tIns="0" rIns="0" bIns="0" rtlCol="0">
            <a:noAutofit/>
          </a:bodyPr>
          <a:lstStyle/>
          <a:p>
            <a:endParaRPr/>
          </a:p>
        </p:txBody>
      </p:sp>
      <p:sp>
        <p:nvSpPr>
          <p:cNvPr id="104" name="object 104"/>
          <p:cNvSpPr/>
          <p:nvPr/>
        </p:nvSpPr>
        <p:spPr>
          <a:xfrm>
            <a:off x="8656716" y="2145392"/>
            <a:ext cx="241739" cy="80178"/>
          </a:xfrm>
          <a:prstGeom prst="rect">
            <a:avLst/>
          </a:prstGeom>
          <a:blipFill>
            <a:blip r:embed="rId101" cstate="print"/>
            <a:stretch>
              <a:fillRect/>
            </a:stretch>
          </a:blipFill>
        </p:spPr>
        <p:txBody>
          <a:bodyPr wrap="square" lIns="0" tIns="0" rIns="0" bIns="0" rtlCol="0">
            <a:noAutofit/>
          </a:bodyPr>
          <a:lstStyle/>
          <a:p>
            <a:endParaRPr/>
          </a:p>
        </p:txBody>
      </p:sp>
      <p:sp>
        <p:nvSpPr>
          <p:cNvPr id="105" name="object 105"/>
          <p:cNvSpPr/>
          <p:nvPr/>
        </p:nvSpPr>
        <p:spPr>
          <a:xfrm>
            <a:off x="8821586" y="2152959"/>
            <a:ext cx="138545" cy="56981"/>
          </a:xfrm>
          <a:prstGeom prst="rect">
            <a:avLst/>
          </a:prstGeom>
          <a:blipFill>
            <a:blip r:embed="rId102" cstate="print"/>
            <a:stretch>
              <a:fillRect/>
            </a:stretch>
          </a:blipFill>
        </p:spPr>
        <p:txBody>
          <a:bodyPr wrap="square" lIns="0" tIns="0" rIns="0" bIns="0" rtlCol="0">
            <a:noAutofit/>
          </a:bodyPr>
          <a:lstStyle/>
          <a:p>
            <a:endParaRPr/>
          </a:p>
        </p:txBody>
      </p:sp>
      <p:sp>
        <p:nvSpPr>
          <p:cNvPr id="106" name="object 106"/>
          <p:cNvSpPr/>
          <p:nvPr/>
        </p:nvSpPr>
        <p:spPr>
          <a:xfrm>
            <a:off x="8358841" y="2047567"/>
            <a:ext cx="53164" cy="74126"/>
          </a:xfrm>
          <a:prstGeom prst="rect">
            <a:avLst/>
          </a:prstGeom>
          <a:blipFill>
            <a:blip r:embed="rId103" cstate="print"/>
            <a:stretch>
              <a:fillRect/>
            </a:stretch>
          </a:blipFill>
        </p:spPr>
        <p:txBody>
          <a:bodyPr wrap="square" lIns="0" tIns="0" rIns="0" bIns="0" rtlCol="0">
            <a:noAutofit/>
          </a:bodyPr>
          <a:lstStyle/>
          <a:p>
            <a:endParaRPr/>
          </a:p>
        </p:txBody>
      </p:sp>
      <p:sp>
        <p:nvSpPr>
          <p:cNvPr id="107" name="object 107"/>
          <p:cNvSpPr/>
          <p:nvPr/>
        </p:nvSpPr>
        <p:spPr>
          <a:xfrm>
            <a:off x="8533411" y="2021849"/>
            <a:ext cx="205739" cy="177501"/>
          </a:xfrm>
          <a:prstGeom prst="rect">
            <a:avLst/>
          </a:prstGeom>
          <a:blipFill>
            <a:blip r:embed="rId104" cstate="print"/>
            <a:stretch>
              <a:fillRect/>
            </a:stretch>
          </a:blipFill>
        </p:spPr>
        <p:txBody>
          <a:bodyPr wrap="square" lIns="0" tIns="0" rIns="0" bIns="0" rtlCol="0">
            <a:noAutofit/>
          </a:bodyPr>
          <a:lstStyle/>
          <a:p>
            <a:endParaRPr/>
          </a:p>
        </p:txBody>
      </p:sp>
      <p:sp>
        <p:nvSpPr>
          <p:cNvPr id="108" name="object 108"/>
          <p:cNvSpPr/>
          <p:nvPr/>
        </p:nvSpPr>
        <p:spPr>
          <a:xfrm>
            <a:off x="8602683" y="1987054"/>
            <a:ext cx="126769" cy="92784"/>
          </a:xfrm>
          <a:prstGeom prst="rect">
            <a:avLst/>
          </a:prstGeom>
          <a:blipFill>
            <a:blip r:embed="rId105" cstate="print"/>
            <a:stretch>
              <a:fillRect/>
            </a:stretch>
          </a:blipFill>
        </p:spPr>
        <p:txBody>
          <a:bodyPr wrap="square" lIns="0" tIns="0" rIns="0" bIns="0" rtlCol="0">
            <a:noAutofit/>
          </a:bodyPr>
          <a:lstStyle/>
          <a:p>
            <a:endParaRPr/>
          </a:p>
        </p:txBody>
      </p:sp>
      <p:sp>
        <p:nvSpPr>
          <p:cNvPr id="117" name="object 117"/>
          <p:cNvSpPr/>
          <p:nvPr/>
        </p:nvSpPr>
        <p:spPr>
          <a:xfrm>
            <a:off x="277091" y="70630"/>
            <a:ext cx="7484623" cy="1282816"/>
          </a:xfrm>
          <a:prstGeom prst="rect">
            <a:avLst/>
          </a:prstGeom>
          <a:blipFill>
            <a:blip r:embed="rId106" cstate="print"/>
            <a:stretch>
              <a:fillRect/>
            </a:stretch>
          </a:blipFill>
        </p:spPr>
        <p:txBody>
          <a:bodyPr wrap="square" lIns="0" tIns="0" rIns="0" bIns="0" rtlCol="0">
            <a:noAutofit/>
          </a:bodyPr>
          <a:lstStyle/>
          <a:p>
            <a:endParaRPr/>
          </a:p>
        </p:txBody>
      </p:sp>
      <p:sp>
        <p:nvSpPr>
          <p:cNvPr id="120" name="object 120"/>
          <p:cNvSpPr/>
          <p:nvPr/>
        </p:nvSpPr>
        <p:spPr>
          <a:xfrm>
            <a:off x="174674" y="1395552"/>
            <a:ext cx="7074546" cy="3175102"/>
          </a:xfrm>
          <a:prstGeom prst="rect">
            <a:avLst/>
          </a:prstGeom>
          <a:blipFill>
            <a:blip r:embed="rId107" cstate="print"/>
            <a:stretch>
              <a:fillRect/>
            </a:stretch>
          </a:blipFill>
        </p:spPr>
        <p:txBody>
          <a:bodyPr wrap="square" lIns="0" tIns="0" rIns="0" bIns="0" rtlCol="0">
            <a:noAutofit/>
          </a:bodyPr>
          <a:lstStyle/>
          <a:p>
            <a:endParaRPr/>
          </a:p>
        </p:txBody>
      </p:sp>
      <p:sp>
        <p:nvSpPr>
          <p:cNvPr id="122" name="TextBox 121"/>
          <p:cNvSpPr txBox="1"/>
          <p:nvPr/>
        </p:nvSpPr>
        <p:spPr>
          <a:xfrm>
            <a:off x="620520" y="42239"/>
            <a:ext cx="6628701" cy="1274306"/>
          </a:xfrm>
          <a:prstGeom prst="rect">
            <a:avLst/>
          </a:prstGeom>
          <a:noFill/>
        </p:spPr>
        <p:txBody>
          <a:bodyPr wrap="square" lIns="73262" tIns="36631" rIns="73262" bIns="36631" rtlCol="0">
            <a:spAutoFit/>
          </a:bodyPr>
          <a:lstStyle/>
          <a:p>
            <a:pPr algn="r" rtl="1"/>
            <a:r>
              <a:rPr lang="fa-IR" sz="2600" dirty="0">
                <a:cs typeface="B Nazanin" pitchFamily="2" charset="-78"/>
              </a:rPr>
              <a:t>انتشار فایل:</a:t>
            </a:r>
          </a:p>
          <a:p>
            <a:pPr algn="r" rtl="1"/>
            <a:r>
              <a:rPr lang="fa-IR" sz="2600" dirty="0">
                <a:cs typeface="B Nazanin" pitchFamily="2" charset="-78"/>
              </a:rPr>
              <a:t>برای آنکه اسلاید های آموزشی خود را به شکل اجرایی یا فلش در آوریم به روش زیر که در تصویر نشان داده شده عمل میکنید.</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xit" presetSubtype="0" fill="hold" grpId="0" nodeType="clickEffect">
                                  <p:stCondLst>
                                    <p:cond delay="0"/>
                                  </p:stCondLst>
                                  <p:childTnLst>
                                    <p:animEffect transition="out" filter="fade">
                                      <p:cBhvr>
                                        <p:cTn id="6" dur="1000"/>
                                        <p:tgtEl>
                                          <p:spTgt spid="4"/>
                                        </p:tgtEl>
                                      </p:cBhvr>
                                    </p:animEffect>
                                    <p:anim calcmode="lin" valueType="num">
                                      <p:cBhvr>
                                        <p:cTn id="7" dur="1000"/>
                                        <p:tgtEl>
                                          <p:spTgt spid="4"/>
                                        </p:tgtEl>
                                        <p:attrNameLst>
                                          <p:attrName>ppt_x</p:attrName>
                                        </p:attrNameLst>
                                      </p:cBhvr>
                                      <p:tavLst>
                                        <p:tav tm="0">
                                          <p:val>
                                            <p:strVal val="ppt_x"/>
                                          </p:val>
                                        </p:tav>
                                        <p:tav tm="100000">
                                          <p:val>
                                            <p:strVal val="ppt_x"/>
                                          </p:val>
                                        </p:tav>
                                      </p:tavLst>
                                    </p:anim>
                                    <p:anim calcmode="lin" valueType="num">
                                      <p:cBhvr>
                                        <p:cTn id="8" dur="1000"/>
                                        <p:tgtEl>
                                          <p:spTgt spid="4"/>
                                        </p:tgtEl>
                                        <p:attrNameLst>
                                          <p:attrName>ppt_y</p:attrName>
                                        </p:attrNameLst>
                                      </p:cBhvr>
                                      <p:tavLst>
                                        <p:tav tm="0">
                                          <p:val>
                                            <p:strVal val="ppt_y"/>
                                          </p:val>
                                        </p:tav>
                                        <p:tav tm="100000">
                                          <p:val>
                                            <p:strVal val="ppt_y+.1"/>
                                          </p:val>
                                        </p:tav>
                                      </p:tavLst>
                                    </p:anim>
                                    <p:set>
                                      <p:cBhvr>
                                        <p:cTn id="9" dur="1" fill="hold">
                                          <p:stCondLst>
                                            <p:cond delay="999"/>
                                          </p:stCondLst>
                                        </p:cTn>
                                        <p:tgtEl>
                                          <p:spTgt spid="4"/>
                                        </p:tgtEl>
                                        <p:attrNameLst>
                                          <p:attrName>style.visibility</p:attrName>
                                        </p:attrNameLst>
                                      </p:cBhvr>
                                      <p:to>
                                        <p:strVal val="hidden"/>
                                      </p:to>
                                    </p:set>
                                  </p:childTnLst>
                                </p:cTn>
                              </p:par>
                              <p:par>
                                <p:cTn id="10" presetID="42" presetClass="exit" presetSubtype="0" fill="hold" grpId="0" nodeType="withEffect">
                                  <p:stCondLst>
                                    <p:cond delay="0"/>
                                  </p:stCondLst>
                                  <p:childTnLst>
                                    <p:animEffect transition="out" filter="fade">
                                      <p:cBhvr>
                                        <p:cTn id="11" dur="1000"/>
                                        <p:tgtEl>
                                          <p:spTgt spid="5"/>
                                        </p:tgtEl>
                                      </p:cBhvr>
                                    </p:animEffect>
                                    <p:anim calcmode="lin" valueType="num">
                                      <p:cBhvr>
                                        <p:cTn id="12" dur="1000"/>
                                        <p:tgtEl>
                                          <p:spTgt spid="5"/>
                                        </p:tgtEl>
                                        <p:attrNameLst>
                                          <p:attrName>ppt_x</p:attrName>
                                        </p:attrNameLst>
                                      </p:cBhvr>
                                      <p:tavLst>
                                        <p:tav tm="0">
                                          <p:val>
                                            <p:strVal val="ppt_x"/>
                                          </p:val>
                                        </p:tav>
                                        <p:tav tm="100000">
                                          <p:val>
                                            <p:strVal val="ppt_x"/>
                                          </p:val>
                                        </p:tav>
                                      </p:tavLst>
                                    </p:anim>
                                    <p:anim calcmode="lin" valueType="num">
                                      <p:cBhvr>
                                        <p:cTn id="13" dur="1000"/>
                                        <p:tgtEl>
                                          <p:spTgt spid="5"/>
                                        </p:tgtEl>
                                        <p:attrNameLst>
                                          <p:attrName>ppt_y</p:attrName>
                                        </p:attrNameLst>
                                      </p:cBhvr>
                                      <p:tavLst>
                                        <p:tav tm="0">
                                          <p:val>
                                            <p:strVal val="ppt_y"/>
                                          </p:val>
                                        </p:tav>
                                        <p:tav tm="100000">
                                          <p:val>
                                            <p:strVal val="ppt_y+.1"/>
                                          </p:val>
                                        </p:tav>
                                      </p:tavLst>
                                    </p:anim>
                                    <p:set>
                                      <p:cBhvr>
                                        <p:cTn id="14" dur="1" fill="hold">
                                          <p:stCondLst>
                                            <p:cond delay="999"/>
                                          </p:stCondLst>
                                        </p:cTn>
                                        <p:tgtEl>
                                          <p:spTgt spid="5"/>
                                        </p:tgtEl>
                                        <p:attrNameLst>
                                          <p:attrName>style.visibility</p:attrName>
                                        </p:attrNameLst>
                                      </p:cBhvr>
                                      <p:to>
                                        <p:strVal val="hidden"/>
                                      </p:to>
                                    </p:set>
                                  </p:childTnLst>
                                </p:cTn>
                              </p:par>
                              <p:par>
                                <p:cTn id="15" presetID="42" presetClass="exit" presetSubtype="0" fill="hold" grpId="0" nodeType="withEffect">
                                  <p:stCondLst>
                                    <p:cond delay="0"/>
                                  </p:stCondLst>
                                  <p:childTnLst>
                                    <p:animEffect transition="out" filter="fade">
                                      <p:cBhvr>
                                        <p:cTn id="16" dur="1000"/>
                                        <p:tgtEl>
                                          <p:spTgt spid="6"/>
                                        </p:tgtEl>
                                      </p:cBhvr>
                                    </p:animEffect>
                                    <p:anim calcmode="lin" valueType="num">
                                      <p:cBhvr>
                                        <p:cTn id="17" dur="1000"/>
                                        <p:tgtEl>
                                          <p:spTgt spid="6"/>
                                        </p:tgtEl>
                                        <p:attrNameLst>
                                          <p:attrName>ppt_x</p:attrName>
                                        </p:attrNameLst>
                                      </p:cBhvr>
                                      <p:tavLst>
                                        <p:tav tm="0">
                                          <p:val>
                                            <p:strVal val="ppt_x"/>
                                          </p:val>
                                        </p:tav>
                                        <p:tav tm="100000">
                                          <p:val>
                                            <p:strVal val="ppt_x"/>
                                          </p:val>
                                        </p:tav>
                                      </p:tavLst>
                                    </p:anim>
                                    <p:anim calcmode="lin" valueType="num">
                                      <p:cBhvr>
                                        <p:cTn id="18" dur="1000"/>
                                        <p:tgtEl>
                                          <p:spTgt spid="6"/>
                                        </p:tgtEl>
                                        <p:attrNameLst>
                                          <p:attrName>ppt_y</p:attrName>
                                        </p:attrNameLst>
                                      </p:cBhvr>
                                      <p:tavLst>
                                        <p:tav tm="0">
                                          <p:val>
                                            <p:strVal val="ppt_y"/>
                                          </p:val>
                                        </p:tav>
                                        <p:tav tm="100000">
                                          <p:val>
                                            <p:strVal val="ppt_y+.1"/>
                                          </p:val>
                                        </p:tav>
                                      </p:tavLst>
                                    </p:anim>
                                    <p:set>
                                      <p:cBhvr>
                                        <p:cTn id="19" dur="1" fill="hold">
                                          <p:stCondLst>
                                            <p:cond delay="999"/>
                                          </p:stCondLst>
                                        </p:cTn>
                                        <p:tgtEl>
                                          <p:spTgt spid="6"/>
                                        </p:tgtEl>
                                        <p:attrNameLst>
                                          <p:attrName>style.visibility</p:attrName>
                                        </p:attrNameLst>
                                      </p:cBhvr>
                                      <p:to>
                                        <p:strVal val="hidden"/>
                                      </p:to>
                                    </p:set>
                                  </p:childTnLst>
                                </p:cTn>
                              </p:par>
                              <p:par>
                                <p:cTn id="20" presetID="42" presetClass="exit" presetSubtype="0" fill="hold" grpId="0" nodeType="withEffect">
                                  <p:stCondLst>
                                    <p:cond delay="0"/>
                                  </p:stCondLst>
                                  <p:childTnLst>
                                    <p:animEffect transition="out" filter="fade">
                                      <p:cBhvr>
                                        <p:cTn id="21" dur="1000"/>
                                        <p:tgtEl>
                                          <p:spTgt spid="7"/>
                                        </p:tgtEl>
                                      </p:cBhvr>
                                    </p:animEffect>
                                    <p:anim calcmode="lin" valueType="num">
                                      <p:cBhvr>
                                        <p:cTn id="22" dur="1000"/>
                                        <p:tgtEl>
                                          <p:spTgt spid="7"/>
                                        </p:tgtEl>
                                        <p:attrNameLst>
                                          <p:attrName>ppt_x</p:attrName>
                                        </p:attrNameLst>
                                      </p:cBhvr>
                                      <p:tavLst>
                                        <p:tav tm="0">
                                          <p:val>
                                            <p:strVal val="ppt_x"/>
                                          </p:val>
                                        </p:tav>
                                        <p:tav tm="100000">
                                          <p:val>
                                            <p:strVal val="ppt_x"/>
                                          </p:val>
                                        </p:tav>
                                      </p:tavLst>
                                    </p:anim>
                                    <p:anim calcmode="lin" valueType="num">
                                      <p:cBhvr>
                                        <p:cTn id="23" dur="1000"/>
                                        <p:tgtEl>
                                          <p:spTgt spid="7"/>
                                        </p:tgtEl>
                                        <p:attrNameLst>
                                          <p:attrName>ppt_y</p:attrName>
                                        </p:attrNameLst>
                                      </p:cBhvr>
                                      <p:tavLst>
                                        <p:tav tm="0">
                                          <p:val>
                                            <p:strVal val="ppt_y"/>
                                          </p:val>
                                        </p:tav>
                                        <p:tav tm="100000">
                                          <p:val>
                                            <p:strVal val="ppt_y+.1"/>
                                          </p:val>
                                        </p:tav>
                                      </p:tavLst>
                                    </p:anim>
                                    <p:set>
                                      <p:cBhvr>
                                        <p:cTn id="24" dur="1" fill="hold">
                                          <p:stCondLst>
                                            <p:cond delay="999"/>
                                          </p:stCondLst>
                                        </p:cTn>
                                        <p:tgtEl>
                                          <p:spTgt spid="7"/>
                                        </p:tgtEl>
                                        <p:attrNameLst>
                                          <p:attrName>style.visibility</p:attrName>
                                        </p:attrNameLst>
                                      </p:cBhvr>
                                      <p:to>
                                        <p:strVal val="hidden"/>
                                      </p:to>
                                    </p:set>
                                  </p:childTnLst>
                                </p:cTn>
                              </p:par>
                              <p:par>
                                <p:cTn id="25" presetID="42" presetClass="exit" presetSubtype="0" fill="hold" grpId="0" nodeType="withEffect">
                                  <p:stCondLst>
                                    <p:cond delay="0"/>
                                  </p:stCondLst>
                                  <p:childTnLst>
                                    <p:animEffect transition="out" filter="fade">
                                      <p:cBhvr>
                                        <p:cTn id="26" dur="1000"/>
                                        <p:tgtEl>
                                          <p:spTgt spid="8"/>
                                        </p:tgtEl>
                                      </p:cBhvr>
                                    </p:animEffect>
                                    <p:anim calcmode="lin" valueType="num">
                                      <p:cBhvr>
                                        <p:cTn id="27" dur="1000"/>
                                        <p:tgtEl>
                                          <p:spTgt spid="8"/>
                                        </p:tgtEl>
                                        <p:attrNameLst>
                                          <p:attrName>ppt_x</p:attrName>
                                        </p:attrNameLst>
                                      </p:cBhvr>
                                      <p:tavLst>
                                        <p:tav tm="0">
                                          <p:val>
                                            <p:strVal val="ppt_x"/>
                                          </p:val>
                                        </p:tav>
                                        <p:tav tm="100000">
                                          <p:val>
                                            <p:strVal val="ppt_x"/>
                                          </p:val>
                                        </p:tav>
                                      </p:tavLst>
                                    </p:anim>
                                    <p:anim calcmode="lin" valueType="num">
                                      <p:cBhvr>
                                        <p:cTn id="28" dur="1000"/>
                                        <p:tgtEl>
                                          <p:spTgt spid="8"/>
                                        </p:tgtEl>
                                        <p:attrNameLst>
                                          <p:attrName>ppt_y</p:attrName>
                                        </p:attrNameLst>
                                      </p:cBhvr>
                                      <p:tavLst>
                                        <p:tav tm="0">
                                          <p:val>
                                            <p:strVal val="ppt_y"/>
                                          </p:val>
                                        </p:tav>
                                        <p:tav tm="100000">
                                          <p:val>
                                            <p:strVal val="ppt_y+.1"/>
                                          </p:val>
                                        </p:tav>
                                      </p:tavLst>
                                    </p:anim>
                                    <p:set>
                                      <p:cBhvr>
                                        <p:cTn id="29" dur="1" fill="hold">
                                          <p:stCondLst>
                                            <p:cond delay="999"/>
                                          </p:stCondLst>
                                        </p:cTn>
                                        <p:tgtEl>
                                          <p:spTgt spid="8"/>
                                        </p:tgtEl>
                                        <p:attrNameLst>
                                          <p:attrName>style.visibility</p:attrName>
                                        </p:attrNameLst>
                                      </p:cBhvr>
                                      <p:to>
                                        <p:strVal val="hidden"/>
                                      </p:to>
                                    </p:set>
                                  </p:childTnLst>
                                </p:cTn>
                              </p:par>
                              <p:par>
                                <p:cTn id="30" presetID="42" presetClass="exit" presetSubtype="0" fill="hold" grpId="0" nodeType="withEffect">
                                  <p:stCondLst>
                                    <p:cond delay="0"/>
                                  </p:stCondLst>
                                  <p:childTnLst>
                                    <p:animEffect transition="out" filter="fade">
                                      <p:cBhvr>
                                        <p:cTn id="31" dur="1000"/>
                                        <p:tgtEl>
                                          <p:spTgt spid="9"/>
                                        </p:tgtEl>
                                      </p:cBhvr>
                                    </p:animEffect>
                                    <p:anim calcmode="lin" valueType="num">
                                      <p:cBhvr>
                                        <p:cTn id="32" dur="1000"/>
                                        <p:tgtEl>
                                          <p:spTgt spid="9"/>
                                        </p:tgtEl>
                                        <p:attrNameLst>
                                          <p:attrName>ppt_x</p:attrName>
                                        </p:attrNameLst>
                                      </p:cBhvr>
                                      <p:tavLst>
                                        <p:tav tm="0">
                                          <p:val>
                                            <p:strVal val="ppt_x"/>
                                          </p:val>
                                        </p:tav>
                                        <p:tav tm="100000">
                                          <p:val>
                                            <p:strVal val="ppt_x"/>
                                          </p:val>
                                        </p:tav>
                                      </p:tavLst>
                                    </p:anim>
                                    <p:anim calcmode="lin" valueType="num">
                                      <p:cBhvr>
                                        <p:cTn id="33" dur="1000"/>
                                        <p:tgtEl>
                                          <p:spTgt spid="9"/>
                                        </p:tgtEl>
                                        <p:attrNameLst>
                                          <p:attrName>ppt_y</p:attrName>
                                        </p:attrNameLst>
                                      </p:cBhvr>
                                      <p:tavLst>
                                        <p:tav tm="0">
                                          <p:val>
                                            <p:strVal val="ppt_y"/>
                                          </p:val>
                                        </p:tav>
                                        <p:tav tm="100000">
                                          <p:val>
                                            <p:strVal val="ppt_y+.1"/>
                                          </p:val>
                                        </p:tav>
                                      </p:tavLst>
                                    </p:anim>
                                    <p:set>
                                      <p:cBhvr>
                                        <p:cTn id="34" dur="1" fill="hold">
                                          <p:stCondLst>
                                            <p:cond delay="999"/>
                                          </p:stCondLst>
                                        </p:cTn>
                                        <p:tgtEl>
                                          <p:spTgt spid="9"/>
                                        </p:tgtEl>
                                        <p:attrNameLst>
                                          <p:attrName>style.visibility</p:attrName>
                                        </p:attrNameLst>
                                      </p:cBhvr>
                                      <p:to>
                                        <p:strVal val="hidden"/>
                                      </p:to>
                                    </p:set>
                                  </p:childTnLst>
                                </p:cTn>
                              </p:par>
                              <p:par>
                                <p:cTn id="35" presetID="42" presetClass="exit" presetSubtype="0" fill="hold" grpId="0" nodeType="withEffect">
                                  <p:stCondLst>
                                    <p:cond delay="0"/>
                                  </p:stCondLst>
                                  <p:childTnLst>
                                    <p:animEffect transition="out" filter="fade">
                                      <p:cBhvr>
                                        <p:cTn id="36" dur="1000"/>
                                        <p:tgtEl>
                                          <p:spTgt spid="10"/>
                                        </p:tgtEl>
                                      </p:cBhvr>
                                    </p:animEffect>
                                    <p:anim calcmode="lin" valueType="num">
                                      <p:cBhvr>
                                        <p:cTn id="37" dur="1000"/>
                                        <p:tgtEl>
                                          <p:spTgt spid="10"/>
                                        </p:tgtEl>
                                        <p:attrNameLst>
                                          <p:attrName>ppt_x</p:attrName>
                                        </p:attrNameLst>
                                      </p:cBhvr>
                                      <p:tavLst>
                                        <p:tav tm="0">
                                          <p:val>
                                            <p:strVal val="ppt_x"/>
                                          </p:val>
                                        </p:tav>
                                        <p:tav tm="100000">
                                          <p:val>
                                            <p:strVal val="ppt_x"/>
                                          </p:val>
                                        </p:tav>
                                      </p:tavLst>
                                    </p:anim>
                                    <p:anim calcmode="lin" valueType="num">
                                      <p:cBhvr>
                                        <p:cTn id="38" dur="1000"/>
                                        <p:tgtEl>
                                          <p:spTgt spid="10"/>
                                        </p:tgtEl>
                                        <p:attrNameLst>
                                          <p:attrName>ppt_y</p:attrName>
                                        </p:attrNameLst>
                                      </p:cBhvr>
                                      <p:tavLst>
                                        <p:tav tm="0">
                                          <p:val>
                                            <p:strVal val="ppt_y"/>
                                          </p:val>
                                        </p:tav>
                                        <p:tav tm="100000">
                                          <p:val>
                                            <p:strVal val="ppt_y+.1"/>
                                          </p:val>
                                        </p:tav>
                                      </p:tavLst>
                                    </p:anim>
                                    <p:set>
                                      <p:cBhvr>
                                        <p:cTn id="39" dur="1" fill="hold">
                                          <p:stCondLst>
                                            <p:cond delay="999"/>
                                          </p:stCondLst>
                                        </p:cTn>
                                        <p:tgtEl>
                                          <p:spTgt spid="10"/>
                                        </p:tgtEl>
                                        <p:attrNameLst>
                                          <p:attrName>style.visibility</p:attrName>
                                        </p:attrNameLst>
                                      </p:cBhvr>
                                      <p:to>
                                        <p:strVal val="hidden"/>
                                      </p:to>
                                    </p:set>
                                  </p:childTnLst>
                                </p:cTn>
                              </p:par>
                              <p:par>
                                <p:cTn id="40" presetID="42" presetClass="exit" presetSubtype="0" fill="hold" grpId="0" nodeType="withEffect">
                                  <p:stCondLst>
                                    <p:cond delay="0"/>
                                  </p:stCondLst>
                                  <p:childTnLst>
                                    <p:animEffect transition="out" filter="fade">
                                      <p:cBhvr>
                                        <p:cTn id="41" dur="1000"/>
                                        <p:tgtEl>
                                          <p:spTgt spid="11"/>
                                        </p:tgtEl>
                                      </p:cBhvr>
                                    </p:animEffect>
                                    <p:anim calcmode="lin" valueType="num">
                                      <p:cBhvr>
                                        <p:cTn id="42" dur="1000"/>
                                        <p:tgtEl>
                                          <p:spTgt spid="11"/>
                                        </p:tgtEl>
                                        <p:attrNameLst>
                                          <p:attrName>ppt_x</p:attrName>
                                        </p:attrNameLst>
                                      </p:cBhvr>
                                      <p:tavLst>
                                        <p:tav tm="0">
                                          <p:val>
                                            <p:strVal val="ppt_x"/>
                                          </p:val>
                                        </p:tav>
                                        <p:tav tm="100000">
                                          <p:val>
                                            <p:strVal val="ppt_x"/>
                                          </p:val>
                                        </p:tav>
                                      </p:tavLst>
                                    </p:anim>
                                    <p:anim calcmode="lin" valueType="num">
                                      <p:cBhvr>
                                        <p:cTn id="43" dur="1000"/>
                                        <p:tgtEl>
                                          <p:spTgt spid="11"/>
                                        </p:tgtEl>
                                        <p:attrNameLst>
                                          <p:attrName>ppt_y</p:attrName>
                                        </p:attrNameLst>
                                      </p:cBhvr>
                                      <p:tavLst>
                                        <p:tav tm="0">
                                          <p:val>
                                            <p:strVal val="ppt_y"/>
                                          </p:val>
                                        </p:tav>
                                        <p:tav tm="100000">
                                          <p:val>
                                            <p:strVal val="ppt_y+.1"/>
                                          </p:val>
                                        </p:tav>
                                      </p:tavLst>
                                    </p:anim>
                                    <p:set>
                                      <p:cBhvr>
                                        <p:cTn id="44" dur="1" fill="hold">
                                          <p:stCondLst>
                                            <p:cond delay="999"/>
                                          </p:stCondLst>
                                        </p:cTn>
                                        <p:tgtEl>
                                          <p:spTgt spid="11"/>
                                        </p:tgtEl>
                                        <p:attrNameLst>
                                          <p:attrName>style.visibility</p:attrName>
                                        </p:attrNameLst>
                                      </p:cBhvr>
                                      <p:to>
                                        <p:strVal val="hidden"/>
                                      </p:to>
                                    </p:set>
                                  </p:childTnLst>
                                </p:cTn>
                              </p:par>
                              <p:par>
                                <p:cTn id="45" presetID="42" presetClass="exit" presetSubtype="0" fill="hold" grpId="0" nodeType="withEffect">
                                  <p:stCondLst>
                                    <p:cond delay="0"/>
                                  </p:stCondLst>
                                  <p:childTnLst>
                                    <p:animEffect transition="out" filter="fade">
                                      <p:cBhvr>
                                        <p:cTn id="46" dur="1000"/>
                                        <p:tgtEl>
                                          <p:spTgt spid="12"/>
                                        </p:tgtEl>
                                      </p:cBhvr>
                                    </p:animEffect>
                                    <p:anim calcmode="lin" valueType="num">
                                      <p:cBhvr>
                                        <p:cTn id="47" dur="1000"/>
                                        <p:tgtEl>
                                          <p:spTgt spid="12"/>
                                        </p:tgtEl>
                                        <p:attrNameLst>
                                          <p:attrName>ppt_x</p:attrName>
                                        </p:attrNameLst>
                                      </p:cBhvr>
                                      <p:tavLst>
                                        <p:tav tm="0">
                                          <p:val>
                                            <p:strVal val="ppt_x"/>
                                          </p:val>
                                        </p:tav>
                                        <p:tav tm="100000">
                                          <p:val>
                                            <p:strVal val="ppt_x"/>
                                          </p:val>
                                        </p:tav>
                                      </p:tavLst>
                                    </p:anim>
                                    <p:anim calcmode="lin" valueType="num">
                                      <p:cBhvr>
                                        <p:cTn id="48" dur="1000"/>
                                        <p:tgtEl>
                                          <p:spTgt spid="12"/>
                                        </p:tgtEl>
                                        <p:attrNameLst>
                                          <p:attrName>ppt_y</p:attrName>
                                        </p:attrNameLst>
                                      </p:cBhvr>
                                      <p:tavLst>
                                        <p:tav tm="0">
                                          <p:val>
                                            <p:strVal val="ppt_y"/>
                                          </p:val>
                                        </p:tav>
                                        <p:tav tm="100000">
                                          <p:val>
                                            <p:strVal val="ppt_y+.1"/>
                                          </p:val>
                                        </p:tav>
                                      </p:tavLst>
                                    </p:anim>
                                    <p:set>
                                      <p:cBhvr>
                                        <p:cTn id="49" dur="1" fill="hold">
                                          <p:stCondLst>
                                            <p:cond delay="999"/>
                                          </p:stCondLst>
                                        </p:cTn>
                                        <p:tgtEl>
                                          <p:spTgt spid="12"/>
                                        </p:tgtEl>
                                        <p:attrNameLst>
                                          <p:attrName>style.visibility</p:attrName>
                                        </p:attrNameLst>
                                      </p:cBhvr>
                                      <p:to>
                                        <p:strVal val="hidden"/>
                                      </p:to>
                                    </p:set>
                                  </p:childTnLst>
                                </p:cTn>
                              </p:par>
                              <p:par>
                                <p:cTn id="50" presetID="42" presetClass="exit" presetSubtype="0" fill="hold" grpId="0" nodeType="withEffect">
                                  <p:stCondLst>
                                    <p:cond delay="0"/>
                                  </p:stCondLst>
                                  <p:childTnLst>
                                    <p:animEffect transition="out" filter="fade">
                                      <p:cBhvr>
                                        <p:cTn id="51" dur="1000"/>
                                        <p:tgtEl>
                                          <p:spTgt spid="13"/>
                                        </p:tgtEl>
                                      </p:cBhvr>
                                    </p:animEffect>
                                    <p:anim calcmode="lin" valueType="num">
                                      <p:cBhvr>
                                        <p:cTn id="52" dur="1000"/>
                                        <p:tgtEl>
                                          <p:spTgt spid="13"/>
                                        </p:tgtEl>
                                        <p:attrNameLst>
                                          <p:attrName>ppt_x</p:attrName>
                                        </p:attrNameLst>
                                      </p:cBhvr>
                                      <p:tavLst>
                                        <p:tav tm="0">
                                          <p:val>
                                            <p:strVal val="ppt_x"/>
                                          </p:val>
                                        </p:tav>
                                        <p:tav tm="100000">
                                          <p:val>
                                            <p:strVal val="ppt_x"/>
                                          </p:val>
                                        </p:tav>
                                      </p:tavLst>
                                    </p:anim>
                                    <p:anim calcmode="lin" valueType="num">
                                      <p:cBhvr>
                                        <p:cTn id="53" dur="1000"/>
                                        <p:tgtEl>
                                          <p:spTgt spid="13"/>
                                        </p:tgtEl>
                                        <p:attrNameLst>
                                          <p:attrName>ppt_y</p:attrName>
                                        </p:attrNameLst>
                                      </p:cBhvr>
                                      <p:tavLst>
                                        <p:tav tm="0">
                                          <p:val>
                                            <p:strVal val="ppt_y"/>
                                          </p:val>
                                        </p:tav>
                                        <p:tav tm="100000">
                                          <p:val>
                                            <p:strVal val="ppt_y+.1"/>
                                          </p:val>
                                        </p:tav>
                                      </p:tavLst>
                                    </p:anim>
                                    <p:set>
                                      <p:cBhvr>
                                        <p:cTn id="54" dur="1" fill="hold">
                                          <p:stCondLst>
                                            <p:cond delay="999"/>
                                          </p:stCondLst>
                                        </p:cTn>
                                        <p:tgtEl>
                                          <p:spTgt spid="13"/>
                                        </p:tgtEl>
                                        <p:attrNameLst>
                                          <p:attrName>style.visibility</p:attrName>
                                        </p:attrNameLst>
                                      </p:cBhvr>
                                      <p:to>
                                        <p:strVal val="hidden"/>
                                      </p:to>
                                    </p:set>
                                  </p:childTnLst>
                                </p:cTn>
                              </p:par>
                              <p:par>
                                <p:cTn id="55" presetID="42" presetClass="exit" presetSubtype="0" fill="hold" grpId="0" nodeType="withEffect">
                                  <p:stCondLst>
                                    <p:cond delay="0"/>
                                  </p:stCondLst>
                                  <p:childTnLst>
                                    <p:animEffect transition="out" filter="fade">
                                      <p:cBhvr>
                                        <p:cTn id="56" dur="1000"/>
                                        <p:tgtEl>
                                          <p:spTgt spid="14"/>
                                        </p:tgtEl>
                                      </p:cBhvr>
                                    </p:animEffect>
                                    <p:anim calcmode="lin" valueType="num">
                                      <p:cBhvr>
                                        <p:cTn id="57" dur="1000"/>
                                        <p:tgtEl>
                                          <p:spTgt spid="14"/>
                                        </p:tgtEl>
                                        <p:attrNameLst>
                                          <p:attrName>ppt_x</p:attrName>
                                        </p:attrNameLst>
                                      </p:cBhvr>
                                      <p:tavLst>
                                        <p:tav tm="0">
                                          <p:val>
                                            <p:strVal val="ppt_x"/>
                                          </p:val>
                                        </p:tav>
                                        <p:tav tm="100000">
                                          <p:val>
                                            <p:strVal val="ppt_x"/>
                                          </p:val>
                                        </p:tav>
                                      </p:tavLst>
                                    </p:anim>
                                    <p:anim calcmode="lin" valueType="num">
                                      <p:cBhvr>
                                        <p:cTn id="58" dur="1000"/>
                                        <p:tgtEl>
                                          <p:spTgt spid="14"/>
                                        </p:tgtEl>
                                        <p:attrNameLst>
                                          <p:attrName>ppt_y</p:attrName>
                                        </p:attrNameLst>
                                      </p:cBhvr>
                                      <p:tavLst>
                                        <p:tav tm="0">
                                          <p:val>
                                            <p:strVal val="ppt_y"/>
                                          </p:val>
                                        </p:tav>
                                        <p:tav tm="100000">
                                          <p:val>
                                            <p:strVal val="ppt_y+.1"/>
                                          </p:val>
                                        </p:tav>
                                      </p:tavLst>
                                    </p:anim>
                                    <p:set>
                                      <p:cBhvr>
                                        <p:cTn id="59" dur="1" fill="hold">
                                          <p:stCondLst>
                                            <p:cond delay="999"/>
                                          </p:stCondLst>
                                        </p:cTn>
                                        <p:tgtEl>
                                          <p:spTgt spid="14"/>
                                        </p:tgtEl>
                                        <p:attrNameLst>
                                          <p:attrName>style.visibility</p:attrName>
                                        </p:attrNameLst>
                                      </p:cBhvr>
                                      <p:to>
                                        <p:strVal val="hidden"/>
                                      </p:to>
                                    </p:set>
                                  </p:childTnLst>
                                </p:cTn>
                              </p:par>
                              <p:par>
                                <p:cTn id="60" presetID="42" presetClass="exit" presetSubtype="0" fill="hold" grpId="0" nodeType="withEffect">
                                  <p:stCondLst>
                                    <p:cond delay="0"/>
                                  </p:stCondLst>
                                  <p:childTnLst>
                                    <p:animEffect transition="out" filter="fade">
                                      <p:cBhvr>
                                        <p:cTn id="61" dur="1000"/>
                                        <p:tgtEl>
                                          <p:spTgt spid="15"/>
                                        </p:tgtEl>
                                      </p:cBhvr>
                                    </p:animEffect>
                                    <p:anim calcmode="lin" valueType="num">
                                      <p:cBhvr>
                                        <p:cTn id="62" dur="1000"/>
                                        <p:tgtEl>
                                          <p:spTgt spid="15"/>
                                        </p:tgtEl>
                                        <p:attrNameLst>
                                          <p:attrName>ppt_x</p:attrName>
                                        </p:attrNameLst>
                                      </p:cBhvr>
                                      <p:tavLst>
                                        <p:tav tm="0">
                                          <p:val>
                                            <p:strVal val="ppt_x"/>
                                          </p:val>
                                        </p:tav>
                                        <p:tav tm="100000">
                                          <p:val>
                                            <p:strVal val="ppt_x"/>
                                          </p:val>
                                        </p:tav>
                                      </p:tavLst>
                                    </p:anim>
                                    <p:anim calcmode="lin" valueType="num">
                                      <p:cBhvr>
                                        <p:cTn id="63" dur="1000"/>
                                        <p:tgtEl>
                                          <p:spTgt spid="15"/>
                                        </p:tgtEl>
                                        <p:attrNameLst>
                                          <p:attrName>ppt_y</p:attrName>
                                        </p:attrNameLst>
                                      </p:cBhvr>
                                      <p:tavLst>
                                        <p:tav tm="0">
                                          <p:val>
                                            <p:strVal val="ppt_y"/>
                                          </p:val>
                                        </p:tav>
                                        <p:tav tm="100000">
                                          <p:val>
                                            <p:strVal val="ppt_y+.1"/>
                                          </p:val>
                                        </p:tav>
                                      </p:tavLst>
                                    </p:anim>
                                    <p:set>
                                      <p:cBhvr>
                                        <p:cTn id="64" dur="1" fill="hold">
                                          <p:stCondLst>
                                            <p:cond delay="999"/>
                                          </p:stCondLst>
                                        </p:cTn>
                                        <p:tgtEl>
                                          <p:spTgt spid="15"/>
                                        </p:tgtEl>
                                        <p:attrNameLst>
                                          <p:attrName>style.visibility</p:attrName>
                                        </p:attrNameLst>
                                      </p:cBhvr>
                                      <p:to>
                                        <p:strVal val="hidden"/>
                                      </p:to>
                                    </p:set>
                                  </p:childTnLst>
                                </p:cTn>
                              </p:par>
                              <p:par>
                                <p:cTn id="65" presetID="42" presetClass="exit" presetSubtype="0" fill="hold" grpId="0" nodeType="withEffect">
                                  <p:stCondLst>
                                    <p:cond delay="0"/>
                                  </p:stCondLst>
                                  <p:childTnLst>
                                    <p:animEffect transition="out" filter="fade">
                                      <p:cBhvr>
                                        <p:cTn id="66" dur="1000"/>
                                        <p:tgtEl>
                                          <p:spTgt spid="16"/>
                                        </p:tgtEl>
                                      </p:cBhvr>
                                    </p:animEffect>
                                    <p:anim calcmode="lin" valueType="num">
                                      <p:cBhvr>
                                        <p:cTn id="67" dur="1000"/>
                                        <p:tgtEl>
                                          <p:spTgt spid="16"/>
                                        </p:tgtEl>
                                        <p:attrNameLst>
                                          <p:attrName>ppt_x</p:attrName>
                                        </p:attrNameLst>
                                      </p:cBhvr>
                                      <p:tavLst>
                                        <p:tav tm="0">
                                          <p:val>
                                            <p:strVal val="ppt_x"/>
                                          </p:val>
                                        </p:tav>
                                        <p:tav tm="100000">
                                          <p:val>
                                            <p:strVal val="ppt_x"/>
                                          </p:val>
                                        </p:tav>
                                      </p:tavLst>
                                    </p:anim>
                                    <p:anim calcmode="lin" valueType="num">
                                      <p:cBhvr>
                                        <p:cTn id="68" dur="1000"/>
                                        <p:tgtEl>
                                          <p:spTgt spid="16"/>
                                        </p:tgtEl>
                                        <p:attrNameLst>
                                          <p:attrName>ppt_y</p:attrName>
                                        </p:attrNameLst>
                                      </p:cBhvr>
                                      <p:tavLst>
                                        <p:tav tm="0">
                                          <p:val>
                                            <p:strVal val="ppt_y"/>
                                          </p:val>
                                        </p:tav>
                                        <p:tav tm="100000">
                                          <p:val>
                                            <p:strVal val="ppt_y+.1"/>
                                          </p:val>
                                        </p:tav>
                                      </p:tavLst>
                                    </p:anim>
                                    <p:set>
                                      <p:cBhvr>
                                        <p:cTn id="69" dur="1" fill="hold">
                                          <p:stCondLst>
                                            <p:cond delay="999"/>
                                          </p:stCondLst>
                                        </p:cTn>
                                        <p:tgtEl>
                                          <p:spTgt spid="16"/>
                                        </p:tgtEl>
                                        <p:attrNameLst>
                                          <p:attrName>style.visibility</p:attrName>
                                        </p:attrNameLst>
                                      </p:cBhvr>
                                      <p:to>
                                        <p:strVal val="hidden"/>
                                      </p:to>
                                    </p:set>
                                  </p:childTnLst>
                                </p:cTn>
                              </p:par>
                              <p:par>
                                <p:cTn id="70" presetID="42" presetClass="exit" presetSubtype="0" fill="hold" grpId="0" nodeType="withEffect">
                                  <p:stCondLst>
                                    <p:cond delay="0"/>
                                  </p:stCondLst>
                                  <p:childTnLst>
                                    <p:animEffect transition="out" filter="fade">
                                      <p:cBhvr>
                                        <p:cTn id="71" dur="1000"/>
                                        <p:tgtEl>
                                          <p:spTgt spid="17"/>
                                        </p:tgtEl>
                                      </p:cBhvr>
                                    </p:animEffect>
                                    <p:anim calcmode="lin" valueType="num">
                                      <p:cBhvr>
                                        <p:cTn id="72" dur="1000"/>
                                        <p:tgtEl>
                                          <p:spTgt spid="17"/>
                                        </p:tgtEl>
                                        <p:attrNameLst>
                                          <p:attrName>ppt_x</p:attrName>
                                        </p:attrNameLst>
                                      </p:cBhvr>
                                      <p:tavLst>
                                        <p:tav tm="0">
                                          <p:val>
                                            <p:strVal val="ppt_x"/>
                                          </p:val>
                                        </p:tav>
                                        <p:tav tm="100000">
                                          <p:val>
                                            <p:strVal val="ppt_x"/>
                                          </p:val>
                                        </p:tav>
                                      </p:tavLst>
                                    </p:anim>
                                    <p:anim calcmode="lin" valueType="num">
                                      <p:cBhvr>
                                        <p:cTn id="73" dur="1000"/>
                                        <p:tgtEl>
                                          <p:spTgt spid="17"/>
                                        </p:tgtEl>
                                        <p:attrNameLst>
                                          <p:attrName>ppt_y</p:attrName>
                                        </p:attrNameLst>
                                      </p:cBhvr>
                                      <p:tavLst>
                                        <p:tav tm="0">
                                          <p:val>
                                            <p:strVal val="ppt_y"/>
                                          </p:val>
                                        </p:tav>
                                        <p:tav tm="100000">
                                          <p:val>
                                            <p:strVal val="ppt_y+.1"/>
                                          </p:val>
                                        </p:tav>
                                      </p:tavLst>
                                    </p:anim>
                                    <p:set>
                                      <p:cBhvr>
                                        <p:cTn id="74" dur="1" fill="hold">
                                          <p:stCondLst>
                                            <p:cond delay="999"/>
                                          </p:stCondLst>
                                        </p:cTn>
                                        <p:tgtEl>
                                          <p:spTgt spid="17"/>
                                        </p:tgtEl>
                                        <p:attrNameLst>
                                          <p:attrName>style.visibility</p:attrName>
                                        </p:attrNameLst>
                                      </p:cBhvr>
                                      <p:to>
                                        <p:strVal val="hidden"/>
                                      </p:to>
                                    </p:set>
                                  </p:childTnLst>
                                </p:cTn>
                              </p:par>
                              <p:par>
                                <p:cTn id="75" presetID="42" presetClass="exit" presetSubtype="0" fill="hold" grpId="0" nodeType="withEffect">
                                  <p:stCondLst>
                                    <p:cond delay="0"/>
                                  </p:stCondLst>
                                  <p:childTnLst>
                                    <p:animEffect transition="out" filter="fade">
                                      <p:cBhvr>
                                        <p:cTn id="76" dur="1000"/>
                                        <p:tgtEl>
                                          <p:spTgt spid="18"/>
                                        </p:tgtEl>
                                      </p:cBhvr>
                                    </p:animEffect>
                                    <p:anim calcmode="lin" valueType="num">
                                      <p:cBhvr>
                                        <p:cTn id="77" dur="1000"/>
                                        <p:tgtEl>
                                          <p:spTgt spid="18"/>
                                        </p:tgtEl>
                                        <p:attrNameLst>
                                          <p:attrName>ppt_x</p:attrName>
                                        </p:attrNameLst>
                                      </p:cBhvr>
                                      <p:tavLst>
                                        <p:tav tm="0">
                                          <p:val>
                                            <p:strVal val="ppt_x"/>
                                          </p:val>
                                        </p:tav>
                                        <p:tav tm="100000">
                                          <p:val>
                                            <p:strVal val="ppt_x"/>
                                          </p:val>
                                        </p:tav>
                                      </p:tavLst>
                                    </p:anim>
                                    <p:anim calcmode="lin" valueType="num">
                                      <p:cBhvr>
                                        <p:cTn id="78" dur="1000"/>
                                        <p:tgtEl>
                                          <p:spTgt spid="18"/>
                                        </p:tgtEl>
                                        <p:attrNameLst>
                                          <p:attrName>ppt_y</p:attrName>
                                        </p:attrNameLst>
                                      </p:cBhvr>
                                      <p:tavLst>
                                        <p:tav tm="0">
                                          <p:val>
                                            <p:strVal val="ppt_y"/>
                                          </p:val>
                                        </p:tav>
                                        <p:tav tm="100000">
                                          <p:val>
                                            <p:strVal val="ppt_y+.1"/>
                                          </p:val>
                                        </p:tav>
                                      </p:tavLst>
                                    </p:anim>
                                    <p:set>
                                      <p:cBhvr>
                                        <p:cTn id="79" dur="1" fill="hold">
                                          <p:stCondLst>
                                            <p:cond delay="999"/>
                                          </p:stCondLst>
                                        </p:cTn>
                                        <p:tgtEl>
                                          <p:spTgt spid="18"/>
                                        </p:tgtEl>
                                        <p:attrNameLst>
                                          <p:attrName>style.visibility</p:attrName>
                                        </p:attrNameLst>
                                      </p:cBhvr>
                                      <p:to>
                                        <p:strVal val="hidden"/>
                                      </p:to>
                                    </p:set>
                                  </p:childTnLst>
                                </p:cTn>
                              </p:par>
                              <p:par>
                                <p:cTn id="80" presetID="42" presetClass="exit" presetSubtype="0" fill="hold" grpId="0" nodeType="withEffect">
                                  <p:stCondLst>
                                    <p:cond delay="0"/>
                                  </p:stCondLst>
                                  <p:childTnLst>
                                    <p:animEffect transition="out" filter="fade">
                                      <p:cBhvr>
                                        <p:cTn id="81" dur="1000"/>
                                        <p:tgtEl>
                                          <p:spTgt spid="20"/>
                                        </p:tgtEl>
                                      </p:cBhvr>
                                    </p:animEffect>
                                    <p:anim calcmode="lin" valueType="num">
                                      <p:cBhvr>
                                        <p:cTn id="82" dur="1000"/>
                                        <p:tgtEl>
                                          <p:spTgt spid="20"/>
                                        </p:tgtEl>
                                        <p:attrNameLst>
                                          <p:attrName>ppt_x</p:attrName>
                                        </p:attrNameLst>
                                      </p:cBhvr>
                                      <p:tavLst>
                                        <p:tav tm="0">
                                          <p:val>
                                            <p:strVal val="ppt_x"/>
                                          </p:val>
                                        </p:tav>
                                        <p:tav tm="100000">
                                          <p:val>
                                            <p:strVal val="ppt_x"/>
                                          </p:val>
                                        </p:tav>
                                      </p:tavLst>
                                    </p:anim>
                                    <p:anim calcmode="lin" valueType="num">
                                      <p:cBhvr>
                                        <p:cTn id="83" dur="1000"/>
                                        <p:tgtEl>
                                          <p:spTgt spid="20"/>
                                        </p:tgtEl>
                                        <p:attrNameLst>
                                          <p:attrName>ppt_y</p:attrName>
                                        </p:attrNameLst>
                                      </p:cBhvr>
                                      <p:tavLst>
                                        <p:tav tm="0">
                                          <p:val>
                                            <p:strVal val="ppt_y"/>
                                          </p:val>
                                        </p:tav>
                                        <p:tav tm="100000">
                                          <p:val>
                                            <p:strVal val="ppt_y+.1"/>
                                          </p:val>
                                        </p:tav>
                                      </p:tavLst>
                                    </p:anim>
                                    <p:set>
                                      <p:cBhvr>
                                        <p:cTn id="84" dur="1" fill="hold">
                                          <p:stCondLst>
                                            <p:cond delay="999"/>
                                          </p:stCondLst>
                                        </p:cTn>
                                        <p:tgtEl>
                                          <p:spTgt spid="20"/>
                                        </p:tgtEl>
                                        <p:attrNameLst>
                                          <p:attrName>style.visibility</p:attrName>
                                        </p:attrNameLst>
                                      </p:cBhvr>
                                      <p:to>
                                        <p:strVal val="hidden"/>
                                      </p:to>
                                    </p:set>
                                  </p:childTnLst>
                                </p:cTn>
                              </p:par>
                              <p:par>
                                <p:cTn id="85" presetID="42" presetClass="exit" presetSubtype="0" fill="hold" grpId="0" nodeType="withEffect">
                                  <p:stCondLst>
                                    <p:cond delay="0"/>
                                  </p:stCondLst>
                                  <p:childTnLst>
                                    <p:animEffect transition="out" filter="fade">
                                      <p:cBhvr>
                                        <p:cTn id="86" dur="1000"/>
                                        <p:tgtEl>
                                          <p:spTgt spid="23"/>
                                        </p:tgtEl>
                                      </p:cBhvr>
                                    </p:animEffect>
                                    <p:anim calcmode="lin" valueType="num">
                                      <p:cBhvr>
                                        <p:cTn id="87" dur="1000"/>
                                        <p:tgtEl>
                                          <p:spTgt spid="23"/>
                                        </p:tgtEl>
                                        <p:attrNameLst>
                                          <p:attrName>ppt_x</p:attrName>
                                        </p:attrNameLst>
                                      </p:cBhvr>
                                      <p:tavLst>
                                        <p:tav tm="0">
                                          <p:val>
                                            <p:strVal val="ppt_x"/>
                                          </p:val>
                                        </p:tav>
                                        <p:tav tm="100000">
                                          <p:val>
                                            <p:strVal val="ppt_x"/>
                                          </p:val>
                                        </p:tav>
                                      </p:tavLst>
                                    </p:anim>
                                    <p:anim calcmode="lin" valueType="num">
                                      <p:cBhvr>
                                        <p:cTn id="88" dur="1000"/>
                                        <p:tgtEl>
                                          <p:spTgt spid="23"/>
                                        </p:tgtEl>
                                        <p:attrNameLst>
                                          <p:attrName>ppt_y</p:attrName>
                                        </p:attrNameLst>
                                      </p:cBhvr>
                                      <p:tavLst>
                                        <p:tav tm="0">
                                          <p:val>
                                            <p:strVal val="ppt_y"/>
                                          </p:val>
                                        </p:tav>
                                        <p:tav tm="100000">
                                          <p:val>
                                            <p:strVal val="ppt_y+.1"/>
                                          </p:val>
                                        </p:tav>
                                      </p:tavLst>
                                    </p:anim>
                                    <p:set>
                                      <p:cBhvr>
                                        <p:cTn id="89" dur="1" fill="hold">
                                          <p:stCondLst>
                                            <p:cond delay="999"/>
                                          </p:stCondLst>
                                        </p:cTn>
                                        <p:tgtEl>
                                          <p:spTgt spid="23"/>
                                        </p:tgtEl>
                                        <p:attrNameLst>
                                          <p:attrName>style.visibility</p:attrName>
                                        </p:attrNameLst>
                                      </p:cBhvr>
                                      <p:to>
                                        <p:strVal val="hidden"/>
                                      </p:to>
                                    </p:set>
                                  </p:childTnLst>
                                </p:cTn>
                              </p:par>
                              <p:par>
                                <p:cTn id="90" presetID="42" presetClass="exit" presetSubtype="0" fill="hold" grpId="0" nodeType="withEffect">
                                  <p:stCondLst>
                                    <p:cond delay="0"/>
                                  </p:stCondLst>
                                  <p:childTnLst>
                                    <p:animEffect transition="out" filter="fade">
                                      <p:cBhvr>
                                        <p:cTn id="91" dur="1000"/>
                                        <p:tgtEl>
                                          <p:spTgt spid="24"/>
                                        </p:tgtEl>
                                      </p:cBhvr>
                                    </p:animEffect>
                                    <p:anim calcmode="lin" valueType="num">
                                      <p:cBhvr>
                                        <p:cTn id="92" dur="1000"/>
                                        <p:tgtEl>
                                          <p:spTgt spid="24"/>
                                        </p:tgtEl>
                                        <p:attrNameLst>
                                          <p:attrName>ppt_x</p:attrName>
                                        </p:attrNameLst>
                                      </p:cBhvr>
                                      <p:tavLst>
                                        <p:tav tm="0">
                                          <p:val>
                                            <p:strVal val="ppt_x"/>
                                          </p:val>
                                        </p:tav>
                                        <p:tav tm="100000">
                                          <p:val>
                                            <p:strVal val="ppt_x"/>
                                          </p:val>
                                        </p:tav>
                                      </p:tavLst>
                                    </p:anim>
                                    <p:anim calcmode="lin" valueType="num">
                                      <p:cBhvr>
                                        <p:cTn id="93" dur="1000"/>
                                        <p:tgtEl>
                                          <p:spTgt spid="24"/>
                                        </p:tgtEl>
                                        <p:attrNameLst>
                                          <p:attrName>ppt_y</p:attrName>
                                        </p:attrNameLst>
                                      </p:cBhvr>
                                      <p:tavLst>
                                        <p:tav tm="0">
                                          <p:val>
                                            <p:strVal val="ppt_y"/>
                                          </p:val>
                                        </p:tav>
                                        <p:tav tm="100000">
                                          <p:val>
                                            <p:strVal val="ppt_y+.1"/>
                                          </p:val>
                                        </p:tav>
                                      </p:tavLst>
                                    </p:anim>
                                    <p:set>
                                      <p:cBhvr>
                                        <p:cTn id="94" dur="1" fill="hold">
                                          <p:stCondLst>
                                            <p:cond delay="999"/>
                                          </p:stCondLst>
                                        </p:cTn>
                                        <p:tgtEl>
                                          <p:spTgt spid="24"/>
                                        </p:tgtEl>
                                        <p:attrNameLst>
                                          <p:attrName>style.visibility</p:attrName>
                                        </p:attrNameLst>
                                      </p:cBhvr>
                                      <p:to>
                                        <p:strVal val="hidden"/>
                                      </p:to>
                                    </p:set>
                                  </p:childTnLst>
                                </p:cTn>
                              </p:par>
                              <p:par>
                                <p:cTn id="95" presetID="42" presetClass="exit" presetSubtype="0" fill="hold" grpId="0" nodeType="withEffect">
                                  <p:stCondLst>
                                    <p:cond delay="0"/>
                                  </p:stCondLst>
                                  <p:childTnLst>
                                    <p:animEffect transition="out" filter="fade">
                                      <p:cBhvr>
                                        <p:cTn id="96" dur="1000"/>
                                        <p:tgtEl>
                                          <p:spTgt spid="27"/>
                                        </p:tgtEl>
                                      </p:cBhvr>
                                    </p:animEffect>
                                    <p:anim calcmode="lin" valueType="num">
                                      <p:cBhvr>
                                        <p:cTn id="97" dur="1000"/>
                                        <p:tgtEl>
                                          <p:spTgt spid="27"/>
                                        </p:tgtEl>
                                        <p:attrNameLst>
                                          <p:attrName>ppt_x</p:attrName>
                                        </p:attrNameLst>
                                      </p:cBhvr>
                                      <p:tavLst>
                                        <p:tav tm="0">
                                          <p:val>
                                            <p:strVal val="ppt_x"/>
                                          </p:val>
                                        </p:tav>
                                        <p:tav tm="100000">
                                          <p:val>
                                            <p:strVal val="ppt_x"/>
                                          </p:val>
                                        </p:tav>
                                      </p:tavLst>
                                    </p:anim>
                                    <p:anim calcmode="lin" valueType="num">
                                      <p:cBhvr>
                                        <p:cTn id="98" dur="1000"/>
                                        <p:tgtEl>
                                          <p:spTgt spid="27"/>
                                        </p:tgtEl>
                                        <p:attrNameLst>
                                          <p:attrName>ppt_y</p:attrName>
                                        </p:attrNameLst>
                                      </p:cBhvr>
                                      <p:tavLst>
                                        <p:tav tm="0">
                                          <p:val>
                                            <p:strVal val="ppt_y"/>
                                          </p:val>
                                        </p:tav>
                                        <p:tav tm="100000">
                                          <p:val>
                                            <p:strVal val="ppt_y+.1"/>
                                          </p:val>
                                        </p:tav>
                                      </p:tavLst>
                                    </p:anim>
                                    <p:set>
                                      <p:cBhvr>
                                        <p:cTn id="99" dur="1" fill="hold">
                                          <p:stCondLst>
                                            <p:cond delay="999"/>
                                          </p:stCondLst>
                                        </p:cTn>
                                        <p:tgtEl>
                                          <p:spTgt spid="27"/>
                                        </p:tgtEl>
                                        <p:attrNameLst>
                                          <p:attrName>style.visibility</p:attrName>
                                        </p:attrNameLst>
                                      </p:cBhvr>
                                      <p:to>
                                        <p:strVal val="hidden"/>
                                      </p:to>
                                    </p:set>
                                  </p:childTnLst>
                                </p:cTn>
                              </p:par>
                              <p:par>
                                <p:cTn id="100" presetID="42" presetClass="exit" presetSubtype="0" fill="hold" grpId="0" nodeType="withEffect">
                                  <p:stCondLst>
                                    <p:cond delay="0"/>
                                  </p:stCondLst>
                                  <p:childTnLst>
                                    <p:animEffect transition="out" filter="fade">
                                      <p:cBhvr>
                                        <p:cTn id="101" dur="1000"/>
                                        <p:tgtEl>
                                          <p:spTgt spid="29"/>
                                        </p:tgtEl>
                                      </p:cBhvr>
                                    </p:animEffect>
                                    <p:anim calcmode="lin" valueType="num">
                                      <p:cBhvr>
                                        <p:cTn id="102" dur="1000"/>
                                        <p:tgtEl>
                                          <p:spTgt spid="29"/>
                                        </p:tgtEl>
                                        <p:attrNameLst>
                                          <p:attrName>ppt_x</p:attrName>
                                        </p:attrNameLst>
                                      </p:cBhvr>
                                      <p:tavLst>
                                        <p:tav tm="0">
                                          <p:val>
                                            <p:strVal val="ppt_x"/>
                                          </p:val>
                                        </p:tav>
                                        <p:tav tm="100000">
                                          <p:val>
                                            <p:strVal val="ppt_x"/>
                                          </p:val>
                                        </p:tav>
                                      </p:tavLst>
                                    </p:anim>
                                    <p:anim calcmode="lin" valueType="num">
                                      <p:cBhvr>
                                        <p:cTn id="103" dur="1000"/>
                                        <p:tgtEl>
                                          <p:spTgt spid="29"/>
                                        </p:tgtEl>
                                        <p:attrNameLst>
                                          <p:attrName>ppt_y</p:attrName>
                                        </p:attrNameLst>
                                      </p:cBhvr>
                                      <p:tavLst>
                                        <p:tav tm="0">
                                          <p:val>
                                            <p:strVal val="ppt_y"/>
                                          </p:val>
                                        </p:tav>
                                        <p:tav tm="100000">
                                          <p:val>
                                            <p:strVal val="ppt_y+.1"/>
                                          </p:val>
                                        </p:tav>
                                      </p:tavLst>
                                    </p:anim>
                                    <p:set>
                                      <p:cBhvr>
                                        <p:cTn id="104" dur="1" fill="hold">
                                          <p:stCondLst>
                                            <p:cond delay="999"/>
                                          </p:stCondLst>
                                        </p:cTn>
                                        <p:tgtEl>
                                          <p:spTgt spid="29"/>
                                        </p:tgtEl>
                                        <p:attrNameLst>
                                          <p:attrName>style.visibility</p:attrName>
                                        </p:attrNameLst>
                                      </p:cBhvr>
                                      <p:to>
                                        <p:strVal val="hidden"/>
                                      </p:to>
                                    </p:set>
                                  </p:childTnLst>
                                </p:cTn>
                              </p:par>
                              <p:par>
                                <p:cTn id="105" presetID="42" presetClass="exit" presetSubtype="0" fill="hold" grpId="0" nodeType="withEffect">
                                  <p:stCondLst>
                                    <p:cond delay="0"/>
                                  </p:stCondLst>
                                  <p:childTnLst>
                                    <p:animEffect transition="out" filter="fade">
                                      <p:cBhvr>
                                        <p:cTn id="106" dur="1000"/>
                                        <p:tgtEl>
                                          <p:spTgt spid="30"/>
                                        </p:tgtEl>
                                      </p:cBhvr>
                                    </p:animEffect>
                                    <p:anim calcmode="lin" valueType="num">
                                      <p:cBhvr>
                                        <p:cTn id="107" dur="1000"/>
                                        <p:tgtEl>
                                          <p:spTgt spid="30"/>
                                        </p:tgtEl>
                                        <p:attrNameLst>
                                          <p:attrName>ppt_x</p:attrName>
                                        </p:attrNameLst>
                                      </p:cBhvr>
                                      <p:tavLst>
                                        <p:tav tm="0">
                                          <p:val>
                                            <p:strVal val="ppt_x"/>
                                          </p:val>
                                        </p:tav>
                                        <p:tav tm="100000">
                                          <p:val>
                                            <p:strVal val="ppt_x"/>
                                          </p:val>
                                        </p:tav>
                                      </p:tavLst>
                                    </p:anim>
                                    <p:anim calcmode="lin" valueType="num">
                                      <p:cBhvr>
                                        <p:cTn id="108" dur="1000"/>
                                        <p:tgtEl>
                                          <p:spTgt spid="30"/>
                                        </p:tgtEl>
                                        <p:attrNameLst>
                                          <p:attrName>ppt_y</p:attrName>
                                        </p:attrNameLst>
                                      </p:cBhvr>
                                      <p:tavLst>
                                        <p:tav tm="0">
                                          <p:val>
                                            <p:strVal val="ppt_y"/>
                                          </p:val>
                                        </p:tav>
                                        <p:tav tm="100000">
                                          <p:val>
                                            <p:strVal val="ppt_y+.1"/>
                                          </p:val>
                                        </p:tav>
                                      </p:tavLst>
                                    </p:anim>
                                    <p:set>
                                      <p:cBhvr>
                                        <p:cTn id="109" dur="1" fill="hold">
                                          <p:stCondLst>
                                            <p:cond delay="999"/>
                                          </p:stCondLst>
                                        </p:cTn>
                                        <p:tgtEl>
                                          <p:spTgt spid="30"/>
                                        </p:tgtEl>
                                        <p:attrNameLst>
                                          <p:attrName>style.visibility</p:attrName>
                                        </p:attrNameLst>
                                      </p:cBhvr>
                                      <p:to>
                                        <p:strVal val="hidden"/>
                                      </p:to>
                                    </p:set>
                                  </p:childTnLst>
                                </p:cTn>
                              </p:par>
                              <p:par>
                                <p:cTn id="110" presetID="42" presetClass="exit" presetSubtype="0" fill="hold" grpId="0" nodeType="withEffect">
                                  <p:stCondLst>
                                    <p:cond delay="0"/>
                                  </p:stCondLst>
                                  <p:childTnLst>
                                    <p:animEffect transition="out" filter="fade">
                                      <p:cBhvr>
                                        <p:cTn id="111" dur="1000"/>
                                        <p:tgtEl>
                                          <p:spTgt spid="31"/>
                                        </p:tgtEl>
                                      </p:cBhvr>
                                    </p:animEffect>
                                    <p:anim calcmode="lin" valueType="num">
                                      <p:cBhvr>
                                        <p:cTn id="112" dur="1000"/>
                                        <p:tgtEl>
                                          <p:spTgt spid="31"/>
                                        </p:tgtEl>
                                        <p:attrNameLst>
                                          <p:attrName>ppt_x</p:attrName>
                                        </p:attrNameLst>
                                      </p:cBhvr>
                                      <p:tavLst>
                                        <p:tav tm="0">
                                          <p:val>
                                            <p:strVal val="ppt_x"/>
                                          </p:val>
                                        </p:tav>
                                        <p:tav tm="100000">
                                          <p:val>
                                            <p:strVal val="ppt_x"/>
                                          </p:val>
                                        </p:tav>
                                      </p:tavLst>
                                    </p:anim>
                                    <p:anim calcmode="lin" valueType="num">
                                      <p:cBhvr>
                                        <p:cTn id="113" dur="1000"/>
                                        <p:tgtEl>
                                          <p:spTgt spid="31"/>
                                        </p:tgtEl>
                                        <p:attrNameLst>
                                          <p:attrName>ppt_y</p:attrName>
                                        </p:attrNameLst>
                                      </p:cBhvr>
                                      <p:tavLst>
                                        <p:tav tm="0">
                                          <p:val>
                                            <p:strVal val="ppt_y"/>
                                          </p:val>
                                        </p:tav>
                                        <p:tav tm="100000">
                                          <p:val>
                                            <p:strVal val="ppt_y+.1"/>
                                          </p:val>
                                        </p:tav>
                                      </p:tavLst>
                                    </p:anim>
                                    <p:set>
                                      <p:cBhvr>
                                        <p:cTn id="114" dur="1" fill="hold">
                                          <p:stCondLst>
                                            <p:cond delay="999"/>
                                          </p:stCondLst>
                                        </p:cTn>
                                        <p:tgtEl>
                                          <p:spTgt spid="31"/>
                                        </p:tgtEl>
                                        <p:attrNameLst>
                                          <p:attrName>style.visibility</p:attrName>
                                        </p:attrNameLst>
                                      </p:cBhvr>
                                      <p:to>
                                        <p:strVal val="hidden"/>
                                      </p:to>
                                    </p:set>
                                  </p:childTnLst>
                                </p:cTn>
                              </p:par>
                              <p:par>
                                <p:cTn id="115" presetID="42" presetClass="exit" presetSubtype="0" fill="hold" grpId="0" nodeType="withEffect">
                                  <p:stCondLst>
                                    <p:cond delay="0"/>
                                  </p:stCondLst>
                                  <p:childTnLst>
                                    <p:animEffect transition="out" filter="fade">
                                      <p:cBhvr>
                                        <p:cTn id="116" dur="1000"/>
                                        <p:tgtEl>
                                          <p:spTgt spid="32"/>
                                        </p:tgtEl>
                                      </p:cBhvr>
                                    </p:animEffect>
                                    <p:anim calcmode="lin" valueType="num">
                                      <p:cBhvr>
                                        <p:cTn id="117" dur="1000"/>
                                        <p:tgtEl>
                                          <p:spTgt spid="32"/>
                                        </p:tgtEl>
                                        <p:attrNameLst>
                                          <p:attrName>ppt_x</p:attrName>
                                        </p:attrNameLst>
                                      </p:cBhvr>
                                      <p:tavLst>
                                        <p:tav tm="0">
                                          <p:val>
                                            <p:strVal val="ppt_x"/>
                                          </p:val>
                                        </p:tav>
                                        <p:tav tm="100000">
                                          <p:val>
                                            <p:strVal val="ppt_x"/>
                                          </p:val>
                                        </p:tav>
                                      </p:tavLst>
                                    </p:anim>
                                    <p:anim calcmode="lin" valueType="num">
                                      <p:cBhvr>
                                        <p:cTn id="118" dur="1000"/>
                                        <p:tgtEl>
                                          <p:spTgt spid="32"/>
                                        </p:tgtEl>
                                        <p:attrNameLst>
                                          <p:attrName>ppt_y</p:attrName>
                                        </p:attrNameLst>
                                      </p:cBhvr>
                                      <p:tavLst>
                                        <p:tav tm="0">
                                          <p:val>
                                            <p:strVal val="ppt_y"/>
                                          </p:val>
                                        </p:tav>
                                        <p:tav tm="100000">
                                          <p:val>
                                            <p:strVal val="ppt_y+.1"/>
                                          </p:val>
                                        </p:tav>
                                      </p:tavLst>
                                    </p:anim>
                                    <p:set>
                                      <p:cBhvr>
                                        <p:cTn id="119" dur="1" fill="hold">
                                          <p:stCondLst>
                                            <p:cond delay="999"/>
                                          </p:stCondLst>
                                        </p:cTn>
                                        <p:tgtEl>
                                          <p:spTgt spid="32"/>
                                        </p:tgtEl>
                                        <p:attrNameLst>
                                          <p:attrName>style.visibility</p:attrName>
                                        </p:attrNameLst>
                                      </p:cBhvr>
                                      <p:to>
                                        <p:strVal val="hidden"/>
                                      </p:to>
                                    </p:set>
                                  </p:childTnLst>
                                </p:cTn>
                              </p:par>
                              <p:par>
                                <p:cTn id="120" presetID="42" presetClass="exit" presetSubtype="0" fill="hold" grpId="0" nodeType="withEffect">
                                  <p:stCondLst>
                                    <p:cond delay="0"/>
                                  </p:stCondLst>
                                  <p:childTnLst>
                                    <p:animEffect transition="out" filter="fade">
                                      <p:cBhvr>
                                        <p:cTn id="121" dur="1000"/>
                                        <p:tgtEl>
                                          <p:spTgt spid="33"/>
                                        </p:tgtEl>
                                      </p:cBhvr>
                                    </p:animEffect>
                                    <p:anim calcmode="lin" valueType="num">
                                      <p:cBhvr>
                                        <p:cTn id="122" dur="1000"/>
                                        <p:tgtEl>
                                          <p:spTgt spid="33"/>
                                        </p:tgtEl>
                                        <p:attrNameLst>
                                          <p:attrName>ppt_x</p:attrName>
                                        </p:attrNameLst>
                                      </p:cBhvr>
                                      <p:tavLst>
                                        <p:tav tm="0">
                                          <p:val>
                                            <p:strVal val="ppt_x"/>
                                          </p:val>
                                        </p:tav>
                                        <p:tav tm="100000">
                                          <p:val>
                                            <p:strVal val="ppt_x"/>
                                          </p:val>
                                        </p:tav>
                                      </p:tavLst>
                                    </p:anim>
                                    <p:anim calcmode="lin" valueType="num">
                                      <p:cBhvr>
                                        <p:cTn id="123" dur="1000"/>
                                        <p:tgtEl>
                                          <p:spTgt spid="33"/>
                                        </p:tgtEl>
                                        <p:attrNameLst>
                                          <p:attrName>ppt_y</p:attrName>
                                        </p:attrNameLst>
                                      </p:cBhvr>
                                      <p:tavLst>
                                        <p:tav tm="0">
                                          <p:val>
                                            <p:strVal val="ppt_y"/>
                                          </p:val>
                                        </p:tav>
                                        <p:tav tm="100000">
                                          <p:val>
                                            <p:strVal val="ppt_y+.1"/>
                                          </p:val>
                                        </p:tav>
                                      </p:tavLst>
                                    </p:anim>
                                    <p:set>
                                      <p:cBhvr>
                                        <p:cTn id="124" dur="1" fill="hold">
                                          <p:stCondLst>
                                            <p:cond delay="999"/>
                                          </p:stCondLst>
                                        </p:cTn>
                                        <p:tgtEl>
                                          <p:spTgt spid="33"/>
                                        </p:tgtEl>
                                        <p:attrNameLst>
                                          <p:attrName>style.visibility</p:attrName>
                                        </p:attrNameLst>
                                      </p:cBhvr>
                                      <p:to>
                                        <p:strVal val="hidden"/>
                                      </p:to>
                                    </p:set>
                                  </p:childTnLst>
                                </p:cTn>
                              </p:par>
                              <p:par>
                                <p:cTn id="125" presetID="42" presetClass="exit" presetSubtype="0" fill="hold" grpId="0" nodeType="withEffect">
                                  <p:stCondLst>
                                    <p:cond delay="0"/>
                                  </p:stCondLst>
                                  <p:childTnLst>
                                    <p:animEffect transition="out" filter="fade">
                                      <p:cBhvr>
                                        <p:cTn id="126" dur="1000"/>
                                        <p:tgtEl>
                                          <p:spTgt spid="34"/>
                                        </p:tgtEl>
                                      </p:cBhvr>
                                    </p:animEffect>
                                    <p:anim calcmode="lin" valueType="num">
                                      <p:cBhvr>
                                        <p:cTn id="127" dur="1000"/>
                                        <p:tgtEl>
                                          <p:spTgt spid="34"/>
                                        </p:tgtEl>
                                        <p:attrNameLst>
                                          <p:attrName>ppt_x</p:attrName>
                                        </p:attrNameLst>
                                      </p:cBhvr>
                                      <p:tavLst>
                                        <p:tav tm="0">
                                          <p:val>
                                            <p:strVal val="ppt_x"/>
                                          </p:val>
                                        </p:tav>
                                        <p:tav tm="100000">
                                          <p:val>
                                            <p:strVal val="ppt_x"/>
                                          </p:val>
                                        </p:tav>
                                      </p:tavLst>
                                    </p:anim>
                                    <p:anim calcmode="lin" valueType="num">
                                      <p:cBhvr>
                                        <p:cTn id="128" dur="1000"/>
                                        <p:tgtEl>
                                          <p:spTgt spid="34"/>
                                        </p:tgtEl>
                                        <p:attrNameLst>
                                          <p:attrName>ppt_y</p:attrName>
                                        </p:attrNameLst>
                                      </p:cBhvr>
                                      <p:tavLst>
                                        <p:tav tm="0">
                                          <p:val>
                                            <p:strVal val="ppt_y"/>
                                          </p:val>
                                        </p:tav>
                                        <p:tav tm="100000">
                                          <p:val>
                                            <p:strVal val="ppt_y+.1"/>
                                          </p:val>
                                        </p:tav>
                                      </p:tavLst>
                                    </p:anim>
                                    <p:set>
                                      <p:cBhvr>
                                        <p:cTn id="129" dur="1" fill="hold">
                                          <p:stCondLst>
                                            <p:cond delay="999"/>
                                          </p:stCondLst>
                                        </p:cTn>
                                        <p:tgtEl>
                                          <p:spTgt spid="34"/>
                                        </p:tgtEl>
                                        <p:attrNameLst>
                                          <p:attrName>style.visibility</p:attrName>
                                        </p:attrNameLst>
                                      </p:cBhvr>
                                      <p:to>
                                        <p:strVal val="hidden"/>
                                      </p:to>
                                    </p:set>
                                  </p:childTnLst>
                                </p:cTn>
                              </p:par>
                              <p:par>
                                <p:cTn id="130" presetID="42" presetClass="exit" presetSubtype="0" fill="hold" grpId="0" nodeType="withEffect">
                                  <p:stCondLst>
                                    <p:cond delay="0"/>
                                  </p:stCondLst>
                                  <p:childTnLst>
                                    <p:animEffect transition="out" filter="fade">
                                      <p:cBhvr>
                                        <p:cTn id="131" dur="1000"/>
                                        <p:tgtEl>
                                          <p:spTgt spid="35"/>
                                        </p:tgtEl>
                                      </p:cBhvr>
                                    </p:animEffect>
                                    <p:anim calcmode="lin" valueType="num">
                                      <p:cBhvr>
                                        <p:cTn id="132" dur="1000"/>
                                        <p:tgtEl>
                                          <p:spTgt spid="35"/>
                                        </p:tgtEl>
                                        <p:attrNameLst>
                                          <p:attrName>ppt_x</p:attrName>
                                        </p:attrNameLst>
                                      </p:cBhvr>
                                      <p:tavLst>
                                        <p:tav tm="0">
                                          <p:val>
                                            <p:strVal val="ppt_x"/>
                                          </p:val>
                                        </p:tav>
                                        <p:tav tm="100000">
                                          <p:val>
                                            <p:strVal val="ppt_x"/>
                                          </p:val>
                                        </p:tav>
                                      </p:tavLst>
                                    </p:anim>
                                    <p:anim calcmode="lin" valueType="num">
                                      <p:cBhvr>
                                        <p:cTn id="133" dur="1000"/>
                                        <p:tgtEl>
                                          <p:spTgt spid="35"/>
                                        </p:tgtEl>
                                        <p:attrNameLst>
                                          <p:attrName>ppt_y</p:attrName>
                                        </p:attrNameLst>
                                      </p:cBhvr>
                                      <p:tavLst>
                                        <p:tav tm="0">
                                          <p:val>
                                            <p:strVal val="ppt_y"/>
                                          </p:val>
                                        </p:tav>
                                        <p:tav tm="100000">
                                          <p:val>
                                            <p:strVal val="ppt_y+.1"/>
                                          </p:val>
                                        </p:tav>
                                      </p:tavLst>
                                    </p:anim>
                                    <p:set>
                                      <p:cBhvr>
                                        <p:cTn id="134" dur="1" fill="hold">
                                          <p:stCondLst>
                                            <p:cond delay="999"/>
                                          </p:stCondLst>
                                        </p:cTn>
                                        <p:tgtEl>
                                          <p:spTgt spid="35"/>
                                        </p:tgtEl>
                                        <p:attrNameLst>
                                          <p:attrName>style.visibility</p:attrName>
                                        </p:attrNameLst>
                                      </p:cBhvr>
                                      <p:to>
                                        <p:strVal val="hidden"/>
                                      </p:to>
                                    </p:set>
                                  </p:childTnLst>
                                </p:cTn>
                              </p:par>
                              <p:par>
                                <p:cTn id="135" presetID="42" presetClass="exit" presetSubtype="0" fill="hold" grpId="0" nodeType="withEffect">
                                  <p:stCondLst>
                                    <p:cond delay="0"/>
                                  </p:stCondLst>
                                  <p:childTnLst>
                                    <p:animEffect transition="out" filter="fade">
                                      <p:cBhvr>
                                        <p:cTn id="136" dur="1000"/>
                                        <p:tgtEl>
                                          <p:spTgt spid="36"/>
                                        </p:tgtEl>
                                      </p:cBhvr>
                                    </p:animEffect>
                                    <p:anim calcmode="lin" valueType="num">
                                      <p:cBhvr>
                                        <p:cTn id="137" dur="1000"/>
                                        <p:tgtEl>
                                          <p:spTgt spid="36"/>
                                        </p:tgtEl>
                                        <p:attrNameLst>
                                          <p:attrName>ppt_x</p:attrName>
                                        </p:attrNameLst>
                                      </p:cBhvr>
                                      <p:tavLst>
                                        <p:tav tm="0">
                                          <p:val>
                                            <p:strVal val="ppt_x"/>
                                          </p:val>
                                        </p:tav>
                                        <p:tav tm="100000">
                                          <p:val>
                                            <p:strVal val="ppt_x"/>
                                          </p:val>
                                        </p:tav>
                                      </p:tavLst>
                                    </p:anim>
                                    <p:anim calcmode="lin" valueType="num">
                                      <p:cBhvr>
                                        <p:cTn id="138" dur="1000"/>
                                        <p:tgtEl>
                                          <p:spTgt spid="36"/>
                                        </p:tgtEl>
                                        <p:attrNameLst>
                                          <p:attrName>ppt_y</p:attrName>
                                        </p:attrNameLst>
                                      </p:cBhvr>
                                      <p:tavLst>
                                        <p:tav tm="0">
                                          <p:val>
                                            <p:strVal val="ppt_y"/>
                                          </p:val>
                                        </p:tav>
                                        <p:tav tm="100000">
                                          <p:val>
                                            <p:strVal val="ppt_y+.1"/>
                                          </p:val>
                                        </p:tav>
                                      </p:tavLst>
                                    </p:anim>
                                    <p:set>
                                      <p:cBhvr>
                                        <p:cTn id="139" dur="1" fill="hold">
                                          <p:stCondLst>
                                            <p:cond delay="999"/>
                                          </p:stCondLst>
                                        </p:cTn>
                                        <p:tgtEl>
                                          <p:spTgt spid="36"/>
                                        </p:tgtEl>
                                        <p:attrNameLst>
                                          <p:attrName>style.visibility</p:attrName>
                                        </p:attrNameLst>
                                      </p:cBhvr>
                                      <p:to>
                                        <p:strVal val="hidden"/>
                                      </p:to>
                                    </p:set>
                                  </p:childTnLst>
                                </p:cTn>
                              </p:par>
                              <p:par>
                                <p:cTn id="140" presetID="42" presetClass="exit" presetSubtype="0" fill="hold" grpId="0" nodeType="withEffect">
                                  <p:stCondLst>
                                    <p:cond delay="0"/>
                                  </p:stCondLst>
                                  <p:childTnLst>
                                    <p:animEffect transition="out" filter="fade">
                                      <p:cBhvr>
                                        <p:cTn id="141" dur="1000"/>
                                        <p:tgtEl>
                                          <p:spTgt spid="37"/>
                                        </p:tgtEl>
                                      </p:cBhvr>
                                    </p:animEffect>
                                    <p:anim calcmode="lin" valueType="num">
                                      <p:cBhvr>
                                        <p:cTn id="142" dur="1000"/>
                                        <p:tgtEl>
                                          <p:spTgt spid="37"/>
                                        </p:tgtEl>
                                        <p:attrNameLst>
                                          <p:attrName>ppt_x</p:attrName>
                                        </p:attrNameLst>
                                      </p:cBhvr>
                                      <p:tavLst>
                                        <p:tav tm="0">
                                          <p:val>
                                            <p:strVal val="ppt_x"/>
                                          </p:val>
                                        </p:tav>
                                        <p:tav tm="100000">
                                          <p:val>
                                            <p:strVal val="ppt_x"/>
                                          </p:val>
                                        </p:tav>
                                      </p:tavLst>
                                    </p:anim>
                                    <p:anim calcmode="lin" valueType="num">
                                      <p:cBhvr>
                                        <p:cTn id="143" dur="1000"/>
                                        <p:tgtEl>
                                          <p:spTgt spid="37"/>
                                        </p:tgtEl>
                                        <p:attrNameLst>
                                          <p:attrName>ppt_y</p:attrName>
                                        </p:attrNameLst>
                                      </p:cBhvr>
                                      <p:tavLst>
                                        <p:tav tm="0">
                                          <p:val>
                                            <p:strVal val="ppt_y"/>
                                          </p:val>
                                        </p:tav>
                                        <p:tav tm="100000">
                                          <p:val>
                                            <p:strVal val="ppt_y+.1"/>
                                          </p:val>
                                        </p:tav>
                                      </p:tavLst>
                                    </p:anim>
                                    <p:set>
                                      <p:cBhvr>
                                        <p:cTn id="144" dur="1" fill="hold">
                                          <p:stCondLst>
                                            <p:cond delay="999"/>
                                          </p:stCondLst>
                                        </p:cTn>
                                        <p:tgtEl>
                                          <p:spTgt spid="37"/>
                                        </p:tgtEl>
                                        <p:attrNameLst>
                                          <p:attrName>style.visibility</p:attrName>
                                        </p:attrNameLst>
                                      </p:cBhvr>
                                      <p:to>
                                        <p:strVal val="hidden"/>
                                      </p:to>
                                    </p:set>
                                  </p:childTnLst>
                                </p:cTn>
                              </p:par>
                              <p:par>
                                <p:cTn id="145" presetID="42" presetClass="exit" presetSubtype="0" fill="hold" grpId="0" nodeType="withEffect">
                                  <p:stCondLst>
                                    <p:cond delay="0"/>
                                  </p:stCondLst>
                                  <p:childTnLst>
                                    <p:animEffect transition="out" filter="fade">
                                      <p:cBhvr>
                                        <p:cTn id="146" dur="1000"/>
                                        <p:tgtEl>
                                          <p:spTgt spid="38"/>
                                        </p:tgtEl>
                                      </p:cBhvr>
                                    </p:animEffect>
                                    <p:anim calcmode="lin" valueType="num">
                                      <p:cBhvr>
                                        <p:cTn id="147" dur="1000"/>
                                        <p:tgtEl>
                                          <p:spTgt spid="38"/>
                                        </p:tgtEl>
                                        <p:attrNameLst>
                                          <p:attrName>ppt_x</p:attrName>
                                        </p:attrNameLst>
                                      </p:cBhvr>
                                      <p:tavLst>
                                        <p:tav tm="0">
                                          <p:val>
                                            <p:strVal val="ppt_x"/>
                                          </p:val>
                                        </p:tav>
                                        <p:tav tm="100000">
                                          <p:val>
                                            <p:strVal val="ppt_x"/>
                                          </p:val>
                                        </p:tav>
                                      </p:tavLst>
                                    </p:anim>
                                    <p:anim calcmode="lin" valueType="num">
                                      <p:cBhvr>
                                        <p:cTn id="148" dur="1000"/>
                                        <p:tgtEl>
                                          <p:spTgt spid="38"/>
                                        </p:tgtEl>
                                        <p:attrNameLst>
                                          <p:attrName>ppt_y</p:attrName>
                                        </p:attrNameLst>
                                      </p:cBhvr>
                                      <p:tavLst>
                                        <p:tav tm="0">
                                          <p:val>
                                            <p:strVal val="ppt_y"/>
                                          </p:val>
                                        </p:tav>
                                        <p:tav tm="100000">
                                          <p:val>
                                            <p:strVal val="ppt_y+.1"/>
                                          </p:val>
                                        </p:tav>
                                      </p:tavLst>
                                    </p:anim>
                                    <p:set>
                                      <p:cBhvr>
                                        <p:cTn id="149" dur="1" fill="hold">
                                          <p:stCondLst>
                                            <p:cond delay="999"/>
                                          </p:stCondLst>
                                        </p:cTn>
                                        <p:tgtEl>
                                          <p:spTgt spid="38"/>
                                        </p:tgtEl>
                                        <p:attrNameLst>
                                          <p:attrName>style.visibility</p:attrName>
                                        </p:attrNameLst>
                                      </p:cBhvr>
                                      <p:to>
                                        <p:strVal val="hidden"/>
                                      </p:to>
                                    </p:set>
                                  </p:childTnLst>
                                </p:cTn>
                              </p:par>
                              <p:par>
                                <p:cTn id="150" presetID="42" presetClass="exit" presetSubtype="0" fill="hold" grpId="0" nodeType="withEffect">
                                  <p:stCondLst>
                                    <p:cond delay="0"/>
                                  </p:stCondLst>
                                  <p:childTnLst>
                                    <p:animEffect transition="out" filter="fade">
                                      <p:cBhvr>
                                        <p:cTn id="151" dur="1000"/>
                                        <p:tgtEl>
                                          <p:spTgt spid="39"/>
                                        </p:tgtEl>
                                      </p:cBhvr>
                                    </p:animEffect>
                                    <p:anim calcmode="lin" valueType="num">
                                      <p:cBhvr>
                                        <p:cTn id="152" dur="1000"/>
                                        <p:tgtEl>
                                          <p:spTgt spid="39"/>
                                        </p:tgtEl>
                                        <p:attrNameLst>
                                          <p:attrName>ppt_x</p:attrName>
                                        </p:attrNameLst>
                                      </p:cBhvr>
                                      <p:tavLst>
                                        <p:tav tm="0">
                                          <p:val>
                                            <p:strVal val="ppt_x"/>
                                          </p:val>
                                        </p:tav>
                                        <p:tav tm="100000">
                                          <p:val>
                                            <p:strVal val="ppt_x"/>
                                          </p:val>
                                        </p:tav>
                                      </p:tavLst>
                                    </p:anim>
                                    <p:anim calcmode="lin" valueType="num">
                                      <p:cBhvr>
                                        <p:cTn id="153" dur="1000"/>
                                        <p:tgtEl>
                                          <p:spTgt spid="39"/>
                                        </p:tgtEl>
                                        <p:attrNameLst>
                                          <p:attrName>ppt_y</p:attrName>
                                        </p:attrNameLst>
                                      </p:cBhvr>
                                      <p:tavLst>
                                        <p:tav tm="0">
                                          <p:val>
                                            <p:strVal val="ppt_y"/>
                                          </p:val>
                                        </p:tav>
                                        <p:tav tm="100000">
                                          <p:val>
                                            <p:strVal val="ppt_y+.1"/>
                                          </p:val>
                                        </p:tav>
                                      </p:tavLst>
                                    </p:anim>
                                    <p:set>
                                      <p:cBhvr>
                                        <p:cTn id="154" dur="1" fill="hold">
                                          <p:stCondLst>
                                            <p:cond delay="999"/>
                                          </p:stCondLst>
                                        </p:cTn>
                                        <p:tgtEl>
                                          <p:spTgt spid="39"/>
                                        </p:tgtEl>
                                        <p:attrNameLst>
                                          <p:attrName>style.visibility</p:attrName>
                                        </p:attrNameLst>
                                      </p:cBhvr>
                                      <p:to>
                                        <p:strVal val="hidden"/>
                                      </p:to>
                                    </p:set>
                                  </p:childTnLst>
                                </p:cTn>
                              </p:par>
                              <p:par>
                                <p:cTn id="155" presetID="42" presetClass="exit" presetSubtype="0" fill="hold" grpId="0" nodeType="withEffect">
                                  <p:stCondLst>
                                    <p:cond delay="0"/>
                                  </p:stCondLst>
                                  <p:childTnLst>
                                    <p:animEffect transition="out" filter="fade">
                                      <p:cBhvr>
                                        <p:cTn id="156" dur="1000"/>
                                        <p:tgtEl>
                                          <p:spTgt spid="40"/>
                                        </p:tgtEl>
                                      </p:cBhvr>
                                    </p:animEffect>
                                    <p:anim calcmode="lin" valueType="num">
                                      <p:cBhvr>
                                        <p:cTn id="157" dur="1000"/>
                                        <p:tgtEl>
                                          <p:spTgt spid="40"/>
                                        </p:tgtEl>
                                        <p:attrNameLst>
                                          <p:attrName>ppt_x</p:attrName>
                                        </p:attrNameLst>
                                      </p:cBhvr>
                                      <p:tavLst>
                                        <p:tav tm="0">
                                          <p:val>
                                            <p:strVal val="ppt_x"/>
                                          </p:val>
                                        </p:tav>
                                        <p:tav tm="100000">
                                          <p:val>
                                            <p:strVal val="ppt_x"/>
                                          </p:val>
                                        </p:tav>
                                      </p:tavLst>
                                    </p:anim>
                                    <p:anim calcmode="lin" valueType="num">
                                      <p:cBhvr>
                                        <p:cTn id="158" dur="1000"/>
                                        <p:tgtEl>
                                          <p:spTgt spid="40"/>
                                        </p:tgtEl>
                                        <p:attrNameLst>
                                          <p:attrName>ppt_y</p:attrName>
                                        </p:attrNameLst>
                                      </p:cBhvr>
                                      <p:tavLst>
                                        <p:tav tm="0">
                                          <p:val>
                                            <p:strVal val="ppt_y"/>
                                          </p:val>
                                        </p:tav>
                                        <p:tav tm="100000">
                                          <p:val>
                                            <p:strVal val="ppt_y+.1"/>
                                          </p:val>
                                        </p:tav>
                                      </p:tavLst>
                                    </p:anim>
                                    <p:set>
                                      <p:cBhvr>
                                        <p:cTn id="159" dur="1" fill="hold">
                                          <p:stCondLst>
                                            <p:cond delay="999"/>
                                          </p:stCondLst>
                                        </p:cTn>
                                        <p:tgtEl>
                                          <p:spTgt spid="40"/>
                                        </p:tgtEl>
                                        <p:attrNameLst>
                                          <p:attrName>style.visibility</p:attrName>
                                        </p:attrNameLst>
                                      </p:cBhvr>
                                      <p:to>
                                        <p:strVal val="hidden"/>
                                      </p:to>
                                    </p:set>
                                  </p:childTnLst>
                                </p:cTn>
                              </p:par>
                              <p:par>
                                <p:cTn id="160" presetID="42" presetClass="exit" presetSubtype="0" fill="hold" grpId="0" nodeType="withEffect">
                                  <p:stCondLst>
                                    <p:cond delay="0"/>
                                  </p:stCondLst>
                                  <p:childTnLst>
                                    <p:animEffect transition="out" filter="fade">
                                      <p:cBhvr>
                                        <p:cTn id="161" dur="1000"/>
                                        <p:tgtEl>
                                          <p:spTgt spid="41"/>
                                        </p:tgtEl>
                                      </p:cBhvr>
                                    </p:animEffect>
                                    <p:anim calcmode="lin" valueType="num">
                                      <p:cBhvr>
                                        <p:cTn id="162" dur="1000"/>
                                        <p:tgtEl>
                                          <p:spTgt spid="41"/>
                                        </p:tgtEl>
                                        <p:attrNameLst>
                                          <p:attrName>ppt_x</p:attrName>
                                        </p:attrNameLst>
                                      </p:cBhvr>
                                      <p:tavLst>
                                        <p:tav tm="0">
                                          <p:val>
                                            <p:strVal val="ppt_x"/>
                                          </p:val>
                                        </p:tav>
                                        <p:tav tm="100000">
                                          <p:val>
                                            <p:strVal val="ppt_x"/>
                                          </p:val>
                                        </p:tav>
                                      </p:tavLst>
                                    </p:anim>
                                    <p:anim calcmode="lin" valueType="num">
                                      <p:cBhvr>
                                        <p:cTn id="163" dur="1000"/>
                                        <p:tgtEl>
                                          <p:spTgt spid="41"/>
                                        </p:tgtEl>
                                        <p:attrNameLst>
                                          <p:attrName>ppt_y</p:attrName>
                                        </p:attrNameLst>
                                      </p:cBhvr>
                                      <p:tavLst>
                                        <p:tav tm="0">
                                          <p:val>
                                            <p:strVal val="ppt_y"/>
                                          </p:val>
                                        </p:tav>
                                        <p:tav tm="100000">
                                          <p:val>
                                            <p:strVal val="ppt_y+.1"/>
                                          </p:val>
                                        </p:tav>
                                      </p:tavLst>
                                    </p:anim>
                                    <p:set>
                                      <p:cBhvr>
                                        <p:cTn id="164" dur="1" fill="hold">
                                          <p:stCondLst>
                                            <p:cond delay="999"/>
                                          </p:stCondLst>
                                        </p:cTn>
                                        <p:tgtEl>
                                          <p:spTgt spid="41"/>
                                        </p:tgtEl>
                                        <p:attrNameLst>
                                          <p:attrName>style.visibility</p:attrName>
                                        </p:attrNameLst>
                                      </p:cBhvr>
                                      <p:to>
                                        <p:strVal val="hidden"/>
                                      </p:to>
                                    </p:set>
                                  </p:childTnLst>
                                </p:cTn>
                              </p:par>
                              <p:par>
                                <p:cTn id="165" presetID="42" presetClass="exit" presetSubtype="0" fill="hold" grpId="0" nodeType="withEffect">
                                  <p:stCondLst>
                                    <p:cond delay="0"/>
                                  </p:stCondLst>
                                  <p:childTnLst>
                                    <p:animEffect transition="out" filter="fade">
                                      <p:cBhvr>
                                        <p:cTn id="166" dur="1000"/>
                                        <p:tgtEl>
                                          <p:spTgt spid="42"/>
                                        </p:tgtEl>
                                      </p:cBhvr>
                                    </p:animEffect>
                                    <p:anim calcmode="lin" valueType="num">
                                      <p:cBhvr>
                                        <p:cTn id="167" dur="1000"/>
                                        <p:tgtEl>
                                          <p:spTgt spid="42"/>
                                        </p:tgtEl>
                                        <p:attrNameLst>
                                          <p:attrName>ppt_x</p:attrName>
                                        </p:attrNameLst>
                                      </p:cBhvr>
                                      <p:tavLst>
                                        <p:tav tm="0">
                                          <p:val>
                                            <p:strVal val="ppt_x"/>
                                          </p:val>
                                        </p:tav>
                                        <p:tav tm="100000">
                                          <p:val>
                                            <p:strVal val="ppt_x"/>
                                          </p:val>
                                        </p:tav>
                                      </p:tavLst>
                                    </p:anim>
                                    <p:anim calcmode="lin" valueType="num">
                                      <p:cBhvr>
                                        <p:cTn id="168" dur="1000"/>
                                        <p:tgtEl>
                                          <p:spTgt spid="42"/>
                                        </p:tgtEl>
                                        <p:attrNameLst>
                                          <p:attrName>ppt_y</p:attrName>
                                        </p:attrNameLst>
                                      </p:cBhvr>
                                      <p:tavLst>
                                        <p:tav tm="0">
                                          <p:val>
                                            <p:strVal val="ppt_y"/>
                                          </p:val>
                                        </p:tav>
                                        <p:tav tm="100000">
                                          <p:val>
                                            <p:strVal val="ppt_y+.1"/>
                                          </p:val>
                                        </p:tav>
                                      </p:tavLst>
                                    </p:anim>
                                    <p:set>
                                      <p:cBhvr>
                                        <p:cTn id="169" dur="1" fill="hold">
                                          <p:stCondLst>
                                            <p:cond delay="999"/>
                                          </p:stCondLst>
                                        </p:cTn>
                                        <p:tgtEl>
                                          <p:spTgt spid="42"/>
                                        </p:tgtEl>
                                        <p:attrNameLst>
                                          <p:attrName>style.visibility</p:attrName>
                                        </p:attrNameLst>
                                      </p:cBhvr>
                                      <p:to>
                                        <p:strVal val="hidden"/>
                                      </p:to>
                                    </p:set>
                                  </p:childTnLst>
                                </p:cTn>
                              </p:par>
                              <p:par>
                                <p:cTn id="170" presetID="42" presetClass="exit" presetSubtype="0" fill="hold" grpId="0" nodeType="withEffect">
                                  <p:stCondLst>
                                    <p:cond delay="0"/>
                                  </p:stCondLst>
                                  <p:childTnLst>
                                    <p:animEffect transition="out" filter="fade">
                                      <p:cBhvr>
                                        <p:cTn id="171" dur="1000"/>
                                        <p:tgtEl>
                                          <p:spTgt spid="43"/>
                                        </p:tgtEl>
                                      </p:cBhvr>
                                    </p:animEffect>
                                    <p:anim calcmode="lin" valueType="num">
                                      <p:cBhvr>
                                        <p:cTn id="172" dur="1000"/>
                                        <p:tgtEl>
                                          <p:spTgt spid="43"/>
                                        </p:tgtEl>
                                        <p:attrNameLst>
                                          <p:attrName>ppt_x</p:attrName>
                                        </p:attrNameLst>
                                      </p:cBhvr>
                                      <p:tavLst>
                                        <p:tav tm="0">
                                          <p:val>
                                            <p:strVal val="ppt_x"/>
                                          </p:val>
                                        </p:tav>
                                        <p:tav tm="100000">
                                          <p:val>
                                            <p:strVal val="ppt_x"/>
                                          </p:val>
                                        </p:tav>
                                      </p:tavLst>
                                    </p:anim>
                                    <p:anim calcmode="lin" valueType="num">
                                      <p:cBhvr>
                                        <p:cTn id="173" dur="1000"/>
                                        <p:tgtEl>
                                          <p:spTgt spid="43"/>
                                        </p:tgtEl>
                                        <p:attrNameLst>
                                          <p:attrName>ppt_y</p:attrName>
                                        </p:attrNameLst>
                                      </p:cBhvr>
                                      <p:tavLst>
                                        <p:tav tm="0">
                                          <p:val>
                                            <p:strVal val="ppt_y"/>
                                          </p:val>
                                        </p:tav>
                                        <p:tav tm="100000">
                                          <p:val>
                                            <p:strVal val="ppt_y+.1"/>
                                          </p:val>
                                        </p:tav>
                                      </p:tavLst>
                                    </p:anim>
                                    <p:set>
                                      <p:cBhvr>
                                        <p:cTn id="174" dur="1" fill="hold">
                                          <p:stCondLst>
                                            <p:cond delay="999"/>
                                          </p:stCondLst>
                                        </p:cTn>
                                        <p:tgtEl>
                                          <p:spTgt spid="43"/>
                                        </p:tgtEl>
                                        <p:attrNameLst>
                                          <p:attrName>style.visibility</p:attrName>
                                        </p:attrNameLst>
                                      </p:cBhvr>
                                      <p:to>
                                        <p:strVal val="hidden"/>
                                      </p:to>
                                    </p:set>
                                  </p:childTnLst>
                                </p:cTn>
                              </p:par>
                              <p:par>
                                <p:cTn id="175" presetID="42" presetClass="exit" presetSubtype="0" fill="hold" grpId="0" nodeType="withEffect">
                                  <p:stCondLst>
                                    <p:cond delay="0"/>
                                  </p:stCondLst>
                                  <p:childTnLst>
                                    <p:animEffect transition="out" filter="fade">
                                      <p:cBhvr>
                                        <p:cTn id="176" dur="1000"/>
                                        <p:tgtEl>
                                          <p:spTgt spid="44"/>
                                        </p:tgtEl>
                                      </p:cBhvr>
                                    </p:animEffect>
                                    <p:anim calcmode="lin" valueType="num">
                                      <p:cBhvr>
                                        <p:cTn id="177" dur="1000"/>
                                        <p:tgtEl>
                                          <p:spTgt spid="44"/>
                                        </p:tgtEl>
                                        <p:attrNameLst>
                                          <p:attrName>ppt_x</p:attrName>
                                        </p:attrNameLst>
                                      </p:cBhvr>
                                      <p:tavLst>
                                        <p:tav tm="0">
                                          <p:val>
                                            <p:strVal val="ppt_x"/>
                                          </p:val>
                                        </p:tav>
                                        <p:tav tm="100000">
                                          <p:val>
                                            <p:strVal val="ppt_x"/>
                                          </p:val>
                                        </p:tav>
                                      </p:tavLst>
                                    </p:anim>
                                    <p:anim calcmode="lin" valueType="num">
                                      <p:cBhvr>
                                        <p:cTn id="178" dur="1000"/>
                                        <p:tgtEl>
                                          <p:spTgt spid="44"/>
                                        </p:tgtEl>
                                        <p:attrNameLst>
                                          <p:attrName>ppt_y</p:attrName>
                                        </p:attrNameLst>
                                      </p:cBhvr>
                                      <p:tavLst>
                                        <p:tav tm="0">
                                          <p:val>
                                            <p:strVal val="ppt_y"/>
                                          </p:val>
                                        </p:tav>
                                        <p:tav tm="100000">
                                          <p:val>
                                            <p:strVal val="ppt_y+.1"/>
                                          </p:val>
                                        </p:tav>
                                      </p:tavLst>
                                    </p:anim>
                                    <p:set>
                                      <p:cBhvr>
                                        <p:cTn id="179" dur="1" fill="hold">
                                          <p:stCondLst>
                                            <p:cond delay="999"/>
                                          </p:stCondLst>
                                        </p:cTn>
                                        <p:tgtEl>
                                          <p:spTgt spid="44"/>
                                        </p:tgtEl>
                                        <p:attrNameLst>
                                          <p:attrName>style.visibility</p:attrName>
                                        </p:attrNameLst>
                                      </p:cBhvr>
                                      <p:to>
                                        <p:strVal val="hidden"/>
                                      </p:to>
                                    </p:set>
                                  </p:childTnLst>
                                </p:cTn>
                              </p:par>
                              <p:par>
                                <p:cTn id="180" presetID="42" presetClass="exit" presetSubtype="0" fill="hold" grpId="0" nodeType="withEffect">
                                  <p:stCondLst>
                                    <p:cond delay="0"/>
                                  </p:stCondLst>
                                  <p:childTnLst>
                                    <p:animEffect transition="out" filter="fade">
                                      <p:cBhvr>
                                        <p:cTn id="181" dur="1000"/>
                                        <p:tgtEl>
                                          <p:spTgt spid="45"/>
                                        </p:tgtEl>
                                      </p:cBhvr>
                                    </p:animEffect>
                                    <p:anim calcmode="lin" valueType="num">
                                      <p:cBhvr>
                                        <p:cTn id="182" dur="1000"/>
                                        <p:tgtEl>
                                          <p:spTgt spid="45"/>
                                        </p:tgtEl>
                                        <p:attrNameLst>
                                          <p:attrName>ppt_x</p:attrName>
                                        </p:attrNameLst>
                                      </p:cBhvr>
                                      <p:tavLst>
                                        <p:tav tm="0">
                                          <p:val>
                                            <p:strVal val="ppt_x"/>
                                          </p:val>
                                        </p:tav>
                                        <p:tav tm="100000">
                                          <p:val>
                                            <p:strVal val="ppt_x"/>
                                          </p:val>
                                        </p:tav>
                                      </p:tavLst>
                                    </p:anim>
                                    <p:anim calcmode="lin" valueType="num">
                                      <p:cBhvr>
                                        <p:cTn id="183" dur="1000"/>
                                        <p:tgtEl>
                                          <p:spTgt spid="45"/>
                                        </p:tgtEl>
                                        <p:attrNameLst>
                                          <p:attrName>ppt_y</p:attrName>
                                        </p:attrNameLst>
                                      </p:cBhvr>
                                      <p:tavLst>
                                        <p:tav tm="0">
                                          <p:val>
                                            <p:strVal val="ppt_y"/>
                                          </p:val>
                                        </p:tav>
                                        <p:tav tm="100000">
                                          <p:val>
                                            <p:strVal val="ppt_y+.1"/>
                                          </p:val>
                                        </p:tav>
                                      </p:tavLst>
                                    </p:anim>
                                    <p:set>
                                      <p:cBhvr>
                                        <p:cTn id="184" dur="1" fill="hold">
                                          <p:stCondLst>
                                            <p:cond delay="999"/>
                                          </p:stCondLst>
                                        </p:cTn>
                                        <p:tgtEl>
                                          <p:spTgt spid="45"/>
                                        </p:tgtEl>
                                        <p:attrNameLst>
                                          <p:attrName>style.visibility</p:attrName>
                                        </p:attrNameLst>
                                      </p:cBhvr>
                                      <p:to>
                                        <p:strVal val="hidden"/>
                                      </p:to>
                                    </p:set>
                                  </p:childTnLst>
                                </p:cTn>
                              </p:par>
                              <p:par>
                                <p:cTn id="185" presetID="42" presetClass="exit" presetSubtype="0" fill="hold" grpId="0" nodeType="withEffect">
                                  <p:stCondLst>
                                    <p:cond delay="0"/>
                                  </p:stCondLst>
                                  <p:childTnLst>
                                    <p:animEffect transition="out" filter="fade">
                                      <p:cBhvr>
                                        <p:cTn id="186" dur="1000"/>
                                        <p:tgtEl>
                                          <p:spTgt spid="46"/>
                                        </p:tgtEl>
                                      </p:cBhvr>
                                    </p:animEffect>
                                    <p:anim calcmode="lin" valueType="num">
                                      <p:cBhvr>
                                        <p:cTn id="187" dur="1000"/>
                                        <p:tgtEl>
                                          <p:spTgt spid="46"/>
                                        </p:tgtEl>
                                        <p:attrNameLst>
                                          <p:attrName>ppt_x</p:attrName>
                                        </p:attrNameLst>
                                      </p:cBhvr>
                                      <p:tavLst>
                                        <p:tav tm="0">
                                          <p:val>
                                            <p:strVal val="ppt_x"/>
                                          </p:val>
                                        </p:tav>
                                        <p:tav tm="100000">
                                          <p:val>
                                            <p:strVal val="ppt_x"/>
                                          </p:val>
                                        </p:tav>
                                      </p:tavLst>
                                    </p:anim>
                                    <p:anim calcmode="lin" valueType="num">
                                      <p:cBhvr>
                                        <p:cTn id="188" dur="1000"/>
                                        <p:tgtEl>
                                          <p:spTgt spid="46"/>
                                        </p:tgtEl>
                                        <p:attrNameLst>
                                          <p:attrName>ppt_y</p:attrName>
                                        </p:attrNameLst>
                                      </p:cBhvr>
                                      <p:tavLst>
                                        <p:tav tm="0">
                                          <p:val>
                                            <p:strVal val="ppt_y"/>
                                          </p:val>
                                        </p:tav>
                                        <p:tav tm="100000">
                                          <p:val>
                                            <p:strVal val="ppt_y+.1"/>
                                          </p:val>
                                        </p:tav>
                                      </p:tavLst>
                                    </p:anim>
                                    <p:set>
                                      <p:cBhvr>
                                        <p:cTn id="189" dur="1" fill="hold">
                                          <p:stCondLst>
                                            <p:cond delay="999"/>
                                          </p:stCondLst>
                                        </p:cTn>
                                        <p:tgtEl>
                                          <p:spTgt spid="46"/>
                                        </p:tgtEl>
                                        <p:attrNameLst>
                                          <p:attrName>style.visibility</p:attrName>
                                        </p:attrNameLst>
                                      </p:cBhvr>
                                      <p:to>
                                        <p:strVal val="hidden"/>
                                      </p:to>
                                    </p:set>
                                  </p:childTnLst>
                                </p:cTn>
                              </p:par>
                              <p:par>
                                <p:cTn id="190" presetID="42" presetClass="exit" presetSubtype="0" fill="hold" grpId="0" nodeType="withEffect">
                                  <p:stCondLst>
                                    <p:cond delay="0"/>
                                  </p:stCondLst>
                                  <p:childTnLst>
                                    <p:animEffect transition="out" filter="fade">
                                      <p:cBhvr>
                                        <p:cTn id="191" dur="1000"/>
                                        <p:tgtEl>
                                          <p:spTgt spid="48"/>
                                        </p:tgtEl>
                                      </p:cBhvr>
                                    </p:animEffect>
                                    <p:anim calcmode="lin" valueType="num">
                                      <p:cBhvr>
                                        <p:cTn id="192" dur="1000"/>
                                        <p:tgtEl>
                                          <p:spTgt spid="48"/>
                                        </p:tgtEl>
                                        <p:attrNameLst>
                                          <p:attrName>ppt_x</p:attrName>
                                        </p:attrNameLst>
                                      </p:cBhvr>
                                      <p:tavLst>
                                        <p:tav tm="0">
                                          <p:val>
                                            <p:strVal val="ppt_x"/>
                                          </p:val>
                                        </p:tav>
                                        <p:tav tm="100000">
                                          <p:val>
                                            <p:strVal val="ppt_x"/>
                                          </p:val>
                                        </p:tav>
                                      </p:tavLst>
                                    </p:anim>
                                    <p:anim calcmode="lin" valueType="num">
                                      <p:cBhvr>
                                        <p:cTn id="193" dur="1000"/>
                                        <p:tgtEl>
                                          <p:spTgt spid="48"/>
                                        </p:tgtEl>
                                        <p:attrNameLst>
                                          <p:attrName>ppt_y</p:attrName>
                                        </p:attrNameLst>
                                      </p:cBhvr>
                                      <p:tavLst>
                                        <p:tav tm="0">
                                          <p:val>
                                            <p:strVal val="ppt_y"/>
                                          </p:val>
                                        </p:tav>
                                        <p:tav tm="100000">
                                          <p:val>
                                            <p:strVal val="ppt_y+.1"/>
                                          </p:val>
                                        </p:tav>
                                      </p:tavLst>
                                    </p:anim>
                                    <p:set>
                                      <p:cBhvr>
                                        <p:cTn id="194" dur="1" fill="hold">
                                          <p:stCondLst>
                                            <p:cond delay="999"/>
                                          </p:stCondLst>
                                        </p:cTn>
                                        <p:tgtEl>
                                          <p:spTgt spid="48"/>
                                        </p:tgtEl>
                                        <p:attrNameLst>
                                          <p:attrName>style.visibility</p:attrName>
                                        </p:attrNameLst>
                                      </p:cBhvr>
                                      <p:to>
                                        <p:strVal val="hidden"/>
                                      </p:to>
                                    </p:set>
                                  </p:childTnLst>
                                </p:cTn>
                              </p:par>
                              <p:par>
                                <p:cTn id="195" presetID="42" presetClass="exit" presetSubtype="0" fill="hold" grpId="0" nodeType="withEffect">
                                  <p:stCondLst>
                                    <p:cond delay="0"/>
                                  </p:stCondLst>
                                  <p:childTnLst>
                                    <p:animEffect transition="out" filter="fade">
                                      <p:cBhvr>
                                        <p:cTn id="196" dur="1000"/>
                                        <p:tgtEl>
                                          <p:spTgt spid="50"/>
                                        </p:tgtEl>
                                      </p:cBhvr>
                                    </p:animEffect>
                                    <p:anim calcmode="lin" valueType="num">
                                      <p:cBhvr>
                                        <p:cTn id="197" dur="1000"/>
                                        <p:tgtEl>
                                          <p:spTgt spid="50"/>
                                        </p:tgtEl>
                                        <p:attrNameLst>
                                          <p:attrName>ppt_x</p:attrName>
                                        </p:attrNameLst>
                                      </p:cBhvr>
                                      <p:tavLst>
                                        <p:tav tm="0">
                                          <p:val>
                                            <p:strVal val="ppt_x"/>
                                          </p:val>
                                        </p:tav>
                                        <p:tav tm="100000">
                                          <p:val>
                                            <p:strVal val="ppt_x"/>
                                          </p:val>
                                        </p:tav>
                                      </p:tavLst>
                                    </p:anim>
                                    <p:anim calcmode="lin" valueType="num">
                                      <p:cBhvr>
                                        <p:cTn id="198" dur="1000"/>
                                        <p:tgtEl>
                                          <p:spTgt spid="50"/>
                                        </p:tgtEl>
                                        <p:attrNameLst>
                                          <p:attrName>ppt_y</p:attrName>
                                        </p:attrNameLst>
                                      </p:cBhvr>
                                      <p:tavLst>
                                        <p:tav tm="0">
                                          <p:val>
                                            <p:strVal val="ppt_y"/>
                                          </p:val>
                                        </p:tav>
                                        <p:tav tm="100000">
                                          <p:val>
                                            <p:strVal val="ppt_y+.1"/>
                                          </p:val>
                                        </p:tav>
                                      </p:tavLst>
                                    </p:anim>
                                    <p:set>
                                      <p:cBhvr>
                                        <p:cTn id="199" dur="1" fill="hold">
                                          <p:stCondLst>
                                            <p:cond delay="999"/>
                                          </p:stCondLst>
                                        </p:cTn>
                                        <p:tgtEl>
                                          <p:spTgt spid="50"/>
                                        </p:tgtEl>
                                        <p:attrNameLst>
                                          <p:attrName>style.visibility</p:attrName>
                                        </p:attrNameLst>
                                      </p:cBhvr>
                                      <p:to>
                                        <p:strVal val="hidden"/>
                                      </p:to>
                                    </p:set>
                                  </p:childTnLst>
                                </p:cTn>
                              </p:par>
                              <p:par>
                                <p:cTn id="200" presetID="42" presetClass="exit" presetSubtype="0" fill="hold" grpId="0" nodeType="withEffect">
                                  <p:stCondLst>
                                    <p:cond delay="0"/>
                                  </p:stCondLst>
                                  <p:childTnLst>
                                    <p:animEffect transition="out" filter="fade">
                                      <p:cBhvr>
                                        <p:cTn id="201" dur="1000"/>
                                        <p:tgtEl>
                                          <p:spTgt spid="51"/>
                                        </p:tgtEl>
                                      </p:cBhvr>
                                    </p:animEffect>
                                    <p:anim calcmode="lin" valueType="num">
                                      <p:cBhvr>
                                        <p:cTn id="202" dur="1000"/>
                                        <p:tgtEl>
                                          <p:spTgt spid="51"/>
                                        </p:tgtEl>
                                        <p:attrNameLst>
                                          <p:attrName>ppt_x</p:attrName>
                                        </p:attrNameLst>
                                      </p:cBhvr>
                                      <p:tavLst>
                                        <p:tav tm="0">
                                          <p:val>
                                            <p:strVal val="ppt_x"/>
                                          </p:val>
                                        </p:tav>
                                        <p:tav tm="100000">
                                          <p:val>
                                            <p:strVal val="ppt_x"/>
                                          </p:val>
                                        </p:tav>
                                      </p:tavLst>
                                    </p:anim>
                                    <p:anim calcmode="lin" valueType="num">
                                      <p:cBhvr>
                                        <p:cTn id="203" dur="1000"/>
                                        <p:tgtEl>
                                          <p:spTgt spid="51"/>
                                        </p:tgtEl>
                                        <p:attrNameLst>
                                          <p:attrName>ppt_y</p:attrName>
                                        </p:attrNameLst>
                                      </p:cBhvr>
                                      <p:tavLst>
                                        <p:tav tm="0">
                                          <p:val>
                                            <p:strVal val="ppt_y"/>
                                          </p:val>
                                        </p:tav>
                                        <p:tav tm="100000">
                                          <p:val>
                                            <p:strVal val="ppt_y+.1"/>
                                          </p:val>
                                        </p:tav>
                                      </p:tavLst>
                                    </p:anim>
                                    <p:set>
                                      <p:cBhvr>
                                        <p:cTn id="204" dur="1" fill="hold">
                                          <p:stCondLst>
                                            <p:cond delay="999"/>
                                          </p:stCondLst>
                                        </p:cTn>
                                        <p:tgtEl>
                                          <p:spTgt spid="51"/>
                                        </p:tgtEl>
                                        <p:attrNameLst>
                                          <p:attrName>style.visibility</p:attrName>
                                        </p:attrNameLst>
                                      </p:cBhvr>
                                      <p:to>
                                        <p:strVal val="hidden"/>
                                      </p:to>
                                    </p:set>
                                  </p:childTnLst>
                                </p:cTn>
                              </p:par>
                              <p:par>
                                <p:cTn id="205" presetID="42" presetClass="exit" presetSubtype="0" fill="hold" grpId="0" nodeType="withEffect">
                                  <p:stCondLst>
                                    <p:cond delay="0"/>
                                  </p:stCondLst>
                                  <p:childTnLst>
                                    <p:animEffect transition="out" filter="fade">
                                      <p:cBhvr>
                                        <p:cTn id="206" dur="1000"/>
                                        <p:tgtEl>
                                          <p:spTgt spid="52"/>
                                        </p:tgtEl>
                                      </p:cBhvr>
                                    </p:animEffect>
                                    <p:anim calcmode="lin" valueType="num">
                                      <p:cBhvr>
                                        <p:cTn id="207" dur="1000"/>
                                        <p:tgtEl>
                                          <p:spTgt spid="52"/>
                                        </p:tgtEl>
                                        <p:attrNameLst>
                                          <p:attrName>ppt_x</p:attrName>
                                        </p:attrNameLst>
                                      </p:cBhvr>
                                      <p:tavLst>
                                        <p:tav tm="0">
                                          <p:val>
                                            <p:strVal val="ppt_x"/>
                                          </p:val>
                                        </p:tav>
                                        <p:tav tm="100000">
                                          <p:val>
                                            <p:strVal val="ppt_x"/>
                                          </p:val>
                                        </p:tav>
                                      </p:tavLst>
                                    </p:anim>
                                    <p:anim calcmode="lin" valueType="num">
                                      <p:cBhvr>
                                        <p:cTn id="208" dur="1000"/>
                                        <p:tgtEl>
                                          <p:spTgt spid="52"/>
                                        </p:tgtEl>
                                        <p:attrNameLst>
                                          <p:attrName>ppt_y</p:attrName>
                                        </p:attrNameLst>
                                      </p:cBhvr>
                                      <p:tavLst>
                                        <p:tav tm="0">
                                          <p:val>
                                            <p:strVal val="ppt_y"/>
                                          </p:val>
                                        </p:tav>
                                        <p:tav tm="100000">
                                          <p:val>
                                            <p:strVal val="ppt_y+.1"/>
                                          </p:val>
                                        </p:tav>
                                      </p:tavLst>
                                    </p:anim>
                                    <p:set>
                                      <p:cBhvr>
                                        <p:cTn id="209" dur="1" fill="hold">
                                          <p:stCondLst>
                                            <p:cond delay="999"/>
                                          </p:stCondLst>
                                        </p:cTn>
                                        <p:tgtEl>
                                          <p:spTgt spid="52"/>
                                        </p:tgtEl>
                                        <p:attrNameLst>
                                          <p:attrName>style.visibility</p:attrName>
                                        </p:attrNameLst>
                                      </p:cBhvr>
                                      <p:to>
                                        <p:strVal val="hidden"/>
                                      </p:to>
                                    </p:set>
                                  </p:childTnLst>
                                </p:cTn>
                              </p:par>
                              <p:par>
                                <p:cTn id="210" presetID="42" presetClass="exit" presetSubtype="0" fill="hold" grpId="0" nodeType="withEffect">
                                  <p:stCondLst>
                                    <p:cond delay="0"/>
                                  </p:stCondLst>
                                  <p:childTnLst>
                                    <p:animEffect transition="out" filter="fade">
                                      <p:cBhvr>
                                        <p:cTn id="211" dur="1000"/>
                                        <p:tgtEl>
                                          <p:spTgt spid="53"/>
                                        </p:tgtEl>
                                      </p:cBhvr>
                                    </p:animEffect>
                                    <p:anim calcmode="lin" valueType="num">
                                      <p:cBhvr>
                                        <p:cTn id="212" dur="1000"/>
                                        <p:tgtEl>
                                          <p:spTgt spid="53"/>
                                        </p:tgtEl>
                                        <p:attrNameLst>
                                          <p:attrName>ppt_x</p:attrName>
                                        </p:attrNameLst>
                                      </p:cBhvr>
                                      <p:tavLst>
                                        <p:tav tm="0">
                                          <p:val>
                                            <p:strVal val="ppt_x"/>
                                          </p:val>
                                        </p:tav>
                                        <p:tav tm="100000">
                                          <p:val>
                                            <p:strVal val="ppt_x"/>
                                          </p:val>
                                        </p:tav>
                                      </p:tavLst>
                                    </p:anim>
                                    <p:anim calcmode="lin" valueType="num">
                                      <p:cBhvr>
                                        <p:cTn id="213" dur="1000"/>
                                        <p:tgtEl>
                                          <p:spTgt spid="53"/>
                                        </p:tgtEl>
                                        <p:attrNameLst>
                                          <p:attrName>ppt_y</p:attrName>
                                        </p:attrNameLst>
                                      </p:cBhvr>
                                      <p:tavLst>
                                        <p:tav tm="0">
                                          <p:val>
                                            <p:strVal val="ppt_y"/>
                                          </p:val>
                                        </p:tav>
                                        <p:tav tm="100000">
                                          <p:val>
                                            <p:strVal val="ppt_y+.1"/>
                                          </p:val>
                                        </p:tav>
                                      </p:tavLst>
                                    </p:anim>
                                    <p:set>
                                      <p:cBhvr>
                                        <p:cTn id="214" dur="1" fill="hold">
                                          <p:stCondLst>
                                            <p:cond delay="999"/>
                                          </p:stCondLst>
                                        </p:cTn>
                                        <p:tgtEl>
                                          <p:spTgt spid="53"/>
                                        </p:tgtEl>
                                        <p:attrNameLst>
                                          <p:attrName>style.visibility</p:attrName>
                                        </p:attrNameLst>
                                      </p:cBhvr>
                                      <p:to>
                                        <p:strVal val="hidden"/>
                                      </p:to>
                                    </p:set>
                                  </p:childTnLst>
                                </p:cTn>
                              </p:par>
                              <p:par>
                                <p:cTn id="215" presetID="42" presetClass="exit" presetSubtype="0" fill="hold" grpId="0" nodeType="withEffect">
                                  <p:stCondLst>
                                    <p:cond delay="0"/>
                                  </p:stCondLst>
                                  <p:childTnLst>
                                    <p:animEffect transition="out" filter="fade">
                                      <p:cBhvr>
                                        <p:cTn id="216" dur="1000"/>
                                        <p:tgtEl>
                                          <p:spTgt spid="55"/>
                                        </p:tgtEl>
                                      </p:cBhvr>
                                    </p:animEffect>
                                    <p:anim calcmode="lin" valueType="num">
                                      <p:cBhvr>
                                        <p:cTn id="217" dur="1000"/>
                                        <p:tgtEl>
                                          <p:spTgt spid="55"/>
                                        </p:tgtEl>
                                        <p:attrNameLst>
                                          <p:attrName>ppt_x</p:attrName>
                                        </p:attrNameLst>
                                      </p:cBhvr>
                                      <p:tavLst>
                                        <p:tav tm="0">
                                          <p:val>
                                            <p:strVal val="ppt_x"/>
                                          </p:val>
                                        </p:tav>
                                        <p:tav tm="100000">
                                          <p:val>
                                            <p:strVal val="ppt_x"/>
                                          </p:val>
                                        </p:tav>
                                      </p:tavLst>
                                    </p:anim>
                                    <p:anim calcmode="lin" valueType="num">
                                      <p:cBhvr>
                                        <p:cTn id="218" dur="1000"/>
                                        <p:tgtEl>
                                          <p:spTgt spid="55"/>
                                        </p:tgtEl>
                                        <p:attrNameLst>
                                          <p:attrName>ppt_y</p:attrName>
                                        </p:attrNameLst>
                                      </p:cBhvr>
                                      <p:tavLst>
                                        <p:tav tm="0">
                                          <p:val>
                                            <p:strVal val="ppt_y"/>
                                          </p:val>
                                        </p:tav>
                                        <p:tav tm="100000">
                                          <p:val>
                                            <p:strVal val="ppt_y+.1"/>
                                          </p:val>
                                        </p:tav>
                                      </p:tavLst>
                                    </p:anim>
                                    <p:set>
                                      <p:cBhvr>
                                        <p:cTn id="219" dur="1" fill="hold">
                                          <p:stCondLst>
                                            <p:cond delay="999"/>
                                          </p:stCondLst>
                                        </p:cTn>
                                        <p:tgtEl>
                                          <p:spTgt spid="55"/>
                                        </p:tgtEl>
                                        <p:attrNameLst>
                                          <p:attrName>style.visibility</p:attrName>
                                        </p:attrNameLst>
                                      </p:cBhvr>
                                      <p:to>
                                        <p:strVal val="hidden"/>
                                      </p:to>
                                    </p:set>
                                  </p:childTnLst>
                                </p:cTn>
                              </p:par>
                              <p:par>
                                <p:cTn id="220" presetID="42" presetClass="exit" presetSubtype="0" fill="hold" grpId="0" nodeType="withEffect">
                                  <p:stCondLst>
                                    <p:cond delay="0"/>
                                  </p:stCondLst>
                                  <p:childTnLst>
                                    <p:animEffect transition="out" filter="fade">
                                      <p:cBhvr>
                                        <p:cTn id="221" dur="1000"/>
                                        <p:tgtEl>
                                          <p:spTgt spid="56"/>
                                        </p:tgtEl>
                                      </p:cBhvr>
                                    </p:animEffect>
                                    <p:anim calcmode="lin" valueType="num">
                                      <p:cBhvr>
                                        <p:cTn id="222" dur="1000"/>
                                        <p:tgtEl>
                                          <p:spTgt spid="56"/>
                                        </p:tgtEl>
                                        <p:attrNameLst>
                                          <p:attrName>ppt_x</p:attrName>
                                        </p:attrNameLst>
                                      </p:cBhvr>
                                      <p:tavLst>
                                        <p:tav tm="0">
                                          <p:val>
                                            <p:strVal val="ppt_x"/>
                                          </p:val>
                                        </p:tav>
                                        <p:tav tm="100000">
                                          <p:val>
                                            <p:strVal val="ppt_x"/>
                                          </p:val>
                                        </p:tav>
                                      </p:tavLst>
                                    </p:anim>
                                    <p:anim calcmode="lin" valueType="num">
                                      <p:cBhvr>
                                        <p:cTn id="223" dur="1000"/>
                                        <p:tgtEl>
                                          <p:spTgt spid="56"/>
                                        </p:tgtEl>
                                        <p:attrNameLst>
                                          <p:attrName>ppt_y</p:attrName>
                                        </p:attrNameLst>
                                      </p:cBhvr>
                                      <p:tavLst>
                                        <p:tav tm="0">
                                          <p:val>
                                            <p:strVal val="ppt_y"/>
                                          </p:val>
                                        </p:tav>
                                        <p:tav tm="100000">
                                          <p:val>
                                            <p:strVal val="ppt_y+.1"/>
                                          </p:val>
                                        </p:tav>
                                      </p:tavLst>
                                    </p:anim>
                                    <p:set>
                                      <p:cBhvr>
                                        <p:cTn id="224" dur="1" fill="hold">
                                          <p:stCondLst>
                                            <p:cond delay="999"/>
                                          </p:stCondLst>
                                        </p:cTn>
                                        <p:tgtEl>
                                          <p:spTgt spid="56"/>
                                        </p:tgtEl>
                                        <p:attrNameLst>
                                          <p:attrName>style.visibility</p:attrName>
                                        </p:attrNameLst>
                                      </p:cBhvr>
                                      <p:to>
                                        <p:strVal val="hidden"/>
                                      </p:to>
                                    </p:set>
                                  </p:childTnLst>
                                </p:cTn>
                              </p:par>
                              <p:par>
                                <p:cTn id="225" presetID="42" presetClass="exit" presetSubtype="0" fill="hold" grpId="0" nodeType="withEffect">
                                  <p:stCondLst>
                                    <p:cond delay="0"/>
                                  </p:stCondLst>
                                  <p:childTnLst>
                                    <p:animEffect transition="out" filter="fade">
                                      <p:cBhvr>
                                        <p:cTn id="226" dur="1000"/>
                                        <p:tgtEl>
                                          <p:spTgt spid="57"/>
                                        </p:tgtEl>
                                      </p:cBhvr>
                                    </p:animEffect>
                                    <p:anim calcmode="lin" valueType="num">
                                      <p:cBhvr>
                                        <p:cTn id="227" dur="1000"/>
                                        <p:tgtEl>
                                          <p:spTgt spid="57"/>
                                        </p:tgtEl>
                                        <p:attrNameLst>
                                          <p:attrName>ppt_x</p:attrName>
                                        </p:attrNameLst>
                                      </p:cBhvr>
                                      <p:tavLst>
                                        <p:tav tm="0">
                                          <p:val>
                                            <p:strVal val="ppt_x"/>
                                          </p:val>
                                        </p:tav>
                                        <p:tav tm="100000">
                                          <p:val>
                                            <p:strVal val="ppt_x"/>
                                          </p:val>
                                        </p:tav>
                                      </p:tavLst>
                                    </p:anim>
                                    <p:anim calcmode="lin" valueType="num">
                                      <p:cBhvr>
                                        <p:cTn id="228" dur="1000"/>
                                        <p:tgtEl>
                                          <p:spTgt spid="57"/>
                                        </p:tgtEl>
                                        <p:attrNameLst>
                                          <p:attrName>ppt_y</p:attrName>
                                        </p:attrNameLst>
                                      </p:cBhvr>
                                      <p:tavLst>
                                        <p:tav tm="0">
                                          <p:val>
                                            <p:strVal val="ppt_y"/>
                                          </p:val>
                                        </p:tav>
                                        <p:tav tm="100000">
                                          <p:val>
                                            <p:strVal val="ppt_y+.1"/>
                                          </p:val>
                                        </p:tav>
                                      </p:tavLst>
                                    </p:anim>
                                    <p:set>
                                      <p:cBhvr>
                                        <p:cTn id="229" dur="1" fill="hold">
                                          <p:stCondLst>
                                            <p:cond delay="999"/>
                                          </p:stCondLst>
                                        </p:cTn>
                                        <p:tgtEl>
                                          <p:spTgt spid="57"/>
                                        </p:tgtEl>
                                        <p:attrNameLst>
                                          <p:attrName>style.visibility</p:attrName>
                                        </p:attrNameLst>
                                      </p:cBhvr>
                                      <p:to>
                                        <p:strVal val="hidden"/>
                                      </p:to>
                                    </p:set>
                                  </p:childTnLst>
                                </p:cTn>
                              </p:par>
                              <p:par>
                                <p:cTn id="230" presetID="42" presetClass="exit" presetSubtype="0" fill="hold" grpId="0" nodeType="withEffect">
                                  <p:stCondLst>
                                    <p:cond delay="0"/>
                                  </p:stCondLst>
                                  <p:childTnLst>
                                    <p:animEffect transition="out" filter="fade">
                                      <p:cBhvr>
                                        <p:cTn id="231" dur="1000"/>
                                        <p:tgtEl>
                                          <p:spTgt spid="58"/>
                                        </p:tgtEl>
                                      </p:cBhvr>
                                    </p:animEffect>
                                    <p:anim calcmode="lin" valueType="num">
                                      <p:cBhvr>
                                        <p:cTn id="232" dur="1000"/>
                                        <p:tgtEl>
                                          <p:spTgt spid="58"/>
                                        </p:tgtEl>
                                        <p:attrNameLst>
                                          <p:attrName>ppt_x</p:attrName>
                                        </p:attrNameLst>
                                      </p:cBhvr>
                                      <p:tavLst>
                                        <p:tav tm="0">
                                          <p:val>
                                            <p:strVal val="ppt_x"/>
                                          </p:val>
                                        </p:tav>
                                        <p:tav tm="100000">
                                          <p:val>
                                            <p:strVal val="ppt_x"/>
                                          </p:val>
                                        </p:tav>
                                      </p:tavLst>
                                    </p:anim>
                                    <p:anim calcmode="lin" valueType="num">
                                      <p:cBhvr>
                                        <p:cTn id="233" dur="1000"/>
                                        <p:tgtEl>
                                          <p:spTgt spid="58"/>
                                        </p:tgtEl>
                                        <p:attrNameLst>
                                          <p:attrName>ppt_y</p:attrName>
                                        </p:attrNameLst>
                                      </p:cBhvr>
                                      <p:tavLst>
                                        <p:tav tm="0">
                                          <p:val>
                                            <p:strVal val="ppt_y"/>
                                          </p:val>
                                        </p:tav>
                                        <p:tav tm="100000">
                                          <p:val>
                                            <p:strVal val="ppt_y+.1"/>
                                          </p:val>
                                        </p:tav>
                                      </p:tavLst>
                                    </p:anim>
                                    <p:set>
                                      <p:cBhvr>
                                        <p:cTn id="234" dur="1" fill="hold">
                                          <p:stCondLst>
                                            <p:cond delay="999"/>
                                          </p:stCondLst>
                                        </p:cTn>
                                        <p:tgtEl>
                                          <p:spTgt spid="58"/>
                                        </p:tgtEl>
                                        <p:attrNameLst>
                                          <p:attrName>style.visibility</p:attrName>
                                        </p:attrNameLst>
                                      </p:cBhvr>
                                      <p:to>
                                        <p:strVal val="hidden"/>
                                      </p:to>
                                    </p:set>
                                  </p:childTnLst>
                                </p:cTn>
                              </p:par>
                              <p:par>
                                <p:cTn id="235" presetID="42" presetClass="exit" presetSubtype="0" fill="hold" grpId="0" nodeType="withEffect">
                                  <p:stCondLst>
                                    <p:cond delay="0"/>
                                  </p:stCondLst>
                                  <p:childTnLst>
                                    <p:animEffect transition="out" filter="fade">
                                      <p:cBhvr>
                                        <p:cTn id="236" dur="1000"/>
                                        <p:tgtEl>
                                          <p:spTgt spid="59"/>
                                        </p:tgtEl>
                                      </p:cBhvr>
                                    </p:animEffect>
                                    <p:anim calcmode="lin" valueType="num">
                                      <p:cBhvr>
                                        <p:cTn id="237" dur="1000"/>
                                        <p:tgtEl>
                                          <p:spTgt spid="59"/>
                                        </p:tgtEl>
                                        <p:attrNameLst>
                                          <p:attrName>ppt_x</p:attrName>
                                        </p:attrNameLst>
                                      </p:cBhvr>
                                      <p:tavLst>
                                        <p:tav tm="0">
                                          <p:val>
                                            <p:strVal val="ppt_x"/>
                                          </p:val>
                                        </p:tav>
                                        <p:tav tm="100000">
                                          <p:val>
                                            <p:strVal val="ppt_x"/>
                                          </p:val>
                                        </p:tav>
                                      </p:tavLst>
                                    </p:anim>
                                    <p:anim calcmode="lin" valueType="num">
                                      <p:cBhvr>
                                        <p:cTn id="238" dur="1000"/>
                                        <p:tgtEl>
                                          <p:spTgt spid="59"/>
                                        </p:tgtEl>
                                        <p:attrNameLst>
                                          <p:attrName>ppt_y</p:attrName>
                                        </p:attrNameLst>
                                      </p:cBhvr>
                                      <p:tavLst>
                                        <p:tav tm="0">
                                          <p:val>
                                            <p:strVal val="ppt_y"/>
                                          </p:val>
                                        </p:tav>
                                        <p:tav tm="100000">
                                          <p:val>
                                            <p:strVal val="ppt_y+.1"/>
                                          </p:val>
                                        </p:tav>
                                      </p:tavLst>
                                    </p:anim>
                                    <p:set>
                                      <p:cBhvr>
                                        <p:cTn id="239" dur="1" fill="hold">
                                          <p:stCondLst>
                                            <p:cond delay="999"/>
                                          </p:stCondLst>
                                        </p:cTn>
                                        <p:tgtEl>
                                          <p:spTgt spid="59"/>
                                        </p:tgtEl>
                                        <p:attrNameLst>
                                          <p:attrName>style.visibility</p:attrName>
                                        </p:attrNameLst>
                                      </p:cBhvr>
                                      <p:to>
                                        <p:strVal val="hidden"/>
                                      </p:to>
                                    </p:set>
                                  </p:childTnLst>
                                </p:cTn>
                              </p:par>
                              <p:par>
                                <p:cTn id="240" presetID="42" presetClass="exit" presetSubtype="0" fill="hold" grpId="0" nodeType="withEffect">
                                  <p:stCondLst>
                                    <p:cond delay="0"/>
                                  </p:stCondLst>
                                  <p:childTnLst>
                                    <p:animEffect transition="out" filter="fade">
                                      <p:cBhvr>
                                        <p:cTn id="241" dur="1000"/>
                                        <p:tgtEl>
                                          <p:spTgt spid="60"/>
                                        </p:tgtEl>
                                      </p:cBhvr>
                                    </p:animEffect>
                                    <p:anim calcmode="lin" valueType="num">
                                      <p:cBhvr>
                                        <p:cTn id="242" dur="1000"/>
                                        <p:tgtEl>
                                          <p:spTgt spid="60"/>
                                        </p:tgtEl>
                                        <p:attrNameLst>
                                          <p:attrName>ppt_x</p:attrName>
                                        </p:attrNameLst>
                                      </p:cBhvr>
                                      <p:tavLst>
                                        <p:tav tm="0">
                                          <p:val>
                                            <p:strVal val="ppt_x"/>
                                          </p:val>
                                        </p:tav>
                                        <p:tav tm="100000">
                                          <p:val>
                                            <p:strVal val="ppt_x"/>
                                          </p:val>
                                        </p:tav>
                                      </p:tavLst>
                                    </p:anim>
                                    <p:anim calcmode="lin" valueType="num">
                                      <p:cBhvr>
                                        <p:cTn id="243" dur="1000"/>
                                        <p:tgtEl>
                                          <p:spTgt spid="60"/>
                                        </p:tgtEl>
                                        <p:attrNameLst>
                                          <p:attrName>ppt_y</p:attrName>
                                        </p:attrNameLst>
                                      </p:cBhvr>
                                      <p:tavLst>
                                        <p:tav tm="0">
                                          <p:val>
                                            <p:strVal val="ppt_y"/>
                                          </p:val>
                                        </p:tav>
                                        <p:tav tm="100000">
                                          <p:val>
                                            <p:strVal val="ppt_y+.1"/>
                                          </p:val>
                                        </p:tav>
                                      </p:tavLst>
                                    </p:anim>
                                    <p:set>
                                      <p:cBhvr>
                                        <p:cTn id="244" dur="1" fill="hold">
                                          <p:stCondLst>
                                            <p:cond delay="999"/>
                                          </p:stCondLst>
                                        </p:cTn>
                                        <p:tgtEl>
                                          <p:spTgt spid="60"/>
                                        </p:tgtEl>
                                        <p:attrNameLst>
                                          <p:attrName>style.visibility</p:attrName>
                                        </p:attrNameLst>
                                      </p:cBhvr>
                                      <p:to>
                                        <p:strVal val="hidden"/>
                                      </p:to>
                                    </p:set>
                                  </p:childTnLst>
                                </p:cTn>
                              </p:par>
                              <p:par>
                                <p:cTn id="245" presetID="42" presetClass="exit" presetSubtype="0" fill="hold" grpId="0" nodeType="withEffect">
                                  <p:stCondLst>
                                    <p:cond delay="0"/>
                                  </p:stCondLst>
                                  <p:childTnLst>
                                    <p:animEffect transition="out" filter="fade">
                                      <p:cBhvr>
                                        <p:cTn id="246" dur="1000"/>
                                        <p:tgtEl>
                                          <p:spTgt spid="61"/>
                                        </p:tgtEl>
                                      </p:cBhvr>
                                    </p:animEffect>
                                    <p:anim calcmode="lin" valueType="num">
                                      <p:cBhvr>
                                        <p:cTn id="247" dur="1000"/>
                                        <p:tgtEl>
                                          <p:spTgt spid="61"/>
                                        </p:tgtEl>
                                        <p:attrNameLst>
                                          <p:attrName>ppt_x</p:attrName>
                                        </p:attrNameLst>
                                      </p:cBhvr>
                                      <p:tavLst>
                                        <p:tav tm="0">
                                          <p:val>
                                            <p:strVal val="ppt_x"/>
                                          </p:val>
                                        </p:tav>
                                        <p:tav tm="100000">
                                          <p:val>
                                            <p:strVal val="ppt_x"/>
                                          </p:val>
                                        </p:tav>
                                      </p:tavLst>
                                    </p:anim>
                                    <p:anim calcmode="lin" valueType="num">
                                      <p:cBhvr>
                                        <p:cTn id="248" dur="1000"/>
                                        <p:tgtEl>
                                          <p:spTgt spid="61"/>
                                        </p:tgtEl>
                                        <p:attrNameLst>
                                          <p:attrName>ppt_y</p:attrName>
                                        </p:attrNameLst>
                                      </p:cBhvr>
                                      <p:tavLst>
                                        <p:tav tm="0">
                                          <p:val>
                                            <p:strVal val="ppt_y"/>
                                          </p:val>
                                        </p:tav>
                                        <p:tav tm="100000">
                                          <p:val>
                                            <p:strVal val="ppt_y+.1"/>
                                          </p:val>
                                        </p:tav>
                                      </p:tavLst>
                                    </p:anim>
                                    <p:set>
                                      <p:cBhvr>
                                        <p:cTn id="249" dur="1" fill="hold">
                                          <p:stCondLst>
                                            <p:cond delay="999"/>
                                          </p:stCondLst>
                                        </p:cTn>
                                        <p:tgtEl>
                                          <p:spTgt spid="61"/>
                                        </p:tgtEl>
                                        <p:attrNameLst>
                                          <p:attrName>style.visibility</p:attrName>
                                        </p:attrNameLst>
                                      </p:cBhvr>
                                      <p:to>
                                        <p:strVal val="hidden"/>
                                      </p:to>
                                    </p:set>
                                  </p:childTnLst>
                                </p:cTn>
                              </p:par>
                              <p:par>
                                <p:cTn id="250" presetID="42" presetClass="exit" presetSubtype="0" fill="hold" grpId="0" nodeType="withEffect">
                                  <p:stCondLst>
                                    <p:cond delay="0"/>
                                  </p:stCondLst>
                                  <p:childTnLst>
                                    <p:animEffect transition="out" filter="fade">
                                      <p:cBhvr>
                                        <p:cTn id="251" dur="1000"/>
                                        <p:tgtEl>
                                          <p:spTgt spid="62"/>
                                        </p:tgtEl>
                                      </p:cBhvr>
                                    </p:animEffect>
                                    <p:anim calcmode="lin" valueType="num">
                                      <p:cBhvr>
                                        <p:cTn id="252" dur="1000"/>
                                        <p:tgtEl>
                                          <p:spTgt spid="62"/>
                                        </p:tgtEl>
                                        <p:attrNameLst>
                                          <p:attrName>ppt_x</p:attrName>
                                        </p:attrNameLst>
                                      </p:cBhvr>
                                      <p:tavLst>
                                        <p:tav tm="0">
                                          <p:val>
                                            <p:strVal val="ppt_x"/>
                                          </p:val>
                                        </p:tav>
                                        <p:tav tm="100000">
                                          <p:val>
                                            <p:strVal val="ppt_x"/>
                                          </p:val>
                                        </p:tav>
                                      </p:tavLst>
                                    </p:anim>
                                    <p:anim calcmode="lin" valueType="num">
                                      <p:cBhvr>
                                        <p:cTn id="253" dur="1000"/>
                                        <p:tgtEl>
                                          <p:spTgt spid="62"/>
                                        </p:tgtEl>
                                        <p:attrNameLst>
                                          <p:attrName>ppt_y</p:attrName>
                                        </p:attrNameLst>
                                      </p:cBhvr>
                                      <p:tavLst>
                                        <p:tav tm="0">
                                          <p:val>
                                            <p:strVal val="ppt_y"/>
                                          </p:val>
                                        </p:tav>
                                        <p:tav tm="100000">
                                          <p:val>
                                            <p:strVal val="ppt_y+.1"/>
                                          </p:val>
                                        </p:tav>
                                      </p:tavLst>
                                    </p:anim>
                                    <p:set>
                                      <p:cBhvr>
                                        <p:cTn id="254" dur="1" fill="hold">
                                          <p:stCondLst>
                                            <p:cond delay="999"/>
                                          </p:stCondLst>
                                        </p:cTn>
                                        <p:tgtEl>
                                          <p:spTgt spid="62"/>
                                        </p:tgtEl>
                                        <p:attrNameLst>
                                          <p:attrName>style.visibility</p:attrName>
                                        </p:attrNameLst>
                                      </p:cBhvr>
                                      <p:to>
                                        <p:strVal val="hidden"/>
                                      </p:to>
                                    </p:set>
                                  </p:childTnLst>
                                </p:cTn>
                              </p:par>
                              <p:par>
                                <p:cTn id="255" presetID="42" presetClass="exit" presetSubtype="0" fill="hold" grpId="0" nodeType="withEffect">
                                  <p:stCondLst>
                                    <p:cond delay="0"/>
                                  </p:stCondLst>
                                  <p:childTnLst>
                                    <p:animEffect transition="out" filter="fade">
                                      <p:cBhvr>
                                        <p:cTn id="256" dur="1000"/>
                                        <p:tgtEl>
                                          <p:spTgt spid="63"/>
                                        </p:tgtEl>
                                      </p:cBhvr>
                                    </p:animEffect>
                                    <p:anim calcmode="lin" valueType="num">
                                      <p:cBhvr>
                                        <p:cTn id="257" dur="1000"/>
                                        <p:tgtEl>
                                          <p:spTgt spid="63"/>
                                        </p:tgtEl>
                                        <p:attrNameLst>
                                          <p:attrName>ppt_x</p:attrName>
                                        </p:attrNameLst>
                                      </p:cBhvr>
                                      <p:tavLst>
                                        <p:tav tm="0">
                                          <p:val>
                                            <p:strVal val="ppt_x"/>
                                          </p:val>
                                        </p:tav>
                                        <p:tav tm="100000">
                                          <p:val>
                                            <p:strVal val="ppt_x"/>
                                          </p:val>
                                        </p:tav>
                                      </p:tavLst>
                                    </p:anim>
                                    <p:anim calcmode="lin" valueType="num">
                                      <p:cBhvr>
                                        <p:cTn id="258" dur="1000"/>
                                        <p:tgtEl>
                                          <p:spTgt spid="63"/>
                                        </p:tgtEl>
                                        <p:attrNameLst>
                                          <p:attrName>ppt_y</p:attrName>
                                        </p:attrNameLst>
                                      </p:cBhvr>
                                      <p:tavLst>
                                        <p:tav tm="0">
                                          <p:val>
                                            <p:strVal val="ppt_y"/>
                                          </p:val>
                                        </p:tav>
                                        <p:tav tm="100000">
                                          <p:val>
                                            <p:strVal val="ppt_y+.1"/>
                                          </p:val>
                                        </p:tav>
                                      </p:tavLst>
                                    </p:anim>
                                    <p:set>
                                      <p:cBhvr>
                                        <p:cTn id="259" dur="1" fill="hold">
                                          <p:stCondLst>
                                            <p:cond delay="999"/>
                                          </p:stCondLst>
                                        </p:cTn>
                                        <p:tgtEl>
                                          <p:spTgt spid="63"/>
                                        </p:tgtEl>
                                        <p:attrNameLst>
                                          <p:attrName>style.visibility</p:attrName>
                                        </p:attrNameLst>
                                      </p:cBhvr>
                                      <p:to>
                                        <p:strVal val="hidden"/>
                                      </p:to>
                                    </p:set>
                                  </p:childTnLst>
                                </p:cTn>
                              </p:par>
                              <p:par>
                                <p:cTn id="260" presetID="42" presetClass="exit" presetSubtype="0" fill="hold" grpId="0" nodeType="withEffect">
                                  <p:stCondLst>
                                    <p:cond delay="0"/>
                                  </p:stCondLst>
                                  <p:childTnLst>
                                    <p:animEffect transition="out" filter="fade">
                                      <p:cBhvr>
                                        <p:cTn id="261" dur="1000"/>
                                        <p:tgtEl>
                                          <p:spTgt spid="64"/>
                                        </p:tgtEl>
                                      </p:cBhvr>
                                    </p:animEffect>
                                    <p:anim calcmode="lin" valueType="num">
                                      <p:cBhvr>
                                        <p:cTn id="262" dur="1000"/>
                                        <p:tgtEl>
                                          <p:spTgt spid="64"/>
                                        </p:tgtEl>
                                        <p:attrNameLst>
                                          <p:attrName>ppt_x</p:attrName>
                                        </p:attrNameLst>
                                      </p:cBhvr>
                                      <p:tavLst>
                                        <p:tav tm="0">
                                          <p:val>
                                            <p:strVal val="ppt_x"/>
                                          </p:val>
                                        </p:tav>
                                        <p:tav tm="100000">
                                          <p:val>
                                            <p:strVal val="ppt_x"/>
                                          </p:val>
                                        </p:tav>
                                      </p:tavLst>
                                    </p:anim>
                                    <p:anim calcmode="lin" valueType="num">
                                      <p:cBhvr>
                                        <p:cTn id="263" dur="1000"/>
                                        <p:tgtEl>
                                          <p:spTgt spid="64"/>
                                        </p:tgtEl>
                                        <p:attrNameLst>
                                          <p:attrName>ppt_y</p:attrName>
                                        </p:attrNameLst>
                                      </p:cBhvr>
                                      <p:tavLst>
                                        <p:tav tm="0">
                                          <p:val>
                                            <p:strVal val="ppt_y"/>
                                          </p:val>
                                        </p:tav>
                                        <p:tav tm="100000">
                                          <p:val>
                                            <p:strVal val="ppt_y+.1"/>
                                          </p:val>
                                        </p:tav>
                                      </p:tavLst>
                                    </p:anim>
                                    <p:set>
                                      <p:cBhvr>
                                        <p:cTn id="264" dur="1" fill="hold">
                                          <p:stCondLst>
                                            <p:cond delay="999"/>
                                          </p:stCondLst>
                                        </p:cTn>
                                        <p:tgtEl>
                                          <p:spTgt spid="64"/>
                                        </p:tgtEl>
                                        <p:attrNameLst>
                                          <p:attrName>style.visibility</p:attrName>
                                        </p:attrNameLst>
                                      </p:cBhvr>
                                      <p:to>
                                        <p:strVal val="hidden"/>
                                      </p:to>
                                    </p:set>
                                  </p:childTnLst>
                                </p:cTn>
                              </p:par>
                              <p:par>
                                <p:cTn id="265" presetID="42" presetClass="exit" presetSubtype="0" fill="hold" grpId="0" nodeType="withEffect">
                                  <p:stCondLst>
                                    <p:cond delay="0"/>
                                  </p:stCondLst>
                                  <p:childTnLst>
                                    <p:animEffect transition="out" filter="fade">
                                      <p:cBhvr>
                                        <p:cTn id="266" dur="1000"/>
                                        <p:tgtEl>
                                          <p:spTgt spid="65"/>
                                        </p:tgtEl>
                                      </p:cBhvr>
                                    </p:animEffect>
                                    <p:anim calcmode="lin" valueType="num">
                                      <p:cBhvr>
                                        <p:cTn id="267" dur="1000"/>
                                        <p:tgtEl>
                                          <p:spTgt spid="65"/>
                                        </p:tgtEl>
                                        <p:attrNameLst>
                                          <p:attrName>ppt_x</p:attrName>
                                        </p:attrNameLst>
                                      </p:cBhvr>
                                      <p:tavLst>
                                        <p:tav tm="0">
                                          <p:val>
                                            <p:strVal val="ppt_x"/>
                                          </p:val>
                                        </p:tav>
                                        <p:tav tm="100000">
                                          <p:val>
                                            <p:strVal val="ppt_x"/>
                                          </p:val>
                                        </p:tav>
                                      </p:tavLst>
                                    </p:anim>
                                    <p:anim calcmode="lin" valueType="num">
                                      <p:cBhvr>
                                        <p:cTn id="268" dur="1000"/>
                                        <p:tgtEl>
                                          <p:spTgt spid="65"/>
                                        </p:tgtEl>
                                        <p:attrNameLst>
                                          <p:attrName>ppt_y</p:attrName>
                                        </p:attrNameLst>
                                      </p:cBhvr>
                                      <p:tavLst>
                                        <p:tav tm="0">
                                          <p:val>
                                            <p:strVal val="ppt_y"/>
                                          </p:val>
                                        </p:tav>
                                        <p:tav tm="100000">
                                          <p:val>
                                            <p:strVal val="ppt_y+.1"/>
                                          </p:val>
                                        </p:tav>
                                      </p:tavLst>
                                    </p:anim>
                                    <p:set>
                                      <p:cBhvr>
                                        <p:cTn id="269" dur="1" fill="hold">
                                          <p:stCondLst>
                                            <p:cond delay="999"/>
                                          </p:stCondLst>
                                        </p:cTn>
                                        <p:tgtEl>
                                          <p:spTgt spid="65"/>
                                        </p:tgtEl>
                                        <p:attrNameLst>
                                          <p:attrName>style.visibility</p:attrName>
                                        </p:attrNameLst>
                                      </p:cBhvr>
                                      <p:to>
                                        <p:strVal val="hidden"/>
                                      </p:to>
                                    </p:set>
                                  </p:childTnLst>
                                </p:cTn>
                              </p:par>
                              <p:par>
                                <p:cTn id="270" presetID="42" presetClass="exit" presetSubtype="0" fill="hold" grpId="0" nodeType="withEffect">
                                  <p:stCondLst>
                                    <p:cond delay="0"/>
                                  </p:stCondLst>
                                  <p:childTnLst>
                                    <p:animEffect transition="out" filter="fade">
                                      <p:cBhvr>
                                        <p:cTn id="271" dur="1000"/>
                                        <p:tgtEl>
                                          <p:spTgt spid="66"/>
                                        </p:tgtEl>
                                      </p:cBhvr>
                                    </p:animEffect>
                                    <p:anim calcmode="lin" valueType="num">
                                      <p:cBhvr>
                                        <p:cTn id="272" dur="1000"/>
                                        <p:tgtEl>
                                          <p:spTgt spid="66"/>
                                        </p:tgtEl>
                                        <p:attrNameLst>
                                          <p:attrName>ppt_x</p:attrName>
                                        </p:attrNameLst>
                                      </p:cBhvr>
                                      <p:tavLst>
                                        <p:tav tm="0">
                                          <p:val>
                                            <p:strVal val="ppt_x"/>
                                          </p:val>
                                        </p:tav>
                                        <p:tav tm="100000">
                                          <p:val>
                                            <p:strVal val="ppt_x"/>
                                          </p:val>
                                        </p:tav>
                                      </p:tavLst>
                                    </p:anim>
                                    <p:anim calcmode="lin" valueType="num">
                                      <p:cBhvr>
                                        <p:cTn id="273" dur="1000"/>
                                        <p:tgtEl>
                                          <p:spTgt spid="66"/>
                                        </p:tgtEl>
                                        <p:attrNameLst>
                                          <p:attrName>ppt_y</p:attrName>
                                        </p:attrNameLst>
                                      </p:cBhvr>
                                      <p:tavLst>
                                        <p:tav tm="0">
                                          <p:val>
                                            <p:strVal val="ppt_y"/>
                                          </p:val>
                                        </p:tav>
                                        <p:tav tm="100000">
                                          <p:val>
                                            <p:strVal val="ppt_y+.1"/>
                                          </p:val>
                                        </p:tav>
                                      </p:tavLst>
                                    </p:anim>
                                    <p:set>
                                      <p:cBhvr>
                                        <p:cTn id="274" dur="1" fill="hold">
                                          <p:stCondLst>
                                            <p:cond delay="999"/>
                                          </p:stCondLst>
                                        </p:cTn>
                                        <p:tgtEl>
                                          <p:spTgt spid="66"/>
                                        </p:tgtEl>
                                        <p:attrNameLst>
                                          <p:attrName>style.visibility</p:attrName>
                                        </p:attrNameLst>
                                      </p:cBhvr>
                                      <p:to>
                                        <p:strVal val="hidden"/>
                                      </p:to>
                                    </p:set>
                                  </p:childTnLst>
                                </p:cTn>
                              </p:par>
                              <p:par>
                                <p:cTn id="275" presetID="42" presetClass="exit" presetSubtype="0" fill="hold" grpId="0" nodeType="withEffect">
                                  <p:stCondLst>
                                    <p:cond delay="0"/>
                                  </p:stCondLst>
                                  <p:childTnLst>
                                    <p:animEffect transition="out" filter="fade">
                                      <p:cBhvr>
                                        <p:cTn id="276" dur="1000"/>
                                        <p:tgtEl>
                                          <p:spTgt spid="67"/>
                                        </p:tgtEl>
                                      </p:cBhvr>
                                    </p:animEffect>
                                    <p:anim calcmode="lin" valueType="num">
                                      <p:cBhvr>
                                        <p:cTn id="277" dur="1000"/>
                                        <p:tgtEl>
                                          <p:spTgt spid="67"/>
                                        </p:tgtEl>
                                        <p:attrNameLst>
                                          <p:attrName>ppt_x</p:attrName>
                                        </p:attrNameLst>
                                      </p:cBhvr>
                                      <p:tavLst>
                                        <p:tav tm="0">
                                          <p:val>
                                            <p:strVal val="ppt_x"/>
                                          </p:val>
                                        </p:tav>
                                        <p:tav tm="100000">
                                          <p:val>
                                            <p:strVal val="ppt_x"/>
                                          </p:val>
                                        </p:tav>
                                      </p:tavLst>
                                    </p:anim>
                                    <p:anim calcmode="lin" valueType="num">
                                      <p:cBhvr>
                                        <p:cTn id="278" dur="1000"/>
                                        <p:tgtEl>
                                          <p:spTgt spid="67"/>
                                        </p:tgtEl>
                                        <p:attrNameLst>
                                          <p:attrName>ppt_y</p:attrName>
                                        </p:attrNameLst>
                                      </p:cBhvr>
                                      <p:tavLst>
                                        <p:tav tm="0">
                                          <p:val>
                                            <p:strVal val="ppt_y"/>
                                          </p:val>
                                        </p:tav>
                                        <p:tav tm="100000">
                                          <p:val>
                                            <p:strVal val="ppt_y+.1"/>
                                          </p:val>
                                        </p:tav>
                                      </p:tavLst>
                                    </p:anim>
                                    <p:set>
                                      <p:cBhvr>
                                        <p:cTn id="279" dur="1" fill="hold">
                                          <p:stCondLst>
                                            <p:cond delay="999"/>
                                          </p:stCondLst>
                                        </p:cTn>
                                        <p:tgtEl>
                                          <p:spTgt spid="67"/>
                                        </p:tgtEl>
                                        <p:attrNameLst>
                                          <p:attrName>style.visibility</p:attrName>
                                        </p:attrNameLst>
                                      </p:cBhvr>
                                      <p:to>
                                        <p:strVal val="hidden"/>
                                      </p:to>
                                    </p:set>
                                  </p:childTnLst>
                                </p:cTn>
                              </p:par>
                              <p:par>
                                <p:cTn id="280" presetID="42" presetClass="exit" presetSubtype="0" fill="hold" grpId="0" nodeType="withEffect">
                                  <p:stCondLst>
                                    <p:cond delay="0"/>
                                  </p:stCondLst>
                                  <p:childTnLst>
                                    <p:animEffect transition="out" filter="fade">
                                      <p:cBhvr>
                                        <p:cTn id="281" dur="1000"/>
                                        <p:tgtEl>
                                          <p:spTgt spid="68"/>
                                        </p:tgtEl>
                                      </p:cBhvr>
                                    </p:animEffect>
                                    <p:anim calcmode="lin" valueType="num">
                                      <p:cBhvr>
                                        <p:cTn id="282" dur="1000"/>
                                        <p:tgtEl>
                                          <p:spTgt spid="68"/>
                                        </p:tgtEl>
                                        <p:attrNameLst>
                                          <p:attrName>ppt_x</p:attrName>
                                        </p:attrNameLst>
                                      </p:cBhvr>
                                      <p:tavLst>
                                        <p:tav tm="0">
                                          <p:val>
                                            <p:strVal val="ppt_x"/>
                                          </p:val>
                                        </p:tav>
                                        <p:tav tm="100000">
                                          <p:val>
                                            <p:strVal val="ppt_x"/>
                                          </p:val>
                                        </p:tav>
                                      </p:tavLst>
                                    </p:anim>
                                    <p:anim calcmode="lin" valueType="num">
                                      <p:cBhvr>
                                        <p:cTn id="283" dur="1000"/>
                                        <p:tgtEl>
                                          <p:spTgt spid="68"/>
                                        </p:tgtEl>
                                        <p:attrNameLst>
                                          <p:attrName>ppt_y</p:attrName>
                                        </p:attrNameLst>
                                      </p:cBhvr>
                                      <p:tavLst>
                                        <p:tav tm="0">
                                          <p:val>
                                            <p:strVal val="ppt_y"/>
                                          </p:val>
                                        </p:tav>
                                        <p:tav tm="100000">
                                          <p:val>
                                            <p:strVal val="ppt_y+.1"/>
                                          </p:val>
                                        </p:tav>
                                      </p:tavLst>
                                    </p:anim>
                                    <p:set>
                                      <p:cBhvr>
                                        <p:cTn id="284" dur="1" fill="hold">
                                          <p:stCondLst>
                                            <p:cond delay="999"/>
                                          </p:stCondLst>
                                        </p:cTn>
                                        <p:tgtEl>
                                          <p:spTgt spid="68"/>
                                        </p:tgtEl>
                                        <p:attrNameLst>
                                          <p:attrName>style.visibility</p:attrName>
                                        </p:attrNameLst>
                                      </p:cBhvr>
                                      <p:to>
                                        <p:strVal val="hidden"/>
                                      </p:to>
                                    </p:set>
                                  </p:childTnLst>
                                </p:cTn>
                              </p:par>
                              <p:par>
                                <p:cTn id="285" presetID="42" presetClass="exit" presetSubtype="0" fill="hold" grpId="0" nodeType="withEffect">
                                  <p:stCondLst>
                                    <p:cond delay="0"/>
                                  </p:stCondLst>
                                  <p:childTnLst>
                                    <p:animEffect transition="out" filter="fade">
                                      <p:cBhvr>
                                        <p:cTn id="286" dur="1000"/>
                                        <p:tgtEl>
                                          <p:spTgt spid="69"/>
                                        </p:tgtEl>
                                      </p:cBhvr>
                                    </p:animEffect>
                                    <p:anim calcmode="lin" valueType="num">
                                      <p:cBhvr>
                                        <p:cTn id="287" dur="1000"/>
                                        <p:tgtEl>
                                          <p:spTgt spid="69"/>
                                        </p:tgtEl>
                                        <p:attrNameLst>
                                          <p:attrName>ppt_x</p:attrName>
                                        </p:attrNameLst>
                                      </p:cBhvr>
                                      <p:tavLst>
                                        <p:tav tm="0">
                                          <p:val>
                                            <p:strVal val="ppt_x"/>
                                          </p:val>
                                        </p:tav>
                                        <p:tav tm="100000">
                                          <p:val>
                                            <p:strVal val="ppt_x"/>
                                          </p:val>
                                        </p:tav>
                                      </p:tavLst>
                                    </p:anim>
                                    <p:anim calcmode="lin" valueType="num">
                                      <p:cBhvr>
                                        <p:cTn id="288" dur="1000"/>
                                        <p:tgtEl>
                                          <p:spTgt spid="69"/>
                                        </p:tgtEl>
                                        <p:attrNameLst>
                                          <p:attrName>ppt_y</p:attrName>
                                        </p:attrNameLst>
                                      </p:cBhvr>
                                      <p:tavLst>
                                        <p:tav tm="0">
                                          <p:val>
                                            <p:strVal val="ppt_y"/>
                                          </p:val>
                                        </p:tav>
                                        <p:tav tm="100000">
                                          <p:val>
                                            <p:strVal val="ppt_y+.1"/>
                                          </p:val>
                                        </p:tav>
                                      </p:tavLst>
                                    </p:anim>
                                    <p:set>
                                      <p:cBhvr>
                                        <p:cTn id="289" dur="1" fill="hold">
                                          <p:stCondLst>
                                            <p:cond delay="999"/>
                                          </p:stCondLst>
                                        </p:cTn>
                                        <p:tgtEl>
                                          <p:spTgt spid="69"/>
                                        </p:tgtEl>
                                        <p:attrNameLst>
                                          <p:attrName>style.visibility</p:attrName>
                                        </p:attrNameLst>
                                      </p:cBhvr>
                                      <p:to>
                                        <p:strVal val="hidden"/>
                                      </p:to>
                                    </p:set>
                                  </p:childTnLst>
                                </p:cTn>
                              </p:par>
                              <p:par>
                                <p:cTn id="290" presetID="42" presetClass="exit" presetSubtype="0" fill="hold" grpId="0" nodeType="withEffect">
                                  <p:stCondLst>
                                    <p:cond delay="0"/>
                                  </p:stCondLst>
                                  <p:childTnLst>
                                    <p:animEffect transition="out" filter="fade">
                                      <p:cBhvr>
                                        <p:cTn id="291" dur="1000"/>
                                        <p:tgtEl>
                                          <p:spTgt spid="70"/>
                                        </p:tgtEl>
                                      </p:cBhvr>
                                    </p:animEffect>
                                    <p:anim calcmode="lin" valueType="num">
                                      <p:cBhvr>
                                        <p:cTn id="292" dur="1000"/>
                                        <p:tgtEl>
                                          <p:spTgt spid="70"/>
                                        </p:tgtEl>
                                        <p:attrNameLst>
                                          <p:attrName>ppt_x</p:attrName>
                                        </p:attrNameLst>
                                      </p:cBhvr>
                                      <p:tavLst>
                                        <p:tav tm="0">
                                          <p:val>
                                            <p:strVal val="ppt_x"/>
                                          </p:val>
                                        </p:tav>
                                        <p:tav tm="100000">
                                          <p:val>
                                            <p:strVal val="ppt_x"/>
                                          </p:val>
                                        </p:tav>
                                      </p:tavLst>
                                    </p:anim>
                                    <p:anim calcmode="lin" valueType="num">
                                      <p:cBhvr>
                                        <p:cTn id="293" dur="1000"/>
                                        <p:tgtEl>
                                          <p:spTgt spid="70"/>
                                        </p:tgtEl>
                                        <p:attrNameLst>
                                          <p:attrName>ppt_y</p:attrName>
                                        </p:attrNameLst>
                                      </p:cBhvr>
                                      <p:tavLst>
                                        <p:tav tm="0">
                                          <p:val>
                                            <p:strVal val="ppt_y"/>
                                          </p:val>
                                        </p:tav>
                                        <p:tav tm="100000">
                                          <p:val>
                                            <p:strVal val="ppt_y+.1"/>
                                          </p:val>
                                        </p:tav>
                                      </p:tavLst>
                                    </p:anim>
                                    <p:set>
                                      <p:cBhvr>
                                        <p:cTn id="294" dur="1" fill="hold">
                                          <p:stCondLst>
                                            <p:cond delay="999"/>
                                          </p:stCondLst>
                                        </p:cTn>
                                        <p:tgtEl>
                                          <p:spTgt spid="70"/>
                                        </p:tgtEl>
                                        <p:attrNameLst>
                                          <p:attrName>style.visibility</p:attrName>
                                        </p:attrNameLst>
                                      </p:cBhvr>
                                      <p:to>
                                        <p:strVal val="hidden"/>
                                      </p:to>
                                    </p:set>
                                  </p:childTnLst>
                                </p:cTn>
                              </p:par>
                              <p:par>
                                <p:cTn id="295" presetID="42" presetClass="exit" presetSubtype="0" fill="hold" grpId="0" nodeType="withEffect">
                                  <p:stCondLst>
                                    <p:cond delay="0"/>
                                  </p:stCondLst>
                                  <p:childTnLst>
                                    <p:animEffect transition="out" filter="fade">
                                      <p:cBhvr>
                                        <p:cTn id="296" dur="1000"/>
                                        <p:tgtEl>
                                          <p:spTgt spid="71"/>
                                        </p:tgtEl>
                                      </p:cBhvr>
                                    </p:animEffect>
                                    <p:anim calcmode="lin" valueType="num">
                                      <p:cBhvr>
                                        <p:cTn id="297" dur="1000"/>
                                        <p:tgtEl>
                                          <p:spTgt spid="71"/>
                                        </p:tgtEl>
                                        <p:attrNameLst>
                                          <p:attrName>ppt_x</p:attrName>
                                        </p:attrNameLst>
                                      </p:cBhvr>
                                      <p:tavLst>
                                        <p:tav tm="0">
                                          <p:val>
                                            <p:strVal val="ppt_x"/>
                                          </p:val>
                                        </p:tav>
                                        <p:tav tm="100000">
                                          <p:val>
                                            <p:strVal val="ppt_x"/>
                                          </p:val>
                                        </p:tav>
                                      </p:tavLst>
                                    </p:anim>
                                    <p:anim calcmode="lin" valueType="num">
                                      <p:cBhvr>
                                        <p:cTn id="298" dur="1000"/>
                                        <p:tgtEl>
                                          <p:spTgt spid="71"/>
                                        </p:tgtEl>
                                        <p:attrNameLst>
                                          <p:attrName>ppt_y</p:attrName>
                                        </p:attrNameLst>
                                      </p:cBhvr>
                                      <p:tavLst>
                                        <p:tav tm="0">
                                          <p:val>
                                            <p:strVal val="ppt_y"/>
                                          </p:val>
                                        </p:tav>
                                        <p:tav tm="100000">
                                          <p:val>
                                            <p:strVal val="ppt_y+.1"/>
                                          </p:val>
                                        </p:tav>
                                      </p:tavLst>
                                    </p:anim>
                                    <p:set>
                                      <p:cBhvr>
                                        <p:cTn id="299" dur="1" fill="hold">
                                          <p:stCondLst>
                                            <p:cond delay="999"/>
                                          </p:stCondLst>
                                        </p:cTn>
                                        <p:tgtEl>
                                          <p:spTgt spid="71"/>
                                        </p:tgtEl>
                                        <p:attrNameLst>
                                          <p:attrName>style.visibility</p:attrName>
                                        </p:attrNameLst>
                                      </p:cBhvr>
                                      <p:to>
                                        <p:strVal val="hidden"/>
                                      </p:to>
                                    </p:set>
                                  </p:childTnLst>
                                </p:cTn>
                              </p:par>
                              <p:par>
                                <p:cTn id="300" presetID="42" presetClass="exit" presetSubtype="0" fill="hold" grpId="0" nodeType="withEffect">
                                  <p:stCondLst>
                                    <p:cond delay="0"/>
                                  </p:stCondLst>
                                  <p:childTnLst>
                                    <p:animEffect transition="out" filter="fade">
                                      <p:cBhvr>
                                        <p:cTn id="301" dur="1000"/>
                                        <p:tgtEl>
                                          <p:spTgt spid="72"/>
                                        </p:tgtEl>
                                      </p:cBhvr>
                                    </p:animEffect>
                                    <p:anim calcmode="lin" valueType="num">
                                      <p:cBhvr>
                                        <p:cTn id="302" dur="1000"/>
                                        <p:tgtEl>
                                          <p:spTgt spid="72"/>
                                        </p:tgtEl>
                                        <p:attrNameLst>
                                          <p:attrName>ppt_x</p:attrName>
                                        </p:attrNameLst>
                                      </p:cBhvr>
                                      <p:tavLst>
                                        <p:tav tm="0">
                                          <p:val>
                                            <p:strVal val="ppt_x"/>
                                          </p:val>
                                        </p:tav>
                                        <p:tav tm="100000">
                                          <p:val>
                                            <p:strVal val="ppt_x"/>
                                          </p:val>
                                        </p:tav>
                                      </p:tavLst>
                                    </p:anim>
                                    <p:anim calcmode="lin" valueType="num">
                                      <p:cBhvr>
                                        <p:cTn id="303" dur="1000"/>
                                        <p:tgtEl>
                                          <p:spTgt spid="72"/>
                                        </p:tgtEl>
                                        <p:attrNameLst>
                                          <p:attrName>ppt_y</p:attrName>
                                        </p:attrNameLst>
                                      </p:cBhvr>
                                      <p:tavLst>
                                        <p:tav tm="0">
                                          <p:val>
                                            <p:strVal val="ppt_y"/>
                                          </p:val>
                                        </p:tav>
                                        <p:tav tm="100000">
                                          <p:val>
                                            <p:strVal val="ppt_y+.1"/>
                                          </p:val>
                                        </p:tav>
                                      </p:tavLst>
                                    </p:anim>
                                    <p:set>
                                      <p:cBhvr>
                                        <p:cTn id="304" dur="1" fill="hold">
                                          <p:stCondLst>
                                            <p:cond delay="999"/>
                                          </p:stCondLst>
                                        </p:cTn>
                                        <p:tgtEl>
                                          <p:spTgt spid="72"/>
                                        </p:tgtEl>
                                        <p:attrNameLst>
                                          <p:attrName>style.visibility</p:attrName>
                                        </p:attrNameLst>
                                      </p:cBhvr>
                                      <p:to>
                                        <p:strVal val="hidden"/>
                                      </p:to>
                                    </p:set>
                                  </p:childTnLst>
                                </p:cTn>
                              </p:par>
                              <p:par>
                                <p:cTn id="305" presetID="42" presetClass="exit" presetSubtype="0" fill="hold" grpId="0" nodeType="withEffect">
                                  <p:stCondLst>
                                    <p:cond delay="0"/>
                                  </p:stCondLst>
                                  <p:childTnLst>
                                    <p:animEffect transition="out" filter="fade">
                                      <p:cBhvr>
                                        <p:cTn id="306" dur="1000"/>
                                        <p:tgtEl>
                                          <p:spTgt spid="73"/>
                                        </p:tgtEl>
                                      </p:cBhvr>
                                    </p:animEffect>
                                    <p:anim calcmode="lin" valueType="num">
                                      <p:cBhvr>
                                        <p:cTn id="307" dur="1000"/>
                                        <p:tgtEl>
                                          <p:spTgt spid="73"/>
                                        </p:tgtEl>
                                        <p:attrNameLst>
                                          <p:attrName>ppt_x</p:attrName>
                                        </p:attrNameLst>
                                      </p:cBhvr>
                                      <p:tavLst>
                                        <p:tav tm="0">
                                          <p:val>
                                            <p:strVal val="ppt_x"/>
                                          </p:val>
                                        </p:tav>
                                        <p:tav tm="100000">
                                          <p:val>
                                            <p:strVal val="ppt_x"/>
                                          </p:val>
                                        </p:tav>
                                      </p:tavLst>
                                    </p:anim>
                                    <p:anim calcmode="lin" valueType="num">
                                      <p:cBhvr>
                                        <p:cTn id="308" dur="1000"/>
                                        <p:tgtEl>
                                          <p:spTgt spid="73"/>
                                        </p:tgtEl>
                                        <p:attrNameLst>
                                          <p:attrName>ppt_y</p:attrName>
                                        </p:attrNameLst>
                                      </p:cBhvr>
                                      <p:tavLst>
                                        <p:tav tm="0">
                                          <p:val>
                                            <p:strVal val="ppt_y"/>
                                          </p:val>
                                        </p:tav>
                                        <p:tav tm="100000">
                                          <p:val>
                                            <p:strVal val="ppt_y+.1"/>
                                          </p:val>
                                        </p:tav>
                                      </p:tavLst>
                                    </p:anim>
                                    <p:set>
                                      <p:cBhvr>
                                        <p:cTn id="309" dur="1" fill="hold">
                                          <p:stCondLst>
                                            <p:cond delay="999"/>
                                          </p:stCondLst>
                                        </p:cTn>
                                        <p:tgtEl>
                                          <p:spTgt spid="73"/>
                                        </p:tgtEl>
                                        <p:attrNameLst>
                                          <p:attrName>style.visibility</p:attrName>
                                        </p:attrNameLst>
                                      </p:cBhvr>
                                      <p:to>
                                        <p:strVal val="hidden"/>
                                      </p:to>
                                    </p:set>
                                  </p:childTnLst>
                                </p:cTn>
                              </p:par>
                              <p:par>
                                <p:cTn id="310" presetID="42" presetClass="exit" presetSubtype="0" fill="hold" grpId="0" nodeType="withEffect">
                                  <p:stCondLst>
                                    <p:cond delay="0"/>
                                  </p:stCondLst>
                                  <p:childTnLst>
                                    <p:animEffect transition="out" filter="fade">
                                      <p:cBhvr>
                                        <p:cTn id="311" dur="1000"/>
                                        <p:tgtEl>
                                          <p:spTgt spid="74"/>
                                        </p:tgtEl>
                                      </p:cBhvr>
                                    </p:animEffect>
                                    <p:anim calcmode="lin" valueType="num">
                                      <p:cBhvr>
                                        <p:cTn id="312" dur="1000"/>
                                        <p:tgtEl>
                                          <p:spTgt spid="74"/>
                                        </p:tgtEl>
                                        <p:attrNameLst>
                                          <p:attrName>ppt_x</p:attrName>
                                        </p:attrNameLst>
                                      </p:cBhvr>
                                      <p:tavLst>
                                        <p:tav tm="0">
                                          <p:val>
                                            <p:strVal val="ppt_x"/>
                                          </p:val>
                                        </p:tav>
                                        <p:tav tm="100000">
                                          <p:val>
                                            <p:strVal val="ppt_x"/>
                                          </p:val>
                                        </p:tav>
                                      </p:tavLst>
                                    </p:anim>
                                    <p:anim calcmode="lin" valueType="num">
                                      <p:cBhvr>
                                        <p:cTn id="313" dur="1000"/>
                                        <p:tgtEl>
                                          <p:spTgt spid="74"/>
                                        </p:tgtEl>
                                        <p:attrNameLst>
                                          <p:attrName>ppt_y</p:attrName>
                                        </p:attrNameLst>
                                      </p:cBhvr>
                                      <p:tavLst>
                                        <p:tav tm="0">
                                          <p:val>
                                            <p:strVal val="ppt_y"/>
                                          </p:val>
                                        </p:tav>
                                        <p:tav tm="100000">
                                          <p:val>
                                            <p:strVal val="ppt_y+.1"/>
                                          </p:val>
                                        </p:tav>
                                      </p:tavLst>
                                    </p:anim>
                                    <p:set>
                                      <p:cBhvr>
                                        <p:cTn id="314" dur="1" fill="hold">
                                          <p:stCondLst>
                                            <p:cond delay="999"/>
                                          </p:stCondLst>
                                        </p:cTn>
                                        <p:tgtEl>
                                          <p:spTgt spid="74"/>
                                        </p:tgtEl>
                                        <p:attrNameLst>
                                          <p:attrName>style.visibility</p:attrName>
                                        </p:attrNameLst>
                                      </p:cBhvr>
                                      <p:to>
                                        <p:strVal val="hidden"/>
                                      </p:to>
                                    </p:set>
                                  </p:childTnLst>
                                </p:cTn>
                              </p:par>
                              <p:par>
                                <p:cTn id="315" presetID="42" presetClass="exit" presetSubtype="0" fill="hold" grpId="0" nodeType="withEffect">
                                  <p:stCondLst>
                                    <p:cond delay="0"/>
                                  </p:stCondLst>
                                  <p:childTnLst>
                                    <p:animEffect transition="out" filter="fade">
                                      <p:cBhvr>
                                        <p:cTn id="316" dur="1000"/>
                                        <p:tgtEl>
                                          <p:spTgt spid="75"/>
                                        </p:tgtEl>
                                      </p:cBhvr>
                                    </p:animEffect>
                                    <p:anim calcmode="lin" valueType="num">
                                      <p:cBhvr>
                                        <p:cTn id="317" dur="1000"/>
                                        <p:tgtEl>
                                          <p:spTgt spid="75"/>
                                        </p:tgtEl>
                                        <p:attrNameLst>
                                          <p:attrName>ppt_x</p:attrName>
                                        </p:attrNameLst>
                                      </p:cBhvr>
                                      <p:tavLst>
                                        <p:tav tm="0">
                                          <p:val>
                                            <p:strVal val="ppt_x"/>
                                          </p:val>
                                        </p:tav>
                                        <p:tav tm="100000">
                                          <p:val>
                                            <p:strVal val="ppt_x"/>
                                          </p:val>
                                        </p:tav>
                                      </p:tavLst>
                                    </p:anim>
                                    <p:anim calcmode="lin" valueType="num">
                                      <p:cBhvr>
                                        <p:cTn id="318" dur="1000"/>
                                        <p:tgtEl>
                                          <p:spTgt spid="75"/>
                                        </p:tgtEl>
                                        <p:attrNameLst>
                                          <p:attrName>ppt_y</p:attrName>
                                        </p:attrNameLst>
                                      </p:cBhvr>
                                      <p:tavLst>
                                        <p:tav tm="0">
                                          <p:val>
                                            <p:strVal val="ppt_y"/>
                                          </p:val>
                                        </p:tav>
                                        <p:tav tm="100000">
                                          <p:val>
                                            <p:strVal val="ppt_y+.1"/>
                                          </p:val>
                                        </p:tav>
                                      </p:tavLst>
                                    </p:anim>
                                    <p:set>
                                      <p:cBhvr>
                                        <p:cTn id="319" dur="1" fill="hold">
                                          <p:stCondLst>
                                            <p:cond delay="999"/>
                                          </p:stCondLst>
                                        </p:cTn>
                                        <p:tgtEl>
                                          <p:spTgt spid="75"/>
                                        </p:tgtEl>
                                        <p:attrNameLst>
                                          <p:attrName>style.visibility</p:attrName>
                                        </p:attrNameLst>
                                      </p:cBhvr>
                                      <p:to>
                                        <p:strVal val="hidden"/>
                                      </p:to>
                                    </p:set>
                                  </p:childTnLst>
                                </p:cTn>
                              </p:par>
                              <p:par>
                                <p:cTn id="320" presetID="42" presetClass="exit" presetSubtype="0" fill="hold" grpId="0" nodeType="withEffect">
                                  <p:stCondLst>
                                    <p:cond delay="0"/>
                                  </p:stCondLst>
                                  <p:childTnLst>
                                    <p:animEffect transition="out" filter="fade">
                                      <p:cBhvr>
                                        <p:cTn id="321" dur="1000"/>
                                        <p:tgtEl>
                                          <p:spTgt spid="76"/>
                                        </p:tgtEl>
                                      </p:cBhvr>
                                    </p:animEffect>
                                    <p:anim calcmode="lin" valueType="num">
                                      <p:cBhvr>
                                        <p:cTn id="322" dur="1000"/>
                                        <p:tgtEl>
                                          <p:spTgt spid="76"/>
                                        </p:tgtEl>
                                        <p:attrNameLst>
                                          <p:attrName>ppt_x</p:attrName>
                                        </p:attrNameLst>
                                      </p:cBhvr>
                                      <p:tavLst>
                                        <p:tav tm="0">
                                          <p:val>
                                            <p:strVal val="ppt_x"/>
                                          </p:val>
                                        </p:tav>
                                        <p:tav tm="100000">
                                          <p:val>
                                            <p:strVal val="ppt_x"/>
                                          </p:val>
                                        </p:tav>
                                      </p:tavLst>
                                    </p:anim>
                                    <p:anim calcmode="lin" valueType="num">
                                      <p:cBhvr>
                                        <p:cTn id="323" dur="1000"/>
                                        <p:tgtEl>
                                          <p:spTgt spid="76"/>
                                        </p:tgtEl>
                                        <p:attrNameLst>
                                          <p:attrName>ppt_y</p:attrName>
                                        </p:attrNameLst>
                                      </p:cBhvr>
                                      <p:tavLst>
                                        <p:tav tm="0">
                                          <p:val>
                                            <p:strVal val="ppt_y"/>
                                          </p:val>
                                        </p:tav>
                                        <p:tav tm="100000">
                                          <p:val>
                                            <p:strVal val="ppt_y+.1"/>
                                          </p:val>
                                        </p:tav>
                                      </p:tavLst>
                                    </p:anim>
                                    <p:set>
                                      <p:cBhvr>
                                        <p:cTn id="324" dur="1" fill="hold">
                                          <p:stCondLst>
                                            <p:cond delay="999"/>
                                          </p:stCondLst>
                                        </p:cTn>
                                        <p:tgtEl>
                                          <p:spTgt spid="76"/>
                                        </p:tgtEl>
                                        <p:attrNameLst>
                                          <p:attrName>style.visibility</p:attrName>
                                        </p:attrNameLst>
                                      </p:cBhvr>
                                      <p:to>
                                        <p:strVal val="hidden"/>
                                      </p:to>
                                    </p:set>
                                  </p:childTnLst>
                                </p:cTn>
                              </p:par>
                              <p:par>
                                <p:cTn id="325" presetID="42" presetClass="exit" presetSubtype="0" fill="hold" grpId="0" nodeType="withEffect">
                                  <p:stCondLst>
                                    <p:cond delay="0"/>
                                  </p:stCondLst>
                                  <p:childTnLst>
                                    <p:animEffect transition="out" filter="fade">
                                      <p:cBhvr>
                                        <p:cTn id="326" dur="1000"/>
                                        <p:tgtEl>
                                          <p:spTgt spid="77"/>
                                        </p:tgtEl>
                                      </p:cBhvr>
                                    </p:animEffect>
                                    <p:anim calcmode="lin" valueType="num">
                                      <p:cBhvr>
                                        <p:cTn id="327" dur="1000"/>
                                        <p:tgtEl>
                                          <p:spTgt spid="77"/>
                                        </p:tgtEl>
                                        <p:attrNameLst>
                                          <p:attrName>ppt_x</p:attrName>
                                        </p:attrNameLst>
                                      </p:cBhvr>
                                      <p:tavLst>
                                        <p:tav tm="0">
                                          <p:val>
                                            <p:strVal val="ppt_x"/>
                                          </p:val>
                                        </p:tav>
                                        <p:tav tm="100000">
                                          <p:val>
                                            <p:strVal val="ppt_x"/>
                                          </p:val>
                                        </p:tav>
                                      </p:tavLst>
                                    </p:anim>
                                    <p:anim calcmode="lin" valueType="num">
                                      <p:cBhvr>
                                        <p:cTn id="328" dur="1000"/>
                                        <p:tgtEl>
                                          <p:spTgt spid="77"/>
                                        </p:tgtEl>
                                        <p:attrNameLst>
                                          <p:attrName>ppt_y</p:attrName>
                                        </p:attrNameLst>
                                      </p:cBhvr>
                                      <p:tavLst>
                                        <p:tav tm="0">
                                          <p:val>
                                            <p:strVal val="ppt_y"/>
                                          </p:val>
                                        </p:tav>
                                        <p:tav tm="100000">
                                          <p:val>
                                            <p:strVal val="ppt_y+.1"/>
                                          </p:val>
                                        </p:tav>
                                      </p:tavLst>
                                    </p:anim>
                                    <p:set>
                                      <p:cBhvr>
                                        <p:cTn id="329" dur="1" fill="hold">
                                          <p:stCondLst>
                                            <p:cond delay="999"/>
                                          </p:stCondLst>
                                        </p:cTn>
                                        <p:tgtEl>
                                          <p:spTgt spid="77"/>
                                        </p:tgtEl>
                                        <p:attrNameLst>
                                          <p:attrName>style.visibility</p:attrName>
                                        </p:attrNameLst>
                                      </p:cBhvr>
                                      <p:to>
                                        <p:strVal val="hidden"/>
                                      </p:to>
                                    </p:set>
                                  </p:childTnLst>
                                </p:cTn>
                              </p:par>
                              <p:par>
                                <p:cTn id="330" presetID="42" presetClass="exit" presetSubtype="0" fill="hold" grpId="0" nodeType="withEffect">
                                  <p:stCondLst>
                                    <p:cond delay="0"/>
                                  </p:stCondLst>
                                  <p:childTnLst>
                                    <p:animEffect transition="out" filter="fade">
                                      <p:cBhvr>
                                        <p:cTn id="331" dur="1000"/>
                                        <p:tgtEl>
                                          <p:spTgt spid="78"/>
                                        </p:tgtEl>
                                      </p:cBhvr>
                                    </p:animEffect>
                                    <p:anim calcmode="lin" valueType="num">
                                      <p:cBhvr>
                                        <p:cTn id="332" dur="1000"/>
                                        <p:tgtEl>
                                          <p:spTgt spid="78"/>
                                        </p:tgtEl>
                                        <p:attrNameLst>
                                          <p:attrName>ppt_x</p:attrName>
                                        </p:attrNameLst>
                                      </p:cBhvr>
                                      <p:tavLst>
                                        <p:tav tm="0">
                                          <p:val>
                                            <p:strVal val="ppt_x"/>
                                          </p:val>
                                        </p:tav>
                                        <p:tav tm="100000">
                                          <p:val>
                                            <p:strVal val="ppt_x"/>
                                          </p:val>
                                        </p:tav>
                                      </p:tavLst>
                                    </p:anim>
                                    <p:anim calcmode="lin" valueType="num">
                                      <p:cBhvr>
                                        <p:cTn id="333" dur="1000"/>
                                        <p:tgtEl>
                                          <p:spTgt spid="78"/>
                                        </p:tgtEl>
                                        <p:attrNameLst>
                                          <p:attrName>ppt_y</p:attrName>
                                        </p:attrNameLst>
                                      </p:cBhvr>
                                      <p:tavLst>
                                        <p:tav tm="0">
                                          <p:val>
                                            <p:strVal val="ppt_y"/>
                                          </p:val>
                                        </p:tav>
                                        <p:tav tm="100000">
                                          <p:val>
                                            <p:strVal val="ppt_y+.1"/>
                                          </p:val>
                                        </p:tav>
                                      </p:tavLst>
                                    </p:anim>
                                    <p:set>
                                      <p:cBhvr>
                                        <p:cTn id="334" dur="1" fill="hold">
                                          <p:stCondLst>
                                            <p:cond delay="999"/>
                                          </p:stCondLst>
                                        </p:cTn>
                                        <p:tgtEl>
                                          <p:spTgt spid="78"/>
                                        </p:tgtEl>
                                        <p:attrNameLst>
                                          <p:attrName>style.visibility</p:attrName>
                                        </p:attrNameLst>
                                      </p:cBhvr>
                                      <p:to>
                                        <p:strVal val="hidden"/>
                                      </p:to>
                                    </p:set>
                                  </p:childTnLst>
                                </p:cTn>
                              </p:par>
                              <p:par>
                                <p:cTn id="335" presetID="42" presetClass="exit" presetSubtype="0" fill="hold" grpId="0" nodeType="withEffect">
                                  <p:stCondLst>
                                    <p:cond delay="0"/>
                                  </p:stCondLst>
                                  <p:childTnLst>
                                    <p:animEffect transition="out" filter="fade">
                                      <p:cBhvr>
                                        <p:cTn id="336" dur="1000"/>
                                        <p:tgtEl>
                                          <p:spTgt spid="79"/>
                                        </p:tgtEl>
                                      </p:cBhvr>
                                    </p:animEffect>
                                    <p:anim calcmode="lin" valueType="num">
                                      <p:cBhvr>
                                        <p:cTn id="337" dur="1000"/>
                                        <p:tgtEl>
                                          <p:spTgt spid="79"/>
                                        </p:tgtEl>
                                        <p:attrNameLst>
                                          <p:attrName>ppt_x</p:attrName>
                                        </p:attrNameLst>
                                      </p:cBhvr>
                                      <p:tavLst>
                                        <p:tav tm="0">
                                          <p:val>
                                            <p:strVal val="ppt_x"/>
                                          </p:val>
                                        </p:tav>
                                        <p:tav tm="100000">
                                          <p:val>
                                            <p:strVal val="ppt_x"/>
                                          </p:val>
                                        </p:tav>
                                      </p:tavLst>
                                    </p:anim>
                                    <p:anim calcmode="lin" valueType="num">
                                      <p:cBhvr>
                                        <p:cTn id="338" dur="1000"/>
                                        <p:tgtEl>
                                          <p:spTgt spid="79"/>
                                        </p:tgtEl>
                                        <p:attrNameLst>
                                          <p:attrName>ppt_y</p:attrName>
                                        </p:attrNameLst>
                                      </p:cBhvr>
                                      <p:tavLst>
                                        <p:tav tm="0">
                                          <p:val>
                                            <p:strVal val="ppt_y"/>
                                          </p:val>
                                        </p:tav>
                                        <p:tav tm="100000">
                                          <p:val>
                                            <p:strVal val="ppt_y+.1"/>
                                          </p:val>
                                        </p:tav>
                                      </p:tavLst>
                                    </p:anim>
                                    <p:set>
                                      <p:cBhvr>
                                        <p:cTn id="339" dur="1" fill="hold">
                                          <p:stCondLst>
                                            <p:cond delay="999"/>
                                          </p:stCondLst>
                                        </p:cTn>
                                        <p:tgtEl>
                                          <p:spTgt spid="79"/>
                                        </p:tgtEl>
                                        <p:attrNameLst>
                                          <p:attrName>style.visibility</p:attrName>
                                        </p:attrNameLst>
                                      </p:cBhvr>
                                      <p:to>
                                        <p:strVal val="hidden"/>
                                      </p:to>
                                    </p:set>
                                  </p:childTnLst>
                                </p:cTn>
                              </p:par>
                              <p:par>
                                <p:cTn id="340" presetID="42" presetClass="exit" presetSubtype="0" fill="hold" grpId="0" nodeType="withEffect">
                                  <p:stCondLst>
                                    <p:cond delay="0"/>
                                  </p:stCondLst>
                                  <p:childTnLst>
                                    <p:animEffect transition="out" filter="fade">
                                      <p:cBhvr>
                                        <p:cTn id="341" dur="1000"/>
                                        <p:tgtEl>
                                          <p:spTgt spid="80"/>
                                        </p:tgtEl>
                                      </p:cBhvr>
                                    </p:animEffect>
                                    <p:anim calcmode="lin" valueType="num">
                                      <p:cBhvr>
                                        <p:cTn id="342" dur="1000"/>
                                        <p:tgtEl>
                                          <p:spTgt spid="80"/>
                                        </p:tgtEl>
                                        <p:attrNameLst>
                                          <p:attrName>ppt_x</p:attrName>
                                        </p:attrNameLst>
                                      </p:cBhvr>
                                      <p:tavLst>
                                        <p:tav tm="0">
                                          <p:val>
                                            <p:strVal val="ppt_x"/>
                                          </p:val>
                                        </p:tav>
                                        <p:tav tm="100000">
                                          <p:val>
                                            <p:strVal val="ppt_x"/>
                                          </p:val>
                                        </p:tav>
                                      </p:tavLst>
                                    </p:anim>
                                    <p:anim calcmode="lin" valueType="num">
                                      <p:cBhvr>
                                        <p:cTn id="343" dur="1000"/>
                                        <p:tgtEl>
                                          <p:spTgt spid="80"/>
                                        </p:tgtEl>
                                        <p:attrNameLst>
                                          <p:attrName>ppt_y</p:attrName>
                                        </p:attrNameLst>
                                      </p:cBhvr>
                                      <p:tavLst>
                                        <p:tav tm="0">
                                          <p:val>
                                            <p:strVal val="ppt_y"/>
                                          </p:val>
                                        </p:tav>
                                        <p:tav tm="100000">
                                          <p:val>
                                            <p:strVal val="ppt_y+.1"/>
                                          </p:val>
                                        </p:tav>
                                      </p:tavLst>
                                    </p:anim>
                                    <p:set>
                                      <p:cBhvr>
                                        <p:cTn id="344" dur="1" fill="hold">
                                          <p:stCondLst>
                                            <p:cond delay="999"/>
                                          </p:stCondLst>
                                        </p:cTn>
                                        <p:tgtEl>
                                          <p:spTgt spid="80"/>
                                        </p:tgtEl>
                                        <p:attrNameLst>
                                          <p:attrName>style.visibility</p:attrName>
                                        </p:attrNameLst>
                                      </p:cBhvr>
                                      <p:to>
                                        <p:strVal val="hidden"/>
                                      </p:to>
                                    </p:set>
                                  </p:childTnLst>
                                </p:cTn>
                              </p:par>
                              <p:par>
                                <p:cTn id="345" presetID="42" presetClass="exit" presetSubtype="0" fill="hold" grpId="0" nodeType="withEffect">
                                  <p:stCondLst>
                                    <p:cond delay="0"/>
                                  </p:stCondLst>
                                  <p:childTnLst>
                                    <p:animEffect transition="out" filter="fade">
                                      <p:cBhvr>
                                        <p:cTn id="346" dur="1000"/>
                                        <p:tgtEl>
                                          <p:spTgt spid="81"/>
                                        </p:tgtEl>
                                      </p:cBhvr>
                                    </p:animEffect>
                                    <p:anim calcmode="lin" valueType="num">
                                      <p:cBhvr>
                                        <p:cTn id="347" dur="1000"/>
                                        <p:tgtEl>
                                          <p:spTgt spid="81"/>
                                        </p:tgtEl>
                                        <p:attrNameLst>
                                          <p:attrName>ppt_x</p:attrName>
                                        </p:attrNameLst>
                                      </p:cBhvr>
                                      <p:tavLst>
                                        <p:tav tm="0">
                                          <p:val>
                                            <p:strVal val="ppt_x"/>
                                          </p:val>
                                        </p:tav>
                                        <p:tav tm="100000">
                                          <p:val>
                                            <p:strVal val="ppt_x"/>
                                          </p:val>
                                        </p:tav>
                                      </p:tavLst>
                                    </p:anim>
                                    <p:anim calcmode="lin" valueType="num">
                                      <p:cBhvr>
                                        <p:cTn id="348" dur="1000"/>
                                        <p:tgtEl>
                                          <p:spTgt spid="81"/>
                                        </p:tgtEl>
                                        <p:attrNameLst>
                                          <p:attrName>ppt_y</p:attrName>
                                        </p:attrNameLst>
                                      </p:cBhvr>
                                      <p:tavLst>
                                        <p:tav tm="0">
                                          <p:val>
                                            <p:strVal val="ppt_y"/>
                                          </p:val>
                                        </p:tav>
                                        <p:tav tm="100000">
                                          <p:val>
                                            <p:strVal val="ppt_y+.1"/>
                                          </p:val>
                                        </p:tav>
                                      </p:tavLst>
                                    </p:anim>
                                    <p:set>
                                      <p:cBhvr>
                                        <p:cTn id="349" dur="1" fill="hold">
                                          <p:stCondLst>
                                            <p:cond delay="999"/>
                                          </p:stCondLst>
                                        </p:cTn>
                                        <p:tgtEl>
                                          <p:spTgt spid="81"/>
                                        </p:tgtEl>
                                        <p:attrNameLst>
                                          <p:attrName>style.visibility</p:attrName>
                                        </p:attrNameLst>
                                      </p:cBhvr>
                                      <p:to>
                                        <p:strVal val="hidden"/>
                                      </p:to>
                                    </p:set>
                                  </p:childTnLst>
                                </p:cTn>
                              </p:par>
                              <p:par>
                                <p:cTn id="350" presetID="42" presetClass="exit" presetSubtype="0" fill="hold" grpId="0" nodeType="withEffect">
                                  <p:stCondLst>
                                    <p:cond delay="0"/>
                                  </p:stCondLst>
                                  <p:childTnLst>
                                    <p:animEffect transition="out" filter="fade">
                                      <p:cBhvr>
                                        <p:cTn id="351" dur="1000"/>
                                        <p:tgtEl>
                                          <p:spTgt spid="82"/>
                                        </p:tgtEl>
                                      </p:cBhvr>
                                    </p:animEffect>
                                    <p:anim calcmode="lin" valueType="num">
                                      <p:cBhvr>
                                        <p:cTn id="352" dur="1000"/>
                                        <p:tgtEl>
                                          <p:spTgt spid="82"/>
                                        </p:tgtEl>
                                        <p:attrNameLst>
                                          <p:attrName>ppt_x</p:attrName>
                                        </p:attrNameLst>
                                      </p:cBhvr>
                                      <p:tavLst>
                                        <p:tav tm="0">
                                          <p:val>
                                            <p:strVal val="ppt_x"/>
                                          </p:val>
                                        </p:tav>
                                        <p:tav tm="100000">
                                          <p:val>
                                            <p:strVal val="ppt_x"/>
                                          </p:val>
                                        </p:tav>
                                      </p:tavLst>
                                    </p:anim>
                                    <p:anim calcmode="lin" valueType="num">
                                      <p:cBhvr>
                                        <p:cTn id="353" dur="1000"/>
                                        <p:tgtEl>
                                          <p:spTgt spid="82"/>
                                        </p:tgtEl>
                                        <p:attrNameLst>
                                          <p:attrName>ppt_y</p:attrName>
                                        </p:attrNameLst>
                                      </p:cBhvr>
                                      <p:tavLst>
                                        <p:tav tm="0">
                                          <p:val>
                                            <p:strVal val="ppt_y"/>
                                          </p:val>
                                        </p:tav>
                                        <p:tav tm="100000">
                                          <p:val>
                                            <p:strVal val="ppt_y+.1"/>
                                          </p:val>
                                        </p:tav>
                                      </p:tavLst>
                                    </p:anim>
                                    <p:set>
                                      <p:cBhvr>
                                        <p:cTn id="354" dur="1" fill="hold">
                                          <p:stCondLst>
                                            <p:cond delay="999"/>
                                          </p:stCondLst>
                                        </p:cTn>
                                        <p:tgtEl>
                                          <p:spTgt spid="82"/>
                                        </p:tgtEl>
                                        <p:attrNameLst>
                                          <p:attrName>style.visibility</p:attrName>
                                        </p:attrNameLst>
                                      </p:cBhvr>
                                      <p:to>
                                        <p:strVal val="hidden"/>
                                      </p:to>
                                    </p:set>
                                  </p:childTnLst>
                                </p:cTn>
                              </p:par>
                              <p:par>
                                <p:cTn id="355" presetID="42" presetClass="exit" presetSubtype="0" fill="hold" grpId="0" nodeType="withEffect">
                                  <p:stCondLst>
                                    <p:cond delay="0"/>
                                  </p:stCondLst>
                                  <p:childTnLst>
                                    <p:animEffect transition="out" filter="fade">
                                      <p:cBhvr>
                                        <p:cTn id="356" dur="1000"/>
                                        <p:tgtEl>
                                          <p:spTgt spid="83"/>
                                        </p:tgtEl>
                                      </p:cBhvr>
                                    </p:animEffect>
                                    <p:anim calcmode="lin" valueType="num">
                                      <p:cBhvr>
                                        <p:cTn id="357" dur="1000"/>
                                        <p:tgtEl>
                                          <p:spTgt spid="83"/>
                                        </p:tgtEl>
                                        <p:attrNameLst>
                                          <p:attrName>ppt_x</p:attrName>
                                        </p:attrNameLst>
                                      </p:cBhvr>
                                      <p:tavLst>
                                        <p:tav tm="0">
                                          <p:val>
                                            <p:strVal val="ppt_x"/>
                                          </p:val>
                                        </p:tav>
                                        <p:tav tm="100000">
                                          <p:val>
                                            <p:strVal val="ppt_x"/>
                                          </p:val>
                                        </p:tav>
                                      </p:tavLst>
                                    </p:anim>
                                    <p:anim calcmode="lin" valueType="num">
                                      <p:cBhvr>
                                        <p:cTn id="358" dur="1000"/>
                                        <p:tgtEl>
                                          <p:spTgt spid="83"/>
                                        </p:tgtEl>
                                        <p:attrNameLst>
                                          <p:attrName>ppt_y</p:attrName>
                                        </p:attrNameLst>
                                      </p:cBhvr>
                                      <p:tavLst>
                                        <p:tav tm="0">
                                          <p:val>
                                            <p:strVal val="ppt_y"/>
                                          </p:val>
                                        </p:tav>
                                        <p:tav tm="100000">
                                          <p:val>
                                            <p:strVal val="ppt_y+.1"/>
                                          </p:val>
                                        </p:tav>
                                      </p:tavLst>
                                    </p:anim>
                                    <p:set>
                                      <p:cBhvr>
                                        <p:cTn id="359" dur="1" fill="hold">
                                          <p:stCondLst>
                                            <p:cond delay="999"/>
                                          </p:stCondLst>
                                        </p:cTn>
                                        <p:tgtEl>
                                          <p:spTgt spid="83"/>
                                        </p:tgtEl>
                                        <p:attrNameLst>
                                          <p:attrName>style.visibility</p:attrName>
                                        </p:attrNameLst>
                                      </p:cBhvr>
                                      <p:to>
                                        <p:strVal val="hidden"/>
                                      </p:to>
                                    </p:set>
                                  </p:childTnLst>
                                </p:cTn>
                              </p:par>
                              <p:par>
                                <p:cTn id="360" presetID="42" presetClass="exit" presetSubtype="0" fill="hold" grpId="0" nodeType="withEffect">
                                  <p:stCondLst>
                                    <p:cond delay="0"/>
                                  </p:stCondLst>
                                  <p:childTnLst>
                                    <p:animEffect transition="out" filter="fade">
                                      <p:cBhvr>
                                        <p:cTn id="361" dur="1000"/>
                                        <p:tgtEl>
                                          <p:spTgt spid="84"/>
                                        </p:tgtEl>
                                      </p:cBhvr>
                                    </p:animEffect>
                                    <p:anim calcmode="lin" valueType="num">
                                      <p:cBhvr>
                                        <p:cTn id="362" dur="1000"/>
                                        <p:tgtEl>
                                          <p:spTgt spid="84"/>
                                        </p:tgtEl>
                                        <p:attrNameLst>
                                          <p:attrName>ppt_x</p:attrName>
                                        </p:attrNameLst>
                                      </p:cBhvr>
                                      <p:tavLst>
                                        <p:tav tm="0">
                                          <p:val>
                                            <p:strVal val="ppt_x"/>
                                          </p:val>
                                        </p:tav>
                                        <p:tav tm="100000">
                                          <p:val>
                                            <p:strVal val="ppt_x"/>
                                          </p:val>
                                        </p:tav>
                                      </p:tavLst>
                                    </p:anim>
                                    <p:anim calcmode="lin" valueType="num">
                                      <p:cBhvr>
                                        <p:cTn id="363" dur="1000"/>
                                        <p:tgtEl>
                                          <p:spTgt spid="84"/>
                                        </p:tgtEl>
                                        <p:attrNameLst>
                                          <p:attrName>ppt_y</p:attrName>
                                        </p:attrNameLst>
                                      </p:cBhvr>
                                      <p:tavLst>
                                        <p:tav tm="0">
                                          <p:val>
                                            <p:strVal val="ppt_y"/>
                                          </p:val>
                                        </p:tav>
                                        <p:tav tm="100000">
                                          <p:val>
                                            <p:strVal val="ppt_y+.1"/>
                                          </p:val>
                                        </p:tav>
                                      </p:tavLst>
                                    </p:anim>
                                    <p:set>
                                      <p:cBhvr>
                                        <p:cTn id="364" dur="1" fill="hold">
                                          <p:stCondLst>
                                            <p:cond delay="999"/>
                                          </p:stCondLst>
                                        </p:cTn>
                                        <p:tgtEl>
                                          <p:spTgt spid="84"/>
                                        </p:tgtEl>
                                        <p:attrNameLst>
                                          <p:attrName>style.visibility</p:attrName>
                                        </p:attrNameLst>
                                      </p:cBhvr>
                                      <p:to>
                                        <p:strVal val="hidden"/>
                                      </p:to>
                                    </p:set>
                                  </p:childTnLst>
                                </p:cTn>
                              </p:par>
                              <p:par>
                                <p:cTn id="365" presetID="42" presetClass="exit" presetSubtype="0" fill="hold" grpId="0" nodeType="withEffect">
                                  <p:stCondLst>
                                    <p:cond delay="0"/>
                                  </p:stCondLst>
                                  <p:childTnLst>
                                    <p:animEffect transition="out" filter="fade">
                                      <p:cBhvr>
                                        <p:cTn id="366" dur="1000"/>
                                        <p:tgtEl>
                                          <p:spTgt spid="85"/>
                                        </p:tgtEl>
                                      </p:cBhvr>
                                    </p:animEffect>
                                    <p:anim calcmode="lin" valueType="num">
                                      <p:cBhvr>
                                        <p:cTn id="367" dur="1000"/>
                                        <p:tgtEl>
                                          <p:spTgt spid="85"/>
                                        </p:tgtEl>
                                        <p:attrNameLst>
                                          <p:attrName>ppt_x</p:attrName>
                                        </p:attrNameLst>
                                      </p:cBhvr>
                                      <p:tavLst>
                                        <p:tav tm="0">
                                          <p:val>
                                            <p:strVal val="ppt_x"/>
                                          </p:val>
                                        </p:tav>
                                        <p:tav tm="100000">
                                          <p:val>
                                            <p:strVal val="ppt_x"/>
                                          </p:val>
                                        </p:tav>
                                      </p:tavLst>
                                    </p:anim>
                                    <p:anim calcmode="lin" valueType="num">
                                      <p:cBhvr>
                                        <p:cTn id="368" dur="1000"/>
                                        <p:tgtEl>
                                          <p:spTgt spid="85"/>
                                        </p:tgtEl>
                                        <p:attrNameLst>
                                          <p:attrName>ppt_y</p:attrName>
                                        </p:attrNameLst>
                                      </p:cBhvr>
                                      <p:tavLst>
                                        <p:tav tm="0">
                                          <p:val>
                                            <p:strVal val="ppt_y"/>
                                          </p:val>
                                        </p:tav>
                                        <p:tav tm="100000">
                                          <p:val>
                                            <p:strVal val="ppt_y+.1"/>
                                          </p:val>
                                        </p:tav>
                                      </p:tavLst>
                                    </p:anim>
                                    <p:set>
                                      <p:cBhvr>
                                        <p:cTn id="369" dur="1" fill="hold">
                                          <p:stCondLst>
                                            <p:cond delay="999"/>
                                          </p:stCondLst>
                                        </p:cTn>
                                        <p:tgtEl>
                                          <p:spTgt spid="85"/>
                                        </p:tgtEl>
                                        <p:attrNameLst>
                                          <p:attrName>style.visibility</p:attrName>
                                        </p:attrNameLst>
                                      </p:cBhvr>
                                      <p:to>
                                        <p:strVal val="hidden"/>
                                      </p:to>
                                    </p:set>
                                  </p:childTnLst>
                                </p:cTn>
                              </p:par>
                              <p:par>
                                <p:cTn id="370" presetID="42" presetClass="exit" presetSubtype="0" fill="hold" grpId="0" nodeType="withEffect">
                                  <p:stCondLst>
                                    <p:cond delay="0"/>
                                  </p:stCondLst>
                                  <p:childTnLst>
                                    <p:animEffect transition="out" filter="fade">
                                      <p:cBhvr>
                                        <p:cTn id="371" dur="1000"/>
                                        <p:tgtEl>
                                          <p:spTgt spid="86"/>
                                        </p:tgtEl>
                                      </p:cBhvr>
                                    </p:animEffect>
                                    <p:anim calcmode="lin" valueType="num">
                                      <p:cBhvr>
                                        <p:cTn id="372" dur="1000"/>
                                        <p:tgtEl>
                                          <p:spTgt spid="86"/>
                                        </p:tgtEl>
                                        <p:attrNameLst>
                                          <p:attrName>ppt_x</p:attrName>
                                        </p:attrNameLst>
                                      </p:cBhvr>
                                      <p:tavLst>
                                        <p:tav tm="0">
                                          <p:val>
                                            <p:strVal val="ppt_x"/>
                                          </p:val>
                                        </p:tav>
                                        <p:tav tm="100000">
                                          <p:val>
                                            <p:strVal val="ppt_x"/>
                                          </p:val>
                                        </p:tav>
                                      </p:tavLst>
                                    </p:anim>
                                    <p:anim calcmode="lin" valueType="num">
                                      <p:cBhvr>
                                        <p:cTn id="373" dur="1000"/>
                                        <p:tgtEl>
                                          <p:spTgt spid="86"/>
                                        </p:tgtEl>
                                        <p:attrNameLst>
                                          <p:attrName>ppt_y</p:attrName>
                                        </p:attrNameLst>
                                      </p:cBhvr>
                                      <p:tavLst>
                                        <p:tav tm="0">
                                          <p:val>
                                            <p:strVal val="ppt_y"/>
                                          </p:val>
                                        </p:tav>
                                        <p:tav tm="100000">
                                          <p:val>
                                            <p:strVal val="ppt_y+.1"/>
                                          </p:val>
                                        </p:tav>
                                      </p:tavLst>
                                    </p:anim>
                                    <p:set>
                                      <p:cBhvr>
                                        <p:cTn id="374" dur="1" fill="hold">
                                          <p:stCondLst>
                                            <p:cond delay="999"/>
                                          </p:stCondLst>
                                        </p:cTn>
                                        <p:tgtEl>
                                          <p:spTgt spid="86"/>
                                        </p:tgtEl>
                                        <p:attrNameLst>
                                          <p:attrName>style.visibility</p:attrName>
                                        </p:attrNameLst>
                                      </p:cBhvr>
                                      <p:to>
                                        <p:strVal val="hidden"/>
                                      </p:to>
                                    </p:set>
                                  </p:childTnLst>
                                </p:cTn>
                              </p:par>
                              <p:par>
                                <p:cTn id="375" presetID="42" presetClass="exit" presetSubtype="0" fill="hold" grpId="0" nodeType="withEffect">
                                  <p:stCondLst>
                                    <p:cond delay="0"/>
                                  </p:stCondLst>
                                  <p:childTnLst>
                                    <p:animEffect transition="out" filter="fade">
                                      <p:cBhvr>
                                        <p:cTn id="376" dur="1000"/>
                                        <p:tgtEl>
                                          <p:spTgt spid="87"/>
                                        </p:tgtEl>
                                      </p:cBhvr>
                                    </p:animEffect>
                                    <p:anim calcmode="lin" valueType="num">
                                      <p:cBhvr>
                                        <p:cTn id="377" dur="1000"/>
                                        <p:tgtEl>
                                          <p:spTgt spid="87"/>
                                        </p:tgtEl>
                                        <p:attrNameLst>
                                          <p:attrName>ppt_x</p:attrName>
                                        </p:attrNameLst>
                                      </p:cBhvr>
                                      <p:tavLst>
                                        <p:tav tm="0">
                                          <p:val>
                                            <p:strVal val="ppt_x"/>
                                          </p:val>
                                        </p:tav>
                                        <p:tav tm="100000">
                                          <p:val>
                                            <p:strVal val="ppt_x"/>
                                          </p:val>
                                        </p:tav>
                                      </p:tavLst>
                                    </p:anim>
                                    <p:anim calcmode="lin" valueType="num">
                                      <p:cBhvr>
                                        <p:cTn id="378" dur="1000"/>
                                        <p:tgtEl>
                                          <p:spTgt spid="87"/>
                                        </p:tgtEl>
                                        <p:attrNameLst>
                                          <p:attrName>ppt_y</p:attrName>
                                        </p:attrNameLst>
                                      </p:cBhvr>
                                      <p:tavLst>
                                        <p:tav tm="0">
                                          <p:val>
                                            <p:strVal val="ppt_y"/>
                                          </p:val>
                                        </p:tav>
                                        <p:tav tm="100000">
                                          <p:val>
                                            <p:strVal val="ppt_y+.1"/>
                                          </p:val>
                                        </p:tav>
                                      </p:tavLst>
                                    </p:anim>
                                    <p:set>
                                      <p:cBhvr>
                                        <p:cTn id="379" dur="1" fill="hold">
                                          <p:stCondLst>
                                            <p:cond delay="999"/>
                                          </p:stCondLst>
                                        </p:cTn>
                                        <p:tgtEl>
                                          <p:spTgt spid="87"/>
                                        </p:tgtEl>
                                        <p:attrNameLst>
                                          <p:attrName>style.visibility</p:attrName>
                                        </p:attrNameLst>
                                      </p:cBhvr>
                                      <p:to>
                                        <p:strVal val="hidden"/>
                                      </p:to>
                                    </p:set>
                                  </p:childTnLst>
                                </p:cTn>
                              </p:par>
                              <p:par>
                                <p:cTn id="380" presetID="42" presetClass="exit" presetSubtype="0" fill="hold" grpId="0" nodeType="withEffect">
                                  <p:stCondLst>
                                    <p:cond delay="0"/>
                                  </p:stCondLst>
                                  <p:childTnLst>
                                    <p:animEffect transition="out" filter="fade">
                                      <p:cBhvr>
                                        <p:cTn id="381" dur="1000"/>
                                        <p:tgtEl>
                                          <p:spTgt spid="88"/>
                                        </p:tgtEl>
                                      </p:cBhvr>
                                    </p:animEffect>
                                    <p:anim calcmode="lin" valueType="num">
                                      <p:cBhvr>
                                        <p:cTn id="382" dur="1000"/>
                                        <p:tgtEl>
                                          <p:spTgt spid="88"/>
                                        </p:tgtEl>
                                        <p:attrNameLst>
                                          <p:attrName>ppt_x</p:attrName>
                                        </p:attrNameLst>
                                      </p:cBhvr>
                                      <p:tavLst>
                                        <p:tav tm="0">
                                          <p:val>
                                            <p:strVal val="ppt_x"/>
                                          </p:val>
                                        </p:tav>
                                        <p:tav tm="100000">
                                          <p:val>
                                            <p:strVal val="ppt_x"/>
                                          </p:val>
                                        </p:tav>
                                      </p:tavLst>
                                    </p:anim>
                                    <p:anim calcmode="lin" valueType="num">
                                      <p:cBhvr>
                                        <p:cTn id="383" dur="1000"/>
                                        <p:tgtEl>
                                          <p:spTgt spid="88"/>
                                        </p:tgtEl>
                                        <p:attrNameLst>
                                          <p:attrName>ppt_y</p:attrName>
                                        </p:attrNameLst>
                                      </p:cBhvr>
                                      <p:tavLst>
                                        <p:tav tm="0">
                                          <p:val>
                                            <p:strVal val="ppt_y"/>
                                          </p:val>
                                        </p:tav>
                                        <p:tav tm="100000">
                                          <p:val>
                                            <p:strVal val="ppt_y+.1"/>
                                          </p:val>
                                        </p:tav>
                                      </p:tavLst>
                                    </p:anim>
                                    <p:set>
                                      <p:cBhvr>
                                        <p:cTn id="384" dur="1" fill="hold">
                                          <p:stCondLst>
                                            <p:cond delay="999"/>
                                          </p:stCondLst>
                                        </p:cTn>
                                        <p:tgtEl>
                                          <p:spTgt spid="88"/>
                                        </p:tgtEl>
                                        <p:attrNameLst>
                                          <p:attrName>style.visibility</p:attrName>
                                        </p:attrNameLst>
                                      </p:cBhvr>
                                      <p:to>
                                        <p:strVal val="hidden"/>
                                      </p:to>
                                    </p:set>
                                  </p:childTnLst>
                                </p:cTn>
                              </p:par>
                              <p:par>
                                <p:cTn id="385" presetID="42" presetClass="exit" presetSubtype="0" fill="hold" grpId="0" nodeType="withEffect">
                                  <p:stCondLst>
                                    <p:cond delay="0"/>
                                  </p:stCondLst>
                                  <p:childTnLst>
                                    <p:animEffect transition="out" filter="fade">
                                      <p:cBhvr>
                                        <p:cTn id="386" dur="1000"/>
                                        <p:tgtEl>
                                          <p:spTgt spid="89"/>
                                        </p:tgtEl>
                                      </p:cBhvr>
                                    </p:animEffect>
                                    <p:anim calcmode="lin" valueType="num">
                                      <p:cBhvr>
                                        <p:cTn id="387" dur="1000"/>
                                        <p:tgtEl>
                                          <p:spTgt spid="89"/>
                                        </p:tgtEl>
                                        <p:attrNameLst>
                                          <p:attrName>ppt_x</p:attrName>
                                        </p:attrNameLst>
                                      </p:cBhvr>
                                      <p:tavLst>
                                        <p:tav tm="0">
                                          <p:val>
                                            <p:strVal val="ppt_x"/>
                                          </p:val>
                                        </p:tav>
                                        <p:tav tm="100000">
                                          <p:val>
                                            <p:strVal val="ppt_x"/>
                                          </p:val>
                                        </p:tav>
                                      </p:tavLst>
                                    </p:anim>
                                    <p:anim calcmode="lin" valueType="num">
                                      <p:cBhvr>
                                        <p:cTn id="388" dur="1000"/>
                                        <p:tgtEl>
                                          <p:spTgt spid="89"/>
                                        </p:tgtEl>
                                        <p:attrNameLst>
                                          <p:attrName>ppt_y</p:attrName>
                                        </p:attrNameLst>
                                      </p:cBhvr>
                                      <p:tavLst>
                                        <p:tav tm="0">
                                          <p:val>
                                            <p:strVal val="ppt_y"/>
                                          </p:val>
                                        </p:tav>
                                        <p:tav tm="100000">
                                          <p:val>
                                            <p:strVal val="ppt_y+.1"/>
                                          </p:val>
                                        </p:tav>
                                      </p:tavLst>
                                    </p:anim>
                                    <p:set>
                                      <p:cBhvr>
                                        <p:cTn id="389" dur="1" fill="hold">
                                          <p:stCondLst>
                                            <p:cond delay="999"/>
                                          </p:stCondLst>
                                        </p:cTn>
                                        <p:tgtEl>
                                          <p:spTgt spid="89"/>
                                        </p:tgtEl>
                                        <p:attrNameLst>
                                          <p:attrName>style.visibility</p:attrName>
                                        </p:attrNameLst>
                                      </p:cBhvr>
                                      <p:to>
                                        <p:strVal val="hidden"/>
                                      </p:to>
                                    </p:set>
                                  </p:childTnLst>
                                </p:cTn>
                              </p:par>
                              <p:par>
                                <p:cTn id="390" presetID="42" presetClass="exit" presetSubtype="0" fill="hold" grpId="0" nodeType="withEffect">
                                  <p:stCondLst>
                                    <p:cond delay="0"/>
                                  </p:stCondLst>
                                  <p:childTnLst>
                                    <p:animEffect transition="out" filter="fade">
                                      <p:cBhvr>
                                        <p:cTn id="391" dur="1000"/>
                                        <p:tgtEl>
                                          <p:spTgt spid="90"/>
                                        </p:tgtEl>
                                      </p:cBhvr>
                                    </p:animEffect>
                                    <p:anim calcmode="lin" valueType="num">
                                      <p:cBhvr>
                                        <p:cTn id="392" dur="1000"/>
                                        <p:tgtEl>
                                          <p:spTgt spid="90"/>
                                        </p:tgtEl>
                                        <p:attrNameLst>
                                          <p:attrName>ppt_x</p:attrName>
                                        </p:attrNameLst>
                                      </p:cBhvr>
                                      <p:tavLst>
                                        <p:tav tm="0">
                                          <p:val>
                                            <p:strVal val="ppt_x"/>
                                          </p:val>
                                        </p:tav>
                                        <p:tav tm="100000">
                                          <p:val>
                                            <p:strVal val="ppt_x"/>
                                          </p:val>
                                        </p:tav>
                                      </p:tavLst>
                                    </p:anim>
                                    <p:anim calcmode="lin" valueType="num">
                                      <p:cBhvr>
                                        <p:cTn id="393" dur="1000"/>
                                        <p:tgtEl>
                                          <p:spTgt spid="90"/>
                                        </p:tgtEl>
                                        <p:attrNameLst>
                                          <p:attrName>ppt_y</p:attrName>
                                        </p:attrNameLst>
                                      </p:cBhvr>
                                      <p:tavLst>
                                        <p:tav tm="0">
                                          <p:val>
                                            <p:strVal val="ppt_y"/>
                                          </p:val>
                                        </p:tav>
                                        <p:tav tm="100000">
                                          <p:val>
                                            <p:strVal val="ppt_y+.1"/>
                                          </p:val>
                                        </p:tav>
                                      </p:tavLst>
                                    </p:anim>
                                    <p:set>
                                      <p:cBhvr>
                                        <p:cTn id="394" dur="1" fill="hold">
                                          <p:stCondLst>
                                            <p:cond delay="999"/>
                                          </p:stCondLst>
                                        </p:cTn>
                                        <p:tgtEl>
                                          <p:spTgt spid="90"/>
                                        </p:tgtEl>
                                        <p:attrNameLst>
                                          <p:attrName>style.visibility</p:attrName>
                                        </p:attrNameLst>
                                      </p:cBhvr>
                                      <p:to>
                                        <p:strVal val="hidden"/>
                                      </p:to>
                                    </p:set>
                                  </p:childTnLst>
                                </p:cTn>
                              </p:par>
                              <p:par>
                                <p:cTn id="395" presetID="42" presetClass="exit" presetSubtype="0" fill="hold" grpId="0" nodeType="withEffect">
                                  <p:stCondLst>
                                    <p:cond delay="0"/>
                                  </p:stCondLst>
                                  <p:childTnLst>
                                    <p:animEffect transition="out" filter="fade">
                                      <p:cBhvr>
                                        <p:cTn id="396" dur="1000"/>
                                        <p:tgtEl>
                                          <p:spTgt spid="91"/>
                                        </p:tgtEl>
                                      </p:cBhvr>
                                    </p:animEffect>
                                    <p:anim calcmode="lin" valueType="num">
                                      <p:cBhvr>
                                        <p:cTn id="397" dur="1000"/>
                                        <p:tgtEl>
                                          <p:spTgt spid="91"/>
                                        </p:tgtEl>
                                        <p:attrNameLst>
                                          <p:attrName>ppt_x</p:attrName>
                                        </p:attrNameLst>
                                      </p:cBhvr>
                                      <p:tavLst>
                                        <p:tav tm="0">
                                          <p:val>
                                            <p:strVal val="ppt_x"/>
                                          </p:val>
                                        </p:tav>
                                        <p:tav tm="100000">
                                          <p:val>
                                            <p:strVal val="ppt_x"/>
                                          </p:val>
                                        </p:tav>
                                      </p:tavLst>
                                    </p:anim>
                                    <p:anim calcmode="lin" valueType="num">
                                      <p:cBhvr>
                                        <p:cTn id="398" dur="1000"/>
                                        <p:tgtEl>
                                          <p:spTgt spid="91"/>
                                        </p:tgtEl>
                                        <p:attrNameLst>
                                          <p:attrName>ppt_y</p:attrName>
                                        </p:attrNameLst>
                                      </p:cBhvr>
                                      <p:tavLst>
                                        <p:tav tm="0">
                                          <p:val>
                                            <p:strVal val="ppt_y"/>
                                          </p:val>
                                        </p:tav>
                                        <p:tav tm="100000">
                                          <p:val>
                                            <p:strVal val="ppt_y+.1"/>
                                          </p:val>
                                        </p:tav>
                                      </p:tavLst>
                                    </p:anim>
                                    <p:set>
                                      <p:cBhvr>
                                        <p:cTn id="399" dur="1" fill="hold">
                                          <p:stCondLst>
                                            <p:cond delay="999"/>
                                          </p:stCondLst>
                                        </p:cTn>
                                        <p:tgtEl>
                                          <p:spTgt spid="91"/>
                                        </p:tgtEl>
                                        <p:attrNameLst>
                                          <p:attrName>style.visibility</p:attrName>
                                        </p:attrNameLst>
                                      </p:cBhvr>
                                      <p:to>
                                        <p:strVal val="hidden"/>
                                      </p:to>
                                    </p:set>
                                  </p:childTnLst>
                                </p:cTn>
                              </p:par>
                              <p:par>
                                <p:cTn id="400" presetID="42" presetClass="exit" presetSubtype="0" fill="hold" grpId="0" nodeType="withEffect">
                                  <p:stCondLst>
                                    <p:cond delay="0"/>
                                  </p:stCondLst>
                                  <p:childTnLst>
                                    <p:animEffect transition="out" filter="fade">
                                      <p:cBhvr>
                                        <p:cTn id="401" dur="1000"/>
                                        <p:tgtEl>
                                          <p:spTgt spid="92"/>
                                        </p:tgtEl>
                                      </p:cBhvr>
                                    </p:animEffect>
                                    <p:anim calcmode="lin" valueType="num">
                                      <p:cBhvr>
                                        <p:cTn id="402" dur="1000"/>
                                        <p:tgtEl>
                                          <p:spTgt spid="92"/>
                                        </p:tgtEl>
                                        <p:attrNameLst>
                                          <p:attrName>ppt_x</p:attrName>
                                        </p:attrNameLst>
                                      </p:cBhvr>
                                      <p:tavLst>
                                        <p:tav tm="0">
                                          <p:val>
                                            <p:strVal val="ppt_x"/>
                                          </p:val>
                                        </p:tav>
                                        <p:tav tm="100000">
                                          <p:val>
                                            <p:strVal val="ppt_x"/>
                                          </p:val>
                                        </p:tav>
                                      </p:tavLst>
                                    </p:anim>
                                    <p:anim calcmode="lin" valueType="num">
                                      <p:cBhvr>
                                        <p:cTn id="403" dur="1000"/>
                                        <p:tgtEl>
                                          <p:spTgt spid="92"/>
                                        </p:tgtEl>
                                        <p:attrNameLst>
                                          <p:attrName>ppt_y</p:attrName>
                                        </p:attrNameLst>
                                      </p:cBhvr>
                                      <p:tavLst>
                                        <p:tav tm="0">
                                          <p:val>
                                            <p:strVal val="ppt_y"/>
                                          </p:val>
                                        </p:tav>
                                        <p:tav tm="100000">
                                          <p:val>
                                            <p:strVal val="ppt_y+.1"/>
                                          </p:val>
                                        </p:tav>
                                      </p:tavLst>
                                    </p:anim>
                                    <p:set>
                                      <p:cBhvr>
                                        <p:cTn id="404" dur="1" fill="hold">
                                          <p:stCondLst>
                                            <p:cond delay="999"/>
                                          </p:stCondLst>
                                        </p:cTn>
                                        <p:tgtEl>
                                          <p:spTgt spid="92"/>
                                        </p:tgtEl>
                                        <p:attrNameLst>
                                          <p:attrName>style.visibility</p:attrName>
                                        </p:attrNameLst>
                                      </p:cBhvr>
                                      <p:to>
                                        <p:strVal val="hidden"/>
                                      </p:to>
                                    </p:set>
                                  </p:childTnLst>
                                </p:cTn>
                              </p:par>
                              <p:par>
                                <p:cTn id="405" presetID="42" presetClass="exit" presetSubtype="0" fill="hold" grpId="0" nodeType="withEffect">
                                  <p:stCondLst>
                                    <p:cond delay="0"/>
                                  </p:stCondLst>
                                  <p:childTnLst>
                                    <p:animEffect transition="out" filter="fade">
                                      <p:cBhvr>
                                        <p:cTn id="406" dur="1000"/>
                                        <p:tgtEl>
                                          <p:spTgt spid="93"/>
                                        </p:tgtEl>
                                      </p:cBhvr>
                                    </p:animEffect>
                                    <p:anim calcmode="lin" valueType="num">
                                      <p:cBhvr>
                                        <p:cTn id="407" dur="1000"/>
                                        <p:tgtEl>
                                          <p:spTgt spid="93"/>
                                        </p:tgtEl>
                                        <p:attrNameLst>
                                          <p:attrName>ppt_x</p:attrName>
                                        </p:attrNameLst>
                                      </p:cBhvr>
                                      <p:tavLst>
                                        <p:tav tm="0">
                                          <p:val>
                                            <p:strVal val="ppt_x"/>
                                          </p:val>
                                        </p:tav>
                                        <p:tav tm="100000">
                                          <p:val>
                                            <p:strVal val="ppt_x"/>
                                          </p:val>
                                        </p:tav>
                                      </p:tavLst>
                                    </p:anim>
                                    <p:anim calcmode="lin" valueType="num">
                                      <p:cBhvr>
                                        <p:cTn id="408" dur="1000"/>
                                        <p:tgtEl>
                                          <p:spTgt spid="93"/>
                                        </p:tgtEl>
                                        <p:attrNameLst>
                                          <p:attrName>ppt_y</p:attrName>
                                        </p:attrNameLst>
                                      </p:cBhvr>
                                      <p:tavLst>
                                        <p:tav tm="0">
                                          <p:val>
                                            <p:strVal val="ppt_y"/>
                                          </p:val>
                                        </p:tav>
                                        <p:tav tm="100000">
                                          <p:val>
                                            <p:strVal val="ppt_y+.1"/>
                                          </p:val>
                                        </p:tav>
                                      </p:tavLst>
                                    </p:anim>
                                    <p:set>
                                      <p:cBhvr>
                                        <p:cTn id="409" dur="1" fill="hold">
                                          <p:stCondLst>
                                            <p:cond delay="999"/>
                                          </p:stCondLst>
                                        </p:cTn>
                                        <p:tgtEl>
                                          <p:spTgt spid="93"/>
                                        </p:tgtEl>
                                        <p:attrNameLst>
                                          <p:attrName>style.visibility</p:attrName>
                                        </p:attrNameLst>
                                      </p:cBhvr>
                                      <p:to>
                                        <p:strVal val="hidden"/>
                                      </p:to>
                                    </p:set>
                                  </p:childTnLst>
                                </p:cTn>
                              </p:par>
                              <p:par>
                                <p:cTn id="410" presetID="42" presetClass="exit" presetSubtype="0" fill="hold" grpId="0" nodeType="withEffect">
                                  <p:stCondLst>
                                    <p:cond delay="0"/>
                                  </p:stCondLst>
                                  <p:childTnLst>
                                    <p:animEffect transition="out" filter="fade">
                                      <p:cBhvr>
                                        <p:cTn id="411" dur="1000"/>
                                        <p:tgtEl>
                                          <p:spTgt spid="94"/>
                                        </p:tgtEl>
                                      </p:cBhvr>
                                    </p:animEffect>
                                    <p:anim calcmode="lin" valueType="num">
                                      <p:cBhvr>
                                        <p:cTn id="412" dur="1000"/>
                                        <p:tgtEl>
                                          <p:spTgt spid="94"/>
                                        </p:tgtEl>
                                        <p:attrNameLst>
                                          <p:attrName>ppt_x</p:attrName>
                                        </p:attrNameLst>
                                      </p:cBhvr>
                                      <p:tavLst>
                                        <p:tav tm="0">
                                          <p:val>
                                            <p:strVal val="ppt_x"/>
                                          </p:val>
                                        </p:tav>
                                        <p:tav tm="100000">
                                          <p:val>
                                            <p:strVal val="ppt_x"/>
                                          </p:val>
                                        </p:tav>
                                      </p:tavLst>
                                    </p:anim>
                                    <p:anim calcmode="lin" valueType="num">
                                      <p:cBhvr>
                                        <p:cTn id="413" dur="1000"/>
                                        <p:tgtEl>
                                          <p:spTgt spid="94"/>
                                        </p:tgtEl>
                                        <p:attrNameLst>
                                          <p:attrName>ppt_y</p:attrName>
                                        </p:attrNameLst>
                                      </p:cBhvr>
                                      <p:tavLst>
                                        <p:tav tm="0">
                                          <p:val>
                                            <p:strVal val="ppt_y"/>
                                          </p:val>
                                        </p:tav>
                                        <p:tav tm="100000">
                                          <p:val>
                                            <p:strVal val="ppt_y+.1"/>
                                          </p:val>
                                        </p:tav>
                                      </p:tavLst>
                                    </p:anim>
                                    <p:set>
                                      <p:cBhvr>
                                        <p:cTn id="414" dur="1" fill="hold">
                                          <p:stCondLst>
                                            <p:cond delay="999"/>
                                          </p:stCondLst>
                                        </p:cTn>
                                        <p:tgtEl>
                                          <p:spTgt spid="94"/>
                                        </p:tgtEl>
                                        <p:attrNameLst>
                                          <p:attrName>style.visibility</p:attrName>
                                        </p:attrNameLst>
                                      </p:cBhvr>
                                      <p:to>
                                        <p:strVal val="hidden"/>
                                      </p:to>
                                    </p:set>
                                  </p:childTnLst>
                                </p:cTn>
                              </p:par>
                              <p:par>
                                <p:cTn id="415" presetID="42" presetClass="exit" presetSubtype="0" fill="hold" grpId="0" nodeType="withEffect">
                                  <p:stCondLst>
                                    <p:cond delay="0"/>
                                  </p:stCondLst>
                                  <p:childTnLst>
                                    <p:animEffect transition="out" filter="fade">
                                      <p:cBhvr>
                                        <p:cTn id="416" dur="1000"/>
                                        <p:tgtEl>
                                          <p:spTgt spid="95"/>
                                        </p:tgtEl>
                                      </p:cBhvr>
                                    </p:animEffect>
                                    <p:anim calcmode="lin" valueType="num">
                                      <p:cBhvr>
                                        <p:cTn id="417" dur="1000"/>
                                        <p:tgtEl>
                                          <p:spTgt spid="95"/>
                                        </p:tgtEl>
                                        <p:attrNameLst>
                                          <p:attrName>ppt_x</p:attrName>
                                        </p:attrNameLst>
                                      </p:cBhvr>
                                      <p:tavLst>
                                        <p:tav tm="0">
                                          <p:val>
                                            <p:strVal val="ppt_x"/>
                                          </p:val>
                                        </p:tav>
                                        <p:tav tm="100000">
                                          <p:val>
                                            <p:strVal val="ppt_x"/>
                                          </p:val>
                                        </p:tav>
                                      </p:tavLst>
                                    </p:anim>
                                    <p:anim calcmode="lin" valueType="num">
                                      <p:cBhvr>
                                        <p:cTn id="418" dur="1000"/>
                                        <p:tgtEl>
                                          <p:spTgt spid="95"/>
                                        </p:tgtEl>
                                        <p:attrNameLst>
                                          <p:attrName>ppt_y</p:attrName>
                                        </p:attrNameLst>
                                      </p:cBhvr>
                                      <p:tavLst>
                                        <p:tav tm="0">
                                          <p:val>
                                            <p:strVal val="ppt_y"/>
                                          </p:val>
                                        </p:tav>
                                        <p:tav tm="100000">
                                          <p:val>
                                            <p:strVal val="ppt_y+.1"/>
                                          </p:val>
                                        </p:tav>
                                      </p:tavLst>
                                    </p:anim>
                                    <p:set>
                                      <p:cBhvr>
                                        <p:cTn id="419" dur="1" fill="hold">
                                          <p:stCondLst>
                                            <p:cond delay="999"/>
                                          </p:stCondLst>
                                        </p:cTn>
                                        <p:tgtEl>
                                          <p:spTgt spid="95"/>
                                        </p:tgtEl>
                                        <p:attrNameLst>
                                          <p:attrName>style.visibility</p:attrName>
                                        </p:attrNameLst>
                                      </p:cBhvr>
                                      <p:to>
                                        <p:strVal val="hidden"/>
                                      </p:to>
                                    </p:set>
                                  </p:childTnLst>
                                </p:cTn>
                              </p:par>
                              <p:par>
                                <p:cTn id="420" presetID="42" presetClass="exit" presetSubtype="0" fill="hold" grpId="0" nodeType="withEffect">
                                  <p:stCondLst>
                                    <p:cond delay="0"/>
                                  </p:stCondLst>
                                  <p:childTnLst>
                                    <p:animEffect transition="out" filter="fade">
                                      <p:cBhvr>
                                        <p:cTn id="421" dur="1000"/>
                                        <p:tgtEl>
                                          <p:spTgt spid="96"/>
                                        </p:tgtEl>
                                      </p:cBhvr>
                                    </p:animEffect>
                                    <p:anim calcmode="lin" valueType="num">
                                      <p:cBhvr>
                                        <p:cTn id="422" dur="1000"/>
                                        <p:tgtEl>
                                          <p:spTgt spid="96"/>
                                        </p:tgtEl>
                                        <p:attrNameLst>
                                          <p:attrName>ppt_x</p:attrName>
                                        </p:attrNameLst>
                                      </p:cBhvr>
                                      <p:tavLst>
                                        <p:tav tm="0">
                                          <p:val>
                                            <p:strVal val="ppt_x"/>
                                          </p:val>
                                        </p:tav>
                                        <p:tav tm="100000">
                                          <p:val>
                                            <p:strVal val="ppt_x"/>
                                          </p:val>
                                        </p:tav>
                                      </p:tavLst>
                                    </p:anim>
                                    <p:anim calcmode="lin" valueType="num">
                                      <p:cBhvr>
                                        <p:cTn id="423" dur="1000"/>
                                        <p:tgtEl>
                                          <p:spTgt spid="96"/>
                                        </p:tgtEl>
                                        <p:attrNameLst>
                                          <p:attrName>ppt_y</p:attrName>
                                        </p:attrNameLst>
                                      </p:cBhvr>
                                      <p:tavLst>
                                        <p:tav tm="0">
                                          <p:val>
                                            <p:strVal val="ppt_y"/>
                                          </p:val>
                                        </p:tav>
                                        <p:tav tm="100000">
                                          <p:val>
                                            <p:strVal val="ppt_y+.1"/>
                                          </p:val>
                                        </p:tav>
                                      </p:tavLst>
                                    </p:anim>
                                    <p:set>
                                      <p:cBhvr>
                                        <p:cTn id="424" dur="1" fill="hold">
                                          <p:stCondLst>
                                            <p:cond delay="999"/>
                                          </p:stCondLst>
                                        </p:cTn>
                                        <p:tgtEl>
                                          <p:spTgt spid="96"/>
                                        </p:tgtEl>
                                        <p:attrNameLst>
                                          <p:attrName>style.visibility</p:attrName>
                                        </p:attrNameLst>
                                      </p:cBhvr>
                                      <p:to>
                                        <p:strVal val="hidden"/>
                                      </p:to>
                                    </p:set>
                                  </p:childTnLst>
                                </p:cTn>
                              </p:par>
                              <p:par>
                                <p:cTn id="425" presetID="42" presetClass="exit" presetSubtype="0" fill="hold" grpId="0" nodeType="withEffect">
                                  <p:stCondLst>
                                    <p:cond delay="0"/>
                                  </p:stCondLst>
                                  <p:childTnLst>
                                    <p:animEffect transition="out" filter="fade">
                                      <p:cBhvr>
                                        <p:cTn id="426" dur="1000"/>
                                        <p:tgtEl>
                                          <p:spTgt spid="97"/>
                                        </p:tgtEl>
                                      </p:cBhvr>
                                    </p:animEffect>
                                    <p:anim calcmode="lin" valueType="num">
                                      <p:cBhvr>
                                        <p:cTn id="427" dur="1000"/>
                                        <p:tgtEl>
                                          <p:spTgt spid="97"/>
                                        </p:tgtEl>
                                        <p:attrNameLst>
                                          <p:attrName>ppt_x</p:attrName>
                                        </p:attrNameLst>
                                      </p:cBhvr>
                                      <p:tavLst>
                                        <p:tav tm="0">
                                          <p:val>
                                            <p:strVal val="ppt_x"/>
                                          </p:val>
                                        </p:tav>
                                        <p:tav tm="100000">
                                          <p:val>
                                            <p:strVal val="ppt_x"/>
                                          </p:val>
                                        </p:tav>
                                      </p:tavLst>
                                    </p:anim>
                                    <p:anim calcmode="lin" valueType="num">
                                      <p:cBhvr>
                                        <p:cTn id="428" dur="1000"/>
                                        <p:tgtEl>
                                          <p:spTgt spid="97"/>
                                        </p:tgtEl>
                                        <p:attrNameLst>
                                          <p:attrName>ppt_y</p:attrName>
                                        </p:attrNameLst>
                                      </p:cBhvr>
                                      <p:tavLst>
                                        <p:tav tm="0">
                                          <p:val>
                                            <p:strVal val="ppt_y"/>
                                          </p:val>
                                        </p:tav>
                                        <p:tav tm="100000">
                                          <p:val>
                                            <p:strVal val="ppt_y+.1"/>
                                          </p:val>
                                        </p:tav>
                                      </p:tavLst>
                                    </p:anim>
                                    <p:set>
                                      <p:cBhvr>
                                        <p:cTn id="429" dur="1" fill="hold">
                                          <p:stCondLst>
                                            <p:cond delay="999"/>
                                          </p:stCondLst>
                                        </p:cTn>
                                        <p:tgtEl>
                                          <p:spTgt spid="97"/>
                                        </p:tgtEl>
                                        <p:attrNameLst>
                                          <p:attrName>style.visibility</p:attrName>
                                        </p:attrNameLst>
                                      </p:cBhvr>
                                      <p:to>
                                        <p:strVal val="hidden"/>
                                      </p:to>
                                    </p:set>
                                  </p:childTnLst>
                                </p:cTn>
                              </p:par>
                              <p:par>
                                <p:cTn id="430" presetID="42" presetClass="exit" presetSubtype="0" fill="hold" grpId="0" nodeType="withEffect">
                                  <p:stCondLst>
                                    <p:cond delay="0"/>
                                  </p:stCondLst>
                                  <p:childTnLst>
                                    <p:animEffect transition="out" filter="fade">
                                      <p:cBhvr>
                                        <p:cTn id="431" dur="1000"/>
                                        <p:tgtEl>
                                          <p:spTgt spid="98"/>
                                        </p:tgtEl>
                                      </p:cBhvr>
                                    </p:animEffect>
                                    <p:anim calcmode="lin" valueType="num">
                                      <p:cBhvr>
                                        <p:cTn id="432" dur="1000"/>
                                        <p:tgtEl>
                                          <p:spTgt spid="98"/>
                                        </p:tgtEl>
                                        <p:attrNameLst>
                                          <p:attrName>ppt_x</p:attrName>
                                        </p:attrNameLst>
                                      </p:cBhvr>
                                      <p:tavLst>
                                        <p:tav tm="0">
                                          <p:val>
                                            <p:strVal val="ppt_x"/>
                                          </p:val>
                                        </p:tav>
                                        <p:tav tm="100000">
                                          <p:val>
                                            <p:strVal val="ppt_x"/>
                                          </p:val>
                                        </p:tav>
                                      </p:tavLst>
                                    </p:anim>
                                    <p:anim calcmode="lin" valueType="num">
                                      <p:cBhvr>
                                        <p:cTn id="433" dur="1000"/>
                                        <p:tgtEl>
                                          <p:spTgt spid="98"/>
                                        </p:tgtEl>
                                        <p:attrNameLst>
                                          <p:attrName>ppt_y</p:attrName>
                                        </p:attrNameLst>
                                      </p:cBhvr>
                                      <p:tavLst>
                                        <p:tav tm="0">
                                          <p:val>
                                            <p:strVal val="ppt_y"/>
                                          </p:val>
                                        </p:tav>
                                        <p:tav tm="100000">
                                          <p:val>
                                            <p:strVal val="ppt_y+.1"/>
                                          </p:val>
                                        </p:tav>
                                      </p:tavLst>
                                    </p:anim>
                                    <p:set>
                                      <p:cBhvr>
                                        <p:cTn id="434" dur="1" fill="hold">
                                          <p:stCondLst>
                                            <p:cond delay="999"/>
                                          </p:stCondLst>
                                        </p:cTn>
                                        <p:tgtEl>
                                          <p:spTgt spid="98"/>
                                        </p:tgtEl>
                                        <p:attrNameLst>
                                          <p:attrName>style.visibility</p:attrName>
                                        </p:attrNameLst>
                                      </p:cBhvr>
                                      <p:to>
                                        <p:strVal val="hidden"/>
                                      </p:to>
                                    </p:set>
                                  </p:childTnLst>
                                </p:cTn>
                              </p:par>
                              <p:par>
                                <p:cTn id="435" presetID="42" presetClass="exit" presetSubtype="0" fill="hold" grpId="0" nodeType="withEffect">
                                  <p:stCondLst>
                                    <p:cond delay="0"/>
                                  </p:stCondLst>
                                  <p:childTnLst>
                                    <p:animEffect transition="out" filter="fade">
                                      <p:cBhvr>
                                        <p:cTn id="436" dur="1000"/>
                                        <p:tgtEl>
                                          <p:spTgt spid="99"/>
                                        </p:tgtEl>
                                      </p:cBhvr>
                                    </p:animEffect>
                                    <p:anim calcmode="lin" valueType="num">
                                      <p:cBhvr>
                                        <p:cTn id="437" dur="1000"/>
                                        <p:tgtEl>
                                          <p:spTgt spid="99"/>
                                        </p:tgtEl>
                                        <p:attrNameLst>
                                          <p:attrName>ppt_x</p:attrName>
                                        </p:attrNameLst>
                                      </p:cBhvr>
                                      <p:tavLst>
                                        <p:tav tm="0">
                                          <p:val>
                                            <p:strVal val="ppt_x"/>
                                          </p:val>
                                        </p:tav>
                                        <p:tav tm="100000">
                                          <p:val>
                                            <p:strVal val="ppt_x"/>
                                          </p:val>
                                        </p:tav>
                                      </p:tavLst>
                                    </p:anim>
                                    <p:anim calcmode="lin" valueType="num">
                                      <p:cBhvr>
                                        <p:cTn id="438" dur="1000"/>
                                        <p:tgtEl>
                                          <p:spTgt spid="99"/>
                                        </p:tgtEl>
                                        <p:attrNameLst>
                                          <p:attrName>ppt_y</p:attrName>
                                        </p:attrNameLst>
                                      </p:cBhvr>
                                      <p:tavLst>
                                        <p:tav tm="0">
                                          <p:val>
                                            <p:strVal val="ppt_y"/>
                                          </p:val>
                                        </p:tav>
                                        <p:tav tm="100000">
                                          <p:val>
                                            <p:strVal val="ppt_y+.1"/>
                                          </p:val>
                                        </p:tav>
                                      </p:tavLst>
                                    </p:anim>
                                    <p:set>
                                      <p:cBhvr>
                                        <p:cTn id="439" dur="1" fill="hold">
                                          <p:stCondLst>
                                            <p:cond delay="999"/>
                                          </p:stCondLst>
                                        </p:cTn>
                                        <p:tgtEl>
                                          <p:spTgt spid="99"/>
                                        </p:tgtEl>
                                        <p:attrNameLst>
                                          <p:attrName>style.visibility</p:attrName>
                                        </p:attrNameLst>
                                      </p:cBhvr>
                                      <p:to>
                                        <p:strVal val="hidden"/>
                                      </p:to>
                                    </p:set>
                                  </p:childTnLst>
                                </p:cTn>
                              </p:par>
                              <p:par>
                                <p:cTn id="440" presetID="42" presetClass="exit" presetSubtype="0" fill="hold" grpId="0" nodeType="withEffect">
                                  <p:stCondLst>
                                    <p:cond delay="0"/>
                                  </p:stCondLst>
                                  <p:childTnLst>
                                    <p:animEffect transition="out" filter="fade">
                                      <p:cBhvr>
                                        <p:cTn id="441" dur="1000"/>
                                        <p:tgtEl>
                                          <p:spTgt spid="100"/>
                                        </p:tgtEl>
                                      </p:cBhvr>
                                    </p:animEffect>
                                    <p:anim calcmode="lin" valueType="num">
                                      <p:cBhvr>
                                        <p:cTn id="442" dur="1000"/>
                                        <p:tgtEl>
                                          <p:spTgt spid="100"/>
                                        </p:tgtEl>
                                        <p:attrNameLst>
                                          <p:attrName>ppt_x</p:attrName>
                                        </p:attrNameLst>
                                      </p:cBhvr>
                                      <p:tavLst>
                                        <p:tav tm="0">
                                          <p:val>
                                            <p:strVal val="ppt_x"/>
                                          </p:val>
                                        </p:tav>
                                        <p:tav tm="100000">
                                          <p:val>
                                            <p:strVal val="ppt_x"/>
                                          </p:val>
                                        </p:tav>
                                      </p:tavLst>
                                    </p:anim>
                                    <p:anim calcmode="lin" valueType="num">
                                      <p:cBhvr>
                                        <p:cTn id="443" dur="1000"/>
                                        <p:tgtEl>
                                          <p:spTgt spid="100"/>
                                        </p:tgtEl>
                                        <p:attrNameLst>
                                          <p:attrName>ppt_y</p:attrName>
                                        </p:attrNameLst>
                                      </p:cBhvr>
                                      <p:tavLst>
                                        <p:tav tm="0">
                                          <p:val>
                                            <p:strVal val="ppt_y"/>
                                          </p:val>
                                        </p:tav>
                                        <p:tav tm="100000">
                                          <p:val>
                                            <p:strVal val="ppt_y+.1"/>
                                          </p:val>
                                        </p:tav>
                                      </p:tavLst>
                                    </p:anim>
                                    <p:set>
                                      <p:cBhvr>
                                        <p:cTn id="444" dur="1" fill="hold">
                                          <p:stCondLst>
                                            <p:cond delay="999"/>
                                          </p:stCondLst>
                                        </p:cTn>
                                        <p:tgtEl>
                                          <p:spTgt spid="100"/>
                                        </p:tgtEl>
                                        <p:attrNameLst>
                                          <p:attrName>style.visibility</p:attrName>
                                        </p:attrNameLst>
                                      </p:cBhvr>
                                      <p:to>
                                        <p:strVal val="hidden"/>
                                      </p:to>
                                    </p:set>
                                  </p:childTnLst>
                                </p:cTn>
                              </p:par>
                              <p:par>
                                <p:cTn id="445" presetID="42" presetClass="exit" presetSubtype="0" fill="hold" grpId="0" nodeType="withEffect">
                                  <p:stCondLst>
                                    <p:cond delay="0"/>
                                  </p:stCondLst>
                                  <p:childTnLst>
                                    <p:animEffect transition="out" filter="fade">
                                      <p:cBhvr>
                                        <p:cTn id="446" dur="1000"/>
                                        <p:tgtEl>
                                          <p:spTgt spid="101"/>
                                        </p:tgtEl>
                                      </p:cBhvr>
                                    </p:animEffect>
                                    <p:anim calcmode="lin" valueType="num">
                                      <p:cBhvr>
                                        <p:cTn id="447" dur="1000"/>
                                        <p:tgtEl>
                                          <p:spTgt spid="101"/>
                                        </p:tgtEl>
                                        <p:attrNameLst>
                                          <p:attrName>ppt_x</p:attrName>
                                        </p:attrNameLst>
                                      </p:cBhvr>
                                      <p:tavLst>
                                        <p:tav tm="0">
                                          <p:val>
                                            <p:strVal val="ppt_x"/>
                                          </p:val>
                                        </p:tav>
                                        <p:tav tm="100000">
                                          <p:val>
                                            <p:strVal val="ppt_x"/>
                                          </p:val>
                                        </p:tav>
                                      </p:tavLst>
                                    </p:anim>
                                    <p:anim calcmode="lin" valueType="num">
                                      <p:cBhvr>
                                        <p:cTn id="448" dur="1000"/>
                                        <p:tgtEl>
                                          <p:spTgt spid="101"/>
                                        </p:tgtEl>
                                        <p:attrNameLst>
                                          <p:attrName>ppt_y</p:attrName>
                                        </p:attrNameLst>
                                      </p:cBhvr>
                                      <p:tavLst>
                                        <p:tav tm="0">
                                          <p:val>
                                            <p:strVal val="ppt_y"/>
                                          </p:val>
                                        </p:tav>
                                        <p:tav tm="100000">
                                          <p:val>
                                            <p:strVal val="ppt_y+.1"/>
                                          </p:val>
                                        </p:tav>
                                      </p:tavLst>
                                    </p:anim>
                                    <p:set>
                                      <p:cBhvr>
                                        <p:cTn id="449" dur="1" fill="hold">
                                          <p:stCondLst>
                                            <p:cond delay="999"/>
                                          </p:stCondLst>
                                        </p:cTn>
                                        <p:tgtEl>
                                          <p:spTgt spid="101"/>
                                        </p:tgtEl>
                                        <p:attrNameLst>
                                          <p:attrName>style.visibility</p:attrName>
                                        </p:attrNameLst>
                                      </p:cBhvr>
                                      <p:to>
                                        <p:strVal val="hidden"/>
                                      </p:to>
                                    </p:set>
                                  </p:childTnLst>
                                </p:cTn>
                              </p:par>
                              <p:par>
                                <p:cTn id="450" presetID="42" presetClass="exit" presetSubtype="0" fill="hold" grpId="0" nodeType="withEffect">
                                  <p:stCondLst>
                                    <p:cond delay="0"/>
                                  </p:stCondLst>
                                  <p:childTnLst>
                                    <p:animEffect transition="out" filter="fade">
                                      <p:cBhvr>
                                        <p:cTn id="451" dur="1000"/>
                                        <p:tgtEl>
                                          <p:spTgt spid="102"/>
                                        </p:tgtEl>
                                      </p:cBhvr>
                                    </p:animEffect>
                                    <p:anim calcmode="lin" valueType="num">
                                      <p:cBhvr>
                                        <p:cTn id="452" dur="1000"/>
                                        <p:tgtEl>
                                          <p:spTgt spid="102"/>
                                        </p:tgtEl>
                                        <p:attrNameLst>
                                          <p:attrName>ppt_x</p:attrName>
                                        </p:attrNameLst>
                                      </p:cBhvr>
                                      <p:tavLst>
                                        <p:tav tm="0">
                                          <p:val>
                                            <p:strVal val="ppt_x"/>
                                          </p:val>
                                        </p:tav>
                                        <p:tav tm="100000">
                                          <p:val>
                                            <p:strVal val="ppt_x"/>
                                          </p:val>
                                        </p:tav>
                                      </p:tavLst>
                                    </p:anim>
                                    <p:anim calcmode="lin" valueType="num">
                                      <p:cBhvr>
                                        <p:cTn id="453" dur="1000"/>
                                        <p:tgtEl>
                                          <p:spTgt spid="102"/>
                                        </p:tgtEl>
                                        <p:attrNameLst>
                                          <p:attrName>ppt_y</p:attrName>
                                        </p:attrNameLst>
                                      </p:cBhvr>
                                      <p:tavLst>
                                        <p:tav tm="0">
                                          <p:val>
                                            <p:strVal val="ppt_y"/>
                                          </p:val>
                                        </p:tav>
                                        <p:tav tm="100000">
                                          <p:val>
                                            <p:strVal val="ppt_y+.1"/>
                                          </p:val>
                                        </p:tav>
                                      </p:tavLst>
                                    </p:anim>
                                    <p:set>
                                      <p:cBhvr>
                                        <p:cTn id="454" dur="1" fill="hold">
                                          <p:stCondLst>
                                            <p:cond delay="999"/>
                                          </p:stCondLst>
                                        </p:cTn>
                                        <p:tgtEl>
                                          <p:spTgt spid="102"/>
                                        </p:tgtEl>
                                        <p:attrNameLst>
                                          <p:attrName>style.visibility</p:attrName>
                                        </p:attrNameLst>
                                      </p:cBhvr>
                                      <p:to>
                                        <p:strVal val="hidden"/>
                                      </p:to>
                                    </p:set>
                                  </p:childTnLst>
                                </p:cTn>
                              </p:par>
                              <p:par>
                                <p:cTn id="455" presetID="42" presetClass="exit" presetSubtype="0" fill="hold" grpId="0" nodeType="withEffect">
                                  <p:stCondLst>
                                    <p:cond delay="0"/>
                                  </p:stCondLst>
                                  <p:childTnLst>
                                    <p:animEffect transition="out" filter="fade">
                                      <p:cBhvr>
                                        <p:cTn id="456" dur="1000"/>
                                        <p:tgtEl>
                                          <p:spTgt spid="103"/>
                                        </p:tgtEl>
                                      </p:cBhvr>
                                    </p:animEffect>
                                    <p:anim calcmode="lin" valueType="num">
                                      <p:cBhvr>
                                        <p:cTn id="457" dur="1000"/>
                                        <p:tgtEl>
                                          <p:spTgt spid="103"/>
                                        </p:tgtEl>
                                        <p:attrNameLst>
                                          <p:attrName>ppt_x</p:attrName>
                                        </p:attrNameLst>
                                      </p:cBhvr>
                                      <p:tavLst>
                                        <p:tav tm="0">
                                          <p:val>
                                            <p:strVal val="ppt_x"/>
                                          </p:val>
                                        </p:tav>
                                        <p:tav tm="100000">
                                          <p:val>
                                            <p:strVal val="ppt_x"/>
                                          </p:val>
                                        </p:tav>
                                      </p:tavLst>
                                    </p:anim>
                                    <p:anim calcmode="lin" valueType="num">
                                      <p:cBhvr>
                                        <p:cTn id="458" dur="1000"/>
                                        <p:tgtEl>
                                          <p:spTgt spid="103"/>
                                        </p:tgtEl>
                                        <p:attrNameLst>
                                          <p:attrName>ppt_y</p:attrName>
                                        </p:attrNameLst>
                                      </p:cBhvr>
                                      <p:tavLst>
                                        <p:tav tm="0">
                                          <p:val>
                                            <p:strVal val="ppt_y"/>
                                          </p:val>
                                        </p:tav>
                                        <p:tav tm="100000">
                                          <p:val>
                                            <p:strVal val="ppt_y+.1"/>
                                          </p:val>
                                        </p:tav>
                                      </p:tavLst>
                                    </p:anim>
                                    <p:set>
                                      <p:cBhvr>
                                        <p:cTn id="459" dur="1" fill="hold">
                                          <p:stCondLst>
                                            <p:cond delay="999"/>
                                          </p:stCondLst>
                                        </p:cTn>
                                        <p:tgtEl>
                                          <p:spTgt spid="103"/>
                                        </p:tgtEl>
                                        <p:attrNameLst>
                                          <p:attrName>style.visibility</p:attrName>
                                        </p:attrNameLst>
                                      </p:cBhvr>
                                      <p:to>
                                        <p:strVal val="hidden"/>
                                      </p:to>
                                    </p:set>
                                  </p:childTnLst>
                                </p:cTn>
                              </p:par>
                              <p:par>
                                <p:cTn id="460" presetID="42" presetClass="exit" presetSubtype="0" fill="hold" grpId="0" nodeType="withEffect">
                                  <p:stCondLst>
                                    <p:cond delay="0"/>
                                  </p:stCondLst>
                                  <p:childTnLst>
                                    <p:animEffect transition="out" filter="fade">
                                      <p:cBhvr>
                                        <p:cTn id="461" dur="1000"/>
                                        <p:tgtEl>
                                          <p:spTgt spid="104"/>
                                        </p:tgtEl>
                                      </p:cBhvr>
                                    </p:animEffect>
                                    <p:anim calcmode="lin" valueType="num">
                                      <p:cBhvr>
                                        <p:cTn id="462" dur="1000"/>
                                        <p:tgtEl>
                                          <p:spTgt spid="104"/>
                                        </p:tgtEl>
                                        <p:attrNameLst>
                                          <p:attrName>ppt_x</p:attrName>
                                        </p:attrNameLst>
                                      </p:cBhvr>
                                      <p:tavLst>
                                        <p:tav tm="0">
                                          <p:val>
                                            <p:strVal val="ppt_x"/>
                                          </p:val>
                                        </p:tav>
                                        <p:tav tm="100000">
                                          <p:val>
                                            <p:strVal val="ppt_x"/>
                                          </p:val>
                                        </p:tav>
                                      </p:tavLst>
                                    </p:anim>
                                    <p:anim calcmode="lin" valueType="num">
                                      <p:cBhvr>
                                        <p:cTn id="463" dur="1000"/>
                                        <p:tgtEl>
                                          <p:spTgt spid="104"/>
                                        </p:tgtEl>
                                        <p:attrNameLst>
                                          <p:attrName>ppt_y</p:attrName>
                                        </p:attrNameLst>
                                      </p:cBhvr>
                                      <p:tavLst>
                                        <p:tav tm="0">
                                          <p:val>
                                            <p:strVal val="ppt_y"/>
                                          </p:val>
                                        </p:tav>
                                        <p:tav tm="100000">
                                          <p:val>
                                            <p:strVal val="ppt_y+.1"/>
                                          </p:val>
                                        </p:tav>
                                      </p:tavLst>
                                    </p:anim>
                                    <p:set>
                                      <p:cBhvr>
                                        <p:cTn id="464" dur="1" fill="hold">
                                          <p:stCondLst>
                                            <p:cond delay="999"/>
                                          </p:stCondLst>
                                        </p:cTn>
                                        <p:tgtEl>
                                          <p:spTgt spid="104"/>
                                        </p:tgtEl>
                                        <p:attrNameLst>
                                          <p:attrName>style.visibility</p:attrName>
                                        </p:attrNameLst>
                                      </p:cBhvr>
                                      <p:to>
                                        <p:strVal val="hidden"/>
                                      </p:to>
                                    </p:set>
                                  </p:childTnLst>
                                </p:cTn>
                              </p:par>
                              <p:par>
                                <p:cTn id="465" presetID="42" presetClass="exit" presetSubtype="0" fill="hold" grpId="0" nodeType="withEffect">
                                  <p:stCondLst>
                                    <p:cond delay="0"/>
                                  </p:stCondLst>
                                  <p:childTnLst>
                                    <p:animEffect transition="out" filter="fade">
                                      <p:cBhvr>
                                        <p:cTn id="466" dur="1000"/>
                                        <p:tgtEl>
                                          <p:spTgt spid="105"/>
                                        </p:tgtEl>
                                      </p:cBhvr>
                                    </p:animEffect>
                                    <p:anim calcmode="lin" valueType="num">
                                      <p:cBhvr>
                                        <p:cTn id="467" dur="1000"/>
                                        <p:tgtEl>
                                          <p:spTgt spid="105"/>
                                        </p:tgtEl>
                                        <p:attrNameLst>
                                          <p:attrName>ppt_x</p:attrName>
                                        </p:attrNameLst>
                                      </p:cBhvr>
                                      <p:tavLst>
                                        <p:tav tm="0">
                                          <p:val>
                                            <p:strVal val="ppt_x"/>
                                          </p:val>
                                        </p:tav>
                                        <p:tav tm="100000">
                                          <p:val>
                                            <p:strVal val="ppt_x"/>
                                          </p:val>
                                        </p:tav>
                                      </p:tavLst>
                                    </p:anim>
                                    <p:anim calcmode="lin" valueType="num">
                                      <p:cBhvr>
                                        <p:cTn id="468" dur="1000"/>
                                        <p:tgtEl>
                                          <p:spTgt spid="105"/>
                                        </p:tgtEl>
                                        <p:attrNameLst>
                                          <p:attrName>ppt_y</p:attrName>
                                        </p:attrNameLst>
                                      </p:cBhvr>
                                      <p:tavLst>
                                        <p:tav tm="0">
                                          <p:val>
                                            <p:strVal val="ppt_y"/>
                                          </p:val>
                                        </p:tav>
                                        <p:tav tm="100000">
                                          <p:val>
                                            <p:strVal val="ppt_y+.1"/>
                                          </p:val>
                                        </p:tav>
                                      </p:tavLst>
                                    </p:anim>
                                    <p:set>
                                      <p:cBhvr>
                                        <p:cTn id="469" dur="1" fill="hold">
                                          <p:stCondLst>
                                            <p:cond delay="999"/>
                                          </p:stCondLst>
                                        </p:cTn>
                                        <p:tgtEl>
                                          <p:spTgt spid="105"/>
                                        </p:tgtEl>
                                        <p:attrNameLst>
                                          <p:attrName>style.visibility</p:attrName>
                                        </p:attrNameLst>
                                      </p:cBhvr>
                                      <p:to>
                                        <p:strVal val="hidden"/>
                                      </p:to>
                                    </p:set>
                                  </p:childTnLst>
                                </p:cTn>
                              </p:par>
                              <p:par>
                                <p:cTn id="470" presetID="42" presetClass="exit" presetSubtype="0" fill="hold" grpId="0" nodeType="withEffect">
                                  <p:stCondLst>
                                    <p:cond delay="0"/>
                                  </p:stCondLst>
                                  <p:childTnLst>
                                    <p:animEffect transition="out" filter="fade">
                                      <p:cBhvr>
                                        <p:cTn id="471" dur="1000"/>
                                        <p:tgtEl>
                                          <p:spTgt spid="106"/>
                                        </p:tgtEl>
                                      </p:cBhvr>
                                    </p:animEffect>
                                    <p:anim calcmode="lin" valueType="num">
                                      <p:cBhvr>
                                        <p:cTn id="472" dur="1000"/>
                                        <p:tgtEl>
                                          <p:spTgt spid="106"/>
                                        </p:tgtEl>
                                        <p:attrNameLst>
                                          <p:attrName>ppt_x</p:attrName>
                                        </p:attrNameLst>
                                      </p:cBhvr>
                                      <p:tavLst>
                                        <p:tav tm="0">
                                          <p:val>
                                            <p:strVal val="ppt_x"/>
                                          </p:val>
                                        </p:tav>
                                        <p:tav tm="100000">
                                          <p:val>
                                            <p:strVal val="ppt_x"/>
                                          </p:val>
                                        </p:tav>
                                      </p:tavLst>
                                    </p:anim>
                                    <p:anim calcmode="lin" valueType="num">
                                      <p:cBhvr>
                                        <p:cTn id="473" dur="1000"/>
                                        <p:tgtEl>
                                          <p:spTgt spid="106"/>
                                        </p:tgtEl>
                                        <p:attrNameLst>
                                          <p:attrName>ppt_y</p:attrName>
                                        </p:attrNameLst>
                                      </p:cBhvr>
                                      <p:tavLst>
                                        <p:tav tm="0">
                                          <p:val>
                                            <p:strVal val="ppt_y"/>
                                          </p:val>
                                        </p:tav>
                                        <p:tav tm="100000">
                                          <p:val>
                                            <p:strVal val="ppt_y+.1"/>
                                          </p:val>
                                        </p:tav>
                                      </p:tavLst>
                                    </p:anim>
                                    <p:set>
                                      <p:cBhvr>
                                        <p:cTn id="474" dur="1" fill="hold">
                                          <p:stCondLst>
                                            <p:cond delay="999"/>
                                          </p:stCondLst>
                                        </p:cTn>
                                        <p:tgtEl>
                                          <p:spTgt spid="106"/>
                                        </p:tgtEl>
                                        <p:attrNameLst>
                                          <p:attrName>style.visibility</p:attrName>
                                        </p:attrNameLst>
                                      </p:cBhvr>
                                      <p:to>
                                        <p:strVal val="hidden"/>
                                      </p:to>
                                    </p:set>
                                  </p:childTnLst>
                                </p:cTn>
                              </p:par>
                              <p:par>
                                <p:cTn id="475" presetID="42" presetClass="exit" presetSubtype="0" fill="hold" grpId="0" nodeType="withEffect">
                                  <p:stCondLst>
                                    <p:cond delay="0"/>
                                  </p:stCondLst>
                                  <p:childTnLst>
                                    <p:animEffect transition="out" filter="fade">
                                      <p:cBhvr>
                                        <p:cTn id="476" dur="1000"/>
                                        <p:tgtEl>
                                          <p:spTgt spid="107"/>
                                        </p:tgtEl>
                                      </p:cBhvr>
                                    </p:animEffect>
                                    <p:anim calcmode="lin" valueType="num">
                                      <p:cBhvr>
                                        <p:cTn id="477" dur="1000"/>
                                        <p:tgtEl>
                                          <p:spTgt spid="107"/>
                                        </p:tgtEl>
                                        <p:attrNameLst>
                                          <p:attrName>ppt_x</p:attrName>
                                        </p:attrNameLst>
                                      </p:cBhvr>
                                      <p:tavLst>
                                        <p:tav tm="0">
                                          <p:val>
                                            <p:strVal val="ppt_x"/>
                                          </p:val>
                                        </p:tav>
                                        <p:tav tm="100000">
                                          <p:val>
                                            <p:strVal val="ppt_x"/>
                                          </p:val>
                                        </p:tav>
                                      </p:tavLst>
                                    </p:anim>
                                    <p:anim calcmode="lin" valueType="num">
                                      <p:cBhvr>
                                        <p:cTn id="478" dur="1000"/>
                                        <p:tgtEl>
                                          <p:spTgt spid="107"/>
                                        </p:tgtEl>
                                        <p:attrNameLst>
                                          <p:attrName>ppt_y</p:attrName>
                                        </p:attrNameLst>
                                      </p:cBhvr>
                                      <p:tavLst>
                                        <p:tav tm="0">
                                          <p:val>
                                            <p:strVal val="ppt_y"/>
                                          </p:val>
                                        </p:tav>
                                        <p:tav tm="100000">
                                          <p:val>
                                            <p:strVal val="ppt_y+.1"/>
                                          </p:val>
                                        </p:tav>
                                      </p:tavLst>
                                    </p:anim>
                                    <p:set>
                                      <p:cBhvr>
                                        <p:cTn id="479" dur="1" fill="hold">
                                          <p:stCondLst>
                                            <p:cond delay="999"/>
                                          </p:stCondLst>
                                        </p:cTn>
                                        <p:tgtEl>
                                          <p:spTgt spid="107"/>
                                        </p:tgtEl>
                                        <p:attrNameLst>
                                          <p:attrName>style.visibility</p:attrName>
                                        </p:attrNameLst>
                                      </p:cBhvr>
                                      <p:to>
                                        <p:strVal val="hidden"/>
                                      </p:to>
                                    </p:set>
                                  </p:childTnLst>
                                </p:cTn>
                              </p:par>
                              <p:par>
                                <p:cTn id="480" presetID="42" presetClass="exit" presetSubtype="0" fill="hold" grpId="0" nodeType="withEffect">
                                  <p:stCondLst>
                                    <p:cond delay="0"/>
                                  </p:stCondLst>
                                  <p:childTnLst>
                                    <p:animEffect transition="out" filter="fade">
                                      <p:cBhvr>
                                        <p:cTn id="481" dur="1000"/>
                                        <p:tgtEl>
                                          <p:spTgt spid="108"/>
                                        </p:tgtEl>
                                      </p:cBhvr>
                                    </p:animEffect>
                                    <p:anim calcmode="lin" valueType="num">
                                      <p:cBhvr>
                                        <p:cTn id="482" dur="1000"/>
                                        <p:tgtEl>
                                          <p:spTgt spid="108"/>
                                        </p:tgtEl>
                                        <p:attrNameLst>
                                          <p:attrName>ppt_x</p:attrName>
                                        </p:attrNameLst>
                                      </p:cBhvr>
                                      <p:tavLst>
                                        <p:tav tm="0">
                                          <p:val>
                                            <p:strVal val="ppt_x"/>
                                          </p:val>
                                        </p:tav>
                                        <p:tav tm="100000">
                                          <p:val>
                                            <p:strVal val="ppt_x"/>
                                          </p:val>
                                        </p:tav>
                                      </p:tavLst>
                                    </p:anim>
                                    <p:anim calcmode="lin" valueType="num">
                                      <p:cBhvr>
                                        <p:cTn id="483" dur="1000"/>
                                        <p:tgtEl>
                                          <p:spTgt spid="108"/>
                                        </p:tgtEl>
                                        <p:attrNameLst>
                                          <p:attrName>ppt_y</p:attrName>
                                        </p:attrNameLst>
                                      </p:cBhvr>
                                      <p:tavLst>
                                        <p:tav tm="0">
                                          <p:val>
                                            <p:strVal val="ppt_y"/>
                                          </p:val>
                                        </p:tav>
                                        <p:tav tm="100000">
                                          <p:val>
                                            <p:strVal val="ppt_y+.1"/>
                                          </p:val>
                                        </p:tav>
                                      </p:tavLst>
                                    </p:anim>
                                    <p:set>
                                      <p:cBhvr>
                                        <p:cTn id="484" dur="1" fill="hold">
                                          <p:stCondLst>
                                            <p:cond delay="999"/>
                                          </p:stCondLst>
                                        </p:cTn>
                                        <p:tgtEl>
                                          <p:spTgt spid="108"/>
                                        </p:tgtEl>
                                        <p:attrNameLst>
                                          <p:attrName>style.visibility</p:attrName>
                                        </p:attrNameLst>
                                      </p:cBhvr>
                                      <p:to>
                                        <p:strVal val="hidden"/>
                                      </p:to>
                                    </p:set>
                                  </p:childTnLst>
                                </p:cTn>
                              </p:par>
                              <p:par>
                                <p:cTn id="485" presetID="42" presetClass="exit" presetSubtype="0" fill="hold" grpId="0" nodeType="withEffect">
                                  <p:stCondLst>
                                    <p:cond delay="0"/>
                                  </p:stCondLst>
                                  <p:childTnLst>
                                    <p:animEffect transition="out" filter="fade">
                                      <p:cBhvr>
                                        <p:cTn id="486" dur="1000"/>
                                        <p:tgtEl>
                                          <p:spTgt spid="19"/>
                                        </p:tgtEl>
                                      </p:cBhvr>
                                    </p:animEffect>
                                    <p:anim calcmode="lin" valueType="num">
                                      <p:cBhvr>
                                        <p:cTn id="487" dur="1000"/>
                                        <p:tgtEl>
                                          <p:spTgt spid="19"/>
                                        </p:tgtEl>
                                        <p:attrNameLst>
                                          <p:attrName>ppt_x</p:attrName>
                                        </p:attrNameLst>
                                      </p:cBhvr>
                                      <p:tavLst>
                                        <p:tav tm="0">
                                          <p:val>
                                            <p:strVal val="ppt_x"/>
                                          </p:val>
                                        </p:tav>
                                        <p:tav tm="100000">
                                          <p:val>
                                            <p:strVal val="ppt_x"/>
                                          </p:val>
                                        </p:tav>
                                      </p:tavLst>
                                    </p:anim>
                                    <p:anim calcmode="lin" valueType="num">
                                      <p:cBhvr>
                                        <p:cTn id="488" dur="1000"/>
                                        <p:tgtEl>
                                          <p:spTgt spid="19"/>
                                        </p:tgtEl>
                                        <p:attrNameLst>
                                          <p:attrName>ppt_y</p:attrName>
                                        </p:attrNameLst>
                                      </p:cBhvr>
                                      <p:tavLst>
                                        <p:tav tm="0">
                                          <p:val>
                                            <p:strVal val="ppt_y"/>
                                          </p:val>
                                        </p:tav>
                                        <p:tav tm="100000">
                                          <p:val>
                                            <p:strVal val="ppt_y+.1"/>
                                          </p:val>
                                        </p:tav>
                                      </p:tavLst>
                                    </p:anim>
                                    <p:set>
                                      <p:cBhvr>
                                        <p:cTn id="489" dur="1" fill="hold">
                                          <p:stCondLst>
                                            <p:cond delay="999"/>
                                          </p:stCondLst>
                                        </p:cTn>
                                        <p:tgtEl>
                                          <p:spTgt spid="19"/>
                                        </p:tgtEl>
                                        <p:attrNameLst>
                                          <p:attrName>style.visibility</p:attrName>
                                        </p:attrNameLst>
                                      </p:cBhvr>
                                      <p:to>
                                        <p:strVal val="hidden"/>
                                      </p:to>
                                    </p:set>
                                  </p:childTnLst>
                                </p:cTn>
                              </p:par>
                              <p:par>
                                <p:cTn id="490" presetID="42" presetClass="exit" presetSubtype="0" fill="hold" grpId="0" nodeType="withEffect">
                                  <p:stCondLst>
                                    <p:cond delay="0"/>
                                  </p:stCondLst>
                                  <p:childTnLst>
                                    <p:animEffect transition="out" filter="fade">
                                      <p:cBhvr>
                                        <p:cTn id="491" dur="1000"/>
                                        <p:tgtEl>
                                          <p:spTgt spid="21"/>
                                        </p:tgtEl>
                                      </p:cBhvr>
                                    </p:animEffect>
                                    <p:anim calcmode="lin" valueType="num">
                                      <p:cBhvr>
                                        <p:cTn id="492" dur="1000"/>
                                        <p:tgtEl>
                                          <p:spTgt spid="21"/>
                                        </p:tgtEl>
                                        <p:attrNameLst>
                                          <p:attrName>ppt_x</p:attrName>
                                        </p:attrNameLst>
                                      </p:cBhvr>
                                      <p:tavLst>
                                        <p:tav tm="0">
                                          <p:val>
                                            <p:strVal val="ppt_x"/>
                                          </p:val>
                                        </p:tav>
                                        <p:tav tm="100000">
                                          <p:val>
                                            <p:strVal val="ppt_x"/>
                                          </p:val>
                                        </p:tav>
                                      </p:tavLst>
                                    </p:anim>
                                    <p:anim calcmode="lin" valueType="num">
                                      <p:cBhvr>
                                        <p:cTn id="493" dur="1000"/>
                                        <p:tgtEl>
                                          <p:spTgt spid="21"/>
                                        </p:tgtEl>
                                        <p:attrNameLst>
                                          <p:attrName>ppt_y</p:attrName>
                                        </p:attrNameLst>
                                      </p:cBhvr>
                                      <p:tavLst>
                                        <p:tav tm="0">
                                          <p:val>
                                            <p:strVal val="ppt_y"/>
                                          </p:val>
                                        </p:tav>
                                        <p:tav tm="100000">
                                          <p:val>
                                            <p:strVal val="ppt_y+.1"/>
                                          </p:val>
                                        </p:tav>
                                      </p:tavLst>
                                    </p:anim>
                                    <p:set>
                                      <p:cBhvr>
                                        <p:cTn id="494" dur="1" fill="hold">
                                          <p:stCondLst>
                                            <p:cond delay="999"/>
                                          </p:stCondLst>
                                        </p:cTn>
                                        <p:tgtEl>
                                          <p:spTgt spid="21"/>
                                        </p:tgtEl>
                                        <p:attrNameLst>
                                          <p:attrName>style.visibility</p:attrName>
                                        </p:attrNameLst>
                                      </p:cBhvr>
                                      <p:to>
                                        <p:strVal val="hidden"/>
                                      </p:to>
                                    </p:set>
                                  </p:childTnLst>
                                </p:cTn>
                              </p:par>
                              <p:par>
                                <p:cTn id="495" presetID="42" presetClass="exit" presetSubtype="0" fill="hold" grpId="0" nodeType="withEffect">
                                  <p:stCondLst>
                                    <p:cond delay="0"/>
                                  </p:stCondLst>
                                  <p:childTnLst>
                                    <p:animEffect transition="out" filter="fade">
                                      <p:cBhvr>
                                        <p:cTn id="496" dur="1000"/>
                                        <p:tgtEl>
                                          <p:spTgt spid="22"/>
                                        </p:tgtEl>
                                      </p:cBhvr>
                                    </p:animEffect>
                                    <p:anim calcmode="lin" valueType="num">
                                      <p:cBhvr>
                                        <p:cTn id="497" dur="1000"/>
                                        <p:tgtEl>
                                          <p:spTgt spid="22"/>
                                        </p:tgtEl>
                                        <p:attrNameLst>
                                          <p:attrName>ppt_x</p:attrName>
                                        </p:attrNameLst>
                                      </p:cBhvr>
                                      <p:tavLst>
                                        <p:tav tm="0">
                                          <p:val>
                                            <p:strVal val="ppt_x"/>
                                          </p:val>
                                        </p:tav>
                                        <p:tav tm="100000">
                                          <p:val>
                                            <p:strVal val="ppt_x"/>
                                          </p:val>
                                        </p:tav>
                                      </p:tavLst>
                                    </p:anim>
                                    <p:anim calcmode="lin" valueType="num">
                                      <p:cBhvr>
                                        <p:cTn id="498" dur="1000"/>
                                        <p:tgtEl>
                                          <p:spTgt spid="22"/>
                                        </p:tgtEl>
                                        <p:attrNameLst>
                                          <p:attrName>ppt_y</p:attrName>
                                        </p:attrNameLst>
                                      </p:cBhvr>
                                      <p:tavLst>
                                        <p:tav tm="0">
                                          <p:val>
                                            <p:strVal val="ppt_y"/>
                                          </p:val>
                                        </p:tav>
                                        <p:tav tm="100000">
                                          <p:val>
                                            <p:strVal val="ppt_y+.1"/>
                                          </p:val>
                                        </p:tav>
                                      </p:tavLst>
                                    </p:anim>
                                    <p:set>
                                      <p:cBhvr>
                                        <p:cTn id="499" dur="1" fill="hold">
                                          <p:stCondLst>
                                            <p:cond delay="999"/>
                                          </p:stCondLst>
                                        </p:cTn>
                                        <p:tgtEl>
                                          <p:spTgt spid="22"/>
                                        </p:tgtEl>
                                        <p:attrNameLst>
                                          <p:attrName>style.visibility</p:attrName>
                                        </p:attrNameLst>
                                      </p:cBhvr>
                                      <p:to>
                                        <p:strVal val="hidden"/>
                                      </p:to>
                                    </p:set>
                                  </p:childTnLst>
                                </p:cTn>
                              </p:par>
                              <p:par>
                                <p:cTn id="500" presetID="42" presetClass="exit" presetSubtype="0" fill="hold" grpId="0" nodeType="withEffect">
                                  <p:stCondLst>
                                    <p:cond delay="0"/>
                                  </p:stCondLst>
                                  <p:childTnLst>
                                    <p:animEffect transition="out" filter="fade">
                                      <p:cBhvr>
                                        <p:cTn id="501" dur="1000"/>
                                        <p:tgtEl>
                                          <p:spTgt spid="25"/>
                                        </p:tgtEl>
                                      </p:cBhvr>
                                    </p:animEffect>
                                    <p:anim calcmode="lin" valueType="num">
                                      <p:cBhvr>
                                        <p:cTn id="502" dur="1000"/>
                                        <p:tgtEl>
                                          <p:spTgt spid="25"/>
                                        </p:tgtEl>
                                        <p:attrNameLst>
                                          <p:attrName>ppt_x</p:attrName>
                                        </p:attrNameLst>
                                      </p:cBhvr>
                                      <p:tavLst>
                                        <p:tav tm="0">
                                          <p:val>
                                            <p:strVal val="ppt_x"/>
                                          </p:val>
                                        </p:tav>
                                        <p:tav tm="100000">
                                          <p:val>
                                            <p:strVal val="ppt_x"/>
                                          </p:val>
                                        </p:tav>
                                      </p:tavLst>
                                    </p:anim>
                                    <p:anim calcmode="lin" valueType="num">
                                      <p:cBhvr>
                                        <p:cTn id="503" dur="1000"/>
                                        <p:tgtEl>
                                          <p:spTgt spid="25"/>
                                        </p:tgtEl>
                                        <p:attrNameLst>
                                          <p:attrName>ppt_y</p:attrName>
                                        </p:attrNameLst>
                                      </p:cBhvr>
                                      <p:tavLst>
                                        <p:tav tm="0">
                                          <p:val>
                                            <p:strVal val="ppt_y"/>
                                          </p:val>
                                        </p:tav>
                                        <p:tav tm="100000">
                                          <p:val>
                                            <p:strVal val="ppt_y+.1"/>
                                          </p:val>
                                        </p:tav>
                                      </p:tavLst>
                                    </p:anim>
                                    <p:set>
                                      <p:cBhvr>
                                        <p:cTn id="504" dur="1" fill="hold">
                                          <p:stCondLst>
                                            <p:cond delay="999"/>
                                          </p:stCondLst>
                                        </p:cTn>
                                        <p:tgtEl>
                                          <p:spTgt spid="25"/>
                                        </p:tgtEl>
                                        <p:attrNameLst>
                                          <p:attrName>style.visibility</p:attrName>
                                        </p:attrNameLst>
                                      </p:cBhvr>
                                      <p:to>
                                        <p:strVal val="hidden"/>
                                      </p:to>
                                    </p:set>
                                  </p:childTnLst>
                                </p:cTn>
                              </p:par>
                              <p:par>
                                <p:cTn id="505" presetID="42" presetClass="exit" presetSubtype="0" fill="hold" grpId="0" nodeType="withEffect">
                                  <p:stCondLst>
                                    <p:cond delay="0"/>
                                  </p:stCondLst>
                                  <p:childTnLst>
                                    <p:animEffect transition="out" filter="fade">
                                      <p:cBhvr>
                                        <p:cTn id="506" dur="1000"/>
                                        <p:tgtEl>
                                          <p:spTgt spid="26"/>
                                        </p:tgtEl>
                                      </p:cBhvr>
                                    </p:animEffect>
                                    <p:anim calcmode="lin" valueType="num">
                                      <p:cBhvr>
                                        <p:cTn id="507" dur="1000"/>
                                        <p:tgtEl>
                                          <p:spTgt spid="26"/>
                                        </p:tgtEl>
                                        <p:attrNameLst>
                                          <p:attrName>ppt_x</p:attrName>
                                        </p:attrNameLst>
                                      </p:cBhvr>
                                      <p:tavLst>
                                        <p:tav tm="0">
                                          <p:val>
                                            <p:strVal val="ppt_x"/>
                                          </p:val>
                                        </p:tav>
                                        <p:tav tm="100000">
                                          <p:val>
                                            <p:strVal val="ppt_x"/>
                                          </p:val>
                                        </p:tav>
                                      </p:tavLst>
                                    </p:anim>
                                    <p:anim calcmode="lin" valueType="num">
                                      <p:cBhvr>
                                        <p:cTn id="508" dur="1000"/>
                                        <p:tgtEl>
                                          <p:spTgt spid="26"/>
                                        </p:tgtEl>
                                        <p:attrNameLst>
                                          <p:attrName>ppt_y</p:attrName>
                                        </p:attrNameLst>
                                      </p:cBhvr>
                                      <p:tavLst>
                                        <p:tav tm="0">
                                          <p:val>
                                            <p:strVal val="ppt_y"/>
                                          </p:val>
                                        </p:tav>
                                        <p:tav tm="100000">
                                          <p:val>
                                            <p:strVal val="ppt_y+.1"/>
                                          </p:val>
                                        </p:tav>
                                      </p:tavLst>
                                    </p:anim>
                                    <p:set>
                                      <p:cBhvr>
                                        <p:cTn id="509" dur="1" fill="hold">
                                          <p:stCondLst>
                                            <p:cond delay="999"/>
                                          </p:stCondLst>
                                        </p:cTn>
                                        <p:tgtEl>
                                          <p:spTgt spid="26"/>
                                        </p:tgtEl>
                                        <p:attrNameLst>
                                          <p:attrName>style.visibility</p:attrName>
                                        </p:attrNameLst>
                                      </p:cBhvr>
                                      <p:to>
                                        <p:strVal val="hidden"/>
                                      </p:to>
                                    </p:set>
                                  </p:childTnLst>
                                </p:cTn>
                              </p:par>
                              <p:par>
                                <p:cTn id="510" presetID="42" presetClass="exit" presetSubtype="0" fill="hold" grpId="0" nodeType="withEffect">
                                  <p:stCondLst>
                                    <p:cond delay="0"/>
                                  </p:stCondLst>
                                  <p:childTnLst>
                                    <p:animEffect transition="out" filter="fade">
                                      <p:cBhvr>
                                        <p:cTn id="511" dur="1000"/>
                                        <p:tgtEl>
                                          <p:spTgt spid="47"/>
                                        </p:tgtEl>
                                      </p:cBhvr>
                                    </p:animEffect>
                                    <p:anim calcmode="lin" valueType="num">
                                      <p:cBhvr>
                                        <p:cTn id="512" dur="1000"/>
                                        <p:tgtEl>
                                          <p:spTgt spid="47"/>
                                        </p:tgtEl>
                                        <p:attrNameLst>
                                          <p:attrName>ppt_x</p:attrName>
                                        </p:attrNameLst>
                                      </p:cBhvr>
                                      <p:tavLst>
                                        <p:tav tm="0">
                                          <p:val>
                                            <p:strVal val="ppt_x"/>
                                          </p:val>
                                        </p:tav>
                                        <p:tav tm="100000">
                                          <p:val>
                                            <p:strVal val="ppt_x"/>
                                          </p:val>
                                        </p:tav>
                                      </p:tavLst>
                                    </p:anim>
                                    <p:anim calcmode="lin" valueType="num">
                                      <p:cBhvr>
                                        <p:cTn id="513" dur="1000"/>
                                        <p:tgtEl>
                                          <p:spTgt spid="47"/>
                                        </p:tgtEl>
                                        <p:attrNameLst>
                                          <p:attrName>ppt_y</p:attrName>
                                        </p:attrNameLst>
                                      </p:cBhvr>
                                      <p:tavLst>
                                        <p:tav tm="0">
                                          <p:val>
                                            <p:strVal val="ppt_y"/>
                                          </p:val>
                                        </p:tav>
                                        <p:tav tm="100000">
                                          <p:val>
                                            <p:strVal val="ppt_y+.1"/>
                                          </p:val>
                                        </p:tav>
                                      </p:tavLst>
                                    </p:anim>
                                    <p:set>
                                      <p:cBhvr>
                                        <p:cTn id="514" dur="1" fill="hold">
                                          <p:stCondLst>
                                            <p:cond delay="999"/>
                                          </p:stCondLst>
                                        </p:cTn>
                                        <p:tgtEl>
                                          <p:spTgt spid="47"/>
                                        </p:tgtEl>
                                        <p:attrNameLst>
                                          <p:attrName>style.visibility</p:attrName>
                                        </p:attrNameLst>
                                      </p:cBhvr>
                                      <p:to>
                                        <p:strVal val="hidden"/>
                                      </p:to>
                                    </p:set>
                                  </p:childTnLst>
                                </p:cTn>
                              </p:par>
                              <p:par>
                                <p:cTn id="515" presetID="42" presetClass="exit" presetSubtype="0" fill="hold" grpId="0" nodeType="withEffect">
                                  <p:stCondLst>
                                    <p:cond delay="0"/>
                                  </p:stCondLst>
                                  <p:childTnLst>
                                    <p:animEffect transition="out" filter="fade">
                                      <p:cBhvr>
                                        <p:cTn id="516" dur="1000"/>
                                        <p:tgtEl>
                                          <p:spTgt spid="49"/>
                                        </p:tgtEl>
                                      </p:cBhvr>
                                    </p:animEffect>
                                    <p:anim calcmode="lin" valueType="num">
                                      <p:cBhvr>
                                        <p:cTn id="517" dur="1000"/>
                                        <p:tgtEl>
                                          <p:spTgt spid="49"/>
                                        </p:tgtEl>
                                        <p:attrNameLst>
                                          <p:attrName>ppt_x</p:attrName>
                                        </p:attrNameLst>
                                      </p:cBhvr>
                                      <p:tavLst>
                                        <p:tav tm="0">
                                          <p:val>
                                            <p:strVal val="ppt_x"/>
                                          </p:val>
                                        </p:tav>
                                        <p:tav tm="100000">
                                          <p:val>
                                            <p:strVal val="ppt_x"/>
                                          </p:val>
                                        </p:tav>
                                      </p:tavLst>
                                    </p:anim>
                                    <p:anim calcmode="lin" valueType="num">
                                      <p:cBhvr>
                                        <p:cTn id="518" dur="1000"/>
                                        <p:tgtEl>
                                          <p:spTgt spid="49"/>
                                        </p:tgtEl>
                                        <p:attrNameLst>
                                          <p:attrName>ppt_y</p:attrName>
                                        </p:attrNameLst>
                                      </p:cBhvr>
                                      <p:tavLst>
                                        <p:tav tm="0">
                                          <p:val>
                                            <p:strVal val="ppt_y"/>
                                          </p:val>
                                        </p:tav>
                                        <p:tav tm="100000">
                                          <p:val>
                                            <p:strVal val="ppt_y+.1"/>
                                          </p:val>
                                        </p:tav>
                                      </p:tavLst>
                                    </p:anim>
                                    <p:set>
                                      <p:cBhvr>
                                        <p:cTn id="519" dur="1" fill="hold">
                                          <p:stCondLst>
                                            <p:cond delay="999"/>
                                          </p:stCondLst>
                                        </p:cTn>
                                        <p:tgtEl>
                                          <p:spTgt spid="49"/>
                                        </p:tgtEl>
                                        <p:attrNameLst>
                                          <p:attrName>style.visibility</p:attrName>
                                        </p:attrNameLst>
                                      </p:cBhvr>
                                      <p:to>
                                        <p:strVal val="hidden"/>
                                      </p:to>
                                    </p:set>
                                  </p:childTnLst>
                                </p:cTn>
                              </p:par>
                              <p:par>
                                <p:cTn id="520" presetID="42" presetClass="exit" presetSubtype="0" fill="hold" grpId="0" nodeType="withEffect">
                                  <p:stCondLst>
                                    <p:cond delay="0"/>
                                  </p:stCondLst>
                                  <p:childTnLst>
                                    <p:animEffect transition="out" filter="fade">
                                      <p:cBhvr>
                                        <p:cTn id="521" dur="1000"/>
                                        <p:tgtEl>
                                          <p:spTgt spid="54"/>
                                        </p:tgtEl>
                                      </p:cBhvr>
                                    </p:animEffect>
                                    <p:anim calcmode="lin" valueType="num">
                                      <p:cBhvr>
                                        <p:cTn id="522" dur="1000"/>
                                        <p:tgtEl>
                                          <p:spTgt spid="54"/>
                                        </p:tgtEl>
                                        <p:attrNameLst>
                                          <p:attrName>ppt_x</p:attrName>
                                        </p:attrNameLst>
                                      </p:cBhvr>
                                      <p:tavLst>
                                        <p:tav tm="0">
                                          <p:val>
                                            <p:strVal val="ppt_x"/>
                                          </p:val>
                                        </p:tav>
                                        <p:tav tm="100000">
                                          <p:val>
                                            <p:strVal val="ppt_x"/>
                                          </p:val>
                                        </p:tav>
                                      </p:tavLst>
                                    </p:anim>
                                    <p:anim calcmode="lin" valueType="num">
                                      <p:cBhvr>
                                        <p:cTn id="523" dur="1000"/>
                                        <p:tgtEl>
                                          <p:spTgt spid="54"/>
                                        </p:tgtEl>
                                        <p:attrNameLst>
                                          <p:attrName>ppt_y</p:attrName>
                                        </p:attrNameLst>
                                      </p:cBhvr>
                                      <p:tavLst>
                                        <p:tav tm="0">
                                          <p:val>
                                            <p:strVal val="ppt_y"/>
                                          </p:val>
                                        </p:tav>
                                        <p:tav tm="100000">
                                          <p:val>
                                            <p:strVal val="ppt_y+.1"/>
                                          </p:val>
                                        </p:tav>
                                      </p:tavLst>
                                    </p:anim>
                                    <p:set>
                                      <p:cBhvr>
                                        <p:cTn id="524" dur="1" fill="hold">
                                          <p:stCondLst>
                                            <p:cond delay="999"/>
                                          </p:stCondLst>
                                        </p:cTn>
                                        <p:tgtEl>
                                          <p:spTgt spid="54"/>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animBg="1"/>
      <p:bldP spid="5" grpId="0" animBg="1"/>
      <p:bldP spid="6" grpId="0" animBg="1"/>
      <p:bldP spid="7" grpId="0" animBg="1"/>
      <p:bldP spid="8" grpId="0" animBg="1"/>
      <p:bldP spid="9" grpId="0" animBg="1"/>
      <p:bldP spid="10" grpId="0" animBg="1"/>
      <p:bldP spid="11" grpId="0" animBg="1"/>
      <p:bldP spid="12" grpId="0" animBg="1"/>
      <p:bldP spid="13" grpId="0" animBg="1"/>
      <p:bldP spid="14" grpId="0" animBg="1"/>
      <p:bldP spid="15" grpId="0" animBg="1"/>
      <p:bldP spid="16" grpId="0" animBg="1"/>
      <p:bldP spid="17" grpId="0" animBg="1"/>
      <p:bldP spid="18" grpId="0" animBg="1"/>
      <p:bldP spid="19" grpId="0" animBg="1"/>
      <p:bldP spid="20" grpId="0" animBg="1"/>
      <p:bldP spid="21" grpId="0" animBg="1"/>
      <p:bldP spid="22" grpId="0" animBg="1"/>
      <p:bldP spid="23" grpId="0" animBg="1"/>
      <p:bldP spid="24" grpId="0" animBg="1"/>
      <p:bldP spid="25" grpId="0" animBg="1"/>
      <p:bldP spid="26" grpId="0" animBg="1"/>
      <p:bldP spid="27" grpId="0" animBg="1"/>
      <p:bldP spid="29" grpId="0" animBg="1"/>
      <p:bldP spid="30" grpId="0" animBg="1"/>
      <p:bldP spid="31" grpId="0" animBg="1"/>
      <p:bldP spid="32" grpId="0" animBg="1"/>
      <p:bldP spid="33" grpId="0" animBg="1"/>
      <p:bldP spid="34" grpId="0" animBg="1"/>
      <p:bldP spid="35" grpId="0" animBg="1"/>
      <p:bldP spid="36" grpId="0" animBg="1"/>
      <p:bldP spid="37" grpId="0" animBg="1"/>
      <p:bldP spid="38" grpId="0" animBg="1"/>
      <p:bldP spid="39" grpId="0" animBg="1"/>
      <p:bldP spid="40" grpId="0" animBg="1"/>
      <p:bldP spid="41" grpId="0" animBg="1"/>
      <p:bldP spid="42" grpId="0" animBg="1"/>
      <p:bldP spid="43" grpId="0" animBg="1"/>
      <p:bldP spid="44" grpId="0" animBg="1"/>
      <p:bldP spid="45" grpId="0" animBg="1"/>
      <p:bldP spid="46" grpId="0" animBg="1"/>
      <p:bldP spid="47" grpId="0" animBg="1"/>
      <p:bldP spid="48" grpId="0" animBg="1"/>
      <p:bldP spid="49" grpId="0" animBg="1"/>
      <p:bldP spid="50" grpId="0" animBg="1"/>
      <p:bldP spid="51" grpId="0" animBg="1"/>
      <p:bldP spid="52" grpId="0" animBg="1"/>
      <p:bldP spid="53" grpId="0" animBg="1"/>
      <p:bldP spid="54" grpId="0" animBg="1"/>
      <p:bldP spid="55" grpId="0" animBg="1"/>
      <p:bldP spid="56" grpId="0" animBg="1"/>
      <p:bldP spid="57" grpId="0" animBg="1"/>
      <p:bldP spid="58" grpId="0" animBg="1"/>
      <p:bldP spid="59" grpId="0" animBg="1"/>
      <p:bldP spid="60" grpId="0" animBg="1"/>
      <p:bldP spid="61" grpId="0" animBg="1"/>
      <p:bldP spid="62" grpId="0" animBg="1"/>
      <p:bldP spid="63" grpId="0" animBg="1"/>
      <p:bldP spid="64" grpId="0" animBg="1"/>
      <p:bldP spid="65" grpId="0" animBg="1"/>
      <p:bldP spid="66" grpId="0" animBg="1"/>
      <p:bldP spid="67" grpId="0" animBg="1"/>
      <p:bldP spid="68" grpId="0" animBg="1"/>
      <p:bldP spid="69" grpId="0" animBg="1"/>
      <p:bldP spid="70" grpId="0" animBg="1"/>
      <p:bldP spid="71" grpId="0" animBg="1"/>
      <p:bldP spid="72" grpId="0" animBg="1"/>
      <p:bldP spid="73" grpId="0" animBg="1"/>
      <p:bldP spid="74" grpId="0" animBg="1"/>
      <p:bldP spid="75" grpId="0" animBg="1"/>
      <p:bldP spid="76" grpId="0" animBg="1"/>
      <p:bldP spid="77" grpId="0" animBg="1"/>
      <p:bldP spid="78" grpId="0" animBg="1"/>
      <p:bldP spid="79" grpId="0" animBg="1"/>
      <p:bldP spid="80" grpId="0" animBg="1"/>
      <p:bldP spid="81" grpId="0" animBg="1"/>
      <p:bldP spid="82" grpId="0" animBg="1"/>
      <p:bldP spid="83" grpId="0" animBg="1"/>
      <p:bldP spid="84" grpId="0" animBg="1"/>
      <p:bldP spid="85" grpId="0" animBg="1"/>
      <p:bldP spid="86" grpId="0" animBg="1"/>
      <p:bldP spid="87" grpId="0" animBg="1"/>
      <p:bldP spid="88" grpId="0" animBg="1"/>
      <p:bldP spid="89" grpId="0" animBg="1"/>
      <p:bldP spid="90" grpId="0" animBg="1"/>
      <p:bldP spid="91" grpId="0" animBg="1"/>
      <p:bldP spid="92" grpId="0" animBg="1"/>
      <p:bldP spid="93" grpId="0" animBg="1"/>
      <p:bldP spid="94" grpId="0" animBg="1"/>
      <p:bldP spid="95" grpId="0" animBg="1"/>
      <p:bldP spid="96" grpId="0" animBg="1"/>
      <p:bldP spid="97" grpId="0" animBg="1"/>
      <p:bldP spid="98" grpId="0" animBg="1"/>
      <p:bldP spid="99" grpId="0" animBg="1"/>
      <p:bldP spid="100" grpId="0" animBg="1"/>
      <p:bldP spid="101" grpId="0" animBg="1"/>
      <p:bldP spid="102" grpId="0" animBg="1"/>
      <p:bldP spid="103" grpId="0" animBg="1"/>
      <p:bldP spid="104" grpId="0" animBg="1"/>
      <p:bldP spid="105" grpId="0" animBg="1"/>
      <p:bldP spid="106" grpId="0" animBg="1"/>
      <p:bldP spid="107" grpId="0" animBg="1"/>
      <p:bldP spid="108" grpId="0" animBg="1"/>
    </p:bldLst>
  </p:timing>
</p:sld>
</file>

<file path=ppt/slides/slide24.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4" name="object 4"/>
          <p:cNvSpPr/>
          <p:nvPr/>
        </p:nvSpPr>
        <p:spPr>
          <a:xfrm>
            <a:off x="8369321" y="3105766"/>
            <a:ext cx="94210" cy="70093"/>
          </a:xfrm>
          <a:prstGeom prst="rect">
            <a:avLst/>
          </a:prstGeom>
          <a:blipFill>
            <a:blip r:embed="rId2" cstate="print"/>
            <a:stretch>
              <a:fillRect/>
            </a:stretch>
          </a:blipFill>
        </p:spPr>
        <p:txBody>
          <a:bodyPr wrap="square" lIns="0" tIns="0" rIns="0" bIns="0" rtlCol="0">
            <a:noAutofit/>
          </a:bodyPr>
          <a:lstStyle/>
          <a:p>
            <a:endParaRPr/>
          </a:p>
        </p:txBody>
      </p:sp>
      <p:sp>
        <p:nvSpPr>
          <p:cNvPr id="5" name="object 5"/>
          <p:cNvSpPr/>
          <p:nvPr/>
        </p:nvSpPr>
        <p:spPr>
          <a:xfrm>
            <a:off x="8341614" y="3101731"/>
            <a:ext cx="91005" cy="46392"/>
          </a:xfrm>
          <a:prstGeom prst="rect">
            <a:avLst/>
          </a:prstGeom>
          <a:blipFill>
            <a:blip r:embed="rId3" cstate="print"/>
            <a:stretch>
              <a:fillRect/>
            </a:stretch>
          </a:blipFill>
        </p:spPr>
        <p:txBody>
          <a:bodyPr wrap="square" lIns="0" tIns="0" rIns="0" bIns="0" rtlCol="0">
            <a:noAutofit/>
          </a:bodyPr>
          <a:lstStyle/>
          <a:p>
            <a:endParaRPr/>
          </a:p>
        </p:txBody>
      </p:sp>
      <p:sp>
        <p:nvSpPr>
          <p:cNvPr id="6" name="object 6"/>
          <p:cNvSpPr/>
          <p:nvPr/>
        </p:nvSpPr>
        <p:spPr>
          <a:xfrm>
            <a:off x="8550815" y="3090132"/>
            <a:ext cx="93518" cy="56982"/>
          </a:xfrm>
          <a:prstGeom prst="rect">
            <a:avLst/>
          </a:prstGeom>
          <a:blipFill>
            <a:blip r:embed="rId4" cstate="print"/>
            <a:stretch>
              <a:fillRect/>
            </a:stretch>
          </a:blipFill>
        </p:spPr>
        <p:txBody>
          <a:bodyPr wrap="square" lIns="0" tIns="0" rIns="0" bIns="0" rtlCol="0">
            <a:noAutofit/>
          </a:bodyPr>
          <a:lstStyle/>
          <a:p>
            <a:endParaRPr/>
          </a:p>
        </p:txBody>
      </p:sp>
      <p:sp>
        <p:nvSpPr>
          <p:cNvPr id="7" name="object 7"/>
          <p:cNvSpPr/>
          <p:nvPr/>
        </p:nvSpPr>
        <p:spPr>
          <a:xfrm>
            <a:off x="8464226" y="3017518"/>
            <a:ext cx="184265" cy="128588"/>
          </a:xfrm>
          <a:prstGeom prst="rect">
            <a:avLst/>
          </a:prstGeom>
          <a:blipFill>
            <a:blip r:embed="rId5" cstate="print"/>
            <a:stretch>
              <a:fillRect/>
            </a:stretch>
          </a:blipFill>
        </p:spPr>
        <p:txBody>
          <a:bodyPr wrap="square" lIns="0" tIns="0" rIns="0" bIns="0" rtlCol="0">
            <a:noAutofit/>
          </a:bodyPr>
          <a:lstStyle/>
          <a:p>
            <a:endParaRPr/>
          </a:p>
        </p:txBody>
      </p:sp>
      <p:sp>
        <p:nvSpPr>
          <p:cNvPr id="8" name="object 8"/>
          <p:cNvSpPr/>
          <p:nvPr/>
        </p:nvSpPr>
        <p:spPr>
          <a:xfrm>
            <a:off x="8568135" y="3077022"/>
            <a:ext cx="80167" cy="29752"/>
          </a:xfrm>
          <a:prstGeom prst="rect">
            <a:avLst/>
          </a:prstGeom>
          <a:blipFill>
            <a:blip r:embed="rId6" cstate="print"/>
            <a:stretch>
              <a:fillRect/>
            </a:stretch>
          </a:blipFill>
        </p:spPr>
        <p:txBody>
          <a:bodyPr wrap="square" lIns="0" tIns="0" rIns="0" bIns="0" rtlCol="0">
            <a:noAutofit/>
          </a:bodyPr>
          <a:lstStyle/>
          <a:p>
            <a:endParaRPr/>
          </a:p>
        </p:txBody>
      </p:sp>
      <p:sp>
        <p:nvSpPr>
          <p:cNvPr id="9" name="object 9"/>
          <p:cNvSpPr/>
          <p:nvPr/>
        </p:nvSpPr>
        <p:spPr>
          <a:xfrm>
            <a:off x="8599309" y="2990287"/>
            <a:ext cx="76892" cy="34794"/>
          </a:xfrm>
          <a:prstGeom prst="rect">
            <a:avLst/>
          </a:prstGeom>
          <a:blipFill>
            <a:blip r:embed="rId7" cstate="print"/>
            <a:stretch>
              <a:fillRect/>
            </a:stretch>
          </a:blipFill>
        </p:spPr>
        <p:txBody>
          <a:bodyPr wrap="square" lIns="0" tIns="0" rIns="0" bIns="0" rtlCol="0">
            <a:noAutofit/>
          </a:bodyPr>
          <a:lstStyle/>
          <a:p>
            <a:endParaRPr/>
          </a:p>
        </p:txBody>
      </p:sp>
      <p:sp>
        <p:nvSpPr>
          <p:cNvPr id="10" name="object 10"/>
          <p:cNvSpPr/>
          <p:nvPr/>
        </p:nvSpPr>
        <p:spPr>
          <a:xfrm>
            <a:off x="8210686" y="2973647"/>
            <a:ext cx="283258" cy="151279"/>
          </a:xfrm>
          <a:prstGeom prst="rect">
            <a:avLst/>
          </a:prstGeom>
          <a:blipFill>
            <a:blip r:embed="rId8" cstate="print"/>
            <a:stretch>
              <a:fillRect/>
            </a:stretch>
          </a:blipFill>
        </p:spPr>
        <p:txBody>
          <a:bodyPr wrap="square" lIns="0" tIns="0" rIns="0" bIns="0" rtlCol="0">
            <a:noAutofit/>
          </a:bodyPr>
          <a:lstStyle/>
          <a:p>
            <a:endParaRPr/>
          </a:p>
        </p:txBody>
      </p:sp>
      <p:sp>
        <p:nvSpPr>
          <p:cNvPr id="11" name="object 11"/>
          <p:cNvSpPr/>
          <p:nvPr/>
        </p:nvSpPr>
        <p:spPr>
          <a:xfrm>
            <a:off x="8273726" y="2918178"/>
            <a:ext cx="343965" cy="90768"/>
          </a:xfrm>
          <a:prstGeom prst="rect">
            <a:avLst/>
          </a:prstGeom>
          <a:blipFill>
            <a:blip r:embed="rId9" cstate="print"/>
            <a:stretch>
              <a:fillRect/>
            </a:stretch>
          </a:blipFill>
        </p:spPr>
        <p:txBody>
          <a:bodyPr wrap="square" lIns="0" tIns="0" rIns="0" bIns="0" rtlCol="0">
            <a:noAutofit/>
          </a:bodyPr>
          <a:lstStyle/>
          <a:p>
            <a:endParaRPr/>
          </a:p>
        </p:txBody>
      </p:sp>
      <p:sp>
        <p:nvSpPr>
          <p:cNvPr id="12" name="object 12"/>
          <p:cNvSpPr/>
          <p:nvPr/>
        </p:nvSpPr>
        <p:spPr>
          <a:xfrm>
            <a:off x="8652649" y="2983733"/>
            <a:ext cx="43641" cy="18657"/>
          </a:xfrm>
          <a:prstGeom prst="rect">
            <a:avLst/>
          </a:prstGeom>
          <a:blipFill>
            <a:blip r:embed="rId10" cstate="print"/>
            <a:stretch>
              <a:fillRect/>
            </a:stretch>
          </a:blipFill>
        </p:spPr>
        <p:txBody>
          <a:bodyPr wrap="square" lIns="0" tIns="0" rIns="0" bIns="0" rtlCol="0">
            <a:noAutofit/>
          </a:bodyPr>
          <a:lstStyle/>
          <a:p>
            <a:endParaRPr/>
          </a:p>
        </p:txBody>
      </p:sp>
      <p:sp>
        <p:nvSpPr>
          <p:cNvPr id="13" name="object 13"/>
          <p:cNvSpPr/>
          <p:nvPr/>
        </p:nvSpPr>
        <p:spPr>
          <a:xfrm>
            <a:off x="8480851" y="2919188"/>
            <a:ext cx="231371" cy="69588"/>
          </a:xfrm>
          <a:prstGeom prst="rect">
            <a:avLst/>
          </a:prstGeom>
          <a:blipFill>
            <a:blip r:embed="rId11" cstate="print"/>
            <a:stretch>
              <a:fillRect/>
            </a:stretch>
          </a:blipFill>
        </p:spPr>
        <p:txBody>
          <a:bodyPr wrap="square" lIns="0" tIns="0" rIns="0" bIns="0" rtlCol="0">
            <a:noAutofit/>
          </a:bodyPr>
          <a:lstStyle/>
          <a:p>
            <a:endParaRPr/>
          </a:p>
        </p:txBody>
      </p:sp>
      <p:sp>
        <p:nvSpPr>
          <p:cNvPr id="14" name="object 14"/>
          <p:cNvSpPr/>
          <p:nvPr/>
        </p:nvSpPr>
        <p:spPr>
          <a:xfrm>
            <a:off x="8607618" y="2935324"/>
            <a:ext cx="104371" cy="34793"/>
          </a:xfrm>
          <a:prstGeom prst="rect">
            <a:avLst/>
          </a:prstGeom>
          <a:blipFill>
            <a:blip r:embed="rId12" cstate="print"/>
            <a:stretch>
              <a:fillRect/>
            </a:stretch>
          </a:blipFill>
        </p:spPr>
        <p:txBody>
          <a:bodyPr wrap="square" lIns="0" tIns="0" rIns="0" bIns="0" rtlCol="0">
            <a:noAutofit/>
          </a:bodyPr>
          <a:lstStyle/>
          <a:p>
            <a:endParaRPr/>
          </a:p>
        </p:txBody>
      </p:sp>
      <p:sp>
        <p:nvSpPr>
          <p:cNvPr id="15" name="object 15"/>
          <p:cNvSpPr/>
          <p:nvPr/>
        </p:nvSpPr>
        <p:spPr>
          <a:xfrm>
            <a:off x="8457993" y="2840522"/>
            <a:ext cx="139237" cy="141194"/>
          </a:xfrm>
          <a:prstGeom prst="rect">
            <a:avLst/>
          </a:prstGeom>
          <a:blipFill>
            <a:blip r:embed="rId13" cstate="print"/>
            <a:stretch>
              <a:fillRect/>
            </a:stretch>
          </a:blipFill>
        </p:spPr>
        <p:txBody>
          <a:bodyPr wrap="square" lIns="0" tIns="0" rIns="0" bIns="0" rtlCol="0">
            <a:noAutofit/>
          </a:bodyPr>
          <a:lstStyle/>
          <a:p>
            <a:endParaRPr/>
          </a:p>
        </p:txBody>
      </p:sp>
      <p:sp>
        <p:nvSpPr>
          <p:cNvPr id="16" name="object 16"/>
          <p:cNvSpPr/>
          <p:nvPr/>
        </p:nvSpPr>
        <p:spPr>
          <a:xfrm>
            <a:off x="8277880" y="2851615"/>
            <a:ext cx="108065" cy="69589"/>
          </a:xfrm>
          <a:prstGeom prst="rect">
            <a:avLst/>
          </a:prstGeom>
          <a:blipFill>
            <a:blip r:embed="rId14" cstate="print"/>
            <a:stretch>
              <a:fillRect/>
            </a:stretch>
          </a:blipFill>
        </p:spPr>
        <p:txBody>
          <a:bodyPr wrap="square" lIns="0" tIns="0" rIns="0" bIns="0" rtlCol="0">
            <a:noAutofit/>
          </a:bodyPr>
          <a:lstStyle/>
          <a:p>
            <a:endParaRPr/>
          </a:p>
        </p:txBody>
      </p:sp>
      <p:sp>
        <p:nvSpPr>
          <p:cNvPr id="17" name="object 17"/>
          <p:cNvSpPr/>
          <p:nvPr/>
        </p:nvSpPr>
        <p:spPr>
          <a:xfrm>
            <a:off x="8491934" y="2822369"/>
            <a:ext cx="87976" cy="70092"/>
          </a:xfrm>
          <a:prstGeom prst="rect">
            <a:avLst/>
          </a:prstGeom>
          <a:blipFill>
            <a:blip r:embed="rId15" cstate="print"/>
            <a:stretch>
              <a:fillRect/>
            </a:stretch>
          </a:blipFill>
        </p:spPr>
        <p:txBody>
          <a:bodyPr wrap="square" lIns="0" tIns="0" rIns="0" bIns="0" rtlCol="0">
            <a:noAutofit/>
          </a:bodyPr>
          <a:lstStyle/>
          <a:p>
            <a:endParaRPr/>
          </a:p>
        </p:txBody>
      </p:sp>
      <p:sp>
        <p:nvSpPr>
          <p:cNvPr id="18" name="object 18"/>
          <p:cNvSpPr/>
          <p:nvPr/>
        </p:nvSpPr>
        <p:spPr>
          <a:xfrm>
            <a:off x="8760711" y="1444718"/>
            <a:ext cx="72044" cy="55973"/>
          </a:xfrm>
          <a:prstGeom prst="rect">
            <a:avLst/>
          </a:prstGeom>
          <a:blipFill>
            <a:blip r:embed="rId16" cstate="print"/>
            <a:stretch>
              <a:fillRect/>
            </a:stretch>
          </a:blipFill>
        </p:spPr>
        <p:txBody>
          <a:bodyPr wrap="square" lIns="0" tIns="0" rIns="0" bIns="0" rtlCol="0">
            <a:noAutofit/>
          </a:bodyPr>
          <a:lstStyle/>
          <a:p>
            <a:endParaRPr/>
          </a:p>
        </p:txBody>
      </p:sp>
      <p:sp>
        <p:nvSpPr>
          <p:cNvPr id="19" name="object 19"/>
          <p:cNvSpPr/>
          <p:nvPr/>
        </p:nvSpPr>
        <p:spPr>
          <a:xfrm>
            <a:off x="8736469" y="1370592"/>
            <a:ext cx="114299" cy="109929"/>
          </a:xfrm>
          <a:prstGeom prst="rect">
            <a:avLst/>
          </a:prstGeom>
          <a:blipFill>
            <a:blip r:embed="rId17" cstate="print"/>
            <a:stretch>
              <a:fillRect/>
            </a:stretch>
          </a:blipFill>
        </p:spPr>
        <p:txBody>
          <a:bodyPr wrap="square" lIns="0" tIns="0" rIns="0" bIns="0" rtlCol="0">
            <a:noAutofit/>
          </a:bodyPr>
          <a:lstStyle/>
          <a:p>
            <a:endParaRPr/>
          </a:p>
        </p:txBody>
      </p:sp>
      <p:sp>
        <p:nvSpPr>
          <p:cNvPr id="20" name="object 20"/>
          <p:cNvSpPr/>
          <p:nvPr/>
        </p:nvSpPr>
        <p:spPr>
          <a:xfrm>
            <a:off x="8606928" y="1398829"/>
            <a:ext cx="96981" cy="65051"/>
          </a:xfrm>
          <a:prstGeom prst="rect">
            <a:avLst/>
          </a:prstGeom>
          <a:blipFill>
            <a:blip r:embed="rId18" cstate="print"/>
            <a:stretch>
              <a:fillRect/>
            </a:stretch>
          </a:blipFill>
        </p:spPr>
        <p:txBody>
          <a:bodyPr wrap="square" lIns="0" tIns="0" rIns="0" bIns="0" rtlCol="0">
            <a:noAutofit/>
          </a:bodyPr>
          <a:lstStyle/>
          <a:p>
            <a:endParaRPr/>
          </a:p>
        </p:txBody>
      </p:sp>
      <p:sp>
        <p:nvSpPr>
          <p:cNvPr id="21" name="object 21"/>
          <p:cNvSpPr/>
          <p:nvPr/>
        </p:nvSpPr>
        <p:spPr>
          <a:xfrm>
            <a:off x="8778029" y="1368574"/>
            <a:ext cx="176645" cy="67571"/>
          </a:xfrm>
          <a:prstGeom prst="rect">
            <a:avLst/>
          </a:prstGeom>
          <a:blipFill>
            <a:blip r:embed="rId19" cstate="print"/>
            <a:stretch>
              <a:fillRect/>
            </a:stretch>
          </a:blipFill>
        </p:spPr>
        <p:txBody>
          <a:bodyPr wrap="square" lIns="0" tIns="0" rIns="0" bIns="0" rtlCol="0">
            <a:noAutofit/>
          </a:bodyPr>
          <a:lstStyle/>
          <a:p>
            <a:endParaRPr/>
          </a:p>
        </p:txBody>
      </p:sp>
      <p:sp>
        <p:nvSpPr>
          <p:cNvPr id="22" name="object 22"/>
          <p:cNvSpPr/>
          <p:nvPr/>
        </p:nvSpPr>
        <p:spPr>
          <a:xfrm>
            <a:off x="8869469" y="1356470"/>
            <a:ext cx="77585" cy="30761"/>
          </a:xfrm>
          <a:prstGeom prst="rect">
            <a:avLst/>
          </a:prstGeom>
          <a:blipFill>
            <a:blip r:embed="rId20" cstate="print"/>
            <a:stretch>
              <a:fillRect/>
            </a:stretch>
          </a:blipFill>
        </p:spPr>
        <p:txBody>
          <a:bodyPr wrap="square" lIns="0" tIns="0" rIns="0" bIns="0" rtlCol="0">
            <a:noAutofit/>
          </a:bodyPr>
          <a:lstStyle/>
          <a:p>
            <a:endParaRPr/>
          </a:p>
        </p:txBody>
      </p:sp>
      <p:sp>
        <p:nvSpPr>
          <p:cNvPr id="23" name="object 23"/>
          <p:cNvSpPr/>
          <p:nvPr/>
        </p:nvSpPr>
        <p:spPr>
          <a:xfrm>
            <a:off x="8595150" y="1327728"/>
            <a:ext cx="231925" cy="74631"/>
          </a:xfrm>
          <a:prstGeom prst="rect">
            <a:avLst/>
          </a:prstGeom>
          <a:blipFill>
            <a:blip r:embed="rId21" cstate="print"/>
            <a:stretch>
              <a:fillRect/>
            </a:stretch>
          </a:blipFill>
        </p:spPr>
        <p:txBody>
          <a:bodyPr wrap="square" lIns="0" tIns="0" rIns="0" bIns="0" rtlCol="0">
            <a:noAutofit/>
          </a:bodyPr>
          <a:lstStyle/>
          <a:p>
            <a:endParaRPr/>
          </a:p>
        </p:txBody>
      </p:sp>
      <p:sp>
        <p:nvSpPr>
          <p:cNvPr id="24" name="object 24"/>
          <p:cNvSpPr/>
          <p:nvPr/>
        </p:nvSpPr>
        <p:spPr>
          <a:xfrm>
            <a:off x="8681048" y="1248558"/>
            <a:ext cx="119149" cy="97827"/>
          </a:xfrm>
          <a:prstGeom prst="rect">
            <a:avLst/>
          </a:prstGeom>
          <a:blipFill>
            <a:blip r:embed="rId22" cstate="print"/>
            <a:stretch>
              <a:fillRect/>
            </a:stretch>
          </a:blipFill>
        </p:spPr>
        <p:txBody>
          <a:bodyPr wrap="square" lIns="0" tIns="0" rIns="0" bIns="0" rtlCol="0">
            <a:noAutofit/>
          </a:bodyPr>
          <a:lstStyle/>
          <a:p>
            <a:endParaRPr/>
          </a:p>
        </p:txBody>
      </p:sp>
      <p:sp>
        <p:nvSpPr>
          <p:cNvPr id="25" name="object 25"/>
          <p:cNvSpPr/>
          <p:nvPr/>
        </p:nvSpPr>
        <p:spPr>
          <a:xfrm>
            <a:off x="8773876" y="1251079"/>
            <a:ext cx="150321" cy="93289"/>
          </a:xfrm>
          <a:prstGeom prst="rect">
            <a:avLst/>
          </a:prstGeom>
          <a:blipFill>
            <a:blip r:embed="rId23" cstate="print"/>
            <a:stretch>
              <a:fillRect/>
            </a:stretch>
          </a:blipFill>
        </p:spPr>
        <p:txBody>
          <a:bodyPr wrap="square" lIns="0" tIns="0" rIns="0" bIns="0" rtlCol="0">
            <a:noAutofit/>
          </a:bodyPr>
          <a:lstStyle/>
          <a:p>
            <a:endParaRPr/>
          </a:p>
        </p:txBody>
      </p:sp>
      <p:sp>
        <p:nvSpPr>
          <p:cNvPr id="26" name="object 26"/>
          <p:cNvSpPr/>
          <p:nvPr/>
        </p:nvSpPr>
        <p:spPr>
          <a:xfrm>
            <a:off x="8850075" y="1253600"/>
            <a:ext cx="75507" cy="42863"/>
          </a:xfrm>
          <a:prstGeom prst="rect">
            <a:avLst/>
          </a:prstGeom>
          <a:blipFill>
            <a:blip r:embed="rId24" cstate="print"/>
            <a:stretch>
              <a:fillRect/>
            </a:stretch>
          </a:blipFill>
        </p:spPr>
        <p:txBody>
          <a:bodyPr wrap="square" lIns="0" tIns="0" rIns="0" bIns="0" rtlCol="0">
            <a:noAutofit/>
          </a:bodyPr>
          <a:lstStyle/>
          <a:p>
            <a:endParaRPr/>
          </a:p>
        </p:txBody>
      </p:sp>
      <p:sp>
        <p:nvSpPr>
          <p:cNvPr id="27" name="object 27"/>
          <p:cNvSpPr/>
          <p:nvPr/>
        </p:nvSpPr>
        <p:spPr>
          <a:xfrm>
            <a:off x="8577139" y="1213261"/>
            <a:ext cx="217516" cy="125057"/>
          </a:xfrm>
          <a:prstGeom prst="rect">
            <a:avLst/>
          </a:prstGeom>
          <a:blipFill>
            <a:blip r:embed="rId25" cstate="print"/>
            <a:stretch>
              <a:fillRect/>
            </a:stretch>
          </a:blipFill>
        </p:spPr>
        <p:txBody>
          <a:bodyPr wrap="square" lIns="0" tIns="0" rIns="0" bIns="0" rtlCol="0">
            <a:noAutofit/>
          </a:bodyPr>
          <a:lstStyle/>
          <a:p>
            <a:endParaRPr/>
          </a:p>
        </p:txBody>
      </p:sp>
      <p:sp>
        <p:nvSpPr>
          <p:cNvPr id="29" name="object 29"/>
          <p:cNvSpPr/>
          <p:nvPr/>
        </p:nvSpPr>
        <p:spPr>
          <a:xfrm>
            <a:off x="8365164" y="4580235"/>
            <a:ext cx="76200" cy="54964"/>
          </a:xfrm>
          <a:prstGeom prst="rect">
            <a:avLst/>
          </a:prstGeom>
          <a:blipFill>
            <a:blip r:embed="rId26" cstate="print"/>
            <a:stretch>
              <a:fillRect/>
            </a:stretch>
          </a:blipFill>
        </p:spPr>
        <p:txBody>
          <a:bodyPr wrap="square" lIns="0" tIns="0" rIns="0" bIns="0" rtlCol="0">
            <a:noAutofit/>
          </a:bodyPr>
          <a:lstStyle/>
          <a:p>
            <a:endParaRPr/>
          </a:p>
        </p:txBody>
      </p:sp>
      <p:sp>
        <p:nvSpPr>
          <p:cNvPr id="30" name="object 30"/>
          <p:cNvSpPr/>
          <p:nvPr/>
        </p:nvSpPr>
        <p:spPr>
          <a:xfrm>
            <a:off x="8255021" y="4529810"/>
            <a:ext cx="155478" cy="89759"/>
          </a:xfrm>
          <a:prstGeom prst="rect">
            <a:avLst/>
          </a:prstGeom>
          <a:blipFill>
            <a:blip r:embed="rId27" cstate="print"/>
            <a:stretch>
              <a:fillRect/>
            </a:stretch>
          </a:blipFill>
        </p:spPr>
        <p:txBody>
          <a:bodyPr wrap="square" lIns="0" tIns="0" rIns="0" bIns="0" rtlCol="0">
            <a:noAutofit/>
          </a:bodyPr>
          <a:lstStyle/>
          <a:p>
            <a:endParaRPr/>
          </a:p>
        </p:txBody>
      </p:sp>
      <p:sp>
        <p:nvSpPr>
          <p:cNvPr id="31" name="object 31"/>
          <p:cNvSpPr/>
          <p:nvPr/>
        </p:nvSpPr>
        <p:spPr>
          <a:xfrm>
            <a:off x="8374865" y="4530314"/>
            <a:ext cx="97675" cy="73622"/>
          </a:xfrm>
          <a:prstGeom prst="rect">
            <a:avLst/>
          </a:prstGeom>
          <a:blipFill>
            <a:blip r:embed="rId28" cstate="print"/>
            <a:stretch>
              <a:fillRect/>
            </a:stretch>
          </a:blipFill>
        </p:spPr>
        <p:txBody>
          <a:bodyPr wrap="square" lIns="0" tIns="0" rIns="0" bIns="0" rtlCol="0">
            <a:noAutofit/>
          </a:bodyPr>
          <a:lstStyle/>
          <a:p>
            <a:endParaRPr/>
          </a:p>
        </p:txBody>
      </p:sp>
      <p:sp>
        <p:nvSpPr>
          <p:cNvPr id="32" name="object 32"/>
          <p:cNvSpPr/>
          <p:nvPr/>
        </p:nvSpPr>
        <p:spPr>
          <a:xfrm>
            <a:off x="8234934" y="4381554"/>
            <a:ext cx="175067" cy="201706"/>
          </a:xfrm>
          <a:prstGeom prst="rect">
            <a:avLst/>
          </a:prstGeom>
          <a:blipFill>
            <a:blip r:embed="rId29" cstate="print"/>
            <a:stretch>
              <a:fillRect/>
            </a:stretch>
          </a:blipFill>
        </p:spPr>
        <p:txBody>
          <a:bodyPr wrap="square" lIns="0" tIns="0" rIns="0" bIns="0" rtlCol="0">
            <a:noAutofit/>
          </a:bodyPr>
          <a:lstStyle/>
          <a:p>
            <a:endParaRPr/>
          </a:p>
        </p:txBody>
      </p:sp>
      <p:sp>
        <p:nvSpPr>
          <p:cNvPr id="33" name="object 33"/>
          <p:cNvSpPr/>
          <p:nvPr/>
        </p:nvSpPr>
        <p:spPr>
          <a:xfrm>
            <a:off x="8687978" y="4442068"/>
            <a:ext cx="161405" cy="97322"/>
          </a:xfrm>
          <a:prstGeom prst="rect">
            <a:avLst/>
          </a:prstGeom>
          <a:blipFill>
            <a:blip r:embed="rId30" cstate="print"/>
            <a:stretch>
              <a:fillRect/>
            </a:stretch>
          </a:blipFill>
        </p:spPr>
        <p:txBody>
          <a:bodyPr wrap="square" lIns="0" tIns="0" rIns="0" bIns="0" rtlCol="0">
            <a:noAutofit/>
          </a:bodyPr>
          <a:lstStyle/>
          <a:p>
            <a:endParaRPr/>
          </a:p>
        </p:txBody>
      </p:sp>
      <p:sp>
        <p:nvSpPr>
          <p:cNvPr id="34" name="object 34"/>
          <p:cNvSpPr/>
          <p:nvPr/>
        </p:nvSpPr>
        <p:spPr>
          <a:xfrm>
            <a:off x="8523108" y="4352812"/>
            <a:ext cx="325485" cy="181030"/>
          </a:xfrm>
          <a:prstGeom prst="rect">
            <a:avLst/>
          </a:prstGeom>
          <a:blipFill>
            <a:blip r:embed="rId31" cstate="print"/>
            <a:stretch>
              <a:fillRect/>
            </a:stretch>
          </a:blipFill>
        </p:spPr>
        <p:txBody>
          <a:bodyPr wrap="square" lIns="0" tIns="0" rIns="0" bIns="0" rtlCol="0">
            <a:noAutofit/>
          </a:bodyPr>
          <a:lstStyle/>
          <a:p>
            <a:endParaRPr/>
          </a:p>
        </p:txBody>
      </p:sp>
      <p:sp>
        <p:nvSpPr>
          <p:cNvPr id="35" name="object 35"/>
          <p:cNvSpPr/>
          <p:nvPr/>
        </p:nvSpPr>
        <p:spPr>
          <a:xfrm>
            <a:off x="8744778" y="4473331"/>
            <a:ext cx="95596" cy="44880"/>
          </a:xfrm>
          <a:prstGeom prst="rect">
            <a:avLst/>
          </a:prstGeom>
          <a:blipFill>
            <a:blip r:embed="rId32" cstate="print"/>
            <a:stretch>
              <a:fillRect/>
            </a:stretch>
          </a:blipFill>
        </p:spPr>
        <p:txBody>
          <a:bodyPr wrap="square" lIns="0" tIns="0" rIns="0" bIns="0" rtlCol="0">
            <a:noAutofit/>
          </a:bodyPr>
          <a:lstStyle/>
          <a:p>
            <a:endParaRPr/>
          </a:p>
        </p:txBody>
      </p:sp>
      <p:sp>
        <p:nvSpPr>
          <p:cNvPr id="36" name="object 36"/>
          <p:cNvSpPr/>
          <p:nvPr/>
        </p:nvSpPr>
        <p:spPr>
          <a:xfrm>
            <a:off x="8040278" y="4378025"/>
            <a:ext cx="79330" cy="93288"/>
          </a:xfrm>
          <a:prstGeom prst="rect">
            <a:avLst/>
          </a:prstGeom>
          <a:blipFill>
            <a:blip r:embed="rId33" cstate="print"/>
            <a:stretch>
              <a:fillRect/>
            </a:stretch>
          </a:blipFill>
        </p:spPr>
        <p:txBody>
          <a:bodyPr wrap="square" lIns="0" tIns="0" rIns="0" bIns="0" rtlCol="0">
            <a:noAutofit/>
          </a:bodyPr>
          <a:lstStyle/>
          <a:p>
            <a:endParaRPr/>
          </a:p>
        </p:txBody>
      </p:sp>
      <p:sp>
        <p:nvSpPr>
          <p:cNvPr id="37" name="object 37"/>
          <p:cNvSpPr/>
          <p:nvPr/>
        </p:nvSpPr>
        <p:spPr>
          <a:xfrm>
            <a:off x="7986244" y="4396682"/>
            <a:ext cx="63145" cy="69589"/>
          </a:xfrm>
          <a:prstGeom prst="rect">
            <a:avLst/>
          </a:prstGeom>
          <a:blipFill>
            <a:blip r:embed="rId34" cstate="print"/>
            <a:stretch>
              <a:fillRect/>
            </a:stretch>
          </a:blipFill>
        </p:spPr>
        <p:txBody>
          <a:bodyPr wrap="square" lIns="0" tIns="0" rIns="0" bIns="0" rtlCol="0">
            <a:noAutofit/>
          </a:bodyPr>
          <a:lstStyle/>
          <a:p>
            <a:endParaRPr/>
          </a:p>
        </p:txBody>
      </p:sp>
      <p:sp>
        <p:nvSpPr>
          <p:cNvPr id="38" name="object 38"/>
          <p:cNvSpPr/>
          <p:nvPr/>
        </p:nvSpPr>
        <p:spPr>
          <a:xfrm>
            <a:off x="8408114" y="4381556"/>
            <a:ext cx="80356" cy="50930"/>
          </a:xfrm>
          <a:prstGeom prst="rect">
            <a:avLst/>
          </a:prstGeom>
          <a:blipFill>
            <a:blip r:embed="rId35" cstate="print"/>
            <a:stretch>
              <a:fillRect/>
            </a:stretch>
          </a:blipFill>
        </p:spPr>
        <p:txBody>
          <a:bodyPr wrap="square" lIns="0" tIns="0" rIns="0" bIns="0" rtlCol="0">
            <a:noAutofit/>
          </a:bodyPr>
          <a:lstStyle/>
          <a:p>
            <a:endParaRPr/>
          </a:p>
        </p:txBody>
      </p:sp>
      <p:sp>
        <p:nvSpPr>
          <p:cNvPr id="39" name="object 39"/>
          <p:cNvSpPr/>
          <p:nvPr/>
        </p:nvSpPr>
        <p:spPr>
          <a:xfrm>
            <a:off x="7913508" y="4339199"/>
            <a:ext cx="210165" cy="85220"/>
          </a:xfrm>
          <a:prstGeom prst="rect">
            <a:avLst/>
          </a:prstGeom>
          <a:blipFill>
            <a:blip r:embed="rId36" cstate="print"/>
            <a:stretch>
              <a:fillRect/>
            </a:stretch>
          </a:blipFill>
        </p:spPr>
        <p:txBody>
          <a:bodyPr wrap="square" lIns="0" tIns="0" rIns="0" bIns="0" rtlCol="0">
            <a:noAutofit/>
          </a:bodyPr>
          <a:lstStyle/>
          <a:p>
            <a:endParaRPr/>
          </a:p>
        </p:txBody>
      </p:sp>
      <p:sp>
        <p:nvSpPr>
          <p:cNvPr id="40" name="object 40"/>
          <p:cNvSpPr/>
          <p:nvPr/>
        </p:nvSpPr>
        <p:spPr>
          <a:xfrm>
            <a:off x="8287581" y="4333648"/>
            <a:ext cx="288995" cy="82699"/>
          </a:xfrm>
          <a:prstGeom prst="rect">
            <a:avLst/>
          </a:prstGeom>
          <a:blipFill>
            <a:blip r:embed="rId37" cstate="print"/>
            <a:stretch>
              <a:fillRect/>
            </a:stretch>
          </a:blipFill>
        </p:spPr>
        <p:txBody>
          <a:bodyPr wrap="square" lIns="0" tIns="0" rIns="0" bIns="0" rtlCol="0">
            <a:noAutofit/>
          </a:bodyPr>
          <a:lstStyle/>
          <a:p>
            <a:endParaRPr/>
          </a:p>
        </p:txBody>
      </p:sp>
      <p:sp>
        <p:nvSpPr>
          <p:cNvPr id="41" name="object 41"/>
          <p:cNvSpPr/>
          <p:nvPr/>
        </p:nvSpPr>
        <p:spPr>
          <a:xfrm>
            <a:off x="8669967" y="4396178"/>
            <a:ext cx="178485" cy="44880"/>
          </a:xfrm>
          <a:prstGeom prst="rect">
            <a:avLst/>
          </a:prstGeom>
          <a:blipFill>
            <a:blip r:embed="rId38" cstate="print"/>
            <a:stretch>
              <a:fillRect/>
            </a:stretch>
          </a:blipFill>
        </p:spPr>
        <p:txBody>
          <a:bodyPr wrap="square" lIns="0" tIns="0" rIns="0" bIns="0" rtlCol="0">
            <a:noAutofit/>
          </a:bodyPr>
          <a:lstStyle/>
          <a:p>
            <a:endParaRPr/>
          </a:p>
        </p:txBody>
      </p:sp>
      <p:sp>
        <p:nvSpPr>
          <p:cNvPr id="42" name="object 42"/>
          <p:cNvSpPr/>
          <p:nvPr/>
        </p:nvSpPr>
        <p:spPr>
          <a:xfrm>
            <a:off x="7962689" y="4309949"/>
            <a:ext cx="227245" cy="61520"/>
          </a:xfrm>
          <a:prstGeom prst="rect">
            <a:avLst/>
          </a:prstGeom>
          <a:blipFill>
            <a:blip r:embed="rId39" cstate="print"/>
            <a:stretch>
              <a:fillRect/>
            </a:stretch>
          </a:blipFill>
        </p:spPr>
        <p:txBody>
          <a:bodyPr wrap="square" lIns="0" tIns="0" rIns="0" bIns="0" rtlCol="0">
            <a:noAutofit/>
          </a:bodyPr>
          <a:lstStyle/>
          <a:p>
            <a:endParaRPr/>
          </a:p>
        </p:txBody>
      </p:sp>
      <p:sp>
        <p:nvSpPr>
          <p:cNvPr id="43" name="object 43"/>
          <p:cNvSpPr/>
          <p:nvPr/>
        </p:nvSpPr>
        <p:spPr>
          <a:xfrm>
            <a:off x="8248094" y="4323059"/>
            <a:ext cx="295922" cy="68580"/>
          </a:xfrm>
          <a:prstGeom prst="rect">
            <a:avLst/>
          </a:prstGeom>
          <a:blipFill>
            <a:blip r:embed="rId40" cstate="print"/>
            <a:stretch>
              <a:fillRect/>
            </a:stretch>
          </a:blipFill>
        </p:spPr>
        <p:txBody>
          <a:bodyPr wrap="square" lIns="0" tIns="0" rIns="0" bIns="0" rtlCol="0">
            <a:noAutofit/>
          </a:bodyPr>
          <a:lstStyle/>
          <a:p>
            <a:endParaRPr/>
          </a:p>
        </p:txBody>
      </p:sp>
      <p:sp>
        <p:nvSpPr>
          <p:cNvPr id="44" name="object 44"/>
          <p:cNvSpPr/>
          <p:nvPr/>
        </p:nvSpPr>
        <p:spPr>
          <a:xfrm>
            <a:off x="8109548" y="4257002"/>
            <a:ext cx="261927" cy="92280"/>
          </a:xfrm>
          <a:prstGeom prst="rect">
            <a:avLst/>
          </a:prstGeom>
          <a:blipFill>
            <a:blip r:embed="rId41" cstate="print"/>
            <a:stretch>
              <a:fillRect/>
            </a:stretch>
          </a:blipFill>
        </p:spPr>
        <p:txBody>
          <a:bodyPr wrap="square" lIns="0" tIns="0" rIns="0" bIns="0" rtlCol="0">
            <a:noAutofit/>
          </a:bodyPr>
          <a:lstStyle/>
          <a:p>
            <a:endParaRPr/>
          </a:p>
        </p:txBody>
      </p:sp>
      <p:sp>
        <p:nvSpPr>
          <p:cNvPr id="45" name="object 45"/>
          <p:cNvSpPr/>
          <p:nvPr/>
        </p:nvSpPr>
        <p:spPr>
          <a:xfrm>
            <a:off x="8269568" y="4215148"/>
            <a:ext cx="369224" cy="115980"/>
          </a:xfrm>
          <a:prstGeom prst="rect">
            <a:avLst/>
          </a:prstGeom>
          <a:blipFill>
            <a:blip r:embed="rId42" cstate="print"/>
            <a:stretch>
              <a:fillRect/>
            </a:stretch>
          </a:blipFill>
        </p:spPr>
        <p:txBody>
          <a:bodyPr wrap="square" lIns="0" tIns="0" rIns="0" bIns="0" rtlCol="0">
            <a:noAutofit/>
          </a:bodyPr>
          <a:lstStyle/>
          <a:p>
            <a:endParaRPr/>
          </a:p>
        </p:txBody>
      </p:sp>
      <p:sp>
        <p:nvSpPr>
          <p:cNvPr id="46" name="object 46"/>
          <p:cNvSpPr/>
          <p:nvPr/>
        </p:nvSpPr>
        <p:spPr>
          <a:xfrm>
            <a:off x="8157348" y="4137995"/>
            <a:ext cx="395499" cy="107913"/>
          </a:xfrm>
          <a:prstGeom prst="rect">
            <a:avLst/>
          </a:prstGeom>
          <a:blipFill>
            <a:blip r:embed="rId43" cstate="print"/>
            <a:stretch>
              <a:fillRect/>
            </a:stretch>
          </a:blipFill>
        </p:spPr>
        <p:txBody>
          <a:bodyPr wrap="square" lIns="0" tIns="0" rIns="0" bIns="0" rtlCol="0">
            <a:noAutofit/>
          </a:bodyPr>
          <a:lstStyle/>
          <a:p>
            <a:endParaRPr/>
          </a:p>
        </p:txBody>
      </p:sp>
      <p:sp>
        <p:nvSpPr>
          <p:cNvPr id="47" name="object 47"/>
          <p:cNvSpPr/>
          <p:nvPr/>
        </p:nvSpPr>
        <p:spPr>
          <a:xfrm>
            <a:off x="8714994" y="4196491"/>
            <a:ext cx="150321" cy="39332"/>
          </a:xfrm>
          <a:prstGeom prst="rect">
            <a:avLst/>
          </a:prstGeom>
          <a:blipFill>
            <a:blip r:embed="rId44" cstate="print"/>
            <a:stretch>
              <a:fillRect/>
            </a:stretch>
          </a:blipFill>
        </p:spPr>
        <p:txBody>
          <a:bodyPr wrap="square" lIns="0" tIns="0" rIns="0" bIns="0" rtlCol="0">
            <a:noAutofit/>
          </a:bodyPr>
          <a:lstStyle/>
          <a:p>
            <a:endParaRPr/>
          </a:p>
        </p:txBody>
      </p:sp>
      <p:sp>
        <p:nvSpPr>
          <p:cNvPr id="48" name="object 48"/>
          <p:cNvSpPr/>
          <p:nvPr/>
        </p:nvSpPr>
        <p:spPr>
          <a:xfrm>
            <a:off x="8545969" y="4074458"/>
            <a:ext cx="299817" cy="146740"/>
          </a:xfrm>
          <a:prstGeom prst="rect">
            <a:avLst/>
          </a:prstGeom>
          <a:blipFill>
            <a:blip r:embed="rId45" cstate="print"/>
            <a:stretch>
              <a:fillRect/>
            </a:stretch>
          </a:blipFill>
        </p:spPr>
        <p:txBody>
          <a:bodyPr wrap="square" lIns="0" tIns="0" rIns="0" bIns="0" rtlCol="0">
            <a:noAutofit/>
          </a:bodyPr>
          <a:lstStyle/>
          <a:p>
            <a:endParaRPr/>
          </a:p>
        </p:txBody>
      </p:sp>
      <p:sp>
        <p:nvSpPr>
          <p:cNvPr id="49" name="object 49"/>
          <p:cNvSpPr/>
          <p:nvPr/>
        </p:nvSpPr>
        <p:spPr>
          <a:xfrm>
            <a:off x="8784265" y="4174304"/>
            <a:ext cx="113606" cy="30759"/>
          </a:xfrm>
          <a:prstGeom prst="rect">
            <a:avLst/>
          </a:prstGeom>
          <a:blipFill>
            <a:blip r:embed="rId46" cstate="print"/>
            <a:stretch>
              <a:fillRect/>
            </a:stretch>
          </a:blipFill>
        </p:spPr>
        <p:txBody>
          <a:bodyPr wrap="square" lIns="0" tIns="0" rIns="0" bIns="0" rtlCol="0">
            <a:noAutofit/>
          </a:bodyPr>
          <a:lstStyle/>
          <a:p>
            <a:endParaRPr/>
          </a:p>
        </p:txBody>
      </p:sp>
      <p:sp>
        <p:nvSpPr>
          <p:cNvPr id="50" name="object 50"/>
          <p:cNvSpPr/>
          <p:nvPr/>
        </p:nvSpPr>
        <p:spPr>
          <a:xfrm>
            <a:off x="8295891" y="4131439"/>
            <a:ext cx="283325" cy="77657"/>
          </a:xfrm>
          <a:prstGeom prst="rect">
            <a:avLst/>
          </a:prstGeom>
          <a:blipFill>
            <a:blip r:embed="rId47" cstate="print"/>
            <a:stretch>
              <a:fillRect/>
            </a:stretch>
          </a:blipFill>
        </p:spPr>
        <p:txBody>
          <a:bodyPr wrap="square" lIns="0" tIns="0" rIns="0" bIns="0" rtlCol="0">
            <a:noAutofit/>
          </a:bodyPr>
          <a:lstStyle/>
          <a:p>
            <a:endParaRPr/>
          </a:p>
        </p:txBody>
      </p:sp>
      <p:sp>
        <p:nvSpPr>
          <p:cNvPr id="51" name="object 51"/>
          <p:cNvSpPr/>
          <p:nvPr/>
        </p:nvSpPr>
        <p:spPr>
          <a:xfrm>
            <a:off x="8338842" y="4113792"/>
            <a:ext cx="174366" cy="65554"/>
          </a:xfrm>
          <a:prstGeom prst="rect">
            <a:avLst/>
          </a:prstGeom>
          <a:blipFill>
            <a:blip r:embed="rId48" cstate="print"/>
            <a:stretch>
              <a:fillRect/>
            </a:stretch>
          </a:blipFill>
        </p:spPr>
        <p:txBody>
          <a:bodyPr wrap="square" lIns="0" tIns="0" rIns="0" bIns="0" rtlCol="0">
            <a:noAutofit/>
          </a:bodyPr>
          <a:lstStyle/>
          <a:p>
            <a:endParaRPr/>
          </a:p>
        </p:txBody>
      </p:sp>
      <p:sp>
        <p:nvSpPr>
          <p:cNvPr id="52" name="object 52"/>
          <p:cNvSpPr/>
          <p:nvPr/>
        </p:nvSpPr>
        <p:spPr>
          <a:xfrm>
            <a:off x="8352698" y="3941835"/>
            <a:ext cx="187035" cy="222885"/>
          </a:xfrm>
          <a:prstGeom prst="rect">
            <a:avLst/>
          </a:prstGeom>
          <a:blipFill>
            <a:blip r:embed="rId49" cstate="print"/>
            <a:stretch>
              <a:fillRect/>
            </a:stretch>
          </a:blipFill>
        </p:spPr>
        <p:txBody>
          <a:bodyPr wrap="square" lIns="0" tIns="0" rIns="0" bIns="0" rtlCol="0">
            <a:noAutofit/>
          </a:bodyPr>
          <a:lstStyle/>
          <a:p>
            <a:endParaRPr/>
          </a:p>
        </p:txBody>
      </p:sp>
      <p:sp>
        <p:nvSpPr>
          <p:cNvPr id="53" name="object 53"/>
          <p:cNvSpPr/>
          <p:nvPr/>
        </p:nvSpPr>
        <p:spPr>
          <a:xfrm>
            <a:off x="7998714" y="4105217"/>
            <a:ext cx="206195" cy="44375"/>
          </a:xfrm>
          <a:prstGeom prst="rect">
            <a:avLst/>
          </a:prstGeom>
          <a:blipFill>
            <a:blip r:embed="rId50" cstate="print"/>
            <a:stretch>
              <a:fillRect/>
            </a:stretch>
          </a:blipFill>
        </p:spPr>
        <p:txBody>
          <a:bodyPr wrap="square" lIns="0" tIns="0" rIns="0" bIns="0" rtlCol="0">
            <a:noAutofit/>
          </a:bodyPr>
          <a:lstStyle/>
          <a:p>
            <a:endParaRPr/>
          </a:p>
        </p:txBody>
      </p:sp>
      <p:sp>
        <p:nvSpPr>
          <p:cNvPr id="54" name="object 54"/>
          <p:cNvSpPr/>
          <p:nvPr/>
        </p:nvSpPr>
        <p:spPr>
          <a:xfrm>
            <a:off x="8737852" y="4077989"/>
            <a:ext cx="175952" cy="89758"/>
          </a:xfrm>
          <a:prstGeom prst="rect">
            <a:avLst/>
          </a:prstGeom>
          <a:blipFill>
            <a:blip r:embed="rId51" cstate="print"/>
            <a:stretch>
              <a:fillRect/>
            </a:stretch>
          </a:blipFill>
        </p:spPr>
        <p:txBody>
          <a:bodyPr wrap="square" lIns="0" tIns="0" rIns="0" bIns="0" rtlCol="0">
            <a:noAutofit/>
          </a:bodyPr>
          <a:lstStyle/>
          <a:p>
            <a:endParaRPr/>
          </a:p>
        </p:txBody>
      </p:sp>
      <p:sp>
        <p:nvSpPr>
          <p:cNvPr id="55" name="object 55"/>
          <p:cNvSpPr/>
          <p:nvPr/>
        </p:nvSpPr>
        <p:spPr>
          <a:xfrm>
            <a:off x="7975854" y="4004868"/>
            <a:ext cx="192435" cy="107913"/>
          </a:xfrm>
          <a:prstGeom prst="rect">
            <a:avLst/>
          </a:prstGeom>
          <a:blipFill>
            <a:blip r:embed="rId52" cstate="print"/>
            <a:stretch>
              <a:fillRect/>
            </a:stretch>
          </a:blipFill>
        </p:spPr>
        <p:txBody>
          <a:bodyPr wrap="square" lIns="0" tIns="0" rIns="0" bIns="0" rtlCol="0">
            <a:noAutofit/>
          </a:bodyPr>
          <a:lstStyle/>
          <a:p>
            <a:endParaRPr/>
          </a:p>
        </p:txBody>
      </p:sp>
      <p:sp>
        <p:nvSpPr>
          <p:cNvPr id="56" name="object 56"/>
          <p:cNvSpPr/>
          <p:nvPr/>
        </p:nvSpPr>
        <p:spPr>
          <a:xfrm>
            <a:off x="8477386" y="3963016"/>
            <a:ext cx="112222" cy="52948"/>
          </a:xfrm>
          <a:prstGeom prst="rect">
            <a:avLst/>
          </a:prstGeom>
          <a:blipFill>
            <a:blip r:embed="rId53" cstate="print"/>
            <a:stretch>
              <a:fillRect/>
            </a:stretch>
          </a:blipFill>
        </p:spPr>
        <p:txBody>
          <a:bodyPr wrap="square" lIns="0" tIns="0" rIns="0" bIns="0" rtlCol="0">
            <a:noAutofit/>
          </a:bodyPr>
          <a:lstStyle/>
          <a:p>
            <a:endParaRPr/>
          </a:p>
        </p:txBody>
      </p:sp>
      <p:sp>
        <p:nvSpPr>
          <p:cNvPr id="57" name="object 57"/>
          <p:cNvSpPr/>
          <p:nvPr/>
        </p:nvSpPr>
        <p:spPr>
          <a:xfrm>
            <a:off x="8385948" y="3909059"/>
            <a:ext cx="142105" cy="106399"/>
          </a:xfrm>
          <a:prstGeom prst="rect">
            <a:avLst/>
          </a:prstGeom>
          <a:blipFill>
            <a:blip r:embed="rId54" cstate="print"/>
            <a:stretch>
              <a:fillRect/>
            </a:stretch>
          </a:blipFill>
        </p:spPr>
        <p:txBody>
          <a:bodyPr wrap="square" lIns="0" tIns="0" rIns="0" bIns="0" rtlCol="0">
            <a:noAutofit/>
          </a:bodyPr>
          <a:lstStyle/>
          <a:p>
            <a:endParaRPr/>
          </a:p>
        </p:txBody>
      </p:sp>
      <p:sp>
        <p:nvSpPr>
          <p:cNvPr id="58" name="object 58"/>
          <p:cNvSpPr/>
          <p:nvPr/>
        </p:nvSpPr>
        <p:spPr>
          <a:xfrm>
            <a:off x="8462841" y="3883845"/>
            <a:ext cx="109451" cy="80178"/>
          </a:xfrm>
          <a:prstGeom prst="rect">
            <a:avLst/>
          </a:prstGeom>
          <a:blipFill>
            <a:blip r:embed="rId55" cstate="print"/>
            <a:stretch>
              <a:fillRect/>
            </a:stretch>
          </a:blipFill>
        </p:spPr>
        <p:txBody>
          <a:bodyPr wrap="square" lIns="0" tIns="0" rIns="0" bIns="0" rtlCol="0">
            <a:noAutofit/>
          </a:bodyPr>
          <a:lstStyle/>
          <a:p>
            <a:endParaRPr/>
          </a:p>
        </p:txBody>
      </p:sp>
      <p:sp>
        <p:nvSpPr>
          <p:cNvPr id="59" name="object 59"/>
          <p:cNvSpPr/>
          <p:nvPr/>
        </p:nvSpPr>
        <p:spPr>
          <a:xfrm>
            <a:off x="7966153" y="1205191"/>
            <a:ext cx="40178" cy="53452"/>
          </a:xfrm>
          <a:prstGeom prst="rect">
            <a:avLst/>
          </a:prstGeom>
          <a:blipFill>
            <a:blip r:embed="rId56" cstate="print"/>
            <a:stretch>
              <a:fillRect/>
            </a:stretch>
          </a:blipFill>
        </p:spPr>
        <p:txBody>
          <a:bodyPr wrap="square" lIns="0" tIns="0" rIns="0" bIns="0" rtlCol="0">
            <a:noAutofit/>
          </a:bodyPr>
          <a:lstStyle/>
          <a:p>
            <a:endParaRPr/>
          </a:p>
        </p:txBody>
      </p:sp>
      <p:sp>
        <p:nvSpPr>
          <p:cNvPr id="60" name="object 60"/>
          <p:cNvSpPr/>
          <p:nvPr/>
        </p:nvSpPr>
        <p:spPr>
          <a:xfrm>
            <a:off x="7930133" y="1170398"/>
            <a:ext cx="76587" cy="75135"/>
          </a:xfrm>
          <a:prstGeom prst="rect">
            <a:avLst/>
          </a:prstGeom>
          <a:blipFill>
            <a:blip r:embed="rId57" cstate="print"/>
            <a:stretch>
              <a:fillRect/>
            </a:stretch>
          </a:blipFill>
        </p:spPr>
        <p:txBody>
          <a:bodyPr wrap="square" lIns="0" tIns="0" rIns="0" bIns="0" rtlCol="0">
            <a:noAutofit/>
          </a:bodyPr>
          <a:lstStyle/>
          <a:p>
            <a:endParaRPr/>
          </a:p>
        </p:txBody>
      </p:sp>
      <p:sp>
        <p:nvSpPr>
          <p:cNvPr id="61" name="object 61"/>
          <p:cNvSpPr/>
          <p:nvPr/>
        </p:nvSpPr>
        <p:spPr>
          <a:xfrm>
            <a:off x="7689755" y="1165861"/>
            <a:ext cx="15240" cy="47904"/>
          </a:xfrm>
          <a:prstGeom prst="rect">
            <a:avLst/>
          </a:prstGeom>
          <a:blipFill>
            <a:blip r:embed="rId58" cstate="print"/>
            <a:stretch>
              <a:fillRect/>
            </a:stretch>
          </a:blipFill>
        </p:spPr>
        <p:txBody>
          <a:bodyPr wrap="square" lIns="0" tIns="0" rIns="0" bIns="0" rtlCol="0">
            <a:noAutofit/>
          </a:bodyPr>
          <a:lstStyle/>
          <a:p>
            <a:endParaRPr/>
          </a:p>
        </p:txBody>
      </p:sp>
      <p:sp>
        <p:nvSpPr>
          <p:cNvPr id="62" name="object 62"/>
          <p:cNvSpPr/>
          <p:nvPr/>
        </p:nvSpPr>
        <p:spPr>
          <a:xfrm>
            <a:off x="7889956" y="1060972"/>
            <a:ext cx="160712" cy="165903"/>
          </a:xfrm>
          <a:prstGeom prst="rect">
            <a:avLst/>
          </a:prstGeom>
          <a:blipFill>
            <a:blip r:embed="rId59" cstate="print"/>
            <a:stretch>
              <a:fillRect/>
            </a:stretch>
          </a:blipFill>
        </p:spPr>
        <p:txBody>
          <a:bodyPr wrap="square" lIns="0" tIns="0" rIns="0" bIns="0" rtlCol="0">
            <a:noAutofit/>
          </a:bodyPr>
          <a:lstStyle/>
          <a:p>
            <a:endParaRPr/>
          </a:p>
        </p:txBody>
      </p:sp>
      <p:sp>
        <p:nvSpPr>
          <p:cNvPr id="63" name="object 63"/>
          <p:cNvSpPr/>
          <p:nvPr/>
        </p:nvSpPr>
        <p:spPr>
          <a:xfrm>
            <a:off x="7612170" y="1131568"/>
            <a:ext cx="128154" cy="79170"/>
          </a:xfrm>
          <a:prstGeom prst="rect">
            <a:avLst/>
          </a:prstGeom>
          <a:blipFill>
            <a:blip r:embed="rId60" cstate="print"/>
            <a:stretch>
              <a:fillRect/>
            </a:stretch>
          </a:blipFill>
        </p:spPr>
        <p:txBody>
          <a:bodyPr wrap="square" lIns="0" tIns="0" rIns="0" bIns="0" rtlCol="0">
            <a:noAutofit/>
          </a:bodyPr>
          <a:lstStyle/>
          <a:p>
            <a:endParaRPr/>
          </a:p>
        </p:txBody>
      </p:sp>
      <p:sp>
        <p:nvSpPr>
          <p:cNvPr id="64" name="object 64"/>
          <p:cNvSpPr/>
          <p:nvPr/>
        </p:nvSpPr>
        <p:spPr>
          <a:xfrm>
            <a:off x="7620485" y="1058450"/>
            <a:ext cx="192975" cy="76648"/>
          </a:xfrm>
          <a:prstGeom prst="rect">
            <a:avLst/>
          </a:prstGeom>
          <a:blipFill>
            <a:blip r:embed="rId61" cstate="print"/>
            <a:stretch>
              <a:fillRect/>
            </a:stretch>
          </a:blipFill>
        </p:spPr>
        <p:txBody>
          <a:bodyPr wrap="square" lIns="0" tIns="0" rIns="0" bIns="0" rtlCol="0">
            <a:noAutofit/>
          </a:bodyPr>
          <a:lstStyle/>
          <a:p>
            <a:endParaRPr/>
          </a:p>
        </p:txBody>
      </p:sp>
      <p:sp>
        <p:nvSpPr>
          <p:cNvPr id="65" name="object 65"/>
          <p:cNvSpPr/>
          <p:nvPr/>
        </p:nvSpPr>
        <p:spPr>
          <a:xfrm>
            <a:off x="7959922" y="1019624"/>
            <a:ext cx="245917" cy="74631"/>
          </a:xfrm>
          <a:prstGeom prst="rect">
            <a:avLst/>
          </a:prstGeom>
          <a:blipFill>
            <a:blip r:embed="rId62" cstate="print"/>
            <a:stretch>
              <a:fillRect/>
            </a:stretch>
          </a:blipFill>
        </p:spPr>
        <p:txBody>
          <a:bodyPr wrap="square" lIns="0" tIns="0" rIns="0" bIns="0" rtlCol="0">
            <a:noAutofit/>
          </a:bodyPr>
          <a:lstStyle/>
          <a:p>
            <a:endParaRPr/>
          </a:p>
        </p:txBody>
      </p:sp>
      <p:sp>
        <p:nvSpPr>
          <p:cNvPr id="66" name="object 66"/>
          <p:cNvSpPr/>
          <p:nvPr/>
        </p:nvSpPr>
        <p:spPr>
          <a:xfrm>
            <a:off x="7747252" y="989367"/>
            <a:ext cx="190540" cy="93288"/>
          </a:xfrm>
          <a:prstGeom prst="rect">
            <a:avLst/>
          </a:prstGeom>
          <a:blipFill>
            <a:blip r:embed="rId63" cstate="print"/>
            <a:stretch>
              <a:fillRect/>
            </a:stretch>
          </a:blipFill>
        </p:spPr>
        <p:txBody>
          <a:bodyPr wrap="square" lIns="0" tIns="0" rIns="0" bIns="0" rtlCol="0">
            <a:noAutofit/>
          </a:bodyPr>
          <a:lstStyle/>
          <a:p>
            <a:endParaRPr/>
          </a:p>
        </p:txBody>
      </p:sp>
      <p:sp>
        <p:nvSpPr>
          <p:cNvPr id="67" name="object 67"/>
          <p:cNvSpPr/>
          <p:nvPr/>
        </p:nvSpPr>
        <p:spPr>
          <a:xfrm>
            <a:off x="7560911" y="967684"/>
            <a:ext cx="212855" cy="48409"/>
          </a:xfrm>
          <a:prstGeom prst="rect">
            <a:avLst/>
          </a:prstGeom>
          <a:blipFill>
            <a:blip r:embed="rId64" cstate="print"/>
            <a:stretch>
              <a:fillRect/>
            </a:stretch>
          </a:blipFill>
        </p:spPr>
        <p:txBody>
          <a:bodyPr wrap="square" lIns="0" tIns="0" rIns="0" bIns="0" rtlCol="0">
            <a:noAutofit/>
          </a:bodyPr>
          <a:lstStyle/>
          <a:p>
            <a:endParaRPr/>
          </a:p>
        </p:txBody>
      </p:sp>
      <p:sp>
        <p:nvSpPr>
          <p:cNvPr id="68" name="object 68"/>
          <p:cNvSpPr/>
          <p:nvPr/>
        </p:nvSpPr>
        <p:spPr>
          <a:xfrm>
            <a:off x="7873331" y="952743"/>
            <a:ext cx="372686" cy="133442"/>
          </a:xfrm>
          <a:prstGeom prst="rect">
            <a:avLst/>
          </a:prstGeom>
          <a:blipFill>
            <a:blip r:embed="rId65" cstate="print"/>
            <a:stretch>
              <a:fillRect/>
            </a:stretch>
          </a:blipFill>
        </p:spPr>
        <p:txBody>
          <a:bodyPr wrap="square" lIns="0" tIns="0" rIns="0" bIns="0" rtlCol="0">
            <a:noAutofit/>
          </a:bodyPr>
          <a:lstStyle/>
          <a:p>
            <a:endParaRPr/>
          </a:p>
        </p:txBody>
      </p:sp>
      <p:sp>
        <p:nvSpPr>
          <p:cNvPr id="69" name="object 69"/>
          <p:cNvSpPr/>
          <p:nvPr/>
        </p:nvSpPr>
        <p:spPr>
          <a:xfrm>
            <a:off x="7504800" y="944488"/>
            <a:ext cx="316055" cy="54964"/>
          </a:xfrm>
          <a:prstGeom prst="rect">
            <a:avLst/>
          </a:prstGeom>
          <a:blipFill>
            <a:blip r:embed="rId66" cstate="print"/>
            <a:stretch>
              <a:fillRect/>
            </a:stretch>
          </a:blipFill>
        </p:spPr>
        <p:txBody>
          <a:bodyPr wrap="square" lIns="0" tIns="0" rIns="0" bIns="0" rtlCol="0">
            <a:noAutofit/>
          </a:bodyPr>
          <a:lstStyle/>
          <a:p>
            <a:endParaRPr/>
          </a:p>
        </p:txBody>
      </p:sp>
      <p:sp>
        <p:nvSpPr>
          <p:cNvPr id="70" name="object 70"/>
          <p:cNvSpPr/>
          <p:nvPr/>
        </p:nvSpPr>
        <p:spPr>
          <a:xfrm>
            <a:off x="7792973" y="911708"/>
            <a:ext cx="163773" cy="66059"/>
          </a:xfrm>
          <a:prstGeom prst="rect">
            <a:avLst/>
          </a:prstGeom>
          <a:blipFill>
            <a:blip r:embed="rId67" cstate="print"/>
            <a:stretch>
              <a:fillRect/>
            </a:stretch>
          </a:blipFill>
        </p:spPr>
        <p:txBody>
          <a:bodyPr wrap="square" lIns="0" tIns="0" rIns="0" bIns="0" rtlCol="0">
            <a:noAutofit/>
          </a:bodyPr>
          <a:lstStyle/>
          <a:p>
            <a:endParaRPr/>
          </a:p>
        </p:txBody>
      </p:sp>
      <p:sp>
        <p:nvSpPr>
          <p:cNvPr id="71" name="object 71"/>
          <p:cNvSpPr/>
          <p:nvPr/>
        </p:nvSpPr>
        <p:spPr>
          <a:xfrm>
            <a:off x="7549131" y="903643"/>
            <a:ext cx="99138" cy="55973"/>
          </a:xfrm>
          <a:prstGeom prst="rect">
            <a:avLst/>
          </a:prstGeom>
          <a:blipFill>
            <a:blip r:embed="rId68" cstate="print"/>
            <a:stretch>
              <a:fillRect/>
            </a:stretch>
          </a:blipFill>
        </p:spPr>
        <p:txBody>
          <a:bodyPr wrap="square" lIns="0" tIns="0" rIns="0" bIns="0" rtlCol="0">
            <a:noAutofit/>
          </a:bodyPr>
          <a:lstStyle/>
          <a:p>
            <a:endParaRPr/>
          </a:p>
        </p:txBody>
      </p:sp>
      <p:sp>
        <p:nvSpPr>
          <p:cNvPr id="72" name="object 72"/>
          <p:cNvSpPr/>
          <p:nvPr/>
        </p:nvSpPr>
        <p:spPr>
          <a:xfrm>
            <a:off x="7858090" y="933392"/>
            <a:ext cx="26670" cy="1009"/>
          </a:xfrm>
          <a:prstGeom prst="rect">
            <a:avLst/>
          </a:prstGeom>
          <a:blipFill>
            <a:blip r:embed="rId69" cstate="print"/>
            <a:stretch>
              <a:fillRect/>
            </a:stretch>
          </a:blipFill>
        </p:spPr>
        <p:txBody>
          <a:bodyPr wrap="square" lIns="0" tIns="0" rIns="0" bIns="0" rtlCol="0">
            <a:noAutofit/>
          </a:bodyPr>
          <a:lstStyle/>
          <a:p>
            <a:endParaRPr/>
          </a:p>
        </p:txBody>
      </p:sp>
      <p:sp>
        <p:nvSpPr>
          <p:cNvPr id="73" name="object 73"/>
          <p:cNvSpPr/>
          <p:nvPr/>
        </p:nvSpPr>
        <p:spPr>
          <a:xfrm>
            <a:off x="7699455" y="806319"/>
            <a:ext cx="155171" cy="108417"/>
          </a:xfrm>
          <a:prstGeom prst="rect">
            <a:avLst/>
          </a:prstGeom>
          <a:blipFill>
            <a:blip r:embed="rId70" cstate="print"/>
            <a:stretch>
              <a:fillRect/>
            </a:stretch>
          </a:blipFill>
        </p:spPr>
        <p:txBody>
          <a:bodyPr wrap="square" lIns="0" tIns="0" rIns="0" bIns="0" rtlCol="0">
            <a:noAutofit/>
          </a:bodyPr>
          <a:lstStyle/>
          <a:p>
            <a:endParaRPr/>
          </a:p>
        </p:txBody>
      </p:sp>
      <p:sp>
        <p:nvSpPr>
          <p:cNvPr id="74" name="object 74"/>
          <p:cNvSpPr/>
          <p:nvPr/>
        </p:nvSpPr>
        <p:spPr>
          <a:xfrm>
            <a:off x="7924592" y="794721"/>
            <a:ext cx="205046" cy="149766"/>
          </a:xfrm>
          <a:prstGeom prst="rect">
            <a:avLst/>
          </a:prstGeom>
          <a:blipFill>
            <a:blip r:embed="rId71" cstate="print"/>
            <a:stretch>
              <a:fillRect/>
            </a:stretch>
          </a:blipFill>
        </p:spPr>
        <p:txBody>
          <a:bodyPr wrap="square" lIns="0" tIns="0" rIns="0" bIns="0" rtlCol="0">
            <a:noAutofit/>
          </a:bodyPr>
          <a:lstStyle/>
          <a:p>
            <a:endParaRPr/>
          </a:p>
        </p:txBody>
      </p:sp>
      <p:sp>
        <p:nvSpPr>
          <p:cNvPr id="75" name="object 75"/>
          <p:cNvSpPr/>
          <p:nvPr/>
        </p:nvSpPr>
        <p:spPr>
          <a:xfrm>
            <a:off x="8027114" y="784131"/>
            <a:ext cx="110836" cy="75135"/>
          </a:xfrm>
          <a:prstGeom prst="rect">
            <a:avLst/>
          </a:prstGeom>
          <a:blipFill>
            <a:blip r:embed="rId72" cstate="print"/>
            <a:stretch>
              <a:fillRect/>
            </a:stretch>
          </a:blipFill>
        </p:spPr>
        <p:txBody>
          <a:bodyPr wrap="square" lIns="0" tIns="0" rIns="0" bIns="0" rtlCol="0">
            <a:noAutofit/>
          </a:bodyPr>
          <a:lstStyle/>
          <a:p>
            <a:endParaRPr/>
          </a:p>
        </p:txBody>
      </p:sp>
      <p:sp>
        <p:nvSpPr>
          <p:cNvPr id="76" name="object 76"/>
          <p:cNvSpPr/>
          <p:nvPr/>
        </p:nvSpPr>
        <p:spPr>
          <a:xfrm>
            <a:off x="8059672" y="788165"/>
            <a:ext cx="63730" cy="43871"/>
          </a:xfrm>
          <a:prstGeom prst="rect">
            <a:avLst/>
          </a:prstGeom>
          <a:blipFill>
            <a:blip r:embed="rId73" cstate="print"/>
            <a:stretch>
              <a:fillRect/>
            </a:stretch>
          </a:blipFill>
        </p:spPr>
        <p:txBody>
          <a:bodyPr wrap="square" lIns="0" tIns="0" rIns="0" bIns="0" rtlCol="0">
            <a:noAutofit/>
          </a:bodyPr>
          <a:lstStyle/>
          <a:p>
            <a:endParaRPr/>
          </a:p>
        </p:txBody>
      </p:sp>
      <p:sp>
        <p:nvSpPr>
          <p:cNvPr id="77" name="object 77"/>
          <p:cNvSpPr/>
          <p:nvPr/>
        </p:nvSpPr>
        <p:spPr>
          <a:xfrm>
            <a:off x="7704302" y="740764"/>
            <a:ext cx="142702" cy="92785"/>
          </a:xfrm>
          <a:prstGeom prst="rect">
            <a:avLst/>
          </a:prstGeom>
          <a:blipFill>
            <a:blip r:embed="rId74" cstate="print"/>
            <a:stretch>
              <a:fillRect/>
            </a:stretch>
          </a:blipFill>
        </p:spPr>
        <p:txBody>
          <a:bodyPr wrap="square" lIns="0" tIns="0" rIns="0" bIns="0" rtlCol="0">
            <a:noAutofit/>
          </a:bodyPr>
          <a:lstStyle/>
          <a:p>
            <a:endParaRPr/>
          </a:p>
        </p:txBody>
      </p:sp>
      <p:sp>
        <p:nvSpPr>
          <p:cNvPr id="78" name="object 78"/>
          <p:cNvSpPr/>
          <p:nvPr/>
        </p:nvSpPr>
        <p:spPr>
          <a:xfrm>
            <a:off x="8108165" y="3577097"/>
            <a:ext cx="119765" cy="65207"/>
          </a:xfrm>
          <a:prstGeom prst="rect">
            <a:avLst/>
          </a:prstGeom>
          <a:blipFill>
            <a:blip r:embed="rId75" cstate="print"/>
            <a:stretch>
              <a:fillRect/>
            </a:stretch>
          </a:blipFill>
        </p:spPr>
        <p:txBody>
          <a:bodyPr wrap="square" lIns="0" tIns="0" rIns="0" bIns="0" rtlCol="0">
            <a:noAutofit/>
          </a:bodyPr>
          <a:lstStyle/>
          <a:p>
            <a:endParaRPr/>
          </a:p>
        </p:txBody>
      </p:sp>
      <p:sp>
        <p:nvSpPr>
          <p:cNvPr id="79" name="object 79"/>
          <p:cNvSpPr/>
          <p:nvPr/>
        </p:nvSpPr>
        <p:spPr>
          <a:xfrm>
            <a:off x="8090153" y="3558258"/>
            <a:ext cx="58407" cy="48746"/>
          </a:xfrm>
          <a:prstGeom prst="rect">
            <a:avLst/>
          </a:prstGeom>
          <a:blipFill>
            <a:blip r:embed="rId76" cstate="print"/>
            <a:stretch>
              <a:fillRect/>
            </a:stretch>
          </a:blipFill>
        </p:spPr>
        <p:txBody>
          <a:bodyPr wrap="square" lIns="0" tIns="0" rIns="0" bIns="0" rtlCol="0">
            <a:noAutofit/>
          </a:bodyPr>
          <a:lstStyle/>
          <a:p>
            <a:endParaRPr/>
          </a:p>
        </p:txBody>
      </p:sp>
      <p:sp>
        <p:nvSpPr>
          <p:cNvPr id="80" name="object 80"/>
          <p:cNvSpPr/>
          <p:nvPr/>
        </p:nvSpPr>
        <p:spPr>
          <a:xfrm>
            <a:off x="8219396" y="3601122"/>
            <a:ext cx="10687" cy="4202"/>
          </a:xfrm>
          <a:prstGeom prst="rect">
            <a:avLst/>
          </a:prstGeom>
          <a:blipFill>
            <a:blip r:embed="rId77" cstate="print"/>
            <a:stretch>
              <a:fillRect/>
            </a:stretch>
          </a:blipFill>
        </p:spPr>
        <p:txBody>
          <a:bodyPr wrap="square" lIns="0" tIns="0" rIns="0" bIns="0" rtlCol="0">
            <a:noAutofit/>
          </a:bodyPr>
          <a:lstStyle/>
          <a:p>
            <a:endParaRPr/>
          </a:p>
        </p:txBody>
      </p:sp>
      <p:sp>
        <p:nvSpPr>
          <p:cNvPr id="81" name="object 81"/>
          <p:cNvSpPr/>
          <p:nvPr/>
        </p:nvSpPr>
        <p:spPr>
          <a:xfrm>
            <a:off x="8088074" y="3545186"/>
            <a:ext cx="151015" cy="58528"/>
          </a:xfrm>
          <a:prstGeom prst="rect">
            <a:avLst/>
          </a:prstGeom>
          <a:blipFill>
            <a:blip r:embed="rId78" cstate="print"/>
            <a:stretch>
              <a:fillRect/>
            </a:stretch>
          </a:blipFill>
        </p:spPr>
        <p:txBody>
          <a:bodyPr wrap="square" lIns="0" tIns="0" rIns="0" bIns="0" rtlCol="0">
            <a:noAutofit/>
          </a:bodyPr>
          <a:lstStyle/>
          <a:p>
            <a:endParaRPr/>
          </a:p>
        </p:txBody>
      </p:sp>
      <p:sp>
        <p:nvSpPr>
          <p:cNvPr id="82" name="object 82"/>
          <p:cNvSpPr/>
          <p:nvPr/>
        </p:nvSpPr>
        <p:spPr>
          <a:xfrm>
            <a:off x="7853241" y="3448583"/>
            <a:ext cx="385848" cy="130691"/>
          </a:xfrm>
          <a:prstGeom prst="rect">
            <a:avLst/>
          </a:prstGeom>
          <a:blipFill>
            <a:blip r:embed="rId79" cstate="print"/>
            <a:stretch>
              <a:fillRect/>
            </a:stretch>
          </a:blipFill>
        </p:spPr>
        <p:txBody>
          <a:bodyPr wrap="square" lIns="0" tIns="0" rIns="0" bIns="0" rtlCol="0">
            <a:noAutofit/>
          </a:bodyPr>
          <a:lstStyle/>
          <a:p>
            <a:endParaRPr/>
          </a:p>
        </p:txBody>
      </p:sp>
      <p:sp>
        <p:nvSpPr>
          <p:cNvPr id="83" name="object 83"/>
          <p:cNvSpPr/>
          <p:nvPr/>
        </p:nvSpPr>
        <p:spPr>
          <a:xfrm>
            <a:off x="7851853" y="3440597"/>
            <a:ext cx="318204" cy="125226"/>
          </a:xfrm>
          <a:prstGeom prst="rect">
            <a:avLst/>
          </a:prstGeom>
          <a:blipFill>
            <a:blip r:embed="rId80" cstate="print"/>
            <a:stretch>
              <a:fillRect/>
            </a:stretch>
          </a:blipFill>
        </p:spPr>
        <p:txBody>
          <a:bodyPr wrap="square" lIns="0" tIns="0" rIns="0" bIns="0" rtlCol="0">
            <a:noAutofit/>
          </a:bodyPr>
          <a:lstStyle/>
          <a:p>
            <a:endParaRPr/>
          </a:p>
        </p:txBody>
      </p:sp>
      <p:sp>
        <p:nvSpPr>
          <p:cNvPr id="84" name="object 84"/>
          <p:cNvSpPr/>
          <p:nvPr/>
        </p:nvSpPr>
        <p:spPr>
          <a:xfrm>
            <a:off x="7867789" y="3421845"/>
            <a:ext cx="566650" cy="96072"/>
          </a:xfrm>
          <a:prstGeom prst="rect">
            <a:avLst/>
          </a:prstGeom>
          <a:blipFill>
            <a:blip r:embed="rId81" cstate="print"/>
            <a:stretch>
              <a:fillRect/>
            </a:stretch>
          </a:blipFill>
        </p:spPr>
        <p:txBody>
          <a:bodyPr wrap="square" lIns="0" tIns="0" rIns="0" bIns="0" rtlCol="0">
            <a:noAutofit/>
          </a:bodyPr>
          <a:lstStyle/>
          <a:p>
            <a:endParaRPr/>
          </a:p>
        </p:txBody>
      </p:sp>
      <p:sp>
        <p:nvSpPr>
          <p:cNvPr id="85" name="object 85"/>
          <p:cNvSpPr/>
          <p:nvPr/>
        </p:nvSpPr>
        <p:spPr>
          <a:xfrm>
            <a:off x="7833153" y="3355332"/>
            <a:ext cx="586739" cy="89468"/>
          </a:xfrm>
          <a:prstGeom prst="rect">
            <a:avLst/>
          </a:prstGeom>
          <a:blipFill>
            <a:blip r:embed="rId82" cstate="print"/>
            <a:stretch>
              <a:fillRect/>
            </a:stretch>
          </a:blipFill>
        </p:spPr>
        <p:txBody>
          <a:bodyPr wrap="square" lIns="0" tIns="0" rIns="0" bIns="0" rtlCol="0">
            <a:noAutofit/>
          </a:bodyPr>
          <a:lstStyle/>
          <a:p>
            <a:endParaRPr/>
          </a:p>
        </p:txBody>
      </p:sp>
      <p:sp>
        <p:nvSpPr>
          <p:cNvPr id="86" name="object 86"/>
          <p:cNvSpPr/>
          <p:nvPr/>
        </p:nvSpPr>
        <p:spPr>
          <a:xfrm>
            <a:off x="7839385" y="3358233"/>
            <a:ext cx="110066" cy="28575"/>
          </a:xfrm>
          <a:prstGeom prst="rect">
            <a:avLst/>
          </a:prstGeom>
          <a:blipFill>
            <a:blip r:embed="rId83" cstate="print"/>
            <a:stretch>
              <a:fillRect/>
            </a:stretch>
          </a:blipFill>
        </p:spPr>
        <p:txBody>
          <a:bodyPr wrap="square" lIns="0" tIns="0" rIns="0" bIns="0" rtlCol="0">
            <a:noAutofit/>
          </a:bodyPr>
          <a:lstStyle/>
          <a:p>
            <a:endParaRPr/>
          </a:p>
        </p:txBody>
      </p:sp>
      <p:sp>
        <p:nvSpPr>
          <p:cNvPr id="87" name="object 87"/>
          <p:cNvSpPr/>
          <p:nvPr/>
        </p:nvSpPr>
        <p:spPr>
          <a:xfrm>
            <a:off x="7810982" y="3289318"/>
            <a:ext cx="546112" cy="100343"/>
          </a:xfrm>
          <a:prstGeom prst="rect">
            <a:avLst/>
          </a:prstGeom>
          <a:blipFill>
            <a:blip r:embed="rId84" cstate="print"/>
            <a:stretch>
              <a:fillRect/>
            </a:stretch>
          </a:blipFill>
        </p:spPr>
        <p:txBody>
          <a:bodyPr wrap="square" lIns="0" tIns="0" rIns="0" bIns="0" rtlCol="0">
            <a:noAutofit/>
          </a:bodyPr>
          <a:lstStyle/>
          <a:p>
            <a:endParaRPr/>
          </a:p>
        </p:txBody>
      </p:sp>
      <p:sp>
        <p:nvSpPr>
          <p:cNvPr id="88" name="object 88"/>
          <p:cNvSpPr/>
          <p:nvPr/>
        </p:nvSpPr>
        <p:spPr>
          <a:xfrm>
            <a:off x="7795742" y="3312010"/>
            <a:ext cx="90054" cy="40837"/>
          </a:xfrm>
          <a:prstGeom prst="rect">
            <a:avLst/>
          </a:prstGeom>
          <a:blipFill>
            <a:blip r:embed="rId85" cstate="print"/>
            <a:stretch>
              <a:fillRect/>
            </a:stretch>
          </a:blipFill>
        </p:spPr>
        <p:txBody>
          <a:bodyPr wrap="square" lIns="0" tIns="0" rIns="0" bIns="0" rtlCol="0">
            <a:noAutofit/>
          </a:bodyPr>
          <a:lstStyle/>
          <a:p>
            <a:endParaRPr/>
          </a:p>
        </p:txBody>
      </p:sp>
      <p:sp>
        <p:nvSpPr>
          <p:cNvPr id="89" name="object 89"/>
          <p:cNvSpPr/>
          <p:nvPr/>
        </p:nvSpPr>
        <p:spPr>
          <a:xfrm>
            <a:off x="7801977" y="3204706"/>
            <a:ext cx="577042" cy="149326"/>
          </a:xfrm>
          <a:prstGeom prst="rect">
            <a:avLst/>
          </a:prstGeom>
          <a:blipFill>
            <a:blip r:embed="rId86" cstate="print"/>
            <a:stretch>
              <a:fillRect/>
            </a:stretch>
          </a:blipFill>
        </p:spPr>
        <p:txBody>
          <a:bodyPr wrap="square" lIns="0" tIns="0" rIns="0" bIns="0" rtlCol="0">
            <a:noAutofit/>
          </a:bodyPr>
          <a:lstStyle/>
          <a:p>
            <a:endParaRPr/>
          </a:p>
        </p:txBody>
      </p:sp>
      <p:sp>
        <p:nvSpPr>
          <p:cNvPr id="90" name="object 90"/>
          <p:cNvSpPr/>
          <p:nvPr/>
        </p:nvSpPr>
        <p:spPr>
          <a:xfrm>
            <a:off x="8356855" y="3242254"/>
            <a:ext cx="19395" cy="9244"/>
          </a:xfrm>
          <a:prstGeom prst="rect">
            <a:avLst/>
          </a:prstGeom>
          <a:blipFill>
            <a:blip r:embed="rId87" cstate="print"/>
            <a:stretch>
              <a:fillRect/>
            </a:stretch>
          </a:blipFill>
        </p:spPr>
        <p:txBody>
          <a:bodyPr wrap="square" lIns="0" tIns="0" rIns="0" bIns="0" rtlCol="0">
            <a:noAutofit/>
          </a:bodyPr>
          <a:lstStyle/>
          <a:p>
            <a:endParaRPr/>
          </a:p>
        </p:txBody>
      </p:sp>
      <p:sp>
        <p:nvSpPr>
          <p:cNvPr id="91" name="object 91"/>
          <p:cNvSpPr/>
          <p:nvPr/>
        </p:nvSpPr>
        <p:spPr>
          <a:xfrm>
            <a:off x="8265412" y="3231327"/>
            <a:ext cx="51262" cy="9244"/>
          </a:xfrm>
          <a:prstGeom prst="rect">
            <a:avLst/>
          </a:prstGeom>
          <a:blipFill>
            <a:blip r:embed="rId88" cstate="print"/>
            <a:stretch>
              <a:fillRect/>
            </a:stretch>
          </a:blipFill>
        </p:spPr>
        <p:txBody>
          <a:bodyPr wrap="square" lIns="0" tIns="0" rIns="0" bIns="0" rtlCol="0">
            <a:noAutofit/>
          </a:bodyPr>
          <a:lstStyle/>
          <a:p>
            <a:endParaRPr/>
          </a:p>
        </p:txBody>
      </p:sp>
      <p:sp>
        <p:nvSpPr>
          <p:cNvPr id="92" name="object 92"/>
          <p:cNvSpPr/>
          <p:nvPr/>
        </p:nvSpPr>
        <p:spPr>
          <a:xfrm>
            <a:off x="7989706" y="3158210"/>
            <a:ext cx="152400" cy="105028"/>
          </a:xfrm>
          <a:prstGeom prst="rect">
            <a:avLst/>
          </a:prstGeom>
          <a:blipFill>
            <a:blip r:embed="rId89" cstate="print"/>
            <a:stretch>
              <a:fillRect/>
            </a:stretch>
          </a:blipFill>
        </p:spPr>
        <p:txBody>
          <a:bodyPr wrap="square" lIns="0" tIns="0" rIns="0" bIns="0" rtlCol="0">
            <a:noAutofit/>
          </a:bodyPr>
          <a:lstStyle/>
          <a:p>
            <a:endParaRPr/>
          </a:p>
        </p:txBody>
      </p:sp>
      <p:sp>
        <p:nvSpPr>
          <p:cNvPr id="93" name="object 93"/>
          <p:cNvSpPr/>
          <p:nvPr/>
        </p:nvSpPr>
        <p:spPr>
          <a:xfrm>
            <a:off x="8200298" y="2284317"/>
            <a:ext cx="112914" cy="96315"/>
          </a:xfrm>
          <a:prstGeom prst="rect">
            <a:avLst/>
          </a:prstGeom>
          <a:blipFill>
            <a:blip r:embed="rId90" cstate="print"/>
            <a:stretch>
              <a:fillRect/>
            </a:stretch>
          </a:blipFill>
        </p:spPr>
        <p:txBody>
          <a:bodyPr wrap="square" lIns="0" tIns="0" rIns="0" bIns="0" rtlCol="0">
            <a:noAutofit/>
          </a:bodyPr>
          <a:lstStyle/>
          <a:p>
            <a:endParaRPr/>
          </a:p>
        </p:txBody>
      </p:sp>
      <p:sp>
        <p:nvSpPr>
          <p:cNvPr id="94" name="object 94"/>
          <p:cNvSpPr/>
          <p:nvPr/>
        </p:nvSpPr>
        <p:spPr>
          <a:xfrm>
            <a:off x="8158733" y="2281796"/>
            <a:ext cx="114201" cy="59503"/>
          </a:xfrm>
          <a:prstGeom prst="rect">
            <a:avLst/>
          </a:prstGeom>
          <a:blipFill>
            <a:blip r:embed="rId91" cstate="print"/>
            <a:stretch>
              <a:fillRect/>
            </a:stretch>
          </a:blipFill>
        </p:spPr>
        <p:txBody>
          <a:bodyPr wrap="square" lIns="0" tIns="0" rIns="0" bIns="0" rtlCol="0">
            <a:noAutofit/>
          </a:bodyPr>
          <a:lstStyle/>
          <a:p>
            <a:endParaRPr/>
          </a:p>
        </p:txBody>
      </p:sp>
      <p:sp>
        <p:nvSpPr>
          <p:cNvPr id="95" name="object 95"/>
          <p:cNvSpPr/>
          <p:nvPr/>
        </p:nvSpPr>
        <p:spPr>
          <a:xfrm>
            <a:off x="8149034" y="2138081"/>
            <a:ext cx="281120" cy="174979"/>
          </a:xfrm>
          <a:prstGeom prst="rect">
            <a:avLst/>
          </a:prstGeom>
          <a:blipFill>
            <a:blip r:embed="rId92" cstate="print"/>
            <a:stretch>
              <a:fillRect/>
            </a:stretch>
          </a:blipFill>
        </p:spPr>
        <p:txBody>
          <a:bodyPr wrap="square" lIns="0" tIns="0" rIns="0" bIns="0" rtlCol="0">
            <a:noAutofit/>
          </a:bodyPr>
          <a:lstStyle/>
          <a:p>
            <a:endParaRPr/>
          </a:p>
        </p:txBody>
      </p:sp>
      <p:sp>
        <p:nvSpPr>
          <p:cNvPr id="96" name="object 96"/>
          <p:cNvSpPr/>
          <p:nvPr/>
        </p:nvSpPr>
        <p:spPr>
          <a:xfrm>
            <a:off x="8490548" y="2242971"/>
            <a:ext cx="119149" cy="74126"/>
          </a:xfrm>
          <a:prstGeom prst="rect">
            <a:avLst/>
          </a:prstGeom>
          <a:blipFill>
            <a:blip r:embed="rId93" cstate="print"/>
            <a:stretch>
              <a:fillRect/>
            </a:stretch>
          </a:blipFill>
        </p:spPr>
        <p:txBody>
          <a:bodyPr wrap="square" lIns="0" tIns="0" rIns="0" bIns="0" rtlCol="0">
            <a:noAutofit/>
          </a:bodyPr>
          <a:lstStyle/>
          <a:p>
            <a:endParaRPr/>
          </a:p>
        </p:txBody>
      </p:sp>
      <p:sp>
        <p:nvSpPr>
          <p:cNvPr id="97" name="object 97"/>
          <p:cNvSpPr/>
          <p:nvPr/>
        </p:nvSpPr>
        <p:spPr>
          <a:xfrm>
            <a:off x="8356159" y="2165817"/>
            <a:ext cx="243147" cy="142202"/>
          </a:xfrm>
          <a:prstGeom prst="rect">
            <a:avLst/>
          </a:prstGeom>
          <a:blipFill>
            <a:blip r:embed="rId94" cstate="print"/>
            <a:stretch>
              <a:fillRect/>
            </a:stretch>
          </a:blipFill>
        </p:spPr>
        <p:txBody>
          <a:bodyPr wrap="square" lIns="0" tIns="0" rIns="0" bIns="0" rtlCol="0">
            <a:noAutofit/>
          </a:bodyPr>
          <a:lstStyle/>
          <a:p>
            <a:endParaRPr/>
          </a:p>
        </p:txBody>
      </p:sp>
      <p:sp>
        <p:nvSpPr>
          <p:cNvPr id="98" name="object 98"/>
          <p:cNvSpPr/>
          <p:nvPr/>
        </p:nvSpPr>
        <p:spPr>
          <a:xfrm>
            <a:off x="7981395" y="2154218"/>
            <a:ext cx="103247" cy="63537"/>
          </a:xfrm>
          <a:prstGeom prst="rect">
            <a:avLst/>
          </a:prstGeom>
          <a:blipFill>
            <a:blip r:embed="rId95" cstate="print"/>
            <a:stretch>
              <a:fillRect/>
            </a:stretch>
          </a:blipFill>
        </p:spPr>
        <p:txBody>
          <a:bodyPr wrap="square" lIns="0" tIns="0" rIns="0" bIns="0" rtlCol="0">
            <a:noAutofit/>
          </a:bodyPr>
          <a:lstStyle/>
          <a:p>
            <a:endParaRPr/>
          </a:p>
        </p:txBody>
      </p:sp>
      <p:sp>
        <p:nvSpPr>
          <p:cNvPr id="99" name="object 99"/>
          <p:cNvSpPr/>
          <p:nvPr/>
        </p:nvSpPr>
        <p:spPr>
          <a:xfrm>
            <a:off x="7930131" y="2118919"/>
            <a:ext cx="181956" cy="58999"/>
          </a:xfrm>
          <a:prstGeom prst="rect">
            <a:avLst/>
          </a:prstGeom>
          <a:blipFill>
            <a:blip r:embed="rId96" cstate="print"/>
            <a:stretch>
              <a:fillRect/>
            </a:stretch>
          </a:blipFill>
        </p:spPr>
        <p:txBody>
          <a:bodyPr wrap="square" lIns="0" tIns="0" rIns="0" bIns="0" rtlCol="0">
            <a:noAutofit/>
          </a:bodyPr>
          <a:lstStyle/>
          <a:p>
            <a:endParaRPr/>
          </a:p>
        </p:txBody>
      </p:sp>
      <p:sp>
        <p:nvSpPr>
          <p:cNvPr id="100" name="object 100"/>
          <p:cNvSpPr/>
          <p:nvPr/>
        </p:nvSpPr>
        <p:spPr>
          <a:xfrm>
            <a:off x="7982778" y="2098246"/>
            <a:ext cx="299951" cy="47904"/>
          </a:xfrm>
          <a:prstGeom prst="rect">
            <a:avLst/>
          </a:prstGeom>
          <a:blipFill>
            <a:blip r:embed="rId97" cstate="print"/>
            <a:stretch>
              <a:fillRect/>
            </a:stretch>
          </a:blipFill>
        </p:spPr>
        <p:txBody>
          <a:bodyPr wrap="square" lIns="0" tIns="0" rIns="0" bIns="0" rtlCol="0">
            <a:noAutofit/>
          </a:bodyPr>
          <a:lstStyle/>
          <a:p>
            <a:endParaRPr/>
          </a:p>
        </p:txBody>
      </p:sp>
      <p:sp>
        <p:nvSpPr>
          <p:cNvPr id="101" name="object 101"/>
          <p:cNvSpPr/>
          <p:nvPr/>
        </p:nvSpPr>
        <p:spPr>
          <a:xfrm>
            <a:off x="8313393" y="2056275"/>
            <a:ext cx="266477" cy="89128"/>
          </a:xfrm>
          <a:prstGeom prst="rect">
            <a:avLst/>
          </a:prstGeom>
          <a:blipFill>
            <a:blip r:embed="rId98" cstate="print"/>
            <a:stretch>
              <a:fillRect/>
            </a:stretch>
          </a:blipFill>
        </p:spPr>
        <p:txBody>
          <a:bodyPr wrap="square" lIns="0" tIns="0" rIns="0" bIns="0" rtlCol="0">
            <a:noAutofit/>
          </a:bodyPr>
          <a:lstStyle/>
          <a:p>
            <a:endParaRPr/>
          </a:p>
        </p:txBody>
      </p:sp>
      <p:sp>
        <p:nvSpPr>
          <p:cNvPr id="102" name="object 102"/>
          <p:cNvSpPr/>
          <p:nvPr/>
        </p:nvSpPr>
        <p:spPr>
          <a:xfrm>
            <a:off x="8020878" y="1889984"/>
            <a:ext cx="372624" cy="245072"/>
          </a:xfrm>
          <a:prstGeom prst="rect">
            <a:avLst/>
          </a:prstGeom>
          <a:blipFill>
            <a:blip r:embed="rId99" cstate="print"/>
            <a:stretch>
              <a:fillRect/>
            </a:stretch>
          </a:blipFill>
        </p:spPr>
        <p:txBody>
          <a:bodyPr wrap="square" lIns="0" tIns="0" rIns="0" bIns="0" rtlCol="0">
            <a:noAutofit/>
          </a:bodyPr>
          <a:lstStyle/>
          <a:p>
            <a:endParaRPr/>
          </a:p>
        </p:txBody>
      </p:sp>
      <p:sp>
        <p:nvSpPr>
          <p:cNvPr id="103" name="object 103"/>
          <p:cNvSpPr/>
          <p:nvPr/>
        </p:nvSpPr>
        <p:spPr>
          <a:xfrm>
            <a:off x="8553588" y="2054878"/>
            <a:ext cx="124690" cy="47401"/>
          </a:xfrm>
          <a:prstGeom prst="rect">
            <a:avLst/>
          </a:prstGeom>
          <a:blipFill>
            <a:blip r:embed="rId100" cstate="print"/>
            <a:stretch>
              <a:fillRect/>
            </a:stretch>
          </a:blipFill>
        </p:spPr>
        <p:txBody>
          <a:bodyPr wrap="square" lIns="0" tIns="0" rIns="0" bIns="0" rtlCol="0">
            <a:noAutofit/>
          </a:bodyPr>
          <a:lstStyle/>
          <a:p>
            <a:endParaRPr/>
          </a:p>
        </p:txBody>
      </p:sp>
      <p:sp>
        <p:nvSpPr>
          <p:cNvPr id="104" name="object 104"/>
          <p:cNvSpPr/>
          <p:nvPr/>
        </p:nvSpPr>
        <p:spPr>
          <a:xfrm>
            <a:off x="8399803" y="1981758"/>
            <a:ext cx="241739" cy="80178"/>
          </a:xfrm>
          <a:prstGeom prst="rect">
            <a:avLst/>
          </a:prstGeom>
          <a:blipFill>
            <a:blip r:embed="rId101" cstate="print"/>
            <a:stretch>
              <a:fillRect/>
            </a:stretch>
          </a:blipFill>
        </p:spPr>
        <p:txBody>
          <a:bodyPr wrap="square" lIns="0" tIns="0" rIns="0" bIns="0" rtlCol="0">
            <a:noAutofit/>
          </a:bodyPr>
          <a:lstStyle/>
          <a:p>
            <a:endParaRPr/>
          </a:p>
        </p:txBody>
      </p:sp>
      <p:sp>
        <p:nvSpPr>
          <p:cNvPr id="105" name="object 105"/>
          <p:cNvSpPr/>
          <p:nvPr/>
        </p:nvSpPr>
        <p:spPr>
          <a:xfrm>
            <a:off x="8564670" y="1989325"/>
            <a:ext cx="138545" cy="56981"/>
          </a:xfrm>
          <a:prstGeom prst="rect">
            <a:avLst/>
          </a:prstGeom>
          <a:blipFill>
            <a:blip r:embed="rId102" cstate="print"/>
            <a:stretch>
              <a:fillRect/>
            </a:stretch>
          </a:blipFill>
        </p:spPr>
        <p:txBody>
          <a:bodyPr wrap="square" lIns="0" tIns="0" rIns="0" bIns="0" rtlCol="0">
            <a:noAutofit/>
          </a:bodyPr>
          <a:lstStyle/>
          <a:p>
            <a:endParaRPr/>
          </a:p>
        </p:txBody>
      </p:sp>
      <p:sp>
        <p:nvSpPr>
          <p:cNvPr id="106" name="object 106"/>
          <p:cNvSpPr/>
          <p:nvPr/>
        </p:nvSpPr>
        <p:spPr>
          <a:xfrm>
            <a:off x="8101927" y="1883933"/>
            <a:ext cx="53164" cy="74126"/>
          </a:xfrm>
          <a:prstGeom prst="rect">
            <a:avLst/>
          </a:prstGeom>
          <a:blipFill>
            <a:blip r:embed="rId103" cstate="print"/>
            <a:stretch>
              <a:fillRect/>
            </a:stretch>
          </a:blipFill>
        </p:spPr>
        <p:txBody>
          <a:bodyPr wrap="square" lIns="0" tIns="0" rIns="0" bIns="0" rtlCol="0">
            <a:noAutofit/>
          </a:bodyPr>
          <a:lstStyle/>
          <a:p>
            <a:endParaRPr/>
          </a:p>
        </p:txBody>
      </p:sp>
      <p:sp>
        <p:nvSpPr>
          <p:cNvPr id="107" name="object 107"/>
          <p:cNvSpPr/>
          <p:nvPr/>
        </p:nvSpPr>
        <p:spPr>
          <a:xfrm>
            <a:off x="8276497" y="1858216"/>
            <a:ext cx="205739" cy="177501"/>
          </a:xfrm>
          <a:prstGeom prst="rect">
            <a:avLst/>
          </a:prstGeom>
          <a:blipFill>
            <a:blip r:embed="rId104" cstate="print"/>
            <a:stretch>
              <a:fillRect/>
            </a:stretch>
          </a:blipFill>
        </p:spPr>
        <p:txBody>
          <a:bodyPr wrap="square" lIns="0" tIns="0" rIns="0" bIns="0" rtlCol="0">
            <a:noAutofit/>
          </a:bodyPr>
          <a:lstStyle/>
          <a:p>
            <a:endParaRPr/>
          </a:p>
        </p:txBody>
      </p:sp>
      <p:sp>
        <p:nvSpPr>
          <p:cNvPr id="108" name="object 108"/>
          <p:cNvSpPr/>
          <p:nvPr/>
        </p:nvSpPr>
        <p:spPr>
          <a:xfrm>
            <a:off x="8345767" y="1823422"/>
            <a:ext cx="126769" cy="92784"/>
          </a:xfrm>
          <a:prstGeom prst="rect">
            <a:avLst/>
          </a:prstGeom>
          <a:blipFill>
            <a:blip r:embed="rId105" cstate="print"/>
            <a:stretch>
              <a:fillRect/>
            </a:stretch>
          </a:blipFill>
        </p:spPr>
        <p:txBody>
          <a:bodyPr wrap="square" lIns="0" tIns="0" rIns="0" bIns="0" rtlCol="0">
            <a:noAutofit/>
          </a:bodyPr>
          <a:lstStyle/>
          <a:p>
            <a:endParaRPr/>
          </a:p>
        </p:txBody>
      </p:sp>
      <p:sp>
        <p:nvSpPr>
          <p:cNvPr id="117" name="object 117"/>
          <p:cNvSpPr/>
          <p:nvPr/>
        </p:nvSpPr>
        <p:spPr>
          <a:xfrm>
            <a:off x="657278" y="133257"/>
            <a:ext cx="6535531" cy="907676"/>
          </a:xfrm>
          <a:prstGeom prst="rect">
            <a:avLst/>
          </a:prstGeom>
          <a:blipFill>
            <a:blip r:embed="rId106" cstate="print"/>
            <a:stretch>
              <a:fillRect/>
            </a:stretch>
          </a:blipFill>
        </p:spPr>
        <p:txBody>
          <a:bodyPr wrap="square" lIns="0" tIns="0" rIns="0" bIns="0" rtlCol="0">
            <a:noAutofit/>
          </a:bodyPr>
          <a:lstStyle/>
          <a:p>
            <a:endParaRPr/>
          </a:p>
        </p:txBody>
      </p:sp>
      <p:sp>
        <p:nvSpPr>
          <p:cNvPr id="122" name="TextBox 121"/>
          <p:cNvSpPr txBox="1"/>
          <p:nvPr/>
        </p:nvSpPr>
        <p:spPr>
          <a:xfrm>
            <a:off x="392425" y="220161"/>
            <a:ext cx="6628701" cy="874197"/>
          </a:xfrm>
          <a:prstGeom prst="rect">
            <a:avLst/>
          </a:prstGeom>
          <a:noFill/>
        </p:spPr>
        <p:txBody>
          <a:bodyPr wrap="square" lIns="73262" tIns="36631" rIns="73262" bIns="36631" rtlCol="0">
            <a:spAutoFit/>
          </a:bodyPr>
          <a:lstStyle/>
          <a:p>
            <a:pPr algn="r" rtl="1"/>
            <a:r>
              <a:rPr lang="fa-IR" sz="2600" dirty="0">
                <a:cs typeface="B Nazanin" pitchFamily="2" charset="-78"/>
              </a:rPr>
              <a:t>سپس پنجره محاوره ای شبیه شکل ظاهر می شود که میتوانیم نوع خروجی فایل را تعیین کنیم.</a:t>
            </a:r>
            <a:endParaRPr lang="en-US" sz="2200" dirty="0">
              <a:cs typeface="B Nazanin" pitchFamily="2" charset="-78"/>
            </a:endParaRPr>
          </a:p>
        </p:txBody>
      </p:sp>
      <p:pic>
        <p:nvPicPr>
          <p:cNvPr id="1026" name="Picture 2"/>
          <p:cNvPicPr>
            <a:picLocks noChangeAspect="1" noChangeArrowheads="1"/>
          </p:cNvPicPr>
          <p:nvPr/>
        </p:nvPicPr>
        <p:blipFill>
          <a:blip r:embed="rId107">
            <a:extLst>
              <a:ext uri="{28A0092B-C50C-407E-A947-70E740481C1C}">
                <a14:useLocalDpi xmlns:a14="http://schemas.microsoft.com/office/drawing/2010/main" val="0"/>
              </a:ext>
            </a:extLst>
          </a:blip>
          <a:srcRect/>
          <a:stretch>
            <a:fillRect/>
          </a:stretch>
        </p:blipFill>
        <p:spPr bwMode="auto">
          <a:xfrm>
            <a:off x="74081" y="1082654"/>
            <a:ext cx="7524620" cy="352128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118" name="Action Button: Home 117">
            <a:hlinkClick r:id="rId108" action="ppaction://hlinksldjump" highlightClick="1"/>
          </p:cNvPr>
          <p:cNvSpPr/>
          <p:nvPr/>
        </p:nvSpPr>
        <p:spPr>
          <a:xfrm>
            <a:off x="128496" y="4644815"/>
            <a:ext cx="554182" cy="398368"/>
          </a:xfrm>
          <a:prstGeom prst="actionButtonHome">
            <a:avLst/>
          </a:prstGeom>
        </p:spPr>
        <p:style>
          <a:lnRef idx="1">
            <a:schemeClr val="accent4"/>
          </a:lnRef>
          <a:fillRef idx="2">
            <a:schemeClr val="accent4"/>
          </a:fillRef>
          <a:effectRef idx="1">
            <a:schemeClr val="accent4"/>
          </a:effectRef>
          <a:fontRef idx="minor">
            <a:schemeClr val="dk1"/>
          </a:fontRef>
        </p:style>
        <p:txBody>
          <a:bodyPr lIns="73262" tIns="36631" rIns="73262" bIns="36631" rtlCol="0" anchor="ctr"/>
          <a:lstStyle/>
          <a:p>
            <a:pPr algn="ctr"/>
            <a:endParaRPr lang="en-US"/>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xit" presetSubtype="0" fill="hold" grpId="0" nodeType="clickEffect">
                                  <p:stCondLst>
                                    <p:cond delay="0"/>
                                  </p:stCondLst>
                                  <p:childTnLst>
                                    <p:animEffect transition="out" filter="fade">
                                      <p:cBhvr>
                                        <p:cTn id="6" dur="1000"/>
                                        <p:tgtEl>
                                          <p:spTgt spid="4"/>
                                        </p:tgtEl>
                                      </p:cBhvr>
                                    </p:animEffect>
                                    <p:anim calcmode="lin" valueType="num">
                                      <p:cBhvr>
                                        <p:cTn id="7" dur="1000"/>
                                        <p:tgtEl>
                                          <p:spTgt spid="4"/>
                                        </p:tgtEl>
                                        <p:attrNameLst>
                                          <p:attrName>ppt_x</p:attrName>
                                        </p:attrNameLst>
                                      </p:cBhvr>
                                      <p:tavLst>
                                        <p:tav tm="0">
                                          <p:val>
                                            <p:strVal val="ppt_x"/>
                                          </p:val>
                                        </p:tav>
                                        <p:tav tm="100000">
                                          <p:val>
                                            <p:strVal val="ppt_x"/>
                                          </p:val>
                                        </p:tav>
                                      </p:tavLst>
                                    </p:anim>
                                    <p:anim calcmode="lin" valueType="num">
                                      <p:cBhvr>
                                        <p:cTn id="8" dur="1000"/>
                                        <p:tgtEl>
                                          <p:spTgt spid="4"/>
                                        </p:tgtEl>
                                        <p:attrNameLst>
                                          <p:attrName>ppt_y</p:attrName>
                                        </p:attrNameLst>
                                      </p:cBhvr>
                                      <p:tavLst>
                                        <p:tav tm="0">
                                          <p:val>
                                            <p:strVal val="ppt_y"/>
                                          </p:val>
                                        </p:tav>
                                        <p:tav tm="100000">
                                          <p:val>
                                            <p:strVal val="ppt_y+.1"/>
                                          </p:val>
                                        </p:tav>
                                      </p:tavLst>
                                    </p:anim>
                                    <p:set>
                                      <p:cBhvr>
                                        <p:cTn id="9" dur="1" fill="hold">
                                          <p:stCondLst>
                                            <p:cond delay="999"/>
                                          </p:stCondLst>
                                        </p:cTn>
                                        <p:tgtEl>
                                          <p:spTgt spid="4"/>
                                        </p:tgtEl>
                                        <p:attrNameLst>
                                          <p:attrName>style.visibility</p:attrName>
                                        </p:attrNameLst>
                                      </p:cBhvr>
                                      <p:to>
                                        <p:strVal val="hidden"/>
                                      </p:to>
                                    </p:set>
                                  </p:childTnLst>
                                </p:cTn>
                              </p:par>
                              <p:par>
                                <p:cTn id="10" presetID="42" presetClass="exit" presetSubtype="0" fill="hold" grpId="0" nodeType="withEffect">
                                  <p:stCondLst>
                                    <p:cond delay="0"/>
                                  </p:stCondLst>
                                  <p:childTnLst>
                                    <p:animEffect transition="out" filter="fade">
                                      <p:cBhvr>
                                        <p:cTn id="11" dur="1000"/>
                                        <p:tgtEl>
                                          <p:spTgt spid="5"/>
                                        </p:tgtEl>
                                      </p:cBhvr>
                                    </p:animEffect>
                                    <p:anim calcmode="lin" valueType="num">
                                      <p:cBhvr>
                                        <p:cTn id="12" dur="1000"/>
                                        <p:tgtEl>
                                          <p:spTgt spid="5"/>
                                        </p:tgtEl>
                                        <p:attrNameLst>
                                          <p:attrName>ppt_x</p:attrName>
                                        </p:attrNameLst>
                                      </p:cBhvr>
                                      <p:tavLst>
                                        <p:tav tm="0">
                                          <p:val>
                                            <p:strVal val="ppt_x"/>
                                          </p:val>
                                        </p:tav>
                                        <p:tav tm="100000">
                                          <p:val>
                                            <p:strVal val="ppt_x"/>
                                          </p:val>
                                        </p:tav>
                                      </p:tavLst>
                                    </p:anim>
                                    <p:anim calcmode="lin" valueType="num">
                                      <p:cBhvr>
                                        <p:cTn id="13" dur="1000"/>
                                        <p:tgtEl>
                                          <p:spTgt spid="5"/>
                                        </p:tgtEl>
                                        <p:attrNameLst>
                                          <p:attrName>ppt_y</p:attrName>
                                        </p:attrNameLst>
                                      </p:cBhvr>
                                      <p:tavLst>
                                        <p:tav tm="0">
                                          <p:val>
                                            <p:strVal val="ppt_y"/>
                                          </p:val>
                                        </p:tav>
                                        <p:tav tm="100000">
                                          <p:val>
                                            <p:strVal val="ppt_y+.1"/>
                                          </p:val>
                                        </p:tav>
                                      </p:tavLst>
                                    </p:anim>
                                    <p:set>
                                      <p:cBhvr>
                                        <p:cTn id="14" dur="1" fill="hold">
                                          <p:stCondLst>
                                            <p:cond delay="999"/>
                                          </p:stCondLst>
                                        </p:cTn>
                                        <p:tgtEl>
                                          <p:spTgt spid="5"/>
                                        </p:tgtEl>
                                        <p:attrNameLst>
                                          <p:attrName>style.visibility</p:attrName>
                                        </p:attrNameLst>
                                      </p:cBhvr>
                                      <p:to>
                                        <p:strVal val="hidden"/>
                                      </p:to>
                                    </p:set>
                                  </p:childTnLst>
                                </p:cTn>
                              </p:par>
                              <p:par>
                                <p:cTn id="15" presetID="42" presetClass="exit" presetSubtype="0" fill="hold" grpId="0" nodeType="withEffect">
                                  <p:stCondLst>
                                    <p:cond delay="0"/>
                                  </p:stCondLst>
                                  <p:childTnLst>
                                    <p:animEffect transition="out" filter="fade">
                                      <p:cBhvr>
                                        <p:cTn id="16" dur="1000"/>
                                        <p:tgtEl>
                                          <p:spTgt spid="6"/>
                                        </p:tgtEl>
                                      </p:cBhvr>
                                    </p:animEffect>
                                    <p:anim calcmode="lin" valueType="num">
                                      <p:cBhvr>
                                        <p:cTn id="17" dur="1000"/>
                                        <p:tgtEl>
                                          <p:spTgt spid="6"/>
                                        </p:tgtEl>
                                        <p:attrNameLst>
                                          <p:attrName>ppt_x</p:attrName>
                                        </p:attrNameLst>
                                      </p:cBhvr>
                                      <p:tavLst>
                                        <p:tav tm="0">
                                          <p:val>
                                            <p:strVal val="ppt_x"/>
                                          </p:val>
                                        </p:tav>
                                        <p:tav tm="100000">
                                          <p:val>
                                            <p:strVal val="ppt_x"/>
                                          </p:val>
                                        </p:tav>
                                      </p:tavLst>
                                    </p:anim>
                                    <p:anim calcmode="lin" valueType="num">
                                      <p:cBhvr>
                                        <p:cTn id="18" dur="1000"/>
                                        <p:tgtEl>
                                          <p:spTgt spid="6"/>
                                        </p:tgtEl>
                                        <p:attrNameLst>
                                          <p:attrName>ppt_y</p:attrName>
                                        </p:attrNameLst>
                                      </p:cBhvr>
                                      <p:tavLst>
                                        <p:tav tm="0">
                                          <p:val>
                                            <p:strVal val="ppt_y"/>
                                          </p:val>
                                        </p:tav>
                                        <p:tav tm="100000">
                                          <p:val>
                                            <p:strVal val="ppt_y+.1"/>
                                          </p:val>
                                        </p:tav>
                                      </p:tavLst>
                                    </p:anim>
                                    <p:set>
                                      <p:cBhvr>
                                        <p:cTn id="19" dur="1" fill="hold">
                                          <p:stCondLst>
                                            <p:cond delay="999"/>
                                          </p:stCondLst>
                                        </p:cTn>
                                        <p:tgtEl>
                                          <p:spTgt spid="6"/>
                                        </p:tgtEl>
                                        <p:attrNameLst>
                                          <p:attrName>style.visibility</p:attrName>
                                        </p:attrNameLst>
                                      </p:cBhvr>
                                      <p:to>
                                        <p:strVal val="hidden"/>
                                      </p:to>
                                    </p:set>
                                  </p:childTnLst>
                                </p:cTn>
                              </p:par>
                              <p:par>
                                <p:cTn id="20" presetID="42" presetClass="exit" presetSubtype="0" fill="hold" grpId="0" nodeType="withEffect">
                                  <p:stCondLst>
                                    <p:cond delay="0"/>
                                  </p:stCondLst>
                                  <p:childTnLst>
                                    <p:animEffect transition="out" filter="fade">
                                      <p:cBhvr>
                                        <p:cTn id="21" dur="1000"/>
                                        <p:tgtEl>
                                          <p:spTgt spid="7"/>
                                        </p:tgtEl>
                                      </p:cBhvr>
                                    </p:animEffect>
                                    <p:anim calcmode="lin" valueType="num">
                                      <p:cBhvr>
                                        <p:cTn id="22" dur="1000"/>
                                        <p:tgtEl>
                                          <p:spTgt spid="7"/>
                                        </p:tgtEl>
                                        <p:attrNameLst>
                                          <p:attrName>ppt_x</p:attrName>
                                        </p:attrNameLst>
                                      </p:cBhvr>
                                      <p:tavLst>
                                        <p:tav tm="0">
                                          <p:val>
                                            <p:strVal val="ppt_x"/>
                                          </p:val>
                                        </p:tav>
                                        <p:tav tm="100000">
                                          <p:val>
                                            <p:strVal val="ppt_x"/>
                                          </p:val>
                                        </p:tav>
                                      </p:tavLst>
                                    </p:anim>
                                    <p:anim calcmode="lin" valueType="num">
                                      <p:cBhvr>
                                        <p:cTn id="23" dur="1000"/>
                                        <p:tgtEl>
                                          <p:spTgt spid="7"/>
                                        </p:tgtEl>
                                        <p:attrNameLst>
                                          <p:attrName>ppt_y</p:attrName>
                                        </p:attrNameLst>
                                      </p:cBhvr>
                                      <p:tavLst>
                                        <p:tav tm="0">
                                          <p:val>
                                            <p:strVal val="ppt_y"/>
                                          </p:val>
                                        </p:tav>
                                        <p:tav tm="100000">
                                          <p:val>
                                            <p:strVal val="ppt_y+.1"/>
                                          </p:val>
                                        </p:tav>
                                      </p:tavLst>
                                    </p:anim>
                                    <p:set>
                                      <p:cBhvr>
                                        <p:cTn id="24" dur="1" fill="hold">
                                          <p:stCondLst>
                                            <p:cond delay="999"/>
                                          </p:stCondLst>
                                        </p:cTn>
                                        <p:tgtEl>
                                          <p:spTgt spid="7"/>
                                        </p:tgtEl>
                                        <p:attrNameLst>
                                          <p:attrName>style.visibility</p:attrName>
                                        </p:attrNameLst>
                                      </p:cBhvr>
                                      <p:to>
                                        <p:strVal val="hidden"/>
                                      </p:to>
                                    </p:set>
                                  </p:childTnLst>
                                </p:cTn>
                              </p:par>
                              <p:par>
                                <p:cTn id="25" presetID="42" presetClass="exit" presetSubtype="0" fill="hold" grpId="0" nodeType="withEffect">
                                  <p:stCondLst>
                                    <p:cond delay="0"/>
                                  </p:stCondLst>
                                  <p:childTnLst>
                                    <p:animEffect transition="out" filter="fade">
                                      <p:cBhvr>
                                        <p:cTn id="26" dur="1000"/>
                                        <p:tgtEl>
                                          <p:spTgt spid="8"/>
                                        </p:tgtEl>
                                      </p:cBhvr>
                                    </p:animEffect>
                                    <p:anim calcmode="lin" valueType="num">
                                      <p:cBhvr>
                                        <p:cTn id="27" dur="1000"/>
                                        <p:tgtEl>
                                          <p:spTgt spid="8"/>
                                        </p:tgtEl>
                                        <p:attrNameLst>
                                          <p:attrName>ppt_x</p:attrName>
                                        </p:attrNameLst>
                                      </p:cBhvr>
                                      <p:tavLst>
                                        <p:tav tm="0">
                                          <p:val>
                                            <p:strVal val="ppt_x"/>
                                          </p:val>
                                        </p:tav>
                                        <p:tav tm="100000">
                                          <p:val>
                                            <p:strVal val="ppt_x"/>
                                          </p:val>
                                        </p:tav>
                                      </p:tavLst>
                                    </p:anim>
                                    <p:anim calcmode="lin" valueType="num">
                                      <p:cBhvr>
                                        <p:cTn id="28" dur="1000"/>
                                        <p:tgtEl>
                                          <p:spTgt spid="8"/>
                                        </p:tgtEl>
                                        <p:attrNameLst>
                                          <p:attrName>ppt_y</p:attrName>
                                        </p:attrNameLst>
                                      </p:cBhvr>
                                      <p:tavLst>
                                        <p:tav tm="0">
                                          <p:val>
                                            <p:strVal val="ppt_y"/>
                                          </p:val>
                                        </p:tav>
                                        <p:tav tm="100000">
                                          <p:val>
                                            <p:strVal val="ppt_y+.1"/>
                                          </p:val>
                                        </p:tav>
                                      </p:tavLst>
                                    </p:anim>
                                    <p:set>
                                      <p:cBhvr>
                                        <p:cTn id="29" dur="1" fill="hold">
                                          <p:stCondLst>
                                            <p:cond delay="999"/>
                                          </p:stCondLst>
                                        </p:cTn>
                                        <p:tgtEl>
                                          <p:spTgt spid="8"/>
                                        </p:tgtEl>
                                        <p:attrNameLst>
                                          <p:attrName>style.visibility</p:attrName>
                                        </p:attrNameLst>
                                      </p:cBhvr>
                                      <p:to>
                                        <p:strVal val="hidden"/>
                                      </p:to>
                                    </p:set>
                                  </p:childTnLst>
                                </p:cTn>
                              </p:par>
                              <p:par>
                                <p:cTn id="30" presetID="42" presetClass="exit" presetSubtype="0" fill="hold" grpId="0" nodeType="withEffect">
                                  <p:stCondLst>
                                    <p:cond delay="0"/>
                                  </p:stCondLst>
                                  <p:childTnLst>
                                    <p:animEffect transition="out" filter="fade">
                                      <p:cBhvr>
                                        <p:cTn id="31" dur="1000"/>
                                        <p:tgtEl>
                                          <p:spTgt spid="9"/>
                                        </p:tgtEl>
                                      </p:cBhvr>
                                    </p:animEffect>
                                    <p:anim calcmode="lin" valueType="num">
                                      <p:cBhvr>
                                        <p:cTn id="32" dur="1000"/>
                                        <p:tgtEl>
                                          <p:spTgt spid="9"/>
                                        </p:tgtEl>
                                        <p:attrNameLst>
                                          <p:attrName>ppt_x</p:attrName>
                                        </p:attrNameLst>
                                      </p:cBhvr>
                                      <p:tavLst>
                                        <p:tav tm="0">
                                          <p:val>
                                            <p:strVal val="ppt_x"/>
                                          </p:val>
                                        </p:tav>
                                        <p:tav tm="100000">
                                          <p:val>
                                            <p:strVal val="ppt_x"/>
                                          </p:val>
                                        </p:tav>
                                      </p:tavLst>
                                    </p:anim>
                                    <p:anim calcmode="lin" valueType="num">
                                      <p:cBhvr>
                                        <p:cTn id="33" dur="1000"/>
                                        <p:tgtEl>
                                          <p:spTgt spid="9"/>
                                        </p:tgtEl>
                                        <p:attrNameLst>
                                          <p:attrName>ppt_y</p:attrName>
                                        </p:attrNameLst>
                                      </p:cBhvr>
                                      <p:tavLst>
                                        <p:tav tm="0">
                                          <p:val>
                                            <p:strVal val="ppt_y"/>
                                          </p:val>
                                        </p:tav>
                                        <p:tav tm="100000">
                                          <p:val>
                                            <p:strVal val="ppt_y+.1"/>
                                          </p:val>
                                        </p:tav>
                                      </p:tavLst>
                                    </p:anim>
                                    <p:set>
                                      <p:cBhvr>
                                        <p:cTn id="34" dur="1" fill="hold">
                                          <p:stCondLst>
                                            <p:cond delay="999"/>
                                          </p:stCondLst>
                                        </p:cTn>
                                        <p:tgtEl>
                                          <p:spTgt spid="9"/>
                                        </p:tgtEl>
                                        <p:attrNameLst>
                                          <p:attrName>style.visibility</p:attrName>
                                        </p:attrNameLst>
                                      </p:cBhvr>
                                      <p:to>
                                        <p:strVal val="hidden"/>
                                      </p:to>
                                    </p:set>
                                  </p:childTnLst>
                                </p:cTn>
                              </p:par>
                              <p:par>
                                <p:cTn id="35" presetID="42" presetClass="exit" presetSubtype="0" fill="hold" grpId="0" nodeType="withEffect">
                                  <p:stCondLst>
                                    <p:cond delay="0"/>
                                  </p:stCondLst>
                                  <p:childTnLst>
                                    <p:animEffect transition="out" filter="fade">
                                      <p:cBhvr>
                                        <p:cTn id="36" dur="1000"/>
                                        <p:tgtEl>
                                          <p:spTgt spid="10"/>
                                        </p:tgtEl>
                                      </p:cBhvr>
                                    </p:animEffect>
                                    <p:anim calcmode="lin" valueType="num">
                                      <p:cBhvr>
                                        <p:cTn id="37" dur="1000"/>
                                        <p:tgtEl>
                                          <p:spTgt spid="10"/>
                                        </p:tgtEl>
                                        <p:attrNameLst>
                                          <p:attrName>ppt_x</p:attrName>
                                        </p:attrNameLst>
                                      </p:cBhvr>
                                      <p:tavLst>
                                        <p:tav tm="0">
                                          <p:val>
                                            <p:strVal val="ppt_x"/>
                                          </p:val>
                                        </p:tav>
                                        <p:tav tm="100000">
                                          <p:val>
                                            <p:strVal val="ppt_x"/>
                                          </p:val>
                                        </p:tav>
                                      </p:tavLst>
                                    </p:anim>
                                    <p:anim calcmode="lin" valueType="num">
                                      <p:cBhvr>
                                        <p:cTn id="38" dur="1000"/>
                                        <p:tgtEl>
                                          <p:spTgt spid="10"/>
                                        </p:tgtEl>
                                        <p:attrNameLst>
                                          <p:attrName>ppt_y</p:attrName>
                                        </p:attrNameLst>
                                      </p:cBhvr>
                                      <p:tavLst>
                                        <p:tav tm="0">
                                          <p:val>
                                            <p:strVal val="ppt_y"/>
                                          </p:val>
                                        </p:tav>
                                        <p:tav tm="100000">
                                          <p:val>
                                            <p:strVal val="ppt_y+.1"/>
                                          </p:val>
                                        </p:tav>
                                      </p:tavLst>
                                    </p:anim>
                                    <p:set>
                                      <p:cBhvr>
                                        <p:cTn id="39" dur="1" fill="hold">
                                          <p:stCondLst>
                                            <p:cond delay="999"/>
                                          </p:stCondLst>
                                        </p:cTn>
                                        <p:tgtEl>
                                          <p:spTgt spid="10"/>
                                        </p:tgtEl>
                                        <p:attrNameLst>
                                          <p:attrName>style.visibility</p:attrName>
                                        </p:attrNameLst>
                                      </p:cBhvr>
                                      <p:to>
                                        <p:strVal val="hidden"/>
                                      </p:to>
                                    </p:set>
                                  </p:childTnLst>
                                </p:cTn>
                              </p:par>
                              <p:par>
                                <p:cTn id="40" presetID="42" presetClass="exit" presetSubtype="0" fill="hold" grpId="0" nodeType="withEffect">
                                  <p:stCondLst>
                                    <p:cond delay="0"/>
                                  </p:stCondLst>
                                  <p:childTnLst>
                                    <p:animEffect transition="out" filter="fade">
                                      <p:cBhvr>
                                        <p:cTn id="41" dur="1000"/>
                                        <p:tgtEl>
                                          <p:spTgt spid="11"/>
                                        </p:tgtEl>
                                      </p:cBhvr>
                                    </p:animEffect>
                                    <p:anim calcmode="lin" valueType="num">
                                      <p:cBhvr>
                                        <p:cTn id="42" dur="1000"/>
                                        <p:tgtEl>
                                          <p:spTgt spid="11"/>
                                        </p:tgtEl>
                                        <p:attrNameLst>
                                          <p:attrName>ppt_x</p:attrName>
                                        </p:attrNameLst>
                                      </p:cBhvr>
                                      <p:tavLst>
                                        <p:tav tm="0">
                                          <p:val>
                                            <p:strVal val="ppt_x"/>
                                          </p:val>
                                        </p:tav>
                                        <p:tav tm="100000">
                                          <p:val>
                                            <p:strVal val="ppt_x"/>
                                          </p:val>
                                        </p:tav>
                                      </p:tavLst>
                                    </p:anim>
                                    <p:anim calcmode="lin" valueType="num">
                                      <p:cBhvr>
                                        <p:cTn id="43" dur="1000"/>
                                        <p:tgtEl>
                                          <p:spTgt spid="11"/>
                                        </p:tgtEl>
                                        <p:attrNameLst>
                                          <p:attrName>ppt_y</p:attrName>
                                        </p:attrNameLst>
                                      </p:cBhvr>
                                      <p:tavLst>
                                        <p:tav tm="0">
                                          <p:val>
                                            <p:strVal val="ppt_y"/>
                                          </p:val>
                                        </p:tav>
                                        <p:tav tm="100000">
                                          <p:val>
                                            <p:strVal val="ppt_y+.1"/>
                                          </p:val>
                                        </p:tav>
                                      </p:tavLst>
                                    </p:anim>
                                    <p:set>
                                      <p:cBhvr>
                                        <p:cTn id="44" dur="1" fill="hold">
                                          <p:stCondLst>
                                            <p:cond delay="999"/>
                                          </p:stCondLst>
                                        </p:cTn>
                                        <p:tgtEl>
                                          <p:spTgt spid="11"/>
                                        </p:tgtEl>
                                        <p:attrNameLst>
                                          <p:attrName>style.visibility</p:attrName>
                                        </p:attrNameLst>
                                      </p:cBhvr>
                                      <p:to>
                                        <p:strVal val="hidden"/>
                                      </p:to>
                                    </p:set>
                                  </p:childTnLst>
                                </p:cTn>
                              </p:par>
                              <p:par>
                                <p:cTn id="45" presetID="42" presetClass="exit" presetSubtype="0" fill="hold" grpId="0" nodeType="withEffect">
                                  <p:stCondLst>
                                    <p:cond delay="0"/>
                                  </p:stCondLst>
                                  <p:childTnLst>
                                    <p:animEffect transition="out" filter="fade">
                                      <p:cBhvr>
                                        <p:cTn id="46" dur="1000"/>
                                        <p:tgtEl>
                                          <p:spTgt spid="12"/>
                                        </p:tgtEl>
                                      </p:cBhvr>
                                    </p:animEffect>
                                    <p:anim calcmode="lin" valueType="num">
                                      <p:cBhvr>
                                        <p:cTn id="47" dur="1000"/>
                                        <p:tgtEl>
                                          <p:spTgt spid="12"/>
                                        </p:tgtEl>
                                        <p:attrNameLst>
                                          <p:attrName>ppt_x</p:attrName>
                                        </p:attrNameLst>
                                      </p:cBhvr>
                                      <p:tavLst>
                                        <p:tav tm="0">
                                          <p:val>
                                            <p:strVal val="ppt_x"/>
                                          </p:val>
                                        </p:tav>
                                        <p:tav tm="100000">
                                          <p:val>
                                            <p:strVal val="ppt_x"/>
                                          </p:val>
                                        </p:tav>
                                      </p:tavLst>
                                    </p:anim>
                                    <p:anim calcmode="lin" valueType="num">
                                      <p:cBhvr>
                                        <p:cTn id="48" dur="1000"/>
                                        <p:tgtEl>
                                          <p:spTgt spid="12"/>
                                        </p:tgtEl>
                                        <p:attrNameLst>
                                          <p:attrName>ppt_y</p:attrName>
                                        </p:attrNameLst>
                                      </p:cBhvr>
                                      <p:tavLst>
                                        <p:tav tm="0">
                                          <p:val>
                                            <p:strVal val="ppt_y"/>
                                          </p:val>
                                        </p:tav>
                                        <p:tav tm="100000">
                                          <p:val>
                                            <p:strVal val="ppt_y+.1"/>
                                          </p:val>
                                        </p:tav>
                                      </p:tavLst>
                                    </p:anim>
                                    <p:set>
                                      <p:cBhvr>
                                        <p:cTn id="49" dur="1" fill="hold">
                                          <p:stCondLst>
                                            <p:cond delay="999"/>
                                          </p:stCondLst>
                                        </p:cTn>
                                        <p:tgtEl>
                                          <p:spTgt spid="12"/>
                                        </p:tgtEl>
                                        <p:attrNameLst>
                                          <p:attrName>style.visibility</p:attrName>
                                        </p:attrNameLst>
                                      </p:cBhvr>
                                      <p:to>
                                        <p:strVal val="hidden"/>
                                      </p:to>
                                    </p:set>
                                  </p:childTnLst>
                                </p:cTn>
                              </p:par>
                              <p:par>
                                <p:cTn id="50" presetID="42" presetClass="exit" presetSubtype="0" fill="hold" grpId="0" nodeType="withEffect">
                                  <p:stCondLst>
                                    <p:cond delay="0"/>
                                  </p:stCondLst>
                                  <p:childTnLst>
                                    <p:animEffect transition="out" filter="fade">
                                      <p:cBhvr>
                                        <p:cTn id="51" dur="1000"/>
                                        <p:tgtEl>
                                          <p:spTgt spid="13"/>
                                        </p:tgtEl>
                                      </p:cBhvr>
                                    </p:animEffect>
                                    <p:anim calcmode="lin" valueType="num">
                                      <p:cBhvr>
                                        <p:cTn id="52" dur="1000"/>
                                        <p:tgtEl>
                                          <p:spTgt spid="13"/>
                                        </p:tgtEl>
                                        <p:attrNameLst>
                                          <p:attrName>ppt_x</p:attrName>
                                        </p:attrNameLst>
                                      </p:cBhvr>
                                      <p:tavLst>
                                        <p:tav tm="0">
                                          <p:val>
                                            <p:strVal val="ppt_x"/>
                                          </p:val>
                                        </p:tav>
                                        <p:tav tm="100000">
                                          <p:val>
                                            <p:strVal val="ppt_x"/>
                                          </p:val>
                                        </p:tav>
                                      </p:tavLst>
                                    </p:anim>
                                    <p:anim calcmode="lin" valueType="num">
                                      <p:cBhvr>
                                        <p:cTn id="53" dur="1000"/>
                                        <p:tgtEl>
                                          <p:spTgt spid="13"/>
                                        </p:tgtEl>
                                        <p:attrNameLst>
                                          <p:attrName>ppt_y</p:attrName>
                                        </p:attrNameLst>
                                      </p:cBhvr>
                                      <p:tavLst>
                                        <p:tav tm="0">
                                          <p:val>
                                            <p:strVal val="ppt_y"/>
                                          </p:val>
                                        </p:tav>
                                        <p:tav tm="100000">
                                          <p:val>
                                            <p:strVal val="ppt_y+.1"/>
                                          </p:val>
                                        </p:tav>
                                      </p:tavLst>
                                    </p:anim>
                                    <p:set>
                                      <p:cBhvr>
                                        <p:cTn id="54" dur="1" fill="hold">
                                          <p:stCondLst>
                                            <p:cond delay="999"/>
                                          </p:stCondLst>
                                        </p:cTn>
                                        <p:tgtEl>
                                          <p:spTgt spid="13"/>
                                        </p:tgtEl>
                                        <p:attrNameLst>
                                          <p:attrName>style.visibility</p:attrName>
                                        </p:attrNameLst>
                                      </p:cBhvr>
                                      <p:to>
                                        <p:strVal val="hidden"/>
                                      </p:to>
                                    </p:set>
                                  </p:childTnLst>
                                </p:cTn>
                              </p:par>
                              <p:par>
                                <p:cTn id="55" presetID="42" presetClass="exit" presetSubtype="0" fill="hold" grpId="0" nodeType="withEffect">
                                  <p:stCondLst>
                                    <p:cond delay="0"/>
                                  </p:stCondLst>
                                  <p:childTnLst>
                                    <p:animEffect transition="out" filter="fade">
                                      <p:cBhvr>
                                        <p:cTn id="56" dur="1000"/>
                                        <p:tgtEl>
                                          <p:spTgt spid="14"/>
                                        </p:tgtEl>
                                      </p:cBhvr>
                                    </p:animEffect>
                                    <p:anim calcmode="lin" valueType="num">
                                      <p:cBhvr>
                                        <p:cTn id="57" dur="1000"/>
                                        <p:tgtEl>
                                          <p:spTgt spid="14"/>
                                        </p:tgtEl>
                                        <p:attrNameLst>
                                          <p:attrName>ppt_x</p:attrName>
                                        </p:attrNameLst>
                                      </p:cBhvr>
                                      <p:tavLst>
                                        <p:tav tm="0">
                                          <p:val>
                                            <p:strVal val="ppt_x"/>
                                          </p:val>
                                        </p:tav>
                                        <p:tav tm="100000">
                                          <p:val>
                                            <p:strVal val="ppt_x"/>
                                          </p:val>
                                        </p:tav>
                                      </p:tavLst>
                                    </p:anim>
                                    <p:anim calcmode="lin" valueType="num">
                                      <p:cBhvr>
                                        <p:cTn id="58" dur="1000"/>
                                        <p:tgtEl>
                                          <p:spTgt spid="14"/>
                                        </p:tgtEl>
                                        <p:attrNameLst>
                                          <p:attrName>ppt_y</p:attrName>
                                        </p:attrNameLst>
                                      </p:cBhvr>
                                      <p:tavLst>
                                        <p:tav tm="0">
                                          <p:val>
                                            <p:strVal val="ppt_y"/>
                                          </p:val>
                                        </p:tav>
                                        <p:tav tm="100000">
                                          <p:val>
                                            <p:strVal val="ppt_y+.1"/>
                                          </p:val>
                                        </p:tav>
                                      </p:tavLst>
                                    </p:anim>
                                    <p:set>
                                      <p:cBhvr>
                                        <p:cTn id="59" dur="1" fill="hold">
                                          <p:stCondLst>
                                            <p:cond delay="999"/>
                                          </p:stCondLst>
                                        </p:cTn>
                                        <p:tgtEl>
                                          <p:spTgt spid="14"/>
                                        </p:tgtEl>
                                        <p:attrNameLst>
                                          <p:attrName>style.visibility</p:attrName>
                                        </p:attrNameLst>
                                      </p:cBhvr>
                                      <p:to>
                                        <p:strVal val="hidden"/>
                                      </p:to>
                                    </p:set>
                                  </p:childTnLst>
                                </p:cTn>
                              </p:par>
                              <p:par>
                                <p:cTn id="60" presetID="42" presetClass="exit" presetSubtype="0" fill="hold" grpId="0" nodeType="withEffect">
                                  <p:stCondLst>
                                    <p:cond delay="0"/>
                                  </p:stCondLst>
                                  <p:childTnLst>
                                    <p:animEffect transition="out" filter="fade">
                                      <p:cBhvr>
                                        <p:cTn id="61" dur="1000"/>
                                        <p:tgtEl>
                                          <p:spTgt spid="15"/>
                                        </p:tgtEl>
                                      </p:cBhvr>
                                    </p:animEffect>
                                    <p:anim calcmode="lin" valueType="num">
                                      <p:cBhvr>
                                        <p:cTn id="62" dur="1000"/>
                                        <p:tgtEl>
                                          <p:spTgt spid="15"/>
                                        </p:tgtEl>
                                        <p:attrNameLst>
                                          <p:attrName>ppt_x</p:attrName>
                                        </p:attrNameLst>
                                      </p:cBhvr>
                                      <p:tavLst>
                                        <p:tav tm="0">
                                          <p:val>
                                            <p:strVal val="ppt_x"/>
                                          </p:val>
                                        </p:tav>
                                        <p:tav tm="100000">
                                          <p:val>
                                            <p:strVal val="ppt_x"/>
                                          </p:val>
                                        </p:tav>
                                      </p:tavLst>
                                    </p:anim>
                                    <p:anim calcmode="lin" valueType="num">
                                      <p:cBhvr>
                                        <p:cTn id="63" dur="1000"/>
                                        <p:tgtEl>
                                          <p:spTgt spid="15"/>
                                        </p:tgtEl>
                                        <p:attrNameLst>
                                          <p:attrName>ppt_y</p:attrName>
                                        </p:attrNameLst>
                                      </p:cBhvr>
                                      <p:tavLst>
                                        <p:tav tm="0">
                                          <p:val>
                                            <p:strVal val="ppt_y"/>
                                          </p:val>
                                        </p:tav>
                                        <p:tav tm="100000">
                                          <p:val>
                                            <p:strVal val="ppt_y+.1"/>
                                          </p:val>
                                        </p:tav>
                                      </p:tavLst>
                                    </p:anim>
                                    <p:set>
                                      <p:cBhvr>
                                        <p:cTn id="64" dur="1" fill="hold">
                                          <p:stCondLst>
                                            <p:cond delay="999"/>
                                          </p:stCondLst>
                                        </p:cTn>
                                        <p:tgtEl>
                                          <p:spTgt spid="15"/>
                                        </p:tgtEl>
                                        <p:attrNameLst>
                                          <p:attrName>style.visibility</p:attrName>
                                        </p:attrNameLst>
                                      </p:cBhvr>
                                      <p:to>
                                        <p:strVal val="hidden"/>
                                      </p:to>
                                    </p:set>
                                  </p:childTnLst>
                                </p:cTn>
                              </p:par>
                              <p:par>
                                <p:cTn id="65" presetID="42" presetClass="exit" presetSubtype="0" fill="hold" grpId="0" nodeType="withEffect">
                                  <p:stCondLst>
                                    <p:cond delay="0"/>
                                  </p:stCondLst>
                                  <p:childTnLst>
                                    <p:animEffect transition="out" filter="fade">
                                      <p:cBhvr>
                                        <p:cTn id="66" dur="1000"/>
                                        <p:tgtEl>
                                          <p:spTgt spid="16"/>
                                        </p:tgtEl>
                                      </p:cBhvr>
                                    </p:animEffect>
                                    <p:anim calcmode="lin" valueType="num">
                                      <p:cBhvr>
                                        <p:cTn id="67" dur="1000"/>
                                        <p:tgtEl>
                                          <p:spTgt spid="16"/>
                                        </p:tgtEl>
                                        <p:attrNameLst>
                                          <p:attrName>ppt_x</p:attrName>
                                        </p:attrNameLst>
                                      </p:cBhvr>
                                      <p:tavLst>
                                        <p:tav tm="0">
                                          <p:val>
                                            <p:strVal val="ppt_x"/>
                                          </p:val>
                                        </p:tav>
                                        <p:tav tm="100000">
                                          <p:val>
                                            <p:strVal val="ppt_x"/>
                                          </p:val>
                                        </p:tav>
                                      </p:tavLst>
                                    </p:anim>
                                    <p:anim calcmode="lin" valueType="num">
                                      <p:cBhvr>
                                        <p:cTn id="68" dur="1000"/>
                                        <p:tgtEl>
                                          <p:spTgt spid="16"/>
                                        </p:tgtEl>
                                        <p:attrNameLst>
                                          <p:attrName>ppt_y</p:attrName>
                                        </p:attrNameLst>
                                      </p:cBhvr>
                                      <p:tavLst>
                                        <p:tav tm="0">
                                          <p:val>
                                            <p:strVal val="ppt_y"/>
                                          </p:val>
                                        </p:tav>
                                        <p:tav tm="100000">
                                          <p:val>
                                            <p:strVal val="ppt_y+.1"/>
                                          </p:val>
                                        </p:tav>
                                      </p:tavLst>
                                    </p:anim>
                                    <p:set>
                                      <p:cBhvr>
                                        <p:cTn id="69" dur="1" fill="hold">
                                          <p:stCondLst>
                                            <p:cond delay="999"/>
                                          </p:stCondLst>
                                        </p:cTn>
                                        <p:tgtEl>
                                          <p:spTgt spid="16"/>
                                        </p:tgtEl>
                                        <p:attrNameLst>
                                          <p:attrName>style.visibility</p:attrName>
                                        </p:attrNameLst>
                                      </p:cBhvr>
                                      <p:to>
                                        <p:strVal val="hidden"/>
                                      </p:to>
                                    </p:set>
                                  </p:childTnLst>
                                </p:cTn>
                              </p:par>
                              <p:par>
                                <p:cTn id="70" presetID="42" presetClass="exit" presetSubtype="0" fill="hold" grpId="0" nodeType="withEffect">
                                  <p:stCondLst>
                                    <p:cond delay="0"/>
                                  </p:stCondLst>
                                  <p:childTnLst>
                                    <p:animEffect transition="out" filter="fade">
                                      <p:cBhvr>
                                        <p:cTn id="71" dur="1000"/>
                                        <p:tgtEl>
                                          <p:spTgt spid="17"/>
                                        </p:tgtEl>
                                      </p:cBhvr>
                                    </p:animEffect>
                                    <p:anim calcmode="lin" valueType="num">
                                      <p:cBhvr>
                                        <p:cTn id="72" dur="1000"/>
                                        <p:tgtEl>
                                          <p:spTgt spid="17"/>
                                        </p:tgtEl>
                                        <p:attrNameLst>
                                          <p:attrName>ppt_x</p:attrName>
                                        </p:attrNameLst>
                                      </p:cBhvr>
                                      <p:tavLst>
                                        <p:tav tm="0">
                                          <p:val>
                                            <p:strVal val="ppt_x"/>
                                          </p:val>
                                        </p:tav>
                                        <p:tav tm="100000">
                                          <p:val>
                                            <p:strVal val="ppt_x"/>
                                          </p:val>
                                        </p:tav>
                                      </p:tavLst>
                                    </p:anim>
                                    <p:anim calcmode="lin" valueType="num">
                                      <p:cBhvr>
                                        <p:cTn id="73" dur="1000"/>
                                        <p:tgtEl>
                                          <p:spTgt spid="17"/>
                                        </p:tgtEl>
                                        <p:attrNameLst>
                                          <p:attrName>ppt_y</p:attrName>
                                        </p:attrNameLst>
                                      </p:cBhvr>
                                      <p:tavLst>
                                        <p:tav tm="0">
                                          <p:val>
                                            <p:strVal val="ppt_y"/>
                                          </p:val>
                                        </p:tav>
                                        <p:tav tm="100000">
                                          <p:val>
                                            <p:strVal val="ppt_y+.1"/>
                                          </p:val>
                                        </p:tav>
                                      </p:tavLst>
                                    </p:anim>
                                    <p:set>
                                      <p:cBhvr>
                                        <p:cTn id="74" dur="1" fill="hold">
                                          <p:stCondLst>
                                            <p:cond delay="999"/>
                                          </p:stCondLst>
                                        </p:cTn>
                                        <p:tgtEl>
                                          <p:spTgt spid="17"/>
                                        </p:tgtEl>
                                        <p:attrNameLst>
                                          <p:attrName>style.visibility</p:attrName>
                                        </p:attrNameLst>
                                      </p:cBhvr>
                                      <p:to>
                                        <p:strVal val="hidden"/>
                                      </p:to>
                                    </p:set>
                                  </p:childTnLst>
                                </p:cTn>
                              </p:par>
                              <p:par>
                                <p:cTn id="75" presetID="42" presetClass="exit" presetSubtype="0" fill="hold" grpId="0" nodeType="withEffect">
                                  <p:stCondLst>
                                    <p:cond delay="0"/>
                                  </p:stCondLst>
                                  <p:childTnLst>
                                    <p:animEffect transition="out" filter="fade">
                                      <p:cBhvr>
                                        <p:cTn id="76" dur="1000"/>
                                        <p:tgtEl>
                                          <p:spTgt spid="18"/>
                                        </p:tgtEl>
                                      </p:cBhvr>
                                    </p:animEffect>
                                    <p:anim calcmode="lin" valueType="num">
                                      <p:cBhvr>
                                        <p:cTn id="77" dur="1000"/>
                                        <p:tgtEl>
                                          <p:spTgt spid="18"/>
                                        </p:tgtEl>
                                        <p:attrNameLst>
                                          <p:attrName>ppt_x</p:attrName>
                                        </p:attrNameLst>
                                      </p:cBhvr>
                                      <p:tavLst>
                                        <p:tav tm="0">
                                          <p:val>
                                            <p:strVal val="ppt_x"/>
                                          </p:val>
                                        </p:tav>
                                        <p:tav tm="100000">
                                          <p:val>
                                            <p:strVal val="ppt_x"/>
                                          </p:val>
                                        </p:tav>
                                      </p:tavLst>
                                    </p:anim>
                                    <p:anim calcmode="lin" valueType="num">
                                      <p:cBhvr>
                                        <p:cTn id="78" dur="1000"/>
                                        <p:tgtEl>
                                          <p:spTgt spid="18"/>
                                        </p:tgtEl>
                                        <p:attrNameLst>
                                          <p:attrName>ppt_y</p:attrName>
                                        </p:attrNameLst>
                                      </p:cBhvr>
                                      <p:tavLst>
                                        <p:tav tm="0">
                                          <p:val>
                                            <p:strVal val="ppt_y"/>
                                          </p:val>
                                        </p:tav>
                                        <p:tav tm="100000">
                                          <p:val>
                                            <p:strVal val="ppt_y+.1"/>
                                          </p:val>
                                        </p:tav>
                                      </p:tavLst>
                                    </p:anim>
                                    <p:set>
                                      <p:cBhvr>
                                        <p:cTn id="79" dur="1" fill="hold">
                                          <p:stCondLst>
                                            <p:cond delay="999"/>
                                          </p:stCondLst>
                                        </p:cTn>
                                        <p:tgtEl>
                                          <p:spTgt spid="18"/>
                                        </p:tgtEl>
                                        <p:attrNameLst>
                                          <p:attrName>style.visibility</p:attrName>
                                        </p:attrNameLst>
                                      </p:cBhvr>
                                      <p:to>
                                        <p:strVal val="hidden"/>
                                      </p:to>
                                    </p:set>
                                  </p:childTnLst>
                                </p:cTn>
                              </p:par>
                              <p:par>
                                <p:cTn id="80" presetID="42" presetClass="exit" presetSubtype="0" fill="hold" grpId="0" nodeType="withEffect">
                                  <p:stCondLst>
                                    <p:cond delay="0"/>
                                  </p:stCondLst>
                                  <p:childTnLst>
                                    <p:animEffect transition="out" filter="fade">
                                      <p:cBhvr>
                                        <p:cTn id="81" dur="1000"/>
                                        <p:tgtEl>
                                          <p:spTgt spid="19"/>
                                        </p:tgtEl>
                                      </p:cBhvr>
                                    </p:animEffect>
                                    <p:anim calcmode="lin" valueType="num">
                                      <p:cBhvr>
                                        <p:cTn id="82" dur="1000"/>
                                        <p:tgtEl>
                                          <p:spTgt spid="19"/>
                                        </p:tgtEl>
                                        <p:attrNameLst>
                                          <p:attrName>ppt_x</p:attrName>
                                        </p:attrNameLst>
                                      </p:cBhvr>
                                      <p:tavLst>
                                        <p:tav tm="0">
                                          <p:val>
                                            <p:strVal val="ppt_x"/>
                                          </p:val>
                                        </p:tav>
                                        <p:tav tm="100000">
                                          <p:val>
                                            <p:strVal val="ppt_x"/>
                                          </p:val>
                                        </p:tav>
                                      </p:tavLst>
                                    </p:anim>
                                    <p:anim calcmode="lin" valueType="num">
                                      <p:cBhvr>
                                        <p:cTn id="83" dur="1000"/>
                                        <p:tgtEl>
                                          <p:spTgt spid="19"/>
                                        </p:tgtEl>
                                        <p:attrNameLst>
                                          <p:attrName>ppt_y</p:attrName>
                                        </p:attrNameLst>
                                      </p:cBhvr>
                                      <p:tavLst>
                                        <p:tav tm="0">
                                          <p:val>
                                            <p:strVal val="ppt_y"/>
                                          </p:val>
                                        </p:tav>
                                        <p:tav tm="100000">
                                          <p:val>
                                            <p:strVal val="ppt_y+.1"/>
                                          </p:val>
                                        </p:tav>
                                      </p:tavLst>
                                    </p:anim>
                                    <p:set>
                                      <p:cBhvr>
                                        <p:cTn id="84" dur="1" fill="hold">
                                          <p:stCondLst>
                                            <p:cond delay="999"/>
                                          </p:stCondLst>
                                        </p:cTn>
                                        <p:tgtEl>
                                          <p:spTgt spid="19"/>
                                        </p:tgtEl>
                                        <p:attrNameLst>
                                          <p:attrName>style.visibility</p:attrName>
                                        </p:attrNameLst>
                                      </p:cBhvr>
                                      <p:to>
                                        <p:strVal val="hidden"/>
                                      </p:to>
                                    </p:set>
                                  </p:childTnLst>
                                </p:cTn>
                              </p:par>
                              <p:par>
                                <p:cTn id="85" presetID="42" presetClass="exit" presetSubtype="0" fill="hold" grpId="0" nodeType="withEffect">
                                  <p:stCondLst>
                                    <p:cond delay="0"/>
                                  </p:stCondLst>
                                  <p:childTnLst>
                                    <p:animEffect transition="out" filter="fade">
                                      <p:cBhvr>
                                        <p:cTn id="86" dur="1000"/>
                                        <p:tgtEl>
                                          <p:spTgt spid="20"/>
                                        </p:tgtEl>
                                      </p:cBhvr>
                                    </p:animEffect>
                                    <p:anim calcmode="lin" valueType="num">
                                      <p:cBhvr>
                                        <p:cTn id="87" dur="1000"/>
                                        <p:tgtEl>
                                          <p:spTgt spid="20"/>
                                        </p:tgtEl>
                                        <p:attrNameLst>
                                          <p:attrName>ppt_x</p:attrName>
                                        </p:attrNameLst>
                                      </p:cBhvr>
                                      <p:tavLst>
                                        <p:tav tm="0">
                                          <p:val>
                                            <p:strVal val="ppt_x"/>
                                          </p:val>
                                        </p:tav>
                                        <p:tav tm="100000">
                                          <p:val>
                                            <p:strVal val="ppt_x"/>
                                          </p:val>
                                        </p:tav>
                                      </p:tavLst>
                                    </p:anim>
                                    <p:anim calcmode="lin" valueType="num">
                                      <p:cBhvr>
                                        <p:cTn id="88" dur="1000"/>
                                        <p:tgtEl>
                                          <p:spTgt spid="20"/>
                                        </p:tgtEl>
                                        <p:attrNameLst>
                                          <p:attrName>ppt_y</p:attrName>
                                        </p:attrNameLst>
                                      </p:cBhvr>
                                      <p:tavLst>
                                        <p:tav tm="0">
                                          <p:val>
                                            <p:strVal val="ppt_y"/>
                                          </p:val>
                                        </p:tav>
                                        <p:tav tm="100000">
                                          <p:val>
                                            <p:strVal val="ppt_y+.1"/>
                                          </p:val>
                                        </p:tav>
                                      </p:tavLst>
                                    </p:anim>
                                    <p:set>
                                      <p:cBhvr>
                                        <p:cTn id="89" dur="1" fill="hold">
                                          <p:stCondLst>
                                            <p:cond delay="999"/>
                                          </p:stCondLst>
                                        </p:cTn>
                                        <p:tgtEl>
                                          <p:spTgt spid="20"/>
                                        </p:tgtEl>
                                        <p:attrNameLst>
                                          <p:attrName>style.visibility</p:attrName>
                                        </p:attrNameLst>
                                      </p:cBhvr>
                                      <p:to>
                                        <p:strVal val="hidden"/>
                                      </p:to>
                                    </p:set>
                                  </p:childTnLst>
                                </p:cTn>
                              </p:par>
                              <p:par>
                                <p:cTn id="90" presetID="42" presetClass="exit" presetSubtype="0" fill="hold" grpId="0" nodeType="withEffect">
                                  <p:stCondLst>
                                    <p:cond delay="0"/>
                                  </p:stCondLst>
                                  <p:childTnLst>
                                    <p:animEffect transition="out" filter="fade">
                                      <p:cBhvr>
                                        <p:cTn id="91" dur="1000"/>
                                        <p:tgtEl>
                                          <p:spTgt spid="21"/>
                                        </p:tgtEl>
                                      </p:cBhvr>
                                    </p:animEffect>
                                    <p:anim calcmode="lin" valueType="num">
                                      <p:cBhvr>
                                        <p:cTn id="92" dur="1000"/>
                                        <p:tgtEl>
                                          <p:spTgt spid="21"/>
                                        </p:tgtEl>
                                        <p:attrNameLst>
                                          <p:attrName>ppt_x</p:attrName>
                                        </p:attrNameLst>
                                      </p:cBhvr>
                                      <p:tavLst>
                                        <p:tav tm="0">
                                          <p:val>
                                            <p:strVal val="ppt_x"/>
                                          </p:val>
                                        </p:tav>
                                        <p:tav tm="100000">
                                          <p:val>
                                            <p:strVal val="ppt_x"/>
                                          </p:val>
                                        </p:tav>
                                      </p:tavLst>
                                    </p:anim>
                                    <p:anim calcmode="lin" valueType="num">
                                      <p:cBhvr>
                                        <p:cTn id="93" dur="1000"/>
                                        <p:tgtEl>
                                          <p:spTgt spid="21"/>
                                        </p:tgtEl>
                                        <p:attrNameLst>
                                          <p:attrName>ppt_y</p:attrName>
                                        </p:attrNameLst>
                                      </p:cBhvr>
                                      <p:tavLst>
                                        <p:tav tm="0">
                                          <p:val>
                                            <p:strVal val="ppt_y"/>
                                          </p:val>
                                        </p:tav>
                                        <p:tav tm="100000">
                                          <p:val>
                                            <p:strVal val="ppt_y+.1"/>
                                          </p:val>
                                        </p:tav>
                                      </p:tavLst>
                                    </p:anim>
                                    <p:set>
                                      <p:cBhvr>
                                        <p:cTn id="94" dur="1" fill="hold">
                                          <p:stCondLst>
                                            <p:cond delay="999"/>
                                          </p:stCondLst>
                                        </p:cTn>
                                        <p:tgtEl>
                                          <p:spTgt spid="21"/>
                                        </p:tgtEl>
                                        <p:attrNameLst>
                                          <p:attrName>style.visibility</p:attrName>
                                        </p:attrNameLst>
                                      </p:cBhvr>
                                      <p:to>
                                        <p:strVal val="hidden"/>
                                      </p:to>
                                    </p:set>
                                  </p:childTnLst>
                                </p:cTn>
                              </p:par>
                              <p:par>
                                <p:cTn id="95" presetID="42" presetClass="exit" presetSubtype="0" fill="hold" grpId="0" nodeType="withEffect">
                                  <p:stCondLst>
                                    <p:cond delay="0"/>
                                  </p:stCondLst>
                                  <p:childTnLst>
                                    <p:animEffect transition="out" filter="fade">
                                      <p:cBhvr>
                                        <p:cTn id="96" dur="1000"/>
                                        <p:tgtEl>
                                          <p:spTgt spid="22"/>
                                        </p:tgtEl>
                                      </p:cBhvr>
                                    </p:animEffect>
                                    <p:anim calcmode="lin" valueType="num">
                                      <p:cBhvr>
                                        <p:cTn id="97" dur="1000"/>
                                        <p:tgtEl>
                                          <p:spTgt spid="22"/>
                                        </p:tgtEl>
                                        <p:attrNameLst>
                                          <p:attrName>ppt_x</p:attrName>
                                        </p:attrNameLst>
                                      </p:cBhvr>
                                      <p:tavLst>
                                        <p:tav tm="0">
                                          <p:val>
                                            <p:strVal val="ppt_x"/>
                                          </p:val>
                                        </p:tav>
                                        <p:tav tm="100000">
                                          <p:val>
                                            <p:strVal val="ppt_x"/>
                                          </p:val>
                                        </p:tav>
                                      </p:tavLst>
                                    </p:anim>
                                    <p:anim calcmode="lin" valueType="num">
                                      <p:cBhvr>
                                        <p:cTn id="98" dur="1000"/>
                                        <p:tgtEl>
                                          <p:spTgt spid="22"/>
                                        </p:tgtEl>
                                        <p:attrNameLst>
                                          <p:attrName>ppt_y</p:attrName>
                                        </p:attrNameLst>
                                      </p:cBhvr>
                                      <p:tavLst>
                                        <p:tav tm="0">
                                          <p:val>
                                            <p:strVal val="ppt_y"/>
                                          </p:val>
                                        </p:tav>
                                        <p:tav tm="100000">
                                          <p:val>
                                            <p:strVal val="ppt_y+.1"/>
                                          </p:val>
                                        </p:tav>
                                      </p:tavLst>
                                    </p:anim>
                                    <p:set>
                                      <p:cBhvr>
                                        <p:cTn id="99" dur="1" fill="hold">
                                          <p:stCondLst>
                                            <p:cond delay="999"/>
                                          </p:stCondLst>
                                        </p:cTn>
                                        <p:tgtEl>
                                          <p:spTgt spid="22"/>
                                        </p:tgtEl>
                                        <p:attrNameLst>
                                          <p:attrName>style.visibility</p:attrName>
                                        </p:attrNameLst>
                                      </p:cBhvr>
                                      <p:to>
                                        <p:strVal val="hidden"/>
                                      </p:to>
                                    </p:set>
                                  </p:childTnLst>
                                </p:cTn>
                              </p:par>
                              <p:par>
                                <p:cTn id="100" presetID="42" presetClass="exit" presetSubtype="0" fill="hold" grpId="0" nodeType="withEffect">
                                  <p:stCondLst>
                                    <p:cond delay="0"/>
                                  </p:stCondLst>
                                  <p:childTnLst>
                                    <p:animEffect transition="out" filter="fade">
                                      <p:cBhvr>
                                        <p:cTn id="101" dur="1000"/>
                                        <p:tgtEl>
                                          <p:spTgt spid="23"/>
                                        </p:tgtEl>
                                      </p:cBhvr>
                                    </p:animEffect>
                                    <p:anim calcmode="lin" valueType="num">
                                      <p:cBhvr>
                                        <p:cTn id="102" dur="1000"/>
                                        <p:tgtEl>
                                          <p:spTgt spid="23"/>
                                        </p:tgtEl>
                                        <p:attrNameLst>
                                          <p:attrName>ppt_x</p:attrName>
                                        </p:attrNameLst>
                                      </p:cBhvr>
                                      <p:tavLst>
                                        <p:tav tm="0">
                                          <p:val>
                                            <p:strVal val="ppt_x"/>
                                          </p:val>
                                        </p:tav>
                                        <p:tav tm="100000">
                                          <p:val>
                                            <p:strVal val="ppt_x"/>
                                          </p:val>
                                        </p:tav>
                                      </p:tavLst>
                                    </p:anim>
                                    <p:anim calcmode="lin" valueType="num">
                                      <p:cBhvr>
                                        <p:cTn id="103" dur="1000"/>
                                        <p:tgtEl>
                                          <p:spTgt spid="23"/>
                                        </p:tgtEl>
                                        <p:attrNameLst>
                                          <p:attrName>ppt_y</p:attrName>
                                        </p:attrNameLst>
                                      </p:cBhvr>
                                      <p:tavLst>
                                        <p:tav tm="0">
                                          <p:val>
                                            <p:strVal val="ppt_y"/>
                                          </p:val>
                                        </p:tav>
                                        <p:tav tm="100000">
                                          <p:val>
                                            <p:strVal val="ppt_y+.1"/>
                                          </p:val>
                                        </p:tav>
                                      </p:tavLst>
                                    </p:anim>
                                    <p:set>
                                      <p:cBhvr>
                                        <p:cTn id="104" dur="1" fill="hold">
                                          <p:stCondLst>
                                            <p:cond delay="999"/>
                                          </p:stCondLst>
                                        </p:cTn>
                                        <p:tgtEl>
                                          <p:spTgt spid="23"/>
                                        </p:tgtEl>
                                        <p:attrNameLst>
                                          <p:attrName>style.visibility</p:attrName>
                                        </p:attrNameLst>
                                      </p:cBhvr>
                                      <p:to>
                                        <p:strVal val="hidden"/>
                                      </p:to>
                                    </p:set>
                                  </p:childTnLst>
                                </p:cTn>
                              </p:par>
                              <p:par>
                                <p:cTn id="105" presetID="42" presetClass="exit" presetSubtype="0" fill="hold" grpId="0" nodeType="withEffect">
                                  <p:stCondLst>
                                    <p:cond delay="0"/>
                                  </p:stCondLst>
                                  <p:childTnLst>
                                    <p:animEffect transition="out" filter="fade">
                                      <p:cBhvr>
                                        <p:cTn id="106" dur="1000"/>
                                        <p:tgtEl>
                                          <p:spTgt spid="24"/>
                                        </p:tgtEl>
                                      </p:cBhvr>
                                    </p:animEffect>
                                    <p:anim calcmode="lin" valueType="num">
                                      <p:cBhvr>
                                        <p:cTn id="107" dur="1000"/>
                                        <p:tgtEl>
                                          <p:spTgt spid="24"/>
                                        </p:tgtEl>
                                        <p:attrNameLst>
                                          <p:attrName>ppt_x</p:attrName>
                                        </p:attrNameLst>
                                      </p:cBhvr>
                                      <p:tavLst>
                                        <p:tav tm="0">
                                          <p:val>
                                            <p:strVal val="ppt_x"/>
                                          </p:val>
                                        </p:tav>
                                        <p:tav tm="100000">
                                          <p:val>
                                            <p:strVal val="ppt_x"/>
                                          </p:val>
                                        </p:tav>
                                      </p:tavLst>
                                    </p:anim>
                                    <p:anim calcmode="lin" valueType="num">
                                      <p:cBhvr>
                                        <p:cTn id="108" dur="1000"/>
                                        <p:tgtEl>
                                          <p:spTgt spid="24"/>
                                        </p:tgtEl>
                                        <p:attrNameLst>
                                          <p:attrName>ppt_y</p:attrName>
                                        </p:attrNameLst>
                                      </p:cBhvr>
                                      <p:tavLst>
                                        <p:tav tm="0">
                                          <p:val>
                                            <p:strVal val="ppt_y"/>
                                          </p:val>
                                        </p:tav>
                                        <p:tav tm="100000">
                                          <p:val>
                                            <p:strVal val="ppt_y+.1"/>
                                          </p:val>
                                        </p:tav>
                                      </p:tavLst>
                                    </p:anim>
                                    <p:set>
                                      <p:cBhvr>
                                        <p:cTn id="109" dur="1" fill="hold">
                                          <p:stCondLst>
                                            <p:cond delay="999"/>
                                          </p:stCondLst>
                                        </p:cTn>
                                        <p:tgtEl>
                                          <p:spTgt spid="24"/>
                                        </p:tgtEl>
                                        <p:attrNameLst>
                                          <p:attrName>style.visibility</p:attrName>
                                        </p:attrNameLst>
                                      </p:cBhvr>
                                      <p:to>
                                        <p:strVal val="hidden"/>
                                      </p:to>
                                    </p:set>
                                  </p:childTnLst>
                                </p:cTn>
                              </p:par>
                              <p:par>
                                <p:cTn id="110" presetID="42" presetClass="exit" presetSubtype="0" fill="hold" grpId="0" nodeType="withEffect">
                                  <p:stCondLst>
                                    <p:cond delay="0"/>
                                  </p:stCondLst>
                                  <p:childTnLst>
                                    <p:animEffect transition="out" filter="fade">
                                      <p:cBhvr>
                                        <p:cTn id="111" dur="1000"/>
                                        <p:tgtEl>
                                          <p:spTgt spid="25"/>
                                        </p:tgtEl>
                                      </p:cBhvr>
                                    </p:animEffect>
                                    <p:anim calcmode="lin" valueType="num">
                                      <p:cBhvr>
                                        <p:cTn id="112" dur="1000"/>
                                        <p:tgtEl>
                                          <p:spTgt spid="25"/>
                                        </p:tgtEl>
                                        <p:attrNameLst>
                                          <p:attrName>ppt_x</p:attrName>
                                        </p:attrNameLst>
                                      </p:cBhvr>
                                      <p:tavLst>
                                        <p:tav tm="0">
                                          <p:val>
                                            <p:strVal val="ppt_x"/>
                                          </p:val>
                                        </p:tav>
                                        <p:tav tm="100000">
                                          <p:val>
                                            <p:strVal val="ppt_x"/>
                                          </p:val>
                                        </p:tav>
                                      </p:tavLst>
                                    </p:anim>
                                    <p:anim calcmode="lin" valueType="num">
                                      <p:cBhvr>
                                        <p:cTn id="113" dur="1000"/>
                                        <p:tgtEl>
                                          <p:spTgt spid="25"/>
                                        </p:tgtEl>
                                        <p:attrNameLst>
                                          <p:attrName>ppt_y</p:attrName>
                                        </p:attrNameLst>
                                      </p:cBhvr>
                                      <p:tavLst>
                                        <p:tav tm="0">
                                          <p:val>
                                            <p:strVal val="ppt_y"/>
                                          </p:val>
                                        </p:tav>
                                        <p:tav tm="100000">
                                          <p:val>
                                            <p:strVal val="ppt_y+.1"/>
                                          </p:val>
                                        </p:tav>
                                      </p:tavLst>
                                    </p:anim>
                                    <p:set>
                                      <p:cBhvr>
                                        <p:cTn id="114" dur="1" fill="hold">
                                          <p:stCondLst>
                                            <p:cond delay="999"/>
                                          </p:stCondLst>
                                        </p:cTn>
                                        <p:tgtEl>
                                          <p:spTgt spid="25"/>
                                        </p:tgtEl>
                                        <p:attrNameLst>
                                          <p:attrName>style.visibility</p:attrName>
                                        </p:attrNameLst>
                                      </p:cBhvr>
                                      <p:to>
                                        <p:strVal val="hidden"/>
                                      </p:to>
                                    </p:set>
                                  </p:childTnLst>
                                </p:cTn>
                              </p:par>
                              <p:par>
                                <p:cTn id="115" presetID="42" presetClass="exit" presetSubtype="0" fill="hold" grpId="0" nodeType="withEffect">
                                  <p:stCondLst>
                                    <p:cond delay="0"/>
                                  </p:stCondLst>
                                  <p:childTnLst>
                                    <p:animEffect transition="out" filter="fade">
                                      <p:cBhvr>
                                        <p:cTn id="116" dur="1000"/>
                                        <p:tgtEl>
                                          <p:spTgt spid="26"/>
                                        </p:tgtEl>
                                      </p:cBhvr>
                                    </p:animEffect>
                                    <p:anim calcmode="lin" valueType="num">
                                      <p:cBhvr>
                                        <p:cTn id="117" dur="1000"/>
                                        <p:tgtEl>
                                          <p:spTgt spid="26"/>
                                        </p:tgtEl>
                                        <p:attrNameLst>
                                          <p:attrName>ppt_x</p:attrName>
                                        </p:attrNameLst>
                                      </p:cBhvr>
                                      <p:tavLst>
                                        <p:tav tm="0">
                                          <p:val>
                                            <p:strVal val="ppt_x"/>
                                          </p:val>
                                        </p:tav>
                                        <p:tav tm="100000">
                                          <p:val>
                                            <p:strVal val="ppt_x"/>
                                          </p:val>
                                        </p:tav>
                                      </p:tavLst>
                                    </p:anim>
                                    <p:anim calcmode="lin" valueType="num">
                                      <p:cBhvr>
                                        <p:cTn id="118" dur="1000"/>
                                        <p:tgtEl>
                                          <p:spTgt spid="26"/>
                                        </p:tgtEl>
                                        <p:attrNameLst>
                                          <p:attrName>ppt_y</p:attrName>
                                        </p:attrNameLst>
                                      </p:cBhvr>
                                      <p:tavLst>
                                        <p:tav tm="0">
                                          <p:val>
                                            <p:strVal val="ppt_y"/>
                                          </p:val>
                                        </p:tav>
                                        <p:tav tm="100000">
                                          <p:val>
                                            <p:strVal val="ppt_y+.1"/>
                                          </p:val>
                                        </p:tav>
                                      </p:tavLst>
                                    </p:anim>
                                    <p:set>
                                      <p:cBhvr>
                                        <p:cTn id="119" dur="1" fill="hold">
                                          <p:stCondLst>
                                            <p:cond delay="999"/>
                                          </p:stCondLst>
                                        </p:cTn>
                                        <p:tgtEl>
                                          <p:spTgt spid="26"/>
                                        </p:tgtEl>
                                        <p:attrNameLst>
                                          <p:attrName>style.visibility</p:attrName>
                                        </p:attrNameLst>
                                      </p:cBhvr>
                                      <p:to>
                                        <p:strVal val="hidden"/>
                                      </p:to>
                                    </p:set>
                                  </p:childTnLst>
                                </p:cTn>
                              </p:par>
                              <p:par>
                                <p:cTn id="120" presetID="42" presetClass="exit" presetSubtype="0" fill="hold" grpId="0" nodeType="withEffect">
                                  <p:stCondLst>
                                    <p:cond delay="0"/>
                                  </p:stCondLst>
                                  <p:childTnLst>
                                    <p:animEffect transition="out" filter="fade">
                                      <p:cBhvr>
                                        <p:cTn id="121" dur="1000"/>
                                        <p:tgtEl>
                                          <p:spTgt spid="27"/>
                                        </p:tgtEl>
                                      </p:cBhvr>
                                    </p:animEffect>
                                    <p:anim calcmode="lin" valueType="num">
                                      <p:cBhvr>
                                        <p:cTn id="122" dur="1000"/>
                                        <p:tgtEl>
                                          <p:spTgt spid="27"/>
                                        </p:tgtEl>
                                        <p:attrNameLst>
                                          <p:attrName>ppt_x</p:attrName>
                                        </p:attrNameLst>
                                      </p:cBhvr>
                                      <p:tavLst>
                                        <p:tav tm="0">
                                          <p:val>
                                            <p:strVal val="ppt_x"/>
                                          </p:val>
                                        </p:tav>
                                        <p:tav tm="100000">
                                          <p:val>
                                            <p:strVal val="ppt_x"/>
                                          </p:val>
                                        </p:tav>
                                      </p:tavLst>
                                    </p:anim>
                                    <p:anim calcmode="lin" valueType="num">
                                      <p:cBhvr>
                                        <p:cTn id="123" dur="1000"/>
                                        <p:tgtEl>
                                          <p:spTgt spid="27"/>
                                        </p:tgtEl>
                                        <p:attrNameLst>
                                          <p:attrName>ppt_y</p:attrName>
                                        </p:attrNameLst>
                                      </p:cBhvr>
                                      <p:tavLst>
                                        <p:tav tm="0">
                                          <p:val>
                                            <p:strVal val="ppt_y"/>
                                          </p:val>
                                        </p:tav>
                                        <p:tav tm="100000">
                                          <p:val>
                                            <p:strVal val="ppt_y+.1"/>
                                          </p:val>
                                        </p:tav>
                                      </p:tavLst>
                                    </p:anim>
                                    <p:set>
                                      <p:cBhvr>
                                        <p:cTn id="124" dur="1" fill="hold">
                                          <p:stCondLst>
                                            <p:cond delay="999"/>
                                          </p:stCondLst>
                                        </p:cTn>
                                        <p:tgtEl>
                                          <p:spTgt spid="27"/>
                                        </p:tgtEl>
                                        <p:attrNameLst>
                                          <p:attrName>style.visibility</p:attrName>
                                        </p:attrNameLst>
                                      </p:cBhvr>
                                      <p:to>
                                        <p:strVal val="hidden"/>
                                      </p:to>
                                    </p:set>
                                  </p:childTnLst>
                                </p:cTn>
                              </p:par>
                              <p:par>
                                <p:cTn id="125" presetID="42" presetClass="exit" presetSubtype="0" fill="hold" grpId="0" nodeType="withEffect">
                                  <p:stCondLst>
                                    <p:cond delay="0"/>
                                  </p:stCondLst>
                                  <p:childTnLst>
                                    <p:animEffect transition="out" filter="fade">
                                      <p:cBhvr>
                                        <p:cTn id="126" dur="1000"/>
                                        <p:tgtEl>
                                          <p:spTgt spid="29"/>
                                        </p:tgtEl>
                                      </p:cBhvr>
                                    </p:animEffect>
                                    <p:anim calcmode="lin" valueType="num">
                                      <p:cBhvr>
                                        <p:cTn id="127" dur="1000"/>
                                        <p:tgtEl>
                                          <p:spTgt spid="29"/>
                                        </p:tgtEl>
                                        <p:attrNameLst>
                                          <p:attrName>ppt_x</p:attrName>
                                        </p:attrNameLst>
                                      </p:cBhvr>
                                      <p:tavLst>
                                        <p:tav tm="0">
                                          <p:val>
                                            <p:strVal val="ppt_x"/>
                                          </p:val>
                                        </p:tav>
                                        <p:tav tm="100000">
                                          <p:val>
                                            <p:strVal val="ppt_x"/>
                                          </p:val>
                                        </p:tav>
                                      </p:tavLst>
                                    </p:anim>
                                    <p:anim calcmode="lin" valueType="num">
                                      <p:cBhvr>
                                        <p:cTn id="128" dur="1000"/>
                                        <p:tgtEl>
                                          <p:spTgt spid="29"/>
                                        </p:tgtEl>
                                        <p:attrNameLst>
                                          <p:attrName>ppt_y</p:attrName>
                                        </p:attrNameLst>
                                      </p:cBhvr>
                                      <p:tavLst>
                                        <p:tav tm="0">
                                          <p:val>
                                            <p:strVal val="ppt_y"/>
                                          </p:val>
                                        </p:tav>
                                        <p:tav tm="100000">
                                          <p:val>
                                            <p:strVal val="ppt_y+.1"/>
                                          </p:val>
                                        </p:tav>
                                      </p:tavLst>
                                    </p:anim>
                                    <p:set>
                                      <p:cBhvr>
                                        <p:cTn id="129" dur="1" fill="hold">
                                          <p:stCondLst>
                                            <p:cond delay="999"/>
                                          </p:stCondLst>
                                        </p:cTn>
                                        <p:tgtEl>
                                          <p:spTgt spid="29"/>
                                        </p:tgtEl>
                                        <p:attrNameLst>
                                          <p:attrName>style.visibility</p:attrName>
                                        </p:attrNameLst>
                                      </p:cBhvr>
                                      <p:to>
                                        <p:strVal val="hidden"/>
                                      </p:to>
                                    </p:set>
                                  </p:childTnLst>
                                </p:cTn>
                              </p:par>
                              <p:par>
                                <p:cTn id="130" presetID="42" presetClass="exit" presetSubtype="0" fill="hold" grpId="0" nodeType="withEffect">
                                  <p:stCondLst>
                                    <p:cond delay="0"/>
                                  </p:stCondLst>
                                  <p:childTnLst>
                                    <p:animEffect transition="out" filter="fade">
                                      <p:cBhvr>
                                        <p:cTn id="131" dur="1000"/>
                                        <p:tgtEl>
                                          <p:spTgt spid="30"/>
                                        </p:tgtEl>
                                      </p:cBhvr>
                                    </p:animEffect>
                                    <p:anim calcmode="lin" valueType="num">
                                      <p:cBhvr>
                                        <p:cTn id="132" dur="1000"/>
                                        <p:tgtEl>
                                          <p:spTgt spid="30"/>
                                        </p:tgtEl>
                                        <p:attrNameLst>
                                          <p:attrName>ppt_x</p:attrName>
                                        </p:attrNameLst>
                                      </p:cBhvr>
                                      <p:tavLst>
                                        <p:tav tm="0">
                                          <p:val>
                                            <p:strVal val="ppt_x"/>
                                          </p:val>
                                        </p:tav>
                                        <p:tav tm="100000">
                                          <p:val>
                                            <p:strVal val="ppt_x"/>
                                          </p:val>
                                        </p:tav>
                                      </p:tavLst>
                                    </p:anim>
                                    <p:anim calcmode="lin" valueType="num">
                                      <p:cBhvr>
                                        <p:cTn id="133" dur="1000"/>
                                        <p:tgtEl>
                                          <p:spTgt spid="30"/>
                                        </p:tgtEl>
                                        <p:attrNameLst>
                                          <p:attrName>ppt_y</p:attrName>
                                        </p:attrNameLst>
                                      </p:cBhvr>
                                      <p:tavLst>
                                        <p:tav tm="0">
                                          <p:val>
                                            <p:strVal val="ppt_y"/>
                                          </p:val>
                                        </p:tav>
                                        <p:tav tm="100000">
                                          <p:val>
                                            <p:strVal val="ppt_y+.1"/>
                                          </p:val>
                                        </p:tav>
                                      </p:tavLst>
                                    </p:anim>
                                    <p:set>
                                      <p:cBhvr>
                                        <p:cTn id="134" dur="1" fill="hold">
                                          <p:stCondLst>
                                            <p:cond delay="999"/>
                                          </p:stCondLst>
                                        </p:cTn>
                                        <p:tgtEl>
                                          <p:spTgt spid="30"/>
                                        </p:tgtEl>
                                        <p:attrNameLst>
                                          <p:attrName>style.visibility</p:attrName>
                                        </p:attrNameLst>
                                      </p:cBhvr>
                                      <p:to>
                                        <p:strVal val="hidden"/>
                                      </p:to>
                                    </p:set>
                                  </p:childTnLst>
                                </p:cTn>
                              </p:par>
                              <p:par>
                                <p:cTn id="135" presetID="42" presetClass="exit" presetSubtype="0" fill="hold" grpId="0" nodeType="withEffect">
                                  <p:stCondLst>
                                    <p:cond delay="0"/>
                                  </p:stCondLst>
                                  <p:childTnLst>
                                    <p:animEffect transition="out" filter="fade">
                                      <p:cBhvr>
                                        <p:cTn id="136" dur="1000"/>
                                        <p:tgtEl>
                                          <p:spTgt spid="31"/>
                                        </p:tgtEl>
                                      </p:cBhvr>
                                    </p:animEffect>
                                    <p:anim calcmode="lin" valueType="num">
                                      <p:cBhvr>
                                        <p:cTn id="137" dur="1000"/>
                                        <p:tgtEl>
                                          <p:spTgt spid="31"/>
                                        </p:tgtEl>
                                        <p:attrNameLst>
                                          <p:attrName>ppt_x</p:attrName>
                                        </p:attrNameLst>
                                      </p:cBhvr>
                                      <p:tavLst>
                                        <p:tav tm="0">
                                          <p:val>
                                            <p:strVal val="ppt_x"/>
                                          </p:val>
                                        </p:tav>
                                        <p:tav tm="100000">
                                          <p:val>
                                            <p:strVal val="ppt_x"/>
                                          </p:val>
                                        </p:tav>
                                      </p:tavLst>
                                    </p:anim>
                                    <p:anim calcmode="lin" valueType="num">
                                      <p:cBhvr>
                                        <p:cTn id="138" dur="1000"/>
                                        <p:tgtEl>
                                          <p:spTgt spid="31"/>
                                        </p:tgtEl>
                                        <p:attrNameLst>
                                          <p:attrName>ppt_y</p:attrName>
                                        </p:attrNameLst>
                                      </p:cBhvr>
                                      <p:tavLst>
                                        <p:tav tm="0">
                                          <p:val>
                                            <p:strVal val="ppt_y"/>
                                          </p:val>
                                        </p:tav>
                                        <p:tav tm="100000">
                                          <p:val>
                                            <p:strVal val="ppt_y+.1"/>
                                          </p:val>
                                        </p:tav>
                                      </p:tavLst>
                                    </p:anim>
                                    <p:set>
                                      <p:cBhvr>
                                        <p:cTn id="139" dur="1" fill="hold">
                                          <p:stCondLst>
                                            <p:cond delay="999"/>
                                          </p:stCondLst>
                                        </p:cTn>
                                        <p:tgtEl>
                                          <p:spTgt spid="31"/>
                                        </p:tgtEl>
                                        <p:attrNameLst>
                                          <p:attrName>style.visibility</p:attrName>
                                        </p:attrNameLst>
                                      </p:cBhvr>
                                      <p:to>
                                        <p:strVal val="hidden"/>
                                      </p:to>
                                    </p:set>
                                  </p:childTnLst>
                                </p:cTn>
                              </p:par>
                              <p:par>
                                <p:cTn id="140" presetID="42" presetClass="exit" presetSubtype="0" fill="hold" grpId="0" nodeType="withEffect">
                                  <p:stCondLst>
                                    <p:cond delay="0"/>
                                  </p:stCondLst>
                                  <p:childTnLst>
                                    <p:animEffect transition="out" filter="fade">
                                      <p:cBhvr>
                                        <p:cTn id="141" dur="1000"/>
                                        <p:tgtEl>
                                          <p:spTgt spid="32"/>
                                        </p:tgtEl>
                                      </p:cBhvr>
                                    </p:animEffect>
                                    <p:anim calcmode="lin" valueType="num">
                                      <p:cBhvr>
                                        <p:cTn id="142" dur="1000"/>
                                        <p:tgtEl>
                                          <p:spTgt spid="32"/>
                                        </p:tgtEl>
                                        <p:attrNameLst>
                                          <p:attrName>ppt_x</p:attrName>
                                        </p:attrNameLst>
                                      </p:cBhvr>
                                      <p:tavLst>
                                        <p:tav tm="0">
                                          <p:val>
                                            <p:strVal val="ppt_x"/>
                                          </p:val>
                                        </p:tav>
                                        <p:tav tm="100000">
                                          <p:val>
                                            <p:strVal val="ppt_x"/>
                                          </p:val>
                                        </p:tav>
                                      </p:tavLst>
                                    </p:anim>
                                    <p:anim calcmode="lin" valueType="num">
                                      <p:cBhvr>
                                        <p:cTn id="143" dur="1000"/>
                                        <p:tgtEl>
                                          <p:spTgt spid="32"/>
                                        </p:tgtEl>
                                        <p:attrNameLst>
                                          <p:attrName>ppt_y</p:attrName>
                                        </p:attrNameLst>
                                      </p:cBhvr>
                                      <p:tavLst>
                                        <p:tav tm="0">
                                          <p:val>
                                            <p:strVal val="ppt_y"/>
                                          </p:val>
                                        </p:tav>
                                        <p:tav tm="100000">
                                          <p:val>
                                            <p:strVal val="ppt_y+.1"/>
                                          </p:val>
                                        </p:tav>
                                      </p:tavLst>
                                    </p:anim>
                                    <p:set>
                                      <p:cBhvr>
                                        <p:cTn id="144" dur="1" fill="hold">
                                          <p:stCondLst>
                                            <p:cond delay="999"/>
                                          </p:stCondLst>
                                        </p:cTn>
                                        <p:tgtEl>
                                          <p:spTgt spid="32"/>
                                        </p:tgtEl>
                                        <p:attrNameLst>
                                          <p:attrName>style.visibility</p:attrName>
                                        </p:attrNameLst>
                                      </p:cBhvr>
                                      <p:to>
                                        <p:strVal val="hidden"/>
                                      </p:to>
                                    </p:set>
                                  </p:childTnLst>
                                </p:cTn>
                              </p:par>
                              <p:par>
                                <p:cTn id="145" presetID="42" presetClass="exit" presetSubtype="0" fill="hold" grpId="0" nodeType="withEffect">
                                  <p:stCondLst>
                                    <p:cond delay="0"/>
                                  </p:stCondLst>
                                  <p:childTnLst>
                                    <p:animEffect transition="out" filter="fade">
                                      <p:cBhvr>
                                        <p:cTn id="146" dur="1000"/>
                                        <p:tgtEl>
                                          <p:spTgt spid="33"/>
                                        </p:tgtEl>
                                      </p:cBhvr>
                                    </p:animEffect>
                                    <p:anim calcmode="lin" valueType="num">
                                      <p:cBhvr>
                                        <p:cTn id="147" dur="1000"/>
                                        <p:tgtEl>
                                          <p:spTgt spid="33"/>
                                        </p:tgtEl>
                                        <p:attrNameLst>
                                          <p:attrName>ppt_x</p:attrName>
                                        </p:attrNameLst>
                                      </p:cBhvr>
                                      <p:tavLst>
                                        <p:tav tm="0">
                                          <p:val>
                                            <p:strVal val="ppt_x"/>
                                          </p:val>
                                        </p:tav>
                                        <p:tav tm="100000">
                                          <p:val>
                                            <p:strVal val="ppt_x"/>
                                          </p:val>
                                        </p:tav>
                                      </p:tavLst>
                                    </p:anim>
                                    <p:anim calcmode="lin" valueType="num">
                                      <p:cBhvr>
                                        <p:cTn id="148" dur="1000"/>
                                        <p:tgtEl>
                                          <p:spTgt spid="33"/>
                                        </p:tgtEl>
                                        <p:attrNameLst>
                                          <p:attrName>ppt_y</p:attrName>
                                        </p:attrNameLst>
                                      </p:cBhvr>
                                      <p:tavLst>
                                        <p:tav tm="0">
                                          <p:val>
                                            <p:strVal val="ppt_y"/>
                                          </p:val>
                                        </p:tav>
                                        <p:tav tm="100000">
                                          <p:val>
                                            <p:strVal val="ppt_y+.1"/>
                                          </p:val>
                                        </p:tav>
                                      </p:tavLst>
                                    </p:anim>
                                    <p:set>
                                      <p:cBhvr>
                                        <p:cTn id="149" dur="1" fill="hold">
                                          <p:stCondLst>
                                            <p:cond delay="999"/>
                                          </p:stCondLst>
                                        </p:cTn>
                                        <p:tgtEl>
                                          <p:spTgt spid="33"/>
                                        </p:tgtEl>
                                        <p:attrNameLst>
                                          <p:attrName>style.visibility</p:attrName>
                                        </p:attrNameLst>
                                      </p:cBhvr>
                                      <p:to>
                                        <p:strVal val="hidden"/>
                                      </p:to>
                                    </p:set>
                                  </p:childTnLst>
                                </p:cTn>
                              </p:par>
                              <p:par>
                                <p:cTn id="150" presetID="42" presetClass="exit" presetSubtype="0" fill="hold" grpId="0" nodeType="withEffect">
                                  <p:stCondLst>
                                    <p:cond delay="0"/>
                                  </p:stCondLst>
                                  <p:childTnLst>
                                    <p:animEffect transition="out" filter="fade">
                                      <p:cBhvr>
                                        <p:cTn id="151" dur="1000"/>
                                        <p:tgtEl>
                                          <p:spTgt spid="34"/>
                                        </p:tgtEl>
                                      </p:cBhvr>
                                    </p:animEffect>
                                    <p:anim calcmode="lin" valueType="num">
                                      <p:cBhvr>
                                        <p:cTn id="152" dur="1000"/>
                                        <p:tgtEl>
                                          <p:spTgt spid="34"/>
                                        </p:tgtEl>
                                        <p:attrNameLst>
                                          <p:attrName>ppt_x</p:attrName>
                                        </p:attrNameLst>
                                      </p:cBhvr>
                                      <p:tavLst>
                                        <p:tav tm="0">
                                          <p:val>
                                            <p:strVal val="ppt_x"/>
                                          </p:val>
                                        </p:tav>
                                        <p:tav tm="100000">
                                          <p:val>
                                            <p:strVal val="ppt_x"/>
                                          </p:val>
                                        </p:tav>
                                      </p:tavLst>
                                    </p:anim>
                                    <p:anim calcmode="lin" valueType="num">
                                      <p:cBhvr>
                                        <p:cTn id="153" dur="1000"/>
                                        <p:tgtEl>
                                          <p:spTgt spid="34"/>
                                        </p:tgtEl>
                                        <p:attrNameLst>
                                          <p:attrName>ppt_y</p:attrName>
                                        </p:attrNameLst>
                                      </p:cBhvr>
                                      <p:tavLst>
                                        <p:tav tm="0">
                                          <p:val>
                                            <p:strVal val="ppt_y"/>
                                          </p:val>
                                        </p:tav>
                                        <p:tav tm="100000">
                                          <p:val>
                                            <p:strVal val="ppt_y+.1"/>
                                          </p:val>
                                        </p:tav>
                                      </p:tavLst>
                                    </p:anim>
                                    <p:set>
                                      <p:cBhvr>
                                        <p:cTn id="154" dur="1" fill="hold">
                                          <p:stCondLst>
                                            <p:cond delay="999"/>
                                          </p:stCondLst>
                                        </p:cTn>
                                        <p:tgtEl>
                                          <p:spTgt spid="34"/>
                                        </p:tgtEl>
                                        <p:attrNameLst>
                                          <p:attrName>style.visibility</p:attrName>
                                        </p:attrNameLst>
                                      </p:cBhvr>
                                      <p:to>
                                        <p:strVal val="hidden"/>
                                      </p:to>
                                    </p:set>
                                  </p:childTnLst>
                                </p:cTn>
                              </p:par>
                              <p:par>
                                <p:cTn id="155" presetID="42" presetClass="exit" presetSubtype="0" fill="hold" grpId="0" nodeType="withEffect">
                                  <p:stCondLst>
                                    <p:cond delay="0"/>
                                  </p:stCondLst>
                                  <p:childTnLst>
                                    <p:animEffect transition="out" filter="fade">
                                      <p:cBhvr>
                                        <p:cTn id="156" dur="1000"/>
                                        <p:tgtEl>
                                          <p:spTgt spid="35"/>
                                        </p:tgtEl>
                                      </p:cBhvr>
                                    </p:animEffect>
                                    <p:anim calcmode="lin" valueType="num">
                                      <p:cBhvr>
                                        <p:cTn id="157" dur="1000"/>
                                        <p:tgtEl>
                                          <p:spTgt spid="35"/>
                                        </p:tgtEl>
                                        <p:attrNameLst>
                                          <p:attrName>ppt_x</p:attrName>
                                        </p:attrNameLst>
                                      </p:cBhvr>
                                      <p:tavLst>
                                        <p:tav tm="0">
                                          <p:val>
                                            <p:strVal val="ppt_x"/>
                                          </p:val>
                                        </p:tav>
                                        <p:tav tm="100000">
                                          <p:val>
                                            <p:strVal val="ppt_x"/>
                                          </p:val>
                                        </p:tav>
                                      </p:tavLst>
                                    </p:anim>
                                    <p:anim calcmode="lin" valueType="num">
                                      <p:cBhvr>
                                        <p:cTn id="158" dur="1000"/>
                                        <p:tgtEl>
                                          <p:spTgt spid="35"/>
                                        </p:tgtEl>
                                        <p:attrNameLst>
                                          <p:attrName>ppt_y</p:attrName>
                                        </p:attrNameLst>
                                      </p:cBhvr>
                                      <p:tavLst>
                                        <p:tav tm="0">
                                          <p:val>
                                            <p:strVal val="ppt_y"/>
                                          </p:val>
                                        </p:tav>
                                        <p:tav tm="100000">
                                          <p:val>
                                            <p:strVal val="ppt_y+.1"/>
                                          </p:val>
                                        </p:tav>
                                      </p:tavLst>
                                    </p:anim>
                                    <p:set>
                                      <p:cBhvr>
                                        <p:cTn id="159" dur="1" fill="hold">
                                          <p:stCondLst>
                                            <p:cond delay="999"/>
                                          </p:stCondLst>
                                        </p:cTn>
                                        <p:tgtEl>
                                          <p:spTgt spid="35"/>
                                        </p:tgtEl>
                                        <p:attrNameLst>
                                          <p:attrName>style.visibility</p:attrName>
                                        </p:attrNameLst>
                                      </p:cBhvr>
                                      <p:to>
                                        <p:strVal val="hidden"/>
                                      </p:to>
                                    </p:set>
                                  </p:childTnLst>
                                </p:cTn>
                              </p:par>
                              <p:par>
                                <p:cTn id="160" presetID="42" presetClass="exit" presetSubtype="0" fill="hold" grpId="0" nodeType="withEffect">
                                  <p:stCondLst>
                                    <p:cond delay="0"/>
                                  </p:stCondLst>
                                  <p:childTnLst>
                                    <p:animEffect transition="out" filter="fade">
                                      <p:cBhvr>
                                        <p:cTn id="161" dur="1000"/>
                                        <p:tgtEl>
                                          <p:spTgt spid="36"/>
                                        </p:tgtEl>
                                      </p:cBhvr>
                                    </p:animEffect>
                                    <p:anim calcmode="lin" valueType="num">
                                      <p:cBhvr>
                                        <p:cTn id="162" dur="1000"/>
                                        <p:tgtEl>
                                          <p:spTgt spid="36"/>
                                        </p:tgtEl>
                                        <p:attrNameLst>
                                          <p:attrName>ppt_x</p:attrName>
                                        </p:attrNameLst>
                                      </p:cBhvr>
                                      <p:tavLst>
                                        <p:tav tm="0">
                                          <p:val>
                                            <p:strVal val="ppt_x"/>
                                          </p:val>
                                        </p:tav>
                                        <p:tav tm="100000">
                                          <p:val>
                                            <p:strVal val="ppt_x"/>
                                          </p:val>
                                        </p:tav>
                                      </p:tavLst>
                                    </p:anim>
                                    <p:anim calcmode="lin" valueType="num">
                                      <p:cBhvr>
                                        <p:cTn id="163" dur="1000"/>
                                        <p:tgtEl>
                                          <p:spTgt spid="36"/>
                                        </p:tgtEl>
                                        <p:attrNameLst>
                                          <p:attrName>ppt_y</p:attrName>
                                        </p:attrNameLst>
                                      </p:cBhvr>
                                      <p:tavLst>
                                        <p:tav tm="0">
                                          <p:val>
                                            <p:strVal val="ppt_y"/>
                                          </p:val>
                                        </p:tav>
                                        <p:tav tm="100000">
                                          <p:val>
                                            <p:strVal val="ppt_y+.1"/>
                                          </p:val>
                                        </p:tav>
                                      </p:tavLst>
                                    </p:anim>
                                    <p:set>
                                      <p:cBhvr>
                                        <p:cTn id="164" dur="1" fill="hold">
                                          <p:stCondLst>
                                            <p:cond delay="999"/>
                                          </p:stCondLst>
                                        </p:cTn>
                                        <p:tgtEl>
                                          <p:spTgt spid="36"/>
                                        </p:tgtEl>
                                        <p:attrNameLst>
                                          <p:attrName>style.visibility</p:attrName>
                                        </p:attrNameLst>
                                      </p:cBhvr>
                                      <p:to>
                                        <p:strVal val="hidden"/>
                                      </p:to>
                                    </p:set>
                                  </p:childTnLst>
                                </p:cTn>
                              </p:par>
                              <p:par>
                                <p:cTn id="165" presetID="42" presetClass="exit" presetSubtype="0" fill="hold" grpId="0" nodeType="withEffect">
                                  <p:stCondLst>
                                    <p:cond delay="0"/>
                                  </p:stCondLst>
                                  <p:childTnLst>
                                    <p:animEffect transition="out" filter="fade">
                                      <p:cBhvr>
                                        <p:cTn id="166" dur="1000"/>
                                        <p:tgtEl>
                                          <p:spTgt spid="37"/>
                                        </p:tgtEl>
                                      </p:cBhvr>
                                    </p:animEffect>
                                    <p:anim calcmode="lin" valueType="num">
                                      <p:cBhvr>
                                        <p:cTn id="167" dur="1000"/>
                                        <p:tgtEl>
                                          <p:spTgt spid="37"/>
                                        </p:tgtEl>
                                        <p:attrNameLst>
                                          <p:attrName>ppt_x</p:attrName>
                                        </p:attrNameLst>
                                      </p:cBhvr>
                                      <p:tavLst>
                                        <p:tav tm="0">
                                          <p:val>
                                            <p:strVal val="ppt_x"/>
                                          </p:val>
                                        </p:tav>
                                        <p:tav tm="100000">
                                          <p:val>
                                            <p:strVal val="ppt_x"/>
                                          </p:val>
                                        </p:tav>
                                      </p:tavLst>
                                    </p:anim>
                                    <p:anim calcmode="lin" valueType="num">
                                      <p:cBhvr>
                                        <p:cTn id="168" dur="1000"/>
                                        <p:tgtEl>
                                          <p:spTgt spid="37"/>
                                        </p:tgtEl>
                                        <p:attrNameLst>
                                          <p:attrName>ppt_y</p:attrName>
                                        </p:attrNameLst>
                                      </p:cBhvr>
                                      <p:tavLst>
                                        <p:tav tm="0">
                                          <p:val>
                                            <p:strVal val="ppt_y"/>
                                          </p:val>
                                        </p:tav>
                                        <p:tav tm="100000">
                                          <p:val>
                                            <p:strVal val="ppt_y+.1"/>
                                          </p:val>
                                        </p:tav>
                                      </p:tavLst>
                                    </p:anim>
                                    <p:set>
                                      <p:cBhvr>
                                        <p:cTn id="169" dur="1" fill="hold">
                                          <p:stCondLst>
                                            <p:cond delay="999"/>
                                          </p:stCondLst>
                                        </p:cTn>
                                        <p:tgtEl>
                                          <p:spTgt spid="37"/>
                                        </p:tgtEl>
                                        <p:attrNameLst>
                                          <p:attrName>style.visibility</p:attrName>
                                        </p:attrNameLst>
                                      </p:cBhvr>
                                      <p:to>
                                        <p:strVal val="hidden"/>
                                      </p:to>
                                    </p:set>
                                  </p:childTnLst>
                                </p:cTn>
                              </p:par>
                              <p:par>
                                <p:cTn id="170" presetID="42" presetClass="exit" presetSubtype="0" fill="hold" grpId="0" nodeType="withEffect">
                                  <p:stCondLst>
                                    <p:cond delay="0"/>
                                  </p:stCondLst>
                                  <p:childTnLst>
                                    <p:animEffect transition="out" filter="fade">
                                      <p:cBhvr>
                                        <p:cTn id="171" dur="1000"/>
                                        <p:tgtEl>
                                          <p:spTgt spid="38"/>
                                        </p:tgtEl>
                                      </p:cBhvr>
                                    </p:animEffect>
                                    <p:anim calcmode="lin" valueType="num">
                                      <p:cBhvr>
                                        <p:cTn id="172" dur="1000"/>
                                        <p:tgtEl>
                                          <p:spTgt spid="38"/>
                                        </p:tgtEl>
                                        <p:attrNameLst>
                                          <p:attrName>ppt_x</p:attrName>
                                        </p:attrNameLst>
                                      </p:cBhvr>
                                      <p:tavLst>
                                        <p:tav tm="0">
                                          <p:val>
                                            <p:strVal val="ppt_x"/>
                                          </p:val>
                                        </p:tav>
                                        <p:tav tm="100000">
                                          <p:val>
                                            <p:strVal val="ppt_x"/>
                                          </p:val>
                                        </p:tav>
                                      </p:tavLst>
                                    </p:anim>
                                    <p:anim calcmode="lin" valueType="num">
                                      <p:cBhvr>
                                        <p:cTn id="173" dur="1000"/>
                                        <p:tgtEl>
                                          <p:spTgt spid="38"/>
                                        </p:tgtEl>
                                        <p:attrNameLst>
                                          <p:attrName>ppt_y</p:attrName>
                                        </p:attrNameLst>
                                      </p:cBhvr>
                                      <p:tavLst>
                                        <p:tav tm="0">
                                          <p:val>
                                            <p:strVal val="ppt_y"/>
                                          </p:val>
                                        </p:tav>
                                        <p:tav tm="100000">
                                          <p:val>
                                            <p:strVal val="ppt_y+.1"/>
                                          </p:val>
                                        </p:tav>
                                      </p:tavLst>
                                    </p:anim>
                                    <p:set>
                                      <p:cBhvr>
                                        <p:cTn id="174" dur="1" fill="hold">
                                          <p:stCondLst>
                                            <p:cond delay="999"/>
                                          </p:stCondLst>
                                        </p:cTn>
                                        <p:tgtEl>
                                          <p:spTgt spid="38"/>
                                        </p:tgtEl>
                                        <p:attrNameLst>
                                          <p:attrName>style.visibility</p:attrName>
                                        </p:attrNameLst>
                                      </p:cBhvr>
                                      <p:to>
                                        <p:strVal val="hidden"/>
                                      </p:to>
                                    </p:set>
                                  </p:childTnLst>
                                </p:cTn>
                              </p:par>
                              <p:par>
                                <p:cTn id="175" presetID="42" presetClass="exit" presetSubtype="0" fill="hold" grpId="0" nodeType="withEffect">
                                  <p:stCondLst>
                                    <p:cond delay="0"/>
                                  </p:stCondLst>
                                  <p:childTnLst>
                                    <p:animEffect transition="out" filter="fade">
                                      <p:cBhvr>
                                        <p:cTn id="176" dur="1000"/>
                                        <p:tgtEl>
                                          <p:spTgt spid="39"/>
                                        </p:tgtEl>
                                      </p:cBhvr>
                                    </p:animEffect>
                                    <p:anim calcmode="lin" valueType="num">
                                      <p:cBhvr>
                                        <p:cTn id="177" dur="1000"/>
                                        <p:tgtEl>
                                          <p:spTgt spid="39"/>
                                        </p:tgtEl>
                                        <p:attrNameLst>
                                          <p:attrName>ppt_x</p:attrName>
                                        </p:attrNameLst>
                                      </p:cBhvr>
                                      <p:tavLst>
                                        <p:tav tm="0">
                                          <p:val>
                                            <p:strVal val="ppt_x"/>
                                          </p:val>
                                        </p:tav>
                                        <p:tav tm="100000">
                                          <p:val>
                                            <p:strVal val="ppt_x"/>
                                          </p:val>
                                        </p:tav>
                                      </p:tavLst>
                                    </p:anim>
                                    <p:anim calcmode="lin" valueType="num">
                                      <p:cBhvr>
                                        <p:cTn id="178" dur="1000"/>
                                        <p:tgtEl>
                                          <p:spTgt spid="39"/>
                                        </p:tgtEl>
                                        <p:attrNameLst>
                                          <p:attrName>ppt_y</p:attrName>
                                        </p:attrNameLst>
                                      </p:cBhvr>
                                      <p:tavLst>
                                        <p:tav tm="0">
                                          <p:val>
                                            <p:strVal val="ppt_y"/>
                                          </p:val>
                                        </p:tav>
                                        <p:tav tm="100000">
                                          <p:val>
                                            <p:strVal val="ppt_y+.1"/>
                                          </p:val>
                                        </p:tav>
                                      </p:tavLst>
                                    </p:anim>
                                    <p:set>
                                      <p:cBhvr>
                                        <p:cTn id="179" dur="1" fill="hold">
                                          <p:stCondLst>
                                            <p:cond delay="999"/>
                                          </p:stCondLst>
                                        </p:cTn>
                                        <p:tgtEl>
                                          <p:spTgt spid="39"/>
                                        </p:tgtEl>
                                        <p:attrNameLst>
                                          <p:attrName>style.visibility</p:attrName>
                                        </p:attrNameLst>
                                      </p:cBhvr>
                                      <p:to>
                                        <p:strVal val="hidden"/>
                                      </p:to>
                                    </p:set>
                                  </p:childTnLst>
                                </p:cTn>
                              </p:par>
                              <p:par>
                                <p:cTn id="180" presetID="42" presetClass="exit" presetSubtype="0" fill="hold" grpId="0" nodeType="withEffect">
                                  <p:stCondLst>
                                    <p:cond delay="0"/>
                                  </p:stCondLst>
                                  <p:childTnLst>
                                    <p:animEffect transition="out" filter="fade">
                                      <p:cBhvr>
                                        <p:cTn id="181" dur="1000"/>
                                        <p:tgtEl>
                                          <p:spTgt spid="40"/>
                                        </p:tgtEl>
                                      </p:cBhvr>
                                    </p:animEffect>
                                    <p:anim calcmode="lin" valueType="num">
                                      <p:cBhvr>
                                        <p:cTn id="182" dur="1000"/>
                                        <p:tgtEl>
                                          <p:spTgt spid="40"/>
                                        </p:tgtEl>
                                        <p:attrNameLst>
                                          <p:attrName>ppt_x</p:attrName>
                                        </p:attrNameLst>
                                      </p:cBhvr>
                                      <p:tavLst>
                                        <p:tav tm="0">
                                          <p:val>
                                            <p:strVal val="ppt_x"/>
                                          </p:val>
                                        </p:tav>
                                        <p:tav tm="100000">
                                          <p:val>
                                            <p:strVal val="ppt_x"/>
                                          </p:val>
                                        </p:tav>
                                      </p:tavLst>
                                    </p:anim>
                                    <p:anim calcmode="lin" valueType="num">
                                      <p:cBhvr>
                                        <p:cTn id="183" dur="1000"/>
                                        <p:tgtEl>
                                          <p:spTgt spid="40"/>
                                        </p:tgtEl>
                                        <p:attrNameLst>
                                          <p:attrName>ppt_y</p:attrName>
                                        </p:attrNameLst>
                                      </p:cBhvr>
                                      <p:tavLst>
                                        <p:tav tm="0">
                                          <p:val>
                                            <p:strVal val="ppt_y"/>
                                          </p:val>
                                        </p:tav>
                                        <p:tav tm="100000">
                                          <p:val>
                                            <p:strVal val="ppt_y+.1"/>
                                          </p:val>
                                        </p:tav>
                                      </p:tavLst>
                                    </p:anim>
                                    <p:set>
                                      <p:cBhvr>
                                        <p:cTn id="184" dur="1" fill="hold">
                                          <p:stCondLst>
                                            <p:cond delay="999"/>
                                          </p:stCondLst>
                                        </p:cTn>
                                        <p:tgtEl>
                                          <p:spTgt spid="40"/>
                                        </p:tgtEl>
                                        <p:attrNameLst>
                                          <p:attrName>style.visibility</p:attrName>
                                        </p:attrNameLst>
                                      </p:cBhvr>
                                      <p:to>
                                        <p:strVal val="hidden"/>
                                      </p:to>
                                    </p:set>
                                  </p:childTnLst>
                                </p:cTn>
                              </p:par>
                              <p:par>
                                <p:cTn id="185" presetID="42" presetClass="exit" presetSubtype="0" fill="hold" grpId="0" nodeType="withEffect">
                                  <p:stCondLst>
                                    <p:cond delay="0"/>
                                  </p:stCondLst>
                                  <p:childTnLst>
                                    <p:animEffect transition="out" filter="fade">
                                      <p:cBhvr>
                                        <p:cTn id="186" dur="1000"/>
                                        <p:tgtEl>
                                          <p:spTgt spid="41"/>
                                        </p:tgtEl>
                                      </p:cBhvr>
                                    </p:animEffect>
                                    <p:anim calcmode="lin" valueType="num">
                                      <p:cBhvr>
                                        <p:cTn id="187" dur="1000"/>
                                        <p:tgtEl>
                                          <p:spTgt spid="41"/>
                                        </p:tgtEl>
                                        <p:attrNameLst>
                                          <p:attrName>ppt_x</p:attrName>
                                        </p:attrNameLst>
                                      </p:cBhvr>
                                      <p:tavLst>
                                        <p:tav tm="0">
                                          <p:val>
                                            <p:strVal val="ppt_x"/>
                                          </p:val>
                                        </p:tav>
                                        <p:tav tm="100000">
                                          <p:val>
                                            <p:strVal val="ppt_x"/>
                                          </p:val>
                                        </p:tav>
                                      </p:tavLst>
                                    </p:anim>
                                    <p:anim calcmode="lin" valueType="num">
                                      <p:cBhvr>
                                        <p:cTn id="188" dur="1000"/>
                                        <p:tgtEl>
                                          <p:spTgt spid="41"/>
                                        </p:tgtEl>
                                        <p:attrNameLst>
                                          <p:attrName>ppt_y</p:attrName>
                                        </p:attrNameLst>
                                      </p:cBhvr>
                                      <p:tavLst>
                                        <p:tav tm="0">
                                          <p:val>
                                            <p:strVal val="ppt_y"/>
                                          </p:val>
                                        </p:tav>
                                        <p:tav tm="100000">
                                          <p:val>
                                            <p:strVal val="ppt_y+.1"/>
                                          </p:val>
                                        </p:tav>
                                      </p:tavLst>
                                    </p:anim>
                                    <p:set>
                                      <p:cBhvr>
                                        <p:cTn id="189" dur="1" fill="hold">
                                          <p:stCondLst>
                                            <p:cond delay="999"/>
                                          </p:stCondLst>
                                        </p:cTn>
                                        <p:tgtEl>
                                          <p:spTgt spid="41"/>
                                        </p:tgtEl>
                                        <p:attrNameLst>
                                          <p:attrName>style.visibility</p:attrName>
                                        </p:attrNameLst>
                                      </p:cBhvr>
                                      <p:to>
                                        <p:strVal val="hidden"/>
                                      </p:to>
                                    </p:set>
                                  </p:childTnLst>
                                </p:cTn>
                              </p:par>
                              <p:par>
                                <p:cTn id="190" presetID="42" presetClass="exit" presetSubtype="0" fill="hold" grpId="0" nodeType="withEffect">
                                  <p:stCondLst>
                                    <p:cond delay="0"/>
                                  </p:stCondLst>
                                  <p:childTnLst>
                                    <p:animEffect transition="out" filter="fade">
                                      <p:cBhvr>
                                        <p:cTn id="191" dur="1000"/>
                                        <p:tgtEl>
                                          <p:spTgt spid="42"/>
                                        </p:tgtEl>
                                      </p:cBhvr>
                                    </p:animEffect>
                                    <p:anim calcmode="lin" valueType="num">
                                      <p:cBhvr>
                                        <p:cTn id="192" dur="1000"/>
                                        <p:tgtEl>
                                          <p:spTgt spid="42"/>
                                        </p:tgtEl>
                                        <p:attrNameLst>
                                          <p:attrName>ppt_x</p:attrName>
                                        </p:attrNameLst>
                                      </p:cBhvr>
                                      <p:tavLst>
                                        <p:tav tm="0">
                                          <p:val>
                                            <p:strVal val="ppt_x"/>
                                          </p:val>
                                        </p:tav>
                                        <p:tav tm="100000">
                                          <p:val>
                                            <p:strVal val="ppt_x"/>
                                          </p:val>
                                        </p:tav>
                                      </p:tavLst>
                                    </p:anim>
                                    <p:anim calcmode="lin" valueType="num">
                                      <p:cBhvr>
                                        <p:cTn id="193" dur="1000"/>
                                        <p:tgtEl>
                                          <p:spTgt spid="42"/>
                                        </p:tgtEl>
                                        <p:attrNameLst>
                                          <p:attrName>ppt_y</p:attrName>
                                        </p:attrNameLst>
                                      </p:cBhvr>
                                      <p:tavLst>
                                        <p:tav tm="0">
                                          <p:val>
                                            <p:strVal val="ppt_y"/>
                                          </p:val>
                                        </p:tav>
                                        <p:tav tm="100000">
                                          <p:val>
                                            <p:strVal val="ppt_y+.1"/>
                                          </p:val>
                                        </p:tav>
                                      </p:tavLst>
                                    </p:anim>
                                    <p:set>
                                      <p:cBhvr>
                                        <p:cTn id="194" dur="1" fill="hold">
                                          <p:stCondLst>
                                            <p:cond delay="999"/>
                                          </p:stCondLst>
                                        </p:cTn>
                                        <p:tgtEl>
                                          <p:spTgt spid="42"/>
                                        </p:tgtEl>
                                        <p:attrNameLst>
                                          <p:attrName>style.visibility</p:attrName>
                                        </p:attrNameLst>
                                      </p:cBhvr>
                                      <p:to>
                                        <p:strVal val="hidden"/>
                                      </p:to>
                                    </p:set>
                                  </p:childTnLst>
                                </p:cTn>
                              </p:par>
                              <p:par>
                                <p:cTn id="195" presetID="42" presetClass="exit" presetSubtype="0" fill="hold" grpId="0" nodeType="withEffect">
                                  <p:stCondLst>
                                    <p:cond delay="0"/>
                                  </p:stCondLst>
                                  <p:childTnLst>
                                    <p:animEffect transition="out" filter="fade">
                                      <p:cBhvr>
                                        <p:cTn id="196" dur="1000"/>
                                        <p:tgtEl>
                                          <p:spTgt spid="43"/>
                                        </p:tgtEl>
                                      </p:cBhvr>
                                    </p:animEffect>
                                    <p:anim calcmode="lin" valueType="num">
                                      <p:cBhvr>
                                        <p:cTn id="197" dur="1000"/>
                                        <p:tgtEl>
                                          <p:spTgt spid="43"/>
                                        </p:tgtEl>
                                        <p:attrNameLst>
                                          <p:attrName>ppt_x</p:attrName>
                                        </p:attrNameLst>
                                      </p:cBhvr>
                                      <p:tavLst>
                                        <p:tav tm="0">
                                          <p:val>
                                            <p:strVal val="ppt_x"/>
                                          </p:val>
                                        </p:tav>
                                        <p:tav tm="100000">
                                          <p:val>
                                            <p:strVal val="ppt_x"/>
                                          </p:val>
                                        </p:tav>
                                      </p:tavLst>
                                    </p:anim>
                                    <p:anim calcmode="lin" valueType="num">
                                      <p:cBhvr>
                                        <p:cTn id="198" dur="1000"/>
                                        <p:tgtEl>
                                          <p:spTgt spid="43"/>
                                        </p:tgtEl>
                                        <p:attrNameLst>
                                          <p:attrName>ppt_y</p:attrName>
                                        </p:attrNameLst>
                                      </p:cBhvr>
                                      <p:tavLst>
                                        <p:tav tm="0">
                                          <p:val>
                                            <p:strVal val="ppt_y"/>
                                          </p:val>
                                        </p:tav>
                                        <p:tav tm="100000">
                                          <p:val>
                                            <p:strVal val="ppt_y+.1"/>
                                          </p:val>
                                        </p:tav>
                                      </p:tavLst>
                                    </p:anim>
                                    <p:set>
                                      <p:cBhvr>
                                        <p:cTn id="199" dur="1" fill="hold">
                                          <p:stCondLst>
                                            <p:cond delay="999"/>
                                          </p:stCondLst>
                                        </p:cTn>
                                        <p:tgtEl>
                                          <p:spTgt spid="43"/>
                                        </p:tgtEl>
                                        <p:attrNameLst>
                                          <p:attrName>style.visibility</p:attrName>
                                        </p:attrNameLst>
                                      </p:cBhvr>
                                      <p:to>
                                        <p:strVal val="hidden"/>
                                      </p:to>
                                    </p:set>
                                  </p:childTnLst>
                                </p:cTn>
                              </p:par>
                              <p:par>
                                <p:cTn id="200" presetID="42" presetClass="exit" presetSubtype="0" fill="hold" grpId="0" nodeType="withEffect">
                                  <p:stCondLst>
                                    <p:cond delay="0"/>
                                  </p:stCondLst>
                                  <p:childTnLst>
                                    <p:animEffect transition="out" filter="fade">
                                      <p:cBhvr>
                                        <p:cTn id="201" dur="1000"/>
                                        <p:tgtEl>
                                          <p:spTgt spid="44"/>
                                        </p:tgtEl>
                                      </p:cBhvr>
                                    </p:animEffect>
                                    <p:anim calcmode="lin" valueType="num">
                                      <p:cBhvr>
                                        <p:cTn id="202" dur="1000"/>
                                        <p:tgtEl>
                                          <p:spTgt spid="44"/>
                                        </p:tgtEl>
                                        <p:attrNameLst>
                                          <p:attrName>ppt_x</p:attrName>
                                        </p:attrNameLst>
                                      </p:cBhvr>
                                      <p:tavLst>
                                        <p:tav tm="0">
                                          <p:val>
                                            <p:strVal val="ppt_x"/>
                                          </p:val>
                                        </p:tav>
                                        <p:tav tm="100000">
                                          <p:val>
                                            <p:strVal val="ppt_x"/>
                                          </p:val>
                                        </p:tav>
                                      </p:tavLst>
                                    </p:anim>
                                    <p:anim calcmode="lin" valueType="num">
                                      <p:cBhvr>
                                        <p:cTn id="203" dur="1000"/>
                                        <p:tgtEl>
                                          <p:spTgt spid="44"/>
                                        </p:tgtEl>
                                        <p:attrNameLst>
                                          <p:attrName>ppt_y</p:attrName>
                                        </p:attrNameLst>
                                      </p:cBhvr>
                                      <p:tavLst>
                                        <p:tav tm="0">
                                          <p:val>
                                            <p:strVal val="ppt_y"/>
                                          </p:val>
                                        </p:tav>
                                        <p:tav tm="100000">
                                          <p:val>
                                            <p:strVal val="ppt_y+.1"/>
                                          </p:val>
                                        </p:tav>
                                      </p:tavLst>
                                    </p:anim>
                                    <p:set>
                                      <p:cBhvr>
                                        <p:cTn id="204" dur="1" fill="hold">
                                          <p:stCondLst>
                                            <p:cond delay="999"/>
                                          </p:stCondLst>
                                        </p:cTn>
                                        <p:tgtEl>
                                          <p:spTgt spid="44"/>
                                        </p:tgtEl>
                                        <p:attrNameLst>
                                          <p:attrName>style.visibility</p:attrName>
                                        </p:attrNameLst>
                                      </p:cBhvr>
                                      <p:to>
                                        <p:strVal val="hidden"/>
                                      </p:to>
                                    </p:set>
                                  </p:childTnLst>
                                </p:cTn>
                              </p:par>
                              <p:par>
                                <p:cTn id="205" presetID="42" presetClass="exit" presetSubtype="0" fill="hold" grpId="0" nodeType="withEffect">
                                  <p:stCondLst>
                                    <p:cond delay="0"/>
                                  </p:stCondLst>
                                  <p:childTnLst>
                                    <p:animEffect transition="out" filter="fade">
                                      <p:cBhvr>
                                        <p:cTn id="206" dur="1000"/>
                                        <p:tgtEl>
                                          <p:spTgt spid="45"/>
                                        </p:tgtEl>
                                      </p:cBhvr>
                                    </p:animEffect>
                                    <p:anim calcmode="lin" valueType="num">
                                      <p:cBhvr>
                                        <p:cTn id="207" dur="1000"/>
                                        <p:tgtEl>
                                          <p:spTgt spid="45"/>
                                        </p:tgtEl>
                                        <p:attrNameLst>
                                          <p:attrName>ppt_x</p:attrName>
                                        </p:attrNameLst>
                                      </p:cBhvr>
                                      <p:tavLst>
                                        <p:tav tm="0">
                                          <p:val>
                                            <p:strVal val="ppt_x"/>
                                          </p:val>
                                        </p:tav>
                                        <p:tav tm="100000">
                                          <p:val>
                                            <p:strVal val="ppt_x"/>
                                          </p:val>
                                        </p:tav>
                                      </p:tavLst>
                                    </p:anim>
                                    <p:anim calcmode="lin" valueType="num">
                                      <p:cBhvr>
                                        <p:cTn id="208" dur="1000"/>
                                        <p:tgtEl>
                                          <p:spTgt spid="45"/>
                                        </p:tgtEl>
                                        <p:attrNameLst>
                                          <p:attrName>ppt_y</p:attrName>
                                        </p:attrNameLst>
                                      </p:cBhvr>
                                      <p:tavLst>
                                        <p:tav tm="0">
                                          <p:val>
                                            <p:strVal val="ppt_y"/>
                                          </p:val>
                                        </p:tav>
                                        <p:tav tm="100000">
                                          <p:val>
                                            <p:strVal val="ppt_y+.1"/>
                                          </p:val>
                                        </p:tav>
                                      </p:tavLst>
                                    </p:anim>
                                    <p:set>
                                      <p:cBhvr>
                                        <p:cTn id="209" dur="1" fill="hold">
                                          <p:stCondLst>
                                            <p:cond delay="999"/>
                                          </p:stCondLst>
                                        </p:cTn>
                                        <p:tgtEl>
                                          <p:spTgt spid="45"/>
                                        </p:tgtEl>
                                        <p:attrNameLst>
                                          <p:attrName>style.visibility</p:attrName>
                                        </p:attrNameLst>
                                      </p:cBhvr>
                                      <p:to>
                                        <p:strVal val="hidden"/>
                                      </p:to>
                                    </p:set>
                                  </p:childTnLst>
                                </p:cTn>
                              </p:par>
                              <p:par>
                                <p:cTn id="210" presetID="42" presetClass="exit" presetSubtype="0" fill="hold" grpId="0" nodeType="withEffect">
                                  <p:stCondLst>
                                    <p:cond delay="0"/>
                                  </p:stCondLst>
                                  <p:childTnLst>
                                    <p:animEffect transition="out" filter="fade">
                                      <p:cBhvr>
                                        <p:cTn id="211" dur="1000"/>
                                        <p:tgtEl>
                                          <p:spTgt spid="46"/>
                                        </p:tgtEl>
                                      </p:cBhvr>
                                    </p:animEffect>
                                    <p:anim calcmode="lin" valueType="num">
                                      <p:cBhvr>
                                        <p:cTn id="212" dur="1000"/>
                                        <p:tgtEl>
                                          <p:spTgt spid="46"/>
                                        </p:tgtEl>
                                        <p:attrNameLst>
                                          <p:attrName>ppt_x</p:attrName>
                                        </p:attrNameLst>
                                      </p:cBhvr>
                                      <p:tavLst>
                                        <p:tav tm="0">
                                          <p:val>
                                            <p:strVal val="ppt_x"/>
                                          </p:val>
                                        </p:tav>
                                        <p:tav tm="100000">
                                          <p:val>
                                            <p:strVal val="ppt_x"/>
                                          </p:val>
                                        </p:tav>
                                      </p:tavLst>
                                    </p:anim>
                                    <p:anim calcmode="lin" valueType="num">
                                      <p:cBhvr>
                                        <p:cTn id="213" dur="1000"/>
                                        <p:tgtEl>
                                          <p:spTgt spid="46"/>
                                        </p:tgtEl>
                                        <p:attrNameLst>
                                          <p:attrName>ppt_y</p:attrName>
                                        </p:attrNameLst>
                                      </p:cBhvr>
                                      <p:tavLst>
                                        <p:tav tm="0">
                                          <p:val>
                                            <p:strVal val="ppt_y"/>
                                          </p:val>
                                        </p:tav>
                                        <p:tav tm="100000">
                                          <p:val>
                                            <p:strVal val="ppt_y+.1"/>
                                          </p:val>
                                        </p:tav>
                                      </p:tavLst>
                                    </p:anim>
                                    <p:set>
                                      <p:cBhvr>
                                        <p:cTn id="214" dur="1" fill="hold">
                                          <p:stCondLst>
                                            <p:cond delay="999"/>
                                          </p:stCondLst>
                                        </p:cTn>
                                        <p:tgtEl>
                                          <p:spTgt spid="46"/>
                                        </p:tgtEl>
                                        <p:attrNameLst>
                                          <p:attrName>style.visibility</p:attrName>
                                        </p:attrNameLst>
                                      </p:cBhvr>
                                      <p:to>
                                        <p:strVal val="hidden"/>
                                      </p:to>
                                    </p:set>
                                  </p:childTnLst>
                                </p:cTn>
                              </p:par>
                              <p:par>
                                <p:cTn id="215" presetID="42" presetClass="exit" presetSubtype="0" fill="hold" grpId="0" nodeType="withEffect">
                                  <p:stCondLst>
                                    <p:cond delay="0"/>
                                  </p:stCondLst>
                                  <p:childTnLst>
                                    <p:animEffect transition="out" filter="fade">
                                      <p:cBhvr>
                                        <p:cTn id="216" dur="1000"/>
                                        <p:tgtEl>
                                          <p:spTgt spid="47"/>
                                        </p:tgtEl>
                                      </p:cBhvr>
                                    </p:animEffect>
                                    <p:anim calcmode="lin" valueType="num">
                                      <p:cBhvr>
                                        <p:cTn id="217" dur="1000"/>
                                        <p:tgtEl>
                                          <p:spTgt spid="47"/>
                                        </p:tgtEl>
                                        <p:attrNameLst>
                                          <p:attrName>ppt_x</p:attrName>
                                        </p:attrNameLst>
                                      </p:cBhvr>
                                      <p:tavLst>
                                        <p:tav tm="0">
                                          <p:val>
                                            <p:strVal val="ppt_x"/>
                                          </p:val>
                                        </p:tav>
                                        <p:tav tm="100000">
                                          <p:val>
                                            <p:strVal val="ppt_x"/>
                                          </p:val>
                                        </p:tav>
                                      </p:tavLst>
                                    </p:anim>
                                    <p:anim calcmode="lin" valueType="num">
                                      <p:cBhvr>
                                        <p:cTn id="218" dur="1000"/>
                                        <p:tgtEl>
                                          <p:spTgt spid="47"/>
                                        </p:tgtEl>
                                        <p:attrNameLst>
                                          <p:attrName>ppt_y</p:attrName>
                                        </p:attrNameLst>
                                      </p:cBhvr>
                                      <p:tavLst>
                                        <p:tav tm="0">
                                          <p:val>
                                            <p:strVal val="ppt_y"/>
                                          </p:val>
                                        </p:tav>
                                        <p:tav tm="100000">
                                          <p:val>
                                            <p:strVal val="ppt_y+.1"/>
                                          </p:val>
                                        </p:tav>
                                      </p:tavLst>
                                    </p:anim>
                                    <p:set>
                                      <p:cBhvr>
                                        <p:cTn id="219" dur="1" fill="hold">
                                          <p:stCondLst>
                                            <p:cond delay="999"/>
                                          </p:stCondLst>
                                        </p:cTn>
                                        <p:tgtEl>
                                          <p:spTgt spid="47"/>
                                        </p:tgtEl>
                                        <p:attrNameLst>
                                          <p:attrName>style.visibility</p:attrName>
                                        </p:attrNameLst>
                                      </p:cBhvr>
                                      <p:to>
                                        <p:strVal val="hidden"/>
                                      </p:to>
                                    </p:set>
                                  </p:childTnLst>
                                </p:cTn>
                              </p:par>
                              <p:par>
                                <p:cTn id="220" presetID="42" presetClass="exit" presetSubtype="0" fill="hold" grpId="0" nodeType="withEffect">
                                  <p:stCondLst>
                                    <p:cond delay="0"/>
                                  </p:stCondLst>
                                  <p:childTnLst>
                                    <p:animEffect transition="out" filter="fade">
                                      <p:cBhvr>
                                        <p:cTn id="221" dur="1000"/>
                                        <p:tgtEl>
                                          <p:spTgt spid="48"/>
                                        </p:tgtEl>
                                      </p:cBhvr>
                                    </p:animEffect>
                                    <p:anim calcmode="lin" valueType="num">
                                      <p:cBhvr>
                                        <p:cTn id="222" dur="1000"/>
                                        <p:tgtEl>
                                          <p:spTgt spid="48"/>
                                        </p:tgtEl>
                                        <p:attrNameLst>
                                          <p:attrName>ppt_x</p:attrName>
                                        </p:attrNameLst>
                                      </p:cBhvr>
                                      <p:tavLst>
                                        <p:tav tm="0">
                                          <p:val>
                                            <p:strVal val="ppt_x"/>
                                          </p:val>
                                        </p:tav>
                                        <p:tav tm="100000">
                                          <p:val>
                                            <p:strVal val="ppt_x"/>
                                          </p:val>
                                        </p:tav>
                                      </p:tavLst>
                                    </p:anim>
                                    <p:anim calcmode="lin" valueType="num">
                                      <p:cBhvr>
                                        <p:cTn id="223" dur="1000"/>
                                        <p:tgtEl>
                                          <p:spTgt spid="48"/>
                                        </p:tgtEl>
                                        <p:attrNameLst>
                                          <p:attrName>ppt_y</p:attrName>
                                        </p:attrNameLst>
                                      </p:cBhvr>
                                      <p:tavLst>
                                        <p:tav tm="0">
                                          <p:val>
                                            <p:strVal val="ppt_y"/>
                                          </p:val>
                                        </p:tav>
                                        <p:tav tm="100000">
                                          <p:val>
                                            <p:strVal val="ppt_y+.1"/>
                                          </p:val>
                                        </p:tav>
                                      </p:tavLst>
                                    </p:anim>
                                    <p:set>
                                      <p:cBhvr>
                                        <p:cTn id="224" dur="1" fill="hold">
                                          <p:stCondLst>
                                            <p:cond delay="999"/>
                                          </p:stCondLst>
                                        </p:cTn>
                                        <p:tgtEl>
                                          <p:spTgt spid="48"/>
                                        </p:tgtEl>
                                        <p:attrNameLst>
                                          <p:attrName>style.visibility</p:attrName>
                                        </p:attrNameLst>
                                      </p:cBhvr>
                                      <p:to>
                                        <p:strVal val="hidden"/>
                                      </p:to>
                                    </p:set>
                                  </p:childTnLst>
                                </p:cTn>
                              </p:par>
                              <p:par>
                                <p:cTn id="225" presetID="42" presetClass="exit" presetSubtype="0" fill="hold" grpId="0" nodeType="withEffect">
                                  <p:stCondLst>
                                    <p:cond delay="0"/>
                                  </p:stCondLst>
                                  <p:childTnLst>
                                    <p:animEffect transition="out" filter="fade">
                                      <p:cBhvr>
                                        <p:cTn id="226" dur="1000"/>
                                        <p:tgtEl>
                                          <p:spTgt spid="49"/>
                                        </p:tgtEl>
                                      </p:cBhvr>
                                    </p:animEffect>
                                    <p:anim calcmode="lin" valueType="num">
                                      <p:cBhvr>
                                        <p:cTn id="227" dur="1000"/>
                                        <p:tgtEl>
                                          <p:spTgt spid="49"/>
                                        </p:tgtEl>
                                        <p:attrNameLst>
                                          <p:attrName>ppt_x</p:attrName>
                                        </p:attrNameLst>
                                      </p:cBhvr>
                                      <p:tavLst>
                                        <p:tav tm="0">
                                          <p:val>
                                            <p:strVal val="ppt_x"/>
                                          </p:val>
                                        </p:tav>
                                        <p:tav tm="100000">
                                          <p:val>
                                            <p:strVal val="ppt_x"/>
                                          </p:val>
                                        </p:tav>
                                      </p:tavLst>
                                    </p:anim>
                                    <p:anim calcmode="lin" valueType="num">
                                      <p:cBhvr>
                                        <p:cTn id="228" dur="1000"/>
                                        <p:tgtEl>
                                          <p:spTgt spid="49"/>
                                        </p:tgtEl>
                                        <p:attrNameLst>
                                          <p:attrName>ppt_y</p:attrName>
                                        </p:attrNameLst>
                                      </p:cBhvr>
                                      <p:tavLst>
                                        <p:tav tm="0">
                                          <p:val>
                                            <p:strVal val="ppt_y"/>
                                          </p:val>
                                        </p:tav>
                                        <p:tav tm="100000">
                                          <p:val>
                                            <p:strVal val="ppt_y+.1"/>
                                          </p:val>
                                        </p:tav>
                                      </p:tavLst>
                                    </p:anim>
                                    <p:set>
                                      <p:cBhvr>
                                        <p:cTn id="229" dur="1" fill="hold">
                                          <p:stCondLst>
                                            <p:cond delay="999"/>
                                          </p:stCondLst>
                                        </p:cTn>
                                        <p:tgtEl>
                                          <p:spTgt spid="49"/>
                                        </p:tgtEl>
                                        <p:attrNameLst>
                                          <p:attrName>style.visibility</p:attrName>
                                        </p:attrNameLst>
                                      </p:cBhvr>
                                      <p:to>
                                        <p:strVal val="hidden"/>
                                      </p:to>
                                    </p:set>
                                  </p:childTnLst>
                                </p:cTn>
                              </p:par>
                              <p:par>
                                <p:cTn id="230" presetID="42" presetClass="exit" presetSubtype="0" fill="hold" grpId="0" nodeType="withEffect">
                                  <p:stCondLst>
                                    <p:cond delay="0"/>
                                  </p:stCondLst>
                                  <p:childTnLst>
                                    <p:animEffect transition="out" filter="fade">
                                      <p:cBhvr>
                                        <p:cTn id="231" dur="1000"/>
                                        <p:tgtEl>
                                          <p:spTgt spid="50"/>
                                        </p:tgtEl>
                                      </p:cBhvr>
                                    </p:animEffect>
                                    <p:anim calcmode="lin" valueType="num">
                                      <p:cBhvr>
                                        <p:cTn id="232" dur="1000"/>
                                        <p:tgtEl>
                                          <p:spTgt spid="50"/>
                                        </p:tgtEl>
                                        <p:attrNameLst>
                                          <p:attrName>ppt_x</p:attrName>
                                        </p:attrNameLst>
                                      </p:cBhvr>
                                      <p:tavLst>
                                        <p:tav tm="0">
                                          <p:val>
                                            <p:strVal val="ppt_x"/>
                                          </p:val>
                                        </p:tav>
                                        <p:tav tm="100000">
                                          <p:val>
                                            <p:strVal val="ppt_x"/>
                                          </p:val>
                                        </p:tav>
                                      </p:tavLst>
                                    </p:anim>
                                    <p:anim calcmode="lin" valueType="num">
                                      <p:cBhvr>
                                        <p:cTn id="233" dur="1000"/>
                                        <p:tgtEl>
                                          <p:spTgt spid="50"/>
                                        </p:tgtEl>
                                        <p:attrNameLst>
                                          <p:attrName>ppt_y</p:attrName>
                                        </p:attrNameLst>
                                      </p:cBhvr>
                                      <p:tavLst>
                                        <p:tav tm="0">
                                          <p:val>
                                            <p:strVal val="ppt_y"/>
                                          </p:val>
                                        </p:tav>
                                        <p:tav tm="100000">
                                          <p:val>
                                            <p:strVal val="ppt_y+.1"/>
                                          </p:val>
                                        </p:tav>
                                      </p:tavLst>
                                    </p:anim>
                                    <p:set>
                                      <p:cBhvr>
                                        <p:cTn id="234" dur="1" fill="hold">
                                          <p:stCondLst>
                                            <p:cond delay="999"/>
                                          </p:stCondLst>
                                        </p:cTn>
                                        <p:tgtEl>
                                          <p:spTgt spid="50"/>
                                        </p:tgtEl>
                                        <p:attrNameLst>
                                          <p:attrName>style.visibility</p:attrName>
                                        </p:attrNameLst>
                                      </p:cBhvr>
                                      <p:to>
                                        <p:strVal val="hidden"/>
                                      </p:to>
                                    </p:set>
                                  </p:childTnLst>
                                </p:cTn>
                              </p:par>
                              <p:par>
                                <p:cTn id="235" presetID="42" presetClass="exit" presetSubtype="0" fill="hold" grpId="0" nodeType="withEffect">
                                  <p:stCondLst>
                                    <p:cond delay="0"/>
                                  </p:stCondLst>
                                  <p:childTnLst>
                                    <p:animEffect transition="out" filter="fade">
                                      <p:cBhvr>
                                        <p:cTn id="236" dur="1000"/>
                                        <p:tgtEl>
                                          <p:spTgt spid="51"/>
                                        </p:tgtEl>
                                      </p:cBhvr>
                                    </p:animEffect>
                                    <p:anim calcmode="lin" valueType="num">
                                      <p:cBhvr>
                                        <p:cTn id="237" dur="1000"/>
                                        <p:tgtEl>
                                          <p:spTgt spid="51"/>
                                        </p:tgtEl>
                                        <p:attrNameLst>
                                          <p:attrName>ppt_x</p:attrName>
                                        </p:attrNameLst>
                                      </p:cBhvr>
                                      <p:tavLst>
                                        <p:tav tm="0">
                                          <p:val>
                                            <p:strVal val="ppt_x"/>
                                          </p:val>
                                        </p:tav>
                                        <p:tav tm="100000">
                                          <p:val>
                                            <p:strVal val="ppt_x"/>
                                          </p:val>
                                        </p:tav>
                                      </p:tavLst>
                                    </p:anim>
                                    <p:anim calcmode="lin" valueType="num">
                                      <p:cBhvr>
                                        <p:cTn id="238" dur="1000"/>
                                        <p:tgtEl>
                                          <p:spTgt spid="51"/>
                                        </p:tgtEl>
                                        <p:attrNameLst>
                                          <p:attrName>ppt_y</p:attrName>
                                        </p:attrNameLst>
                                      </p:cBhvr>
                                      <p:tavLst>
                                        <p:tav tm="0">
                                          <p:val>
                                            <p:strVal val="ppt_y"/>
                                          </p:val>
                                        </p:tav>
                                        <p:tav tm="100000">
                                          <p:val>
                                            <p:strVal val="ppt_y+.1"/>
                                          </p:val>
                                        </p:tav>
                                      </p:tavLst>
                                    </p:anim>
                                    <p:set>
                                      <p:cBhvr>
                                        <p:cTn id="239" dur="1" fill="hold">
                                          <p:stCondLst>
                                            <p:cond delay="999"/>
                                          </p:stCondLst>
                                        </p:cTn>
                                        <p:tgtEl>
                                          <p:spTgt spid="51"/>
                                        </p:tgtEl>
                                        <p:attrNameLst>
                                          <p:attrName>style.visibility</p:attrName>
                                        </p:attrNameLst>
                                      </p:cBhvr>
                                      <p:to>
                                        <p:strVal val="hidden"/>
                                      </p:to>
                                    </p:set>
                                  </p:childTnLst>
                                </p:cTn>
                              </p:par>
                              <p:par>
                                <p:cTn id="240" presetID="42" presetClass="exit" presetSubtype="0" fill="hold" grpId="0" nodeType="withEffect">
                                  <p:stCondLst>
                                    <p:cond delay="0"/>
                                  </p:stCondLst>
                                  <p:childTnLst>
                                    <p:animEffect transition="out" filter="fade">
                                      <p:cBhvr>
                                        <p:cTn id="241" dur="1000"/>
                                        <p:tgtEl>
                                          <p:spTgt spid="52"/>
                                        </p:tgtEl>
                                      </p:cBhvr>
                                    </p:animEffect>
                                    <p:anim calcmode="lin" valueType="num">
                                      <p:cBhvr>
                                        <p:cTn id="242" dur="1000"/>
                                        <p:tgtEl>
                                          <p:spTgt spid="52"/>
                                        </p:tgtEl>
                                        <p:attrNameLst>
                                          <p:attrName>ppt_x</p:attrName>
                                        </p:attrNameLst>
                                      </p:cBhvr>
                                      <p:tavLst>
                                        <p:tav tm="0">
                                          <p:val>
                                            <p:strVal val="ppt_x"/>
                                          </p:val>
                                        </p:tav>
                                        <p:tav tm="100000">
                                          <p:val>
                                            <p:strVal val="ppt_x"/>
                                          </p:val>
                                        </p:tav>
                                      </p:tavLst>
                                    </p:anim>
                                    <p:anim calcmode="lin" valueType="num">
                                      <p:cBhvr>
                                        <p:cTn id="243" dur="1000"/>
                                        <p:tgtEl>
                                          <p:spTgt spid="52"/>
                                        </p:tgtEl>
                                        <p:attrNameLst>
                                          <p:attrName>ppt_y</p:attrName>
                                        </p:attrNameLst>
                                      </p:cBhvr>
                                      <p:tavLst>
                                        <p:tav tm="0">
                                          <p:val>
                                            <p:strVal val="ppt_y"/>
                                          </p:val>
                                        </p:tav>
                                        <p:tav tm="100000">
                                          <p:val>
                                            <p:strVal val="ppt_y+.1"/>
                                          </p:val>
                                        </p:tav>
                                      </p:tavLst>
                                    </p:anim>
                                    <p:set>
                                      <p:cBhvr>
                                        <p:cTn id="244" dur="1" fill="hold">
                                          <p:stCondLst>
                                            <p:cond delay="999"/>
                                          </p:stCondLst>
                                        </p:cTn>
                                        <p:tgtEl>
                                          <p:spTgt spid="52"/>
                                        </p:tgtEl>
                                        <p:attrNameLst>
                                          <p:attrName>style.visibility</p:attrName>
                                        </p:attrNameLst>
                                      </p:cBhvr>
                                      <p:to>
                                        <p:strVal val="hidden"/>
                                      </p:to>
                                    </p:set>
                                  </p:childTnLst>
                                </p:cTn>
                              </p:par>
                              <p:par>
                                <p:cTn id="245" presetID="42" presetClass="exit" presetSubtype="0" fill="hold" grpId="0" nodeType="withEffect">
                                  <p:stCondLst>
                                    <p:cond delay="0"/>
                                  </p:stCondLst>
                                  <p:childTnLst>
                                    <p:animEffect transition="out" filter="fade">
                                      <p:cBhvr>
                                        <p:cTn id="246" dur="1000"/>
                                        <p:tgtEl>
                                          <p:spTgt spid="53"/>
                                        </p:tgtEl>
                                      </p:cBhvr>
                                    </p:animEffect>
                                    <p:anim calcmode="lin" valueType="num">
                                      <p:cBhvr>
                                        <p:cTn id="247" dur="1000"/>
                                        <p:tgtEl>
                                          <p:spTgt spid="53"/>
                                        </p:tgtEl>
                                        <p:attrNameLst>
                                          <p:attrName>ppt_x</p:attrName>
                                        </p:attrNameLst>
                                      </p:cBhvr>
                                      <p:tavLst>
                                        <p:tav tm="0">
                                          <p:val>
                                            <p:strVal val="ppt_x"/>
                                          </p:val>
                                        </p:tav>
                                        <p:tav tm="100000">
                                          <p:val>
                                            <p:strVal val="ppt_x"/>
                                          </p:val>
                                        </p:tav>
                                      </p:tavLst>
                                    </p:anim>
                                    <p:anim calcmode="lin" valueType="num">
                                      <p:cBhvr>
                                        <p:cTn id="248" dur="1000"/>
                                        <p:tgtEl>
                                          <p:spTgt spid="53"/>
                                        </p:tgtEl>
                                        <p:attrNameLst>
                                          <p:attrName>ppt_y</p:attrName>
                                        </p:attrNameLst>
                                      </p:cBhvr>
                                      <p:tavLst>
                                        <p:tav tm="0">
                                          <p:val>
                                            <p:strVal val="ppt_y"/>
                                          </p:val>
                                        </p:tav>
                                        <p:tav tm="100000">
                                          <p:val>
                                            <p:strVal val="ppt_y+.1"/>
                                          </p:val>
                                        </p:tav>
                                      </p:tavLst>
                                    </p:anim>
                                    <p:set>
                                      <p:cBhvr>
                                        <p:cTn id="249" dur="1" fill="hold">
                                          <p:stCondLst>
                                            <p:cond delay="999"/>
                                          </p:stCondLst>
                                        </p:cTn>
                                        <p:tgtEl>
                                          <p:spTgt spid="53"/>
                                        </p:tgtEl>
                                        <p:attrNameLst>
                                          <p:attrName>style.visibility</p:attrName>
                                        </p:attrNameLst>
                                      </p:cBhvr>
                                      <p:to>
                                        <p:strVal val="hidden"/>
                                      </p:to>
                                    </p:set>
                                  </p:childTnLst>
                                </p:cTn>
                              </p:par>
                              <p:par>
                                <p:cTn id="250" presetID="42" presetClass="exit" presetSubtype="0" fill="hold" grpId="0" nodeType="withEffect">
                                  <p:stCondLst>
                                    <p:cond delay="0"/>
                                  </p:stCondLst>
                                  <p:childTnLst>
                                    <p:animEffect transition="out" filter="fade">
                                      <p:cBhvr>
                                        <p:cTn id="251" dur="1000"/>
                                        <p:tgtEl>
                                          <p:spTgt spid="54"/>
                                        </p:tgtEl>
                                      </p:cBhvr>
                                    </p:animEffect>
                                    <p:anim calcmode="lin" valueType="num">
                                      <p:cBhvr>
                                        <p:cTn id="252" dur="1000"/>
                                        <p:tgtEl>
                                          <p:spTgt spid="54"/>
                                        </p:tgtEl>
                                        <p:attrNameLst>
                                          <p:attrName>ppt_x</p:attrName>
                                        </p:attrNameLst>
                                      </p:cBhvr>
                                      <p:tavLst>
                                        <p:tav tm="0">
                                          <p:val>
                                            <p:strVal val="ppt_x"/>
                                          </p:val>
                                        </p:tav>
                                        <p:tav tm="100000">
                                          <p:val>
                                            <p:strVal val="ppt_x"/>
                                          </p:val>
                                        </p:tav>
                                      </p:tavLst>
                                    </p:anim>
                                    <p:anim calcmode="lin" valueType="num">
                                      <p:cBhvr>
                                        <p:cTn id="253" dur="1000"/>
                                        <p:tgtEl>
                                          <p:spTgt spid="54"/>
                                        </p:tgtEl>
                                        <p:attrNameLst>
                                          <p:attrName>ppt_y</p:attrName>
                                        </p:attrNameLst>
                                      </p:cBhvr>
                                      <p:tavLst>
                                        <p:tav tm="0">
                                          <p:val>
                                            <p:strVal val="ppt_y"/>
                                          </p:val>
                                        </p:tav>
                                        <p:tav tm="100000">
                                          <p:val>
                                            <p:strVal val="ppt_y+.1"/>
                                          </p:val>
                                        </p:tav>
                                      </p:tavLst>
                                    </p:anim>
                                    <p:set>
                                      <p:cBhvr>
                                        <p:cTn id="254" dur="1" fill="hold">
                                          <p:stCondLst>
                                            <p:cond delay="999"/>
                                          </p:stCondLst>
                                        </p:cTn>
                                        <p:tgtEl>
                                          <p:spTgt spid="54"/>
                                        </p:tgtEl>
                                        <p:attrNameLst>
                                          <p:attrName>style.visibility</p:attrName>
                                        </p:attrNameLst>
                                      </p:cBhvr>
                                      <p:to>
                                        <p:strVal val="hidden"/>
                                      </p:to>
                                    </p:set>
                                  </p:childTnLst>
                                </p:cTn>
                              </p:par>
                              <p:par>
                                <p:cTn id="255" presetID="42" presetClass="exit" presetSubtype="0" fill="hold" grpId="0" nodeType="withEffect">
                                  <p:stCondLst>
                                    <p:cond delay="0"/>
                                  </p:stCondLst>
                                  <p:childTnLst>
                                    <p:animEffect transition="out" filter="fade">
                                      <p:cBhvr>
                                        <p:cTn id="256" dur="1000"/>
                                        <p:tgtEl>
                                          <p:spTgt spid="55"/>
                                        </p:tgtEl>
                                      </p:cBhvr>
                                    </p:animEffect>
                                    <p:anim calcmode="lin" valueType="num">
                                      <p:cBhvr>
                                        <p:cTn id="257" dur="1000"/>
                                        <p:tgtEl>
                                          <p:spTgt spid="55"/>
                                        </p:tgtEl>
                                        <p:attrNameLst>
                                          <p:attrName>ppt_x</p:attrName>
                                        </p:attrNameLst>
                                      </p:cBhvr>
                                      <p:tavLst>
                                        <p:tav tm="0">
                                          <p:val>
                                            <p:strVal val="ppt_x"/>
                                          </p:val>
                                        </p:tav>
                                        <p:tav tm="100000">
                                          <p:val>
                                            <p:strVal val="ppt_x"/>
                                          </p:val>
                                        </p:tav>
                                      </p:tavLst>
                                    </p:anim>
                                    <p:anim calcmode="lin" valueType="num">
                                      <p:cBhvr>
                                        <p:cTn id="258" dur="1000"/>
                                        <p:tgtEl>
                                          <p:spTgt spid="55"/>
                                        </p:tgtEl>
                                        <p:attrNameLst>
                                          <p:attrName>ppt_y</p:attrName>
                                        </p:attrNameLst>
                                      </p:cBhvr>
                                      <p:tavLst>
                                        <p:tav tm="0">
                                          <p:val>
                                            <p:strVal val="ppt_y"/>
                                          </p:val>
                                        </p:tav>
                                        <p:tav tm="100000">
                                          <p:val>
                                            <p:strVal val="ppt_y+.1"/>
                                          </p:val>
                                        </p:tav>
                                      </p:tavLst>
                                    </p:anim>
                                    <p:set>
                                      <p:cBhvr>
                                        <p:cTn id="259" dur="1" fill="hold">
                                          <p:stCondLst>
                                            <p:cond delay="999"/>
                                          </p:stCondLst>
                                        </p:cTn>
                                        <p:tgtEl>
                                          <p:spTgt spid="55"/>
                                        </p:tgtEl>
                                        <p:attrNameLst>
                                          <p:attrName>style.visibility</p:attrName>
                                        </p:attrNameLst>
                                      </p:cBhvr>
                                      <p:to>
                                        <p:strVal val="hidden"/>
                                      </p:to>
                                    </p:set>
                                  </p:childTnLst>
                                </p:cTn>
                              </p:par>
                              <p:par>
                                <p:cTn id="260" presetID="42" presetClass="exit" presetSubtype="0" fill="hold" grpId="0" nodeType="withEffect">
                                  <p:stCondLst>
                                    <p:cond delay="0"/>
                                  </p:stCondLst>
                                  <p:childTnLst>
                                    <p:animEffect transition="out" filter="fade">
                                      <p:cBhvr>
                                        <p:cTn id="261" dur="1000"/>
                                        <p:tgtEl>
                                          <p:spTgt spid="56"/>
                                        </p:tgtEl>
                                      </p:cBhvr>
                                    </p:animEffect>
                                    <p:anim calcmode="lin" valueType="num">
                                      <p:cBhvr>
                                        <p:cTn id="262" dur="1000"/>
                                        <p:tgtEl>
                                          <p:spTgt spid="56"/>
                                        </p:tgtEl>
                                        <p:attrNameLst>
                                          <p:attrName>ppt_x</p:attrName>
                                        </p:attrNameLst>
                                      </p:cBhvr>
                                      <p:tavLst>
                                        <p:tav tm="0">
                                          <p:val>
                                            <p:strVal val="ppt_x"/>
                                          </p:val>
                                        </p:tav>
                                        <p:tav tm="100000">
                                          <p:val>
                                            <p:strVal val="ppt_x"/>
                                          </p:val>
                                        </p:tav>
                                      </p:tavLst>
                                    </p:anim>
                                    <p:anim calcmode="lin" valueType="num">
                                      <p:cBhvr>
                                        <p:cTn id="263" dur="1000"/>
                                        <p:tgtEl>
                                          <p:spTgt spid="56"/>
                                        </p:tgtEl>
                                        <p:attrNameLst>
                                          <p:attrName>ppt_y</p:attrName>
                                        </p:attrNameLst>
                                      </p:cBhvr>
                                      <p:tavLst>
                                        <p:tav tm="0">
                                          <p:val>
                                            <p:strVal val="ppt_y"/>
                                          </p:val>
                                        </p:tav>
                                        <p:tav tm="100000">
                                          <p:val>
                                            <p:strVal val="ppt_y+.1"/>
                                          </p:val>
                                        </p:tav>
                                      </p:tavLst>
                                    </p:anim>
                                    <p:set>
                                      <p:cBhvr>
                                        <p:cTn id="264" dur="1" fill="hold">
                                          <p:stCondLst>
                                            <p:cond delay="999"/>
                                          </p:stCondLst>
                                        </p:cTn>
                                        <p:tgtEl>
                                          <p:spTgt spid="56"/>
                                        </p:tgtEl>
                                        <p:attrNameLst>
                                          <p:attrName>style.visibility</p:attrName>
                                        </p:attrNameLst>
                                      </p:cBhvr>
                                      <p:to>
                                        <p:strVal val="hidden"/>
                                      </p:to>
                                    </p:set>
                                  </p:childTnLst>
                                </p:cTn>
                              </p:par>
                              <p:par>
                                <p:cTn id="265" presetID="42" presetClass="exit" presetSubtype="0" fill="hold" grpId="0" nodeType="withEffect">
                                  <p:stCondLst>
                                    <p:cond delay="0"/>
                                  </p:stCondLst>
                                  <p:childTnLst>
                                    <p:animEffect transition="out" filter="fade">
                                      <p:cBhvr>
                                        <p:cTn id="266" dur="1000"/>
                                        <p:tgtEl>
                                          <p:spTgt spid="57"/>
                                        </p:tgtEl>
                                      </p:cBhvr>
                                    </p:animEffect>
                                    <p:anim calcmode="lin" valueType="num">
                                      <p:cBhvr>
                                        <p:cTn id="267" dur="1000"/>
                                        <p:tgtEl>
                                          <p:spTgt spid="57"/>
                                        </p:tgtEl>
                                        <p:attrNameLst>
                                          <p:attrName>ppt_x</p:attrName>
                                        </p:attrNameLst>
                                      </p:cBhvr>
                                      <p:tavLst>
                                        <p:tav tm="0">
                                          <p:val>
                                            <p:strVal val="ppt_x"/>
                                          </p:val>
                                        </p:tav>
                                        <p:tav tm="100000">
                                          <p:val>
                                            <p:strVal val="ppt_x"/>
                                          </p:val>
                                        </p:tav>
                                      </p:tavLst>
                                    </p:anim>
                                    <p:anim calcmode="lin" valueType="num">
                                      <p:cBhvr>
                                        <p:cTn id="268" dur="1000"/>
                                        <p:tgtEl>
                                          <p:spTgt spid="57"/>
                                        </p:tgtEl>
                                        <p:attrNameLst>
                                          <p:attrName>ppt_y</p:attrName>
                                        </p:attrNameLst>
                                      </p:cBhvr>
                                      <p:tavLst>
                                        <p:tav tm="0">
                                          <p:val>
                                            <p:strVal val="ppt_y"/>
                                          </p:val>
                                        </p:tav>
                                        <p:tav tm="100000">
                                          <p:val>
                                            <p:strVal val="ppt_y+.1"/>
                                          </p:val>
                                        </p:tav>
                                      </p:tavLst>
                                    </p:anim>
                                    <p:set>
                                      <p:cBhvr>
                                        <p:cTn id="269" dur="1" fill="hold">
                                          <p:stCondLst>
                                            <p:cond delay="999"/>
                                          </p:stCondLst>
                                        </p:cTn>
                                        <p:tgtEl>
                                          <p:spTgt spid="57"/>
                                        </p:tgtEl>
                                        <p:attrNameLst>
                                          <p:attrName>style.visibility</p:attrName>
                                        </p:attrNameLst>
                                      </p:cBhvr>
                                      <p:to>
                                        <p:strVal val="hidden"/>
                                      </p:to>
                                    </p:set>
                                  </p:childTnLst>
                                </p:cTn>
                              </p:par>
                              <p:par>
                                <p:cTn id="270" presetID="42" presetClass="exit" presetSubtype="0" fill="hold" grpId="0" nodeType="withEffect">
                                  <p:stCondLst>
                                    <p:cond delay="0"/>
                                  </p:stCondLst>
                                  <p:childTnLst>
                                    <p:animEffect transition="out" filter="fade">
                                      <p:cBhvr>
                                        <p:cTn id="271" dur="1000"/>
                                        <p:tgtEl>
                                          <p:spTgt spid="58"/>
                                        </p:tgtEl>
                                      </p:cBhvr>
                                    </p:animEffect>
                                    <p:anim calcmode="lin" valueType="num">
                                      <p:cBhvr>
                                        <p:cTn id="272" dur="1000"/>
                                        <p:tgtEl>
                                          <p:spTgt spid="58"/>
                                        </p:tgtEl>
                                        <p:attrNameLst>
                                          <p:attrName>ppt_x</p:attrName>
                                        </p:attrNameLst>
                                      </p:cBhvr>
                                      <p:tavLst>
                                        <p:tav tm="0">
                                          <p:val>
                                            <p:strVal val="ppt_x"/>
                                          </p:val>
                                        </p:tav>
                                        <p:tav tm="100000">
                                          <p:val>
                                            <p:strVal val="ppt_x"/>
                                          </p:val>
                                        </p:tav>
                                      </p:tavLst>
                                    </p:anim>
                                    <p:anim calcmode="lin" valueType="num">
                                      <p:cBhvr>
                                        <p:cTn id="273" dur="1000"/>
                                        <p:tgtEl>
                                          <p:spTgt spid="58"/>
                                        </p:tgtEl>
                                        <p:attrNameLst>
                                          <p:attrName>ppt_y</p:attrName>
                                        </p:attrNameLst>
                                      </p:cBhvr>
                                      <p:tavLst>
                                        <p:tav tm="0">
                                          <p:val>
                                            <p:strVal val="ppt_y"/>
                                          </p:val>
                                        </p:tav>
                                        <p:tav tm="100000">
                                          <p:val>
                                            <p:strVal val="ppt_y+.1"/>
                                          </p:val>
                                        </p:tav>
                                      </p:tavLst>
                                    </p:anim>
                                    <p:set>
                                      <p:cBhvr>
                                        <p:cTn id="274" dur="1" fill="hold">
                                          <p:stCondLst>
                                            <p:cond delay="999"/>
                                          </p:stCondLst>
                                        </p:cTn>
                                        <p:tgtEl>
                                          <p:spTgt spid="58"/>
                                        </p:tgtEl>
                                        <p:attrNameLst>
                                          <p:attrName>style.visibility</p:attrName>
                                        </p:attrNameLst>
                                      </p:cBhvr>
                                      <p:to>
                                        <p:strVal val="hidden"/>
                                      </p:to>
                                    </p:set>
                                  </p:childTnLst>
                                </p:cTn>
                              </p:par>
                              <p:par>
                                <p:cTn id="275" presetID="42" presetClass="exit" presetSubtype="0" fill="hold" grpId="0" nodeType="withEffect">
                                  <p:stCondLst>
                                    <p:cond delay="0"/>
                                  </p:stCondLst>
                                  <p:childTnLst>
                                    <p:animEffect transition="out" filter="fade">
                                      <p:cBhvr>
                                        <p:cTn id="276" dur="1000"/>
                                        <p:tgtEl>
                                          <p:spTgt spid="59"/>
                                        </p:tgtEl>
                                      </p:cBhvr>
                                    </p:animEffect>
                                    <p:anim calcmode="lin" valueType="num">
                                      <p:cBhvr>
                                        <p:cTn id="277" dur="1000"/>
                                        <p:tgtEl>
                                          <p:spTgt spid="59"/>
                                        </p:tgtEl>
                                        <p:attrNameLst>
                                          <p:attrName>ppt_x</p:attrName>
                                        </p:attrNameLst>
                                      </p:cBhvr>
                                      <p:tavLst>
                                        <p:tav tm="0">
                                          <p:val>
                                            <p:strVal val="ppt_x"/>
                                          </p:val>
                                        </p:tav>
                                        <p:tav tm="100000">
                                          <p:val>
                                            <p:strVal val="ppt_x"/>
                                          </p:val>
                                        </p:tav>
                                      </p:tavLst>
                                    </p:anim>
                                    <p:anim calcmode="lin" valueType="num">
                                      <p:cBhvr>
                                        <p:cTn id="278" dur="1000"/>
                                        <p:tgtEl>
                                          <p:spTgt spid="59"/>
                                        </p:tgtEl>
                                        <p:attrNameLst>
                                          <p:attrName>ppt_y</p:attrName>
                                        </p:attrNameLst>
                                      </p:cBhvr>
                                      <p:tavLst>
                                        <p:tav tm="0">
                                          <p:val>
                                            <p:strVal val="ppt_y"/>
                                          </p:val>
                                        </p:tav>
                                        <p:tav tm="100000">
                                          <p:val>
                                            <p:strVal val="ppt_y+.1"/>
                                          </p:val>
                                        </p:tav>
                                      </p:tavLst>
                                    </p:anim>
                                    <p:set>
                                      <p:cBhvr>
                                        <p:cTn id="279" dur="1" fill="hold">
                                          <p:stCondLst>
                                            <p:cond delay="999"/>
                                          </p:stCondLst>
                                        </p:cTn>
                                        <p:tgtEl>
                                          <p:spTgt spid="59"/>
                                        </p:tgtEl>
                                        <p:attrNameLst>
                                          <p:attrName>style.visibility</p:attrName>
                                        </p:attrNameLst>
                                      </p:cBhvr>
                                      <p:to>
                                        <p:strVal val="hidden"/>
                                      </p:to>
                                    </p:set>
                                  </p:childTnLst>
                                </p:cTn>
                              </p:par>
                              <p:par>
                                <p:cTn id="280" presetID="42" presetClass="exit" presetSubtype="0" fill="hold" grpId="0" nodeType="withEffect">
                                  <p:stCondLst>
                                    <p:cond delay="0"/>
                                  </p:stCondLst>
                                  <p:childTnLst>
                                    <p:animEffect transition="out" filter="fade">
                                      <p:cBhvr>
                                        <p:cTn id="281" dur="1000"/>
                                        <p:tgtEl>
                                          <p:spTgt spid="60"/>
                                        </p:tgtEl>
                                      </p:cBhvr>
                                    </p:animEffect>
                                    <p:anim calcmode="lin" valueType="num">
                                      <p:cBhvr>
                                        <p:cTn id="282" dur="1000"/>
                                        <p:tgtEl>
                                          <p:spTgt spid="60"/>
                                        </p:tgtEl>
                                        <p:attrNameLst>
                                          <p:attrName>ppt_x</p:attrName>
                                        </p:attrNameLst>
                                      </p:cBhvr>
                                      <p:tavLst>
                                        <p:tav tm="0">
                                          <p:val>
                                            <p:strVal val="ppt_x"/>
                                          </p:val>
                                        </p:tav>
                                        <p:tav tm="100000">
                                          <p:val>
                                            <p:strVal val="ppt_x"/>
                                          </p:val>
                                        </p:tav>
                                      </p:tavLst>
                                    </p:anim>
                                    <p:anim calcmode="lin" valueType="num">
                                      <p:cBhvr>
                                        <p:cTn id="283" dur="1000"/>
                                        <p:tgtEl>
                                          <p:spTgt spid="60"/>
                                        </p:tgtEl>
                                        <p:attrNameLst>
                                          <p:attrName>ppt_y</p:attrName>
                                        </p:attrNameLst>
                                      </p:cBhvr>
                                      <p:tavLst>
                                        <p:tav tm="0">
                                          <p:val>
                                            <p:strVal val="ppt_y"/>
                                          </p:val>
                                        </p:tav>
                                        <p:tav tm="100000">
                                          <p:val>
                                            <p:strVal val="ppt_y+.1"/>
                                          </p:val>
                                        </p:tav>
                                      </p:tavLst>
                                    </p:anim>
                                    <p:set>
                                      <p:cBhvr>
                                        <p:cTn id="284" dur="1" fill="hold">
                                          <p:stCondLst>
                                            <p:cond delay="999"/>
                                          </p:stCondLst>
                                        </p:cTn>
                                        <p:tgtEl>
                                          <p:spTgt spid="60"/>
                                        </p:tgtEl>
                                        <p:attrNameLst>
                                          <p:attrName>style.visibility</p:attrName>
                                        </p:attrNameLst>
                                      </p:cBhvr>
                                      <p:to>
                                        <p:strVal val="hidden"/>
                                      </p:to>
                                    </p:set>
                                  </p:childTnLst>
                                </p:cTn>
                              </p:par>
                              <p:par>
                                <p:cTn id="285" presetID="42" presetClass="exit" presetSubtype="0" fill="hold" grpId="0" nodeType="withEffect">
                                  <p:stCondLst>
                                    <p:cond delay="0"/>
                                  </p:stCondLst>
                                  <p:childTnLst>
                                    <p:animEffect transition="out" filter="fade">
                                      <p:cBhvr>
                                        <p:cTn id="286" dur="1000"/>
                                        <p:tgtEl>
                                          <p:spTgt spid="61"/>
                                        </p:tgtEl>
                                      </p:cBhvr>
                                    </p:animEffect>
                                    <p:anim calcmode="lin" valueType="num">
                                      <p:cBhvr>
                                        <p:cTn id="287" dur="1000"/>
                                        <p:tgtEl>
                                          <p:spTgt spid="61"/>
                                        </p:tgtEl>
                                        <p:attrNameLst>
                                          <p:attrName>ppt_x</p:attrName>
                                        </p:attrNameLst>
                                      </p:cBhvr>
                                      <p:tavLst>
                                        <p:tav tm="0">
                                          <p:val>
                                            <p:strVal val="ppt_x"/>
                                          </p:val>
                                        </p:tav>
                                        <p:tav tm="100000">
                                          <p:val>
                                            <p:strVal val="ppt_x"/>
                                          </p:val>
                                        </p:tav>
                                      </p:tavLst>
                                    </p:anim>
                                    <p:anim calcmode="lin" valueType="num">
                                      <p:cBhvr>
                                        <p:cTn id="288" dur="1000"/>
                                        <p:tgtEl>
                                          <p:spTgt spid="61"/>
                                        </p:tgtEl>
                                        <p:attrNameLst>
                                          <p:attrName>ppt_y</p:attrName>
                                        </p:attrNameLst>
                                      </p:cBhvr>
                                      <p:tavLst>
                                        <p:tav tm="0">
                                          <p:val>
                                            <p:strVal val="ppt_y"/>
                                          </p:val>
                                        </p:tav>
                                        <p:tav tm="100000">
                                          <p:val>
                                            <p:strVal val="ppt_y+.1"/>
                                          </p:val>
                                        </p:tav>
                                      </p:tavLst>
                                    </p:anim>
                                    <p:set>
                                      <p:cBhvr>
                                        <p:cTn id="289" dur="1" fill="hold">
                                          <p:stCondLst>
                                            <p:cond delay="999"/>
                                          </p:stCondLst>
                                        </p:cTn>
                                        <p:tgtEl>
                                          <p:spTgt spid="61"/>
                                        </p:tgtEl>
                                        <p:attrNameLst>
                                          <p:attrName>style.visibility</p:attrName>
                                        </p:attrNameLst>
                                      </p:cBhvr>
                                      <p:to>
                                        <p:strVal val="hidden"/>
                                      </p:to>
                                    </p:set>
                                  </p:childTnLst>
                                </p:cTn>
                              </p:par>
                              <p:par>
                                <p:cTn id="290" presetID="42" presetClass="exit" presetSubtype="0" fill="hold" grpId="0" nodeType="withEffect">
                                  <p:stCondLst>
                                    <p:cond delay="0"/>
                                  </p:stCondLst>
                                  <p:childTnLst>
                                    <p:animEffect transition="out" filter="fade">
                                      <p:cBhvr>
                                        <p:cTn id="291" dur="1000"/>
                                        <p:tgtEl>
                                          <p:spTgt spid="62"/>
                                        </p:tgtEl>
                                      </p:cBhvr>
                                    </p:animEffect>
                                    <p:anim calcmode="lin" valueType="num">
                                      <p:cBhvr>
                                        <p:cTn id="292" dur="1000"/>
                                        <p:tgtEl>
                                          <p:spTgt spid="62"/>
                                        </p:tgtEl>
                                        <p:attrNameLst>
                                          <p:attrName>ppt_x</p:attrName>
                                        </p:attrNameLst>
                                      </p:cBhvr>
                                      <p:tavLst>
                                        <p:tav tm="0">
                                          <p:val>
                                            <p:strVal val="ppt_x"/>
                                          </p:val>
                                        </p:tav>
                                        <p:tav tm="100000">
                                          <p:val>
                                            <p:strVal val="ppt_x"/>
                                          </p:val>
                                        </p:tav>
                                      </p:tavLst>
                                    </p:anim>
                                    <p:anim calcmode="lin" valueType="num">
                                      <p:cBhvr>
                                        <p:cTn id="293" dur="1000"/>
                                        <p:tgtEl>
                                          <p:spTgt spid="62"/>
                                        </p:tgtEl>
                                        <p:attrNameLst>
                                          <p:attrName>ppt_y</p:attrName>
                                        </p:attrNameLst>
                                      </p:cBhvr>
                                      <p:tavLst>
                                        <p:tav tm="0">
                                          <p:val>
                                            <p:strVal val="ppt_y"/>
                                          </p:val>
                                        </p:tav>
                                        <p:tav tm="100000">
                                          <p:val>
                                            <p:strVal val="ppt_y+.1"/>
                                          </p:val>
                                        </p:tav>
                                      </p:tavLst>
                                    </p:anim>
                                    <p:set>
                                      <p:cBhvr>
                                        <p:cTn id="294" dur="1" fill="hold">
                                          <p:stCondLst>
                                            <p:cond delay="999"/>
                                          </p:stCondLst>
                                        </p:cTn>
                                        <p:tgtEl>
                                          <p:spTgt spid="62"/>
                                        </p:tgtEl>
                                        <p:attrNameLst>
                                          <p:attrName>style.visibility</p:attrName>
                                        </p:attrNameLst>
                                      </p:cBhvr>
                                      <p:to>
                                        <p:strVal val="hidden"/>
                                      </p:to>
                                    </p:set>
                                  </p:childTnLst>
                                </p:cTn>
                              </p:par>
                              <p:par>
                                <p:cTn id="295" presetID="42" presetClass="exit" presetSubtype="0" fill="hold" grpId="0" nodeType="withEffect">
                                  <p:stCondLst>
                                    <p:cond delay="0"/>
                                  </p:stCondLst>
                                  <p:childTnLst>
                                    <p:animEffect transition="out" filter="fade">
                                      <p:cBhvr>
                                        <p:cTn id="296" dur="1000"/>
                                        <p:tgtEl>
                                          <p:spTgt spid="63"/>
                                        </p:tgtEl>
                                      </p:cBhvr>
                                    </p:animEffect>
                                    <p:anim calcmode="lin" valueType="num">
                                      <p:cBhvr>
                                        <p:cTn id="297" dur="1000"/>
                                        <p:tgtEl>
                                          <p:spTgt spid="63"/>
                                        </p:tgtEl>
                                        <p:attrNameLst>
                                          <p:attrName>ppt_x</p:attrName>
                                        </p:attrNameLst>
                                      </p:cBhvr>
                                      <p:tavLst>
                                        <p:tav tm="0">
                                          <p:val>
                                            <p:strVal val="ppt_x"/>
                                          </p:val>
                                        </p:tav>
                                        <p:tav tm="100000">
                                          <p:val>
                                            <p:strVal val="ppt_x"/>
                                          </p:val>
                                        </p:tav>
                                      </p:tavLst>
                                    </p:anim>
                                    <p:anim calcmode="lin" valueType="num">
                                      <p:cBhvr>
                                        <p:cTn id="298" dur="1000"/>
                                        <p:tgtEl>
                                          <p:spTgt spid="63"/>
                                        </p:tgtEl>
                                        <p:attrNameLst>
                                          <p:attrName>ppt_y</p:attrName>
                                        </p:attrNameLst>
                                      </p:cBhvr>
                                      <p:tavLst>
                                        <p:tav tm="0">
                                          <p:val>
                                            <p:strVal val="ppt_y"/>
                                          </p:val>
                                        </p:tav>
                                        <p:tav tm="100000">
                                          <p:val>
                                            <p:strVal val="ppt_y+.1"/>
                                          </p:val>
                                        </p:tav>
                                      </p:tavLst>
                                    </p:anim>
                                    <p:set>
                                      <p:cBhvr>
                                        <p:cTn id="299" dur="1" fill="hold">
                                          <p:stCondLst>
                                            <p:cond delay="999"/>
                                          </p:stCondLst>
                                        </p:cTn>
                                        <p:tgtEl>
                                          <p:spTgt spid="63"/>
                                        </p:tgtEl>
                                        <p:attrNameLst>
                                          <p:attrName>style.visibility</p:attrName>
                                        </p:attrNameLst>
                                      </p:cBhvr>
                                      <p:to>
                                        <p:strVal val="hidden"/>
                                      </p:to>
                                    </p:set>
                                  </p:childTnLst>
                                </p:cTn>
                              </p:par>
                              <p:par>
                                <p:cTn id="300" presetID="42" presetClass="exit" presetSubtype="0" fill="hold" grpId="0" nodeType="withEffect">
                                  <p:stCondLst>
                                    <p:cond delay="0"/>
                                  </p:stCondLst>
                                  <p:childTnLst>
                                    <p:animEffect transition="out" filter="fade">
                                      <p:cBhvr>
                                        <p:cTn id="301" dur="1000"/>
                                        <p:tgtEl>
                                          <p:spTgt spid="64"/>
                                        </p:tgtEl>
                                      </p:cBhvr>
                                    </p:animEffect>
                                    <p:anim calcmode="lin" valueType="num">
                                      <p:cBhvr>
                                        <p:cTn id="302" dur="1000"/>
                                        <p:tgtEl>
                                          <p:spTgt spid="64"/>
                                        </p:tgtEl>
                                        <p:attrNameLst>
                                          <p:attrName>ppt_x</p:attrName>
                                        </p:attrNameLst>
                                      </p:cBhvr>
                                      <p:tavLst>
                                        <p:tav tm="0">
                                          <p:val>
                                            <p:strVal val="ppt_x"/>
                                          </p:val>
                                        </p:tav>
                                        <p:tav tm="100000">
                                          <p:val>
                                            <p:strVal val="ppt_x"/>
                                          </p:val>
                                        </p:tav>
                                      </p:tavLst>
                                    </p:anim>
                                    <p:anim calcmode="lin" valueType="num">
                                      <p:cBhvr>
                                        <p:cTn id="303" dur="1000"/>
                                        <p:tgtEl>
                                          <p:spTgt spid="64"/>
                                        </p:tgtEl>
                                        <p:attrNameLst>
                                          <p:attrName>ppt_y</p:attrName>
                                        </p:attrNameLst>
                                      </p:cBhvr>
                                      <p:tavLst>
                                        <p:tav tm="0">
                                          <p:val>
                                            <p:strVal val="ppt_y"/>
                                          </p:val>
                                        </p:tav>
                                        <p:tav tm="100000">
                                          <p:val>
                                            <p:strVal val="ppt_y+.1"/>
                                          </p:val>
                                        </p:tav>
                                      </p:tavLst>
                                    </p:anim>
                                    <p:set>
                                      <p:cBhvr>
                                        <p:cTn id="304" dur="1" fill="hold">
                                          <p:stCondLst>
                                            <p:cond delay="999"/>
                                          </p:stCondLst>
                                        </p:cTn>
                                        <p:tgtEl>
                                          <p:spTgt spid="64"/>
                                        </p:tgtEl>
                                        <p:attrNameLst>
                                          <p:attrName>style.visibility</p:attrName>
                                        </p:attrNameLst>
                                      </p:cBhvr>
                                      <p:to>
                                        <p:strVal val="hidden"/>
                                      </p:to>
                                    </p:set>
                                  </p:childTnLst>
                                </p:cTn>
                              </p:par>
                              <p:par>
                                <p:cTn id="305" presetID="42" presetClass="exit" presetSubtype="0" fill="hold" grpId="0" nodeType="withEffect">
                                  <p:stCondLst>
                                    <p:cond delay="0"/>
                                  </p:stCondLst>
                                  <p:childTnLst>
                                    <p:animEffect transition="out" filter="fade">
                                      <p:cBhvr>
                                        <p:cTn id="306" dur="1000"/>
                                        <p:tgtEl>
                                          <p:spTgt spid="65"/>
                                        </p:tgtEl>
                                      </p:cBhvr>
                                    </p:animEffect>
                                    <p:anim calcmode="lin" valueType="num">
                                      <p:cBhvr>
                                        <p:cTn id="307" dur="1000"/>
                                        <p:tgtEl>
                                          <p:spTgt spid="65"/>
                                        </p:tgtEl>
                                        <p:attrNameLst>
                                          <p:attrName>ppt_x</p:attrName>
                                        </p:attrNameLst>
                                      </p:cBhvr>
                                      <p:tavLst>
                                        <p:tav tm="0">
                                          <p:val>
                                            <p:strVal val="ppt_x"/>
                                          </p:val>
                                        </p:tav>
                                        <p:tav tm="100000">
                                          <p:val>
                                            <p:strVal val="ppt_x"/>
                                          </p:val>
                                        </p:tav>
                                      </p:tavLst>
                                    </p:anim>
                                    <p:anim calcmode="lin" valueType="num">
                                      <p:cBhvr>
                                        <p:cTn id="308" dur="1000"/>
                                        <p:tgtEl>
                                          <p:spTgt spid="65"/>
                                        </p:tgtEl>
                                        <p:attrNameLst>
                                          <p:attrName>ppt_y</p:attrName>
                                        </p:attrNameLst>
                                      </p:cBhvr>
                                      <p:tavLst>
                                        <p:tav tm="0">
                                          <p:val>
                                            <p:strVal val="ppt_y"/>
                                          </p:val>
                                        </p:tav>
                                        <p:tav tm="100000">
                                          <p:val>
                                            <p:strVal val="ppt_y+.1"/>
                                          </p:val>
                                        </p:tav>
                                      </p:tavLst>
                                    </p:anim>
                                    <p:set>
                                      <p:cBhvr>
                                        <p:cTn id="309" dur="1" fill="hold">
                                          <p:stCondLst>
                                            <p:cond delay="999"/>
                                          </p:stCondLst>
                                        </p:cTn>
                                        <p:tgtEl>
                                          <p:spTgt spid="65"/>
                                        </p:tgtEl>
                                        <p:attrNameLst>
                                          <p:attrName>style.visibility</p:attrName>
                                        </p:attrNameLst>
                                      </p:cBhvr>
                                      <p:to>
                                        <p:strVal val="hidden"/>
                                      </p:to>
                                    </p:set>
                                  </p:childTnLst>
                                </p:cTn>
                              </p:par>
                              <p:par>
                                <p:cTn id="310" presetID="42" presetClass="exit" presetSubtype="0" fill="hold" grpId="0" nodeType="withEffect">
                                  <p:stCondLst>
                                    <p:cond delay="0"/>
                                  </p:stCondLst>
                                  <p:childTnLst>
                                    <p:animEffect transition="out" filter="fade">
                                      <p:cBhvr>
                                        <p:cTn id="311" dur="1000"/>
                                        <p:tgtEl>
                                          <p:spTgt spid="66"/>
                                        </p:tgtEl>
                                      </p:cBhvr>
                                    </p:animEffect>
                                    <p:anim calcmode="lin" valueType="num">
                                      <p:cBhvr>
                                        <p:cTn id="312" dur="1000"/>
                                        <p:tgtEl>
                                          <p:spTgt spid="66"/>
                                        </p:tgtEl>
                                        <p:attrNameLst>
                                          <p:attrName>ppt_x</p:attrName>
                                        </p:attrNameLst>
                                      </p:cBhvr>
                                      <p:tavLst>
                                        <p:tav tm="0">
                                          <p:val>
                                            <p:strVal val="ppt_x"/>
                                          </p:val>
                                        </p:tav>
                                        <p:tav tm="100000">
                                          <p:val>
                                            <p:strVal val="ppt_x"/>
                                          </p:val>
                                        </p:tav>
                                      </p:tavLst>
                                    </p:anim>
                                    <p:anim calcmode="lin" valueType="num">
                                      <p:cBhvr>
                                        <p:cTn id="313" dur="1000"/>
                                        <p:tgtEl>
                                          <p:spTgt spid="66"/>
                                        </p:tgtEl>
                                        <p:attrNameLst>
                                          <p:attrName>ppt_y</p:attrName>
                                        </p:attrNameLst>
                                      </p:cBhvr>
                                      <p:tavLst>
                                        <p:tav tm="0">
                                          <p:val>
                                            <p:strVal val="ppt_y"/>
                                          </p:val>
                                        </p:tav>
                                        <p:tav tm="100000">
                                          <p:val>
                                            <p:strVal val="ppt_y+.1"/>
                                          </p:val>
                                        </p:tav>
                                      </p:tavLst>
                                    </p:anim>
                                    <p:set>
                                      <p:cBhvr>
                                        <p:cTn id="314" dur="1" fill="hold">
                                          <p:stCondLst>
                                            <p:cond delay="999"/>
                                          </p:stCondLst>
                                        </p:cTn>
                                        <p:tgtEl>
                                          <p:spTgt spid="66"/>
                                        </p:tgtEl>
                                        <p:attrNameLst>
                                          <p:attrName>style.visibility</p:attrName>
                                        </p:attrNameLst>
                                      </p:cBhvr>
                                      <p:to>
                                        <p:strVal val="hidden"/>
                                      </p:to>
                                    </p:set>
                                  </p:childTnLst>
                                </p:cTn>
                              </p:par>
                              <p:par>
                                <p:cTn id="315" presetID="42" presetClass="exit" presetSubtype="0" fill="hold" grpId="0" nodeType="withEffect">
                                  <p:stCondLst>
                                    <p:cond delay="0"/>
                                  </p:stCondLst>
                                  <p:childTnLst>
                                    <p:animEffect transition="out" filter="fade">
                                      <p:cBhvr>
                                        <p:cTn id="316" dur="1000"/>
                                        <p:tgtEl>
                                          <p:spTgt spid="67"/>
                                        </p:tgtEl>
                                      </p:cBhvr>
                                    </p:animEffect>
                                    <p:anim calcmode="lin" valueType="num">
                                      <p:cBhvr>
                                        <p:cTn id="317" dur="1000"/>
                                        <p:tgtEl>
                                          <p:spTgt spid="67"/>
                                        </p:tgtEl>
                                        <p:attrNameLst>
                                          <p:attrName>ppt_x</p:attrName>
                                        </p:attrNameLst>
                                      </p:cBhvr>
                                      <p:tavLst>
                                        <p:tav tm="0">
                                          <p:val>
                                            <p:strVal val="ppt_x"/>
                                          </p:val>
                                        </p:tav>
                                        <p:tav tm="100000">
                                          <p:val>
                                            <p:strVal val="ppt_x"/>
                                          </p:val>
                                        </p:tav>
                                      </p:tavLst>
                                    </p:anim>
                                    <p:anim calcmode="lin" valueType="num">
                                      <p:cBhvr>
                                        <p:cTn id="318" dur="1000"/>
                                        <p:tgtEl>
                                          <p:spTgt spid="67"/>
                                        </p:tgtEl>
                                        <p:attrNameLst>
                                          <p:attrName>ppt_y</p:attrName>
                                        </p:attrNameLst>
                                      </p:cBhvr>
                                      <p:tavLst>
                                        <p:tav tm="0">
                                          <p:val>
                                            <p:strVal val="ppt_y"/>
                                          </p:val>
                                        </p:tav>
                                        <p:tav tm="100000">
                                          <p:val>
                                            <p:strVal val="ppt_y+.1"/>
                                          </p:val>
                                        </p:tav>
                                      </p:tavLst>
                                    </p:anim>
                                    <p:set>
                                      <p:cBhvr>
                                        <p:cTn id="319" dur="1" fill="hold">
                                          <p:stCondLst>
                                            <p:cond delay="999"/>
                                          </p:stCondLst>
                                        </p:cTn>
                                        <p:tgtEl>
                                          <p:spTgt spid="67"/>
                                        </p:tgtEl>
                                        <p:attrNameLst>
                                          <p:attrName>style.visibility</p:attrName>
                                        </p:attrNameLst>
                                      </p:cBhvr>
                                      <p:to>
                                        <p:strVal val="hidden"/>
                                      </p:to>
                                    </p:set>
                                  </p:childTnLst>
                                </p:cTn>
                              </p:par>
                              <p:par>
                                <p:cTn id="320" presetID="42" presetClass="exit" presetSubtype="0" fill="hold" grpId="0" nodeType="withEffect">
                                  <p:stCondLst>
                                    <p:cond delay="0"/>
                                  </p:stCondLst>
                                  <p:childTnLst>
                                    <p:animEffect transition="out" filter="fade">
                                      <p:cBhvr>
                                        <p:cTn id="321" dur="1000"/>
                                        <p:tgtEl>
                                          <p:spTgt spid="68"/>
                                        </p:tgtEl>
                                      </p:cBhvr>
                                    </p:animEffect>
                                    <p:anim calcmode="lin" valueType="num">
                                      <p:cBhvr>
                                        <p:cTn id="322" dur="1000"/>
                                        <p:tgtEl>
                                          <p:spTgt spid="68"/>
                                        </p:tgtEl>
                                        <p:attrNameLst>
                                          <p:attrName>ppt_x</p:attrName>
                                        </p:attrNameLst>
                                      </p:cBhvr>
                                      <p:tavLst>
                                        <p:tav tm="0">
                                          <p:val>
                                            <p:strVal val="ppt_x"/>
                                          </p:val>
                                        </p:tav>
                                        <p:tav tm="100000">
                                          <p:val>
                                            <p:strVal val="ppt_x"/>
                                          </p:val>
                                        </p:tav>
                                      </p:tavLst>
                                    </p:anim>
                                    <p:anim calcmode="lin" valueType="num">
                                      <p:cBhvr>
                                        <p:cTn id="323" dur="1000"/>
                                        <p:tgtEl>
                                          <p:spTgt spid="68"/>
                                        </p:tgtEl>
                                        <p:attrNameLst>
                                          <p:attrName>ppt_y</p:attrName>
                                        </p:attrNameLst>
                                      </p:cBhvr>
                                      <p:tavLst>
                                        <p:tav tm="0">
                                          <p:val>
                                            <p:strVal val="ppt_y"/>
                                          </p:val>
                                        </p:tav>
                                        <p:tav tm="100000">
                                          <p:val>
                                            <p:strVal val="ppt_y+.1"/>
                                          </p:val>
                                        </p:tav>
                                      </p:tavLst>
                                    </p:anim>
                                    <p:set>
                                      <p:cBhvr>
                                        <p:cTn id="324" dur="1" fill="hold">
                                          <p:stCondLst>
                                            <p:cond delay="999"/>
                                          </p:stCondLst>
                                        </p:cTn>
                                        <p:tgtEl>
                                          <p:spTgt spid="68"/>
                                        </p:tgtEl>
                                        <p:attrNameLst>
                                          <p:attrName>style.visibility</p:attrName>
                                        </p:attrNameLst>
                                      </p:cBhvr>
                                      <p:to>
                                        <p:strVal val="hidden"/>
                                      </p:to>
                                    </p:set>
                                  </p:childTnLst>
                                </p:cTn>
                              </p:par>
                              <p:par>
                                <p:cTn id="325" presetID="42" presetClass="exit" presetSubtype="0" fill="hold" grpId="0" nodeType="withEffect">
                                  <p:stCondLst>
                                    <p:cond delay="0"/>
                                  </p:stCondLst>
                                  <p:childTnLst>
                                    <p:animEffect transition="out" filter="fade">
                                      <p:cBhvr>
                                        <p:cTn id="326" dur="1000"/>
                                        <p:tgtEl>
                                          <p:spTgt spid="69"/>
                                        </p:tgtEl>
                                      </p:cBhvr>
                                    </p:animEffect>
                                    <p:anim calcmode="lin" valueType="num">
                                      <p:cBhvr>
                                        <p:cTn id="327" dur="1000"/>
                                        <p:tgtEl>
                                          <p:spTgt spid="69"/>
                                        </p:tgtEl>
                                        <p:attrNameLst>
                                          <p:attrName>ppt_x</p:attrName>
                                        </p:attrNameLst>
                                      </p:cBhvr>
                                      <p:tavLst>
                                        <p:tav tm="0">
                                          <p:val>
                                            <p:strVal val="ppt_x"/>
                                          </p:val>
                                        </p:tav>
                                        <p:tav tm="100000">
                                          <p:val>
                                            <p:strVal val="ppt_x"/>
                                          </p:val>
                                        </p:tav>
                                      </p:tavLst>
                                    </p:anim>
                                    <p:anim calcmode="lin" valueType="num">
                                      <p:cBhvr>
                                        <p:cTn id="328" dur="1000"/>
                                        <p:tgtEl>
                                          <p:spTgt spid="69"/>
                                        </p:tgtEl>
                                        <p:attrNameLst>
                                          <p:attrName>ppt_y</p:attrName>
                                        </p:attrNameLst>
                                      </p:cBhvr>
                                      <p:tavLst>
                                        <p:tav tm="0">
                                          <p:val>
                                            <p:strVal val="ppt_y"/>
                                          </p:val>
                                        </p:tav>
                                        <p:tav tm="100000">
                                          <p:val>
                                            <p:strVal val="ppt_y+.1"/>
                                          </p:val>
                                        </p:tav>
                                      </p:tavLst>
                                    </p:anim>
                                    <p:set>
                                      <p:cBhvr>
                                        <p:cTn id="329" dur="1" fill="hold">
                                          <p:stCondLst>
                                            <p:cond delay="999"/>
                                          </p:stCondLst>
                                        </p:cTn>
                                        <p:tgtEl>
                                          <p:spTgt spid="69"/>
                                        </p:tgtEl>
                                        <p:attrNameLst>
                                          <p:attrName>style.visibility</p:attrName>
                                        </p:attrNameLst>
                                      </p:cBhvr>
                                      <p:to>
                                        <p:strVal val="hidden"/>
                                      </p:to>
                                    </p:set>
                                  </p:childTnLst>
                                </p:cTn>
                              </p:par>
                              <p:par>
                                <p:cTn id="330" presetID="42" presetClass="exit" presetSubtype="0" fill="hold" grpId="0" nodeType="withEffect">
                                  <p:stCondLst>
                                    <p:cond delay="0"/>
                                  </p:stCondLst>
                                  <p:childTnLst>
                                    <p:animEffect transition="out" filter="fade">
                                      <p:cBhvr>
                                        <p:cTn id="331" dur="1000"/>
                                        <p:tgtEl>
                                          <p:spTgt spid="70"/>
                                        </p:tgtEl>
                                      </p:cBhvr>
                                    </p:animEffect>
                                    <p:anim calcmode="lin" valueType="num">
                                      <p:cBhvr>
                                        <p:cTn id="332" dur="1000"/>
                                        <p:tgtEl>
                                          <p:spTgt spid="70"/>
                                        </p:tgtEl>
                                        <p:attrNameLst>
                                          <p:attrName>ppt_x</p:attrName>
                                        </p:attrNameLst>
                                      </p:cBhvr>
                                      <p:tavLst>
                                        <p:tav tm="0">
                                          <p:val>
                                            <p:strVal val="ppt_x"/>
                                          </p:val>
                                        </p:tav>
                                        <p:tav tm="100000">
                                          <p:val>
                                            <p:strVal val="ppt_x"/>
                                          </p:val>
                                        </p:tav>
                                      </p:tavLst>
                                    </p:anim>
                                    <p:anim calcmode="lin" valueType="num">
                                      <p:cBhvr>
                                        <p:cTn id="333" dur="1000"/>
                                        <p:tgtEl>
                                          <p:spTgt spid="70"/>
                                        </p:tgtEl>
                                        <p:attrNameLst>
                                          <p:attrName>ppt_y</p:attrName>
                                        </p:attrNameLst>
                                      </p:cBhvr>
                                      <p:tavLst>
                                        <p:tav tm="0">
                                          <p:val>
                                            <p:strVal val="ppt_y"/>
                                          </p:val>
                                        </p:tav>
                                        <p:tav tm="100000">
                                          <p:val>
                                            <p:strVal val="ppt_y+.1"/>
                                          </p:val>
                                        </p:tav>
                                      </p:tavLst>
                                    </p:anim>
                                    <p:set>
                                      <p:cBhvr>
                                        <p:cTn id="334" dur="1" fill="hold">
                                          <p:stCondLst>
                                            <p:cond delay="999"/>
                                          </p:stCondLst>
                                        </p:cTn>
                                        <p:tgtEl>
                                          <p:spTgt spid="70"/>
                                        </p:tgtEl>
                                        <p:attrNameLst>
                                          <p:attrName>style.visibility</p:attrName>
                                        </p:attrNameLst>
                                      </p:cBhvr>
                                      <p:to>
                                        <p:strVal val="hidden"/>
                                      </p:to>
                                    </p:set>
                                  </p:childTnLst>
                                </p:cTn>
                              </p:par>
                              <p:par>
                                <p:cTn id="335" presetID="42" presetClass="exit" presetSubtype="0" fill="hold" grpId="0" nodeType="withEffect">
                                  <p:stCondLst>
                                    <p:cond delay="0"/>
                                  </p:stCondLst>
                                  <p:childTnLst>
                                    <p:animEffect transition="out" filter="fade">
                                      <p:cBhvr>
                                        <p:cTn id="336" dur="1000"/>
                                        <p:tgtEl>
                                          <p:spTgt spid="71"/>
                                        </p:tgtEl>
                                      </p:cBhvr>
                                    </p:animEffect>
                                    <p:anim calcmode="lin" valueType="num">
                                      <p:cBhvr>
                                        <p:cTn id="337" dur="1000"/>
                                        <p:tgtEl>
                                          <p:spTgt spid="71"/>
                                        </p:tgtEl>
                                        <p:attrNameLst>
                                          <p:attrName>ppt_x</p:attrName>
                                        </p:attrNameLst>
                                      </p:cBhvr>
                                      <p:tavLst>
                                        <p:tav tm="0">
                                          <p:val>
                                            <p:strVal val="ppt_x"/>
                                          </p:val>
                                        </p:tav>
                                        <p:tav tm="100000">
                                          <p:val>
                                            <p:strVal val="ppt_x"/>
                                          </p:val>
                                        </p:tav>
                                      </p:tavLst>
                                    </p:anim>
                                    <p:anim calcmode="lin" valueType="num">
                                      <p:cBhvr>
                                        <p:cTn id="338" dur="1000"/>
                                        <p:tgtEl>
                                          <p:spTgt spid="71"/>
                                        </p:tgtEl>
                                        <p:attrNameLst>
                                          <p:attrName>ppt_y</p:attrName>
                                        </p:attrNameLst>
                                      </p:cBhvr>
                                      <p:tavLst>
                                        <p:tav tm="0">
                                          <p:val>
                                            <p:strVal val="ppt_y"/>
                                          </p:val>
                                        </p:tav>
                                        <p:tav tm="100000">
                                          <p:val>
                                            <p:strVal val="ppt_y+.1"/>
                                          </p:val>
                                        </p:tav>
                                      </p:tavLst>
                                    </p:anim>
                                    <p:set>
                                      <p:cBhvr>
                                        <p:cTn id="339" dur="1" fill="hold">
                                          <p:stCondLst>
                                            <p:cond delay="999"/>
                                          </p:stCondLst>
                                        </p:cTn>
                                        <p:tgtEl>
                                          <p:spTgt spid="71"/>
                                        </p:tgtEl>
                                        <p:attrNameLst>
                                          <p:attrName>style.visibility</p:attrName>
                                        </p:attrNameLst>
                                      </p:cBhvr>
                                      <p:to>
                                        <p:strVal val="hidden"/>
                                      </p:to>
                                    </p:set>
                                  </p:childTnLst>
                                </p:cTn>
                              </p:par>
                              <p:par>
                                <p:cTn id="340" presetID="42" presetClass="exit" presetSubtype="0" fill="hold" grpId="0" nodeType="withEffect">
                                  <p:stCondLst>
                                    <p:cond delay="0"/>
                                  </p:stCondLst>
                                  <p:childTnLst>
                                    <p:animEffect transition="out" filter="fade">
                                      <p:cBhvr>
                                        <p:cTn id="341" dur="1000"/>
                                        <p:tgtEl>
                                          <p:spTgt spid="72"/>
                                        </p:tgtEl>
                                      </p:cBhvr>
                                    </p:animEffect>
                                    <p:anim calcmode="lin" valueType="num">
                                      <p:cBhvr>
                                        <p:cTn id="342" dur="1000"/>
                                        <p:tgtEl>
                                          <p:spTgt spid="72"/>
                                        </p:tgtEl>
                                        <p:attrNameLst>
                                          <p:attrName>ppt_x</p:attrName>
                                        </p:attrNameLst>
                                      </p:cBhvr>
                                      <p:tavLst>
                                        <p:tav tm="0">
                                          <p:val>
                                            <p:strVal val="ppt_x"/>
                                          </p:val>
                                        </p:tav>
                                        <p:tav tm="100000">
                                          <p:val>
                                            <p:strVal val="ppt_x"/>
                                          </p:val>
                                        </p:tav>
                                      </p:tavLst>
                                    </p:anim>
                                    <p:anim calcmode="lin" valueType="num">
                                      <p:cBhvr>
                                        <p:cTn id="343" dur="1000"/>
                                        <p:tgtEl>
                                          <p:spTgt spid="72"/>
                                        </p:tgtEl>
                                        <p:attrNameLst>
                                          <p:attrName>ppt_y</p:attrName>
                                        </p:attrNameLst>
                                      </p:cBhvr>
                                      <p:tavLst>
                                        <p:tav tm="0">
                                          <p:val>
                                            <p:strVal val="ppt_y"/>
                                          </p:val>
                                        </p:tav>
                                        <p:tav tm="100000">
                                          <p:val>
                                            <p:strVal val="ppt_y+.1"/>
                                          </p:val>
                                        </p:tav>
                                      </p:tavLst>
                                    </p:anim>
                                    <p:set>
                                      <p:cBhvr>
                                        <p:cTn id="344" dur="1" fill="hold">
                                          <p:stCondLst>
                                            <p:cond delay="999"/>
                                          </p:stCondLst>
                                        </p:cTn>
                                        <p:tgtEl>
                                          <p:spTgt spid="72"/>
                                        </p:tgtEl>
                                        <p:attrNameLst>
                                          <p:attrName>style.visibility</p:attrName>
                                        </p:attrNameLst>
                                      </p:cBhvr>
                                      <p:to>
                                        <p:strVal val="hidden"/>
                                      </p:to>
                                    </p:set>
                                  </p:childTnLst>
                                </p:cTn>
                              </p:par>
                              <p:par>
                                <p:cTn id="345" presetID="42" presetClass="exit" presetSubtype="0" fill="hold" grpId="0" nodeType="withEffect">
                                  <p:stCondLst>
                                    <p:cond delay="0"/>
                                  </p:stCondLst>
                                  <p:childTnLst>
                                    <p:animEffect transition="out" filter="fade">
                                      <p:cBhvr>
                                        <p:cTn id="346" dur="1000"/>
                                        <p:tgtEl>
                                          <p:spTgt spid="73"/>
                                        </p:tgtEl>
                                      </p:cBhvr>
                                    </p:animEffect>
                                    <p:anim calcmode="lin" valueType="num">
                                      <p:cBhvr>
                                        <p:cTn id="347" dur="1000"/>
                                        <p:tgtEl>
                                          <p:spTgt spid="73"/>
                                        </p:tgtEl>
                                        <p:attrNameLst>
                                          <p:attrName>ppt_x</p:attrName>
                                        </p:attrNameLst>
                                      </p:cBhvr>
                                      <p:tavLst>
                                        <p:tav tm="0">
                                          <p:val>
                                            <p:strVal val="ppt_x"/>
                                          </p:val>
                                        </p:tav>
                                        <p:tav tm="100000">
                                          <p:val>
                                            <p:strVal val="ppt_x"/>
                                          </p:val>
                                        </p:tav>
                                      </p:tavLst>
                                    </p:anim>
                                    <p:anim calcmode="lin" valueType="num">
                                      <p:cBhvr>
                                        <p:cTn id="348" dur="1000"/>
                                        <p:tgtEl>
                                          <p:spTgt spid="73"/>
                                        </p:tgtEl>
                                        <p:attrNameLst>
                                          <p:attrName>ppt_y</p:attrName>
                                        </p:attrNameLst>
                                      </p:cBhvr>
                                      <p:tavLst>
                                        <p:tav tm="0">
                                          <p:val>
                                            <p:strVal val="ppt_y"/>
                                          </p:val>
                                        </p:tav>
                                        <p:tav tm="100000">
                                          <p:val>
                                            <p:strVal val="ppt_y+.1"/>
                                          </p:val>
                                        </p:tav>
                                      </p:tavLst>
                                    </p:anim>
                                    <p:set>
                                      <p:cBhvr>
                                        <p:cTn id="349" dur="1" fill="hold">
                                          <p:stCondLst>
                                            <p:cond delay="999"/>
                                          </p:stCondLst>
                                        </p:cTn>
                                        <p:tgtEl>
                                          <p:spTgt spid="73"/>
                                        </p:tgtEl>
                                        <p:attrNameLst>
                                          <p:attrName>style.visibility</p:attrName>
                                        </p:attrNameLst>
                                      </p:cBhvr>
                                      <p:to>
                                        <p:strVal val="hidden"/>
                                      </p:to>
                                    </p:set>
                                  </p:childTnLst>
                                </p:cTn>
                              </p:par>
                              <p:par>
                                <p:cTn id="350" presetID="42" presetClass="exit" presetSubtype="0" fill="hold" grpId="0" nodeType="withEffect">
                                  <p:stCondLst>
                                    <p:cond delay="0"/>
                                  </p:stCondLst>
                                  <p:childTnLst>
                                    <p:animEffect transition="out" filter="fade">
                                      <p:cBhvr>
                                        <p:cTn id="351" dur="1000"/>
                                        <p:tgtEl>
                                          <p:spTgt spid="74"/>
                                        </p:tgtEl>
                                      </p:cBhvr>
                                    </p:animEffect>
                                    <p:anim calcmode="lin" valueType="num">
                                      <p:cBhvr>
                                        <p:cTn id="352" dur="1000"/>
                                        <p:tgtEl>
                                          <p:spTgt spid="74"/>
                                        </p:tgtEl>
                                        <p:attrNameLst>
                                          <p:attrName>ppt_x</p:attrName>
                                        </p:attrNameLst>
                                      </p:cBhvr>
                                      <p:tavLst>
                                        <p:tav tm="0">
                                          <p:val>
                                            <p:strVal val="ppt_x"/>
                                          </p:val>
                                        </p:tav>
                                        <p:tav tm="100000">
                                          <p:val>
                                            <p:strVal val="ppt_x"/>
                                          </p:val>
                                        </p:tav>
                                      </p:tavLst>
                                    </p:anim>
                                    <p:anim calcmode="lin" valueType="num">
                                      <p:cBhvr>
                                        <p:cTn id="353" dur="1000"/>
                                        <p:tgtEl>
                                          <p:spTgt spid="74"/>
                                        </p:tgtEl>
                                        <p:attrNameLst>
                                          <p:attrName>ppt_y</p:attrName>
                                        </p:attrNameLst>
                                      </p:cBhvr>
                                      <p:tavLst>
                                        <p:tav tm="0">
                                          <p:val>
                                            <p:strVal val="ppt_y"/>
                                          </p:val>
                                        </p:tav>
                                        <p:tav tm="100000">
                                          <p:val>
                                            <p:strVal val="ppt_y+.1"/>
                                          </p:val>
                                        </p:tav>
                                      </p:tavLst>
                                    </p:anim>
                                    <p:set>
                                      <p:cBhvr>
                                        <p:cTn id="354" dur="1" fill="hold">
                                          <p:stCondLst>
                                            <p:cond delay="999"/>
                                          </p:stCondLst>
                                        </p:cTn>
                                        <p:tgtEl>
                                          <p:spTgt spid="74"/>
                                        </p:tgtEl>
                                        <p:attrNameLst>
                                          <p:attrName>style.visibility</p:attrName>
                                        </p:attrNameLst>
                                      </p:cBhvr>
                                      <p:to>
                                        <p:strVal val="hidden"/>
                                      </p:to>
                                    </p:set>
                                  </p:childTnLst>
                                </p:cTn>
                              </p:par>
                              <p:par>
                                <p:cTn id="355" presetID="42" presetClass="exit" presetSubtype="0" fill="hold" grpId="0" nodeType="withEffect">
                                  <p:stCondLst>
                                    <p:cond delay="0"/>
                                  </p:stCondLst>
                                  <p:childTnLst>
                                    <p:animEffect transition="out" filter="fade">
                                      <p:cBhvr>
                                        <p:cTn id="356" dur="1000"/>
                                        <p:tgtEl>
                                          <p:spTgt spid="75"/>
                                        </p:tgtEl>
                                      </p:cBhvr>
                                    </p:animEffect>
                                    <p:anim calcmode="lin" valueType="num">
                                      <p:cBhvr>
                                        <p:cTn id="357" dur="1000"/>
                                        <p:tgtEl>
                                          <p:spTgt spid="75"/>
                                        </p:tgtEl>
                                        <p:attrNameLst>
                                          <p:attrName>ppt_x</p:attrName>
                                        </p:attrNameLst>
                                      </p:cBhvr>
                                      <p:tavLst>
                                        <p:tav tm="0">
                                          <p:val>
                                            <p:strVal val="ppt_x"/>
                                          </p:val>
                                        </p:tav>
                                        <p:tav tm="100000">
                                          <p:val>
                                            <p:strVal val="ppt_x"/>
                                          </p:val>
                                        </p:tav>
                                      </p:tavLst>
                                    </p:anim>
                                    <p:anim calcmode="lin" valueType="num">
                                      <p:cBhvr>
                                        <p:cTn id="358" dur="1000"/>
                                        <p:tgtEl>
                                          <p:spTgt spid="75"/>
                                        </p:tgtEl>
                                        <p:attrNameLst>
                                          <p:attrName>ppt_y</p:attrName>
                                        </p:attrNameLst>
                                      </p:cBhvr>
                                      <p:tavLst>
                                        <p:tav tm="0">
                                          <p:val>
                                            <p:strVal val="ppt_y"/>
                                          </p:val>
                                        </p:tav>
                                        <p:tav tm="100000">
                                          <p:val>
                                            <p:strVal val="ppt_y+.1"/>
                                          </p:val>
                                        </p:tav>
                                      </p:tavLst>
                                    </p:anim>
                                    <p:set>
                                      <p:cBhvr>
                                        <p:cTn id="359" dur="1" fill="hold">
                                          <p:stCondLst>
                                            <p:cond delay="999"/>
                                          </p:stCondLst>
                                        </p:cTn>
                                        <p:tgtEl>
                                          <p:spTgt spid="75"/>
                                        </p:tgtEl>
                                        <p:attrNameLst>
                                          <p:attrName>style.visibility</p:attrName>
                                        </p:attrNameLst>
                                      </p:cBhvr>
                                      <p:to>
                                        <p:strVal val="hidden"/>
                                      </p:to>
                                    </p:set>
                                  </p:childTnLst>
                                </p:cTn>
                              </p:par>
                              <p:par>
                                <p:cTn id="360" presetID="42" presetClass="exit" presetSubtype="0" fill="hold" grpId="0" nodeType="withEffect">
                                  <p:stCondLst>
                                    <p:cond delay="0"/>
                                  </p:stCondLst>
                                  <p:childTnLst>
                                    <p:animEffect transition="out" filter="fade">
                                      <p:cBhvr>
                                        <p:cTn id="361" dur="1000"/>
                                        <p:tgtEl>
                                          <p:spTgt spid="76"/>
                                        </p:tgtEl>
                                      </p:cBhvr>
                                    </p:animEffect>
                                    <p:anim calcmode="lin" valueType="num">
                                      <p:cBhvr>
                                        <p:cTn id="362" dur="1000"/>
                                        <p:tgtEl>
                                          <p:spTgt spid="76"/>
                                        </p:tgtEl>
                                        <p:attrNameLst>
                                          <p:attrName>ppt_x</p:attrName>
                                        </p:attrNameLst>
                                      </p:cBhvr>
                                      <p:tavLst>
                                        <p:tav tm="0">
                                          <p:val>
                                            <p:strVal val="ppt_x"/>
                                          </p:val>
                                        </p:tav>
                                        <p:tav tm="100000">
                                          <p:val>
                                            <p:strVal val="ppt_x"/>
                                          </p:val>
                                        </p:tav>
                                      </p:tavLst>
                                    </p:anim>
                                    <p:anim calcmode="lin" valueType="num">
                                      <p:cBhvr>
                                        <p:cTn id="363" dur="1000"/>
                                        <p:tgtEl>
                                          <p:spTgt spid="76"/>
                                        </p:tgtEl>
                                        <p:attrNameLst>
                                          <p:attrName>ppt_y</p:attrName>
                                        </p:attrNameLst>
                                      </p:cBhvr>
                                      <p:tavLst>
                                        <p:tav tm="0">
                                          <p:val>
                                            <p:strVal val="ppt_y"/>
                                          </p:val>
                                        </p:tav>
                                        <p:tav tm="100000">
                                          <p:val>
                                            <p:strVal val="ppt_y+.1"/>
                                          </p:val>
                                        </p:tav>
                                      </p:tavLst>
                                    </p:anim>
                                    <p:set>
                                      <p:cBhvr>
                                        <p:cTn id="364" dur="1" fill="hold">
                                          <p:stCondLst>
                                            <p:cond delay="999"/>
                                          </p:stCondLst>
                                        </p:cTn>
                                        <p:tgtEl>
                                          <p:spTgt spid="76"/>
                                        </p:tgtEl>
                                        <p:attrNameLst>
                                          <p:attrName>style.visibility</p:attrName>
                                        </p:attrNameLst>
                                      </p:cBhvr>
                                      <p:to>
                                        <p:strVal val="hidden"/>
                                      </p:to>
                                    </p:set>
                                  </p:childTnLst>
                                </p:cTn>
                              </p:par>
                              <p:par>
                                <p:cTn id="365" presetID="42" presetClass="exit" presetSubtype="0" fill="hold" grpId="0" nodeType="withEffect">
                                  <p:stCondLst>
                                    <p:cond delay="0"/>
                                  </p:stCondLst>
                                  <p:childTnLst>
                                    <p:animEffect transition="out" filter="fade">
                                      <p:cBhvr>
                                        <p:cTn id="366" dur="1000"/>
                                        <p:tgtEl>
                                          <p:spTgt spid="77"/>
                                        </p:tgtEl>
                                      </p:cBhvr>
                                    </p:animEffect>
                                    <p:anim calcmode="lin" valueType="num">
                                      <p:cBhvr>
                                        <p:cTn id="367" dur="1000"/>
                                        <p:tgtEl>
                                          <p:spTgt spid="77"/>
                                        </p:tgtEl>
                                        <p:attrNameLst>
                                          <p:attrName>ppt_x</p:attrName>
                                        </p:attrNameLst>
                                      </p:cBhvr>
                                      <p:tavLst>
                                        <p:tav tm="0">
                                          <p:val>
                                            <p:strVal val="ppt_x"/>
                                          </p:val>
                                        </p:tav>
                                        <p:tav tm="100000">
                                          <p:val>
                                            <p:strVal val="ppt_x"/>
                                          </p:val>
                                        </p:tav>
                                      </p:tavLst>
                                    </p:anim>
                                    <p:anim calcmode="lin" valueType="num">
                                      <p:cBhvr>
                                        <p:cTn id="368" dur="1000"/>
                                        <p:tgtEl>
                                          <p:spTgt spid="77"/>
                                        </p:tgtEl>
                                        <p:attrNameLst>
                                          <p:attrName>ppt_y</p:attrName>
                                        </p:attrNameLst>
                                      </p:cBhvr>
                                      <p:tavLst>
                                        <p:tav tm="0">
                                          <p:val>
                                            <p:strVal val="ppt_y"/>
                                          </p:val>
                                        </p:tav>
                                        <p:tav tm="100000">
                                          <p:val>
                                            <p:strVal val="ppt_y+.1"/>
                                          </p:val>
                                        </p:tav>
                                      </p:tavLst>
                                    </p:anim>
                                    <p:set>
                                      <p:cBhvr>
                                        <p:cTn id="369" dur="1" fill="hold">
                                          <p:stCondLst>
                                            <p:cond delay="999"/>
                                          </p:stCondLst>
                                        </p:cTn>
                                        <p:tgtEl>
                                          <p:spTgt spid="77"/>
                                        </p:tgtEl>
                                        <p:attrNameLst>
                                          <p:attrName>style.visibility</p:attrName>
                                        </p:attrNameLst>
                                      </p:cBhvr>
                                      <p:to>
                                        <p:strVal val="hidden"/>
                                      </p:to>
                                    </p:set>
                                  </p:childTnLst>
                                </p:cTn>
                              </p:par>
                              <p:par>
                                <p:cTn id="370" presetID="42" presetClass="exit" presetSubtype="0" fill="hold" grpId="0" nodeType="withEffect">
                                  <p:stCondLst>
                                    <p:cond delay="0"/>
                                  </p:stCondLst>
                                  <p:childTnLst>
                                    <p:animEffect transition="out" filter="fade">
                                      <p:cBhvr>
                                        <p:cTn id="371" dur="1000"/>
                                        <p:tgtEl>
                                          <p:spTgt spid="78"/>
                                        </p:tgtEl>
                                      </p:cBhvr>
                                    </p:animEffect>
                                    <p:anim calcmode="lin" valueType="num">
                                      <p:cBhvr>
                                        <p:cTn id="372" dur="1000"/>
                                        <p:tgtEl>
                                          <p:spTgt spid="78"/>
                                        </p:tgtEl>
                                        <p:attrNameLst>
                                          <p:attrName>ppt_x</p:attrName>
                                        </p:attrNameLst>
                                      </p:cBhvr>
                                      <p:tavLst>
                                        <p:tav tm="0">
                                          <p:val>
                                            <p:strVal val="ppt_x"/>
                                          </p:val>
                                        </p:tav>
                                        <p:tav tm="100000">
                                          <p:val>
                                            <p:strVal val="ppt_x"/>
                                          </p:val>
                                        </p:tav>
                                      </p:tavLst>
                                    </p:anim>
                                    <p:anim calcmode="lin" valueType="num">
                                      <p:cBhvr>
                                        <p:cTn id="373" dur="1000"/>
                                        <p:tgtEl>
                                          <p:spTgt spid="78"/>
                                        </p:tgtEl>
                                        <p:attrNameLst>
                                          <p:attrName>ppt_y</p:attrName>
                                        </p:attrNameLst>
                                      </p:cBhvr>
                                      <p:tavLst>
                                        <p:tav tm="0">
                                          <p:val>
                                            <p:strVal val="ppt_y"/>
                                          </p:val>
                                        </p:tav>
                                        <p:tav tm="100000">
                                          <p:val>
                                            <p:strVal val="ppt_y+.1"/>
                                          </p:val>
                                        </p:tav>
                                      </p:tavLst>
                                    </p:anim>
                                    <p:set>
                                      <p:cBhvr>
                                        <p:cTn id="374" dur="1" fill="hold">
                                          <p:stCondLst>
                                            <p:cond delay="999"/>
                                          </p:stCondLst>
                                        </p:cTn>
                                        <p:tgtEl>
                                          <p:spTgt spid="78"/>
                                        </p:tgtEl>
                                        <p:attrNameLst>
                                          <p:attrName>style.visibility</p:attrName>
                                        </p:attrNameLst>
                                      </p:cBhvr>
                                      <p:to>
                                        <p:strVal val="hidden"/>
                                      </p:to>
                                    </p:set>
                                  </p:childTnLst>
                                </p:cTn>
                              </p:par>
                              <p:par>
                                <p:cTn id="375" presetID="42" presetClass="exit" presetSubtype="0" fill="hold" grpId="0" nodeType="withEffect">
                                  <p:stCondLst>
                                    <p:cond delay="0"/>
                                  </p:stCondLst>
                                  <p:childTnLst>
                                    <p:animEffect transition="out" filter="fade">
                                      <p:cBhvr>
                                        <p:cTn id="376" dur="1000"/>
                                        <p:tgtEl>
                                          <p:spTgt spid="79"/>
                                        </p:tgtEl>
                                      </p:cBhvr>
                                    </p:animEffect>
                                    <p:anim calcmode="lin" valueType="num">
                                      <p:cBhvr>
                                        <p:cTn id="377" dur="1000"/>
                                        <p:tgtEl>
                                          <p:spTgt spid="79"/>
                                        </p:tgtEl>
                                        <p:attrNameLst>
                                          <p:attrName>ppt_x</p:attrName>
                                        </p:attrNameLst>
                                      </p:cBhvr>
                                      <p:tavLst>
                                        <p:tav tm="0">
                                          <p:val>
                                            <p:strVal val="ppt_x"/>
                                          </p:val>
                                        </p:tav>
                                        <p:tav tm="100000">
                                          <p:val>
                                            <p:strVal val="ppt_x"/>
                                          </p:val>
                                        </p:tav>
                                      </p:tavLst>
                                    </p:anim>
                                    <p:anim calcmode="lin" valueType="num">
                                      <p:cBhvr>
                                        <p:cTn id="378" dur="1000"/>
                                        <p:tgtEl>
                                          <p:spTgt spid="79"/>
                                        </p:tgtEl>
                                        <p:attrNameLst>
                                          <p:attrName>ppt_y</p:attrName>
                                        </p:attrNameLst>
                                      </p:cBhvr>
                                      <p:tavLst>
                                        <p:tav tm="0">
                                          <p:val>
                                            <p:strVal val="ppt_y"/>
                                          </p:val>
                                        </p:tav>
                                        <p:tav tm="100000">
                                          <p:val>
                                            <p:strVal val="ppt_y+.1"/>
                                          </p:val>
                                        </p:tav>
                                      </p:tavLst>
                                    </p:anim>
                                    <p:set>
                                      <p:cBhvr>
                                        <p:cTn id="379" dur="1" fill="hold">
                                          <p:stCondLst>
                                            <p:cond delay="999"/>
                                          </p:stCondLst>
                                        </p:cTn>
                                        <p:tgtEl>
                                          <p:spTgt spid="79"/>
                                        </p:tgtEl>
                                        <p:attrNameLst>
                                          <p:attrName>style.visibility</p:attrName>
                                        </p:attrNameLst>
                                      </p:cBhvr>
                                      <p:to>
                                        <p:strVal val="hidden"/>
                                      </p:to>
                                    </p:set>
                                  </p:childTnLst>
                                </p:cTn>
                              </p:par>
                              <p:par>
                                <p:cTn id="380" presetID="42" presetClass="exit" presetSubtype="0" fill="hold" grpId="0" nodeType="withEffect">
                                  <p:stCondLst>
                                    <p:cond delay="0"/>
                                  </p:stCondLst>
                                  <p:childTnLst>
                                    <p:animEffect transition="out" filter="fade">
                                      <p:cBhvr>
                                        <p:cTn id="381" dur="1000"/>
                                        <p:tgtEl>
                                          <p:spTgt spid="80"/>
                                        </p:tgtEl>
                                      </p:cBhvr>
                                    </p:animEffect>
                                    <p:anim calcmode="lin" valueType="num">
                                      <p:cBhvr>
                                        <p:cTn id="382" dur="1000"/>
                                        <p:tgtEl>
                                          <p:spTgt spid="80"/>
                                        </p:tgtEl>
                                        <p:attrNameLst>
                                          <p:attrName>ppt_x</p:attrName>
                                        </p:attrNameLst>
                                      </p:cBhvr>
                                      <p:tavLst>
                                        <p:tav tm="0">
                                          <p:val>
                                            <p:strVal val="ppt_x"/>
                                          </p:val>
                                        </p:tav>
                                        <p:tav tm="100000">
                                          <p:val>
                                            <p:strVal val="ppt_x"/>
                                          </p:val>
                                        </p:tav>
                                      </p:tavLst>
                                    </p:anim>
                                    <p:anim calcmode="lin" valueType="num">
                                      <p:cBhvr>
                                        <p:cTn id="383" dur="1000"/>
                                        <p:tgtEl>
                                          <p:spTgt spid="80"/>
                                        </p:tgtEl>
                                        <p:attrNameLst>
                                          <p:attrName>ppt_y</p:attrName>
                                        </p:attrNameLst>
                                      </p:cBhvr>
                                      <p:tavLst>
                                        <p:tav tm="0">
                                          <p:val>
                                            <p:strVal val="ppt_y"/>
                                          </p:val>
                                        </p:tav>
                                        <p:tav tm="100000">
                                          <p:val>
                                            <p:strVal val="ppt_y+.1"/>
                                          </p:val>
                                        </p:tav>
                                      </p:tavLst>
                                    </p:anim>
                                    <p:set>
                                      <p:cBhvr>
                                        <p:cTn id="384" dur="1" fill="hold">
                                          <p:stCondLst>
                                            <p:cond delay="999"/>
                                          </p:stCondLst>
                                        </p:cTn>
                                        <p:tgtEl>
                                          <p:spTgt spid="80"/>
                                        </p:tgtEl>
                                        <p:attrNameLst>
                                          <p:attrName>style.visibility</p:attrName>
                                        </p:attrNameLst>
                                      </p:cBhvr>
                                      <p:to>
                                        <p:strVal val="hidden"/>
                                      </p:to>
                                    </p:set>
                                  </p:childTnLst>
                                </p:cTn>
                              </p:par>
                              <p:par>
                                <p:cTn id="385" presetID="42" presetClass="exit" presetSubtype="0" fill="hold" grpId="0" nodeType="withEffect">
                                  <p:stCondLst>
                                    <p:cond delay="0"/>
                                  </p:stCondLst>
                                  <p:childTnLst>
                                    <p:animEffect transition="out" filter="fade">
                                      <p:cBhvr>
                                        <p:cTn id="386" dur="1000"/>
                                        <p:tgtEl>
                                          <p:spTgt spid="81"/>
                                        </p:tgtEl>
                                      </p:cBhvr>
                                    </p:animEffect>
                                    <p:anim calcmode="lin" valueType="num">
                                      <p:cBhvr>
                                        <p:cTn id="387" dur="1000"/>
                                        <p:tgtEl>
                                          <p:spTgt spid="81"/>
                                        </p:tgtEl>
                                        <p:attrNameLst>
                                          <p:attrName>ppt_x</p:attrName>
                                        </p:attrNameLst>
                                      </p:cBhvr>
                                      <p:tavLst>
                                        <p:tav tm="0">
                                          <p:val>
                                            <p:strVal val="ppt_x"/>
                                          </p:val>
                                        </p:tav>
                                        <p:tav tm="100000">
                                          <p:val>
                                            <p:strVal val="ppt_x"/>
                                          </p:val>
                                        </p:tav>
                                      </p:tavLst>
                                    </p:anim>
                                    <p:anim calcmode="lin" valueType="num">
                                      <p:cBhvr>
                                        <p:cTn id="388" dur="1000"/>
                                        <p:tgtEl>
                                          <p:spTgt spid="81"/>
                                        </p:tgtEl>
                                        <p:attrNameLst>
                                          <p:attrName>ppt_y</p:attrName>
                                        </p:attrNameLst>
                                      </p:cBhvr>
                                      <p:tavLst>
                                        <p:tav tm="0">
                                          <p:val>
                                            <p:strVal val="ppt_y"/>
                                          </p:val>
                                        </p:tav>
                                        <p:tav tm="100000">
                                          <p:val>
                                            <p:strVal val="ppt_y+.1"/>
                                          </p:val>
                                        </p:tav>
                                      </p:tavLst>
                                    </p:anim>
                                    <p:set>
                                      <p:cBhvr>
                                        <p:cTn id="389" dur="1" fill="hold">
                                          <p:stCondLst>
                                            <p:cond delay="999"/>
                                          </p:stCondLst>
                                        </p:cTn>
                                        <p:tgtEl>
                                          <p:spTgt spid="81"/>
                                        </p:tgtEl>
                                        <p:attrNameLst>
                                          <p:attrName>style.visibility</p:attrName>
                                        </p:attrNameLst>
                                      </p:cBhvr>
                                      <p:to>
                                        <p:strVal val="hidden"/>
                                      </p:to>
                                    </p:set>
                                  </p:childTnLst>
                                </p:cTn>
                              </p:par>
                              <p:par>
                                <p:cTn id="390" presetID="42" presetClass="exit" presetSubtype="0" fill="hold" grpId="0" nodeType="withEffect">
                                  <p:stCondLst>
                                    <p:cond delay="0"/>
                                  </p:stCondLst>
                                  <p:childTnLst>
                                    <p:animEffect transition="out" filter="fade">
                                      <p:cBhvr>
                                        <p:cTn id="391" dur="1000"/>
                                        <p:tgtEl>
                                          <p:spTgt spid="82"/>
                                        </p:tgtEl>
                                      </p:cBhvr>
                                    </p:animEffect>
                                    <p:anim calcmode="lin" valueType="num">
                                      <p:cBhvr>
                                        <p:cTn id="392" dur="1000"/>
                                        <p:tgtEl>
                                          <p:spTgt spid="82"/>
                                        </p:tgtEl>
                                        <p:attrNameLst>
                                          <p:attrName>ppt_x</p:attrName>
                                        </p:attrNameLst>
                                      </p:cBhvr>
                                      <p:tavLst>
                                        <p:tav tm="0">
                                          <p:val>
                                            <p:strVal val="ppt_x"/>
                                          </p:val>
                                        </p:tav>
                                        <p:tav tm="100000">
                                          <p:val>
                                            <p:strVal val="ppt_x"/>
                                          </p:val>
                                        </p:tav>
                                      </p:tavLst>
                                    </p:anim>
                                    <p:anim calcmode="lin" valueType="num">
                                      <p:cBhvr>
                                        <p:cTn id="393" dur="1000"/>
                                        <p:tgtEl>
                                          <p:spTgt spid="82"/>
                                        </p:tgtEl>
                                        <p:attrNameLst>
                                          <p:attrName>ppt_y</p:attrName>
                                        </p:attrNameLst>
                                      </p:cBhvr>
                                      <p:tavLst>
                                        <p:tav tm="0">
                                          <p:val>
                                            <p:strVal val="ppt_y"/>
                                          </p:val>
                                        </p:tav>
                                        <p:tav tm="100000">
                                          <p:val>
                                            <p:strVal val="ppt_y+.1"/>
                                          </p:val>
                                        </p:tav>
                                      </p:tavLst>
                                    </p:anim>
                                    <p:set>
                                      <p:cBhvr>
                                        <p:cTn id="394" dur="1" fill="hold">
                                          <p:stCondLst>
                                            <p:cond delay="999"/>
                                          </p:stCondLst>
                                        </p:cTn>
                                        <p:tgtEl>
                                          <p:spTgt spid="82"/>
                                        </p:tgtEl>
                                        <p:attrNameLst>
                                          <p:attrName>style.visibility</p:attrName>
                                        </p:attrNameLst>
                                      </p:cBhvr>
                                      <p:to>
                                        <p:strVal val="hidden"/>
                                      </p:to>
                                    </p:set>
                                  </p:childTnLst>
                                </p:cTn>
                              </p:par>
                              <p:par>
                                <p:cTn id="395" presetID="42" presetClass="exit" presetSubtype="0" fill="hold" grpId="0" nodeType="withEffect">
                                  <p:stCondLst>
                                    <p:cond delay="0"/>
                                  </p:stCondLst>
                                  <p:childTnLst>
                                    <p:animEffect transition="out" filter="fade">
                                      <p:cBhvr>
                                        <p:cTn id="396" dur="1000"/>
                                        <p:tgtEl>
                                          <p:spTgt spid="83"/>
                                        </p:tgtEl>
                                      </p:cBhvr>
                                    </p:animEffect>
                                    <p:anim calcmode="lin" valueType="num">
                                      <p:cBhvr>
                                        <p:cTn id="397" dur="1000"/>
                                        <p:tgtEl>
                                          <p:spTgt spid="83"/>
                                        </p:tgtEl>
                                        <p:attrNameLst>
                                          <p:attrName>ppt_x</p:attrName>
                                        </p:attrNameLst>
                                      </p:cBhvr>
                                      <p:tavLst>
                                        <p:tav tm="0">
                                          <p:val>
                                            <p:strVal val="ppt_x"/>
                                          </p:val>
                                        </p:tav>
                                        <p:tav tm="100000">
                                          <p:val>
                                            <p:strVal val="ppt_x"/>
                                          </p:val>
                                        </p:tav>
                                      </p:tavLst>
                                    </p:anim>
                                    <p:anim calcmode="lin" valueType="num">
                                      <p:cBhvr>
                                        <p:cTn id="398" dur="1000"/>
                                        <p:tgtEl>
                                          <p:spTgt spid="83"/>
                                        </p:tgtEl>
                                        <p:attrNameLst>
                                          <p:attrName>ppt_y</p:attrName>
                                        </p:attrNameLst>
                                      </p:cBhvr>
                                      <p:tavLst>
                                        <p:tav tm="0">
                                          <p:val>
                                            <p:strVal val="ppt_y"/>
                                          </p:val>
                                        </p:tav>
                                        <p:tav tm="100000">
                                          <p:val>
                                            <p:strVal val="ppt_y+.1"/>
                                          </p:val>
                                        </p:tav>
                                      </p:tavLst>
                                    </p:anim>
                                    <p:set>
                                      <p:cBhvr>
                                        <p:cTn id="399" dur="1" fill="hold">
                                          <p:stCondLst>
                                            <p:cond delay="999"/>
                                          </p:stCondLst>
                                        </p:cTn>
                                        <p:tgtEl>
                                          <p:spTgt spid="83"/>
                                        </p:tgtEl>
                                        <p:attrNameLst>
                                          <p:attrName>style.visibility</p:attrName>
                                        </p:attrNameLst>
                                      </p:cBhvr>
                                      <p:to>
                                        <p:strVal val="hidden"/>
                                      </p:to>
                                    </p:set>
                                  </p:childTnLst>
                                </p:cTn>
                              </p:par>
                              <p:par>
                                <p:cTn id="400" presetID="42" presetClass="exit" presetSubtype="0" fill="hold" grpId="0" nodeType="withEffect">
                                  <p:stCondLst>
                                    <p:cond delay="0"/>
                                  </p:stCondLst>
                                  <p:childTnLst>
                                    <p:animEffect transition="out" filter="fade">
                                      <p:cBhvr>
                                        <p:cTn id="401" dur="1000"/>
                                        <p:tgtEl>
                                          <p:spTgt spid="84"/>
                                        </p:tgtEl>
                                      </p:cBhvr>
                                    </p:animEffect>
                                    <p:anim calcmode="lin" valueType="num">
                                      <p:cBhvr>
                                        <p:cTn id="402" dur="1000"/>
                                        <p:tgtEl>
                                          <p:spTgt spid="84"/>
                                        </p:tgtEl>
                                        <p:attrNameLst>
                                          <p:attrName>ppt_x</p:attrName>
                                        </p:attrNameLst>
                                      </p:cBhvr>
                                      <p:tavLst>
                                        <p:tav tm="0">
                                          <p:val>
                                            <p:strVal val="ppt_x"/>
                                          </p:val>
                                        </p:tav>
                                        <p:tav tm="100000">
                                          <p:val>
                                            <p:strVal val="ppt_x"/>
                                          </p:val>
                                        </p:tav>
                                      </p:tavLst>
                                    </p:anim>
                                    <p:anim calcmode="lin" valueType="num">
                                      <p:cBhvr>
                                        <p:cTn id="403" dur="1000"/>
                                        <p:tgtEl>
                                          <p:spTgt spid="84"/>
                                        </p:tgtEl>
                                        <p:attrNameLst>
                                          <p:attrName>ppt_y</p:attrName>
                                        </p:attrNameLst>
                                      </p:cBhvr>
                                      <p:tavLst>
                                        <p:tav tm="0">
                                          <p:val>
                                            <p:strVal val="ppt_y"/>
                                          </p:val>
                                        </p:tav>
                                        <p:tav tm="100000">
                                          <p:val>
                                            <p:strVal val="ppt_y+.1"/>
                                          </p:val>
                                        </p:tav>
                                      </p:tavLst>
                                    </p:anim>
                                    <p:set>
                                      <p:cBhvr>
                                        <p:cTn id="404" dur="1" fill="hold">
                                          <p:stCondLst>
                                            <p:cond delay="999"/>
                                          </p:stCondLst>
                                        </p:cTn>
                                        <p:tgtEl>
                                          <p:spTgt spid="84"/>
                                        </p:tgtEl>
                                        <p:attrNameLst>
                                          <p:attrName>style.visibility</p:attrName>
                                        </p:attrNameLst>
                                      </p:cBhvr>
                                      <p:to>
                                        <p:strVal val="hidden"/>
                                      </p:to>
                                    </p:set>
                                  </p:childTnLst>
                                </p:cTn>
                              </p:par>
                              <p:par>
                                <p:cTn id="405" presetID="42" presetClass="exit" presetSubtype="0" fill="hold" grpId="0" nodeType="withEffect">
                                  <p:stCondLst>
                                    <p:cond delay="0"/>
                                  </p:stCondLst>
                                  <p:childTnLst>
                                    <p:animEffect transition="out" filter="fade">
                                      <p:cBhvr>
                                        <p:cTn id="406" dur="1000"/>
                                        <p:tgtEl>
                                          <p:spTgt spid="85"/>
                                        </p:tgtEl>
                                      </p:cBhvr>
                                    </p:animEffect>
                                    <p:anim calcmode="lin" valueType="num">
                                      <p:cBhvr>
                                        <p:cTn id="407" dur="1000"/>
                                        <p:tgtEl>
                                          <p:spTgt spid="85"/>
                                        </p:tgtEl>
                                        <p:attrNameLst>
                                          <p:attrName>ppt_x</p:attrName>
                                        </p:attrNameLst>
                                      </p:cBhvr>
                                      <p:tavLst>
                                        <p:tav tm="0">
                                          <p:val>
                                            <p:strVal val="ppt_x"/>
                                          </p:val>
                                        </p:tav>
                                        <p:tav tm="100000">
                                          <p:val>
                                            <p:strVal val="ppt_x"/>
                                          </p:val>
                                        </p:tav>
                                      </p:tavLst>
                                    </p:anim>
                                    <p:anim calcmode="lin" valueType="num">
                                      <p:cBhvr>
                                        <p:cTn id="408" dur="1000"/>
                                        <p:tgtEl>
                                          <p:spTgt spid="85"/>
                                        </p:tgtEl>
                                        <p:attrNameLst>
                                          <p:attrName>ppt_y</p:attrName>
                                        </p:attrNameLst>
                                      </p:cBhvr>
                                      <p:tavLst>
                                        <p:tav tm="0">
                                          <p:val>
                                            <p:strVal val="ppt_y"/>
                                          </p:val>
                                        </p:tav>
                                        <p:tav tm="100000">
                                          <p:val>
                                            <p:strVal val="ppt_y+.1"/>
                                          </p:val>
                                        </p:tav>
                                      </p:tavLst>
                                    </p:anim>
                                    <p:set>
                                      <p:cBhvr>
                                        <p:cTn id="409" dur="1" fill="hold">
                                          <p:stCondLst>
                                            <p:cond delay="999"/>
                                          </p:stCondLst>
                                        </p:cTn>
                                        <p:tgtEl>
                                          <p:spTgt spid="85"/>
                                        </p:tgtEl>
                                        <p:attrNameLst>
                                          <p:attrName>style.visibility</p:attrName>
                                        </p:attrNameLst>
                                      </p:cBhvr>
                                      <p:to>
                                        <p:strVal val="hidden"/>
                                      </p:to>
                                    </p:set>
                                  </p:childTnLst>
                                </p:cTn>
                              </p:par>
                              <p:par>
                                <p:cTn id="410" presetID="42" presetClass="exit" presetSubtype="0" fill="hold" grpId="0" nodeType="withEffect">
                                  <p:stCondLst>
                                    <p:cond delay="0"/>
                                  </p:stCondLst>
                                  <p:childTnLst>
                                    <p:animEffect transition="out" filter="fade">
                                      <p:cBhvr>
                                        <p:cTn id="411" dur="1000"/>
                                        <p:tgtEl>
                                          <p:spTgt spid="86"/>
                                        </p:tgtEl>
                                      </p:cBhvr>
                                    </p:animEffect>
                                    <p:anim calcmode="lin" valueType="num">
                                      <p:cBhvr>
                                        <p:cTn id="412" dur="1000"/>
                                        <p:tgtEl>
                                          <p:spTgt spid="86"/>
                                        </p:tgtEl>
                                        <p:attrNameLst>
                                          <p:attrName>ppt_x</p:attrName>
                                        </p:attrNameLst>
                                      </p:cBhvr>
                                      <p:tavLst>
                                        <p:tav tm="0">
                                          <p:val>
                                            <p:strVal val="ppt_x"/>
                                          </p:val>
                                        </p:tav>
                                        <p:tav tm="100000">
                                          <p:val>
                                            <p:strVal val="ppt_x"/>
                                          </p:val>
                                        </p:tav>
                                      </p:tavLst>
                                    </p:anim>
                                    <p:anim calcmode="lin" valueType="num">
                                      <p:cBhvr>
                                        <p:cTn id="413" dur="1000"/>
                                        <p:tgtEl>
                                          <p:spTgt spid="86"/>
                                        </p:tgtEl>
                                        <p:attrNameLst>
                                          <p:attrName>ppt_y</p:attrName>
                                        </p:attrNameLst>
                                      </p:cBhvr>
                                      <p:tavLst>
                                        <p:tav tm="0">
                                          <p:val>
                                            <p:strVal val="ppt_y"/>
                                          </p:val>
                                        </p:tav>
                                        <p:tav tm="100000">
                                          <p:val>
                                            <p:strVal val="ppt_y+.1"/>
                                          </p:val>
                                        </p:tav>
                                      </p:tavLst>
                                    </p:anim>
                                    <p:set>
                                      <p:cBhvr>
                                        <p:cTn id="414" dur="1" fill="hold">
                                          <p:stCondLst>
                                            <p:cond delay="999"/>
                                          </p:stCondLst>
                                        </p:cTn>
                                        <p:tgtEl>
                                          <p:spTgt spid="86"/>
                                        </p:tgtEl>
                                        <p:attrNameLst>
                                          <p:attrName>style.visibility</p:attrName>
                                        </p:attrNameLst>
                                      </p:cBhvr>
                                      <p:to>
                                        <p:strVal val="hidden"/>
                                      </p:to>
                                    </p:set>
                                  </p:childTnLst>
                                </p:cTn>
                              </p:par>
                              <p:par>
                                <p:cTn id="415" presetID="42" presetClass="exit" presetSubtype="0" fill="hold" grpId="0" nodeType="withEffect">
                                  <p:stCondLst>
                                    <p:cond delay="0"/>
                                  </p:stCondLst>
                                  <p:childTnLst>
                                    <p:animEffect transition="out" filter="fade">
                                      <p:cBhvr>
                                        <p:cTn id="416" dur="1000"/>
                                        <p:tgtEl>
                                          <p:spTgt spid="87"/>
                                        </p:tgtEl>
                                      </p:cBhvr>
                                    </p:animEffect>
                                    <p:anim calcmode="lin" valueType="num">
                                      <p:cBhvr>
                                        <p:cTn id="417" dur="1000"/>
                                        <p:tgtEl>
                                          <p:spTgt spid="87"/>
                                        </p:tgtEl>
                                        <p:attrNameLst>
                                          <p:attrName>ppt_x</p:attrName>
                                        </p:attrNameLst>
                                      </p:cBhvr>
                                      <p:tavLst>
                                        <p:tav tm="0">
                                          <p:val>
                                            <p:strVal val="ppt_x"/>
                                          </p:val>
                                        </p:tav>
                                        <p:tav tm="100000">
                                          <p:val>
                                            <p:strVal val="ppt_x"/>
                                          </p:val>
                                        </p:tav>
                                      </p:tavLst>
                                    </p:anim>
                                    <p:anim calcmode="lin" valueType="num">
                                      <p:cBhvr>
                                        <p:cTn id="418" dur="1000"/>
                                        <p:tgtEl>
                                          <p:spTgt spid="87"/>
                                        </p:tgtEl>
                                        <p:attrNameLst>
                                          <p:attrName>ppt_y</p:attrName>
                                        </p:attrNameLst>
                                      </p:cBhvr>
                                      <p:tavLst>
                                        <p:tav tm="0">
                                          <p:val>
                                            <p:strVal val="ppt_y"/>
                                          </p:val>
                                        </p:tav>
                                        <p:tav tm="100000">
                                          <p:val>
                                            <p:strVal val="ppt_y+.1"/>
                                          </p:val>
                                        </p:tav>
                                      </p:tavLst>
                                    </p:anim>
                                    <p:set>
                                      <p:cBhvr>
                                        <p:cTn id="419" dur="1" fill="hold">
                                          <p:stCondLst>
                                            <p:cond delay="999"/>
                                          </p:stCondLst>
                                        </p:cTn>
                                        <p:tgtEl>
                                          <p:spTgt spid="87"/>
                                        </p:tgtEl>
                                        <p:attrNameLst>
                                          <p:attrName>style.visibility</p:attrName>
                                        </p:attrNameLst>
                                      </p:cBhvr>
                                      <p:to>
                                        <p:strVal val="hidden"/>
                                      </p:to>
                                    </p:set>
                                  </p:childTnLst>
                                </p:cTn>
                              </p:par>
                              <p:par>
                                <p:cTn id="420" presetID="42" presetClass="exit" presetSubtype="0" fill="hold" grpId="0" nodeType="withEffect">
                                  <p:stCondLst>
                                    <p:cond delay="0"/>
                                  </p:stCondLst>
                                  <p:childTnLst>
                                    <p:animEffect transition="out" filter="fade">
                                      <p:cBhvr>
                                        <p:cTn id="421" dur="1000"/>
                                        <p:tgtEl>
                                          <p:spTgt spid="88"/>
                                        </p:tgtEl>
                                      </p:cBhvr>
                                    </p:animEffect>
                                    <p:anim calcmode="lin" valueType="num">
                                      <p:cBhvr>
                                        <p:cTn id="422" dur="1000"/>
                                        <p:tgtEl>
                                          <p:spTgt spid="88"/>
                                        </p:tgtEl>
                                        <p:attrNameLst>
                                          <p:attrName>ppt_x</p:attrName>
                                        </p:attrNameLst>
                                      </p:cBhvr>
                                      <p:tavLst>
                                        <p:tav tm="0">
                                          <p:val>
                                            <p:strVal val="ppt_x"/>
                                          </p:val>
                                        </p:tav>
                                        <p:tav tm="100000">
                                          <p:val>
                                            <p:strVal val="ppt_x"/>
                                          </p:val>
                                        </p:tav>
                                      </p:tavLst>
                                    </p:anim>
                                    <p:anim calcmode="lin" valueType="num">
                                      <p:cBhvr>
                                        <p:cTn id="423" dur="1000"/>
                                        <p:tgtEl>
                                          <p:spTgt spid="88"/>
                                        </p:tgtEl>
                                        <p:attrNameLst>
                                          <p:attrName>ppt_y</p:attrName>
                                        </p:attrNameLst>
                                      </p:cBhvr>
                                      <p:tavLst>
                                        <p:tav tm="0">
                                          <p:val>
                                            <p:strVal val="ppt_y"/>
                                          </p:val>
                                        </p:tav>
                                        <p:tav tm="100000">
                                          <p:val>
                                            <p:strVal val="ppt_y+.1"/>
                                          </p:val>
                                        </p:tav>
                                      </p:tavLst>
                                    </p:anim>
                                    <p:set>
                                      <p:cBhvr>
                                        <p:cTn id="424" dur="1" fill="hold">
                                          <p:stCondLst>
                                            <p:cond delay="999"/>
                                          </p:stCondLst>
                                        </p:cTn>
                                        <p:tgtEl>
                                          <p:spTgt spid="88"/>
                                        </p:tgtEl>
                                        <p:attrNameLst>
                                          <p:attrName>style.visibility</p:attrName>
                                        </p:attrNameLst>
                                      </p:cBhvr>
                                      <p:to>
                                        <p:strVal val="hidden"/>
                                      </p:to>
                                    </p:set>
                                  </p:childTnLst>
                                </p:cTn>
                              </p:par>
                              <p:par>
                                <p:cTn id="425" presetID="42" presetClass="exit" presetSubtype="0" fill="hold" grpId="0" nodeType="withEffect">
                                  <p:stCondLst>
                                    <p:cond delay="0"/>
                                  </p:stCondLst>
                                  <p:childTnLst>
                                    <p:animEffect transition="out" filter="fade">
                                      <p:cBhvr>
                                        <p:cTn id="426" dur="1000"/>
                                        <p:tgtEl>
                                          <p:spTgt spid="89"/>
                                        </p:tgtEl>
                                      </p:cBhvr>
                                    </p:animEffect>
                                    <p:anim calcmode="lin" valueType="num">
                                      <p:cBhvr>
                                        <p:cTn id="427" dur="1000"/>
                                        <p:tgtEl>
                                          <p:spTgt spid="89"/>
                                        </p:tgtEl>
                                        <p:attrNameLst>
                                          <p:attrName>ppt_x</p:attrName>
                                        </p:attrNameLst>
                                      </p:cBhvr>
                                      <p:tavLst>
                                        <p:tav tm="0">
                                          <p:val>
                                            <p:strVal val="ppt_x"/>
                                          </p:val>
                                        </p:tav>
                                        <p:tav tm="100000">
                                          <p:val>
                                            <p:strVal val="ppt_x"/>
                                          </p:val>
                                        </p:tav>
                                      </p:tavLst>
                                    </p:anim>
                                    <p:anim calcmode="lin" valueType="num">
                                      <p:cBhvr>
                                        <p:cTn id="428" dur="1000"/>
                                        <p:tgtEl>
                                          <p:spTgt spid="89"/>
                                        </p:tgtEl>
                                        <p:attrNameLst>
                                          <p:attrName>ppt_y</p:attrName>
                                        </p:attrNameLst>
                                      </p:cBhvr>
                                      <p:tavLst>
                                        <p:tav tm="0">
                                          <p:val>
                                            <p:strVal val="ppt_y"/>
                                          </p:val>
                                        </p:tav>
                                        <p:tav tm="100000">
                                          <p:val>
                                            <p:strVal val="ppt_y+.1"/>
                                          </p:val>
                                        </p:tav>
                                      </p:tavLst>
                                    </p:anim>
                                    <p:set>
                                      <p:cBhvr>
                                        <p:cTn id="429" dur="1" fill="hold">
                                          <p:stCondLst>
                                            <p:cond delay="999"/>
                                          </p:stCondLst>
                                        </p:cTn>
                                        <p:tgtEl>
                                          <p:spTgt spid="89"/>
                                        </p:tgtEl>
                                        <p:attrNameLst>
                                          <p:attrName>style.visibility</p:attrName>
                                        </p:attrNameLst>
                                      </p:cBhvr>
                                      <p:to>
                                        <p:strVal val="hidden"/>
                                      </p:to>
                                    </p:set>
                                  </p:childTnLst>
                                </p:cTn>
                              </p:par>
                              <p:par>
                                <p:cTn id="430" presetID="42" presetClass="exit" presetSubtype="0" fill="hold" grpId="0" nodeType="withEffect">
                                  <p:stCondLst>
                                    <p:cond delay="0"/>
                                  </p:stCondLst>
                                  <p:childTnLst>
                                    <p:animEffect transition="out" filter="fade">
                                      <p:cBhvr>
                                        <p:cTn id="431" dur="1000"/>
                                        <p:tgtEl>
                                          <p:spTgt spid="90"/>
                                        </p:tgtEl>
                                      </p:cBhvr>
                                    </p:animEffect>
                                    <p:anim calcmode="lin" valueType="num">
                                      <p:cBhvr>
                                        <p:cTn id="432" dur="1000"/>
                                        <p:tgtEl>
                                          <p:spTgt spid="90"/>
                                        </p:tgtEl>
                                        <p:attrNameLst>
                                          <p:attrName>ppt_x</p:attrName>
                                        </p:attrNameLst>
                                      </p:cBhvr>
                                      <p:tavLst>
                                        <p:tav tm="0">
                                          <p:val>
                                            <p:strVal val="ppt_x"/>
                                          </p:val>
                                        </p:tav>
                                        <p:tav tm="100000">
                                          <p:val>
                                            <p:strVal val="ppt_x"/>
                                          </p:val>
                                        </p:tav>
                                      </p:tavLst>
                                    </p:anim>
                                    <p:anim calcmode="lin" valueType="num">
                                      <p:cBhvr>
                                        <p:cTn id="433" dur="1000"/>
                                        <p:tgtEl>
                                          <p:spTgt spid="90"/>
                                        </p:tgtEl>
                                        <p:attrNameLst>
                                          <p:attrName>ppt_y</p:attrName>
                                        </p:attrNameLst>
                                      </p:cBhvr>
                                      <p:tavLst>
                                        <p:tav tm="0">
                                          <p:val>
                                            <p:strVal val="ppt_y"/>
                                          </p:val>
                                        </p:tav>
                                        <p:tav tm="100000">
                                          <p:val>
                                            <p:strVal val="ppt_y+.1"/>
                                          </p:val>
                                        </p:tav>
                                      </p:tavLst>
                                    </p:anim>
                                    <p:set>
                                      <p:cBhvr>
                                        <p:cTn id="434" dur="1" fill="hold">
                                          <p:stCondLst>
                                            <p:cond delay="999"/>
                                          </p:stCondLst>
                                        </p:cTn>
                                        <p:tgtEl>
                                          <p:spTgt spid="90"/>
                                        </p:tgtEl>
                                        <p:attrNameLst>
                                          <p:attrName>style.visibility</p:attrName>
                                        </p:attrNameLst>
                                      </p:cBhvr>
                                      <p:to>
                                        <p:strVal val="hidden"/>
                                      </p:to>
                                    </p:set>
                                  </p:childTnLst>
                                </p:cTn>
                              </p:par>
                              <p:par>
                                <p:cTn id="435" presetID="42" presetClass="exit" presetSubtype="0" fill="hold" grpId="0" nodeType="withEffect">
                                  <p:stCondLst>
                                    <p:cond delay="0"/>
                                  </p:stCondLst>
                                  <p:childTnLst>
                                    <p:animEffect transition="out" filter="fade">
                                      <p:cBhvr>
                                        <p:cTn id="436" dur="1000"/>
                                        <p:tgtEl>
                                          <p:spTgt spid="91"/>
                                        </p:tgtEl>
                                      </p:cBhvr>
                                    </p:animEffect>
                                    <p:anim calcmode="lin" valueType="num">
                                      <p:cBhvr>
                                        <p:cTn id="437" dur="1000"/>
                                        <p:tgtEl>
                                          <p:spTgt spid="91"/>
                                        </p:tgtEl>
                                        <p:attrNameLst>
                                          <p:attrName>ppt_x</p:attrName>
                                        </p:attrNameLst>
                                      </p:cBhvr>
                                      <p:tavLst>
                                        <p:tav tm="0">
                                          <p:val>
                                            <p:strVal val="ppt_x"/>
                                          </p:val>
                                        </p:tav>
                                        <p:tav tm="100000">
                                          <p:val>
                                            <p:strVal val="ppt_x"/>
                                          </p:val>
                                        </p:tav>
                                      </p:tavLst>
                                    </p:anim>
                                    <p:anim calcmode="lin" valueType="num">
                                      <p:cBhvr>
                                        <p:cTn id="438" dur="1000"/>
                                        <p:tgtEl>
                                          <p:spTgt spid="91"/>
                                        </p:tgtEl>
                                        <p:attrNameLst>
                                          <p:attrName>ppt_y</p:attrName>
                                        </p:attrNameLst>
                                      </p:cBhvr>
                                      <p:tavLst>
                                        <p:tav tm="0">
                                          <p:val>
                                            <p:strVal val="ppt_y"/>
                                          </p:val>
                                        </p:tav>
                                        <p:tav tm="100000">
                                          <p:val>
                                            <p:strVal val="ppt_y+.1"/>
                                          </p:val>
                                        </p:tav>
                                      </p:tavLst>
                                    </p:anim>
                                    <p:set>
                                      <p:cBhvr>
                                        <p:cTn id="439" dur="1" fill="hold">
                                          <p:stCondLst>
                                            <p:cond delay="999"/>
                                          </p:stCondLst>
                                        </p:cTn>
                                        <p:tgtEl>
                                          <p:spTgt spid="91"/>
                                        </p:tgtEl>
                                        <p:attrNameLst>
                                          <p:attrName>style.visibility</p:attrName>
                                        </p:attrNameLst>
                                      </p:cBhvr>
                                      <p:to>
                                        <p:strVal val="hidden"/>
                                      </p:to>
                                    </p:set>
                                  </p:childTnLst>
                                </p:cTn>
                              </p:par>
                              <p:par>
                                <p:cTn id="440" presetID="42" presetClass="exit" presetSubtype="0" fill="hold" grpId="0" nodeType="withEffect">
                                  <p:stCondLst>
                                    <p:cond delay="0"/>
                                  </p:stCondLst>
                                  <p:childTnLst>
                                    <p:animEffect transition="out" filter="fade">
                                      <p:cBhvr>
                                        <p:cTn id="441" dur="1000"/>
                                        <p:tgtEl>
                                          <p:spTgt spid="92"/>
                                        </p:tgtEl>
                                      </p:cBhvr>
                                    </p:animEffect>
                                    <p:anim calcmode="lin" valueType="num">
                                      <p:cBhvr>
                                        <p:cTn id="442" dur="1000"/>
                                        <p:tgtEl>
                                          <p:spTgt spid="92"/>
                                        </p:tgtEl>
                                        <p:attrNameLst>
                                          <p:attrName>ppt_x</p:attrName>
                                        </p:attrNameLst>
                                      </p:cBhvr>
                                      <p:tavLst>
                                        <p:tav tm="0">
                                          <p:val>
                                            <p:strVal val="ppt_x"/>
                                          </p:val>
                                        </p:tav>
                                        <p:tav tm="100000">
                                          <p:val>
                                            <p:strVal val="ppt_x"/>
                                          </p:val>
                                        </p:tav>
                                      </p:tavLst>
                                    </p:anim>
                                    <p:anim calcmode="lin" valueType="num">
                                      <p:cBhvr>
                                        <p:cTn id="443" dur="1000"/>
                                        <p:tgtEl>
                                          <p:spTgt spid="92"/>
                                        </p:tgtEl>
                                        <p:attrNameLst>
                                          <p:attrName>ppt_y</p:attrName>
                                        </p:attrNameLst>
                                      </p:cBhvr>
                                      <p:tavLst>
                                        <p:tav tm="0">
                                          <p:val>
                                            <p:strVal val="ppt_y"/>
                                          </p:val>
                                        </p:tav>
                                        <p:tav tm="100000">
                                          <p:val>
                                            <p:strVal val="ppt_y+.1"/>
                                          </p:val>
                                        </p:tav>
                                      </p:tavLst>
                                    </p:anim>
                                    <p:set>
                                      <p:cBhvr>
                                        <p:cTn id="444" dur="1" fill="hold">
                                          <p:stCondLst>
                                            <p:cond delay="999"/>
                                          </p:stCondLst>
                                        </p:cTn>
                                        <p:tgtEl>
                                          <p:spTgt spid="92"/>
                                        </p:tgtEl>
                                        <p:attrNameLst>
                                          <p:attrName>style.visibility</p:attrName>
                                        </p:attrNameLst>
                                      </p:cBhvr>
                                      <p:to>
                                        <p:strVal val="hidden"/>
                                      </p:to>
                                    </p:set>
                                  </p:childTnLst>
                                </p:cTn>
                              </p:par>
                              <p:par>
                                <p:cTn id="445" presetID="42" presetClass="exit" presetSubtype="0" fill="hold" grpId="0" nodeType="withEffect">
                                  <p:stCondLst>
                                    <p:cond delay="0"/>
                                  </p:stCondLst>
                                  <p:childTnLst>
                                    <p:animEffect transition="out" filter="fade">
                                      <p:cBhvr>
                                        <p:cTn id="446" dur="1000"/>
                                        <p:tgtEl>
                                          <p:spTgt spid="93"/>
                                        </p:tgtEl>
                                      </p:cBhvr>
                                    </p:animEffect>
                                    <p:anim calcmode="lin" valueType="num">
                                      <p:cBhvr>
                                        <p:cTn id="447" dur="1000"/>
                                        <p:tgtEl>
                                          <p:spTgt spid="93"/>
                                        </p:tgtEl>
                                        <p:attrNameLst>
                                          <p:attrName>ppt_x</p:attrName>
                                        </p:attrNameLst>
                                      </p:cBhvr>
                                      <p:tavLst>
                                        <p:tav tm="0">
                                          <p:val>
                                            <p:strVal val="ppt_x"/>
                                          </p:val>
                                        </p:tav>
                                        <p:tav tm="100000">
                                          <p:val>
                                            <p:strVal val="ppt_x"/>
                                          </p:val>
                                        </p:tav>
                                      </p:tavLst>
                                    </p:anim>
                                    <p:anim calcmode="lin" valueType="num">
                                      <p:cBhvr>
                                        <p:cTn id="448" dur="1000"/>
                                        <p:tgtEl>
                                          <p:spTgt spid="93"/>
                                        </p:tgtEl>
                                        <p:attrNameLst>
                                          <p:attrName>ppt_y</p:attrName>
                                        </p:attrNameLst>
                                      </p:cBhvr>
                                      <p:tavLst>
                                        <p:tav tm="0">
                                          <p:val>
                                            <p:strVal val="ppt_y"/>
                                          </p:val>
                                        </p:tav>
                                        <p:tav tm="100000">
                                          <p:val>
                                            <p:strVal val="ppt_y+.1"/>
                                          </p:val>
                                        </p:tav>
                                      </p:tavLst>
                                    </p:anim>
                                    <p:set>
                                      <p:cBhvr>
                                        <p:cTn id="449" dur="1" fill="hold">
                                          <p:stCondLst>
                                            <p:cond delay="999"/>
                                          </p:stCondLst>
                                        </p:cTn>
                                        <p:tgtEl>
                                          <p:spTgt spid="93"/>
                                        </p:tgtEl>
                                        <p:attrNameLst>
                                          <p:attrName>style.visibility</p:attrName>
                                        </p:attrNameLst>
                                      </p:cBhvr>
                                      <p:to>
                                        <p:strVal val="hidden"/>
                                      </p:to>
                                    </p:set>
                                  </p:childTnLst>
                                </p:cTn>
                              </p:par>
                              <p:par>
                                <p:cTn id="450" presetID="42" presetClass="exit" presetSubtype="0" fill="hold" grpId="0" nodeType="withEffect">
                                  <p:stCondLst>
                                    <p:cond delay="0"/>
                                  </p:stCondLst>
                                  <p:childTnLst>
                                    <p:animEffect transition="out" filter="fade">
                                      <p:cBhvr>
                                        <p:cTn id="451" dur="1000"/>
                                        <p:tgtEl>
                                          <p:spTgt spid="94"/>
                                        </p:tgtEl>
                                      </p:cBhvr>
                                    </p:animEffect>
                                    <p:anim calcmode="lin" valueType="num">
                                      <p:cBhvr>
                                        <p:cTn id="452" dur="1000"/>
                                        <p:tgtEl>
                                          <p:spTgt spid="94"/>
                                        </p:tgtEl>
                                        <p:attrNameLst>
                                          <p:attrName>ppt_x</p:attrName>
                                        </p:attrNameLst>
                                      </p:cBhvr>
                                      <p:tavLst>
                                        <p:tav tm="0">
                                          <p:val>
                                            <p:strVal val="ppt_x"/>
                                          </p:val>
                                        </p:tav>
                                        <p:tav tm="100000">
                                          <p:val>
                                            <p:strVal val="ppt_x"/>
                                          </p:val>
                                        </p:tav>
                                      </p:tavLst>
                                    </p:anim>
                                    <p:anim calcmode="lin" valueType="num">
                                      <p:cBhvr>
                                        <p:cTn id="453" dur="1000"/>
                                        <p:tgtEl>
                                          <p:spTgt spid="94"/>
                                        </p:tgtEl>
                                        <p:attrNameLst>
                                          <p:attrName>ppt_y</p:attrName>
                                        </p:attrNameLst>
                                      </p:cBhvr>
                                      <p:tavLst>
                                        <p:tav tm="0">
                                          <p:val>
                                            <p:strVal val="ppt_y"/>
                                          </p:val>
                                        </p:tav>
                                        <p:tav tm="100000">
                                          <p:val>
                                            <p:strVal val="ppt_y+.1"/>
                                          </p:val>
                                        </p:tav>
                                      </p:tavLst>
                                    </p:anim>
                                    <p:set>
                                      <p:cBhvr>
                                        <p:cTn id="454" dur="1" fill="hold">
                                          <p:stCondLst>
                                            <p:cond delay="999"/>
                                          </p:stCondLst>
                                        </p:cTn>
                                        <p:tgtEl>
                                          <p:spTgt spid="94"/>
                                        </p:tgtEl>
                                        <p:attrNameLst>
                                          <p:attrName>style.visibility</p:attrName>
                                        </p:attrNameLst>
                                      </p:cBhvr>
                                      <p:to>
                                        <p:strVal val="hidden"/>
                                      </p:to>
                                    </p:set>
                                  </p:childTnLst>
                                </p:cTn>
                              </p:par>
                              <p:par>
                                <p:cTn id="455" presetID="42" presetClass="exit" presetSubtype="0" fill="hold" grpId="0" nodeType="withEffect">
                                  <p:stCondLst>
                                    <p:cond delay="0"/>
                                  </p:stCondLst>
                                  <p:childTnLst>
                                    <p:animEffect transition="out" filter="fade">
                                      <p:cBhvr>
                                        <p:cTn id="456" dur="1000"/>
                                        <p:tgtEl>
                                          <p:spTgt spid="95"/>
                                        </p:tgtEl>
                                      </p:cBhvr>
                                    </p:animEffect>
                                    <p:anim calcmode="lin" valueType="num">
                                      <p:cBhvr>
                                        <p:cTn id="457" dur="1000"/>
                                        <p:tgtEl>
                                          <p:spTgt spid="95"/>
                                        </p:tgtEl>
                                        <p:attrNameLst>
                                          <p:attrName>ppt_x</p:attrName>
                                        </p:attrNameLst>
                                      </p:cBhvr>
                                      <p:tavLst>
                                        <p:tav tm="0">
                                          <p:val>
                                            <p:strVal val="ppt_x"/>
                                          </p:val>
                                        </p:tav>
                                        <p:tav tm="100000">
                                          <p:val>
                                            <p:strVal val="ppt_x"/>
                                          </p:val>
                                        </p:tav>
                                      </p:tavLst>
                                    </p:anim>
                                    <p:anim calcmode="lin" valueType="num">
                                      <p:cBhvr>
                                        <p:cTn id="458" dur="1000"/>
                                        <p:tgtEl>
                                          <p:spTgt spid="95"/>
                                        </p:tgtEl>
                                        <p:attrNameLst>
                                          <p:attrName>ppt_y</p:attrName>
                                        </p:attrNameLst>
                                      </p:cBhvr>
                                      <p:tavLst>
                                        <p:tav tm="0">
                                          <p:val>
                                            <p:strVal val="ppt_y"/>
                                          </p:val>
                                        </p:tav>
                                        <p:tav tm="100000">
                                          <p:val>
                                            <p:strVal val="ppt_y+.1"/>
                                          </p:val>
                                        </p:tav>
                                      </p:tavLst>
                                    </p:anim>
                                    <p:set>
                                      <p:cBhvr>
                                        <p:cTn id="459" dur="1" fill="hold">
                                          <p:stCondLst>
                                            <p:cond delay="999"/>
                                          </p:stCondLst>
                                        </p:cTn>
                                        <p:tgtEl>
                                          <p:spTgt spid="95"/>
                                        </p:tgtEl>
                                        <p:attrNameLst>
                                          <p:attrName>style.visibility</p:attrName>
                                        </p:attrNameLst>
                                      </p:cBhvr>
                                      <p:to>
                                        <p:strVal val="hidden"/>
                                      </p:to>
                                    </p:set>
                                  </p:childTnLst>
                                </p:cTn>
                              </p:par>
                              <p:par>
                                <p:cTn id="460" presetID="42" presetClass="exit" presetSubtype="0" fill="hold" grpId="0" nodeType="withEffect">
                                  <p:stCondLst>
                                    <p:cond delay="0"/>
                                  </p:stCondLst>
                                  <p:childTnLst>
                                    <p:animEffect transition="out" filter="fade">
                                      <p:cBhvr>
                                        <p:cTn id="461" dur="1000"/>
                                        <p:tgtEl>
                                          <p:spTgt spid="96"/>
                                        </p:tgtEl>
                                      </p:cBhvr>
                                    </p:animEffect>
                                    <p:anim calcmode="lin" valueType="num">
                                      <p:cBhvr>
                                        <p:cTn id="462" dur="1000"/>
                                        <p:tgtEl>
                                          <p:spTgt spid="96"/>
                                        </p:tgtEl>
                                        <p:attrNameLst>
                                          <p:attrName>ppt_x</p:attrName>
                                        </p:attrNameLst>
                                      </p:cBhvr>
                                      <p:tavLst>
                                        <p:tav tm="0">
                                          <p:val>
                                            <p:strVal val="ppt_x"/>
                                          </p:val>
                                        </p:tav>
                                        <p:tav tm="100000">
                                          <p:val>
                                            <p:strVal val="ppt_x"/>
                                          </p:val>
                                        </p:tav>
                                      </p:tavLst>
                                    </p:anim>
                                    <p:anim calcmode="lin" valueType="num">
                                      <p:cBhvr>
                                        <p:cTn id="463" dur="1000"/>
                                        <p:tgtEl>
                                          <p:spTgt spid="96"/>
                                        </p:tgtEl>
                                        <p:attrNameLst>
                                          <p:attrName>ppt_y</p:attrName>
                                        </p:attrNameLst>
                                      </p:cBhvr>
                                      <p:tavLst>
                                        <p:tav tm="0">
                                          <p:val>
                                            <p:strVal val="ppt_y"/>
                                          </p:val>
                                        </p:tav>
                                        <p:tav tm="100000">
                                          <p:val>
                                            <p:strVal val="ppt_y+.1"/>
                                          </p:val>
                                        </p:tav>
                                      </p:tavLst>
                                    </p:anim>
                                    <p:set>
                                      <p:cBhvr>
                                        <p:cTn id="464" dur="1" fill="hold">
                                          <p:stCondLst>
                                            <p:cond delay="999"/>
                                          </p:stCondLst>
                                        </p:cTn>
                                        <p:tgtEl>
                                          <p:spTgt spid="96"/>
                                        </p:tgtEl>
                                        <p:attrNameLst>
                                          <p:attrName>style.visibility</p:attrName>
                                        </p:attrNameLst>
                                      </p:cBhvr>
                                      <p:to>
                                        <p:strVal val="hidden"/>
                                      </p:to>
                                    </p:set>
                                  </p:childTnLst>
                                </p:cTn>
                              </p:par>
                              <p:par>
                                <p:cTn id="465" presetID="42" presetClass="exit" presetSubtype="0" fill="hold" grpId="0" nodeType="withEffect">
                                  <p:stCondLst>
                                    <p:cond delay="0"/>
                                  </p:stCondLst>
                                  <p:childTnLst>
                                    <p:animEffect transition="out" filter="fade">
                                      <p:cBhvr>
                                        <p:cTn id="466" dur="1000"/>
                                        <p:tgtEl>
                                          <p:spTgt spid="97"/>
                                        </p:tgtEl>
                                      </p:cBhvr>
                                    </p:animEffect>
                                    <p:anim calcmode="lin" valueType="num">
                                      <p:cBhvr>
                                        <p:cTn id="467" dur="1000"/>
                                        <p:tgtEl>
                                          <p:spTgt spid="97"/>
                                        </p:tgtEl>
                                        <p:attrNameLst>
                                          <p:attrName>ppt_x</p:attrName>
                                        </p:attrNameLst>
                                      </p:cBhvr>
                                      <p:tavLst>
                                        <p:tav tm="0">
                                          <p:val>
                                            <p:strVal val="ppt_x"/>
                                          </p:val>
                                        </p:tav>
                                        <p:tav tm="100000">
                                          <p:val>
                                            <p:strVal val="ppt_x"/>
                                          </p:val>
                                        </p:tav>
                                      </p:tavLst>
                                    </p:anim>
                                    <p:anim calcmode="lin" valueType="num">
                                      <p:cBhvr>
                                        <p:cTn id="468" dur="1000"/>
                                        <p:tgtEl>
                                          <p:spTgt spid="97"/>
                                        </p:tgtEl>
                                        <p:attrNameLst>
                                          <p:attrName>ppt_y</p:attrName>
                                        </p:attrNameLst>
                                      </p:cBhvr>
                                      <p:tavLst>
                                        <p:tav tm="0">
                                          <p:val>
                                            <p:strVal val="ppt_y"/>
                                          </p:val>
                                        </p:tav>
                                        <p:tav tm="100000">
                                          <p:val>
                                            <p:strVal val="ppt_y+.1"/>
                                          </p:val>
                                        </p:tav>
                                      </p:tavLst>
                                    </p:anim>
                                    <p:set>
                                      <p:cBhvr>
                                        <p:cTn id="469" dur="1" fill="hold">
                                          <p:stCondLst>
                                            <p:cond delay="999"/>
                                          </p:stCondLst>
                                        </p:cTn>
                                        <p:tgtEl>
                                          <p:spTgt spid="97"/>
                                        </p:tgtEl>
                                        <p:attrNameLst>
                                          <p:attrName>style.visibility</p:attrName>
                                        </p:attrNameLst>
                                      </p:cBhvr>
                                      <p:to>
                                        <p:strVal val="hidden"/>
                                      </p:to>
                                    </p:set>
                                  </p:childTnLst>
                                </p:cTn>
                              </p:par>
                              <p:par>
                                <p:cTn id="470" presetID="42" presetClass="exit" presetSubtype="0" fill="hold" grpId="0" nodeType="withEffect">
                                  <p:stCondLst>
                                    <p:cond delay="0"/>
                                  </p:stCondLst>
                                  <p:childTnLst>
                                    <p:animEffect transition="out" filter="fade">
                                      <p:cBhvr>
                                        <p:cTn id="471" dur="1000"/>
                                        <p:tgtEl>
                                          <p:spTgt spid="98"/>
                                        </p:tgtEl>
                                      </p:cBhvr>
                                    </p:animEffect>
                                    <p:anim calcmode="lin" valueType="num">
                                      <p:cBhvr>
                                        <p:cTn id="472" dur="1000"/>
                                        <p:tgtEl>
                                          <p:spTgt spid="98"/>
                                        </p:tgtEl>
                                        <p:attrNameLst>
                                          <p:attrName>ppt_x</p:attrName>
                                        </p:attrNameLst>
                                      </p:cBhvr>
                                      <p:tavLst>
                                        <p:tav tm="0">
                                          <p:val>
                                            <p:strVal val="ppt_x"/>
                                          </p:val>
                                        </p:tav>
                                        <p:tav tm="100000">
                                          <p:val>
                                            <p:strVal val="ppt_x"/>
                                          </p:val>
                                        </p:tav>
                                      </p:tavLst>
                                    </p:anim>
                                    <p:anim calcmode="lin" valueType="num">
                                      <p:cBhvr>
                                        <p:cTn id="473" dur="1000"/>
                                        <p:tgtEl>
                                          <p:spTgt spid="98"/>
                                        </p:tgtEl>
                                        <p:attrNameLst>
                                          <p:attrName>ppt_y</p:attrName>
                                        </p:attrNameLst>
                                      </p:cBhvr>
                                      <p:tavLst>
                                        <p:tav tm="0">
                                          <p:val>
                                            <p:strVal val="ppt_y"/>
                                          </p:val>
                                        </p:tav>
                                        <p:tav tm="100000">
                                          <p:val>
                                            <p:strVal val="ppt_y+.1"/>
                                          </p:val>
                                        </p:tav>
                                      </p:tavLst>
                                    </p:anim>
                                    <p:set>
                                      <p:cBhvr>
                                        <p:cTn id="474" dur="1" fill="hold">
                                          <p:stCondLst>
                                            <p:cond delay="999"/>
                                          </p:stCondLst>
                                        </p:cTn>
                                        <p:tgtEl>
                                          <p:spTgt spid="98"/>
                                        </p:tgtEl>
                                        <p:attrNameLst>
                                          <p:attrName>style.visibility</p:attrName>
                                        </p:attrNameLst>
                                      </p:cBhvr>
                                      <p:to>
                                        <p:strVal val="hidden"/>
                                      </p:to>
                                    </p:set>
                                  </p:childTnLst>
                                </p:cTn>
                              </p:par>
                              <p:par>
                                <p:cTn id="475" presetID="42" presetClass="exit" presetSubtype="0" fill="hold" grpId="0" nodeType="withEffect">
                                  <p:stCondLst>
                                    <p:cond delay="0"/>
                                  </p:stCondLst>
                                  <p:childTnLst>
                                    <p:animEffect transition="out" filter="fade">
                                      <p:cBhvr>
                                        <p:cTn id="476" dur="1000"/>
                                        <p:tgtEl>
                                          <p:spTgt spid="99"/>
                                        </p:tgtEl>
                                      </p:cBhvr>
                                    </p:animEffect>
                                    <p:anim calcmode="lin" valueType="num">
                                      <p:cBhvr>
                                        <p:cTn id="477" dur="1000"/>
                                        <p:tgtEl>
                                          <p:spTgt spid="99"/>
                                        </p:tgtEl>
                                        <p:attrNameLst>
                                          <p:attrName>ppt_x</p:attrName>
                                        </p:attrNameLst>
                                      </p:cBhvr>
                                      <p:tavLst>
                                        <p:tav tm="0">
                                          <p:val>
                                            <p:strVal val="ppt_x"/>
                                          </p:val>
                                        </p:tav>
                                        <p:tav tm="100000">
                                          <p:val>
                                            <p:strVal val="ppt_x"/>
                                          </p:val>
                                        </p:tav>
                                      </p:tavLst>
                                    </p:anim>
                                    <p:anim calcmode="lin" valueType="num">
                                      <p:cBhvr>
                                        <p:cTn id="478" dur="1000"/>
                                        <p:tgtEl>
                                          <p:spTgt spid="99"/>
                                        </p:tgtEl>
                                        <p:attrNameLst>
                                          <p:attrName>ppt_y</p:attrName>
                                        </p:attrNameLst>
                                      </p:cBhvr>
                                      <p:tavLst>
                                        <p:tav tm="0">
                                          <p:val>
                                            <p:strVal val="ppt_y"/>
                                          </p:val>
                                        </p:tav>
                                        <p:tav tm="100000">
                                          <p:val>
                                            <p:strVal val="ppt_y+.1"/>
                                          </p:val>
                                        </p:tav>
                                      </p:tavLst>
                                    </p:anim>
                                    <p:set>
                                      <p:cBhvr>
                                        <p:cTn id="479" dur="1" fill="hold">
                                          <p:stCondLst>
                                            <p:cond delay="999"/>
                                          </p:stCondLst>
                                        </p:cTn>
                                        <p:tgtEl>
                                          <p:spTgt spid="99"/>
                                        </p:tgtEl>
                                        <p:attrNameLst>
                                          <p:attrName>style.visibility</p:attrName>
                                        </p:attrNameLst>
                                      </p:cBhvr>
                                      <p:to>
                                        <p:strVal val="hidden"/>
                                      </p:to>
                                    </p:set>
                                  </p:childTnLst>
                                </p:cTn>
                              </p:par>
                              <p:par>
                                <p:cTn id="480" presetID="42" presetClass="exit" presetSubtype="0" fill="hold" grpId="0" nodeType="withEffect">
                                  <p:stCondLst>
                                    <p:cond delay="0"/>
                                  </p:stCondLst>
                                  <p:childTnLst>
                                    <p:animEffect transition="out" filter="fade">
                                      <p:cBhvr>
                                        <p:cTn id="481" dur="1000"/>
                                        <p:tgtEl>
                                          <p:spTgt spid="100"/>
                                        </p:tgtEl>
                                      </p:cBhvr>
                                    </p:animEffect>
                                    <p:anim calcmode="lin" valueType="num">
                                      <p:cBhvr>
                                        <p:cTn id="482" dur="1000"/>
                                        <p:tgtEl>
                                          <p:spTgt spid="100"/>
                                        </p:tgtEl>
                                        <p:attrNameLst>
                                          <p:attrName>ppt_x</p:attrName>
                                        </p:attrNameLst>
                                      </p:cBhvr>
                                      <p:tavLst>
                                        <p:tav tm="0">
                                          <p:val>
                                            <p:strVal val="ppt_x"/>
                                          </p:val>
                                        </p:tav>
                                        <p:tav tm="100000">
                                          <p:val>
                                            <p:strVal val="ppt_x"/>
                                          </p:val>
                                        </p:tav>
                                      </p:tavLst>
                                    </p:anim>
                                    <p:anim calcmode="lin" valueType="num">
                                      <p:cBhvr>
                                        <p:cTn id="483" dur="1000"/>
                                        <p:tgtEl>
                                          <p:spTgt spid="100"/>
                                        </p:tgtEl>
                                        <p:attrNameLst>
                                          <p:attrName>ppt_y</p:attrName>
                                        </p:attrNameLst>
                                      </p:cBhvr>
                                      <p:tavLst>
                                        <p:tav tm="0">
                                          <p:val>
                                            <p:strVal val="ppt_y"/>
                                          </p:val>
                                        </p:tav>
                                        <p:tav tm="100000">
                                          <p:val>
                                            <p:strVal val="ppt_y+.1"/>
                                          </p:val>
                                        </p:tav>
                                      </p:tavLst>
                                    </p:anim>
                                    <p:set>
                                      <p:cBhvr>
                                        <p:cTn id="484" dur="1" fill="hold">
                                          <p:stCondLst>
                                            <p:cond delay="999"/>
                                          </p:stCondLst>
                                        </p:cTn>
                                        <p:tgtEl>
                                          <p:spTgt spid="100"/>
                                        </p:tgtEl>
                                        <p:attrNameLst>
                                          <p:attrName>style.visibility</p:attrName>
                                        </p:attrNameLst>
                                      </p:cBhvr>
                                      <p:to>
                                        <p:strVal val="hidden"/>
                                      </p:to>
                                    </p:set>
                                  </p:childTnLst>
                                </p:cTn>
                              </p:par>
                              <p:par>
                                <p:cTn id="485" presetID="42" presetClass="exit" presetSubtype="0" fill="hold" grpId="0" nodeType="withEffect">
                                  <p:stCondLst>
                                    <p:cond delay="0"/>
                                  </p:stCondLst>
                                  <p:childTnLst>
                                    <p:animEffect transition="out" filter="fade">
                                      <p:cBhvr>
                                        <p:cTn id="486" dur="1000"/>
                                        <p:tgtEl>
                                          <p:spTgt spid="101"/>
                                        </p:tgtEl>
                                      </p:cBhvr>
                                    </p:animEffect>
                                    <p:anim calcmode="lin" valueType="num">
                                      <p:cBhvr>
                                        <p:cTn id="487" dur="1000"/>
                                        <p:tgtEl>
                                          <p:spTgt spid="101"/>
                                        </p:tgtEl>
                                        <p:attrNameLst>
                                          <p:attrName>ppt_x</p:attrName>
                                        </p:attrNameLst>
                                      </p:cBhvr>
                                      <p:tavLst>
                                        <p:tav tm="0">
                                          <p:val>
                                            <p:strVal val="ppt_x"/>
                                          </p:val>
                                        </p:tav>
                                        <p:tav tm="100000">
                                          <p:val>
                                            <p:strVal val="ppt_x"/>
                                          </p:val>
                                        </p:tav>
                                      </p:tavLst>
                                    </p:anim>
                                    <p:anim calcmode="lin" valueType="num">
                                      <p:cBhvr>
                                        <p:cTn id="488" dur="1000"/>
                                        <p:tgtEl>
                                          <p:spTgt spid="101"/>
                                        </p:tgtEl>
                                        <p:attrNameLst>
                                          <p:attrName>ppt_y</p:attrName>
                                        </p:attrNameLst>
                                      </p:cBhvr>
                                      <p:tavLst>
                                        <p:tav tm="0">
                                          <p:val>
                                            <p:strVal val="ppt_y"/>
                                          </p:val>
                                        </p:tav>
                                        <p:tav tm="100000">
                                          <p:val>
                                            <p:strVal val="ppt_y+.1"/>
                                          </p:val>
                                        </p:tav>
                                      </p:tavLst>
                                    </p:anim>
                                    <p:set>
                                      <p:cBhvr>
                                        <p:cTn id="489" dur="1" fill="hold">
                                          <p:stCondLst>
                                            <p:cond delay="999"/>
                                          </p:stCondLst>
                                        </p:cTn>
                                        <p:tgtEl>
                                          <p:spTgt spid="101"/>
                                        </p:tgtEl>
                                        <p:attrNameLst>
                                          <p:attrName>style.visibility</p:attrName>
                                        </p:attrNameLst>
                                      </p:cBhvr>
                                      <p:to>
                                        <p:strVal val="hidden"/>
                                      </p:to>
                                    </p:set>
                                  </p:childTnLst>
                                </p:cTn>
                              </p:par>
                              <p:par>
                                <p:cTn id="490" presetID="42" presetClass="exit" presetSubtype="0" fill="hold" grpId="0" nodeType="withEffect">
                                  <p:stCondLst>
                                    <p:cond delay="0"/>
                                  </p:stCondLst>
                                  <p:childTnLst>
                                    <p:animEffect transition="out" filter="fade">
                                      <p:cBhvr>
                                        <p:cTn id="491" dur="1000"/>
                                        <p:tgtEl>
                                          <p:spTgt spid="102"/>
                                        </p:tgtEl>
                                      </p:cBhvr>
                                    </p:animEffect>
                                    <p:anim calcmode="lin" valueType="num">
                                      <p:cBhvr>
                                        <p:cTn id="492" dur="1000"/>
                                        <p:tgtEl>
                                          <p:spTgt spid="102"/>
                                        </p:tgtEl>
                                        <p:attrNameLst>
                                          <p:attrName>ppt_x</p:attrName>
                                        </p:attrNameLst>
                                      </p:cBhvr>
                                      <p:tavLst>
                                        <p:tav tm="0">
                                          <p:val>
                                            <p:strVal val="ppt_x"/>
                                          </p:val>
                                        </p:tav>
                                        <p:tav tm="100000">
                                          <p:val>
                                            <p:strVal val="ppt_x"/>
                                          </p:val>
                                        </p:tav>
                                      </p:tavLst>
                                    </p:anim>
                                    <p:anim calcmode="lin" valueType="num">
                                      <p:cBhvr>
                                        <p:cTn id="493" dur="1000"/>
                                        <p:tgtEl>
                                          <p:spTgt spid="102"/>
                                        </p:tgtEl>
                                        <p:attrNameLst>
                                          <p:attrName>ppt_y</p:attrName>
                                        </p:attrNameLst>
                                      </p:cBhvr>
                                      <p:tavLst>
                                        <p:tav tm="0">
                                          <p:val>
                                            <p:strVal val="ppt_y"/>
                                          </p:val>
                                        </p:tav>
                                        <p:tav tm="100000">
                                          <p:val>
                                            <p:strVal val="ppt_y+.1"/>
                                          </p:val>
                                        </p:tav>
                                      </p:tavLst>
                                    </p:anim>
                                    <p:set>
                                      <p:cBhvr>
                                        <p:cTn id="494" dur="1" fill="hold">
                                          <p:stCondLst>
                                            <p:cond delay="999"/>
                                          </p:stCondLst>
                                        </p:cTn>
                                        <p:tgtEl>
                                          <p:spTgt spid="102"/>
                                        </p:tgtEl>
                                        <p:attrNameLst>
                                          <p:attrName>style.visibility</p:attrName>
                                        </p:attrNameLst>
                                      </p:cBhvr>
                                      <p:to>
                                        <p:strVal val="hidden"/>
                                      </p:to>
                                    </p:set>
                                  </p:childTnLst>
                                </p:cTn>
                              </p:par>
                              <p:par>
                                <p:cTn id="495" presetID="42" presetClass="exit" presetSubtype="0" fill="hold" grpId="0" nodeType="withEffect">
                                  <p:stCondLst>
                                    <p:cond delay="0"/>
                                  </p:stCondLst>
                                  <p:childTnLst>
                                    <p:animEffect transition="out" filter="fade">
                                      <p:cBhvr>
                                        <p:cTn id="496" dur="1000"/>
                                        <p:tgtEl>
                                          <p:spTgt spid="103"/>
                                        </p:tgtEl>
                                      </p:cBhvr>
                                    </p:animEffect>
                                    <p:anim calcmode="lin" valueType="num">
                                      <p:cBhvr>
                                        <p:cTn id="497" dur="1000"/>
                                        <p:tgtEl>
                                          <p:spTgt spid="103"/>
                                        </p:tgtEl>
                                        <p:attrNameLst>
                                          <p:attrName>ppt_x</p:attrName>
                                        </p:attrNameLst>
                                      </p:cBhvr>
                                      <p:tavLst>
                                        <p:tav tm="0">
                                          <p:val>
                                            <p:strVal val="ppt_x"/>
                                          </p:val>
                                        </p:tav>
                                        <p:tav tm="100000">
                                          <p:val>
                                            <p:strVal val="ppt_x"/>
                                          </p:val>
                                        </p:tav>
                                      </p:tavLst>
                                    </p:anim>
                                    <p:anim calcmode="lin" valueType="num">
                                      <p:cBhvr>
                                        <p:cTn id="498" dur="1000"/>
                                        <p:tgtEl>
                                          <p:spTgt spid="103"/>
                                        </p:tgtEl>
                                        <p:attrNameLst>
                                          <p:attrName>ppt_y</p:attrName>
                                        </p:attrNameLst>
                                      </p:cBhvr>
                                      <p:tavLst>
                                        <p:tav tm="0">
                                          <p:val>
                                            <p:strVal val="ppt_y"/>
                                          </p:val>
                                        </p:tav>
                                        <p:tav tm="100000">
                                          <p:val>
                                            <p:strVal val="ppt_y+.1"/>
                                          </p:val>
                                        </p:tav>
                                      </p:tavLst>
                                    </p:anim>
                                    <p:set>
                                      <p:cBhvr>
                                        <p:cTn id="499" dur="1" fill="hold">
                                          <p:stCondLst>
                                            <p:cond delay="999"/>
                                          </p:stCondLst>
                                        </p:cTn>
                                        <p:tgtEl>
                                          <p:spTgt spid="103"/>
                                        </p:tgtEl>
                                        <p:attrNameLst>
                                          <p:attrName>style.visibility</p:attrName>
                                        </p:attrNameLst>
                                      </p:cBhvr>
                                      <p:to>
                                        <p:strVal val="hidden"/>
                                      </p:to>
                                    </p:set>
                                  </p:childTnLst>
                                </p:cTn>
                              </p:par>
                              <p:par>
                                <p:cTn id="500" presetID="42" presetClass="exit" presetSubtype="0" fill="hold" grpId="0" nodeType="withEffect">
                                  <p:stCondLst>
                                    <p:cond delay="0"/>
                                  </p:stCondLst>
                                  <p:childTnLst>
                                    <p:animEffect transition="out" filter="fade">
                                      <p:cBhvr>
                                        <p:cTn id="501" dur="1000"/>
                                        <p:tgtEl>
                                          <p:spTgt spid="104"/>
                                        </p:tgtEl>
                                      </p:cBhvr>
                                    </p:animEffect>
                                    <p:anim calcmode="lin" valueType="num">
                                      <p:cBhvr>
                                        <p:cTn id="502" dur="1000"/>
                                        <p:tgtEl>
                                          <p:spTgt spid="104"/>
                                        </p:tgtEl>
                                        <p:attrNameLst>
                                          <p:attrName>ppt_x</p:attrName>
                                        </p:attrNameLst>
                                      </p:cBhvr>
                                      <p:tavLst>
                                        <p:tav tm="0">
                                          <p:val>
                                            <p:strVal val="ppt_x"/>
                                          </p:val>
                                        </p:tav>
                                        <p:tav tm="100000">
                                          <p:val>
                                            <p:strVal val="ppt_x"/>
                                          </p:val>
                                        </p:tav>
                                      </p:tavLst>
                                    </p:anim>
                                    <p:anim calcmode="lin" valueType="num">
                                      <p:cBhvr>
                                        <p:cTn id="503" dur="1000"/>
                                        <p:tgtEl>
                                          <p:spTgt spid="104"/>
                                        </p:tgtEl>
                                        <p:attrNameLst>
                                          <p:attrName>ppt_y</p:attrName>
                                        </p:attrNameLst>
                                      </p:cBhvr>
                                      <p:tavLst>
                                        <p:tav tm="0">
                                          <p:val>
                                            <p:strVal val="ppt_y"/>
                                          </p:val>
                                        </p:tav>
                                        <p:tav tm="100000">
                                          <p:val>
                                            <p:strVal val="ppt_y+.1"/>
                                          </p:val>
                                        </p:tav>
                                      </p:tavLst>
                                    </p:anim>
                                    <p:set>
                                      <p:cBhvr>
                                        <p:cTn id="504" dur="1" fill="hold">
                                          <p:stCondLst>
                                            <p:cond delay="999"/>
                                          </p:stCondLst>
                                        </p:cTn>
                                        <p:tgtEl>
                                          <p:spTgt spid="104"/>
                                        </p:tgtEl>
                                        <p:attrNameLst>
                                          <p:attrName>style.visibility</p:attrName>
                                        </p:attrNameLst>
                                      </p:cBhvr>
                                      <p:to>
                                        <p:strVal val="hidden"/>
                                      </p:to>
                                    </p:set>
                                  </p:childTnLst>
                                </p:cTn>
                              </p:par>
                              <p:par>
                                <p:cTn id="505" presetID="42" presetClass="exit" presetSubtype="0" fill="hold" grpId="0" nodeType="withEffect">
                                  <p:stCondLst>
                                    <p:cond delay="0"/>
                                  </p:stCondLst>
                                  <p:childTnLst>
                                    <p:animEffect transition="out" filter="fade">
                                      <p:cBhvr>
                                        <p:cTn id="506" dur="1000"/>
                                        <p:tgtEl>
                                          <p:spTgt spid="105"/>
                                        </p:tgtEl>
                                      </p:cBhvr>
                                    </p:animEffect>
                                    <p:anim calcmode="lin" valueType="num">
                                      <p:cBhvr>
                                        <p:cTn id="507" dur="1000"/>
                                        <p:tgtEl>
                                          <p:spTgt spid="105"/>
                                        </p:tgtEl>
                                        <p:attrNameLst>
                                          <p:attrName>ppt_x</p:attrName>
                                        </p:attrNameLst>
                                      </p:cBhvr>
                                      <p:tavLst>
                                        <p:tav tm="0">
                                          <p:val>
                                            <p:strVal val="ppt_x"/>
                                          </p:val>
                                        </p:tav>
                                        <p:tav tm="100000">
                                          <p:val>
                                            <p:strVal val="ppt_x"/>
                                          </p:val>
                                        </p:tav>
                                      </p:tavLst>
                                    </p:anim>
                                    <p:anim calcmode="lin" valueType="num">
                                      <p:cBhvr>
                                        <p:cTn id="508" dur="1000"/>
                                        <p:tgtEl>
                                          <p:spTgt spid="105"/>
                                        </p:tgtEl>
                                        <p:attrNameLst>
                                          <p:attrName>ppt_y</p:attrName>
                                        </p:attrNameLst>
                                      </p:cBhvr>
                                      <p:tavLst>
                                        <p:tav tm="0">
                                          <p:val>
                                            <p:strVal val="ppt_y"/>
                                          </p:val>
                                        </p:tav>
                                        <p:tav tm="100000">
                                          <p:val>
                                            <p:strVal val="ppt_y+.1"/>
                                          </p:val>
                                        </p:tav>
                                      </p:tavLst>
                                    </p:anim>
                                    <p:set>
                                      <p:cBhvr>
                                        <p:cTn id="509" dur="1" fill="hold">
                                          <p:stCondLst>
                                            <p:cond delay="999"/>
                                          </p:stCondLst>
                                        </p:cTn>
                                        <p:tgtEl>
                                          <p:spTgt spid="105"/>
                                        </p:tgtEl>
                                        <p:attrNameLst>
                                          <p:attrName>style.visibility</p:attrName>
                                        </p:attrNameLst>
                                      </p:cBhvr>
                                      <p:to>
                                        <p:strVal val="hidden"/>
                                      </p:to>
                                    </p:set>
                                  </p:childTnLst>
                                </p:cTn>
                              </p:par>
                              <p:par>
                                <p:cTn id="510" presetID="42" presetClass="exit" presetSubtype="0" fill="hold" grpId="0" nodeType="withEffect">
                                  <p:stCondLst>
                                    <p:cond delay="0"/>
                                  </p:stCondLst>
                                  <p:childTnLst>
                                    <p:animEffect transition="out" filter="fade">
                                      <p:cBhvr>
                                        <p:cTn id="511" dur="1000"/>
                                        <p:tgtEl>
                                          <p:spTgt spid="106"/>
                                        </p:tgtEl>
                                      </p:cBhvr>
                                    </p:animEffect>
                                    <p:anim calcmode="lin" valueType="num">
                                      <p:cBhvr>
                                        <p:cTn id="512" dur="1000"/>
                                        <p:tgtEl>
                                          <p:spTgt spid="106"/>
                                        </p:tgtEl>
                                        <p:attrNameLst>
                                          <p:attrName>ppt_x</p:attrName>
                                        </p:attrNameLst>
                                      </p:cBhvr>
                                      <p:tavLst>
                                        <p:tav tm="0">
                                          <p:val>
                                            <p:strVal val="ppt_x"/>
                                          </p:val>
                                        </p:tav>
                                        <p:tav tm="100000">
                                          <p:val>
                                            <p:strVal val="ppt_x"/>
                                          </p:val>
                                        </p:tav>
                                      </p:tavLst>
                                    </p:anim>
                                    <p:anim calcmode="lin" valueType="num">
                                      <p:cBhvr>
                                        <p:cTn id="513" dur="1000"/>
                                        <p:tgtEl>
                                          <p:spTgt spid="106"/>
                                        </p:tgtEl>
                                        <p:attrNameLst>
                                          <p:attrName>ppt_y</p:attrName>
                                        </p:attrNameLst>
                                      </p:cBhvr>
                                      <p:tavLst>
                                        <p:tav tm="0">
                                          <p:val>
                                            <p:strVal val="ppt_y"/>
                                          </p:val>
                                        </p:tav>
                                        <p:tav tm="100000">
                                          <p:val>
                                            <p:strVal val="ppt_y+.1"/>
                                          </p:val>
                                        </p:tav>
                                      </p:tavLst>
                                    </p:anim>
                                    <p:set>
                                      <p:cBhvr>
                                        <p:cTn id="514" dur="1" fill="hold">
                                          <p:stCondLst>
                                            <p:cond delay="999"/>
                                          </p:stCondLst>
                                        </p:cTn>
                                        <p:tgtEl>
                                          <p:spTgt spid="106"/>
                                        </p:tgtEl>
                                        <p:attrNameLst>
                                          <p:attrName>style.visibility</p:attrName>
                                        </p:attrNameLst>
                                      </p:cBhvr>
                                      <p:to>
                                        <p:strVal val="hidden"/>
                                      </p:to>
                                    </p:set>
                                  </p:childTnLst>
                                </p:cTn>
                              </p:par>
                              <p:par>
                                <p:cTn id="515" presetID="42" presetClass="exit" presetSubtype="0" fill="hold" grpId="0" nodeType="withEffect">
                                  <p:stCondLst>
                                    <p:cond delay="0"/>
                                  </p:stCondLst>
                                  <p:childTnLst>
                                    <p:animEffect transition="out" filter="fade">
                                      <p:cBhvr>
                                        <p:cTn id="516" dur="1000"/>
                                        <p:tgtEl>
                                          <p:spTgt spid="107"/>
                                        </p:tgtEl>
                                      </p:cBhvr>
                                    </p:animEffect>
                                    <p:anim calcmode="lin" valueType="num">
                                      <p:cBhvr>
                                        <p:cTn id="517" dur="1000"/>
                                        <p:tgtEl>
                                          <p:spTgt spid="107"/>
                                        </p:tgtEl>
                                        <p:attrNameLst>
                                          <p:attrName>ppt_x</p:attrName>
                                        </p:attrNameLst>
                                      </p:cBhvr>
                                      <p:tavLst>
                                        <p:tav tm="0">
                                          <p:val>
                                            <p:strVal val="ppt_x"/>
                                          </p:val>
                                        </p:tav>
                                        <p:tav tm="100000">
                                          <p:val>
                                            <p:strVal val="ppt_x"/>
                                          </p:val>
                                        </p:tav>
                                      </p:tavLst>
                                    </p:anim>
                                    <p:anim calcmode="lin" valueType="num">
                                      <p:cBhvr>
                                        <p:cTn id="518" dur="1000"/>
                                        <p:tgtEl>
                                          <p:spTgt spid="107"/>
                                        </p:tgtEl>
                                        <p:attrNameLst>
                                          <p:attrName>ppt_y</p:attrName>
                                        </p:attrNameLst>
                                      </p:cBhvr>
                                      <p:tavLst>
                                        <p:tav tm="0">
                                          <p:val>
                                            <p:strVal val="ppt_y"/>
                                          </p:val>
                                        </p:tav>
                                        <p:tav tm="100000">
                                          <p:val>
                                            <p:strVal val="ppt_y+.1"/>
                                          </p:val>
                                        </p:tav>
                                      </p:tavLst>
                                    </p:anim>
                                    <p:set>
                                      <p:cBhvr>
                                        <p:cTn id="519" dur="1" fill="hold">
                                          <p:stCondLst>
                                            <p:cond delay="999"/>
                                          </p:stCondLst>
                                        </p:cTn>
                                        <p:tgtEl>
                                          <p:spTgt spid="107"/>
                                        </p:tgtEl>
                                        <p:attrNameLst>
                                          <p:attrName>style.visibility</p:attrName>
                                        </p:attrNameLst>
                                      </p:cBhvr>
                                      <p:to>
                                        <p:strVal val="hidden"/>
                                      </p:to>
                                    </p:set>
                                  </p:childTnLst>
                                </p:cTn>
                              </p:par>
                              <p:par>
                                <p:cTn id="520" presetID="42" presetClass="exit" presetSubtype="0" fill="hold" grpId="0" nodeType="withEffect">
                                  <p:stCondLst>
                                    <p:cond delay="0"/>
                                  </p:stCondLst>
                                  <p:childTnLst>
                                    <p:animEffect transition="out" filter="fade">
                                      <p:cBhvr>
                                        <p:cTn id="521" dur="1000"/>
                                        <p:tgtEl>
                                          <p:spTgt spid="108"/>
                                        </p:tgtEl>
                                      </p:cBhvr>
                                    </p:animEffect>
                                    <p:anim calcmode="lin" valueType="num">
                                      <p:cBhvr>
                                        <p:cTn id="522" dur="1000"/>
                                        <p:tgtEl>
                                          <p:spTgt spid="108"/>
                                        </p:tgtEl>
                                        <p:attrNameLst>
                                          <p:attrName>ppt_x</p:attrName>
                                        </p:attrNameLst>
                                      </p:cBhvr>
                                      <p:tavLst>
                                        <p:tav tm="0">
                                          <p:val>
                                            <p:strVal val="ppt_x"/>
                                          </p:val>
                                        </p:tav>
                                        <p:tav tm="100000">
                                          <p:val>
                                            <p:strVal val="ppt_x"/>
                                          </p:val>
                                        </p:tav>
                                      </p:tavLst>
                                    </p:anim>
                                    <p:anim calcmode="lin" valueType="num">
                                      <p:cBhvr>
                                        <p:cTn id="523" dur="1000"/>
                                        <p:tgtEl>
                                          <p:spTgt spid="108"/>
                                        </p:tgtEl>
                                        <p:attrNameLst>
                                          <p:attrName>ppt_y</p:attrName>
                                        </p:attrNameLst>
                                      </p:cBhvr>
                                      <p:tavLst>
                                        <p:tav tm="0">
                                          <p:val>
                                            <p:strVal val="ppt_y"/>
                                          </p:val>
                                        </p:tav>
                                        <p:tav tm="100000">
                                          <p:val>
                                            <p:strVal val="ppt_y+.1"/>
                                          </p:val>
                                        </p:tav>
                                      </p:tavLst>
                                    </p:anim>
                                    <p:set>
                                      <p:cBhvr>
                                        <p:cTn id="524" dur="1" fill="hold">
                                          <p:stCondLst>
                                            <p:cond delay="999"/>
                                          </p:stCondLst>
                                        </p:cTn>
                                        <p:tgtEl>
                                          <p:spTgt spid="108"/>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animBg="1"/>
      <p:bldP spid="5" grpId="0" animBg="1"/>
      <p:bldP spid="6" grpId="0" animBg="1"/>
      <p:bldP spid="7" grpId="0" animBg="1"/>
      <p:bldP spid="8" grpId="0" animBg="1"/>
      <p:bldP spid="9" grpId="0" animBg="1"/>
      <p:bldP spid="10" grpId="0" animBg="1"/>
      <p:bldP spid="11" grpId="0" animBg="1"/>
      <p:bldP spid="12" grpId="0" animBg="1"/>
      <p:bldP spid="13" grpId="0" animBg="1"/>
      <p:bldP spid="14" grpId="0" animBg="1"/>
      <p:bldP spid="15" grpId="0" animBg="1"/>
      <p:bldP spid="16" grpId="0" animBg="1"/>
      <p:bldP spid="17" grpId="0" animBg="1"/>
      <p:bldP spid="18" grpId="0" animBg="1"/>
      <p:bldP spid="19" grpId="0" animBg="1"/>
      <p:bldP spid="20" grpId="0" animBg="1"/>
      <p:bldP spid="21" grpId="0" animBg="1"/>
      <p:bldP spid="22" grpId="0" animBg="1"/>
      <p:bldP spid="23" grpId="0" animBg="1"/>
      <p:bldP spid="24" grpId="0" animBg="1"/>
      <p:bldP spid="25" grpId="0" animBg="1"/>
      <p:bldP spid="26" grpId="0" animBg="1"/>
      <p:bldP spid="27" grpId="0" animBg="1"/>
      <p:bldP spid="29" grpId="0" animBg="1"/>
      <p:bldP spid="30" grpId="0" animBg="1"/>
      <p:bldP spid="31" grpId="0" animBg="1"/>
      <p:bldP spid="32" grpId="0" animBg="1"/>
      <p:bldP spid="33" grpId="0" animBg="1"/>
      <p:bldP spid="34" grpId="0" animBg="1"/>
      <p:bldP spid="35" grpId="0" animBg="1"/>
      <p:bldP spid="36" grpId="0" animBg="1"/>
      <p:bldP spid="37" grpId="0" animBg="1"/>
      <p:bldP spid="38" grpId="0" animBg="1"/>
      <p:bldP spid="39" grpId="0" animBg="1"/>
      <p:bldP spid="40" grpId="0" animBg="1"/>
      <p:bldP spid="41" grpId="0" animBg="1"/>
      <p:bldP spid="42" grpId="0" animBg="1"/>
      <p:bldP spid="43" grpId="0" animBg="1"/>
      <p:bldP spid="44" grpId="0" animBg="1"/>
      <p:bldP spid="45" grpId="0" animBg="1"/>
      <p:bldP spid="46" grpId="0" animBg="1"/>
      <p:bldP spid="47" grpId="0" animBg="1"/>
      <p:bldP spid="48" grpId="0" animBg="1"/>
      <p:bldP spid="49" grpId="0" animBg="1"/>
      <p:bldP spid="50" grpId="0" animBg="1"/>
      <p:bldP spid="51" grpId="0" animBg="1"/>
      <p:bldP spid="52" grpId="0" animBg="1"/>
      <p:bldP spid="53" grpId="0" animBg="1"/>
      <p:bldP spid="54" grpId="0" animBg="1"/>
      <p:bldP spid="55" grpId="0" animBg="1"/>
      <p:bldP spid="56" grpId="0" animBg="1"/>
      <p:bldP spid="57" grpId="0" animBg="1"/>
      <p:bldP spid="58" grpId="0" animBg="1"/>
      <p:bldP spid="59" grpId="0" animBg="1"/>
      <p:bldP spid="60" grpId="0" animBg="1"/>
      <p:bldP spid="61" grpId="0" animBg="1"/>
      <p:bldP spid="62" grpId="0" animBg="1"/>
      <p:bldP spid="63" grpId="0" animBg="1"/>
      <p:bldP spid="64" grpId="0" animBg="1"/>
      <p:bldP spid="65" grpId="0" animBg="1"/>
      <p:bldP spid="66" grpId="0" animBg="1"/>
      <p:bldP spid="67" grpId="0" animBg="1"/>
      <p:bldP spid="68" grpId="0" animBg="1"/>
      <p:bldP spid="69" grpId="0" animBg="1"/>
      <p:bldP spid="70" grpId="0" animBg="1"/>
      <p:bldP spid="71" grpId="0" animBg="1"/>
      <p:bldP spid="72" grpId="0" animBg="1"/>
      <p:bldP spid="73" grpId="0" animBg="1"/>
      <p:bldP spid="74" grpId="0" animBg="1"/>
      <p:bldP spid="75" grpId="0" animBg="1"/>
      <p:bldP spid="76" grpId="0" animBg="1"/>
      <p:bldP spid="77" grpId="0" animBg="1"/>
      <p:bldP spid="78" grpId="0" animBg="1"/>
      <p:bldP spid="79" grpId="0" animBg="1"/>
      <p:bldP spid="80" grpId="0" animBg="1"/>
      <p:bldP spid="81" grpId="0" animBg="1"/>
      <p:bldP spid="82" grpId="0" animBg="1"/>
      <p:bldP spid="83" grpId="0" animBg="1"/>
      <p:bldP spid="84" grpId="0" animBg="1"/>
      <p:bldP spid="85" grpId="0" animBg="1"/>
      <p:bldP spid="86" grpId="0" animBg="1"/>
      <p:bldP spid="87" grpId="0" animBg="1"/>
      <p:bldP spid="88" grpId="0" animBg="1"/>
      <p:bldP spid="89" grpId="0" animBg="1"/>
      <p:bldP spid="90" grpId="0" animBg="1"/>
      <p:bldP spid="91" grpId="0" animBg="1"/>
      <p:bldP spid="92" grpId="0" animBg="1"/>
      <p:bldP spid="93" grpId="0" animBg="1"/>
      <p:bldP spid="94" grpId="0" animBg="1"/>
      <p:bldP spid="95" grpId="0" animBg="1"/>
      <p:bldP spid="96" grpId="0" animBg="1"/>
      <p:bldP spid="97" grpId="0" animBg="1"/>
      <p:bldP spid="98" grpId="0" animBg="1"/>
      <p:bldP spid="99" grpId="0" animBg="1"/>
      <p:bldP spid="100" grpId="0" animBg="1"/>
      <p:bldP spid="101" grpId="0" animBg="1"/>
      <p:bldP spid="102" grpId="0" animBg="1"/>
      <p:bldP spid="103" grpId="0" animBg="1"/>
      <p:bldP spid="104" grpId="0" animBg="1"/>
      <p:bldP spid="105" grpId="0" animBg="1"/>
      <p:bldP spid="106" grpId="0" animBg="1"/>
      <p:bldP spid="107" grpId="0" animBg="1"/>
      <p:bldP spid="108" grpId="0" animBg="1"/>
    </p:bld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p:nvPr/>
        </p:nvSpPr>
        <p:spPr>
          <a:xfrm>
            <a:off x="8087591" y="2780515"/>
            <a:ext cx="91005" cy="46392"/>
          </a:xfrm>
          <a:prstGeom prst="rect">
            <a:avLst/>
          </a:prstGeom>
          <a:blipFill>
            <a:blip r:embed="rId2" cstate="print"/>
            <a:stretch>
              <a:fillRect/>
            </a:stretch>
          </a:blipFill>
        </p:spPr>
        <p:txBody>
          <a:bodyPr wrap="square" lIns="0" tIns="0" rIns="0" bIns="0" rtlCol="0">
            <a:noAutofit/>
          </a:bodyPr>
          <a:lstStyle/>
          <a:p>
            <a:endParaRPr/>
          </a:p>
        </p:txBody>
      </p:sp>
      <p:sp>
        <p:nvSpPr>
          <p:cNvPr id="3" name="object 3"/>
          <p:cNvSpPr/>
          <p:nvPr/>
        </p:nvSpPr>
        <p:spPr>
          <a:xfrm>
            <a:off x="8296794" y="2768917"/>
            <a:ext cx="93518" cy="56982"/>
          </a:xfrm>
          <a:prstGeom prst="rect">
            <a:avLst/>
          </a:prstGeom>
          <a:blipFill>
            <a:blip r:embed="rId3" cstate="print"/>
            <a:stretch>
              <a:fillRect/>
            </a:stretch>
          </a:blipFill>
        </p:spPr>
        <p:txBody>
          <a:bodyPr wrap="square" lIns="0" tIns="0" rIns="0" bIns="0" rtlCol="0">
            <a:noAutofit/>
          </a:bodyPr>
          <a:lstStyle/>
          <a:p>
            <a:endParaRPr/>
          </a:p>
        </p:txBody>
      </p:sp>
      <p:sp>
        <p:nvSpPr>
          <p:cNvPr id="4" name="object 4"/>
          <p:cNvSpPr/>
          <p:nvPr/>
        </p:nvSpPr>
        <p:spPr>
          <a:xfrm>
            <a:off x="8210205" y="2696303"/>
            <a:ext cx="184265" cy="128588"/>
          </a:xfrm>
          <a:prstGeom prst="rect">
            <a:avLst/>
          </a:prstGeom>
          <a:blipFill>
            <a:blip r:embed="rId4" cstate="print"/>
            <a:stretch>
              <a:fillRect/>
            </a:stretch>
          </a:blipFill>
        </p:spPr>
        <p:txBody>
          <a:bodyPr wrap="square" lIns="0" tIns="0" rIns="0" bIns="0" rtlCol="0">
            <a:noAutofit/>
          </a:bodyPr>
          <a:lstStyle/>
          <a:p>
            <a:endParaRPr/>
          </a:p>
        </p:txBody>
      </p:sp>
      <p:sp>
        <p:nvSpPr>
          <p:cNvPr id="5" name="object 5"/>
          <p:cNvSpPr/>
          <p:nvPr/>
        </p:nvSpPr>
        <p:spPr>
          <a:xfrm>
            <a:off x="8314114" y="2755807"/>
            <a:ext cx="80167" cy="29752"/>
          </a:xfrm>
          <a:prstGeom prst="rect">
            <a:avLst/>
          </a:prstGeom>
          <a:blipFill>
            <a:blip r:embed="rId5" cstate="print"/>
            <a:stretch>
              <a:fillRect/>
            </a:stretch>
          </a:blipFill>
        </p:spPr>
        <p:txBody>
          <a:bodyPr wrap="square" lIns="0" tIns="0" rIns="0" bIns="0" rtlCol="0">
            <a:noAutofit/>
          </a:bodyPr>
          <a:lstStyle/>
          <a:p>
            <a:endParaRPr/>
          </a:p>
        </p:txBody>
      </p:sp>
      <p:sp>
        <p:nvSpPr>
          <p:cNvPr id="6" name="object 6"/>
          <p:cNvSpPr/>
          <p:nvPr/>
        </p:nvSpPr>
        <p:spPr>
          <a:xfrm>
            <a:off x="8345288" y="2669073"/>
            <a:ext cx="76892" cy="34794"/>
          </a:xfrm>
          <a:prstGeom prst="rect">
            <a:avLst/>
          </a:prstGeom>
          <a:blipFill>
            <a:blip r:embed="rId6" cstate="print"/>
            <a:stretch>
              <a:fillRect/>
            </a:stretch>
          </a:blipFill>
        </p:spPr>
        <p:txBody>
          <a:bodyPr wrap="square" lIns="0" tIns="0" rIns="0" bIns="0" rtlCol="0">
            <a:noAutofit/>
          </a:bodyPr>
          <a:lstStyle/>
          <a:p>
            <a:endParaRPr/>
          </a:p>
        </p:txBody>
      </p:sp>
      <p:sp>
        <p:nvSpPr>
          <p:cNvPr id="7" name="object 7"/>
          <p:cNvSpPr/>
          <p:nvPr/>
        </p:nvSpPr>
        <p:spPr>
          <a:xfrm>
            <a:off x="7956665" y="2652433"/>
            <a:ext cx="283258" cy="151279"/>
          </a:xfrm>
          <a:prstGeom prst="rect">
            <a:avLst/>
          </a:prstGeom>
          <a:blipFill>
            <a:blip r:embed="rId7" cstate="print"/>
            <a:stretch>
              <a:fillRect/>
            </a:stretch>
          </a:blipFill>
        </p:spPr>
        <p:txBody>
          <a:bodyPr wrap="square" lIns="0" tIns="0" rIns="0" bIns="0" rtlCol="0">
            <a:noAutofit/>
          </a:bodyPr>
          <a:lstStyle/>
          <a:p>
            <a:endParaRPr/>
          </a:p>
        </p:txBody>
      </p:sp>
      <p:sp>
        <p:nvSpPr>
          <p:cNvPr id="8" name="object 8"/>
          <p:cNvSpPr/>
          <p:nvPr/>
        </p:nvSpPr>
        <p:spPr>
          <a:xfrm>
            <a:off x="8019705" y="2596963"/>
            <a:ext cx="343965" cy="90768"/>
          </a:xfrm>
          <a:prstGeom prst="rect">
            <a:avLst/>
          </a:prstGeom>
          <a:blipFill>
            <a:blip r:embed="rId8" cstate="print"/>
            <a:stretch>
              <a:fillRect/>
            </a:stretch>
          </a:blipFill>
        </p:spPr>
        <p:txBody>
          <a:bodyPr wrap="square" lIns="0" tIns="0" rIns="0" bIns="0" rtlCol="0">
            <a:noAutofit/>
          </a:bodyPr>
          <a:lstStyle/>
          <a:p>
            <a:endParaRPr/>
          </a:p>
        </p:txBody>
      </p:sp>
      <p:sp>
        <p:nvSpPr>
          <p:cNvPr id="9" name="object 9"/>
          <p:cNvSpPr/>
          <p:nvPr/>
        </p:nvSpPr>
        <p:spPr>
          <a:xfrm>
            <a:off x="8398628" y="2662517"/>
            <a:ext cx="43641" cy="18657"/>
          </a:xfrm>
          <a:prstGeom prst="rect">
            <a:avLst/>
          </a:prstGeom>
          <a:blipFill>
            <a:blip r:embed="rId9" cstate="print"/>
            <a:stretch>
              <a:fillRect/>
            </a:stretch>
          </a:blipFill>
        </p:spPr>
        <p:txBody>
          <a:bodyPr wrap="square" lIns="0" tIns="0" rIns="0" bIns="0" rtlCol="0">
            <a:noAutofit/>
          </a:bodyPr>
          <a:lstStyle/>
          <a:p>
            <a:endParaRPr/>
          </a:p>
        </p:txBody>
      </p:sp>
      <p:sp>
        <p:nvSpPr>
          <p:cNvPr id="10" name="object 10"/>
          <p:cNvSpPr/>
          <p:nvPr/>
        </p:nvSpPr>
        <p:spPr>
          <a:xfrm>
            <a:off x="8226828" y="2597973"/>
            <a:ext cx="231371" cy="69588"/>
          </a:xfrm>
          <a:prstGeom prst="rect">
            <a:avLst/>
          </a:prstGeom>
          <a:blipFill>
            <a:blip r:embed="rId10" cstate="print"/>
            <a:stretch>
              <a:fillRect/>
            </a:stretch>
          </a:blipFill>
        </p:spPr>
        <p:txBody>
          <a:bodyPr wrap="square" lIns="0" tIns="0" rIns="0" bIns="0" rtlCol="0">
            <a:noAutofit/>
          </a:bodyPr>
          <a:lstStyle/>
          <a:p>
            <a:endParaRPr/>
          </a:p>
        </p:txBody>
      </p:sp>
      <p:sp>
        <p:nvSpPr>
          <p:cNvPr id="11" name="object 11"/>
          <p:cNvSpPr/>
          <p:nvPr/>
        </p:nvSpPr>
        <p:spPr>
          <a:xfrm>
            <a:off x="8353597" y="2614109"/>
            <a:ext cx="104371" cy="34793"/>
          </a:xfrm>
          <a:prstGeom prst="rect">
            <a:avLst/>
          </a:prstGeom>
          <a:blipFill>
            <a:blip r:embed="rId11" cstate="print"/>
            <a:stretch>
              <a:fillRect/>
            </a:stretch>
          </a:blipFill>
        </p:spPr>
        <p:txBody>
          <a:bodyPr wrap="square" lIns="0" tIns="0" rIns="0" bIns="0" rtlCol="0">
            <a:noAutofit/>
          </a:bodyPr>
          <a:lstStyle/>
          <a:p>
            <a:endParaRPr/>
          </a:p>
        </p:txBody>
      </p:sp>
      <p:sp>
        <p:nvSpPr>
          <p:cNvPr id="12" name="object 12"/>
          <p:cNvSpPr/>
          <p:nvPr/>
        </p:nvSpPr>
        <p:spPr>
          <a:xfrm>
            <a:off x="8203972" y="2519307"/>
            <a:ext cx="139237" cy="141194"/>
          </a:xfrm>
          <a:prstGeom prst="rect">
            <a:avLst/>
          </a:prstGeom>
          <a:blipFill>
            <a:blip r:embed="rId12" cstate="print"/>
            <a:stretch>
              <a:fillRect/>
            </a:stretch>
          </a:blipFill>
        </p:spPr>
        <p:txBody>
          <a:bodyPr wrap="square" lIns="0" tIns="0" rIns="0" bIns="0" rtlCol="0">
            <a:noAutofit/>
          </a:bodyPr>
          <a:lstStyle/>
          <a:p>
            <a:endParaRPr/>
          </a:p>
        </p:txBody>
      </p:sp>
      <p:sp>
        <p:nvSpPr>
          <p:cNvPr id="13" name="object 13"/>
          <p:cNvSpPr/>
          <p:nvPr/>
        </p:nvSpPr>
        <p:spPr>
          <a:xfrm>
            <a:off x="8023859" y="2530401"/>
            <a:ext cx="108065" cy="69589"/>
          </a:xfrm>
          <a:prstGeom prst="rect">
            <a:avLst/>
          </a:prstGeom>
          <a:blipFill>
            <a:blip r:embed="rId13" cstate="print"/>
            <a:stretch>
              <a:fillRect/>
            </a:stretch>
          </a:blipFill>
        </p:spPr>
        <p:txBody>
          <a:bodyPr wrap="square" lIns="0" tIns="0" rIns="0" bIns="0" rtlCol="0">
            <a:noAutofit/>
          </a:bodyPr>
          <a:lstStyle/>
          <a:p>
            <a:endParaRPr/>
          </a:p>
        </p:txBody>
      </p:sp>
      <p:sp>
        <p:nvSpPr>
          <p:cNvPr id="14" name="object 14"/>
          <p:cNvSpPr/>
          <p:nvPr/>
        </p:nvSpPr>
        <p:spPr>
          <a:xfrm>
            <a:off x="8237913" y="2501153"/>
            <a:ext cx="87976" cy="70092"/>
          </a:xfrm>
          <a:prstGeom prst="rect">
            <a:avLst/>
          </a:prstGeom>
          <a:blipFill>
            <a:blip r:embed="rId14" cstate="print"/>
            <a:stretch>
              <a:fillRect/>
            </a:stretch>
          </a:blipFill>
        </p:spPr>
        <p:txBody>
          <a:bodyPr wrap="square" lIns="0" tIns="0" rIns="0" bIns="0" rtlCol="0">
            <a:noAutofit/>
          </a:bodyPr>
          <a:lstStyle/>
          <a:p>
            <a:endParaRPr/>
          </a:p>
        </p:txBody>
      </p:sp>
      <p:sp>
        <p:nvSpPr>
          <p:cNvPr id="15" name="object 15"/>
          <p:cNvSpPr/>
          <p:nvPr/>
        </p:nvSpPr>
        <p:spPr>
          <a:xfrm>
            <a:off x="8506690" y="1123501"/>
            <a:ext cx="72044" cy="55973"/>
          </a:xfrm>
          <a:prstGeom prst="rect">
            <a:avLst/>
          </a:prstGeom>
          <a:blipFill>
            <a:blip r:embed="rId15" cstate="print"/>
            <a:stretch>
              <a:fillRect/>
            </a:stretch>
          </a:blipFill>
        </p:spPr>
        <p:txBody>
          <a:bodyPr wrap="square" lIns="0" tIns="0" rIns="0" bIns="0" rtlCol="0">
            <a:noAutofit/>
          </a:bodyPr>
          <a:lstStyle/>
          <a:p>
            <a:endParaRPr/>
          </a:p>
        </p:txBody>
      </p:sp>
      <p:sp>
        <p:nvSpPr>
          <p:cNvPr id="16" name="object 16"/>
          <p:cNvSpPr/>
          <p:nvPr/>
        </p:nvSpPr>
        <p:spPr>
          <a:xfrm>
            <a:off x="8482448" y="1049377"/>
            <a:ext cx="114299" cy="109929"/>
          </a:xfrm>
          <a:prstGeom prst="rect">
            <a:avLst/>
          </a:prstGeom>
          <a:blipFill>
            <a:blip r:embed="rId16" cstate="print"/>
            <a:stretch>
              <a:fillRect/>
            </a:stretch>
          </a:blipFill>
        </p:spPr>
        <p:txBody>
          <a:bodyPr wrap="square" lIns="0" tIns="0" rIns="0" bIns="0" rtlCol="0">
            <a:noAutofit/>
          </a:bodyPr>
          <a:lstStyle/>
          <a:p>
            <a:endParaRPr/>
          </a:p>
        </p:txBody>
      </p:sp>
      <p:sp>
        <p:nvSpPr>
          <p:cNvPr id="17" name="object 17"/>
          <p:cNvSpPr/>
          <p:nvPr/>
        </p:nvSpPr>
        <p:spPr>
          <a:xfrm>
            <a:off x="8352904" y="1077615"/>
            <a:ext cx="96982" cy="65051"/>
          </a:xfrm>
          <a:prstGeom prst="rect">
            <a:avLst/>
          </a:prstGeom>
          <a:blipFill>
            <a:blip r:embed="rId17" cstate="print"/>
            <a:stretch>
              <a:fillRect/>
            </a:stretch>
          </a:blipFill>
        </p:spPr>
        <p:txBody>
          <a:bodyPr wrap="square" lIns="0" tIns="0" rIns="0" bIns="0" rtlCol="0">
            <a:noAutofit/>
          </a:bodyPr>
          <a:lstStyle/>
          <a:p>
            <a:endParaRPr/>
          </a:p>
        </p:txBody>
      </p:sp>
      <p:sp>
        <p:nvSpPr>
          <p:cNvPr id="18" name="object 18"/>
          <p:cNvSpPr/>
          <p:nvPr/>
        </p:nvSpPr>
        <p:spPr>
          <a:xfrm>
            <a:off x="8524008" y="1047358"/>
            <a:ext cx="176645" cy="67571"/>
          </a:xfrm>
          <a:prstGeom prst="rect">
            <a:avLst/>
          </a:prstGeom>
          <a:blipFill>
            <a:blip r:embed="rId18" cstate="print"/>
            <a:stretch>
              <a:fillRect/>
            </a:stretch>
          </a:blipFill>
        </p:spPr>
        <p:txBody>
          <a:bodyPr wrap="square" lIns="0" tIns="0" rIns="0" bIns="0" rtlCol="0">
            <a:noAutofit/>
          </a:bodyPr>
          <a:lstStyle/>
          <a:p>
            <a:endParaRPr/>
          </a:p>
        </p:txBody>
      </p:sp>
      <p:sp>
        <p:nvSpPr>
          <p:cNvPr id="19" name="object 19"/>
          <p:cNvSpPr/>
          <p:nvPr/>
        </p:nvSpPr>
        <p:spPr>
          <a:xfrm>
            <a:off x="8615448" y="1035255"/>
            <a:ext cx="77585" cy="30761"/>
          </a:xfrm>
          <a:prstGeom prst="rect">
            <a:avLst/>
          </a:prstGeom>
          <a:blipFill>
            <a:blip r:embed="rId19" cstate="print"/>
            <a:stretch>
              <a:fillRect/>
            </a:stretch>
          </a:blipFill>
        </p:spPr>
        <p:txBody>
          <a:bodyPr wrap="square" lIns="0" tIns="0" rIns="0" bIns="0" rtlCol="0">
            <a:noAutofit/>
          </a:bodyPr>
          <a:lstStyle/>
          <a:p>
            <a:endParaRPr/>
          </a:p>
        </p:txBody>
      </p:sp>
      <p:sp>
        <p:nvSpPr>
          <p:cNvPr id="20" name="object 20"/>
          <p:cNvSpPr/>
          <p:nvPr/>
        </p:nvSpPr>
        <p:spPr>
          <a:xfrm>
            <a:off x="8341129" y="1006514"/>
            <a:ext cx="231925" cy="74631"/>
          </a:xfrm>
          <a:prstGeom prst="rect">
            <a:avLst/>
          </a:prstGeom>
          <a:blipFill>
            <a:blip r:embed="rId20" cstate="print"/>
            <a:stretch>
              <a:fillRect/>
            </a:stretch>
          </a:blipFill>
        </p:spPr>
        <p:txBody>
          <a:bodyPr wrap="square" lIns="0" tIns="0" rIns="0" bIns="0" rtlCol="0">
            <a:noAutofit/>
          </a:bodyPr>
          <a:lstStyle/>
          <a:p>
            <a:endParaRPr/>
          </a:p>
        </p:txBody>
      </p:sp>
      <p:sp>
        <p:nvSpPr>
          <p:cNvPr id="21" name="object 21"/>
          <p:cNvSpPr/>
          <p:nvPr/>
        </p:nvSpPr>
        <p:spPr>
          <a:xfrm>
            <a:off x="8427027" y="927342"/>
            <a:ext cx="119149" cy="97827"/>
          </a:xfrm>
          <a:prstGeom prst="rect">
            <a:avLst/>
          </a:prstGeom>
          <a:blipFill>
            <a:blip r:embed="rId21" cstate="print"/>
            <a:stretch>
              <a:fillRect/>
            </a:stretch>
          </a:blipFill>
        </p:spPr>
        <p:txBody>
          <a:bodyPr wrap="square" lIns="0" tIns="0" rIns="0" bIns="0" rtlCol="0">
            <a:noAutofit/>
          </a:bodyPr>
          <a:lstStyle/>
          <a:p>
            <a:endParaRPr/>
          </a:p>
        </p:txBody>
      </p:sp>
      <p:sp>
        <p:nvSpPr>
          <p:cNvPr id="22" name="object 22"/>
          <p:cNvSpPr/>
          <p:nvPr/>
        </p:nvSpPr>
        <p:spPr>
          <a:xfrm>
            <a:off x="8519855" y="929865"/>
            <a:ext cx="150321" cy="93288"/>
          </a:xfrm>
          <a:prstGeom prst="rect">
            <a:avLst/>
          </a:prstGeom>
          <a:blipFill>
            <a:blip r:embed="rId22" cstate="print"/>
            <a:stretch>
              <a:fillRect/>
            </a:stretch>
          </a:blipFill>
        </p:spPr>
        <p:txBody>
          <a:bodyPr wrap="square" lIns="0" tIns="0" rIns="0" bIns="0" rtlCol="0">
            <a:noAutofit/>
          </a:bodyPr>
          <a:lstStyle/>
          <a:p>
            <a:endParaRPr/>
          </a:p>
        </p:txBody>
      </p:sp>
      <p:sp>
        <p:nvSpPr>
          <p:cNvPr id="23" name="object 23"/>
          <p:cNvSpPr/>
          <p:nvPr/>
        </p:nvSpPr>
        <p:spPr>
          <a:xfrm>
            <a:off x="8596054" y="932385"/>
            <a:ext cx="75507" cy="42863"/>
          </a:xfrm>
          <a:prstGeom prst="rect">
            <a:avLst/>
          </a:prstGeom>
          <a:blipFill>
            <a:blip r:embed="rId23" cstate="print"/>
            <a:stretch>
              <a:fillRect/>
            </a:stretch>
          </a:blipFill>
        </p:spPr>
        <p:txBody>
          <a:bodyPr wrap="square" lIns="0" tIns="0" rIns="0" bIns="0" rtlCol="0">
            <a:noAutofit/>
          </a:bodyPr>
          <a:lstStyle/>
          <a:p>
            <a:endParaRPr/>
          </a:p>
        </p:txBody>
      </p:sp>
      <p:sp>
        <p:nvSpPr>
          <p:cNvPr id="24" name="object 24"/>
          <p:cNvSpPr/>
          <p:nvPr/>
        </p:nvSpPr>
        <p:spPr>
          <a:xfrm>
            <a:off x="8323118" y="892046"/>
            <a:ext cx="217516" cy="125057"/>
          </a:xfrm>
          <a:prstGeom prst="rect">
            <a:avLst/>
          </a:prstGeom>
          <a:blipFill>
            <a:blip r:embed="rId24" cstate="print"/>
            <a:stretch>
              <a:fillRect/>
            </a:stretch>
          </a:blipFill>
        </p:spPr>
        <p:txBody>
          <a:bodyPr wrap="square" lIns="0" tIns="0" rIns="0" bIns="0" rtlCol="0">
            <a:noAutofit/>
          </a:bodyPr>
          <a:lstStyle/>
          <a:p>
            <a:endParaRPr/>
          </a:p>
        </p:txBody>
      </p:sp>
      <p:sp>
        <p:nvSpPr>
          <p:cNvPr id="26" name="object 26"/>
          <p:cNvSpPr/>
          <p:nvPr/>
        </p:nvSpPr>
        <p:spPr>
          <a:xfrm>
            <a:off x="8111143" y="4259020"/>
            <a:ext cx="76200" cy="54964"/>
          </a:xfrm>
          <a:prstGeom prst="rect">
            <a:avLst/>
          </a:prstGeom>
          <a:blipFill>
            <a:blip r:embed="rId25" cstate="print"/>
            <a:stretch>
              <a:fillRect/>
            </a:stretch>
          </a:blipFill>
        </p:spPr>
        <p:txBody>
          <a:bodyPr wrap="square" lIns="0" tIns="0" rIns="0" bIns="0" rtlCol="0">
            <a:noAutofit/>
          </a:bodyPr>
          <a:lstStyle/>
          <a:p>
            <a:endParaRPr/>
          </a:p>
        </p:txBody>
      </p:sp>
      <p:sp>
        <p:nvSpPr>
          <p:cNvPr id="27" name="object 27"/>
          <p:cNvSpPr/>
          <p:nvPr/>
        </p:nvSpPr>
        <p:spPr>
          <a:xfrm>
            <a:off x="8001000" y="4208594"/>
            <a:ext cx="155478" cy="89759"/>
          </a:xfrm>
          <a:prstGeom prst="rect">
            <a:avLst/>
          </a:prstGeom>
          <a:blipFill>
            <a:blip r:embed="rId26" cstate="print"/>
            <a:stretch>
              <a:fillRect/>
            </a:stretch>
          </a:blipFill>
        </p:spPr>
        <p:txBody>
          <a:bodyPr wrap="square" lIns="0" tIns="0" rIns="0" bIns="0" rtlCol="0">
            <a:noAutofit/>
          </a:bodyPr>
          <a:lstStyle/>
          <a:p>
            <a:endParaRPr/>
          </a:p>
        </p:txBody>
      </p:sp>
      <p:sp>
        <p:nvSpPr>
          <p:cNvPr id="28" name="object 28"/>
          <p:cNvSpPr/>
          <p:nvPr/>
        </p:nvSpPr>
        <p:spPr>
          <a:xfrm>
            <a:off x="8120844" y="4209099"/>
            <a:ext cx="97675" cy="73622"/>
          </a:xfrm>
          <a:prstGeom prst="rect">
            <a:avLst/>
          </a:prstGeom>
          <a:blipFill>
            <a:blip r:embed="rId27" cstate="print"/>
            <a:stretch>
              <a:fillRect/>
            </a:stretch>
          </a:blipFill>
        </p:spPr>
        <p:txBody>
          <a:bodyPr wrap="square" lIns="0" tIns="0" rIns="0" bIns="0" rtlCol="0">
            <a:noAutofit/>
          </a:bodyPr>
          <a:lstStyle/>
          <a:p>
            <a:endParaRPr/>
          </a:p>
        </p:txBody>
      </p:sp>
      <p:sp>
        <p:nvSpPr>
          <p:cNvPr id="29" name="object 29"/>
          <p:cNvSpPr/>
          <p:nvPr/>
        </p:nvSpPr>
        <p:spPr>
          <a:xfrm>
            <a:off x="7980913" y="4060339"/>
            <a:ext cx="175067" cy="201706"/>
          </a:xfrm>
          <a:prstGeom prst="rect">
            <a:avLst/>
          </a:prstGeom>
          <a:blipFill>
            <a:blip r:embed="rId28" cstate="print"/>
            <a:stretch>
              <a:fillRect/>
            </a:stretch>
          </a:blipFill>
        </p:spPr>
        <p:txBody>
          <a:bodyPr wrap="square" lIns="0" tIns="0" rIns="0" bIns="0" rtlCol="0">
            <a:noAutofit/>
          </a:bodyPr>
          <a:lstStyle/>
          <a:p>
            <a:endParaRPr/>
          </a:p>
        </p:txBody>
      </p:sp>
      <p:sp>
        <p:nvSpPr>
          <p:cNvPr id="30" name="object 30"/>
          <p:cNvSpPr/>
          <p:nvPr/>
        </p:nvSpPr>
        <p:spPr>
          <a:xfrm>
            <a:off x="8433957" y="4120853"/>
            <a:ext cx="161405" cy="97322"/>
          </a:xfrm>
          <a:prstGeom prst="rect">
            <a:avLst/>
          </a:prstGeom>
          <a:blipFill>
            <a:blip r:embed="rId29" cstate="print"/>
            <a:stretch>
              <a:fillRect/>
            </a:stretch>
          </a:blipFill>
        </p:spPr>
        <p:txBody>
          <a:bodyPr wrap="square" lIns="0" tIns="0" rIns="0" bIns="0" rtlCol="0">
            <a:noAutofit/>
          </a:bodyPr>
          <a:lstStyle/>
          <a:p>
            <a:endParaRPr/>
          </a:p>
        </p:txBody>
      </p:sp>
      <p:sp>
        <p:nvSpPr>
          <p:cNvPr id="31" name="object 31"/>
          <p:cNvSpPr/>
          <p:nvPr/>
        </p:nvSpPr>
        <p:spPr>
          <a:xfrm>
            <a:off x="8269087" y="4031598"/>
            <a:ext cx="325485" cy="181031"/>
          </a:xfrm>
          <a:prstGeom prst="rect">
            <a:avLst/>
          </a:prstGeom>
          <a:blipFill>
            <a:blip r:embed="rId30" cstate="print"/>
            <a:stretch>
              <a:fillRect/>
            </a:stretch>
          </a:blipFill>
        </p:spPr>
        <p:txBody>
          <a:bodyPr wrap="square" lIns="0" tIns="0" rIns="0" bIns="0" rtlCol="0">
            <a:noAutofit/>
          </a:bodyPr>
          <a:lstStyle/>
          <a:p>
            <a:endParaRPr/>
          </a:p>
        </p:txBody>
      </p:sp>
      <p:sp>
        <p:nvSpPr>
          <p:cNvPr id="32" name="object 32"/>
          <p:cNvSpPr/>
          <p:nvPr/>
        </p:nvSpPr>
        <p:spPr>
          <a:xfrm>
            <a:off x="8490757" y="4152115"/>
            <a:ext cx="95596" cy="44880"/>
          </a:xfrm>
          <a:prstGeom prst="rect">
            <a:avLst/>
          </a:prstGeom>
          <a:blipFill>
            <a:blip r:embed="rId31" cstate="print"/>
            <a:stretch>
              <a:fillRect/>
            </a:stretch>
          </a:blipFill>
        </p:spPr>
        <p:txBody>
          <a:bodyPr wrap="square" lIns="0" tIns="0" rIns="0" bIns="0" rtlCol="0">
            <a:noAutofit/>
          </a:bodyPr>
          <a:lstStyle/>
          <a:p>
            <a:endParaRPr/>
          </a:p>
        </p:txBody>
      </p:sp>
      <p:sp>
        <p:nvSpPr>
          <p:cNvPr id="33" name="object 33"/>
          <p:cNvSpPr/>
          <p:nvPr/>
        </p:nvSpPr>
        <p:spPr>
          <a:xfrm>
            <a:off x="7786257" y="4056810"/>
            <a:ext cx="79330" cy="93289"/>
          </a:xfrm>
          <a:prstGeom prst="rect">
            <a:avLst/>
          </a:prstGeom>
          <a:blipFill>
            <a:blip r:embed="rId32" cstate="print"/>
            <a:stretch>
              <a:fillRect/>
            </a:stretch>
          </a:blipFill>
        </p:spPr>
        <p:txBody>
          <a:bodyPr wrap="square" lIns="0" tIns="0" rIns="0" bIns="0" rtlCol="0">
            <a:noAutofit/>
          </a:bodyPr>
          <a:lstStyle/>
          <a:p>
            <a:endParaRPr/>
          </a:p>
        </p:txBody>
      </p:sp>
      <p:sp>
        <p:nvSpPr>
          <p:cNvPr id="34" name="object 34"/>
          <p:cNvSpPr/>
          <p:nvPr/>
        </p:nvSpPr>
        <p:spPr>
          <a:xfrm>
            <a:off x="7732221" y="4075469"/>
            <a:ext cx="63145" cy="69588"/>
          </a:xfrm>
          <a:prstGeom prst="rect">
            <a:avLst/>
          </a:prstGeom>
          <a:blipFill>
            <a:blip r:embed="rId33" cstate="print"/>
            <a:stretch>
              <a:fillRect/>
            </a:stretch>
          </a:blipFill>
        </p:spPr>
        <p:txBody>
          <a:bodyPr wrap="square" lIns="0" tIns="0" rIns="0" bIns="0" rtlCol="0">
            <a:noAutofit/>
          </a:bodyPr>
          <a:lstStyle/>
          <a:p>
            <a:endParaRPr/>
          </a:p>
        </p:txBody>
      </p:sp>
      <p:sp>
        <p:nvSpPr>
          <p:cNvPr id="35" name="object 35"/>
          <p:cNvSpPr/>
          <p:nvPr/>
        </p:nvSpPr>
        <p:spPr>
          <a:xfrm>
            <a:off x="8154093" y="4060339"/>
            <a:ext cx="80356" cy="50931"/>
          </a:xfrm>
          <a:prstGeom prst="rect">
            <a:avLst/>
          </a:prstGeom>
          <a:blipFill>
            <a:blip r:embed="rId34" cstate="print"/>
            <a:stretch>
              <a:fillRect/>
            </a:stretch>
          </a:blipFill>
        </p:spPr>
        <p:txBody>
          <a:bodyPr wrap="square" lIns="0" tIns="0" rIns="0" bIns="0" rtlCol="0">
            <a:noAutofit/>
          </a:bodyPr>
          <a:lstStyle/>
          <a:p>
            <a:endParaRPr/>
          </a:p>
        </p:txBody>
      </p:sp>
      <p:sp>
        <p:nvSpPr>
          <p:cNvPr id="36" name="object 36"/>
          <p:cNvSpPr/>
          <p:nvPr/>
        </p:nvSpPr>
        <p:spPr>
          <a:xfrm>
            <a:off x="7659487" y="4017980"/>
            <a:ext cx="210165" cy="85221"/>
          </a:xfrm>
          <a:prstGeom prst="rect">
            <a:avLst/>
          </a:prstGeom>
          <a:blipFill>
            <a:blip r:embed="rId35" cstate="print"/>
            <a:stretch>
              <a:fillRect/>
            </a:stretch>
          </a:blipFill>
        </p:spPr>
        <p:txBody>
          <a:bodyPr wrap="square" lIns="0" tIns="0" rIns="0" bIns="0" rtlCol="0">
            <a:noAutofit/>
          </a:bodyPr>
          <a:lstStyle/>
          <a:p>
            <a:endParaRPr/>
          </a:p>
        </p:txBody>
      </p:sp>
      <p:sp>
        <p:nvSpPr>
          <p:cNvPr id="37" name="object 37"/>
          <p:cNvSpPr/>
          <p:nvPr/>
        </p:nvSpPr>
        <p:spPr>
          <a:xfrm>
            <a:off x="8033560" y="4012436"/>
            <a:ext cx="288995" cy="82699"/>
          </a:xfrm>
          <a:prstGeom prst="rect">
            <a:avLst/>
          </a:prstGeom>
          <a:blipFill>
            <a:blip r:embed="rId36" cstate="print"/>
            <a:stretch>
              <a:fillRect/>
            </a:stretch>
          </a:blipFill>
        </p:spPr>
        <p:txBody>
          <a:bodyPr wrap="square" lIns="0" tIns="0" rIns="0" bIns="0" rtlCol="0">
            <a:noAutofit/>
          </a:bodyPr>
          <a:lstStyle/>
          <a:p>
            <a:endParaRPr/>
          </a:p>
        </p:txBody>
      </p:sp>
      <p:sp>
        <p:nvSpPr>
          <p:cNvPr id="38" name="object 38"/>
          <p:cNvSpPr/>
          <p:nvPr/>
        </p:nvSpPr>
        <p:spPr>
          <a:xfrm>
            <a:off x="8415946" y="4074962"/>
            <a:ext cx="178485" cy="44880"/>
          </a:xfrm>
          <a:prstGeom prst="rect">
            <a:avLst/>
          </a:prstGeom>
          <a:blipFill>
            <a:blip r:embed="rId37" cstate="print"/>
            <a:stretch>
              <a:fillRect/>
            </a:stretch>
          </a:blipFill>
        </p:spPr>
        <p:txBody>
          <a:bodyPr wrap="square" lIns="0" tIns="0" rIns="0" bIns="0" rtlCol="0">
            <a:noAutofit/>
          </a:bodyPr>
          <a:lstStyle/>
          <a:p>
            <a:endParaRPr/>
          </a:p>
        </p:txBody>
      </p:sp>
      <p:sp>
        <p:nvSpPr>
          <p:cNvPr id="39" name="object 39"/>
          <p:cNvSpPr/>
          <p:nvPr/>
        </p:nvSpPr>
        <p:spPr>
          <a:xfrm>
            <a:off x="7708668" y="3988734"/>
            <a:ext cx="227245" cy="61520"/>
          </a:xfrm>
          <a:prstGeom prst="rect">
            <a:avLst/>
          </a:prstGeom>
          <a:blipFill>
            <a:blip r:embed="rId38" cstate="print"/>
            <a:stretch>
              <a:fillRect/>
            </a:stretch>
          </a:blipFill>
        </p:spPr>
        <p:txBody>
          <a:bodyPr wrap="square" lIns="0" tIns="0" rIns="0" bIns="0" rtlCol="0">
            <a:noAutofit/>
          </a:bodyPr>
          <a:lstStyle/>
          <a:p>
            <a:endParaRPr/>
          </a:p>
        </p:txBody>
      </p:sp>
      <p:sp>
        <p:nvSpPr>
          <p:cNvPr id="40" name="object 40"/>
          <p:cNvSpPr/>
          <p:nvPr/>
        </p:nvSpPr>
        <p:spPr>
          <a:xfrm>
            <a:off x="7994073" y="4001847"/>
            <a:ext cx="295922" cy="68579"/>
          </a:xfrm>
          <a:prstGeom prst="rect">
            <a:avLst/>
          </a:prstGeom>
          <a:blipFill>
            <a:blip r:embed="rId39" cstate="print"/>
            <a:stretch>
              <a:fillRect/>
            </a:stretch>
          </a:blipFill>
        </p:spPr>
        <p:txBody>
          <a:bodyPr wrap="square" lIns="0" tIns="0" rIns="0" bIns="0" rtlCol="0">
            <a:noAutofit/>
          </a:bodyPr>
          <a:lstStyle/>
          <a:p>
            <a:endParaRPr/>
          </a:p>
        </p:txBody>
      </p:sp>
      <p:sp>
        <p:nvSpPr>
          <p:cNvPr id="41" name="object 41"/>
          <p:cNvSpPr/>
          <p:nvPr/>
        </p:nvSpPr>
        <p:spPr>
          <a:xfrm>
            <a:off x="7855527" y="3935786"/>
            <a:ext cx="261927" cy="92280"/>
          </a:xfrm>
          <a:prstGeom prst="rect">
            <a:avLst/>
          </a:prstGeom>
          <a:blipFill>
            <a:blip r:embed="rId40" cstate="print"/>
            <a:stretch>
              <a:fillRect/>
            </a:stretch>
          </a:blipFill>
        </p:spPr>
        <p:txBody>
          <a:bodyPr wrap="square" lIns="0" tIns="0" rIns="0" bIns="0" rtlCol="0">
            <a:noAutofit/>
          </a:bodyPr>
          <a:lstStyle/>
          <a:p>
            <a:endParaRPr/>
          </a:p>
        </p:txBody>
      </p:sp>
      <p:sp>
        <p:nvSpPr>
          <p:cNvPr id="42" name="object 42"/>
          <p:cNvSpPr/>
          <p:nvPr/>
        </p:nvSpPr>
        <p:spPr>
          <a:xfrm>
            <a:off x="8015547" y="3893933"/>
            <a:ext cx="369224" cy="115981"/>
          </a:xfrm>
          <a:prstGeom prst="rect">
            <a:avLst/>
          </a:prstGeom>
          <a:blipFill>
            <a:blip r:embed="rId41" cstate="print"/>
            <a:stretch>
              <a:fillRect/>
            </a:stretch>
          </a:blipFill>
        </p:spPr>
        <p:txBody>
          <a:bodyPr wrap="square" lIns="0" tIns="0" rIns="0" bIns="0" rtlCol="0">
            <a:noAutofit/>
          </a:bodyPr>
          <a:lstStyle/>
          <a:p>
            <a:endParaRPr/>
          </a:p>
        </p:txBody>
      </p:sp>
      <p:sp>
        <p:nvSpPr>
          <p:cNvPr id="43" name="object 43"/>
          <p:cNvSpPr/>
          <p:nvPr/>
        </p:nvSpPr>
        <p:spPr>
          <a:xfrm>
            <a:off x="7903327" y="3816779"/>
            <a:ext cx="395499" cy="107913"/>
          </a:xfrm>
          <a:prstGeom prst="rect">
            <a:avLst/>
          </a:prstGeom>
          <a:blipFill>
            <a:blip r:embed="rId42" cstate="print"/>
            <a:stretch>
              <a:fillRect/>
            </a:stretch>
          </a:blipFill>
        </p:spPr>
        <p:txBody>
          <a:bodyPr wrap="square" lIns="0" tIns="0" rIns="0" bIns="0" rtlCol="0">
            <a:noAutofit/>
          </a:bodyPr>
          <a:lstStyle/>
          <a:p>
            <a:endParaRPr/>
          </a:p>
        </p:txBody>
      </p:sp>
      <p:sp>
        <p:nvSpPr>
          <p:cNvPr id="44" name="object 44"/>
          <p:cNvSpPr/>
          <p:nvPr/>
        </p:nvSpPr>
        <p:spPr>
          <a:xfrm>
            <a:off x="8460973" y="3875277"/>
            <a:ext cx="150321" cy="39332"/>
          </a:xfrm>
          <a:prstGeom prst="rect">
            <a:avLst/>
          </a:prstGeom>
          <a:blipFill>
            <a:blip r:embed="rId43" cstate="print"/>
            <a:stretch>
              <a:fillRect/>
            </a:stretch>
          </a:blipFill>
        </p:spPr>
        <p:txBody>
          <a:bodyPr wrap="square" lIns="0" tIns="0" rIns="0" bIns="0" rtlCol="0">
            <a:noAutofit/>
          </a:bodyPr>
          <a:lstStyle/>
          <a:p>
            <a:endParaRPr/>
          </a:p>
        </p:txBody>
      </p:sp>
      <p:sp>
        <p:nvSpPr>
          <p:cNvPr id="45" name="object 45"/>
          <p:cNvSpPr/>
          <p:nvPr/>
        </p:nvSpPr>
        <p:spPr>
          <a:xfrm>
            <a:off x="8291948" y="3753243"/>
            <a:ext cx="299817" cy="146741"/>
          </a:xfrm>
          <a:prstGeom prst="rect">
            <a:avLst/>
          </a:prstGeom>
          <a:blipFill>
            <a:blip r:embed="rId44" cstate="print"/>
            <a:stretch>
              <a:fillRect/>
            </a:stretch>
          </a:blipFill>
        </p:spPr>
        <p:txBody>
          <a:bodyPr wrap="square" lIns="0" tIns="0" rIns="0" bIns="0" rtlCol="0">
            <a:noAutofit/>
          </a:bodyPr>
          <a:lstStyle/>
          <a:p>
            <a:endParaRPr/>
          </a:p>
        </p:txBody>
      </p:sp>
      <p:sp>
        <p:nvSpPr>
          <p:cNvPr id="46" name="object 46"/>
          <p:cNvSpPr/>
          <p:nvPr/>
        </p:nvSpPr>
        <p:spPr>
          <a:xfrm>
            <a:off x="8530244" y="3853087"/>
            <a:ext cx="113606" cy="30761"/>
          </a:xfrm>
          <a:prstGeom prst="rect">
            <a:avLst/>
          </a:prstGeom>
          <a:blipFill>
            <a:blip r:embed="rId45" cstate="print"/>
            <a:stretch>
              <a:fillRect/>
            </a:stretch>
          </a:blipFill>
        </p:spPr>
        <p:txBody>
          <a:bodyPr wrap="square" lIns="0" tIns="0" rIns="0" bIns="0" rtlCol="0">
            <a:noAutofit/>
          </a:bodyPr>
          <a:lstStyle/>
          <a:p>
            <a:endParaRPr/>
          </a:p>
        </p:txBody>
      </p:sp>
      <p:sp>
        <p:nvSpPr>
          <p:cNvPr id="47" name="object 47"/>
          <p:cNvSpPr/>
          <p:nvPr/>
        </p:nvSpPr>
        <p:spPr>
          <a:xfrm>
            <a:off x="8041870" y="3810223"/>
            <a:ext cx="283325" cy="77657"/>
          </a:xfrm>
          <a:prstGeom prst="rect">
            <a:avLst/>
          </a:prstGeom>
          <a:blipFill>
            <a:blip r:embed="rId46" cstate="print"/>
            <a:stretch>
              <a:fillRect/>
            </a:stretch>
          </a:blipFill>
        </p:spPr>
        <p:txBody>
          <a:bodyPr wrap="square" lIns="0" tIns="0" rIns="0" bIns="0" rtlCol="0">
            <a:noAutofit/>
          </a:bodyPr>
          <a:lstStyle/>
          <a:p>
            <a:endParaRPr/>
          </a:p>
        </p:txBody>
      </p:sp>
      <p:sp>
        <p:nvSpPr>
          <p:cNvPr id="48" name="object 48"/>
          <p:cNvSpPr/>
          <p:nvPr/>
        </p:nvSpPr>
        <p:spPr>
          <a:xfrm>
            <a:off x="8084822" y="3792575"/>
            <a:ext cx="174366" cy="65554"/>
          </a:xfrm>
          <a:prstGeom prst="rect">
            <a:avLst/>
          </a:prstGeom>
          <a:blipFill>
            <a:blip r:embed="rId47" cstate="print"/>
            <a:stretch>
              <a:fillRect/>
            </a:stretch>
          </a:blipFill>
        </p:spPr>
        <p:txBody>
          <a:bodyPr wrap="square" lIns="0" tIns="0" rIns="0" bIns="0" rtlCol="0">
            <a:noAutofit/>
          </a:bodyPr>
          <a:lstStyle/>
          <a:p>
            <a:endParaRPr/>
          </a:p>
        </p:txBody>
      </p:sp>
      <p:sp>
        <p:nvSpPr>
          <p:cNvPr id="49" name="object 49"/>
          <p:cNvSpPr/>
          <p:nvPr/>
        </p:nvSpPr>
        <p:spPr>
          <a:xfrm>
            <a:off x="8098677" y="3620622"/>
            <a:ext cx="187035" cy="222884"/>
          </a:xfrm>
          <a:prstGeom prst="rect">
            <a:avLst/>
          </a:prstGeom>
          <a:blipFill>
            <a:blip r:embed="rId48" cstate="print"/>
            <a:stretch>
              <a:fillRect/>
            </a:stretch>
          </a:blipFill>
        </p:spPr>
        <p:txBody>
          <a:bodyPr wrap="square" lIns="0" tIns="0" rIns="0" bIns="0" rtlCol="0">
            <a:noAutofit/>
          </a:bodyPr>
          <a:lstStyle/>
          <a:p>
            <a:endParaRPr/>
          </a:p>
        </p:txBody>
      </p:sp>
      <p:sp>
        <p:nvSpPr>
          <p:cNvPr id="50" name="object 50"/>
          <p:cNvSpPr/>
          <p:nvPr/>
        </p:nvSpPr>
        <p:spPr>
          <a:xfrm>
            <a:off x="7744693" y="3784002"/>
            <a:ext cx="206195" cy="44375"/>
          </a:xfrm>
          <a:prstGeom prst="rect">
            <a:avLst/>
          </a:prstGeom>
          <a:blipFill>
            <a:blip r:embed="rId49" cstate="print"/>
            <a:stretch>
              <a:fillRect/>
            </a:stretch>
          </a:blipFill>
        </p:spPr>
        <p:txBody>
          <a:bodyPr wrap="square" lIns="0" tIns="0" rIns="0" bIns="0" rtlCol="0">
            <a:noAutofit/>
          </a:bodyPr>
          <a:lstStyle/>
          <a:p>
            <a:endParaRPr/>
          </a:p>
        </p:txBody>
      </p:sp>
      <p:sp>
        <p:nvSpPr>
          <p:cNvPr id="51" name="object 51"/>
          <p:cNvSpPr/>
          <p:nvPr/>
        </p:nvSpPr>
        <p:spPr>
          <a:xfrm>
            <a:off x="8483831" y="3756772"/>
            <a:ext cx="175952" cy="89759"/>
          </a:xfrm>
          <a:prstGeom prst="rect">
            <a:avLst/>
          </a:prstGeom>
          <a:blipFill>
            <a:blip r:embed="rId50" cstate="print"/>
            <a:stretch>
              <a:fillRect/>
            </a:stretch>
          </a:blipFill>
        </p:spPr>
        <p:txBody>
          <a:bodyPr wrap="square" lIns="0" tIns="0" rIns="0" bIns="0" rtlCol="0">
            <a:noAutofit/>
          </a:bodyPr>
          <a:lstStyle/>
          <a:p>
            <a:endParaRPr/>
          </a:p>
        </p:txBody>
      </p:sp>
      <p:sp>
        <p:nvSpPr>
          <p:cNvPr id="52" name="object 52"/>
          <p:cNvSpPr/>
          <p:nvPr/>
        </p:nvSpPr>
        <p:spPr>
          <a:xfrm>
            <a:off x="7721833" y="3683655"/>
            <a:ext cx="192435" cy="107912"/>
          </a:xfrm>
          <a:prstGeom prst="rect">
            <a:avLst/>
          </a:prstGeom>
          <a:blipFill>
            <a:blip r:embed="rId51" cstate="print"/>
            <a:stretch>
              <a:fillRect/>
            </a:stretch>
          </a:blipFill>
        </p:spPr>
        <p:txBody>
          <a:bodyPr wrap="square" lIns="0" tIns="0" rIns="0" bIns="0" rtlCol="0">
            <a:noAutofit/>
          </a:bodyPr>
          <a:lstStyle/>
          <a:p>
            <a:endParaRPr/>
          </a:p>
        </p:txBody>
      </p:sp>
      <p:sp>
        <p:nvSpPr>
          <p:cNvPr id="53" name="object 53"/>
          <p:cNvSpPr/>
          <p:nvPr/>
        </p:nvSpPr>
        <p:spPr>
          <a:xfrm>
            <a:off x="8223365" y="3641801"/>
            <a:ext cx="112222" cy="52948"/>
          </a:xfrm>
          <a:prstGeom prst="rect">
            <a:avLst/>
          </a:prstGeom>
          <a:blipFill>
            <a:blip r:embed="rId52" cstate="print"/>
            <a:stretch>
              <a:fillRect/>
            </a:stretch>
          </a:blipFill>
        </p:spPr>
        <p:txBody>
          <a:bodyPr wrap="square" lIns="0" tIns="0" rIns="0" bIns="0" rtlCol="0">
            <a:noAutofit/>
          </a:bodyPr>
          <a:lstStyle/>
          <a:p>
            <a:endParaRPr/>
          </a:p>
        </p:txBody>
      </p:sp>
      <p:sp>
        <p:nvSpPr>
          <p:cNvPr id="54" name="object 54"/>
          <p:cNvSpPr/>
          <p:nvPr/>
        </p:nvSpPr>
        <p:spPr>
          <a:xfrm>
            <a:off x="8131928" y="3587844"/>
            <a:ext cx="142105" cy="106399"/>
          </a:xfrm>
          <a:prstGeom prst="rect">
            <a:avLst/>
          </a:prstGeom>
          <a:blipFill>
            <a:blip r:embed="rId53" cstate="print"/>
            <a:stretch>
              <a:fillRect/>
            </a:stretch>
          </a:blipFill>
        </p:spPr>
        <p:txBody>
          <a:bodyPr wrap="square" lIns="0" tIns="0" rIns="0" bIns="0" rtlCol="0">
            <a:noAutofit/>
          </a:bodyPr>
          <a:lstStyle/>
          <a:p>
            <a:endParaRPr/>
          </a:p>
        </p:txBody>
      </p:sp>
      <p:sp>
        <p:nvSpPr>
          <p:cNvPr id="55" name="object 55"/>
          <p:cNvSpPr/>
          <p:nvPr/>
        </p:nvSpPr>
        <p:spPr>
          <a:xfrm>
            <a:off x="8208818" y="3562630"/>
            <a:ext cx="109451" cy="80178"/>
          </a:xfrm>
          <a:prstGeom prst="rect">
            <a:avLst/>
          </a:prstGeom>
          <a:blipFill>
            <a:blip r:embed="rId54" cstate="print"/>
            <a:stretch>
              <a:fillRect/>
            </a:stretch>
          </a:blipFill>
        </p:spPr>
        <p:txBody>
          <a:bodyPr wrap="square" lIns="0" tIns="0" rIns="0" bIns="0" rtlCol="0">
            <a:noAutofit/>
          </a:bodyPr>
          <a:lstStyle/>
          <a:p>
            <a:endParaRPr/>
          </a:p>
        </p:txBody>
      </p:sp>
      <p:sp>
        <p:nvSpPr>
          <p:cNvPr id="56" name="object 56"/>
          <p:cNvSpPr/>
          <p:nvPr/>
        </p:nvSpPr>
        <p:spPr>
          <a:xfrm>
            <a:off x="7712132" y="883977"/>
            <a:ext cx="40178" cy="53452"/>
          </a:xfrm>
          <a:prstGeom prst="rect">
            <a:avLst/>
          </a:prstGeom>
          <a:blipFill>
            <a:blip r:embed="rId55" cstate="print"/>
            <a:stretch>
              <a:fillRect/>
            </a:stretch>
          </a:blipFill>
        </p:spPr>
        <p:txBody>
          <a:bodyPr wrap="square" lIns="0" tIns="0" rIns="0" bIns="0" rtlCol="0">
            <a:noAutofit/>
          </a:bodyPr>
          <a:lstStyle/>
          <a:p>
            <a:endParaRPr/>
          </a:p>
        </p:txBody>
      </p:sp>
      <p:sp>
        <p:nvSpPr>
          <p:cNvPr id="57" name="object 57"/>
          <p:cNvSpPr/>
          <p:nvPr/>
        </p:nvSpPr>
        <p:spPr>
          <a:xfrm>
            <a:off x="7676110" y="849183"/>
            <a:ext cx="76587" cy="75135"/>
          </a:xfrm>
          <a:prstGeom prst="rect">
            <a:avLst/>
          </a:prstGeom>
          <a:blipFill>
            <a:blip r:embed="rId56" cstate="print"/>
            <a:stretch>
              <a:fillRect/>
            </a:stretch>
          </a:blipFill>
        </p:spPr>
        <p:txBody>
          <a:bodyPr wrap="square" lIns="0" tIns="0" rIns="0" bIns="0" rtlCol="0">
            <a:noAutofit/>
          </a:bodyPr>
          <a:lstStyle/>
          <a:p>
            <a:endParaRPr/>
          </a:p>
        </p:txBody>
      </p:sp>
      <p:sp>
        <p:nvSpPr>
          <p:cNvPr id="58" name="object 58"/>
          <p:cNvSpPr/>
          <p:nvPr/>
        </p:nvSpPr>
        <p:spPr>
          <a:xfrm>
            <a:off x="7435734" y="844645"/>
            <a:ext cx="15240" cy="47904"/>
          </a:xfrm>
          <a:prstGeom prst="rect">
            <a:avLst/>
          </a:prstGeom>
          <a:blipFill>
            <a:blip r:embed="rId57" cstate="print"/>
            <a:stretch>
              <a:fillRect/>
            </a:stretch>
          </a:blipFill>
        </p:spPr>
        <p:txBody>
          <a:bodyPr wrap="square" lIns="0" tIns="0" rIns="0" bIns="0" rtlCol="0">
            <a:noAutofit/>
          </a:bodyPr>
          <a:lstStyle/>
          <a:p>
            <a:endParaRPr/>
          </a:p>
        </p:txBody>
      </p:sp>
      <p:sp>
        <p:nvSpPr>
          <p:cNvPr id="59" name="object 59"/>
          <p:cNvSpPr/>
          <p:nvPr/>
        </p:nvSpPr>
        <p:spPr>
          <a:xfrm>
            <a:off x="7635933" y="739756"/>
            <a:ext cx="160712" cy="165903"/>
          </a:xfrm>
          <a:prstGeom prst="rect">
            <a:avLst/>
          </a:prstGeom>
          <a:blipFill>
            <a:blip r:embed="rId58" cstate="print"/>
            <a:stretch>
              <a:fillRect/>
            </a:stretch>
          </a:blipFill>
        </p:spPr>
        <p:txBody>
          <a:bodyPr wrap="square" lIns="0" tIns="0" rIns="0" bIns="0" rtlCol="0">
            <a:noAutofit/>
          </a:bodyPr>
          <a:lstStyle/>
          <a:p>
            <a:endParaRPr/>
          </a:p>
        </p:txBody>
      </p:sp>
      <p:sp>
        <p:nvSpPr>
          <p:cNvPr id="60" name="object 60"/>
          <p:cNvSpPr/>
          <p:nvPr/>
        </p:nvSpPr>
        <p:spPr>
          <a:xfrm>
            <a:off x="7358149" y="810353"/>
            <a:ext cx="128154" cy="79170"/>
          </a:xfrm>
          <a:prstGeom prst="rect">
            <a:avLst/>
          </a:prstGeom>
          <a:blipFill>
            <a:blip r:embed="rId59" cstate="print"/>
            <a:stretch>
              <a:fillRect/>
            </a:stretch>
          </a:blipFill>
        </p:spPr>
        <p:txBody>
          <a:bodyPr wrap="square" lIns="0" tIns="0" rIns="0" bIns="0" rtlCol="0">
            <a:noAutofit/>
          </a:bodyPr>
          <a:lstStyle/>
          <a:p>
            <a:endParaRPr/>
          </a:p>
        </p:txBody>
      </p:sp>
      <p:sp>
        <p:nvSpPr>
          <p:cNvPr id="61" name="object 61"/>
          <p:cNvSpPr/>
          <p:nvPr/>
        </p:nvSpPr>
        <p:spPr>
          <a:xfrm>
            <a:off x="7366464" y="737235"/>
            <a:ext cx="192975" cy="76648"/>
          </a:xfrm>
          <a:prstGeom prst="rect">
            <a:avLst/>
          </a:prstGeom>
          <a:blipFill>
            <a:blip r:embed="rId60" cstate="print"/>
            <a:stretch>
              <a:fillRect/>
            </a:stretch>
          </a:blipFill>
        </p:spPr>
        <p:txBody>
          <a:bodyPr wrap="square" lIns="0" tIns="0" rIns="0" bIns="0" rtlCol="0">
            <a:noAutofit/>
          </a:bodyPr>
          <a:lstStyle/>
          <a:p>
            <a:endParaRPr/>
          </a:p>
        </p:txBody>
      </p:sp>
      <p:sp>
        <p:nvSpPr>
          <p:cNvPr id="62" name="object 62"/>
          <p:cNvSpPr/>
          <p:nvPr/>
        </p:nvSpPr>
        <p:spPr>
          <a:xfrm>
            <a:off x="7705901" y="698406"/>
            <a:ext cx="245917" cy="74631"/>
          </a:xfrm>
          <a:prstGeom prst="rect">
            <a:avLst/>
          </a:prstGeom>
          <a:blipFill>
            <a:blip r:embed="rId61" cstate="print"/>
            <a:stretch>
              <a:fillRect/>
            </a:stretch>
          </a:blipFill>
        </p:spPr>
        <p:txBody>
          <a:bodyPr wrap="square" lIns="0" tIns="0" rIns="0" bIns="0" rtlCol="0">
            <a:noAutofit/>
          </a:bodyPr>
          <a:lstStyle/>
          <a:p>
            <a:endParaRPr/>
          </a:p>
        </p:txBody>
      </p:sp>
      <p:sp>
        <p:nvSpPr>
          <p:cNvPr id="63" name="object 63"/>
          <p:cNvSpPr/>
          <p:nvPr/>
        </p:nvSpPr>
        <p:spPr>
          <a:xfrm>
            <a:off x="7493231" y="668151"/>
            <a:ext cx="190540" cy="93288"/>
          </a:xfrm>
          <a:prstGeom prst="rect">
            <a:avLst/>
          </a:prstGeom>
          <a:blipFill>
            <a:blip r:embed="rId62" cstate="print"/>
            <a:stretch>
              <a:fillRect/>
            </a:stretch>
          </a:blipFill>
        </p:spPr>
        <p:txBody>
          <a:bodyPr wrap="square" lIns="0" tIns="0" rIns="0" bIns="0" rtlCol="0">
            <a:noAutofit/>
          </a:bodyPr>
          <a:lstStyle/>
          <a:p>
            <a:endParaRPr/>
          </a:p>
        </p:txBody>
      </p:sp>
      <p:sp>
        <p:nvSpPr>
          <p:cNvPr id="64" name="object 64"/>
          <p:cNvSpPr/>
          <p:nvPr/>
        </p:nvSpPr>
        <p:spPr>
          <a:xfrm>
            <a:off x="7306890" y="646468"/>
            <a:ext cx="212855" cy="48409"/>
          </a:xfrm>
          <a:prstGeom prst="rect">
            <a:avLst/>
          </a:prstGeom>
          <a:blipFill>
            <a:blip r:embed="rId63" cstate="print"/>
            <a:stretch>
              <a:fillRect/>
            </a:stretch>
          </a:blipFill>
        </p:spPr>
        <p:txBody>
          <a:bodyPr wrap="square" lIns="0" tIns="0" rIns="0" bIns="0" rtlCol="0">
            <a:noAutofit/>
          </a:bodyPr>
          <a:lstStyle/>
          <a:p>
            <a:endParaRPr/>
          </a:p>
        </p:txBody>
      </p:sp>
      <p:sp>
        <p:nvSpPr>
          <p:cNvPr id="65" name="object 65"/>
          <p:cNvSpPr/>
          <p:nvPr/>
        </p:nvSpPr>
        <p:spPr>
          <a:xfrm>
            <a:off x="7619310" y="631527"/>
            <a:ext cx="372686" cy="133442"/>
          </a:xfrm>
          <a:prstGeom prst="rect">
            <a:avLst/>
          </a:prstGeom>
          <a:blipFill>
            <a:blip r:embed="rId64" cstate="print"/>
            <a:stretch>
              <a:fillRect/>
            </a:stretch>
          </a:blipFill>
        </p:spPr>
        <p:txBody>
          <a:bodyPr wrap="square" lIns="0" tIns="0" rIns="0" bIns="0" rtlCol="0">
            <a:noAutofit/>
          </a:bodyPr>
          <a:lstStyle/>
          <a:p>
            <a:endParaRPr/>
          </a:p>
        </p:txBody>
      </p:sp>
      <p:sp>
        <p:nvSpPr>
          <p:cNvPr id="66" name="object 66"/>
          <p:cNvSpPr/>
          <p:nvPr/>
        </p:nvSpPr>
        <p:spPr>
          <a:xfrm>
            <a:off x="7250779" y="623272"/>
            <a:ext cx="316057" cy="54964"/>
          </a:xfrm>
          <a:prstGeom prst="rect">
            <a:avLst/>
          </a:prstGeom>
          <a:blipFill>
            <a:blip r:embed="rId65" cstate="print"/>
            <a:stretch>
              <a:fillRect/>
            </a:stretch>
          </a:blipFill>
        </p:spPr>
        <p:txBody>
          <a:bodyPr wrap="square" lIns="0" tIns="0" rIns="0" bIns="0" rtlCol="0">
            <a:noAutofit/>
          </a:bodyPr>
          <a:lstStyle/>
          <a:p>
            <a:endParaRPr/>
          </a:p>
        </p:txBody>
      </p:sp>
      <p:sp>
        <p:nvSpPr>
          <p:cNvPr id="67" name="object 67"/>
          <p:cNvSpPr/>
          <p:nvPr/>
        </p:nvSpPr>
        <p:spPr>
          <a:xfrm>
            <a:off x="7538952" y="590494"/>
            <a:ext cx="163773" cy="66059"/>
          </a:xfrm>
          <a:prstGeom prst="rect">
            <a:avLst/>
          </a:prstGeom>
          <a:blipFill>
            <a:blip r:embed="rId66" cstate="print"/>
            <a:stretch>
              <a:fillRect/>
            </a:stretch>
          </a:blipFill>
        </p:spPr>
        <p:txBody>
          <a:bodyPr wrap="square" lIns="0" tIns="0" rIns="0" bIns="0" rtlCol="0">
            <a:noAutofit/>
          </a:bodyPr>
          <a:lstStyle/>
          <a:p>
            <a:endParaRPr/>
          </a:p>
        </p:txBody>
      </p:sp>
      <p:sp>
        <p:nvSpPr>
          <p:cNvPr id="68" name="object 68"/>
          <p:cNvSpPr/>
          <p:nvPr/>
        </p:nvSpPr>
        <p:spPr>
          <a:xfrm>
            <a:off x="7295110" y="582426"/>
            <a:ext cx="99138" cy="55973"/>
          </a:xfrm>
          <a:prstGeom prst="rect">
            <a:avLst/>
          </a:prstGeom>
          <a:blipFill>
            <a:blip r:embed="rId67" cstate="print"/>
            <a:stretch>
              <a:fillRect/>
            </a:stretch>
          </a:blipFill>
        </p:spPr>
        <p:txBody>
          <a:bodyPr wrap="square" lIns="0" tIns="0" rIns="0" bIns="0" rtlCol="0">
            <a:noAutofit/>
          </a:bodyPr>
          <a:lstStyle/>
          <a:p>
            <a:endParaRPr/>
          </a:p>
        </p:txBody>
      </p:sp>
      <p:sp>
        <p:nvSpPr>
          <p:cNvPr id="69" name="object 69"/>
          <p:cNvSpPr/>
          <p:nvPr/>
        </p:nvSpPr>
        <p:spPr>
          <a:xfrm>
            <a:off x="7604069" y="612176"/>
            <a:ext cx="26670" cy="1009"/>
          </a:xfrm>
          <a:prstGeom prst="rect">
            <a:avLst/>
          </a:prstGeom>
          <a:blipFill>
            <a:blip r:embed="rId68" cstate="print"/>
            <a:stretch>
              <a:fillRect/>
            </a:stretch>
          </a:blipFill>
        </p:spPr>
        <p:txBody>
          <a:bodyPr wrap="square" lIns="0" tIns="0" rIns="0" bIns="0" rtlCol="0">
            <a:noAutofit/>
          </a:bodyPr>
          <a:lstStyle/>
          <a:p>
            <a:endParaRPr/>
          </a:p>
        </p:txBody>
      </p:sp>
      <p:sp>
        <p:nvSpPr>
          <p:cNvPr id="70" name="object 70"/>
          <p:cNvSpPr/>
          <p:nvPr/>
        </p:nvSpPr>
        <p:spPr>
          <a:xfrm>
            <a:off x="7445434" y="485102"/>
            <a:ext cx="155171" cy="108417"/>
          </a:xfrm>
          <a:prstGeom prst="rect">
            <a:avLst/>
          </a:prstGeom>
          <a:blipFill>
            <a:blip r:embed="rId69" cstate="print"/>
            <a:stretch>
              <a:fillRect/>
            </a:stretch>
          </a:blipFill>
        </p:spPr>
        <p:txBody>
          <a:bodyPr wrap="square" lIns="0" tIns="0" rIns="0" bIns="0" rtlCol="0">
            <a:noAutofit/>
          </a:bodyPr>
          <a:lstStyle/>
          <a:p>
            <a:endParaRPr/>
          </a:p>
        </p:txBody>
      </p:sp>
      <p:sp>
        <p:nvSpPr>
          <p:cNvPr id="71" name="object 71"/>
          <p:cNvSpPr/>
          <p:nvPr/>
        </p:nvSpPr>
        <p:spPr>
          <a:xfrm>
            <a:off x="7670572" y="473504"/>
            <a:ext cx="205046" cy="149767"/>
          </a:xfrm>
          <a:prstGeom prst="rect">
            <a:avLst/>
          </a:prstGeom>
          <a:blipFill>
            <a:blip r:embed="rId70" cstate="print"/>
            <a:stretch>
              <a:fillRect/>
            </a:stretch>
          </a:blipFill>
        </p:spPr>
        <p:txBody>
          <a:bodyPr wrap="square" lIns="0" tIns="0" rIns="0" bIns="0" rtlCol="0">
            <a:noAutofit/>
          </a:bodyPr>
          <a:lstStyle/>
          <a:p>
            <a:endParaRPr/>
          </a:p>
        </p:txBody>
      </p:sp>
      <p:sp>
        <p:nvSpPr>
          <p:cNvPr id="72" name="object 72"/>
          <p:cNvSpPr/>
          <p:nvPr/>
        </p:nvSpPr>
        <p:spPr>
          <a:xfrm>
            <a:off x="7773093" y="462917"/>
            <a:ext cx="110836" cy="75135"/>
          </a:xfrm>
          <a:prstGeom prst="rect">
            <a:avLst/>
          </a:prstGeom>
          <a:blipFill>
            <a:blip r:embed="rId71" cstate="print"/>
            <a:stretch>
              <a:fillRect/>
            </a:stretch>
          </a:blipFill>
        </p:spPr>
        <p:txBody>
          <a:bodyPr wrap="square" lIns="0" tIns="0" rIns="0" bIns="0" rtlCol="0">
            <a:noAutofit/>
          </a:bodyPr>
          <a:lstStyle/>
          <a:p>
            <a:endParaRPr/>
          </a:p>
        </p:txBody>
      </p:sp>
      <p:sp>
        <p:nvSpPr>
          <p:cNvPr id="73" name="object 73"/>
          <p:cNvSpPr/>
          <p:nvPr/>
        </p:nvSpPr>
        <p:spPr>
          <a:xfrm>
            <a:off x="7805651" y="466950"/>
            <a:ext cx="63730" cy="43871"/>
          </a:xfrm>
          <a:prstGeom prst="rect">
            <a:avLst/>
          </a:prstGeom>
          <a:blipFill>
            <a:blip r:embed="rId72" cstate="print"/>
            <a:stretch>
              <a:fillRect/>
            </a:stretch>
          </a:blipFill>
        </p:spPr>
        <p:txBody>
          <a:bodyPr wrap="square" lIns="0" tIns="0" rIns="0" bIns="0" rtlCol="0">
            <a:noAutofit/>
          </a:bodyPr>
          <a:lstStyle/>
          <a:p>
            <a:endParaRPr/>
          </a:p>
        </p:txBody>
      </p:sp>
      <p:sp>
        <p:nvSpPr>
          <p:cNvPr id="74" name="object 74"/>
          <p:cNvSpPr/>
          <p:nvPr/>
        </p:nvSpPr>
        <p:spPr>
          <a:xfrm>
            <a:off x="7450281" y="419548"/>
            <a:ext cx="142702" cy="92784"/>
          </a:xfrm>
          <a:prstGeom prst="rect">
            <a:avLst/>
          </a:prstGeom>
          <a:blipFill>
            <a:blip r:embed="rId73" cstate="print"/>
            <a:stretch>
              <a:fillRect/>
            </a:stretch>
          </a:blipFill>
        </p:spPr>
        <p:txBody>
          <a:bodyPr wrap="square" lIns="0" tIns="0" rIns="0" bIns="0" rtlCol="0">
            <a:noAutofit/>
          </a:bodyPr>
          <a:lstStyle/>
          <a:p>
            <a:endParaRPr/>
          </a:p>
        </p:txBody>
      </p:sp>
      <p:sp>
        <p:nvSpPr>
          <p:cNvPr id="75" name="object 75"/>
          <p:cNvSpPr/>
          <p:nvPr/>
        </p:nvSpPr>
        <p:spPr>
          <a:xfrm>
            <a:off x="7854144" y="3255881"/>
            <a:ext cx="119765" cy="65207"/>
          </a:xfrm>
          <a:prstGeom prst="rect">
            <a:avLst/>
          </a:prstGeom>
          <a:blipFill>
            <a:blip r:embed="rId74" cstate="print"/>
            <a:stretch>
              <a:fillRect/>
            </a:stretch>
          </a:blipFill>
        </p:spPr>
        <p:txBody>
          <a:bodyPr wrap="square" lIns="0" tIns="0" rIns="0" bIns="0" rtlCol="0">
            <a:noAutofit/>
          </a:bodyPr>
          <a:lstStyle/>
          <a:p>
            <a:endParaRPr/>
          </a:p>
        </p:txBody>
      </p:sp>
      <p:sp>
        <p:nvSpPr>
          <p:cNvPr id="76" name="object 76"/>
          <p:cNvSpPr/>
          <p:nvPr/>
        </p:nvSpPr>
        <p:spPr>
          <a:xfrm>
            <a:off x="7836130" y="3237043"/>
            <a:ext cx="58407" cy="48746"/>
          </a:xfrm>
          <a:prstGeom prst="rect">
            <a:avLst/>
          </a:prstGeom>
          <a:blipFill>
            <a:blip r:embed="rId75" cstate="print"/>
            <a:stretch>
              <a:fillRect/>
            </a:stretch>
          </a:blipFill>
        </p:spPr>
        <p:txBody>
          <a:bodyPr wrap="square" lIns="0" tIns="0" rIns="0" bIns="0" rtlCol="0">
            <a:noAutofit/>
          </a:bodyPr>
          <a:lstStyle/>
          <a:p>
            <a:endParaRPr/>
          </a:p>
        </p:txBody>
      </p:sp>
      <p:sp>
        <p:nvSpPr>
          <p:cNvPr id="77" name="object 77"/>
          <p:cNvSpPr/>
          <p:nvPr/>
        </p:nvSpPr>
        <p:spPr>
          <a:xfrm>
            <a:off x="7965375" y="3279907"/>
            <a:ext cx="10687" cy="4202"/>
          </a:xfrm>
          <a:prstGeom prst="rect">
            <a:avLst/>
          </a:prstGeom>
          <a:blipFill>
            <a:blip r:embed="rId76" cstate="print"/>
            <a:stretch>
              <a:fillRect/>
            </a:stretch>
          </a:blipFill>
        </p:spPr>
        <p:txBody>
          <a:bodyPr wrap="square" lIns="0" tIns="0" rIns="0" bIns="0" rtlCol="0">
            <a:noAutofit/>
          </a:bodyPr>
          <a:lstStyle/>
          <a:p>
            <a:endParaRPr/>
          </a:p>
        </p:txBody>
      </p:sp>
      <p:sp>
        <p:nvSpPr>
          <p:cNvPr id="78" name="object 78"/>
          <p:cNvSpPr/>
          <p:nvPr/>
        </p:nvSpPr>
        <p:spPr>
          <a:xfrm>
            <a:off x="7834054" y="3223971"/>
            <a:ext cx="151015" cy="58528"/>
          </a:xfrm>
          <a:prstGeom prst="rect">
            <a:avLst/>
          </a:prstGeom>
          <a:blipFill>
            <a:blip r:embed="rId77" cstate="print"/>
            <a:stretch>
              <a:fillRect/>
            </a:stretch>
          </a:blipFill>
        </p:spPr>
        <p:txBody>
          <a:bodyPr wrap="square" lIns="0" tIns="0" rIns="0" bIns="0" rtlCol="0">
            <a:noAutofit/>
          </a:bodyPr>
          <a:lstStyle/>
          <a:p>
            <a:endParaRPr/>
          </a:p>
        </p:txBody>
      </p:sp>
      <p:sp>
        <p:nvSpPr>
          <p:cNvPr id="79" name="object 79"/>
          <p:cNvSpPr/>
          <p:nvPr/>
        </p:nvSpPr>
        <p:spPr>
          <a:xfrm>
            <a:off x="7599221" y="3127367"/>
            <a:ext cx="385848" cy="130691"/>
          </a:xfrm>
          <a:prstGeom prst="rect">
            <a:avLst/>
          </a:prstGeom>
          <a:blipFill>
            <a:blip r:embed="rId78" cstate="print"/>
            <a:stretch>
              <a:fillRect/>
            </a:stretch>
          </a:blipFill>
        </p:spPr>
        <p:txBody>
          <a:bodyPr wrap="square" lIns="0" tIns="0" rIns="0" bIns="0" rtlCol="0">
            <a:noAutofit/>
          </a:bodyPr>
          <a:lstStyle/>
          <a:p>
            <a:endParaRPr/>
          </a:p>
        </p:txBody>
      </p:sp>
      <p:sp>
        <p:nvSpPr>
          <p:cNvPr id="80" name="object 80"/>
          <p:cNvSpPr/>
          <p:nvPr/>
        </p:nvSpPr>
        <p:spPr>
          <a:xfrm>
            <a:off x="7597833" y="3119381"/>
            <a:ext cx="318204" cy="125226"/>
          </a:xfrm>
          <a:prstGeom prst="rect">
            <a:avLst/>
          </a:prstGeom>
          <a:blipFill>
            <a:blip r:embed="rId79" cstate="print"/>
            <a:stretch>
              <a:fillRect/>
            </a:stretch>
          </a:blipFill>
        </p:spPr>
        <p:txBody>
          <a:bodyPr wrap="square" lIns="0" tIns="0" rIns="0" bIns="0" rtlCol="0">
            <a:noAutofit/>
          </a:bodyPr>
          <a:lstStyle/>
          <a:p>
            <a:endParaRPr/>
          </a:p>
        </p:txBody>
      </p:sp>
      <p:sp>
        <p:nvSpPr>
          <p:cNvPr id="81" name="object 81"/>
          <p:cNvSpPr/>
          <p:nvPr/>
        </p:nvSpPr>
        <p:spPr>
          <a:xfrm>
            <a:off x="7613768" y="3100630"/>
            <a:ext cx="566650" cy="96072"/>
          </a:xfrm>
          <a:prstGeom prst="rect">
            <a:avLst/>
          </a:prstGeom>
          <a:blipFill>
            <a:blip r:embed="rId80" cstate="print"/>
            <a:stretch>
              <a:fillRect/>
            </a:stretch>
          </a:blipFill>
        </p:spPr>
        <p:txBody>
          <a:bodyPr wrap="square" lIns="0" tIns="0" rIns="0" bIns="0" rtlCol="0">
            <a:noAutofit/>
          </a:bodyPr>
          <a:lstStyle/>
          <a:p>
            <a:endParaRPr/>
          </a:p>
        </p:txBody>
      </p:sp>
      <p:sp>
        <p:nvSpPr>
          <p:cNvPr id="82" name="object 82"/>
          <p:cNvSpPr/>
          <p:nvPr/>
        </p:nvSpPr>
        <p:spPr>
          <a:xfrm>
            <a:off x="7579132" y="3034116"/>
            <a:ext cx="586739" cy="89468"/>
          </a:xfrm>
          <a:prstGeom prst="rect">
            <a:avLst/>
          </a:prstGeom>
          <a:blipFill>
            <a:blip r:embed="rId81" cstate="print"/>
            <a:stretch>
              <a:fillRect/>
            </a:stretch>
          </a:blipFill>
        </p:spPr>
        <p:txBody>
          <a:bodyPr wrap="square" lIns="0" tIns="0" rIns="0" bIns="0" rtlCol="0">
            <a:noAutofit/>
          </a:bodyPr>
          <a:lstStyle/>
          <a:p>
            <a:endParaRPr/>
          </a:p>
        </p:txBody>
      </p:sp>
      <p:sp>
        <p:nvSpPr>
          <p:cNvPr id="83" name="object 83"/>
          <p:cNvSpPr/>
          <p:nvPr/>
        </p:nvSpPr>
        <p:spPr>
          <a:xfrm>
            <a:off x="7585364" y="3037018"/>
            <a:ext cx="110066" cy="28575"/>
          </a:xfrm>
          <a:prstGeom prst="rect">
            <a:avLst/>
          </a:prstGeom>
          <a:blipFill>
            <a:blip r:embed="rId82" cstate="print"/>
            <a:stretch>
              <a:fillRect/>
            </a:stretch>
          </a:blipFill>
        </p:spPr>
        <p:txBody>
          <a:bodyPr wrap="square" lIns="0" tIns="0" rIns="0" bIns="0" rtlCol="0">
            <a:noAutofit/>
          </a:bodyPr>
          <a:lstStyle/>
          <a:p>
            <a:endParaRPr/>
          </a:p>
        </p:txBody>
      </p:sp>
      <p:sp>
        <p:nvSpPr>
          <p:cNvPr id="84" name="object 84"/>
          <p:cNvSpPr/>
          <p:nvPr/>
        </p:nvSpPr>
        <p:spPr>
          <a:xfrm>
            <a:off x="7556961" y="2968104"/>
            <a:ext cx="546112" cy="100343"/>
          </a:xfrm>
          <a:prstGeom prst="rect">
            <a:avLst/>
          </a:prstGeom>
          <a:blipFill>
            <a:blip r:embed="rId83" cstate="print"/>
            <a:stretch>
              <a:fillRect/>
            </a:stretch>
          </a:blipFill>
        </p:spPr>
        <p:txBody>
          <a:bodyPr wrap="square" lIns="0" tIns="0" rIns="0" bIns="0" rtlCol="0">
            <a:noAutofit/>
          </a:bodyPr>
          <a:lstStyle/>
          <a:p>
            <a:endParaRPr/>
          </a:p>
        </p:txBody>
      </p:sp>
      <p:sp>
        <p:nvSpPr>
          <p:cNvPr id="85" name="object 85"/>
          <p:cNvSpPr/>
          <p:nvPr/>
        </p:nvSpPr>
        <p:spPr>
          <a:xfrm>
            <a:off x="7541721" y="2990795"/>
            <a:ext cx="90054" cy="40837"/>
          </a:xfrm>
          <a:prstGeom prst="rect">
            <a:avLst/>
          </a:prstGeom>
          <a:blipFill>
            <a:blip r:embed="rId84" cstate="print"/>
            <a:stretch>
              <a:fillRect/>
            </a:stretch>
          </a:blipFill>
        </p:spPr>
        <p:txBody>
          <a:bodyPr wrap="square" lIns="0" tIns="0" rIns="0" bIns="0" rtlCol="0">
            <a:noAutofit/>
          </a:bodyPr>
          <a:lstStyle/>
          <a:p>
            <a:endParaRPr/>
          </a:p>
        </p:txBody>
      </p:sp>
      <p:sp>
        <p:nvSpPr>
          <p:cNvPr id="86" name="object 86"/>
          <p:cNvSpPr/>
          <p:nvPr/>
        </p:nvSpPr>
        <p:spPr>
          <a:xfrm>
            <a:off x="7547956" y="2883491"/>
            <a:ext cx="577042" cy="149326"/>
          </a:xfrm>
          <a:prstGeom prst="rect">
            <a:avLst/>
          </a:prstGeom>
          <a:blipFill>
            <a:blip r:embed="rId85" cstate="print"/>
            <a:stretch>
              <a:fillRect/>
            </a:stretch>
          </a:blipFill>
        </p:spPr>
        <p:txBody>
          <a:bodyPr wrap="square" lIns="0" tIns="0" rIns="0" bIns="0" rtlCol="0">
            <a:noAutofit/>
          </a:bodyPr>
          <a:lstStyle/>
          <a:p>
            <a:endParaRPr/>
          </a:p>
        </p:txBody>
      </p:sp>
      <p:sp>
        <p:nvSpPr>
          <p:cNvPr id="87" name="object 87"/>
          <p:cNvSpPr/>
          <p:nvPr/>
        </p:nvSpPr>
        <p:spPr>
          <a:xfrm>
            <a:off x="8102834" y="2921038"/>
            <a:ext cx="19395" cy="9244"/>
          </a:xfrm>
          <a:prstGeom prst="rect">
            <a:avLst/>
          </a:prstGeom>
          <a:blipFill>
            <a:blip r:embed="rId86" cstate="print"/>
            <a:stretch>
              <a:fillRect/>
            </a:stretch>
          </a:blipFill>
        </p:spPr>
        <p:txBody>
          <a:bodyPr wrap="square" lIns="0" tIns="0" rIns="0" bIns="0" rtlCol="0">
            <a:noAutofit/>
          </a:bodyPr>
          <a:lstStyle/>
          <a:p>
            <a:endParaRPr/>
          </a:p>
        </p:txBody>
      </p:sp>
      <p:sp>
        <p:nvSpPr>
          <p:cNvPr id="88" name="object 88"/>
          <p:cNvSpPr/>
          <p:nvPr/>
        </p:nvSpPr>
        <p:spPr>
          <a:xfrm>
            <a:off x="8011391" y="2910112"/>
            <a:ext cx="51262" cy="9244"/>
          </a:xfrm>
          <a:prstGeom prst="rect">
            <a:avLst/>
          </a:prstGeom>
          <a:blipFill>
            <a:blip r:embed="rId87" cstate="print"/>
            <a:stretch>
              <a:fillRect/>
            </a:stretch>
          </a:blipFill>
        </p:spPr>
        <p:txBody>
          <a:bodyPr wrap="square" lIns="0" tIns="0" rIns="0" bIns="0" rtlCol="0">
            <a:noAutofit/>
          </a:bodyPr>
          <a:lstStyle/>
          <a:p>
            <a:endParaRPr/>
          </a:p>
        </p:txBody>
      </p:sp>
      <p:sp>
        <p:nvSpPr>
          <p:cNvPr id="89" name="object 89"/>
          <p:cNvSpPr/>
          <p:nvPr/>
        </p:nvSpPr>
        <p:spPr>
          <a:xfrm>
            <a:off x="7735685" y="2836994"/>
            <a:ext cx="152400" cy="105028"/>
          </a:xfrm>
          <a:prstGeom prst="rect">
            <a:avLst/>
          </a:prstGeom>
          <a:blipFill>
            <a:blip r:embed="rId88" cstate="print"/>
            <a:stretch>
              <a:fillRect/>
            </a:stretch>
          </a:blipFill>
        </p:spPr>
        <p:txBody>
          <a:bodyPr wrap="square" lIns="0" tIns="0" rIns="0" bIns="0" rtlCol="0">
            <a:noAutofit/>
          </a:bodyPr>
          <a:lstStyle/>
          <a:p>
            <a:endParaRPr/>
          </a:p>
        </p:txBody>
      </p:sp>
      <p:sp>
        <p:nvSpPr>
          <p:cNvPr id="90" name="object 90"/>
          <p:cNvSpPr/>
          <p:nvPr/>
        </p:nvSpPr>
        <p:spPr>
          <a:xfrm>
            <a:off x="7946277" y="1963102"/>
            <a:ext cx="112914" cy="96315"/>
          </a:xfrm>
          <a:prstGeom prst="rect">
            <a:avLst/>
          </a:prstGeom>
          <a:blipFill>
            <a:blip r:embed="rId89" cstate="print"/>
            <a:stretch>
              <a:fillRect/>
            </a:stretch>
          </a:blipFill>
        </p:spPr>
        <p:txBody>
          <a:bodyPr wrap="square" lIns="0" tIns="0" rIns="0" bIns="0" rtlCol="0">
            <a:noAutofit/>
          </a:bodyPr>
          <a:lstStyle/>
          <a:p>
            <a:endParaRPr/>
          </a:p>
        </p:txBody>
      </p:sp>
      <p:sp>
        <p:nvSpPr>
          <p:cNvPr id="91" name="object 91"/>
          <p:cNvSpPr/>
          <p:nvPr/>
        </p:nvSpPr>
        <p:spPr>
          <a:xfrm>
            <a:off x="7904712" y="1960581"/>
            <a:ext cx="114201" cy="59503"/>
          </a:xfrm>
          <a:prstGeom prst="rect">
            <a:avLst/>
          </a:prstGeom>
          <a:blipFill>
            <a:blip r:embed="rId90" cstate="print"/>
            <a:stretch>
              <a:fillRect/>
            </a:stretch>
          </a:blipFill>
        </p:spPr>
        <p:txBody>
          <a:bodyPr wrap="square" lIns="0" tIns="0" rIns="0" bIns="0" rtlCol="0">
            <a:noAutofit/>
          </a:bodyPr>
          <a:lstStyle/>
          <a:p>
            <a:endParaRPr/>
          </a:p>
        </p:txBody>
      </p:sp>
      <p:sp>
        <p:nvSpPr>
          <p:cNvPr id="92" name="object 92"/>
          <p:cNvSpPr/>
          <p:nvPr/>
        </p:nvSpPr>
        <p:spPr>
          <a:xfrm>
            <a:off x="7895013" y="1816867"/>
            <a:ext cx="281120" cy="174979"/>
          </a:xfrm>
          <a:prstGeom prst="rect">
            <a:avLst/>
          </a:prstGeom>
          <a:blipFill>
            <a:blip r:embed="rId91" cstate="print"/>
            <a:stretch>
              <a:fillRect/>
            </a:stretch>
          </a:blipFill>
        </p:spPr>
        <p:txBody>
          <a:bodyPr wrap="square" lIns="0" tIns="0" rIns="0" bIns="0" rtlCol="0">
            <a:noAutofit/>
          </a:bodyPr>
          <a:lstStyle/>
          <a:p>
            <a:endParaRPr/>
          </a:p>
        </p:txBody>
      </p:sp>
      <p:sp>
        <p:nvSpPr>
          <p:cNvPr id="93" name="object 93"/>
          <p:cNvSpPr/>
          <p:nvPr/>
        </p:nvSpPr>
        <p:spPr>
          <a:xfrm>
            <a:off x="8236527" y="1921755"/>
            <a:ext cx="119149" cy="74126"/>
          </a:xfrm>
          <a:prstGeom prst="rect">
            <a:avLst/>
          </a:prstGeom>
          <a:blipFill>
            <a:blip r:embed="rId92" cstate="print"/>
            <a:stretch>
              <a:fillRect/>
            </a:stretch>
          </a:blipFill>
        </p:spPr>
        <p:txBody>
          <a:bodyPr wrap="square" lIns="0" tIns="0" rIns="0" bIns="0" rtlCol="0">
            <a:noAutofit/>
          </a:bodyPr>
          <a:lstStyle/>
          <a:p>
            <a:endParaRPr/>
          </a:p>
        </p:txBody>
      </p:sp>
      <p:sp>
        <p:nvSpPr>
          <p:cNvPr id="94" name="object 94"/>
          <p:cNvSpPr/>
          <p:nvPr/>
        </p:nvSpPr>
        <p:spPr>
          <a:xfrm>
            <a:off x="8102138" y="1844601"/>
            <a:ext cx="243147" cy="142203"/>
          </a:xfrm>
          <a:prstGeom prst="rect">
            <a:avLst/>
          </a:prstGeom>
          <a:blipFill>
            <a:blip r:embed="rId93" cstate="print"/>
            <a:stretch>
              <a:fillRect/>
            </a:stretch>
          </a:blipFill>
        </p:spPr>
        <p:txBody>
          <a:bodyPr wrap="square" lIns="0" tIns="0" rIns="0" bIns="0" rtlCol="0">
            <a:noAutofit/>
          </a:bodyPr>
          <a:lstStyle/>
          <a:p>
            <a:endParaRPr/>
          </a:p>
        </p:txBody>
      </p:sp>
      <p:sp>
        <p:nvSpPr>
          <p:cNvPr id="95" name="object 95"/>
          <p:cNvSpPr/>
          <p:nvPr/>
        </p:nvSpPr>
        <p:spPr>
          <a:xfrm>
            <a:off x="7727374" y="1833002"/>
            <a:ext cx="103247" cy="63537"/>
          </a:xfrm>
          <a:prstGeom prst="rect">
            <a:avLst/>
          </a:prstGeom>
          <a:blipFill>
            <a:blip r:embed="rId94" cstate="print"/>
            <a:stretch>
              <a:fillRect/>
            </a:stretch>
          </a:blipFill>
        </p:spPr>
        <p:txBody>
          <a:bodyPr wrap="square" lIns="0" tIns="0" rIns="0" bIns="0" rtlCol="0">
            <a:noAutofit/>
          </a:bodyPr>
          <a:lstStyle/>
          <a:p>
            <a:endParaRPr/>
          </a:p>
        </p:txBody>
      </p:sp>
      <p:sp>
        <p:nvSpPr>
          <p:cNvPr id="96" name="object 96"/>
          <p:cNvSpPr/>
          <p:nvPr/>
        </p:nvSpPr>
        <p:spPr>
          <a:xfrm>
            <a:off x="7676113" y="1797705"/>
            <a:ext cx="181955" cy="58998"/>
          </a:xfrm>
          <a:prstGeom prst="rect">
            <a:avLst/>
          </a:prstGeom>
          <a:blipFill>
            <a:blip r:embed="rId95" cstate="print"/>
            <a:stretch>
              <a:fillRect/>
            </a:stretch>
          </a:blipFill>
        </p:spPr>
        <p:txBody>
          <a:bodyPr wrap="square" lIns="0" tIns="0" rIns="0" bIns="0" rtlCol="0">
            <a:noAutofit/>
          </a:bodyPr>
          <a:lstStyle/>
          <a:p>
            <a:endParaRPr/>
          </a:p>
        </p:txBody>
      </p:sp>
      <p:sp>
        <p:nvSpPr>
          <p:cNvPr id="97" name="object 97"/>
          <p:cNvSpPr/>
          <p:nvPr/>
        </p:nvSpPr>
        <p:spPr>
          <a:xfrm>
            <a:off x="7728757" y="1777029"/>
            <a:ext cx="299951" cy="47906"/>
          </a:xfrm>
          <a:prstGeom prst="rect">
            <a:avLst/>
          </a:prstGeom>
          <a:blipFill>
            <a:blip r:embed="rId96" cstate="print"/>
            <a:stretch>
              <a:fillRect/>
            </a:stretch>
          </a:blipFill>
        </p:spPr>
        <p:txBody>
          <a:bodyPr wrap="square" lIns="0" tIns="0" rIns="0" bIns="0" rtlCol="0">
            <a:noAutofit/>
          </a:bodyPr>
          <a:lstStyle/>
          <a:p>
            <a:endParaRPr/>
          </a:p>
        </p:txBody>
      </p:sp>
      <p:sp>
        <p:nvSpPr>
          <p:cNvPr id="98" name="object 98"/>
          <p:cNvSpPr/>
          <p:nvPr/>
        </p:nvSpPr>
        <p:spPr>
          <a:xfrm>
            <a:off x="8059372" y="1735060"/>
            <a:ext cx="266477" cy="89128"/>
          </a:xfrm>
          <a:prstGeom prst="rect">
            <a:avLst/>
          </a:prstGeom>
          <a:blipFill>
            <a:blip r:embed="rId97" cstate="print"/>
            <a:stretch>
              <a:fillRect/>
            </a:stretch>
          </a:blipFill>
        </p:spPr>
        <p:txBody>
          <a:bodyPr wrap="square" lIns="0" tIns="0" rIns="0" bIns="0" rtlCol="0">
            <a:noAutofit/>
          </a:bodyPr>
          <a:lstStyle/>
          <a:p>
            <a:endParaRPr/>
          </a:p>
        </p:txBody>
      </p:sp>
      <p:sp>
        <p:nvSpPr>
          <p:cNvPr id="99" name="object 99"/>
          <p:cNvSpPr/>
          <p:nvPr/>
        </p:nvSpPr>
        <p:spPr>
          <a:xfrm>
            <a:off x="7766857" y="1568769"/>
            <a:ext cx="372624" cy="245072"/>
          </a:xfrm>
          <a:prstGeom prst="rect">
            <a:avLst/>
          </a:prstGeom>
          <a:blipFill>
            <a:blip r:embed="rId98" cstate="print"/>
            <a:stretch>
              <a:fillRect/>
            </a:stretch>
          </a:blipFill>
        </p:spPr>
        <p:txBody>
          <a:bodyPr wrap="square" lIns="0" tIns="0" rIns="0" bIns="0" rtlCol="0">
            <a:noAutofit/>
          </a:bodyPr>
          <a:lstStyle/>
          <a:p>
            <a:endParaRPr/>
          </a:p>
        </p:txBody>
      </p:sp>
      <p:sp>
        <p:nvSpPr>
          <p:cNvPr id="100" name="object 100"/>
          <p:cNvSpPr/>
          <p:nvPr/>
        </p:nvSpPr>
        <p:spPr>
          <a:xfrm>
            <a:off x="8299567" y="1733662"/>
            <a:ext cx="124690" cy="47400"/>
          </a:xfrm>
          <a:prstGeom prst="rect">
            <a:avLst/>
          </a:prstGeom>
          <a:blipFill>
            <a:blip r:embed="rId99" cstate="print"/>
            <a:stretch>
              <a:fillRect/>
            </a:stretch>
          </a:blipFill>
        </p:spPr>
        <p:txBody>
          <a:bodyPr wrap="square" lIns="0" tIns="0" rIns="0" bIns="0" rtlCol="0">
            <a:noAutofit/>
          </a:bodyPr>
          <a:lstStyle/>
          <a:p>
            <a:endParaRPr/>
          </a:p>
        </p:txBody>
      </p:sp>
      <p:sp>
        <p:nvSpPr>
          <p:cNvPr id="101" name="object 101"/>
          <p:cNvSpPr/>
          <p:nvPr/>
        </p:nvSpPr>
        <p:spPr>
          <a:xfrm>
            <a:off x="8145782" y="1660544"/>
            <a:ext cx="241739" cy="80178"/>
          </a:xfrm>
          <a:prstGeom prst="rect">
            <a:avLst/>
          </a:prstGeom>
          <a:blipFill>
            <a:blip r:embed="rId100" cstate="print"/>
            <a:stretch>
              <a:fillRect/>
            </a:stretch>
          </a:blipFill>
        </p:spPr>
        <p:txBody>
          <a:bodyPr wrap="square" lIns="0" tIns="0" rIns="0" bIns="0" rtlCol="0">
            <a:noAutofit/>
          </a:bodyPr>
          <a:lstStyle/>
          <a:p>
            <a:endParaRPr/>
          </a:p>
        </p:txBody>
      </p:sp>
      <p:sp>
        <p:nvSpPr>
          <p:cNvPr id="102" name="object 102"/>
          <p:cNvSpPr/>
          <p:nvPr/>
        </p:nvSpPr>
        <p:spPr>
          <a:xfrm>
            <a:off x="8310649" y="1668107"/>
            <a:ext cx="138545" cy="56982"/>
          </a:xfrm>
          <a:prstGeom prst="rect">
            <a:avLst/>
          </a:prstGeom>
          <a:blipFill>
            <a:blip r:embed="rId101" cstate="print"/>
            <a:stretch>
              <a:fillRect/>
            </a:stretch>
          </a:blipFill>
        </p:spPr>
        <p:txBody>
          <a:bodyPr wrap="square" lIns="0" tIns="0" rIns="0" bIns="0" rtlCol="0">
            <a:noAutofit/>
          </a:bodyPr>
          <a:lstStyle/>
          <a:p>
            <a:endParaRPr/>
          </a:p>
        </p:txBody>
      </p:sp>
      <p:sp>
        <p:nvSpPr>
          <p:cNvPr id="103" name="object 103"/>
          <p:cNvSpPr/>
          <p:nvPr/>
        </p:nvSpPr>
        <p:spPr>
          <a:xfrm>
            <a:off x="7847906" y="1562716"/>
            <a:ext cx="53164" cy="74127"/>
          </a:xfrm>
          <a:prstGeom prst="rect">
            <a:avLst/>
          </a:prstGeom>
          <a:blipFill>
            <a:blip r:embed="rId102" cstate="print"/>
            <a:stretch>
              <a:fillRect/>
            </a:stretch>
          </a:blipFill>
        </p:spPr>
        <p:txBody>
          <a:bodyPr wrap="square" lIns="0" tIns="0" rIns="0" bIns="0" rtlCol="0">
            <a:noAutofit/>
          </a:bodyPr>
          <a:lstStyle/>
          <a:p>
            <a:endParaRPr/>
          </a:p>
        </p:txBody>
      </p:sp>
      <p:sp>
        <p:nvSpPr>
          <p:cNvPr id="104" name="object 104"/>
          <p:cNvSpPr/>
          <p:nvPr/>
        </p:nvSpPr>
        <p:spPr>
          <a:xfrm>
            <a:off x="8022476" y="1536999"/>
            <a:ext cx="205739" cy="177501"/>
          </a:xfrm>
          <a:prstGeom prst="rect">
            <a:avLst/>
          </a:prstGeom>
          <a:blipFill>
            <a:blip r:embed="rId103" cstate="print"/>
            <a:stretch>
              <a:fillRect/>
            </a:stretch>
          </a:blipFill>
        </p:spPr>
        <p:txBody>
          <a:bodyPr wrap="square" lIns="0" tIns="0" rIns="0" bIns="0" rtlCol="0">
            <a:noAutofit/>
          </a:bodyPr>
          <a:lstStyle/>
          <a:p>
            <a:endParaRPr/>
          </a:p>
        </p:txBody>
      </p:sp>
      <p:sp>
        <p:nvSpPr>
          <p:cNvPr id="105" name="object 105"/>
          <p:cNvSpPr/>
          <p:nvPr/>
        </p:nvSpPr>
        <p:spPr>
          <a:xfrm>
            <a:off x="8091746" y="1502204"/>
            <a:ext cx="126769" cy="92785"/>
          </a:xfrm>
          <a:prstGeom prst="rect">
            <a:avLst/>
          </a:prstGeom>
          <a:blipFill>
            <a:blip r:embed="rId104" cstate="print"/>
            <a:stretch>
              <a:fillRect/>
            </a:stretch>
          </a:blipFill>
        </p:spPr>
        <p:txBody>
          <a:bodyPr wrap="square" lIns="0" tIns="0" rIns="0" bIns="0" rtlCol="0">
            <a:noAutofit/>
          </a:bodyPr>
          <a:lstStyle/>
          <a:p>
            <a:endParaRPr/>
          </a:p>
        </p:txBody>
      </p:sp>
      <p:sp>
        <p:nvSpPr>
          <p:cNvPr id="112" name="TextBox 111"/>
          <p:cNvSpPr txBox="1"/>
          <p:nvPr/>
        </p:nvSpPr>
        <p:spPr>
          <a:xfrm>
            <a:off x="4495800" y="216061"/>
            <a:ext cx="4387044" cy="366365"/>
          </a:xfrm>
          <a:prstGeom prst="rect">
            <a:avLst/>
          </a:prstGeom>
          <a:noFill/>
        </p:spPr>
        <p:txBody>
          <a:bodyPr wrap="square" lIns="73262" tIns="36631" rIns="73262" bIns="36631" rtlCol="0">
            <a:spAutoFit/>
          </a:bodyPr>
          <a:lstStyle/>
          <a:p>
            <a:r>
              <a:rPr lang="fa-IR" sz="1900" dirty="0" smtClean="0">
                <a:cs typeface="B Nazanin" pitchFamily="2" charset="-78"/>
              </a:rPr>
              <a:t>آموزش ساخت آزمون های الکترونیکی</a:t>
            </a:r>
            <a:endParaRPr lang="en-US" sz="1900" dirty="0">
              <a:cs typeface="B Nazanin" pitchFamily="2" charset="-78"/>
            </a:endParaRPr>
          </a:p>
        </p:txBody>
      </p:sp>
      <p:sp>
        <p:nvSpPr>
          <p:cNvPr id="106" name="Rectangle 105"/>
          <p:cNvSpPr/>
          <p:nvPr/>
        </p:nvSpPr>
        <p:spPr>
          <a:xfrm>
            <a:off x="76199" y="976509"/>
            <a:ext cx="7543111" cy="2677656"/>
          </a:xfrm>
          <a:prstGeom prst="rect">
            <a:avLst/>
          </a:prstGeom>
        </p:spPr>
        <p:txBody>
          <a:bodyPr wrap="square">
            <a:spAutoFit/>
          </a:bodyPr>
          <a:lstStyle/>
          <a:p>
            <a:pPr algn="r" rtl="1"/>
            <a:r>
              <a:rPr lang="fa-IR" dirty="0">
                <a:cs typeface="B Nazanin" pitchFamily="2" charset="-78"/>
              </a:rPr>
              <a:t>2ـ8ـ ﻧﺤﻮه ﺳﺎﺧﺖ </a:t>
            </a:r>
            <a:r>
              <a:rPr lang="fa-IR" dirty="0" smtClean="0">
                <a:cs typeface="B Nazanin" pitchFamily="2" charset="-78"/>
              </a:rPr>
              <a:t>آزﻣﻮن:</a:t>
            </a:r>
          </a:p>
          <a:p>
            <a:pPr algn="r" rtl="1"/>
            <a:r>
              <a:rPr lang="fa-IR" dirty="0" smtClean="0">
                <a:cs typeface="B Nazanin" pitchFamily="2" charset="-78"/>
              </a:rPr>
              <a:t> </a:t>
            </a:r>
            <a:r>
              <a:rPr lang="fa-IR" dirty="0">
                <a:cs typeface="B Nazanin" pitchFamily="2" charset="-78"/>
              </a:rPr>
              <a:t>ﻧﺮم اﻓﺰار </a:t>
            </a:r>
            <a:r>
              <a:rPr lang="en-US" dirty="0">
                <a:cs typeface="B Nazanin" pitchFamily="2" charset="-78"/>
              </a:rPr>
              <a:t>Captivate </a:t>
            </a:r>
            <a:r>
              <a:rPr lang="fa-IR" dirty="0">
                <a:cs typeface="B Nazanin" pitchFamily="2" charset="-78"/>
              </a:rPr>
              <a:t>ﯾﮏ ﻧﺮم اﻓﺰار ﮐﺎرﺑﺮدی ﺑﺮای اﯾﺠﺎد، وﯾﺮاﯾﺶ و ﻧﺸﺮ آزﻣﻮن ﻫﺎی اﻟﮑﺘﺮوﻧﯿﮑﯽ اﺳﺖ ﺑﻪ ﻃﻮری ﮐﻪ ﺗﻮﺳﻂ اﯾﻦ ﻧﺮم اﻓﺰار ﻣﯽ ﺗﻮان ﻋﻼوه ﺑﺮ ﺗﻮﻟﯿﺪ ﺧﺮوﺟﯽ ﻫﺎی ﻣﻮرد اﺳﺘﻔﺎده در </a:t>
            </a:r>
            <a:r>
              <a:rPr lang="fa-IR" dirty="0" smtClean="0">
                <a:cs typeface="B Nazanin" pitchFamily="2" charset="-78"/>
              </a:rPr>
              <a:t>ﭼﻨﺪ </a:t>
            </a:r>
            <a:r>
              <a:rPr lang="fa-IR" dirty="0">
                <a:cs typeface="B Nazanin" pitchFamily="2" charset="-78"/>
              </a:rPr>
              <a:t>رﺳﺎﻧﻪ ای ﻫﺎ ﻣﺎﻧﻨﺪ </a:t>
            </a:r>
            <a:r>
              <a:rPr lang="en-US" dirty="0" err="1">
                <a:cs typeface="B Nazanin" pitchFamily="2" charset="-78"/>
              </a:rPr>
              <a:t>SWf</a:t>
            </a:r>
            <a:r>
              <a:rPr lang="en-US" dirty="0">
                <a:cs typeface="B Nazanin" pitchFamily="2" charset="-78"/>
              </a:rPr>
              <a:t> </a:t>
            </a:r>
            <a:r>
              <a:rPr lang="fa-IR" dirty="0">
                <a:cs typeface="B Nazanin" pitchFamily="2" charset="-78"/>
              </a:rPr>
              <a:t>و ،</a:t>
            </a:r>
            <a:r>
              <a:rPr lang="en-US" dirty="0">
                <a:cs typeface="B Nazanin" pitchFamily="2" charset="-78"/>
              </a:rPr>
              <a:t>EXE</a:t>
            </a:r>
            <a:r>
              <a:rPr lang="fa-IR" dirty="0">
                <a:cs typeface="B Nazanin" pitchFamily="2" charset="-78"/>
              </a:rPr>
              <a:t>اﻣﮑﺎن اﻧﺘﺸﺎر آن ﺑﺮ روی ﯾﮏ </a:t>
            </a:r>
            <a:r>
              <a:rPr lang="en-US" dirty="0">
                <a:cs typeface="B Nazanin" pitchFamily="2" charset="-78"/>
              </a:rPr>
              <a:t>LMS</a:t>
            </a:r>
            <a:r>
              <a:rPr lang="fa-IR" dirty="0">
                <a:cs typeface="B Nazanin" pitchFamily="2" charset="-78"/>
              </a:rPr>
              <a:t>۱ ﯾﺎ ﺳﯿﺴﺘﻢ ﻣﺪﯾﺮﯾﺖ آﻣﻮزش اﻟﮑﺘﺮوﻧﯿﮑﯽ را ﻧﯿﺰ ﻓﺮاﻫﻢ ﮐﺮد.ﺿﻤﻦ اﯾﻨﮑﻪ آزﻣﻮن ﻫﺎی اﻟﮑﺘﺮوﻧﯿﮑﯽ ﺗﻮﻟﯿﺪ ﺷﺪه در  ،</a:t>
            </a:r>
            <a:r>
              <a:rPr lang="en-US" dirty="0">
                <a:cs typeface="B Nazanin" pitchFamily="2" charset="-78"/>
              </a:rPr>
              <a:t>Captivate</a:t>
            </a:r>
            <a:r>
              <a:rPr lang="fa-IR" dirty="0">
                <a:cs typeface="B Nazanin" pitchFamily="2" charset="-78"/>
              </a:rPr>
              <a:t>ﻋﻼوه ﺑﺮ ﺗﻨﻮع، دارای ﻗﺎﺑﻠﯿﺖ ﺻﺪورﮐﺎرﻧﺎﻣﮫ ﻧﯿﺰ ﻣﯽ ﺑﺎﺷﻨﺪ. ﺑﺮای ﺳﺎﺧﺖ آزﻣﻮن در </a:t>
            </a:r>
            <a:r>
              <a:rPr lang="en-US" dirty="0">
                <a:cs typeface="B Nazanin" pitchFamily="2" charset="-78"/>
              </a:rPr>
              <a:t>captivate </a:t>
            </a:r>
            <a:r>
              <a:rPr lang="fa-IR" dirty="0">
                <a:cs typeface="B Nazanin" pitchFamily="2" charset="-78"/>
              </a:rPr>
              <a:t>اﺑﺘﺪا ﻻزم اﺳﺖ ﯾﮏ ﭘﺮوژه ﺧﺎﻟﯽ اﯾﺠﺎد ﺷﺪه، ﺳﭙﺲ اﺳﻼﯾﺪ ھﺎی ﺳﺆال ﺑﮫ آن اﺿﺎﻓﮫ ﺷﻮد، ﺑﺮای اﯾﻦ ﻣﻨﻈﻮر ﮐﺎﻓﯽ اﺳﺖ ﻣﺮاﺣﻞ زﯾﺮ را اﻧﺠﺎم </a:t>
            </a:r>
            <a:r>
              <a:rPr lang="fa-IR" dirty="0" smtClean="0">
                <a:cs typeface="B Nazanin" pitchFamily="2" charset="-78"/>
              </a:rPr>
              <a:t>دھﯿﺪ:</a:t>
            </a:r>
          </a:p>
          <a:p>
            <a:pPr algn="r" rtl="1"/>
            <a:r>
              <a:rPr lang="fa-IR" dirty="0" smtClean="0">
                <a:cs typeface="B Nazanin" pitchFamily="2" charset="-78"/>
              </a:rPr>
              <a:t> 1ــ </a:t>
            </a:r>
            <a:r>
              <a:rPr lang="fa-IR" dirty="0">
                <a:cs typeface="B Nazanin" pitchFamily="2" charset="-78"/>
              </a:rPr>
              <a:t>ﺑﮫ ﻣﻨﻮی </a:t>
            </a:r>
            <a:r>
              <a:rPr lang="en-US" dirty="0">
                <a:cs typeface="B Nazanin" pitchFamily="2" charset="-78"/>
              </a:rPr>
              <a:t>File </a:t>
            </a:r>
            <a:r>
              <a:rPr lang="fa-IR" dirty="0">
                <a:cs typeface="B Nazanin" pitchFamily="2" charset="-78"/>
              </a:rPr>
              <a:t>و زﯾﺮ ﻣﻨﻮی </a:t>
            </a:r>
            <a:r>
              <a:rPr lang="en-US" dirty="0">
                <a:cs typeface="B Nazanin" pitchFamily="2" charset="-78"/>
              </a:rPr>
              <a:t>New  Project</a:t>
            </a:r>
            <a:r>
              <a:rPr lang="fa-IR" dirty="0">
                <a:cs typeface="B Nazanin" pitchFamily="2" charset="-78"/>
              </a:rPr>
              <a:t>رﻓﺘﮫ و ﮔﺰﯾﻨﮫ ( </a:t>
            </a:r>
            <a:r>
              <a:rPr lang="en-US" dirty="0">
                <a:cs typeface="B Nazanin" pitchFamily="2" charset="-78"/>
              </a:rPr>
              <a:t>blank Project (</a:t>
            </a:r>
            <a:r>
              <a:rPr lang="en-US" dirty="0" err="1">
                <a:cs typeface="B Nazanin" pitchFamily="2" charset="-78"/>
              </a:rPr>
              <a:t>Ctrl+N</a:t>
            </a:r>
            <a:r>
              <a:rPr lang="fa-IR" dirty="0">
                <a:cs typeface="B Nazanin" pitchFamily="2" charset="-78"/>
              </a:rPr>
              <a:t>را اﺟرا </a:t>
            </a:r>
            <a:r>
              <a:rPr lang="fa-IR" dirty="0" smtClean="0">
                <a:cs typeface="B Nazanin" pitchFamily="2" charset="-78"/>
              </a:rPr>
              <a:t>ﮐﻧﯾد</a:t>
            </a:r>
          </a:p>
          <a:p>
            <a:pPr algn="r" rtl="1"/>
            <a:r>
              <a:rPr lang="fa-IR" dirty="0" smtClean="0">
                <a:cs typeface="B Nazanin" pitchFamily="2" charset="-78"/>
              </a:rPr>
              <a:t> </a:t>
            </a:r>
            <a:r>
              <a:rPr lang="fa-IR" dirty="0">
                <a:cs typeface="B Nazanin" pitchFamily="2" charset="-78"/>
              </a:rPr>
              <a:t>۲ــ در ﭘﻨﺠﺮه ﺑﺎز ﺷﺪه اﻧﺪازه ﭘﺮوژه ﻣﻮرد ﻧﻈﺮ را 006*800 ﯾﺎ 867*1024 ﺗﻌﯿﯿﻦ ﮐﻨﯿﺪ. </a:t>
            </a:r>
            <a:endParaRPr lang="fa-IR" dirty="0" smtClean="0">
              <a:cs typeface="B Nazanin" pitchFamily="2" charset="-78"/>
            </a:endParaRPr>
          </a:p>
          <a:p>
            <a:pPr algn="r" rtl="1"/>
            <a:r>
              <a:rPr lang="fa-IR" dirty="0" smtClean="0">
                <a:cs typeface="B Nazanin" pitchFamily="2" charset="-78"/>
              </a:rPr>
              <a:t>۳ــ </a:t>
            </a:r>
            <a:r>
              <a:rPr lang="fa-IR" dirty="0">
                <a:cs typeface="B Nazanin" pitchFamily="2" charset="-78"/>
              </a:rPr>
              <a:t>در اﯾﻦ ﺣﺎﻟﺖ ﯾﮏ اﺳﻼﯾﺪ ﺧﺎﻟﯽ ﺑﻪ ﭘﺮوژه ﻣﻮرد ﻧﻈﺮ اﺿﺎﻓﻪ ﺷﺪه اﺳﺖ ﮐﻪ ﻣﯽ ﺗﻮاﻧﯿﺪ از ﻣﻨﻮی  </a:t>
            </a:r>
            <a:r>
              <a:rPr lang="en-US" dirty="0">
                <a:cs typeface="B Nazanin" pitchFamily="2" charset="-78"/>
              </a:rPr>
              <a:t>Insert</a:t>
            </a:r>
            <a:r>
              <a:rPr lang="fa-IR" dirty="0">
                <a:cs typeface="B Nazanin" pitchFamily="2" charset="-78"/>
              </a:rPr>
              <a:t>و زﯾﺮ ﻣﻨﻮی </a:t>
            </a:r>
            <a:r>
              <a:rPr lang="en-US" dirty="0">
                <a:cs typeface="B Nazanin" pitchFamily="2" charset="-78"/>
              </a:rPr>
              <a:t>Standard Objects </a:t>
            </a:r>
            <a:r>
              <a:rPr lang="fa-IR" dirty="0">
                <a:cs typeface="B Nazanin" pitchFamily="2" charset="-78"/>
              </a:rPr>
              <a:t>ﺑﺎ اﺳﺘﻔﺎده از </a:t>
            </a:r>
            <a:r>
              <a:rPr lang="en-US" dirty="0">
                <a:cs typeface="B Nazanin" pitchFamily="2" charset="-78"/>
              </a:rPr>
              <a:t>Text Caption </a:t>
            </a:r>
            <a:r>
              <a:rPr lang="fa-IR" dirty="0">
                <a:cs typeface="B Nazanin" pitchFamily="2" charset="-78"/>
              </a:rPr>
              <a:t>ﯾﮏ ﻋﻨﻮان ﺑﺮای آن ﺗﻌﯿﯿﻦ ﮐﻨﯿﺪ. </a:t>
            </a:r>
            <a:endParaRPr lang="fa-IR" dirty="0" smtClean="0">
              <a:cs typeface="B Nazanin" pitchFamily="2" charset="-78"/>
            </a:endParaRPr>
          </a:p>
          <a:p>
            <a:pPr algn="r" rtl="1"/>
            <a:r>
              <a:rPr lang="fa-IR" dirty="0" smtClean="0">
                <a:cs typeface="B Nazanin" pitchFamily="2" charset="-78"/>
              </a:rPr>
              <a:t>۴ــ </a:t>
            </a:r>
            <a:r>
              <a:rPr lang="fa-IR" dirty="0">
                <a:cs typeface="B Nazanin" pitchFamily="2" charset="-78"/>
              </a:rPr>
              <a:t>ﺑﺮای اﺿﺎﻓﻪ ﮐﺮدن ﺳﺆال ﺑﻪ ﭘﺮوژه ﺑﻪ ﻣﻨﻮی </a:t>
            </a:r>
            <a:r>
              <a:rPr lang="en-US" dirty="0">
                <a:cs typeface="B Nazanin" pitchFamily="2" charset="-78"/>
              </a:rPr>
              <a:t>Quiz </a:t>
            </a:r>
            <a:r>
              <a:rPr lang="fa-IR" dirty="0">
                <a:cs typeface="B Nazanin" pitchFamily="2" charset="-78"/>
              </a:rPr>
              <a:t>رﻓﺘﻪ و دﺳﺘﻮر ) </a:t>
            </a:r>
            <a:r>
              <a:rPr lang="en-US" dirty="0">
                <a:cs typeface="B Nazanin" pitchFamily="2" charset="-78"/>
              </a:rPr>
              <a:t>Question  Slide(</a:t>
            </a:r>
            <a:r>
              <a:rPr lang="en-US" dirty="0" err="1">
                <a:cs typeface="B Nazanin" pitchFamily="2" charset="-78"/>
              </a:rPr>
              <a:t>Shift+Ctrl+Q</a:t>
            </a:r>
            <a:r>
              <a:rPr lang="en-US" dirty="0">
                <a:cs typeface="B Nazanin" pitchFamily="2" charset="-78"/>
              </a:rPr>
              <a:t> </a:t>
            </a:r>
            <a:r>
              <a:rPr lang="fa-IR" dirty="0" smtClean="0">
                <a:cs typeface="B Nazanin" pitchFamily="2" charset="-78"/>
              </a:rPr>
              <a:t> را اجرا کنید تا پنجره ی مربوطه باز شود.</a:t>
            </a:r>
            <a:endParaRPr lang="en-US" dirty="0">
              <a:cs typeface="B Nazanin" pitchFamily="2" charset="-78"/>
            </a:endParaRPr>
          </a:p>
        </p:txBody>
      </p:sp>
    </p:spTree>
    <p:extLst>
      <p:ext uri="{BB962C8B-B14F-4D97-AF65-F5344CB8AC3E}">
        <p14:creationId xmlns:p14="http://schemas.microsoft.com/office/powerpoint/2010/main" val="427498115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xit" presetSubtype="0" fill="hold" grpId="0" nodeType="clickEffect">
                                  <p:stCondLst>
                                    <p:cond delay="0"/>
                                  </p:stCondLst>
                                  <p:childTnLst>
                                    <p:animEffect transition="out" filter="fade">
                                      <p:cBhvr>
                                        <p:cTn id="6" dur="1000"/>
                                        <p:tgtEl>
                                          <p:spTgt spid="2"/>
                                        </p:tgtEl>
                                      </p:cBhvr>
                                    </p:animEffect>
                                    <p:anim calcmode="lin" valueType="num">
                                      <p:cBhvr>
                                        <p:cTn id="7" dur="1000"/>
                                        <p:tgtEl>
                                          <p:spTgt spid="2"/>
                                        </p:tgtEl>
                                        <p:attrNameLst>
                                          <p:attrName>ppt_x</p:attrName>
                                        </p:attrNameLst>
                                      </p:cBhvr>
                                      <p:tavLst>
                                        <p:tav tm="0">
                                          <p:val>
                                            <p:strVal val="ppt_x"/>
                                          </p:val>
                                        </p:tav>
                                        <p:tav tm="100000">
                                          <p:val>
                                            <p:strVal val="ppt_x"/>
                                          </p:val>
                                        </p:tav>
                                      </p:tavLst>
                                    </p:anim>
                                    <p:anim calcmode="lin" valueType="num">
                                      <p:cBhvr>
                                        <p:cTn id="8" dur="1000"/>
                                        <p:tgtEl>
                                          <p:spTgt spid="2"/>
                                        </p:tgtEl>
                                        <p:attrNameLst>
                                          <p:attrName>ppt_y</p:attrName>
                                        </p:attrNameLst>
                                      </p:cBhvr>
                                      <p:tavLst>
                                        <p:tav tm="0">
                                          <p:val>
                                            <p:strVal val="ppt_y"/>
                                          </p:val>
                                        </p:tav>
                                        <p:tav tm="100000">
                                          <p:val>
                                            <p:strVal val="ppt_y+.1"/>
                                          </p:val>
                                        </p:tav>
                                      </p:tavLst>
                                    </p:anim>
                                    <p:set>
                                      <p:cBhvr>
                                        <p:cTn id="9" dur="1" fill="hold">
                                          <p:stCondLst>
                                            <p:cond delay="999"/>
                                          </p:stCondLst>
                                        </p:cTn>
                                        <p:tgtEl>
                                          <p:spTgt spid="2"/>
                                        </p:tgtEl>
                                        <p:attrNameLst>
                                          <p:attrName>style.visibility</p:attrName>
                                        </p:attrNameLst>
                                      </p:cBhvr>
                                      <p:to>
                                        <p:strVal val="hidden"/>
                                      </p:to>
                                    </p:set>
                                  </p:childTnLst>
                                </p:cTn>
                              </p:par>
                              <p:par>
                                <p:cTn id="10" presetID="42" presetClass="exit" presetSubtype="0" fill="hold" grpId="0" nodeType="withEffect">
                                  <p:stCondLst>
                                    <p:cond delay="0"/>
                                  </p:stCondLst>
                                  <p:childTnLst>
                                    <p:animEffect transition="out" filter="fade">
                                      <p:cBhvr>
                                        <p:cTn id="11" dur="1000"/>
                                        <p:tgtEl>
                                          <p:spTgt spid="3"/>
                                        </p:tgtEl>
                                      </p:cBhvr>
                                    </p:animEffect>
                                    <p:anim calcmode="lin" valueType="num">
                                      <p:cBhvr>
                                        <p:cTn id="12" dur="1000"/>
                                        <p:tgtEl>
                                          <p:spTgt spid="3"/>
                                        </p:tgtEl>
                                        <p:attrNameLst>
                                          <p:attrName>ppt_x</p:attrName>
                                        </p:attrNameLst>
                                      </p:cBhvr>
                                      <p:tavLst>
                                        <p:tav tm="0">
                                          <p:val>
                                            <p:strVal val="ppt_x"/>
                                          </p:val>
                                        </p:tav>
                                        <p:tav tm="100000">
                                          <p:val>
                                            <p:strVal val="ppt_x"/>
                                          </p:val>
                                        </p:tav>
                                      </p:tavLst>
                                    </p:anim>
                                    <p:anim calcmode="lin" valueType="num">
                                      <p:cBhvr>
                                        <p:cTn id="13" dur="1000"/>
                                        <p:tgtEl>
                                          <p:spTgt spid="3"/>
                                        </p:tgtEl>
                                        <p:attrNameLst>
                                          <p:attrName>ppt_y</p:attrName>
                                        </p:attrNameLst>
                                      </p:cBhvr>
                                      <p:tavLst>
                                        <p:tav tm="0">
                                          <p:val>
                                            <p:strVal val="ppt_y"/>
                                          </p:val>
                                        </p:tav>
                                        <p:tav tm="100000">
                                          <p:val>
                                            <p:strVal val="ppt_y+.1"/>
                                          </p:val>
                                        </p:tav>
                                      </p:tavLst>
                                    </p:anim>
                                    <p:set>
                                      <p:cBhvr>
                                        <p:cTn id="14" dur="1" fill="hold">
                                          <p:stCondLst>
                                            <p:cond delay="999"/>
                                          </p:stCondLst>
                                        </p:cTn>
                                        <p:tgtEl>
                                          <p:spTgt spid="3"/>
                                        </p:tgtEl>
                                        <p:attrNameLst>
                                          <p:attrName>style.visibility</p:attrName>
                                        </p:attrNameLst>
                                      </p:cBhvr>
                                      <p:to>
                                        <p:strVal val="hidden"/>
                                      </p:to>
                                    </p:set>
                                  </p:childTnLst>
                                </p:cTn>
                              </p:par>
                              <p:par>
                                <p:cTn id="15" presetID="42" presetClass="exit" presetSubtype="0" fill="hold" grpId="0" nodeType="withEffect">
                                  <p:stCondLst>
                                    <p:cond delay="0"/>
                                  </p:stCondLst>
                                  <p:childTnLst>
                                    <p:animEffect transition="out" filter="fade">
                                      <p:cBhvr>
                                        <p:cTn id="16" dur="1000"/>
                                        <p:tgtEl>
                                          <p:spTgt spid="4"/>
                                        </p:tgtEl>
                                      </p:cBhvr>
                                    </p:animEffect>
                                    <p:anim calcmode="lin" valueType="num">
                                      <p:cBhvr>
                                        <p:cTn id="17" dur="1000"/>
                                        <p:tgtEl>
                                          <p:spTgt spid="4"/>
                                        </p:tgtEl>
                                        <p:attrNameLst>
                                          <p:attrName>ppt_x</p:attrName>
                                        </p:attrNameLst>
                                      </p:cBhvr>
                                      <p:tavLst>
                                        <p:tav tm="0">
                                          <p:val>
                                            <p:strVal val="ppt_x"/>
                                          </p:val>
                                        </p:tav>
                                        <p:tav tm="100000">
                                          <p:val>
                                            <p:strVal val="ppt_x"/>
                                          </p:val>
                                        </p:tav>
                                      </p:tavLst>
                                    </p:anim>
                                    <p:anim calcmode="lin" valueType="num">
                                      <p:cBhvr>
                                        <p:cTn id="18" dur="1000"/>
                                        <p:tgtEl>
                                          <p:spTgt spid="4"/>
                                        </p:tgtEl>
                                        <p:attrNameLst>
                                          <p:attrName>ppt_y</p:attrName>
                                        </p:attrNameLst>
                                      </p:cBhvr>
                                      <p:tavLst>
                                        <p:tav tm="0">
                                          <p:val>
                                            <p:strVal val="ppt_y"/>
                                          </p:val>
                                        </p:tav>
                                        <p:tav tm="100000">
                                          <p:val>
                                            <p:strVal val="ppt_y+.1"/>
                                          </p:val>
                                        </p:tav>
                                      </p:tavLst>
                                    </p:anim>
                                    <p:set>
                                      <p:cBhvr>
                                        <p:cTn id="19" dur="1" fill="hold">
                                          <p:stCondLst>
                                            <p:cond delay="999"/>
                                          </p:stCondLst>
                                        </p:cTn>
                                        <p:tgtEl>
                                          <p:spTgt spid="4"/>
                                        </p:tgtEl>
                                        <p:attrNameLst>
                                          <p:attrName>style.visibility</p:attrName>
                                        </p:attrNameLst>
                                      </p:cBhvr>
                                      <p:to>
                                        <p:strVal val="hidden"/>
                                      </p:to>
                                    </p:set>
                                  </p:childTnLst>
                                </p:cTn>
                              </p:par>
                              <p:par>
                                <p:cTn id="20" presetID="42" presetClass="exit" presetSubtype="0" fill="hold" grpId="0" nodeType="withEffect">
                                  <p:stCondLst>
                                    <p:cond delay="0"/>
                                  </p:stCondLst>
                                  <p:childTnLst>
                                    <p:animEffect transition="out" filter="fade">
                                      <p:cBhvr>
                                        <p:cTn id="21" dur="1000"/>
                                        <p:tgtEl>
                                          <p:spTgt spid="5"/>
                                        </p:tgtEl>
                                      </p:cBhvr>
                                    </p:animEffect>
                                    <p:anim calcmode="lin" valueType="num">
                                      <p:cBhvr>
                                        <p:cTn id="22" dur="1000"/>
                                        <p:tgtEl>
                                          <p:spTgt spid="5"/>
                                        </p:tgtEl>
                                        <p:attrNameLst>
                                          <p:attrName>ppt_x</p:attrName>
                                        </p:attrNameLst>
                                      </p:cBhvr>
                                      <p:tavLst>
                                        <p:tav tm="0">
                                          <p:val>
                                            <p:strVal val="ppt_x"/>
                                          </p:val>
                                        </p:tav>
                                        <p:tav tm="100000">
                                          <p:val>
                                            <p:strVal val="ppt_x"/>
                                          </p:val>
                                        </p:tav>
                                      </p:tavLst>
                                    </p:anim>
                                    <p:anim calcmode="lin" valueType="num">
                                      <p:cBhvr>
                                        <p:cTn id="23" dur="1000"/>
                                        <p:tgtEl>
                                          <p:spTgt spid="5"/>
                                        </p:tgtEl>
                                        <p:attrNameLst>
                                          <p:attrName>ppt_y</p:attrName>
                                        </p:attrNameLst>
                                      </p:cBhvr>
                                      <p:tavLst>
                                        <p:tav tm="0">
                                          <p:val>
                                            <p:strVal val="ppt_y"/>
                                          </p:val>
                                        </p:tav>
                                        <p:tav tm="100000">
                                          <p:val>
                                            <p:strVal val="ppt_y+.1"/>
                                          </p:val>
                                        </p:tav>
                                      </p:tavLst>
                                    </p:anim>
                                    <p:set>
                                      <p:cBhvr>
                                        <p:cTn id="24" dur="1" fill="hold">
                                          <p:stCondLst>
                                            <p:cond delay="999"/>
                                          </p:stCondLst>
                                        </p:cTn>
                                        <p:tgtEl>
                                          <p:spTgt spid="5"/>
                                        </p:tgtEl>
                                        <p:attrNameLst>
                                          <p:attrName>style.visibility</p:attrName>
                                        </p:attrNameLst>
                                      </p:cBhvr>
                                      <p:to>
                                        <p:strVal val="hidden"/>
                                      </p:to>
                                    </p:set>
                                  </p:childTnLst>
                                </p:cTn>
                              </p:par>
                              <p:par>
                                <p:cTn id="25" presetID="42" presetClass="exit" presetSubtype="0" fill="hold" grpId="0" nodeType="withEffect">
                                  <p:stCondLst>
                                    <p:cond delay="0"/>
                                  </p:stCondLst>
                                  <p:childTnLst>
                                    <p:animEffect transition="out" filter="fade">
                                      <p:cBhvr>
                                        <p:cTn id="26" dur="1000"/>
                                        <p:tgtEl>
                                          <p:spTgt spid="6"/>
                                        </p:tgtEl>
                                      </p:cBhvr>
                                    </p:animEffect>
                                    <p:anim calcmode="lin" valueType="num">
                                      <p:cBhvr>
                                        <p:cTn id="27" dur="1000"/>
                                        <p:tgtEl>
                                          <p:spTgt spid="6"/>
                                        </p:tgtEl>
                                        <p:attrNameLst>
                                          <p:attrName>ppt_x</p:attrName>
                                        </p:attrNameLst>
                                      </p:cBhvr>
                                      <p:tavLst>
                                        <p:tav tm="0">
                                          <p:val>
                                            <p:strVal val="ppt_x"/>
                                          </p:val>
                                        </p:tav>
                                        <p:tav tm="100000">
                                          <p:val>
                                            <p:strVal val="ppt_x"/>
                                          </p:val>
                                        </p:tav>
                                      </p:tavLst>
                                    </p:anim>
                                    <p:anim calcmode="lin" valueType="num">
                                      <p:cBhvr>
                                        <p:cTn id="28" dur="1000"/>
                                        <p:tgtEl>
                                          <p:spTgt spid="6"/>
                                        </p:tgtEl>
                                        <p:attrNameLst>
                                          <p:attrName>ppt_y</p:attrName>
                                        </p:attrNameLst>
                                      </p:cBhvr>
                                      <p:tavLst>
                                        <p:tav tm="0">
                                          <p:val>
                                            <p:strVal val="ppt_y"/>
                                          </p:val>
                                        </p:tav>
                                        <p:tav tm="100000">
                                          <p:val>
                                            <p:strVal val="ppt_y+.1"/>
                                          </p:val>
                                        </p:tav>
                                      </p:tavLst>
                                    </p:anim>
                                    <p:set>
                                      <p:cBhvr>
                                        <p:cTn id="29" dur="1" fill="hold">
                                          <p:stCondLst>
                                            <p:cond delay="999"/>
                                          </p:stCondLst>
                                        </p:cTn>
                                        <p:tgtEl>
                                          <p:spTgt spid="6"/>
                                        </p:tgtEl>
                                        <p:attrNameLst>
                                          <p:attrName>style.visibility</p:attrName>
                                        </p:attrNameLst>
                                      </p:cBhvr>
                                      <p:to>
                                        <p:strVal val="hidden"/>
                                      </p:to>
                                    </p:set>
                                  </p:childTnLst>
                                </p:cTn>
                              </p:par>
                              <p:par>
                                <p:cTn id="30" presetID="42" presetClass="exit" presetSubtype="0" fill="hold" grpId="0" nodeType="withEffect">
                                  <p:stCondLst>
                                    <p:cond delay="0"/>
                                  </p:stCondLst>
                                  <p:childTnLst>
                                    <p:animEffect transition="out" filter="fade">
                                      <p:cBhvr>
                                        <p:cTn id="31" dur="1000"/>
                                        <p:tgtEl>
                                          <p:spTgt spid="7"/>
                                        </p:tgtEl>
                                      </p:cBhvr>
                                    </p:animEffect>
                                    <p:anim calcmode="lin" valueType="num">
                                      <p:cBhvr>
                                        <p:cTn id="32" dur="1000"/>
                                        <p:tgtEl>
                                          <p:spTgt spid="7"/>
                                        </p:tgtEl>
                                        <p:attrNameLst>
                                          <p:attrName>ppt_x</p:attrName>
                                        </p:attrNameLst>
                                      </p:cBhvr>
                                      <p:tavLst>
                                        <p:tav tm="0">
                                          <p:val>
                                            <p:strVal val="ppt_x"/>
                                          </p:val>
                                        </p:tav>
                                        <p:tav tm="100000">
                                          <p:val>
                                            <p:strVal val="ppt_x"/>
                                          </p:val>
                                        </p:tav>
                                      </p:tavLst>
                                    </p:anim>
                                    <p:anim calcmode="lin" valueType="num">
                                      <p:cBhvr>
                                        <p:cTn id="33" dur="1000"/>
                                        <p:tgtEl>
                                          <p:spTgt spid="7"/>
                                        </p:tgtEl>
                                        <p:attrNameLst>
                                          <p:attrName>ppt_y</p:attrName>
                                        </p:attrNameLst>
                                      </p:cBhvr>
                                      <p:tavLst>
                                        <p:tav tm="0">
                                          <p:val>
                                            <p:strVal val="ppt_y"/>
                                          </p:val>
                                        </p:tav>
                                        <p:tav tm="100000">
                                          <p:val>
                                            <p:strVal val="ppt_y+.1"/>
                                          </p:val>
                                        </p:tav>
                                      </p:tavLst>
                                    </p:anim>
                                    <p:set>
                                      <p:cBhvr>
                                        <p:cTn id="34" dur="1" fill="hold">
                                          <p:stCondLst>
                                            <p:cond delay="999"/>
                                          </p:stCondLst>
                                        </p:cTn>
                                        <p:tgtEl>
                                          <p:spTgt spid="7"/>
                                        </p:tgtEl>
                                        <p:attrNameLst>
                                          <p:attrName>style.visibility</p:attrName>
                                        </p:attrNameLst>
                                      </p:cBhvr>
                                      <p:to>
                                        <p:strVal val="hidden"/>
                                      </p:to>
                                    </p:set>
                                  </p:childTnLst>
                                </p:cTn>
                              </p:par>
                              <p:par>
                                <p:cTn id="35" presetID="42" presetClass="exit" presetSubtype="0" fill="hold" grpId="0" nodeType="withEffect">
                                  <p:stCondLst>
                                    <p:cond delay="0"/>
                                  </p:stCondLst>
                                  <p:childTnLst>
                                    <p:animEffect transition="out" filter="fade">
                                      <p:cBhvr>
                                        <p:cTn id="36" dur="1000"/>
                                        <p:tgtEl>
                                          <p:spTgt spid="8"/>
                                        </p:tgtEl>
                                      </p:cBhvr>
                                    </p:animEffect>
                                    <p:anim calcmode="lin" valueType="num">
                                      <p:cBhvr>
                                        <p:cTn id="37" dur="1000"/>
                                        <p:tgtEl>
                                          <p:spTgt spid="8"/>
                                        </p:tgtEl>
                                        <p:attrNameLst>
                                          <p:attrName>ppt_x</p:attrName>
                                        </p:attrNameLst>
                                      </p:cBhvr>
                                      <p:tavLst>
                                        <p:tav tm="0">
                                          <p:val>
                                            <p:strVal val="ppt_x"/>
                                          </p:val>
                                        </p:tav>
                                        <p:tav tm="100000">
                                          <p:val>
                                            <p:strVal val="ppt_x"/>
                                          </p:val>
                                        </p:tav>
                                      </p:tavLst>
                                    </p:anim>
                                    <p:anim calcmode="lin" valueType="num">
                                      <p:cBhvr>
                                        <p:cTn id="38" dur="1000"/>
                                        <p:tgtEl>
                                          <p:spTgt spid="8"/>
                                        </p:tgtEl>
                                        <p:attrNameLst>
                                          <p:attrName>ppt_y</p:attrName>
                                        </p:attrNameLst>
                                      </p:cBhvr>
                                      <p:tavLst>
                                        <p:tav tm="0">
                                          <p:val>
                                            <p:strVal val="ppt_y"/>
                                          </p:val>
                                        </p:tav>
                                        <p:tav tm="100000">
                                          <p:val>
                                            <p:strVal val="ppt_y+.1"/>
                                          </p:val>
                                        </p:tav>
                                      </p:tavLst>
                                    </p:anim>
                                    <p:set>
                                      <p:cBhvr>
                                        <p:cTn id="39" dur="1" fill="hold">
                                          <p:stCondLst>
                                            <p:cond delay="999"/>
                                          </p:stCondLst>
                                        </p:cTn>
                                        <p:tgtEl>
                                          <p:spTgt spid="8"/>
                                        </p:tgtEl>
                                        <p:attrNameLst>
                                          <p:attrName>style.visibility</p:attrName>
                                        </p:attrNameLst>
                                      </p:cBhvr>
                                      <p:to>
                                        <p:strVal val="hidden"/>
                                      </p:to>
                                    </p:set>
                                  </p:childTnLst>
                                </p:cTn>
                              </p:par>
                              <p:par>
                                <p:cTn id="40" presetID="42" presetClass="exit" presetSubtype="0" fill="hold" grpId="0" nodeType="withEffect">
                                  <p:stCondLst>
                                    <p:cond delay="0"/>
                                  </p:stCondLst>
                                  <p:childTnLst>
                                    <p:animEffect transition="out" filter="fade">
                                      <p:cBhvr>
                                        <p:cTn id="41" dur="1000"/>
                                        <p:tgtEl>
                                          <p:spTgt spid="9"/>
                                        </p:tgtEl>
                                      </p:cBhvr>
                                    </p:animEffect>
                                    <p:anim calcmode="lin" valueType="num">
                                      <p:cBhvr>
                                        <p:cTn id="42" dur="1000"/>
                                        <p:tgtEl>
                                          <p:spTgt spid="9"/>
                                        </p:tgtEl>
                                        <p:attrNameLst>
                                          <p:attrName>ppt_x</p:attrName>
                                        </p:attrNameLst>
                                      </p:cBhvr>
                                      <p:tavLst>
                                        <p:tav tm="0">
                                          <p:val>
                                            <p:strVal val="ppt_x"/>
                                          </p:val>
                                        </p:tav>
                                        <p:tav tm="100000">
                                          <p:val>
                                            <p:strVal val="ppt_x"/>
                                          </p:val>
                                        </p:tav>
                                      </p:tavLst>
                                    </p:anim>
                                    <p:anim calcmode="lin" valueType="num">
                                      <p:cBhvr>
                                        <p:cTn id="43" dur="1000"/>
                                        <p:tgtEl>
                                          <p:spTgt spid="9"/>
                                        </p:tgtEl>
                                        <p:attrNameLst>
                                          <p:attrName>ppt_y</p:attrName>
                                        </p:attrNameLst>
                                      </p:cBhvr>
                                      <p:tavLst>
                                        <p:tav tm="0">
                                          <p:val>
                                            <p:strVal val="ppt_y"/>
                                          </p:val>
                                        </p:tav>
                                        <p:tav tm="100000">
                                          <p:val>
                                            <p:strVal val="ppt_y+.1"/>
                                          </p:val>
                                        </p:tav>
                                      </p:tavLst>
                                    </p:anim>
                                    <p:set>
                                      <p:cBhvr>
                                        <p:cTn id="44" dur="1" fill="hold">
                                          <p:stCondLst>
                                            <p:cond delay="999"/>
                                          </p:stCondLst>
                                        </p:cTn>
                                        <p:tgtEl>
                                          <p:spTgt spid="9"/>
                                        </p:tgtEl>
                                        <p:attrNameLst>
                                          <p:attrName>style.visibility</p:attrName>
                                        </p:attrNameLst>
                                      </p:cBhvr>
                                      <p:to>
                                        <p:strVal val="hidden"/>
                                      </p:to>
                                    </p:set>
                                  </p:childTnLst>
                                </p:cTn>
                              </p:par>
                              <p:par>
                                <p:cTn id="45" presetID="42" presetClass="exit" presetSubtype="0" fill="hold" grpId="0" nodeType="withEffect">
                                  <p:stCondLst>
                                    <p:cond delay="0"/>
                                  </p:stCondLst>
                                  <p:childTnLst>
                                    <p:animEffect transition="out" filter="fade">
                                      <p:cBhvr>
                                        <p:cTn id="46" dur="1000"/>
                                        <p:tgtEl>
                                          <p:spTgt spid="10"/>
                                        </p:tgtEl>
                                      </p:cBhvr>
                                    </p:animEffect>
                                    <p:anim calcmode="lin" valueType="num">
                                      <p:cBhvr>
                                        <p:cTn id="47" dur="1000"/>
                                        <p:tgtEl>
                                          <p:spTgt spid="10"/>
                                        </p:tgtEl>
                                        <p:attrNameLst>
                                          <p:attrName>ppt_x</p:attrName>
                                        </p:attrNameLst>
                                      </p:cBhvr>
                                      <p:tavLst>
                                        <p:tav tm="0">
                                          <p:val>
                                            <p:strVal val="ppt_x"/>
                                          </p:val>
                                        </p:tav>
                                        <p:tav tm="100000">
                                          <p:val>
                                            <p:strVal val="ppt_x"/>
                                          </p:val>
                                        </p:tav>
                                      </p:tavLst>
                                    </p:anim>
                                    <p:anim calcmode="lin" valueType="num">
                                      <p:cBhvr>
                                        <p:cTn id="48" dur="1000"/>
                                        <p:tgtEl>
                                          <p:spTgt spid="10"/>
                                        </p:tgtEl>
                                        <p:attrNameLst>
                                          <p:attrName>ppt_y</p:attrName>
                                        </p:attrNameLst>
                                      </p:cBhvr>
                                      <p:tavLst>
                                        <p:tav tm="0">
                                          <p:val>
                                            <p:strVal val="ppt_y"/>
                                          </p:val>
                                        </p:tav>
                                        <p:tav tm="100000">
                                          <p:val>
                                            <p:strVal val="ppt_y+.1"/>
                                          </p:val>
                                        </p:tav>
                                      </p:tavLst>
                                    </p:anim>
                                    <p:set>
                                      <p:cBhvr>
                                        <p:cTn id="49" dur="1" fill="hold">
                                          <p:stCondLst>
                                            <p:cond delay="999"/>
                                          </p:stCondLst>
                                        </p:cTn>
                                        <p:tgtEl>
                                          <p:spTgt spid="10"/>
                                        </p:tgtEl>
                                        <p:attrNameLst>
                                          <p:attrName>style.visibility</p:attrName>
                                        </p:attrNameLst>
                                      </p:cBhvr>
                                      <p:to>
                                        <p:strVal val="hidden"/>
                                      </p:to>
                                    </p:set>
                                  </p:childTnLst>
                                </p:cTn>
                              </p:par>
                              <p:par>
                                <p:cTn id="50" presetID="42" presetClass="exit" presetSubtype="0" fill="hold" grpId="0" nodeType="withEffect">
                                  <p:stCondLst>
                                    <p:cond delay="0"/>
                                  </p:stCondLst>
                                  <p:childTnLst>
                                    <p:animEffect transition="out" filter="fade">
                                      <p:cBhvr>
                                        <p:cTn id="51" dur="1000"/>
                                        <p:tgtEl>
                                          <p:spTgt spid="11"/>
                                        </p:tgtEl>
                                      </p:cBhvr>
                                    </p:animEffect>
                                    <p:anim calcmode="lin" valueType="num">
                                      <p:cBhvr>
                                        <p:cTn id="52" dur="1000"/>
                                        <p:tgtEl>
                                          <p:spTgt spid="11"/>
                                        </p:tgtEl>
                                        <p:attrNameLst>
                                          <p:attrName>ppt_x</p:attrName>
                                        </p:attrNameLst>
                                      </p:cBhvr>
                                      <p:tavLst>
                                        <p:tav tm="0">
                                          <p:val>
                                            <p:strVal val="ppt_x"/>
                                          </p:val>
                                        </p:tav>
                                        <p:tav tm="100000">
                                          <p:val>
                                            <p:strVal val="ppt_x"/>
                                          </p:val>
                                        </p:tav>
                                      </p:tavLst>
                                    </p:anim>
                                    <p:anim calcmode="lin" valueType="num">
                                      <p:cBhvr>
                                        <p:cTn id="53" dur="1000"/>
                                        <p:tgtEl>
                                          <p:spTgt spid="11"/>
                                        </p:tgtEl>
                                        <p:attrNameLst>
                                          <p:attrName>ppt_y</p:attrName>
                                        </p:attrNameLst>
                                      </p:cBhvr>
                                      <p:tavLst>
                                        <p:tav tm="0">
                                          <p:val>
                                            <p:strVal val="ppt_y"/>
                                          </p:val>
                                        </p:tav>
                                        <p:tav tm="100000">
                                          <p:val>
                                            <p:strVal val="ppt_y+.1"/>
                                          </p:val>
                                        </p:tav>
                                      </p:tavLst>
                                    </p:anim>
                                    <p:set>
                                      <p:cBhvr>
                                        <p:cTn id="54" dur="1" fill="hold">
                                          <p:stCondLst>
                                            <p:cond delay="999"/>
                                          </p:stCondLst>
                                        </p:cTn>
                                        <p:tgtEl>
                                          <p:spTgt spid="11"/>
                                        </p:tgtEl>
                                        <p:attrNameLst>
                                          <p:attrName>style.visibility</p:attrName>
                                        </p:attrNameLst>
                                      </p:cBhvr>
                                      <p:to>
                                        <p:strVal val="hidden"/>
                                      </p:to>
                                    </p:set>
                                  </p:childTnLst>
                                </p:cTn>
                              </p:par>
                              <p:par>
                                <p:cTn id="55" presetID="42" presetClass="exit" presetSubtype="0" fill="hold" grpId="0" nodeType="withEffect">
                                  <p:stCondLst>
                                    <p:cond delay="0"/>
                                  </p:stCondLst>
                                  <p:childTnLst>
                                    <p:animEffect transition="out" filter="fade">
                                      <p:cBhvr>
                                        <p:cTn id="56" dur="1000"/>
                                        <p:tgtEl>
                                          <p:spTgt spid="12"/>
                                        </p:tgtEl>
                                      </p:cBhvr>
                                    </p:animEffect>
                                    <p:anim calcmode="lin" valueType="num">
                                      <p:cBhvr>
                                        <p:cTn id="57" dur="1000"/>
                                        <p:tgtEl>
                                          <p:spTgt spid="12"/>
                                        </p:tgtEl>
                                        <p:attrNameLst>
                                          <p:attrName>ppt_x</p:attrName>
                                        </p:attrNameLst>
                                      </p:cBhvr>
                                      <p:tavLst>
                                        <p:tav tm="0">
                                          <p:val>
                                            <p:strVal val="ppt_x"/>
                                          </p:val>
                                        </p:tav>
                                        <p:tav tm="100000">
                                          <p:val>
                                            <p:strVal val="ppt_x"/>
                                          </p:val>
                                        </p:tav>
                                      </p:tavLst>
                                    </p:anim>
                                    <p:anim calcmode="lin" valueType="num">
                                      <p:cBhvr>
                                        <p:cTn id="58" dur="1000"/>
                                        <p:tgtEl>
                                          <p:spTgt spid="12"/>
                                        </p:tgtEl>
                                        <p:attrNameLst>
                                          <p:attrName>ppt_y</p:attrName>
                                        </p:attrNameLst>
                                      </p:cBhvr>
                                      <p:tavLst>
                                        <p:tav tm="0">
                                          <p:val>
                                            <p:strVal val="ppt_y"/>
                                          </p:val>
                                        </p:tav>
                                        <p:tav tm="100000">
                                          <p:val>
                                            <p:strVal val="ppt_y+.1"/>
                                          </p:val>
                                        </p:tav>
                                      </p:tavLst>
                                    </p:anim>
                                    <p:set>
                                      <p:cBhvr>
                                        <p:cTn id="59" dur="1" fill="hold">
                                          <p:stCondLst>
                                            <p:cond delay="999"/>
                                          </p:stCondLst>
                                        </p:cTn>
                                        <p:tgtEl>
                                          <p:spTgt spid="12"/>
                                        </p:tgtEl>
                                        <p:attrNameLst>
                                          <p:attrName>style.visibility</p:attrName>
                                        </p:attrNameLst>
                                      </p:cBhvr>
                                      <p:to>
                                        <p:strVal val="hidden"/>
                                      </p:to>
                                    </p:set>
                                  </p:childTnLst>
                                </p:cTn>
                              </p:par>
                              <p:par>
                                <p:cTn id="60" presetID="42" presetClass="exit" presetSubtype="0" fill="hold" grpId="0" nodeType="withEffect">
                                  <p:stCondLst>
                                    <p:cond delay="0"/>
                                  </p:stCondLst>
                                  <p:childTnLst>
                                    <p:animEffect transition="out" filter="fade">
                                      <p:cBhvr>
                                        <p:cTn id="61" dur="1000"/>
                                        <p:tgtEl>
                                          <p:spTgt spid="13"/>
                                        </p:tgtEl>
                                      </p:cBhvr>
                                    </p:animEffect>
                                    <p:anim calcmode="lin" valueType="num">
                                      <p:cBhvr>
                                        <p:cTn id="62" dur="1000"/>
                                        <p:tgtEl>
                                          <p:spTgt spid="13"/>
                                        </p:tgtEl>
                                        <p:attrNameLst>
                                          <p:attrName>ppt_x</p:attrName>
                                        </p:attrNameLst>
                                      </p:cBhvr>
                                      <p:tavLst>
                                        <p:tav tm="0">
                                          <p:val>
                                            <p:strVal val="ppt_x"/>
                                          </p:val>
                                        </p:tav>
                                        <p:tav tm="100000">
                                          <p:val>
                                            <p:strVal val="ppt_x"/>
                                          </p:val>
                                        </p:tav>
                                      </p:tavLst>
                                    </p:anim>
                                    <p:anim calcmode="lin" valueType="num">
                                      <p:cBhvr>
                                        <p:cTn id="63" dur="1000"/>
                                        <p:tgtEl>
                                          <p:spTgt spid="13"/>
                                        </p:tgtEl>
                                        <p:attrNameLst>
                                          <p:attrName>ppt_y</p:attrName>
                                        </p:attrNameLst>
                                      </p:cBhvr>
                                      <p:tavLst>
                                        <p:tav tm="0">
                                          <p:val>
                                            <p:strVal val="ppt_y"/>
                                          </p:val>
                                        </p:tav>
                                        <p:tav tm="100000">
                                          <p:val>
                                            <p:strVal val="ppt_y+.1"/>
                                          </p:val>
                                        </p:tav>
                                      </p:tavLst>
                                    </p:anim>
                                    <p:set>
                                      <p:cBhvr>
                                        <p:cTn id="64" dur="1" fill="hold">
                                          <p:stCondLst>
                                            <p:cond delay="999"/>
                                          </p:stCondLst>
                                        </p:cTn>
                                        <p:tgtEl>
                                          <p:spTgt spid="13"/>
                                        </p:tgtEl>
                                        <p:attrNameLst>
                                          <p:attrName>style.visibility</p:attrName>
                                        </p:attrNameLst>
                                      </p:cBhvr>
                                      <p:to>
                                        <p:strVal val="hidden"/>
                                      </p:to>
                                    </p:set>
                                  </p:childTnLst>
                                </p:cTn>
                              </p:par>
                              <p:par>
                                <p:cTn id="65" presetID="42" presetClass="exit" presetSubtype="0" fill="hold" grpId="0" nodeType="withEffect">
                                  <p:stCondLst>
                                    <p:cond delay="0"/>
                                  </p:stCondLst>
                                  <p:childTnLst>
                                    <p:animEffect transition="out" filter="fade">
                                      <p:cBhvr>
                                        <p:cTn id="66" dur="1000"/>
                                        <p:tgtEl>
                                          <p:spTgt spid="14"/>
                                        </p:tgtEl>
                                      </p:cBhvr>
                                    </p:animEffect>
                                    <p:anim calcmode="lin" valueType="num">
                                      <p:cBhvr>
                                        <p:cTn id="67" dur="1000"/>
                                        <p:tgtEl>
                                          <p:spTgt spid="14"/>
                                        </p:tgtEl>
                                        <p:attrNameLst>
                                          <p:attrName>ppt_x</p:attrName>
                                        </p:attrNameLst>
                                      </p:cBhvr>
                                      <p:tavLst>
                                        <p:tav tm="0">
                                          <p:val>
                                            <p:strVal val="ppt_x"/>
                                          </p:val>
                                        </p:tav>
                                        <p:tav tm="100000">
                                          <p:val>
                                            <p:strVal val="ppt_x"/>
                                          </p:val>
                                        </p:tav>
                                      </p:tavLst>
                                    </p:anim>
                                    <p:anim calcmode="lin" valueType="num">
                                      <p:cBhvr>
                                        <p:cTn id="68" dur="1000"/>
                                        <p:tgtEl>
                                          <p:spTgt spid="14"/>
                                        </p:tgtEl>
                                        <p:attrNameLst>
                                          <p:attrName>ppt_y</p:attrName>
                                        </p:attrNameLst>
                                      </p:cBhvr>
                                      <p:tavLst>
                                        <p:tav tm="0">
                                          <p:val>
                                            <p:strVal val="ppt_y"/>
                                          </p:val>
                                        </p:tav>
                                        <p:tav tm="100000">
                                          <p:val>
                                            <p:strVal val="ppt_y+.1"/>
                                          </p:val>
                                        </p:tav>
                                      </p:tavLst>
                                    </p:anim>
                                    <p:set>
                                      <p:cBhvr>
                                        <p:cTn id="69" dur="1" fill="hold">
                                          <p:stCondLst>
                                            <p:cond delay="999"/>
                                          </p:stCondLst>
                                        </p:cTn>
                                        <p:tgtEl>
                                          <p:spTgt spid="14"/>
                                        </p:tgtEl>
                                        <p:attrNameLst>
                                          <p:attrName>style.visibility</p:attrName>
                                        </p:attrNameLst>
                                      </p:cBhvr>
                                      <p:to>
                                        <p:strVal val="hidden"/>
                                      </p:to>
                                    </p:set>
                                  </p:childTnLst>
                                </p:cTn>
                              </p:par>
                              <p:par>
                                <p:cTn id="70" presetID="42" presetClass="exit" presetSubtype="0" fill="hold" grpId="0" nodeType="withEffect">
                                  <p:stCondLst>
                                    <p:cond delay="0"/>
                                  </p:stCondLst>
                                  <p:childTnLst>
                                    <p:animEffect transition="out" filter="fade">
                                      <p:cBhvr>
                                        <p:cTn id="71" dur="1000"/>
                                        <p:tgtEl>
                                          <p:spTgt spid="15"/>
                                        </p:tgtEl>
                                      </p:cBhvr>
                                    </p:animEffect>
                                    <p:anim calcmode="lin" valueType="num">
                                      <p:cBhvr>
                                        <p:cTn id="72" dur="1000"/>
                                        <p:tgtEl>
                                          <p:spTgt spid="15"/>
                                        </p:tgtEl>
                                        <p:attrNameLst>
                                          <p:attrName>ppt_x</p:attrName>
                                        </p:attrNameLst>
                                      </p:cBhvr>
                                      <p:tavLst>
                                        <p:tav tm="0">
                                          <p:val>
                                            <p:strVal val="ppt_x"/>
                                          </p:val>
                                        </p:tav>
                                        <p:tav tm="100000">
                                          <p:val>
                                            <p:strVal val="ppt_x"/>
                                          </p:val>
                                        </p:tav>
                                      </p:tavLst>
                                    </p:anim>
                                    <p:anim calcmode="lin" valueType="num">
                                      <p:cBhvr>
                                        <p:cTn id="73" dur="1000"/>
                                        <p:tgtEl>
                                          <p:spTgt spid="15"/>
                                        </p:tgtEl>
                                        <p:attrNameLst>
                                          <p:attrName>ppt_y</p:attrName>
                                        </p:attrNameLst>
                                      </p:cBhvr>
                                      <p:tavLst>
                                        <p:tav tm="0">
                                          <p:val>
                                            <p:strVal val="ppt_y"/>
                                          </p:val>
                                        </p:tav>
                                        <p:tav tm="100000">
                                          <p:val>
                                            <p:strVal val="ppt_y+.1"/>
                                          </p:val>
                                        </p:tav>
                                      </p:tavLst>
                                    </p:anim>
                                    <p:set>
                                      <p:cBhvr>
                                        <p:cTn id="74" dur="1" fill="hold">
                                          <p:stCondLst>
                                            <p:cond delay="999"/>
                                          </p:stCondLst>
                                        </p:cTn>
                                        <p:tgtEl>
                                          <p:spTgt spid="15"/>
                                        </p:tgtEl>
                                        <p:attrNameLst>
                                          <p:attrName>style.visibility</p:attrName>
                                        </p:attrNameLst>
                                      </p:cBhvr>
                                      <p:to>
                                        <p:strVal val="hidden"/>
                                      </p:to>
                                    </p:set>
                                  </p:childTnLst>
                                </p:cTn>
                              </p:par>
                              <p:par>
                                <p:cTn id="75" presetID="42" presetClass="exit" presetSubtype="0" fill="hold" grpId="0" nodeType="withEffect">
                                  <p:stCondLst>
                                    <p:cond delay="0"/>
                                  </p:stCondLst>
                                  <p:childTnLst>
                                    <p:animEffect transition="out" filter="fade">
                                      <p:cBhvr>
                                        <p:cTn id="76" dur="1000"/>
                                        <p:tgtEl>
                                          <p:spTgt spid="16"/>
                                        </p:tgtEl>
                                      </p:cBhvr>
                                    </p:animEffect>
                                    <p:anim calcmode="lin" valueType="num">
                                      <p:cBhvr>
                                        <p:cTn id="77" dur="1000"/>
                                        <p:tgtEl>
                                          <p:spTgt spid="16"/>
                                        </p:tgtEl>
                                        <p:attrNameLst>
                                          <p:attrName>ppt_x</p:attrName>
                                        </p:attrNameLst>
                                      </p:cBhvr>
                                      <p:tavLst>
                                        <p:tav tm="0">
                                          <p:val>
                                            <p:strVal val="ppt_x"/>
                                          </p:val>
                                        </p:tav>
                                        <p:tav tm="100000">
                                          <p:val>
                                            <p:strVal val="ppt_x"/>
                                          </p:val>
                                        </p:tav>
                                      </p:tavLst>
                                    </p:anim>
                                    <p:anim calcmode="lin" valueType="num">
                                      <p:cBhvr>
                                        <p:cTn id="78" dur="1000"/>
                                        <p:tgtEl>
                                          <p:spTgt spid="16"/>
                                        </p:tgtEl>
                                        <p:attrNameLst>
                                          <p:attrName>ppt_y</p:attrName>
                                        </p:attrNameLst>
                                      </p:cBhvr>
                                      <p:tavLst>
                                        <p:tav tm="0">
                                          <p:val>
                                            <p:strVal val="ppt_y"/>
                                          </p:val>
                                        </p:tav>
                                        <p:tav tm="100000">
                                          <p:val>
                                            <p:strVal val="ppt_y+.1"/>
                                          </p:val>
                                        </p:tav>
                                      </p:tavLst>
                                    </p:anim>
                                    <p:set>
                                      <p:cBhvr>
                                        <p:cTn id="79" dur="1" fill="hold">
                                          <p:stCondLst>
                                            <p:cond delay="999"/>
                                          </p:stCondLst>
                                        </p:cTn>
                                        <p:tgtEl>
                                          <p:spTgt spid="16"/>
                                        </p:tgtEl>
                                        <p:attrNameLst>
                                          <p:attrName>style.visibility</p:attrName>
                                        </p:attrNameLst>
                                      </p:cBhvr>
                                      <p:to>
                                        <p:strVal val="hidden"/>
                                      </p:to>
                                    </p:set>
                                  </p:childTnLst>
                                </p:cTn>
                              </p:par>
                              <p:par>
                                <p:cTn id="80" presetID="42" presetClass="exit" presetSubtype="0" fill="hold" grpId="0" nodeType="withEffect">
                                  <p:stCondLst>
                                    <p:cond delay="0"/>
                                  </p:stCondLst>
                                  <p:childTnLst>
                                    <p:animEffect transition="out" filter="fade">
                                      <p:cBhvr>
                                        <p:cTn id="81" dur="1000"/>
                                        <p:tgtEl>
                                          <p:spTgt spid="17"/>
                                        </p:tgtEl>
                                      </p:cBhvr>
                                    </p:animEffect>
                                    <p:anim calcmode="lin" valueType="num">
                                      <p:cBhvr>
                                        <p:cTn id="82" dur="1000"/>
                                        <p:tgtEl>
                                          <p:spTgt spid="17"/>
                                        </p:tgtEl>
                                        <p:attrNameLst>
                                          <p:attrName>ppt_x</p:attrName>
                                        </p:attrNameLst>
                                      </p:cBhvr>
                                      <p:tavLst>
                                        <p:tav tm="0">
                                          <p:val>
                                            <p:strVal val="ppt_x"/>
                                          </p:val>
                                        </p:tav>
                                        <p:tav tm="100000">
                                          <p:val>
                                            <p:strVal val="ppt_x"/>
                                          </p:val>
                                        </p:tav>
                                      </p:tavLst>
                                    </p:anim>
                                    <p:anim calcmode="lin" valueType="num">
                                      <p:cBhvr>
                                        <p:cTn id="83" dur="1000"/>
                                        <p:tgtEl>
                                          <p:spTgt spid="17"/>
                                        </p:tgtEl>
                                        <p:attrNameLst>
                                          <p:attrName>ppt_y</p:attrName>
                                        </p:attrNameLst>
                                      </p:cBhvr>
                                      <p:tavLst>
                                        <p:tav tm="0">
                                          <p:val>
                                            <p:strVal val="ppt_y"/>
                                          </p:val>
                                        </p:tav>
                                        <p:tav tm="100000">
                                          <p:val>
                                            <p:strVal val="ppt_y+.1"/>
                                          </p:val>
                                        </p:tav>
                                      </p:tavLst>
                                    </p:anim>
                                    <p:set>
                                      <p:cBhvr>
                                        <p:cTn id="84" dur="1" fill="hold">
                                          <p:stCondLst>
                                            <p:cond delay="999"/>
                                          </p:stCondLst>
                                        </p:cTn>
                                        <p:tgtEl>
                                          <p:spTgt spid="17"/>
                                        </p:tgtEl>
                                        <p:attrNameLst>
                                          <p:attrName>style.visibility</p:attrName>
                                        </p:attrNameLst>
                                      </p:cBhvr>
                                      <p:to>
                                        <p:strVal val="hidden"/>
                                      </p:to>
                                    </p:set>
                                  </p:childTnLst>
                                </p:cTn>
                              </p:par>
                              <p:par>
                                <p:cTn id="85" presetID="42" presetClass="exit" presetSubtype="0" fill="hold" grpId="0" nodeType="withEffect">
                                  <p:stCondLst>
                                    <p:cond delay="0"/>
                                  </p:stCondLst>
                                  <p:childTnLst>
                                    <p:animEffect transition="out" filter="fade">
                                      <p:cBhvr>
                                        <p:cTn id="86" dur="1000"/>
                                        <p:tgtEl>
                                          <p:spTgt spid="18"/>
                                        </p:tgtEl>
                                      </p:cBhvr>
                                    </p:animEffect>
                                    <p:anim calcmode="lin" valueType="num">
                                      <p:cBhvr>
                                        <p:cTn id="87" dur="1000"/>
                                        <p:tgtEl>
                                          <p:spTgt spid="18"/>
                                        </p:tgtEl>
                                        <p:attrNameLst>
                                          <p:attrName>ppt_x</p:attrName>
                                        </p:attrNameLst>
                                      </p:cBhvr>
                                      <p:tavLst>
                                        <p:tav tm="0">
                                          <p:val>
                                            <p:strVal val="ppt_x"/>
                                          </p:val>
                                        </p:tav>
                                        <p:tav tm="100000">
                                          <p:val>
                                            <p:strVal val="ppt_x"/>
                                          </p:val>
                                        </p:tav>
                                      </p:tavLst>
                                    </p:anim>
                                    <p:anim calcmode="lin" valueType="num">
                                      <p:cBhvr>
                                        <p:cTn id="88" dur="1000"/>
                                        <p:tgtEl>
                                          <p:spTgt spid="18"/>
                                        </p:tgtEl>
                                        <p:attrNameLst>
                                          <p:attrName>ppt_y</p:attrName>
                                        </p:attrNameLst>
                                      </p:cBhvr>
                                      <p:tavLst>
                                        <p:tav tm="0">
                                          <p:val>
                                            <p:strVal val="ppt_y"/>
                                          </p:val>
                                        </p:tav>
                                        <p:tav tm="100000">
                                          <p:val>
                                            <p:strVal val="ppt_y+.1"/>
                                          </p:val>
                                        </p:tav>
                                      </p:tavLst>
                                    </p:anim>
                                    <p:set>
                                      <p:cBhvr>
                                        <p:cTn id="89" dur="1" fill="hold">
                                          <p:stCondLst>
                                            <p:cond delay="999"/>
                                          </p:stCondLst>
                                        </p:cTn>
                                        <p:tgtEl>
                                          <p:spTgt spid="18"/>
                                        </p:tgtEl>
                                        <p:attrNameLst>
                                          <p:attrName>style.visibility</p:attrName>
                                        </p:attrNameLst>
                                      </p:cBhvr>
                                      <p:to>
                                        <p:strVal val="hidden"/>
                                      </p:to>
                                    </p:set>
                                  </p:childTnLst>
                                </p:cTn>
                              </p:par>
                              <p:par>
                                <p:cTn id="90" presetID="42" presetClass="exit" presetSubtype="0" fill="hold" grpId="0" nodeType="withEffect">
                                  <p:stCondLst>
                                    <p:cond delay="0"/>
                                  </p:stCondLst>
                                  <p:childTnLst>
                                    <p:animEffect transition="out" filter="fade">
                                      <p:cBhvr>
                                        <p:cTn id="91" dur="1000"/>
                                        <p:tgtEl>
                                          <p:spTgt spid="19"/>
                                        </p:tgtEl>
                                      </p:cBhvr>
                                    </p:animEffect>
                                    <p:anim calcmode="lin" valueType="num">
                                      <p:cBhvr>
                                        <p:cTn id="92" dur="1000"/>
                                        <p:tgtEl>
                                          <p:spTgt spid="19"/>
                                        </p:tgtEl>
                                        <p:attrNameLst>
                                          <p:attrName>ppt_x</p:attrName>
                                        </p:attrNameLst>
                                      </p:cBhvr>
                                      <p:tavLst>
                                        <p:tav tm="0">
                                          <p:val>
                                            <p:strVal val="ppt_x"/>
                                          </p:val>
                                        </p:tav>
                                        <p:tav tm="100000">
                                          <p:val>
                                            <p:strVal val="ppt_x"/>
                                          </p:val>
                                        </p:tav>
                                      </p:tavLst>
                                    </p:anim>
                                    <p:anim calcmode="lin" valueType="num">
                                      <p:cBhvr>
                                        <p:cTn id="93" dur="1000"/>
                                        <p:tgtEl>
                                          <p:spTgt spid="19"/>
                                        </p:tgtEl>
                                        <p:attrNameLst>
                                          <p:attrName>ppt_y</p:attrName>
                                        </p:attrNameLst>
                                      </p:cBhvr>
                                      <p:tavLst>
                                        <p:tav tm="0">
                                          <p:val>
                                            <p:strVal val="ppt_y"/>
                                          </p:val>
                                        </p:tav>
                                        <p:tav tm="100000">
                                          <p:val>
                                            <p:strVal val="ppt_y+.1"/>
                                          </p:val>
                                        </p:tav>
                                      </p:tavLst>
                                    </p:anim>
                                    <p:set>
                                      <p:cBhvr>
                                        <p:cTn id="94" dur="1" fill="hold">
                                          <p:stCondLst>
                                            <p:cond delay="999"/>
                                          </p:stCondLst>
                                        </p:cTn>
                                        <p:tgtEl>
                                          <p:spTgt spid="19"/>
                                        </p:tgtEl>
                                        <p:attrNameLst>
                                          <p:attrName>style.visibility</p:attrName>
                                        </p:attrNameLst>
                                      </p:cBhvr>
                                      <p:to>
                                        <p:strVal val="hidden"/>
                                      </p:to>
                                    </p:set>
                                  </p:childTnLst>
                                </p:cTn>
                              </p:par>
                              <p:par>
                                <p:cTn id="95" presetID="42" presetClass="exit" presetSubtype="0" fill="hold" grpId="0" nodeType="withEffect">
                                  <p:stCondLst>
                                    <p:cond delay="0"/>
                                  </p:stCondLst>
                                  <p:childTnLst>
                                    <p:animEffect transition="out" filter="fade">
                                      <p:cBhvr>
                                        <p:cTn id="96" dur="1000"/>
                                        <p:tgtEl>
                                          <p:spTgt spid="20"/>
                                        </p:tgtEl>
                                      </p:cBhvr>
                                    </p:animEffect>
                                    <p:anim calcmode="lin" valueType="num">
                                      <p:cBhvr>
                                        <p:cTn id="97" dur="1000"/>
                                        <p:tgtEl>
                                          <p:spTgt spid="20"/>
                                        </p:tgtEl>
                                        <p:attrNameLst>
                                          <p:attrName>ppt_x</p:attrName>
                                        </p:attrNameLst>
                                      </p:cBhvr>
                                      <p:tavLst>
                                        <p:tav tm="0">
                                          <p:val>
                                            <p:strVal val="ppt_x"/>
                                          </p:val>
                                        </p:tav>
                                        <p:tav tm="100000">
                                          <p:val>
                                            <p:strVal val="ppt_x"/>
                                          </p:val>
                                        </p:tav>
                                      </p:tavLst>
                                    </p:anim>
                                    <p:anim calcmode="lin" valueType="num">
                                      <p:cBhvr>
                                        <p:cTn id="98" dur="1000"/>
                                        <p:tgtEl>
                                          <p:spTgt spid="20"/>
                                        </p:tgtEl>
                                        <p:attrNameLst>
                                          <p:attrName>ppt_y</p:attrName>
                                        </p:attrNameLst>
                                      </p:cBhvr>
                                      <p:tavLst>
                                        <p:tav tm="0">
                                          <p:val>
                                            <p:strVal val="ppt_y"/>
                                          </p:val>
                                        </p:tav>
                                        <p:tav tm="100000">
                                          <p:val>
                                            <p:strVal val="ppt_y+.1"/>
                                          </p:val>
                                        </p:tav>
                                      </p:tavLst>
                                    </p:anim>
                                    <p:set>
                                      <p:cBhvr>
                                        <p:cTn id="99" dur="1" fill="hold">
                                          <p:stCondLst>
                                            <p:cond delay="999"/>
                                          </p:stCondLst>
                                        </p:cTn>
                                        <p:tgtEl>
                                          <p:spTgt spid="20"/>
                                        </p:tgtEl>
                                        <p:attrNameLst>
                                          <p:attrName>style.visibility</p:attrName>
                                        </p:attrNameLst>
                                      </p:cBhvr>
                                      <p:to>
                                        <p:strVal val="hidden"/>
                                      </p:to>
                                    </p:set>
                                  </p:childTnLst>
                                </p:cTn>
                              </p:par>
                              <p:par>
                                <p:cTn id="100" presetID="42" presetClass="exit" presetSubtype="0" fill="hold" grpId="0" nodeType="withEffect">
                                  <p:stCondLst>
                                    <p:cond delay="0"/>
                                  </p:stCondLst>
                                  <p:childTnLst>
                                    <p:animEffect transition="out" filter="fade">
                                      <p:cBhvr>
                                        <p:cTn id="101" dur="1000"/>
                                        <p:tgtEl>
                                          <p:spTgt spid="21"/>
                                        </p:tgtEl>
                                      </p:cBhvr>
                                    </p:animEffect>
                                    <p:anim calcmode="lin" valueType="num">
                                      <p:cBhvr>
                                        <p:cTn id="102" dur="1000"/>
                                        <p:tgtEl>
                                          <p:spTgt spid="21"/>
                                        </p:tgtEl>
                                        <p:attrNameLst>
                                          <p:attrName>ppt_x</p:attrName>
                                        </p:attrNameLst>
                                      </p:cBhvr>
                                      <p:tavLst>
                                        <p:tav tm="0">
                                          <p:val>
                                            <p:strVal val="ppt_x"/>
                                          </p:val>
                                        </p:tav>
                                        <p:tav tm="100000">
                                          <p:val>
                                            <p:strVal val="ppt_x"/>
                                          </p:val>
                                        </p:tav>
                                      </p:tavLst>
                                    </p:anim>
                                    <p:anim calcmode="lin" valueType="num">
                                      <p:cBhvr>
                                        <p:cTn id="103" dur="1000"/>
                                        <p:tgtEl>
                                          <p:spTgt spid="21"/>
                                        </p:tgtEl>
                                        <p:attrNameLst>
                                          <p:attrName>ppt_y</p:attrName>
                                        </p:attrNameLst>
                                      </p:cBhvr>
                                      <p:tavLst>
                                        <p:tav tm="0">
                                          <p:val>
                                            <p:strVal val="ppt_y"/>
                                          </p:val>
                                        </p:tav>
                                        <p:tav tm="100000">
                                          <p:val>
                                            <p:strVal val="ppt_y+.1"/>
                                          </p:val>
                                        </p:tav>
                                      </p:tavLst>
                                    </p:anim>
                                    <p:set>
                                      <p:cBhvr>
                                        <p:cTn id="104" dur="1" fill="hold">
                                          <p:stCondLst>
                                            <p:cond delay="999"/>
                                          </p:stCondLst>
                                        </p:cTn>
                                        <p:tgtEl>
                                          <p:spTgt spid="21"/>
                                        </p:tgtEl>
                                        <p:attrNameLst>
                                          <p:attrName>style.visibility</p:attrName>
                                        </p:attrNameLst>
                                      </p:cBhvr>
                                      <p:to>
                                        <p:strVal val="hidden"/>
                                      </p:to>
                                    </p:set>
                                  </p:childTnLst>
                                </p:cTn>
                              </p:par>
                              <p:par>
                                <p:cTn id="105" presetID="42" presetClass="exit" presetSubtype="0" fill="hold" grpId="0" nodeType="withEffect">
                                  <p:stCondLst>
                                    <p:cond delay="0"/>
                                  </p:stCondLst>
                                  <p:childTnLst>
                                    <p:animEffect transition="out" filter="fade">
                                      <p:cBhvr>
                                        <p:cTn id="106" dur="1000"/>
                                        <p:tgtEl>
                                          <p:spTgt spid="22"/>
                                        </p:tgtEl>
                                      </p:cBhvr>
                                    </p:animEffect>
                                    <p:anim calcmode="lin" valueType="num">
                                      <p:cBhvr>
                                        <p:cTn id="107" dur="1000"/>
                                        <p:tgtEl>
                                          <p:spTgt spid="22"/>
                                        </p:tgtEl>
                                        <p:attrNameLst>
                                          <p:attrName>ppt_x</p:attrName>
                                        </p:attrNameLst>
                                      </p:cBhvr>
                                      <p:tavLst>
                                        <p:tav tm="0">
                                          <p:val>
                                            <p:strVal val="ppt_x"/>
                                          </p:val>
                                        </p:tav>
                                        <p:tav tm="100000">
                                          <p:val>
                                            <p:strVal val="ppt_x"/>
                                          </p:val>
                                        </p:tav>
                                      </p:tavLst>
                                    </p:anim>
                                    <p:anim calcmode="lin" valueType="num">
                                      <p:cBhvr>
                                        <p:cTn id="108" dur="1000"/>
                                        <p:tgtEl>
                                          <p:spTgt spid="22"/>
                                        </p:tgtEl>
                                        <p:attrNameLst>
                                          <p:attrName>ppt_y</p:attrName>
                                        </p:attrNameLst>
                                      </p:cBhvr>
                                      <p:tavLst>
                                        <p:tav tm="0">
                                          <p:val>
                                            <p:strVal val="ppt_y"/>
                                          </p:val>
                                        </p:tav>
                                        <p:tav tm="100000">
                                          <p:val>
                                            <p:strVal val="ppt_y+.1"/>
                                          </p:val>
                                        </p:tav>
                                      </p:tavLst>
                                    </p:anim>
                                    <p:set>
                                      <p:cBhvr>
                                        <p:cTn id="109" dur="1" fill="hold">
                                          <p:stCondLst>
                                            <p:cond delay="999"/>
                                          </p:stCondLst>
                                        </p:cTn>
                                        <p:tgtEl>
                                          <p:spTgt spid="22"/>
                                        </p:tgtEl>
                                        <p:attrNameLst>
                                          <p:attrName>style.visibility</p:attrName>
                                        </p:attrNameLst>
                                      </p:cBhvr>
                                      <p:to>
                                        <p:strVal val="hidden"/>
                                      </p:to>
                                    </p:set>
                                  </p:childTnLst>
                                </p:cTn>
                              </p:par>
                              <p:par>
                                <p:cTn id="110" presetID="42" presetClass="exit" presetSubtype="0" fill="hold" grpId="0" nodeType="withEffect">
                                  <p:stCondLst>
                                    <p:cond delay="0"/>
                                  </p:stCondLst>
                                  <p:childTnLst>
                                    <p:animEffect transition="out" filter="fade">
                                      <p:cBhvr>
                                        <p:cTn id="111" dur="1000"/>
                                        <p:tgtEl>
                                          <p:spTgt spid="23"/>
                                        </p:tgtEl>
                                      </p:cBhvr>
                                    </p:animEffect>
                                    <p:anim calcmode="lin" valueType="num">
                                      <p:cBhvr>
                                        <p:cTn id="112" dur="1000"/>
                                        <p:tgtEl>
                                          <p:spTgt spid="23"/>
                                        </p:tgtEl>
                                        <p:attrNameLst>
                                          <p:attrName>ppt_x</p:attrName>
                                        </p:attrNameLst>
                                      </p:cBhvr>
                                      <p:tavLst>
                                        <p:tav tm="0">
                                          <p:val>
                                            <p:strVal val="ppt_x"/>
                                          </p:val>
                                        </p:tav>
                                        <p:tav tm="100000">
                                          <p:val>
                                            <p:strVal val="ppt_x"/>
                                          </p:val>
                                        </p:tav>
                                      </p:tavLst>
                                    </p:anim>
                                    <p:anim calcmode="lin" valueType="num">
                                      <p:cBhvr>
                                        <p:cTn id="113" dur="1000"/>
                                        <p:tgtEl>
                                          <p:spTgt spid="23"/>
                                        </p:tgtEl>
                                        <p:attrNameLst>
                                          <p:attrName>ppt_y</p:attrName>
                                        </p:attrNameLst>
                                      </p:cBhvr>
                                      <p:tavLst>
                                        <p:tav tm="0">
                                          <p:val>
                                            <p:strVal val="ppt_y"/>
                                          </p:val>
                                        </p:tav>
                                        <p:tav tm="100000">
                                          <p:val>
                                            <p:strVal val="ppt_y+.1"/>
                                          </p:val>
                                        </p:tav>
                                      </p:tavLst>
                                    </p:anim>
                                    <p:set>
                                      <p:cBhvr>
                                        <p:cTn id="114" dur="1" fill="hold">
                                          <p:stCondLst>
                                            <p:cond delay="999"/>
                                          </p:stCondLst>
                                        </p:cTn>
                                        <p:tgtEl>
                                          <p:spTgt spid="23"/>
                                        </p:tgtEl>
                                        <p:attrNameLst>
                                          <p:attrName>style.visibility</p:attrName>
                                        </p:attrNameLst>
                                      </p:cBhvr>
                                      <p:to>
                                        <p:strVal val="hidden"/>
                                      </p:to>
                                    </p:set>
                                  </p:childTnLst>
                                </p:cTn>
                              </p:par>
                              <p:par>
                                <p:cTn id="115" presetID="42" presetClass="exit" presetSubtype="0" fill="hold" grpId="0" nodeType="withEffect">
                                  <p:stCondLst>
                                    <p:cond delay="0"/>
                                  </p:stCondLst>
                                  <p:childTnLst>
                                    <p:animEffect transition="out" filter="fade">
                                      <p:cBhvr>
                                        <p:cTn id="116" dur="1000"/>
                                        <p:tgtEl>
                                          <p:spTgt spid="24"/>
                                        </p:tgtEl>
                                      </p:cBhvr>
                                    </p:animEffect>
                                    <p:anim calcmode="lin" valueType="num">
                                      <p:cBhvr>
                                        <p:cTn id="117" dur="1000"/>
                                        <p:tgtEl>
                                          <p:spTgt spid="24"/>
                                        </p:tgtEl>
                                        <p:attrNameLst>
                                          <p:attrName>ppt_x</p:attrName>
                                        </p:attrNameLst>
                                      </p:cBhvr>
                                      <p:tavLst>
                                        <p:tav tm="0">
                                          <p:val>
                                            <p:strVal val="ppt_x"/>
                                          </p:val>
                                        </p:tav>
                                        <p:tav tm="100000">
                                          <p:val>
                                            <p:strVal val="ppt_x"/>
                                          </p:val>
                                        </p:tav>
                                      </p:tavLst>
                                    </p:anim>
                                    <p:anim calcmode="lin" valueType="num">
                                      <p:cBhvr>
                                        <p:cTn id="118" dur="1000"/>
                                        <p:tgtEl>
                                          <p:spTgt spid="24"/>
                                        </p:tgtEl>
                                        <p:attrNameLst>
                                          <p:attrName>ppt_y</p:attrName>
                                        </p:attrNameLst>
                                      </p:cBhvr>
                                      <p:tavLst>
                                        <p:tav tm="0">
                                          <p:val>
                                            <p:strVal val="ppt_y"/>
                                          </p:val>
                                        </p:tav>
                                        <p:tav tm="100000">
                                          <p:val>
                                            <p:strVal val="ppt_y+.1"/>
                                          </p:val>
                                        </p:tav>
                                      </p:tavLst>
                                    </p:anim>
                                    <p:set>
                                      <p:cBhvr>
                                        <p:cTn id="119" dur="1" fill="hold">
                                          <p:stCondLst>
                                            <p:cond delay="999"/>
                                          </p:stCondLst>
                                        </p:cTn>
                                        <p:tgtEl>
                                          <p:spTgt spid="24"/>
                                        </p:tgtEl>
                                        <p:attrNameLst>
                                          <p:attrName>style.visibility</p:attrName>
                                        </p:attrNameLst>
                                      </p:cBhvr>
                                      <p:to>
                                        <p:strVal val="hidden"/>
                                      </p:to>
                                    </p:set>
                                  </p:childTnLst>
                                </p:cTn>
                              </p:par>
                              <p:par>
                                <p:cTn id="120" presetID="42" presetClass="exit" presetSubtype="0" fill="hold" grpId="0" nodeType="withEffect">
                                  <p:stCondLst>
                                    <p:cond delay="0"/>
                                  </p:stCondLst>
                                  <p:childTnLst>
                                    <p:animEffect transition="out" filter="fade">
                                      <p:cBhvr>
                                        <p:cTn id="121" dur="1000"/>
                                        <p:tgtEl>
                                          <p:spTgt spid="26"/>
                                        </p:tgtEl>
                                      </p:cBhvr>
                                    </p:animEffect>
                                    <p:anim calcmode="lin" valueType="num">
                                      <p:cBhvr>
                                        <p:cTn id="122" dur="1000"/>
                                        <p:tgtEl>
                                          <p:spTgt spid="26"/>
                                        </p:tgtEl>
                                        <p:attrNameLst>
                                          <p:attrName>ppt_x</p:attrName>
                                        </p:attrNameLst>
                                      </p:cBhvr>
                                      <p:tavLst>
                                        <p:tav tm="0">
                                          <p:val>
                                            <p:strVal val="ppt_x"/>
                                          </p:val>
                                        </p:tav>
                                        <p:tav tm="100000">
                                          <p:val>
                                            <p:strVal val="ppt_x"/>
                                          </p:val>
                                        </p:tav>
                                      </p:tavLst>
                                    </p:anim>
                                    <p:anim calcmode="lin" valueType="num">
                                      <p:cBhvr>
                                        <p:cTn id="123" dur="1000"/>
                                        <p:tgtEl>
                                          <p:spTgt spid="26"/>
                                        </p:tgtEl>
                                        <p:attrNameLst>
                                          <p:attrName>ppt_y</p:attrName>
                                        </p:attrNameLst>
                                      </p:cBhvr>
                                      <p:tavLst>
                                        <p:tav tm="0">
                                          <p:val>
                                            <p:strVal val="ppt_y"/>
                                          </p:val>
                                        </p:tav>
                                        <p:tav tm="100000">
                                          <p:val>
                                            <p:strVal val="ppt_y+.1"/>
                                          </p:val>
                                        </p:tav>
                                      </p:tavLst>
                                    </p:anim>
                                    <p:set>
                                      <p:cBhvr>
                                        <p:cTn id="124" dur="1" fill="hold">
                                          <p:stCondLst>
                                            <p:cond delay="999"/>
                                          </p:stCondLst>
                                        </p:cTn>
                                        <p:tgtEl>
                                          <p:spTgt spid="26"/>
                                        </p:tgtEl>
                                        <p:attrNameLst>
                                          <p:attrName>style.visibility</p:attrName>
                                        </p:attrNameLst>
                                      </p:cBhvr>
                                      <p:to>
                                        <p:strVal val="hidden"/>
                                      </p:to>
                                    </p:set>
                                  </p:childTnLst>
                                </p:cTn>
                              </p:par>
                              <p:par>
                                <p:cTn id="125" presetID="42" presetClass="exit" presetSubtype="0" fill="hold" grpId="0" nodeType="withEffect">
                                  <p:stCondLst>
                                    <p:cond delay="0"/>
                                  </p:stCondLst>
                                  <p:childTnLst>
                                    <p:animEffect transition="out" filter="fade">
                                      <p:cBhvr>
                                        <p:cTn id="126" dur="1000"/>
                                        <p:tgtEl>
                                          <p:spTgt spid="27"/>
                                        </p:tgtEl>
                                      </p:cBhvr>
                                    </p:animEffect>
                                    <p:anim calcmode="lin" valueType="num">
                                      <p:cBhvr>
                                        <p:cTn id="127" dur="1000"/>
                                        <p:tgtEl>
                                          <p:spTgt spid="27"/>
                                        </p:tgtEl>
                                        <p:attrNameLst>
                                          <p:attrName>ppt_x</p:attrName>
                                        </p:attrNameLst>
                                      </p:cBhvr>
                                      <p:tavLst>
                                        <p:tav tm="0">
                                          <p:val>
                                            <p:strVal val="ppt_x"/>
                                          </p:val>
                                        </p:tav>
                                        <p:tav tm="100000">
                                          <p:val>
                                            <p:strVal val="ppt_x"/>
                                          </p:val>
                                        </p:tav>
                                      </p:tavLst>
                                    </p:anim>
                                    <p:anim calcmode="lin" valueType="num">
                                      <p:cBhvr>
                                        <p:cTn id="128" dur="1000"/>
                                        <p:tgtEl>
                                          <p:spTgt spid="27"/>
                                        </p:tgtEl>
                                        <p:attrNameLst>
                                          <p:attrName>ppt_y</p:attrName>
                                        </p:attrNameLst>
                                      </p:cBhvr>
                                      <p:tavLst>
                                        <p:tav tm="0">
                                          <p:val>
                                            <p:strVal val="ppt_y"/>
                                          </p:val>
                                        </p:tav>
                                        <p:tav tm="100000">
                                          <p:val>
                                            <p:strVal val="ppt_y+.1"/>
                                          </p:val>
                                        </p:tav>
                                      </p:tavLst>
                                    </p:anim>
                                    <p:set>
                                      <p:cBhvr>
                                        <p:cTn id="129" dur="1" fill="hold">
                                          <p:stCondLst>
                                            <p:cond delay="999"/>
                                          </p:stCondLst>
                                        </p:cTn>
                                        <p:tgtEl>
                                          <p:spTgt spid="27"/>
                                        </p:tgtEl>
                                        <p:attrNameLst>
                                          <p:attrName>style.visibility</p:attrName>
                                        </p:attrNameLst>
                                      </p:cBhvr>
                                      <p:to>
                                        <p:strVal val="hidden"/>
                                      </p:to>
                                    </p:set>
                                  </p:childTnLst>
                                </p:cTn>
                              </p:par>
                              <p:par>
                                <p:cTn id="130" presetID="42" presetClass="exit" presetSubtype="0" fill="hold" grpId="0" nodeType="withEffect">
                                  <p:stCondLst>
                                    <p:cond delay="0"/>
                                  </p:stCondLst>
                                  <p:childTnLst>
                                    <p:animEffect transition="out" filter="fade">
                                      <p:cBhvr>
                                        <p:cTn id="131" dur="1000"/>
                                        <p:tgtEl>
                                          <p:spTgt spid="28"/>
                                        </p:tgtEl>
                                      </p:cBhvr>
                                    </p:animEffect>
                                    <p:anim calcmode="lin" valueType="num">
                                      <p:cBhvr>
                                        <p:cTn id="132" dur="1000"/>
                                        <p:tgtEl>
                                          <p:spTgt spid="28"/>
                                        </p:tgtEl>
                                        <p:attrNameLst>
                                          <p:attrName>ppt_x</p:attrName>
                                        </p:attrNameLst>
                                      </p:cBhvr>
                                      <p:tavLst>
                                        <p:tav tm="0">
                                          <p:val>
                                            <p:strVal val="ppt_x"/>
                                          </p:val>
                                        </p:tav>
                                        <p:tav tm="100000">
                                          <p:val>
                                            <p:strVal val="ppt_x"/>
                                          </p:val>
                                        </p:tav>
                                      </p:tavLst>
                                    </p:anim>
                                    <p:anim calcmode="lin" valueType="num">
                                      <p:cBhvr>
                                        <p:cTn id="133" dur="1000"/>
                                        <p:tgtEl>
                                          <p:spTgt spid="28"/>
                                        </p:tgtEl>
                                        <p:attrNameLst>
                                          <p:attrName>ppt_y</p:attrName>
                                        </p:attrNameLst>
                                      </p:cBhvr>
                                      <p:tavLst>
                                        <p:tav tm="0">
                                          <p:val>
                                            <p:strVal val="ppt_y"/>
                                          </p:val>
                                        </p:tav>
                                        <p:tav tm="100000">
                                          <p:val>
                                            <p:strVal val="ppt_y+.1"/>
                                          </p:val>
                                        </p:tav>
                                      </p:tavLst>
                                    </p:anim>
                                    <p:set>
                                      <p:cBhvr>
                                        <p:cTn id="134" dur="1" fill="hold">
                                          <p:stCondLst>
                                            <p:cond delay="999"/>
                                          </p:stCondLst>
                                        </p:cTn>
                                        <p:tgtEl>
                                          <p:spTgt spid="28"/>
                                        </p:tgtEl>
                                        <p:attrNameLst>
                                          <p:attrName>style.visibility</p:attrName>
                                        </p:attrNameLst>
                                      </p:cBhvr>
                                      <p:to>
                                        <p:strVal val="hidden"/>
                                      </p:to>
                                    </p:set>
                                  </p:childTnLst>
                                </p:cTn>
                              </p:par>
                              <p:par>
                                <p:cTn id="135" presetID="42" presetClass="exit" presetSubtype="0" fill="hold" grpId="0" nodeType="withEffect">
                                  <p:stCondLst>
                                    <p:cond delay="0"/>
                                  </p:stCondLst>
                                  <p:childTnLst>
                                    <p:animEffect transition="out" filter="fade">
                                      <p:cBhvr>
                                        <p:cTn id="136" dur="1000"/>
                                        <p:tgtEl>
                                          <p:spTgt spid="29"/>
                                        </p:tgtEl>
                                      </p:cBhvr>
                                    </p:animEffect>
                                    <p:anim calcmode="lin" valueType="num">
                                      <p:cBhvr>
                                        <p:cTn id="137" dur="1000"/>
                                        <p:tgtEl>
                                          <p:spTgt spid="29"/>
                                        </p:tgtEl>
                                        <p:attrNameLst>
                                          <p:attrName>ppt_x</p:attrName>
                                        </p:attrNameLst>
                                      </p:cBhvr>
                                      <p:tavLst>
                                        <p:tav tm="0">
                                          <p:val>
                                            <p:strVal val="ppt_x"/>
                                          </p:val>
                                        </p:tav>
                                        <p:tav tm="100000">
                                          <p:val>
                                            <p:strVal val="ppt_x"/>
                                          </p:val>
                                        </p:tav>
                                      </p:tavLst>
                                    </p:anim>
                                    <p:anim calcmode="lin" valueType="num">
                                      <p:cBhvr>
                                        <p:cTn id="138" dur="1000"/>
                                        <p:tgtEl>
                                          <p:spTgt spid="29"/>
                                        </p:tgtEl>
                                        <p:attrNameLst>
                                          <p:attrName>ppt_y</p:attrName>
                                        </p:attrNameLst>
                                      </p:cBhvr>
                                      <p:tavLst>
                                        <p:tav tm="0">
                                          <p:val>
                                            <p:strVal val="ppt_y"/>
                                          </p:val>
                                        </p:tav>
                                        <p:tav tm="100000">
                                          <p:val>
                                            <p:strVal val="ppt_y+.1"/>
                                          </p:val>
                                        </p:tav>
                                      </p:tavLst>
                                    </p:anim>
                                    <p:set>
                                      <p:cBhvr>
                                        <p:cTn id="139" dur="1" fill="hold">
                                          <p:stCondLst>
                                            <p:cond delay="999"/>
                                          </p:stCondLst>
                                        </p:cTn>
                                        <p:tgtEl>
                                          <p:spTgt spid="29"/>
                                        </p:tgtEl>
                                        <p:attrNameLst>
                                          <p:attrName>style.visibility</p:attrName>
                                        </p:attrNameLst>
                                      </p:cBhvr>
                                      <p:to>
                                        <p:strVal val="hidden"/>
                                      </p:to>
                                    </p:set>
                                  </p:childTnLst>
                                </p:cTn>
                              </p:par>
                              <p:par>
                                <p:cTn id="140" presetID="42" presetClass="exit" presetSubtype="0" fill="hold" grpId="0" nodeType="withEffect">
                                  <p:stCondLst>
                                    <p:cond delay="0"/>
                                  </p:stCondLst>
                                  <p:childTnLst>
                                    <p:animEffect transition="out" filter="fade">
                                      <p:cBhvr>
                                        <p:cTn id="141" dur="1000"/>
                                        <p:tgtEl>
                                          <p:spTgt spid="30"/>
                                        </p:tgtEl>
                                      </p:cBhvr>
                                    </p:animEffect>
                                    <p:anim calcmode="lin" valueType="num">
                                      <p:cBhvr>
                                        <p:cTn id="142" dur="1000"/>
                                        <p:tgtEl>
                                          <p:spTgt spid="30"/>
                                        </p:tgtEl>
                                        <p:attrNameLst>
                                          <p:attrName>ppt_x</p:attrName>
                                        </p:attrNameLst>
                                      </p:cBhvr>
                                      <p:tavLst>
                                        <p:tav tm="0">
                                          <p:val>
                                            <p:strVal val="ppt_x"/>
                                          </p:val>
                                        </p:tav>
                                        <p:tav tm="100000">
                                          <p:val>
                                            <p:strVal val="ppt_x"/>
                                          </p:val>
                                        </p:tav>
                                      </p:tavLst>
                                    </p:anim>
                                    <p:anim calcmode="lin" valueType="num">
                                      <p:cBhvr>
                                        <p:cTn id="143" dur="1000"/>
                                        <p:tgtEl>
                                          <p:spTgt spid="30"/>
                                        </p:tgtEl>
                                        <p:attrNameLst>
                                          <p:attrName>ppt_y</p:attrName>
                                        </p:attrNameLst>
                                      </p:cBhvr>
                                      <p:tavLst>
                                        <p:tav tm="0">
                                          <p:val>
                                            <p:strVal val="ppt_y"/>
                                          </p:val>
                                        </p:tav>
                                        <p:tav tm="100000">
                                          <p:val>
                                            <p:strVal val="ppt_y+.1"/>
                                          </p:val>
                                        </p:tav>
                                      </p:tavLst>
                                    </p:anim>
                                    <p:set>
                                      <p:cBhvr>
                                        <p:cTn id="144" dur="1" fill="hold">
                                          <p:stCondLst>
                                            <p:cond delay="999"/>
                                          </p:stCondLst>
                                        </p:cTn>
                                        <p:tgtEl>
                                          <p:spTgt spid="30"/>
                                        </p:tgtEl>
                                        <p:attrNameLst>
                                          <p:attrName>style.visibility</p:attrName>
                                        </p:attrNameLst>
                                      </p:cBhvr>
                                      <p:to>
                                        <p:strVal val="hidden"/>
                                      </p:to>
                                    </p:set>
                                  </p:childTnLst>
                                </p:cTn>
                              </p:par>
                              <p:par>
                                <p:cTn id="145" presetID="42" presetClass="exit" presetSubtype="0" fill="hold" grpId="0" nodeType="withEffect">
                                  <p:stCondLst>
                                    <p:cond delay="0"/>
                                  </p:stCondLst>
                                  <p:childTnLst>
                                    <p:animEffect transition="out" filter="fade">
                                      <p:cBhvr>
                                        <p:cTn id="146" dur="1000"/>
                                        <p:tgtEl>
                                          <p:spTgt spid="31"/>
                                        </p:tgtEl>
                                      </p:cBhvr>
                                    </p:animEffect>
                                    <p:anim calcmode="lin" valueType="num">
                                      <p:cBhvr>
                                        <p:cTn id="147" dur="1000"/>
                                        <p:tgtEl>
                                          <p:spTgt spid="31"/>
                                        </p:tgtEl>
                                        <p:attrNameLst>
                                          <p:attrName>ppt_x</p:attrName>
                                        </p:attrNameLst>
                                      </p:cBhvr>
                                      <p:tavLst>
                                        <p:tav tm="0">
                                          <p:val>
                                            <p:strVal val="ppt_x"/>
                                          </p:val>
                                        </p:tav>
                                        <p:tav tm="100000">
                                          <p:val>
                                            <p:strVal val="ppt_x"/>
                                          </p:val>
                                        </p:tav>
                                      </p:tavLst>
                                    </p:anim>
                                    <p:anim calcmode="lin" valueType="num">
                                      <p:cBhvr>
                                        <p:cTn id="148" dur="1000"/>
                                        <p:tgtEl>
                                          <p:spTgt spid="31"/>
                                        </p:tgtEl>
                                        <p:attrNameLst>
                                          <p:attrName>ppt_y</p:attrName>
                                        </p:attrNameLst>
                                      </p:cBhvr>
                                      <p:tavLst>
                                        <p:tav tm="0">
                                          <p:val>
                                            <p:strVal val="ppt_y"/>
                                          </p:val>
                                        </p:tav>
                                        <p:tav tm="100000">
                                          <p:val>
                                            <p:strVal val="ppt_y+.1"/>
                                          </p:val>
                                        </p:tav>
                                      </p:tavLst>
                                    </p:anim>
                                    <p:set>
                                      <p:cBhvr>
                                        <p:cTn id="149" dur="1" fill="hold">
                                          <p:stCondLst>
                                            <p:cond delay="999"/>
                                          </p:stCondLst>
                                        </p:cTn>
                                        <p:tgtEl>
                                          <p:spTgt spid="31"/>
                                        </p:tgtEl>
                                        <p:attrNameLst>
                                          <p:attrName>style.visibility</p:attrName>
                                        </p:attrNameLst>
                                      </p:cBhvr>
                                      <p:to>
                                        <p:strVal val="hidden"/>
                                      </p:to>
                                    </p:set>
                                  </p:childTnLst>
                                </p:cTn>
                              </p:par>
                              <p:par>
                                <p:cTn id="150" presetID="42" presetClass="exit" presetSubtype="0" fill="hold" grpId="0" nodeType="withEffect">
                                  <p:stCondLst>
                                    <p:cond delay="0"/>
                                  </p:stCondLst>
                                  <p:childTnLst>
                                    <p:animEffect transition="out" filter="fade">
                                      <p:cBhvr>
                                        <p:cTn id="151" dur="1000"/>
                                        <p:tgtEl>
                                          <p:spTgt spid="32"/>
                                        </p:tgtEl>
                                      </p:cBhvr>
                                    </p:animEffect>
                                    <p:anim calcmode="lin" valueType="num">
                                      <p:cBhvr>
                                        <p:cTn id="152" dur="1000"/>
                                        <p:tgtEl>
                                          <p:spTgt spid="32"/>
                                        </p:tgtEl>
                                        <p:attrNameLst>
                                          <p:attrName>ppt_x</p:attrName>
                                        </p:attrNameLst>
                                      </p:cBhvr>
                                      <p:tavLst>
                                        <p:tav tm="0">
                                          <p:val>
                                            <p:strVal val="ppt_x"/>
                                          </p:val>
                                        </p:tav>
                                        <p:tav tm="100000">
                                          <p:val>
                                            <p:strVal val="ppt_x"/>
                                          </p:val>
                                        </p:tav>
                                      </p:tavLst>
                                    </p:anim>
                                    <p:anim calcmode="lin" valueType="num">
                                      <p:cBhvr>
                                        <p:cTn id="153" dur="1000"/>
                                        <p:tgtEl>
                                          <p:spTgt spid="32"/>
                                        </p:tgtEl>
                                        <p:attrNameLst>
                                          <p:attrName>ppt_y</p:attrName>
                                        </p:attrNameLst>
                                      </p:cBhvr>
                                      <p:tavLst>
                                        <p:tav tm="0">
                                          <p:val>
                                            <p:strVal val="ppt_y"/>
                                          </p:val>
                                        </p:tav>
                                        <p:tav tm="100000">
                                          <p:val>
                                            <p:strVal val="ppt_y+.1"/>
                                          </p:val>
                                        </p:tav>
                                      </p:tavLst>
                                    </p:anim>
                                    <p:set>
                                      <p:cBhvr>
                                        <p:cTn id="154" dur="1" fill="hold">
                                          <p:stCondLst>
                                            <p:cond delay="999"/>
                                          </p:stCondLst>
                                        </p:cTn>
                                        <p:tgtEl>
                                          <p:spTgt spid="32"/>
                                        </p:tgtEl>
                                        <p:attrNameLst>
                                          <p:attrName>style.visibility</p:attrName>
                                        </p:attrNameLst>
                                      </p:cBhvr>
                                      <p:to>
                                        <p:strVal val="hidden"/>
                                      </p:to>
                                    </p:set>
                                  </p:childTnLst>
                                </p:cTn>
                              </p:par>
                              <p:par>
                                <p:cTn id="155" presetID="42" presetClass="exit" presetSubtype="0" fill="hold" grpId="0" nodeType="withEffect">
                                  <p:stCondLst>
                                    <p:cond delay="0"/>
                                  </p:stCondLst>
                                  <p:childTnLst>
                                    <p:animEffect transition="out" filter="fade">
                                      <p:cBhvr>
                                        <p:cTn id="156" dur="1000"/>
                                        <p:tgtEl>
                                          <p:spTgt spid="33"/>
                                        </p:tgtEl>
                                      </p:cBhvr>
                                    </p:animEffect>
                                    <p:anim calcmode="lin" valueType="num">
                                      <p:cBhvr>
                                        <p:cTn id="157" dur="1000"/>
                                        <p:tgtEl>
                                          <p:spTgt spid="33"/>
                                        </p:tgtEl>
                                        <p:attrNameLst>
                                          <p:attrName>ppt_x</p:attrName>
                                        </p:attrNameLst>
                                      </p:cBhvr>
                                      <p:tavLst>
                                        <p:tav tm="0">
                                          <p:val>
                                            <p:strVal val="ppt_x"/>
                                          </p:val>
                                        </p:tav>
                                        <p:tav tm="100000">
                                          <p:val>
                                            <p:strVal val="ppt_x"/>
                                          </p:val>
                                        </p:tav>
                                      </p:tavLst>
                                    </p:anim>
                                    <p:anim calcmode="lin" valueType="num">
                                      <p:cBhvr>
                                        <p:cTn id="158" dur="1000"/>
                                        <p:tgtEl>
                                          <p:spTgt spid="33"/>
                                        </p:tgtEl>
                                        <p:attrNameLst>
                                          <p:attrName>ppt_y</p:attrName>
                                        </p:attrNameLst>
                                      </p:cBhvr>
                                      <p:tavLst>
                                        <p:tav tm="0">
                                          <p:val>
                                            <p:strVal val="ppt_y"/>
                                          </p:val>
                                        </p:tav>
                                        <p:tav tm="100000">
                                          <p:val>
                                            <p:strVal val="ppt_y+.1"/>
                                          </p:val>
                                        </p:tav>
                                      </p:tavLst>
                                    </p:anim>
                                    <p:set>
                                      <p:cBhvr>
                                        <p:cTn id="159" dur="1" fill="hold">
                                          <p:stCondLst>
                                            <p:cond delay="999"/>
                                          </p:stCondLst>
                                        </p:cTn>
                                        <p:tgtEl>
                                          <p:spTgt spid="33"/>
                                        </p:tgtEl>
                                        <p:attrNameLst>
                                          <p:attrName>style.visibility</p:attrName>
                                        </p:attrNameLst>
                                      </p:cBhvr>
                                      <p:to>
                                        <p:strVal val="hidden"/>
                                      </p:to>
                                    </p:set>
                                  </p:childTnLst>
                                </p:cTn>
                              </p:par>
                              <p:par>
                                <p:cTn id="160" presetID="42" presetClass="exit" presetSubtype="0" fill="hold" grpId="0" nodeType="withEffect">
                                  <p:stCondLst>
                                    <p:cond delay="0"/>
                                  </p:stCondLst>
                                  <p:childTnLst>
                                    <p:animEffect transition="out" filter="fade">
                                      <p:cBhvr>
                                        <p:cTn id="161" dur="1000"/>
                                        <p:tgtEl>
                                          <p:spTgt spid="34"/>
                                        </p:tgtEl>
                                      </p:cBhvr>
                                    </p:animEffect>
                                    <p:anim calcmode="lin" valueType="num">
                                      <p:cBhvr>
                                        <p:cTn id="162" dur="1000"/>
                                        <p:tgtEl>
                                          <p:spTgt spid="34"/>
                                        </p:tgtEl>
                                        <p:attrNameLst>
                                          <p:attrName>ppt_x</p:attrName>
                                        </p:attrNameLst>
                                      </p:cBhvr>
                                      <p:tavLst>
                                        <p:tav tm="0">
                                          <p:val>
                                            <p:strVal val="ppt_x"/>
                                          </p:val>
                                        </p:tav>
                                        <p:tav tm="100000">
                                          <p:val>
                                            <p:strVal val="ppt_x"/>
                                          </p:val>
                                        </p:tav>
                                      </p:tavLst>
                                    </p:anim>
                                    <p:anim calcmode="lin" valueType="num">
                                      <p:cBhvr>
                                        <p:cTn id="163" dur="1000"/>
                                        <p:tgtEl>
                                          <p:spTgt spid="34"/>
                                        </p:tgtEl>
                                        <p:attrNameLst>
                                          <p:attrName>ppt_y</p:attrName>
                                        </p:attrNameLst>
                                      </p:cBhvr>
                                      <p:tavLst>
                                        <p:tav tm="0">
                                          <p:val>
                                            <p:strVal val="ppt_y"/>
                                          </p:val>
                                        </p:tav>
                                        <p:tav tm="100000">
                                          <p:val>
                                            <p:strVal val="ppt_y+.1"/>
                                          </p:val>
                                        </p:tav>
                                      </p:tavLst>
                                    </p:anim>
                                    <p:set>
                                      <p:cBhvr>
                                        <p:cTn id="164" dur="1" fill="hold">
                                          <p:stCondLst>
                                            <p:cond delay="999"/>
                                          </p:stCondLst>
                                        </p:cTn>
                                        <p:tgtEl>
                                          <p:spTgt spid="34"/>
                                        </p:tgtEl>
                                        <p:attrNameLst>
                                          <p:attrName>style.visibility</p:attrName>
                                        </p:attrNameLst>
                                      </p:cBhvr>
                                      <p:to>
                                        <p:strVal val="hidden"/>
                                      </p:to>
                                    </p:set>
                                  </p:childTnLst>
                                </p:cTn>
                              </p:par>
                              <p:par>
                                <p:cTn id="165" presetID="42" presetClass="exit" presetSubtype="0" fill="hold" grpId="0" nodeType="withEffect">
                                  <p:stCondLst>
                                    <p:cond delay="0"/>
                                  </p:stCondLst>
                                  <p:childTnLst>
                                    <p:animEffect transition="out" filter="fade">
                                      <p:cBhvr>
                                        <p:cTn id="166" dur="1000"/>
                                        <p:tgtEl>
                                          <p:spTgt spid="35"/>
                                        </p:tgtEl>
                                      </p:cBhvr>
                                    </p:animEffect>
                                    <p:anim calcmode="lin" valueType="num">
                                      <p:cBhvr>
                                        <p:cTn id="167" dur="1000"/>
                                        <p:tgtEl>
                                          <p:spTgt spid="35"/>
                                        </p:tgtEl>
                                        <p:attrNameLst>
                                          <p:attrName>ppt_x</p:attrName>
                                        </p:attrNameLst>
                                      </p:cBhvr>
                                      <p:tavLst>
                                        <p:tav tm="0">
                                          <p:val>
                                            <p:strVal val="ppt_x"/>
                                          </p:val>
                                        </p:tav>
                                        <p:tav tm="100000">
                                          <p:val>
                                            <p:strVal val="ppt_x"/>
                                          </p:val>
                                        </p:tav>
                                      </p:tavLst>
                                    </p:anim>
                                    <p:anim calcmode="lin" valueType="num">
                                      <p:cBhvr>
                                        <p:cTn id="168" dur="1000"/>
                                        <p:tgtEl>
                                          <p:spTgt spid="35"/>
                                        </p:tgtEl>
                                        <p:attrNameLst>
                                          <p:attrName>ppt_y</p:attrName>
                                        </p:attrNameLst>
                                      </p:cBhvr>
                                      <p:tavLst>
                                        <p:tav tm="0">
                                          <p:val>
                                            <p:strVal val="ppt_y"/>
                                          </p:val>
                                        </p:tav>
                                        <p:tav tm="100000">
                                          <p:val>
                                            <p:strVal val="ppt_y+.1"/>
                                          </p:val>
                                        </p:tav>
                                      </p:tavLst>
                                    </p:anim>
                                    <p:set>
                                      <p:cBhvr>
                                        <p:cTn id="169" dur="1" fill="hold">
                                          <p:stCondLst>
                                            <p:cond delay="999"/>
                                          </p:stCondLst>
                                        </p:cTn>
                                        <p:tgtEl>
                                          <p:spTgt spid="35"/>
                                        </p:tgtEl>
                                        <p:attrNameLst>
                                          <p:attrName>style.visibility</p:attrName>
                                        </p:attrNameLst>
                                      </p:cBhvr>
                                      <p:to>
                                        <p:strVal val="hidden"/>
                                      </p:to>
                                    </p:set>
                                  </p:childTnLst>
                                </p:cTn>
                              </p:par>
                              <p:par>
                                <p:cTn id="170" presetID="42" presetClass="exit" presetSubtype="0" fill="hold" grpId="0" nodeType="withEffect">
                                  <p:stCondLst>
                                    <p:cond delay="0"/>
                                  </p:stCondLst>
                                  <p:childTnLst>
                                    <p:animEffect transition="out" filter="fade">
                                      <p:cBhvr>
                                        <p:cTn id="171" dur="1000"/>
                                        <p:tgtEl>
                                          <p:spTgt spid="36"/>
                                        </p:tgtEl>
                                      </p:cBhvr>
                                    </p:animEffect>
                                    <p:anim calcmode="lin" valueType="num">
                                      <p:cBhvr>
                                        <p:cTn id="172" dur="1000"/>
                                        <p:tgtEl>
                                          <p:spTgt spid="36"/>
                                        </p:tgtEl>
                                        <p:attrNameLst>
                                          <p:attrName>ppt_x</p:attrName>
                                        </p:attrNameLst>
                                      </p:cBhvr>
                                      <p:tavLst>
                                        <p:tav tm="0">
                                          <p:val>
                                            <p:strVal val="ppt_x"/>
                                          </p:val>
                                        </p:tav>
                                        <p:tav tm="100000">
                                          <p:val>
                                            <p:strVal val="ppt_x"/>
                                          </p:val>
                                        </p:tav>
                                      </p:tavLst>
                                    </p:anim>
                                    <p:anim calcmode="lin" valueType="num">
                                      <p:cBhvr>
                                        <p:cTn id="173" dur="1000"/>
                                        <p:tgtEl>
                                          <p:spTgt spid="36"/>
                                        </p:tgtEl>
                                        <p:attrNameLst>
                                          <p:attrName>ppt_y</p:attrName>
                                        </p:attrNameLst>
                                      </p:cBhvr>
                                      <p:tavLst>
                                        <p:tav tm="0">
                                          <p:val>
                                            <p:strVal val="ppt_y"/>
                                          </p:val>
                                        </p:tav>
                                        <p:tav tm="100000">
                                          <p:val>
                                            <p:strVal val="ppt_y+.1"/>
                                          </p:val>
                                        </p:tav>
                                      </p:tavLst>
                                    </p:anim>
                                    <p:set>
                                      <p:cBhvr>
                                        <p:cTn id="174" dur="1" fill="hold">
                                          <p:stCondLst>
                                            <p:cond delay="999"/>
                                          </p:stCondLst>
                                        </p:cTn>
                                        <p:tgtEl>
                                          <p:spTgt spid="36"/>
                                        </p:tgtEl>
                                        <p:attrNameLst>
                                          <p:attrName>style.visibility</p:attrName>
                                        </p:attrNameLst>
                                      </p:cBhvr>
                                      <p:to>
                                        <p:strVal val="hidden"/>
                                      </p:to>
                                    </p:set>
                                  </p:childTnLst>
                                </p:cTn>
                              </p:par>
                              <p:par>
                                <p:cTn id="175" presetID="42" presetClass="exit" presetSubtype="0" fill="hold" grpId="0" nodeType="withEffect">
                                  <p:stCondLst>
                                    <p:cond delay="0"/>
                                  </p:stCondLst>
                                  <p:childTnLst>
                                    <p:animEffect transition="out" filter="fade">
                                      <p:cBhvr>
                                        <p:cTn id="176" dur="1000"/>
                                        <p:tgtEl>
                                          <p:spTgt spid="37"/>
                                        </p:tgtEl>
                                      </p:cBhvr>
                                    </p:animEffect>
                                    <p:anim calcmode="lin" valueType="num">
                                      <p:cBhvr>
                                        <p:cTn id="177" dur="1000"/>
                                        <p:tgtEl>
                                          <p:spTgt spid="37"/>
                                        </p:tgtEl>
                                        <p:attrNameLst>
                                          <p:attrName>ppt_x</p:attrName>
                                        </p:attrNameLst>
                                      </p:cBhvr>
                                      <p:tavLst>
                                        <p:tav tm="0">
                                          <p:val>
                                            <p:strVal val="ppt_x"/>
                                          </p:val>
                                        </p:tav>
                                        <p:tav tm="100000">
                                          <p:val>
                                            <p:strVal val="ppt_x"/>
                                          </p:val>
                                        </p:tav>
                                      </p:tavLst>
                                    </p:anim>
                                    <p:anim calcmode="lin" valueType="num">
                                      <p:cBhvr>
                                        <p:cTn id="178" dur="1000"/>
                                        <p:tgtEl>
                                          <p:spTgt spid="37"/>
                                        </p:tgtEl>
                                        <p:attrNameLst>
                                          <p:attrName>ppt_y</p:attrName>
                                        </p:attrNameLst>
                                      </p:cBhvr>
                                      <p:tavLst>
                                        <p:tav tm="0">
                                          <p:val>
                                            <p:strVal val="ppt_y"/>
                                          </p:val>
                                        </p:tav>
                                        <p:tav tm="100000">
                                          <p:val>
                                            <p:strVal val="ppt_y+.1"/>
                                          </p:val>
                                        </p:tav>
                                      </p:tavLst>
                                    </p:anim>
                                    <p:set>
                                      <p:cBhvr>
                                        <p:cTn id="179" dur="1" fill="hold">
                                          <p:stCondLst>
                                            <p:cond delay="999"/>
                                          </p:stCondLst>
                                        </p:cTn>
                                        <p:tgtEl>
                                          <p:spTgt spid="37"/>
                                        </p:tgtEl>
                                        <p:attrNameLst>
                                          <p:attrName>style.visibility</p:attrName>
                                        </p:attrNameLst>
                                      </p:cBhvr>
                                      <p:to>
                                        <p:strVal val="hidden"/>
                                      </p:to>
                                    </p:set>
                                  </p:childTnLst>
                                </p:cTn>
                              </p:par>
                              <p:par>
                                <p:cTn id="180" presetID="42" presetClass="exit" presetSubtype="0" fill="hold" grpId="0" nodeType="withEffect">
                                  <p:stCondLst>
                                    <p:cond delay="0"/>
                                  </p:stCondLst>
                                  <p:childTnLst>
                                    <p:animEffect transition="out" filter="fade">
                                      <p:cBhvr>
                                        <p:cTn id="181" dur="1000"/>
                                        <p:tgtEl>
                                          <p:spTgt spid="38"/>
                                        </p:tgtEl>
                                      </p:cBhvr>
                                    </p:animEffect>
                                    <p:anim calcmode="lin" valueType="num">
                                      <p:cBhvr>
                                        <p:cTn id="182" dur="1000"/>
                                        <p:tgtEl>
                                          <p:spTgt spid="38"/>
                                        </p:tgtEl>
                                        <p:attrNameLst>
                                          <p:attrName>ppt_x</p:attrName>
                                        </p:attrNameLst>
                                      </p:cBhvr>
                                      <p:tavLst>
                                        <p:tav tm="0">
                                          <p:val>
                                            <p:strVal val="ppt_x"/>
                                          </p:val>
                                        </p:tav>
                                        <p:tav tm="100000">
                                          <p:val>
                                            <p:strVal val="ppt_x"/>
                                          </p:val>
                                        </p:tav>
                                      </p:tavLst>
                                    </p:anim>
                                    <p:anim calcmode="lin" valueType="num">
                                      <p:cBhvr>
                                        <p:cTn id="183" dur="1000"/>
                                        <p:tgtEl>
                                          <p:spTgt spid="38"/>
                                        </p:tgtEl>
                                        <p:attrNameLst>
                                          <p:attrName>ppt_y</p:attrName>
                                        </p:attrNameLst>
                                      </p:cBhvr>
                                      <p:tavLst>
                                        <p:tav tm="0">
                                          <p:val>
                                            <p:strVal val="ppt_y"/>
                                          </p:val>
                                        </p:tav>
                                        <p:tav tm="100000">
                                          <p:val>
                                            <p:strVal val="ppt_y+.1"/>
                                          </p:val>
                                        </p:tav>
                                      </p:tavLst>
                                    </p:anim>
                                    <p:set>
                                      <p:cBhvr>
                                        <p:cTn id="184" dur="1" fill="hold">
                                          <p:stCondLst>
                                            <p:cond delay="999"/>
                                          </p:stCondLst>
                                        </p:cTn>
                                        <p:tgtEl>
                                          <p:spTgt spid="38"/>
                                        </p:tgtEl>
                                        <p:attrNameLst>
                                          <p:attrName>style.visibility</p:attrName>
                                        </p:attrNameLst>
                                      </p:cBhvr>
                                      <p:to>
                                        <p:strVal val="hidden"/>
                                      </p:to>
                                    </p:set>
                                  </p:childTnLst>
                                </p:cTn>
                              </p:par>
                              <p:par>
                                <p:cTn id="185" presetID="42" presetClass="exit" presetSubtype="0" fill="hold" grpId="0" nodeType="withEffect">
                                  <p:stCondLst>
                                    <p:cond delay="0"/>
                                  </p:stCondLst>
                                  <p:childTnLst>
                                    <p:animEffect transition="out" filter="fade">
                                      <p:cBhvr>
                                        <p:cTn id="186" dur="1000"/>
                                        <p:tgtEl>
                                          <p:spTgt spid="39"/>
                                        </p:tgtEl>
                                      </p:cBhvr>
                                    </p:animEffect>
                                    <p:anim calcmode="lin" valueType="num">
                                      <p:cBhvr>
                                        <p:cTn id="187" dur="1000"/>
                                        <p:tgtEl>
                                          <p:spTgt spid="39"/>
                                        </p:tgtEl>
                                        <p:attrNameLst>
                                          <p:attrName>ppt_x</p:attrName>
                                        </p:attrNameLst>
                                      </p:cBhvr>
                                      <p:tavLst>
                                        <p:tav tm="0">
                                          <p:val>
                                            <p:strVal val="ppt_x"/>
                                          </p:val>
                                        </p:tav>
                                        <p:tav tm="100000">
                                          <p:val>
                                            <p:strVal val="ppt_x"/>
                                          </p:val>
                                        </p:tav>
                                      </p:tavLst>
                                    </p:anim>
                                    <p:anim calcmode="lin" valueType="num">
                                      <p:cBhvr>
                                        <p:cTn id="188" dur="1000"/>
                                        <p:tgtEl>
                                          <p:spTgt spid="39"/>
                                        </p:tgtEl>
                                        <p:attrNameLst>
                                          <p:attrName>ppt_y</p:attrName>
                                        </p:attrNameLst>
                                      </p:cBhvr>
                                      <p:tavLst>
                                        <p:tav tm="0">
                                          <p:val>
                                            <p:strVal val="ppt_y"/>
                                          </p:val>
                                        </p:tav>
                                        <p:tav tm="100000">
                                          <p:val>
                                            <p:strVal val="ppt_y+.1"/>
                                          </p:val>
                                        </p:tav>
                                      </p:tavLst>
                                    </p:anim>
                                    <p:set>
                                      <p:cBhvr>
                                        <p:cTn id="189" dur="1" fill="hold">
                                          <p:stCondLst>
                                            <p:cond delay="999"/>
                                          </p:stCondLst>
                                        </p:cTn>
                                        <p:tgtEl>
                                          <p:spTgt spid="39"/>
                                        </p:tgtEl>
                                        <p:attrNameLst>
                                          <p:attrName>style.visibility</p:attrName>
                                        </p:attrNameLst>
                                      </p:cBhvr>
                                      <p:to>
                                        <p:strVal val="hidden"/>
                                      </p:to>
                                    </p:set>
                                  </p:childTnLst>
                                </p:cTn>
                              </p:par>
                              <p:par>
                                <p:cTn id="190" presetID="42" presetClass="exit" presetSubtype="0" fill="hold" grpId="0" nodeType="withEffect">
                                  <p:stCondLst>
                                    <p:cond delay="0"/>
                                  </p:stCondLst>
                                  <p:childTnLst>
                                    <p:animEffect transition="out" filter="fade">
                                      <p:cBhvr>
                                        <p:cTn id="191" dur="1000"/>
                                        <p:tgtEl>
                                          <p:spTgt spid="40"/>
                                        </p:tgtEl>
                                      </p:cBhvr>
                                    </p:animEffect>
                                    <p:anim calcmode="lin" valueType="num">
                                      <p:cBhvr>
                                        <p:cTn id="192" dur="1000"/>
                                        <p:tgtEl>
                                          <p:spTgt spid="40"/>
                                        </p:tgtEl>
                                        <p:attrNameLst>
                                          <p:attrName>ppt_x</p:attrName>
                                        </p:attrNameLst>
                                      </p:cBhvr>
                                      <p:tavLst>
                                        <p:tav tm="0">
                                          <p:val>
                                            <p:strVal val="ppt_x"/>
                                          </p:val>
                                        </p:tav>
                                        <p:tav tm="100000">
                                          <p:val>
                                            <p:strVal val="ppt_x"/>
                                          </p:val>
                                        </p:tav>
                                      </p:tavLst>
                                    </p:anim>
                                    <p:anim calcmode="lin" valueType="num">
                                      <p:cBhvr>
                                        <p:cTn id="193" dur="1000"/>
                                        <p:tgtEl>
                                          <p:spTgt spid="40"/>
                                        </p:tgtEl>
                                        <p:attrNameLst>
                                          <p:attrName>ppt_y</p:attrName>
                                        </p:attrNameLst>
                                      </p:cBhvr>
                                      <p:tavLst>
                                        <p:tav tm="0">
                                          <p:val>
                                            <p:strVal val="ppt_y"/>
                                          </p:val>
                                        </p:tav>
                                        <p:tav tm="100000">
                                          <p:val>
                                            <p:strVal val="ppt_y+.1"/>
                                          </p:val>
                                        </p:tav>
                                      </p:tavLst>
                                    </p:anim>
                                    <p:set>
                                      <p:cBhvr>
                                        <p:cTn id="194" dur="1" fill="hold">
                                          <p:stCondLst>
                                            <p:cond delay="999"/>
                                          </p:stCondLst>
                                        </p:cTn>
                                        <p:tgtEl>
                                          <p:spTgt spid="40"/>
                                        </p:tgtEl>
                                        <p:attrNameLst>
                                          <p:attrName>style.visibility</p:attrName>
                                        </p:attrNameLst>
                                      </p:cBhvr>
                                      <p:to>
                                        <p:strVal val="hidden"/>
                                      </p:to>
                                    </p:set>
                                  </p:childTnLst>
                                </p:cTn>
                              </p:par>
                              <p:par>
                                <p:cTn id="195" presetID="42" presetClass="exit" presetSubtype="0" fill="hold" grpId="0" nodeType="withEffect">
                                  <p:stCondLst>
                                    <p:cond delay="0"/>
                                  </p:stCondLst>
                                  <p:childTnLst>
                                    <p:animEffect transition="out" filter="fade">
                                      <p:cBhvr>
                                        <p:cTn id="196" dur="1000"/>
                                        <p:tgtEl>
                                          <p:spTgt spid="41"/>
                                        </p:tgtEl>
                                      </p:cBhvr>
                                    </p:animEffect>
                                    <p:anim calcmode="lin" valueType="num">
                                      <p:cBhvr>
                                        <p:cTn id="197" dur="1000"/>
                                        <p:tgtEl>
                                          <p:spTgt spid="41"/>
                                        </p:tgtEl>
                                        <p:attrNameLst>
                                          <p:attrName>ppt_x</p:attrName>
                                        </p:attrNameLst>
                                      </p:cBhvr>
                                      <p:tavLst>
                                        <p:tav tm="0">
                                          <p:val>
                                            <p:strVal val="ppt_x"/>
                                          </p:val>
                                        </p:tav>
                                        <p:tav tm="100000">
                                          <p:val>
                                            <p:strVal val="ppt_x"/>
                                          </p:val>
                                        </p:tav>
                                      </p:tavLst>
                                    </p:anim>
                                    <p:anim calcmode="lin" valueType="num">
                                      <p:cBhvr>
                                        <p:cTn id="198" dur="1000"/>
                                        <p:tgtEl>
                                          <p:spTgt spid="41"/>
                                        </p:tgtEl>
                                        <p:attrNameLst>
                                          <p:attrName>ppt_y</p:attrName>
                                        </p:attrNameLst>
                                      </p:cBhvr>
                                      <p:tavLst>
                                        <p:tav tm="0">
                                          <p:val>
                                            <p:strVal val="ppt_y"/>
                                          </p:val>
                                        </p:tav>
                                        <p:tav tm="100000">
                                          <p:val>
                                            <p:strVal val="ppt_y+.1"/>
                                          </p:val>
                                        </p:tav>
                                      </p:tavLst>
                                    </p:anim>
                                    <p:set>
                                      <p:cBhvr>
                                        <p:cTn id="199" dur="1" fill="hold">
                                          <p:stCondLst>
                                            <p:cond delay="999"/>
                                          </p:stCondLst>
                                        </p:cTn>
                                        <p:tgtEl>
                                          <p:spTgt spid="41"/>
                                        </p:tgtEl>
                                        <p:attrNameLst>
                                          <p:attrName>style.visibility</p:attrName>
                                        </p:attrNameLst>
                                      </p:cBhvr>
                                      <p:to>
                                        <p:strVal val="hidden"/>
                                      </p:to>
                                    </p:set>
                                  </p:childTnLst>
                                </p:cTn>
                              </p:par>
                              <p:par>
                                <p:cTn id="200" presetID="42" presetClass="exit" presetSubtype="0" fill="hold" grpId="0" nodeType="withEffect">
                                  <p:stCondLst>
                                    <p:cond delay="0"/>
                                  </p:stCondLst>
                                  <p:childTnLst>
                                    <p:animEffect transition="out" filter="fade">
                                      <p:cBhvr>
                                        <p:cTn id="201" dur="1000"/>
                                        <p:tgtEl>
                                          <p:spTgt spid="42"/>
                                        </p:tgtEl>
                                      </p:cBhvr>
                                    </p:animEffect>
                                    <p:anim calcmode="lin" valueType="num">
                                      <p:cBhvr>
                                        <p:cTn id="202" dur="1000"/>
                                        <p:tgtEl>
                                          <p:spTgt spid="42"/>
                                        </p:tgtEl>
                                        <p:attrNameLst>
                                          <p:attrName>ppt_x</p:attrName>
                                        </p:attrNameLst>
                                      </p:cBhvr>
                                      <p:tavLst>
                                        <p:tav tm="0">
                                          <p:val>
                                            <p:strVal val="ppt_x"/>
                                          </p:val>
                                        </p:tav>
                                        <p:tav tm="100000">
                                          <p:val>
                                            <p:strVal val="ppt_x"/>
                                          </p:val>
                                        </p:tav>
                                      </p:tavLst>
                                    </p:anim>
                                    <p:anim calcmode="lin" valueType="num">
                                      <p:cBhvr>
                                        <p:cTn id="203" dur="1000"/>
                                        <p:tgtEl>
                                          <p:spTgt spid="42"/>
                                        </p:tgtEl>
                                        <p:attrNameLst>
                                          <p:attrName>ppt_y</p:attrName>
                                        </p:attrNameLst>
                                      </p:cBhvr>
                                      <p:tavLst>
                                        <p:tav tm="0">
                                          <p:val>
                                            <p:strVal val="ppt_y"/>
                                          </p:val>
                                        </p:tav>
                                        <p:tav tm="100000">
                                          <p:val>
                                            <p:strVal val="ppt_y+.1"/>
                                          </p:val>
                                        </p:tav>
                                      </p:tavLst>
                                    </p:anim>
                                    <p:set>
                                      <p:cBhvr>
                                        <p:cTn id="204" dur="1" fill="hold">
                                          <p:stCondLst>
                                            <p:cond delay="999"/>
                                          </p:stCondLst>
                                        </p:cTn>
                                        <p:tgtEl>
                                          <p:spTgt spid="42"/>
                                        </p:tgtEl>
                                        <p:attrNameLst>
                                          <p:attrName>style.visibility</p:attrName>
                                        </p:attrNameLst>
                                      </p:cBhvr>
                                      <p:to>
                                        <p:strVal val="hidden"/>
                                      </p:to>
                                    </p:set>
                                  </p:childTnLst>
                                </p:cTn>
                              </p:par>
                              <p:par>
                                <p:cTn id="205" presetID="42" presetClass="exit" presetSubtype="0" fill="hold" grpId="0" nodeType="withEffect">
                                  <p:stCondLst>
                                    <p:cond delay="0"/>
                                  </p:stCondLst>
                                  <p:childTnLst>
                                    <p:animEffect transition="out" filter="fade">
                                      <p:cBhvr>
                                        <p:cTn id="206" dur="1000"/>
                                        <p:tgtEl>
                                          <p:spTgt spid="43"/>
                                        </p:tgtEl>
                                      </p:cBhvr>
                                    </p:animEffect>
                                    <p:anim calcmode="lin" valueType="num">
                                      <p:cBhvr>
                                        <p:cTn id="207" dur="1000"/>
                                        <p:tgtEl>
                                          <p:spTgt spid="43"/>
                                        </p:tgtEl>
                                        <p:attrNameLst>
                                          <p:attrName>ppt_x</p:attrName>
                                        </p:attrNameLst>
                                      </p:cBhvr>
                                      <p:tavLst>
                                        <p:tav tm="0">
                                          <p:val>
                                            <p:strVal val="ppt_x"/>
                                          </p:val>
                                        </p:tav>
                                        <p:tav tm="100000">
                                          <p:val>
                                            <p:strVal val="ppt_x"/>
                                          </p:val>
                                        </p:tav>
                                      </p:tavLst>
                                    </p:anim>
                                    <p:anim calcmode="lin" valueType="num">
                                      <p:cBhvr>
                                        <p:cTn id="208" dur="1000"/>
                                        <p:tgtEl>
                                          <p:spTgt spid="43"/>
                                        </p:tgtEl>
                                        <p:attrNameLst>
                                          <p:attrName>ppt_y</p:attrName>
                                        </p:attrNameLst>
                                      </p:cBhvr>
                                      <p:tavLst>
                                        <p:tav tm="0">
                                          <p:val>
                                            <p:strVal val="ppt_y"/>
                                          </p:val>
                                        </p:tav>
                                        <p:tav tm="100000">
                                          <p:val>
                                            <p:strVal val="ppt_y+.1"/>
                                          </p:val>
                                        </p:tav>
                                      </p:tavLst>
                                    </p:anim>
                                    <p:set>
                                      <p:cBhvr>
                                        <p:cTn id="209" dur="1" fill="hold">
                                          <p:stCondLst>
                                            <p:cond delay="999"/>
                                          </p:stCondLst>
                                        </p:cTn>
                                        <p:tgtEl>
                                          <p:spTgt spid="43"/>
                                        </p:tgtEl>
                                        <p:attrNameLst>
                                          <p:attrName>style.visibility</p:attrName>
                                        </p:attrNameLst>
                                      </p:cBhvr>
                                      <p:to>
                                        <p:strVal val="hidden"/>
                                      </p:to>
                                    </p:set>
                                  </p:childTnLst>
                                </p:cTn>
                              </p:par>
                              <p:par>
                                <p:cTn id="210" presetID="42" presetClass="exit" presetSubtype="0" fill="hold" grpId="0" nodeType="withEffect">
                                  <p:stCondLst>
                                    <p:cond delay="0"/>
                                  </p:stCondLst>
                                  <p:childTnLst>
                                    <p:animEffect transition="out" filter="fade">
                                      <p:cBhvr>
                                        <p:cTn id="211" dur="1000"/>
                                        <p:tgtEl>
                                          <p:spTgt spid="44"/>
                                        </p:tgtEl>
                                      </p:cBhvr>
                                    </p:animEffect>
                                    <p:anim calcmode="lin" valueType="num">
                                      <p:cBhvr>
                                        <p:cTn id="212" dur="1000"/>
                                        <p:tgtEl>
                                          <p:spTgt spid="44"/>
                                        </p:tgtEl>
                                        <p:attrNameLst>
                                          <p:attrName>ppt_x</p:attrName>
                                        </p:attrNameLst>
                                      </p:cBhvr>
                                      <p:tavLst>
                                        <p:tav tm="0">
                                          <p:val>
                                            <p:strVal val="ppt_x"/>
                                          </p:val>
                                        </p:tav>
                                        <p:tav tm="100000">
                                          <p:val>
                                            <p:strVal val="ppt_x"/>
                                          </p:val>
                                        </p:tav>
                                      </p:tavLst>
                                    </p:anim>
                                    <p:anim calcmode="lin" valueType="num">
                                      <p:cBhvr>
                                        <p:cTn id="213" dur="1000"/>
                                        <p:tgtEl>
                                          <p:spTgt spid="44"/>
                                        </p:tgtEl>
                                        <p:attrNameLst>
                                          <p:attrName>ppt_y</p:attrName>
                                        </p:attrNameLst>
                                      </p:cBhvr>
                                      <p:tavLst>
                                        <p:tav tm="0">
                                          <p:val>
                                            <p:strVal val="ppt_y"/>
                                          </p:val>
                                        </p:tav>
                                        <p:tav tm="100000">
                                          <p:val>
                                            <p:strVal val="ppt_y+.1"/>
                                          </p:val>
                                        </p:tav>
                                      </p:tavLst>
                                    </p:anim>
                                    <p:set>
                                      <p:cBhvr>
                                        <p:cTn id="214" dur="1" fill="hold">
                                          <p:stCondLst>
                                            <p:cond delay="999"/>
                                          </p:stCondLst>
                                        </p:cTn>
                                        <p:tgtEl>
                                          <p:spTgt spid="44"/>
                                        </p:tgtEl>
                                        <p:attrNameLst>
                                          <p:attrName>style.visibility</p:attrName>
                                        </p:attrNameLst>
                                      </p:cBhvr>
                                      <p:to>
                                        <p:strVal val="hidden"/>
                                      </p:to>
                                    </p:set>
                                  </p:childTnLst>
                                </p:cTn>
                              </p:par>
                              <p:par>
                                <p:cTn id="215" presetID="42" presetClass="exit" presetSubtype="0" fill="hold" grpId="0" nodeType="withEffect">
                                  <p:stCondLst>
                                    <p:cond delay="0"/>
                                  </p:stCondLst>
                                  <p:childTnLst>
                                    <p:animEffect transition="out" filter="fade">
                                      <p:cBhvr>
                                        <p:cTn id="216" dur="1000"/>
                                        <p:tgtEl>
                                          <p:spTgt spid="45"/>
                                        </p:tgtEl>
                                      </p:cBhvr>
                                    </p:animEffect>
                                    <p:anim calcmode="lin" valueType="num">
                                      <p:cBhvr>
                                        <p:cTn id="217" dur="1000"/>
                                        <p:tgtEl>
                                          <p:spTgt spid="45"/>
                                        </p:tgtEl>
                                        <p:attrNameLst>
                                          <p:attrName>ppt_x</p:attrName>
                                        </p:attrNameLst>
                                      </p:cBhvr>
                                      <p:tavLst>
                                        <p:tav tm="0">
                                          <p:val>
                                            <p:strVal val="ppt_x"/>
                                          </p:val>
                                        </p:tav>
                                        <p:tav tm="100000">
                                          <p:val>
                                            <p:strVal val="ppt_x"/>
                                          </p:val>
                                        </p:tav>
                                      </p:tavLst>
                                    </p:anim>
                                    <p:anim calcmode="lin" valueType="num">
                                      <p:cBhvr>
                                        <p:cTn id="218" dur="1000"/>
                                        <p:tgtEl>
                                          <p:spTgt spid="45"/>
                                        </p:tgtEl>
                                        <p:attrNameLst>
                                          <p:attrName>ppt_y</p:attrName>
                                        </p:attrNameLst>
                                      </p:cBhvr>
                                      <p:tavLst>
                                        <p:tav tm="0">
                                          <p:val>
                                            <p:strVal val="ppt_y"/>
                                          </p:val>
                                        </p:tav>
                                        <p:tav tm="100000">
                                          <p:val>
                                            <p:strVal val="ppt_y+.1"/>
                                          </p:val>
                                        </p:tav>
                                      </p:tavLst>
                                    </p:anim>
                                    <p:set>
                                      <p:cBhvr>
                                        <p:cTn id="219" dur="1" fill="hold">
                                          <p:stCondLst>
                                            <p:cond delay="999"/>
                                          </p:stCondLst>
                                        </p:cTn>
                                        <p:tgtEl>
                                          <p:spTgt spid="45"/>
                                        </p:tgtEl>
                                        <p:attrNameLst>
                                          <p:attrName>style.visibility</p:attrName>
                                        </p:attrNameLst>
                                      </p:cBhvr>
                                      <p:to>
                                        <p:strVal val="hidden"/>
                                      </p:to>
                                    </p:set>
                                  </p:childTnLst>
                                </p:cTn>
                              </p:par>
                              <p:par>
                                <p:cTn id="220" presetID="42" presetClass="exit" presetSubtype="0" fill="hold" grpId="0" nodeType="withEffect">
                                  <p:stCondLst>
                                    <p:cond delay="0"/>
                                  </p:stCondLst>
                                  <p:childTnLst>
                                    <p:animEffect transition="out" filter="fade">
                                      <p:cBhvr>
                                        <p:cTn id="221" dur="1000"/>
                                        <p:tgtEl>
                                          <p:spTgt spid="46"/>
                                        </p:tgtEl>
                                      </p:cBhvr>
                                    </p:animEffect>
                                    <p:anim calcmode="lin" valueType="num">
                                      <p:cBhvr>
                                        <p:cTn id="222" dur="1000"/>
                                        <p:tgtEl>
                                          <p:spTgt spid="46"/>
                                        </p:tgtEl>
                                        <p:attrNameLst>
                                          <p:attrName>ppt_x</p:attrName>
                                        </p:attrNameLst>
                                      </p:cBhvr>
                                      <p:tavLst>
                                        <p:tav tm="0">
                                          <p:val>
                                            <p:strVal val="ppt_x"/>
                                          </p:val>
                                        </p:tav>
                                        <p:tav tm="100000">
                                          <p:val>
                                            <p:strVal val="ppt_x"/>
                                          </p:val>
                                        </p:tav>
                                      </p:tavLst>
                                    </p:anim>
                                    <p:anim calcmode="lin" valueType="num">
                                      <p:cBhvr>
                                        <p:cTn id="223" dur="1000"/>
                                        <p:tgtEl>
                                          <p:spTgt spid="46"/>
                                        </p:tgtEl>
                                        <p:attrNameLst>
                                          <p:attrName>ppt_y</p:attrName>
                                        </p:attrNameLst>
                                      </p:cBhvr>
                                      <p:tavLst>
                                        <p:tav tm="0">
                                          <p:val>
                                            <p:strVal val="ppt_y"/>
                                          </p:val>
                                        </p:tav>
                                        <p:tav tm="100000">
                                          <p:val>
                                            <p:strVal val="ppt_y+.1"/>
                                          </p:val>
                                        </p:tav>
                                      </p:tavLst>
                                    </p:anim>
                                    <p:set>
                                      <p:cBhvr>
                                        <p:cTn id="224" dur="1" fill="hold">
                                          <p:stCondLst>
                                            <p:cond delay="999"/>
                                          </p:stCondLst>
                                        </p:cTn>
                                        <p:tgtEl>
                                          <p:spTgt spid="46"/>
                                        </p:tgtEl>
                                        <p:attrNameLst>
                                          <p:attrName>style.visibility</p:attrName>
                                        </p:attrNameLst>
                                      </p:cBhvr>
                                      <p:to>
                                        <p:strVal val="hidden"/>
                                      </p:to>
                                    </p:set>
                                  </p:childTnLst>
                                </p:cTn>
                              </p:par>
                              <p:par>
                                <p:cTn id="225" presetID="42" presetClass="exit" presetSubtype="0" fill="hold" grpId="0" nodeType="withEffect">
                                  <p:stCondLst>
                                    <p:cond delay="0"/>
                                  </p:stCondLst>
                                  <p:childTnLst>
                                    <p:animEffect transition="out" filter="fade">
                                      <p:cBhvr>
                                        <p:cTn id="226" dur="1000"/>
                                        <p:tgtEl>
                                          <p:spTgt spid="47"/>
                                        </p:tgtEl>
                                      </p:cBhvr>
                                    </p:animEffect>
                                    <p:anim calcmode="lin" valueType="num">
                                      <p:cBhvr>
                                        <p:cTn id="227" dur="1000"/>
                                        <p:tgtEl>
                                          <p:spTgt spid="47"/>
                                        </p:tgtEl>
                                        <p:attrNameLst>
                                          <p:attrName>ppt_x</p:attrName>
                                        </p:attrNameLst>
                                      </p:cBhvr>
                                      <p:tavLst>
                                        <p:tav tm="0">
                                          <p:val>
                                            <p:strVal val="ppt_x"/>
                                          </p:val>
                                        </p:tav>
                                        <p:tav tm="100000">
                                          <p:val>
                                            <p:strVal val="ppt_x"/>
                                          </p:val>
                                        </p:tav>
                                      </p:tavLst>
                                    </p:anim>
                                    <p:anim calcmode="lin" valueType="num">
                                      <p:cBhvr>
                                        <p:cTn id="228" dur="1000"/>
                                        <p:tgtEl>
                                          <p:spTgt spid="47"/>
                                        </p:tgtEl>
                                        <p:attrNameLst>
                                          <p:attrName>ppt_y</p:attrName>
                                        </p:attrNameLst>
                                      </p:cBhvr>
                                      <p:tavLst>
                                        <p:tav tm="0">
                                          <p:val>
                                            <p:strVal val="ppt_y"/>
                                          </p:val>
                                        </p:tav>
                                        <p:tav tm="100000">
                                          <p:val>
                                            <p:strVal val="ppt_y+.1"/>
                                          </p:val>
                                        </p:tav>
                                      </p:tavLst>
                                    </p:anim>
                                    <p:set>
                                      <p:cBhvr>
                                        <p:cTn id="229" dur="1" fill="hold">
                                          <p:stCondLst>
                                            <p:cond delay="999"/>
                                          </p:stCondLst>
                                        </p:cTn>
                                        <p:tgtEl>
                                          <p:spTgt spid="47"/>
                                        </p:tgtEl>
                                        <p:attrNameLst>
                                          <p:attrName>style.visibility</p:attrName>
                                        </p:attrNameLst>
                                      </p:cBhvr>
                                      <p:to>
                                        <p:strVal val="hidden"/>
                                      </p:to>
                                    </p:set>
                                  </p:childTnLst>
                                </p:cTn>
                              </p:par>
                              <p:par>
                                <p:cTn id="230" presetID="42" presetClass="exit" presetSubtype="0" fill="hold" grpId="0" nodeType="withEffect">
                                  <p:stCondLst>
                                    <p:cond delay="0"/>
                                  </p:stCondLst>
                                  <p:childTnLst>
                                    <p:animEffect transition="out" filter="fade">
                                      <p:cBhvr>
                                        <p:cTn id="231" dur="1000"/>
                                        <p:tgtEl>
                                          <p:spTgt spid="48"/>
                                        </p:tgtEl>
                                      </p:cBhvr>
                                    </p:animEffect>
                                    <p:anim calcmode="lin" valueType="num">
                                      <p:cBhvr>
                                        <p:cTn id="232" dur="1000"/>
                                        <p:tgtEl>
                                          <p:spTgt spid="48"/>
                                        </p:tgtEl>
                                        <p:attrNameLst>
                                          <p:attrName>ppt_x</p:attrName>
                                        </p:attrNameLst>
                                      </p:cBhvr>
                                      <p:tavLst>
                                        <p:tav tm="0">
                                          <p:val>
                                            <p:strVal val="ppt_x"/>
                                          </p:val>
                                        </p:tav>
                                        <p:tav tm="100000">
                                          <p:val>
                                            <p:strVal val="ppt_x"/>
                                          </p:val>
                                        </p:tav>
                                      </p:tavLst>
                                    </p:anim>
                                    <p:anim calcmode="lin" valueType="num">
                                      <p:cBhvr>
                                        <p:cTn id="233" dur="1000"/>
                                        <p:tgtEl>
                                          <p:spTgt spid="48"/>
                                        </p:tgtEl>
                                        <p:attrNameLst>
                                          <p:attrName>ppt_y</p:attrName>
                                        </p:attrNameLst>
                                      </p:cBhvr>
                                      <p:tavLst>
                                        <p:tav tm="0">
                                          <p:val>
                                            <p:strVal val="ppt_y"/>
                                          </p:val>
                                        </p:tav>
                                        <p:tav tm="100000">
                                          <p:val>
                                            <p:strVal val="ppt_y+.1"/>
                                          </p:val>
                                        </p:tav>
                                      </p:tavLst>
                                    </p:anim>
                                    <p:set>
                                      <p:cBhvr>
                                        <p:cTn id="234" dur="1" fill="hold">
                                          <p:stCondLst>
                                            <p:cond delay="999"/>
                                          </p:stCondLst>
                                        </p:cTn>
                                        <p:tgtEl>
                                          <p:spTgt spid="48"/>
                                        </p:tgtEl>
                                        <p:attrNameLst>
                                          <p:attrName>style.visibility</p:attrName>
                                        </p:attrNameLst>
                                      </p:cBhvr>
                                      <p:to>
                                        <p:strVal val="hidden"/>
                                      </p:to>
                                    </p:set>
                                  </p:childTnLst>
                                </p:cTn>
                              </p:par>
                              <p:par>
                                <p:cTn id="235" presetID="42" presetClass="exit" presetSubtype="0" fill="hold" grpId="0" nodeType="withEffect">
                                  <p:stCondLst>
                                    <p:cond delay="0"/>
                                  </p:stCondLst>
                                  <p:childTnLst>
                                    <p:animEffect transition="out" filter="fade">
                                      <p:cBhvr>
                                        <p:cTn id="236" dur="1000"/>
                                        <p:tgtEl>
                                          <p:spTgt spid="49"/>
                                        </p:tgtEl>
                                      </p:cBhvr>
                                    </p:animEffect>
                                    <p:anim calcmode="lin" valueType="num">
                                      <p:cBhvr>
                                        <p:cTn id="237" dur="1000"/>
                                        <p:tgtEl>
                                          <p:spTgt spid="49"/>
                                        </p:tgtEl>
                                        <p:attrNameLst>
                                          <p:attrName>ppt_x</p:attrName>
                                        </p:attrNameLst>
                                      </p:cBhvr>
                                      <p:tavLst>
                                        <p:tav tm="0">
                                          <p:val>
                                            <p:strVal val="ppt_x"/>
                                          </p:val>
                                        </p:tav>
                                        <p:tav tm="100000">
                                          <p:val>
                                            <p:strVal val="ppt_x"/>
                                          </p:val>
                                        </p:tav>
                                      </p:tavLst>
                                    </p:anim>
                                    <p:anim calcmode="lin" valueType="num">
                                      <p:cBhvr>
                                        <p:cTn id="238" dur="1000"/>
                                        <p:tgtEl>
                                          <p:spTgt spid="49"/>
                                        </p:tgtEl>
                                        <p:attrNameLst>
                                          <p:attrName>ppt_y</p:attrName>
                                        </p:attrNameLst>
                                      </p:cBhvr>
                                      <p:tavLst>
                                        <p:tav tm="0">
                                          <p:val>
                                            <p:strVal val="ppt_y"/>
                                          </p:val>
                                        </p:tav>
                                        <p:tav tm="100000">
                                          <p:val>
                                            <p:strVal val="ppt_y+.1"/>
                                          </p:val>
                                        </p:tav>
                                      </p:tavLst>
                                    </p:anim>
                                    <p:set>
                                      <p:cBhvr>
                                        <p:cTn id="239" dur="1" fill="hold">
                                          <p:stCondLst>
                                            <p:cond delay="999"/>
                                          </p:stCondLst>
                                        </p:cTn>
                                        <p:tgtEl>
                                          <p:spTgt spid="49"/>
                                        </p:tgtEl>
                                        <p:attrNameLst>
                                          <p:attrName>style.visibility</p:attrName>
                                        </p:attrNameLst>
                                      </p:cBhvr>
                                      <p:to>
                                        <p:strVal val="hidden"/>
                                      </p:to>
                                    </p:set>
                                  </p:childTnLst>
                                </p:cTn>
                              </p:par>
                              <p:par>
                                <p:cTn id="240" presetID="42" presetClass="exit" presetSubtype="0" fill="hold" grpId="0" nodeType="withEffect">
                                  <p:stCondLst>
                                    <p:cond delay="0"/>
                                  </p:stCondLst>
                                  <p:childTnLst>
                                    <p:animEffect transition="out" filter="fade">
                                      <p:cBhvr>
                                        <p:cTn id="241" dur="1000"/>
                                        <p:tgtEl>
                                          <p:spTgt spid="50"/>
                                        </p:tgtEl>
                                      </p:cBhvr>
                                    </p:animEffect>
                                    <p:anim calcmode="lin" valueType="num">
                                      <p:cBhvr>
                                        <p:cTn id="242" dur="1000"/>
                                        <p:tgtEl>
                                          <p:spTgt spid="50"/>
                                        </p:tgtEl>
                                        <p:attrNameLst>
                                          <p:attrName>ppt_x</p:attrName>
                                        </p:attrNameLst>
                                      </p:cBhvr>
                                      <p:tavLst>
                                        <p:tav tm="0">
                                          <p:val>
                                            <p:strVal val="ppt_x"/>
                                          </p:val>
                                        </p:tav>
                                        <p:tav tm="100000">
                                          <p:val>
                                            <p:strVal val="ppt_x"/>
                                          </p:val>
                                        </p:tav>
                                      </p:tavLst>
                                    </p:anim>
                                    <p:anim calcmode="lin" valueType="num">
                                      <p:cBhvr>
                                        <p:cTn id="243" dur="1000"/>
                                        <p:tgtEl>
                                          <p:spTgt spid="50"/>
                                        </p:tgtEl>
                                        <p:attrNameLst>
                                          <p:attrName>ppt_y</p:attrName>
                                        </p:attrNameLst>
                                      </p:cBhvr>
                                      <p:tavLst>
                                        <p:tav tm="0">
                                          <p:val>
                                            <p:strVal val="ppt_y"/>
                                          </p:val>
                                        </p:tav>
                                        <p:tav tm="100000">
                                          <p:val>
                                            <p:strVal val="ppt_y+.1"/>
                                          </p:val>
                                        </p:tav>
                                      </p:tavLst>
                                    </p:anim>
                                    <p:set>
                                      <p:cBhvr>
                                        <p:cTn id="244" dur="1" fill="hold">
                                          <p:stCondLst>
                                            <p:cond delay="999"/>
                                          </p:stCondLst>
                                        </p:cTn>
                                        <p:tgtEl>
                                          <p:spTgt spid="50"/>
                                        </p:tgtEl>
                                        <p:attrNameLst>
                                          <p:attrName>style.visibility</p:attrName>
                                        </p:attrNameLst>
                                      </p:cBhvr>
                                      <p:to>
                                        <p:strVal val="hidden"/>
                                      </p:to>
                                    </p:set>
                                  </p:childTnLst>
                                </p:cTn>
                              </p:par>
                              <p:par>
                                <p:cTn id="245" presetID="42" presetClass="exit" presetSubtype="0" fill="hold" grpId="0" nodeType="withEffect">
                                  <p:stCondLst>
                                    <p:cond delay="0"/>
                                  </p:stCondLst>
                                  <p:childTnLst>
                                    <p:animEffect transition="out" filter="fade">
                                      <p:cBhvr>
                                        <p:cTn id="246" dur="1000"/>
                                        <p:tgtEl>
                                          <p:spTgt spid="51"/>
                                        </p:tgtEl>
                                      </p:cBhvr>
                                    </p:animEffect>
                                    <p:anim calcmode="lin" valueType="num">
                                      <p:cBhvr>
                                        <p:cTn id="247" dur="1000"/>
                                        <p:tgtEl>
                                          <p:spTgt spid="51"/>
                                        </p:tgtEl>
                                        <p:attrNameLst>
                                          <p:attrName>ppt_x</p:attrName>
                                        </p:attrNameLst>
                                      </p:cBhvr>
                                      <p:tavLst>
                                        <p:tav tm="0">
                                          <p:val>
                                            <p:strVal val="ppt_x"/>
                                          </p:val>
                                        </p:tav>
                                        <p:tav tm="100000">
                                          <p:val>
                                            <p:strVal val="ppt_x"/>
                                          </p:val>
                                        </p:tav>
                                      </p:tavLst>
                                    </p:anim>
                                    <p:anim calcmode="lin" valueType="num">
                                      <p:cBhvr>
                                        <p:cTn id="248" dur="1000"/>
                                        <p:tgtEl>
                                          <p:spTgt spid="51"/>
                                        </p:tgtEl>
                                        <p:attrNameLst>
                                          <p:attrName>ppt_y</p:attrName>
                                        </p:attrNameLst>
                                      </p:cBhvr>
                                      <p:tavLst>
                                        <p:tav tm="0">
                                          <p:val>
                                            <p:strVal val="ppt_y"/>
                                          </p:val>
                                        </p:tav>
                                        <p:tav tm="100000">
                                          <p:val>
                                            <p:strVal val="ppt_y+.1"/>
                                          </p:val>
                                        </p:tav>
                                      </p:tavLst>
                                    </p:anim>
                                    <p:set>
                                      <p:cBhvr>
                                        <p:cTn id="249" dur="1" fill="hold">
                                          <p:stCondLst>
                                            <p:cond delay="999"/>
                                          </p:stCondLst>
                                        </p:cTn>
                                        <p:tgtEl>
                                          <p:spTgt spid="51"/>
                                        </p:tgtEl>
                                        <p:attrNameLst>
                                          <p:attrName>style.visibility</p:attrName>
                                        </p:attrNameLst>
                                      </p:cBhvr>
                                      <p:to>
                                        <p:strVal val="hidden"/>
                                      </p:to>
                                    </p:set>
                                  </p:childTnLst>
                                </p:cTn>
                              </p:par>
                              <p:par>
                                <p:cTn id="250" presetID="42" presetClass="exit" presetSubtype="0" fill="hold" grpId="0" nodeType="withEffect">
                                  <p:stCondLst>
                                    <p:cond delay="0"/>
                                  </p:stCondLst>
                                  <p:childTnLst>
                                    <p:animEffect transition="out" filter="fade">
                                      <p:cBhvr>
                                        <p:cTn id="251" dur="1000"/>
                                        <p:tgtEl>
                                          <p:spTgt spid="52"/>
                                        </p:tgtEl>
                                      </p:cBhvr>
                                    </p:animEffect>
                                    <p:anim calcmode="lin" valueType="num">
                                      <p:cBhvr>
                                        <p:cTn id="252" dur="1000"/>
                                        <p:tgtEl>
                                          <p:spTgt spid="52"/>
                                        </p:tgtEl>
                                        <p:attrNameLst>
                                          <p:attrName>ppt_x</p:attrName>
                                        </p:attrNameLst>
                                      </p:cBhvr>
                                      <p:tavLst>
                                        <p:tav tm="0">
                                          <p:val>
                                            <p:strVal val="ppt_x"/>
                                          </p:val>
                                        </p:tav>
                                        <p:tav tm="100000">
                                          <p:val>
                                            <p:strVal val="ppt_x"/>
                                          </p:val>
                                        </p:tav>
                                      </p:tavLst>
                                    </p:anim>
                                    <p:anim calcmode="lin" valueType="num">
                                      <p:cBhvr>
                                        <p:cTn id="253" dur="1000"/>
                                        <p:tgtEl>
                                          <p:spTgt spid="52"/>
                                        </p:tgtEl>
                                        <p:attrNameLst>
                                          <p:attrName>ppt_y</p:attrName>
                                        </p:attrNameLst>
                                      </p:cBhvr>
                                      <p:tavLst>
                                        <p:tav tm="0">
                                          <p:val>
                                            <p:strVal val="ppt_y"/>
                                          </p:val>
                                        </p:tav>
                                        <p:tav tm="100000">
                                          <p:val>
                                            <p:strVal val="ppt_y+.1"/>
                                          </p:val>
                                        </p:tav>
                                      </p:tavLst>
                                    </p:anim>
                                    <p:set>
                                      <p:cBhvr>
                                        <p:cTn id="254" dur="1" fill="hold">
                                          <p:stCondLst>
                                            <p:cond delay="999"/>
                                          </p:stCondLst>
                                        </p:cTn>
                                        <p:tgtEl>
                                          <p:spTgt spid="52"/>
                                        </p:tgtEl>
                                        <p:attrNameLst>
                                          <p:attrName>style.visibility</p:attrName>
                                        </p:attrNameLst>
                                      </p:cBhvr>
                                      <p:to>
                                        <p:strVal val="hidden"/>
                                      </p:to>
                                    </p:set>
                                  </p:childTnLst>
                                </p:cTn>
                              </p:par>
                              <p:par>
                                <p:cTn id="255" presetID="42" presetClass="exit" presetSubtype="0" fill="hold" grpId="0" nodeType="withEffect">
                                  <p:stCondLst>
                                    <p:cond delay="0"/>
                                  </p:stCondLst>
                                  <p:childTnLst>
                                    <p:animEffect transition="out" filter="fade">
                                      <p:cBhvr>
                                        <p:cTn id="256" dur="1000"/>
                                        <p:tgtEl>
                                          <p:spTgt spid="53"/>
                                        </p:tgtEl>
                                      </p:cBhvr>
                                    </p:animEffect>
                                    <p:anim calcmode="lin" valueType="num">
                                      <p:cBhvr>
                                        <p:cTn id="257" dur="1000"/>
                                        <p:tgtEl>
                                          <p:spTgt spid="53"/>
                                        </p:tgtEl>
                                        <p:attrNameLst>
                                          <p:attrName>ppt_x</p:attrName>
                                        </p:attrNameLst>
                                      </p:cBhvr>
                                      <p:tavLst>
                                        <p:tav tm="0">
                                          <p:val>
                                            <p:strVal val="ppt_x"/>
                                          </p:val>
                                        </p:tav>
                                        <p:tav tm="100000">
                                          <p:val>
                                            <p:strVal val="ppt_x"/>
                                          </p:val>
                                        </p:tav>
                                      </p:tavLst>
                                    </p:anim>
                                    <p:anim calcmode="lin" valueType="num">
                                      <p:cBhvr>
                                        <p:cTn id="258" dur="1000"/>
                                        <p:tgtEl>
                                          <p:spTgt spid="53"/>
                                        </p:tgtEl>
                                        <p:attrNameLst>
                                          <p:attrName>ppt_y</p:attrName>
                                        </p:attrNameLst>
                                      </p:cBhvr>
                                      <p:tavLst>
                                        <p:tav tm="0">
                                          <p:val>
                                            <p:strVal val="ppt_y"/>
                                          </p:val>
                                        </p:tav>
                                        <p:tav tm="100000">
                                          <p:val>
                                            <p:strVal val="ppt_y+.1"/>
                                          </p:val>
                                        </p:tav>
                                      </p:tavLst>
                                    </p:anim>
                                    <p:set>
                                      <p:cBhvr>
                                        <p:cTn id="259" dur="1" fill="hold">
                                          <p:stCondLst>
                                            <p:cond delay="999"/>
                                          </p:stCondLst>
                                        </p:cTn>
                                        <p:tgtEl>
                                          <p:spTgt spid="53"/>
                                        </p:tgtEl>
                                        <p:attrNameLst>
                                          <p:attrName>style.visibility</p:attrName>
                                        </p:attrNameLst>
                                      </p:cBhvr>
                                      <p:to>
                                        <p:strVal val="hidden"/>
                                      </p:to>
                                    </p:set>
                                  </p:childTnLst>
                                </p:cTn>
                              </p:par>
                              <p:par>
                                <p:cTn id="260" presetID="42" presetClass="exit" presetSubtype="0" fill="hold" grpId="0" nodeType="withEffect">
                                  <p:stCondLst>
                                    <p:cond delay="0"/>
                                  </p:stCondLst>
                                  <p:childTnLst>
                                    <p:animEffect transition="out" filter="fade">
                                      <p:cBhvr>
                                        <p:cTn id="261" dur="1000"/>
                                        <p:tgtEl>
                                          <p:spTgt spid="54"/>
                                        </p:tgtEl>
                                      </p:cBhvr>
                                    </p:animEffect>
                                    <p:anim calcmode="lin" valueType="num">
                                      <p:cBhvr>
                                        <p:cTn id="262" dur="1000"/>
                                        <p:tgtEl>
                                          <p:spTgt spid="54"/>
                                        </p:tgtEl>
                                        <p:attrNameLst>
                                          <p:attrName>ppt_x</p:attrName>
                                        </p:attrNameLst>
                                      </p:cBhvr>
                                      <p:tavLst>
                                        <p:tav tm="0">
                                          <p:val>
                                            <p:strVal val="ppt_x"/>
                                          </p:val>
                                        </p:tav>
                                        <p:tav tm="100000">
                                          <p:val>
                                            <p:strVal val="ppt_x"/>
                                          </p:val>
                                        </p:tav>
                                      </p:tavLst>
                                    </p:anim>
                                    <p:anim calcmode="lin" valueType="num">
                                      <p:cBhvr>
                                        <p:cTn id="263" dur="1000"/>
                                        <p:tgtEl>
                                          <p:spTgt spid="54"/>
                                        </p:tgtEl>
                                        <p:attrNameLst>
                                          <p:attrName>ppt_y</p:attrName>
                                        </p:attrNameLst>
                                      </p:cBhvr>
                                      <p:tavLst>
                                        <p:tav tm="0">
                                          <p:val>
                                            <p:strVal val="ppt_y"/>
                                          </p:val>
                                        </p:tav>
                                        <p:tav tm="100000">
                                          <p:val>
                                            <p:strVal val="ppt_y+.1"/>
                                          </p:val>
                                        </p:tav>
                                      </p:tavLst>
                                    </p:anim>
                                    <p:set>
                                      <p:cBhvr>
                                        <p:cTn id="264" dur="1" fill="hold">
                                          <p:stCondLst>
                                            <p:cond delay="999"/>
                                          </p:stCondLst>
                                        </p:cTn>
                                        <p:tgtEl>
                                          <p:spTgt spid="54"/>
                                        </p:tgtEl>
                                        <p:attrNameLst>
                                          <p:attrName>style.visibility</p:attrName>
                                        </p:attrNameLst>
                                      </p:cBhvr>
                                      <p:to>
                                        <p:strVal val="hidden"/>
                                      </p:to>
                                    </p:set>
                                  </p:childTnLst>
                                </p:cTn>
                              </p:par>
                              <p:par>
                                <p:cTn id="265" presetID="42" presetClass="exit" presetSubtype="0" fill="hold" grpId="0" nodeType="withEffect">
                                  <p:stCondLst>
                                    <p:cond delay="0"/>
                                  </p:stCondLst>
                                  <p:childTnLst>
                                    <p:animEffect transition="out" filter="fade">
                                      <p:cBhvr>
                                        <p:cTn id="266" dur="1000"/>
                                        <p:tgtEl>
                                          <p:spTgt spid="55"/>
                                        </p:tgtEl>
                                      </p:cBhvr>
                                    </p:animEffect>
                                    <p:anim calcmode="lin" valueType="num">
                                      <p:cBhvr>
                                        <p:cTn id="267" dur="1000"/>
                                        <p:tgtEl>
                                          <p:spTgt spid="55"/>
                                        </p:tgtEl>
                                        <p:attrNameLst>
                                          <p:attrName>ppt_x</p:attrName>
                                        </p:attrNameLst>
                                      </p:cBhvr>
                                      <p:tavLst>
                                        <p:tav tm="0">
                                          <p:val>
                                            <p:strVal val="ppt_x"/>
                                          </p:val>
                                        </p:tav>
                                        <p:tav tm="100000">
                                          <p:val>
                                            <p:strVal val="ppt_x"/>
                                          </p:val>
                                        </p:tav>
                                      </p:tavLst>
                                    </p:anim>
                                    <p:anim calcmode="lin" valueType="num">
                                      <p:cBhvr>
                                        <p:cTn id="268" dur="1000"/>
                                        <p:tgtEl>
                                          <p:spTgt spid="55"/>
                                        </p:tgtEl>
                                        <p:attrNameLst>
                                          <p:attrName>ppt_y</p:attrName>
                                        </p:attrNameLst>
                                      </p:cBhvr>
                                      <p:tavLst>
                                        <p:tav tm="0">
                                          <p:val>
                                            <p:strVal val="ppt_y"/>
                                          </p:val>
                                        </p:tav>
                                        <p:tav tm="100000">
                                          <p:val>
                                            <p:strVal val="ppt_y+.1"/>
                                          </p:val>
                                        </p:tav>
                                      </p:tavLst>
                                    </p:anim>
                                    <p:set>
                                      <p:cBhvr>
                                        <p:cTn id="269" dur="1" fill="hold">
                                          <p:stCondLst>
                                            <p:cond delay="999"/>
                                          </p:stCondLst>
                                        </p:cTn>
                                        <p:tgtEl>
                                          <p:spTgt spid="55"/>
                                        </p:tgtEl>
                                        <p:attrNameLst>
                                          <p:attrName>style.visibility</p:attrName>
                                        </p:attrNameLst>
                                      </p:cBhvr>
                                      <p:to>
                                        <p:strVal val="hidden"/>
                                      </p:to>
                                    </p:set>
                                  </p:childTnLst>
                                </p:cTn>
                              </p:par>
                              <p:par>
                                <p:cTn id="270" presetID="42" presetClass="exit" presetSubtype="0" fill="hold" grpId="0" nodeType="withEffect">
                                  <p:stCondLst>
                                    <p:cond delay="0"/>
                                  </p:stCondLst>
                                  <p:childTnLst>
                                    <p:animEffect transition="out" filter="fade">
                                      <p:cBhvr>
                                        <p:cTn id="271" dur="1000"/>
                                        <p:tgtEl>
                                          <p:spTgt spid="56"/>
                                        </p:tgtEl>
                                      </p:cBhvr>
                                    </p:animEffect>
                                    <p:anim calcmode="lin" valueType="num">
                                      <p:cBhvr>
                                        <p:cTn id="272" dur="1000"/>
                                        <p:tgtEl>
                                          <p:spTgt spid="56"/>
                                        </p:tgtEl>
                                        <p:attrNameLst>
                                          <p:attrName>ppt_x</p:attrName>
                                        </p:attrNameLst>
                                      </p:cBhvr>
                                      <p:tavLst>
                                        <p:tav tm="0">
                                          <p:val>
                                            <p:strVal val="ppt_x"/>
                                          </p:val>
                                        </p:tav>
                                        <p:tav tm="100000">
                                          <p:val>
                                            <p:strVal val="ppt_x"/>
                                          </p:val>
                                        </p:tav>
                                      </p:tavLst>
                                    </p:anim>
                                    <p:anim calcmode="lin" valueType="num">
                                      <p:cBhvr>
                                        <p:cTn id="273" dur="1000"/>
                                        <p:tgtEl>
                                          <p:spTgt spid="56"/>
                                        </p:tgtEl>
                                        <p:attrNameLst>
                                          <p:attrName>ppt_y</p:attrName>
                                        </p:attrNameLst>
                                      </p:cBhvr>
                                      <p:tavLst>
                                        <p:tav tm="0">
                                          <p:val>
                                            <p:strVal val="ppt_y"/>
                                          </p:val>
                                        </p:tav>
                                        <p:tav tm="100000">
                                          <p:val>
                                            <p:strVal val="ppt_y+.1"/>
                                          </p:val>
                                        </p:tav>
                                      </p:tavLst>
                                    </p:anim>
                                    <p:set>
                                      <p:cBhvr>
                                        <p:cTn id="274" dur="1" fill="hold">
                                          <p:stCondLst>
                                            <p:cond delay="999"/>
                                          </p:stCondLst>
                                        </p:cTn>
                                        <p:tgtEl>
                                          <p:spTgt spid="56"/>
                                        </p:tgtEl>
                                        <p:attrNameLst>
                                          <p:attrName>style.visibility</p:attrName>
                                        </p:attrNameLst>
                                      </p:cBhvr>
                                      <p:to>
                                        <p:strVal val="hidden"/>
                                      </p:to>
                                    </p:set>
                                  </p:childTnLst>
                                </p:cTn>
                              </p:par>
                              <p:par>
                                <p:cTn id="275" presetID="42" presetClass="exit" presetSubtype="0" fill="hold" grpId="0" nodeType="withEffect">
                                  <p:stCondLst>
                                    <p:cond delay="0"/>
                                  </p:stCondLst>
                                  <p:childTnLst>
                                    <p:animEffect transition="out" filter="fade">
                                      <p:cBhvr>
                                        <p:cTn id="276" dur="1000"/>
                                        <p:tgtEl>
                                          <p:spTgt spid="57"/>
                                        </p:tgtEl>
                                      </p:cBhvr>
                                    </p:animEffect>
                                    <p:anim calcmode="lin" valueType="num">
                                      <p:cBhvr>
                                        <p:cTn id="277" dur="1000"/>
                                        <p:tgtEl>
                                          <p:spTgt spid="57"/>
                                        </p:tgtEl>
                                        <p:attrNameLst>
                                          <p:attrName>ppt_x</p:attrName>
                                        </p:attrNameLst>
                                      </p:cBhvr>
                                      <p:tavLst>
                                        <p:tav tm="0">
                                          <p:val>
                                            <p:strVal val="ppt_x"/>
                                          </p:val>
                                        </p:tav>
                                        <p:tav tm="100000">
                                          <p:val>
                                            <p:strVal val="ppt_x"/>
                                          </p:val>
                                        </p:tav>
                                      </p:tavLst>
                                    </p:anim>
                                    <p:anim calcmode="lin" valueType="num">
                                      <p:cBhvr>
                                        <p:cTn id="278" dur="1000"/>
                                        <p:tgtEl>
                                          <p:spTgt spid="57"/>
                                        </p:tgtEl>
                                        <p:attrNameLst>
                                          <p:attrName>ppt_y</p:attrName>
                                        </p:attrNameLst>
                                      </p:cBhvr>
                                      <p:tavLst>
                                        <p:tav tm="0">
                                          <p:val>
                                            <p:strVal val="ppt_y"/>
                                          </p:val>
                                        </p:tav>
                                        <p:tav tm="100000">
                                          <p:val>
                                            <p:strVal val="ppt_y+.1"/>
                                          </p:val>
                                        </p:tav>
                                      </p:tavLst>
                                    </p:anim>
                                    <p:set>
                                      <p:cBhvr>
                                        <p:cTn id="279" dur="1" fill="hold">
                                          <p:stCondLst>
                                            <p:cond delay="999"/>
                                          </p:stCondLst>
                                        </p:cTn>
                                        <p:tgtEl>
                                          <p:spTgt spid="57"/>
                                        </p:tgtEl>
                                        <p:attrNameLst>
                                          <p:attrName>style.visibility</p:attrName>
                                        </p:attrNameLst>
                                      </p:cBhvr>
                                      <p:to>
                                        <p:strVal val="hidden"/>
                                      </p:to>
                                    </p:set>
                                  </p:childTnLst>
                                </p:cTn>
                              </p:par>
                              <p:par>
                                <p:cTn id="280" presetID="42" presetClass="exit" presetSubtype="0" fill="hold" grpId="0" nodeType="withEffect">
                                  <p:stCondLst>
                                    <p:cond delay="0"/>
                                  </p:stCondLst>
                                  <p:childTnLst>
                                    <p:animEffect transition="out" filter="fade">
                                      <p:cBhvr>
                                        <p:cTn id="281" dur="1000"/>
                                        <p:tgtEl>
                                          <p:spTgt spid="58"/>
                                        </p:tgtEl>
                                      </p:cBhvr>
                                    </p:animEffect>
                                    <p:anim calcmode="lin" valueType="num">
                                      <p:cBhvr>
                                        <p:cTn id="282" dur="1000"/>
                                        <p:tgtEl>
                                          <p:spTgt spid="58"/>
                                        </p:tgtEl>
                                        <p:attrNameLst>
                                          <p:attrName>ppt_x</p:attrName>
                                        </p:attrNameLst>
                                      </p:cBhvr>
                                      <p:tavLst>
                                        <p:tav tm="0">
                                          <p:val>
                                            <p:strVal val="ppt_x"/>
                                          </p:val>
                                        </p:tav>
                                        <p:tav tm="100000">
                                          <p:val>
                                            <p:strVal val="ppt_x"/>
                                          </p:val>
                                        </p:tav>
                                      </p:tavLst>
                                    </p:anim>
                                    <p:anim calcmode="lin" valueType="num">
                                      <p:cBhvr>
                                        <p:cTn id="283" dur="1000"/>
                                        <p:tgtEl>
                                          <p:spTgt spid="58"/>
                                        </p:tgtEl>
                                        <p:attrNameLst>
                                          <p:attrName>ppt_y</p:attrName>
                                        </p:attrNameLst>
                                      </p:cBhvr>
                                      <p:tavLst>
                                        <p:tav tm="0">
                                          <p:val>
                                            <p:strVal val="ppt_y"/>
                                          </p:val>
                                        </p:tav>
                                        <p:tav tm="100000">
                                          <p:val>
                                            <p:strVal val="ppt_y+.1"/>
                                          </p:val>
                                        </p:tav>
                                      </p:tavLst>
                                    </p:anim>
                                    <p:set>
                                      <p:cBhvr>
                                        <p:cTn id="284" dur="1" fill="hold">
                                          <p:stCondLst>
                                            <p:cond delay="999"/>
                                          </p:stCondLst>
                                        </p:cTn>
                                        <p:tgtEl>
                                          <p:spTgt spid="58"/>
                                        </p:tgtEl>
                                        <p:attrNameLst>
                                          <p:attrName>style.visibility</p:attrName>
                                        </p:attrNameLst>
                                      </p:cBhvr>
                                      <p:to>
                                        <p:strVal val="hidden"/>
                                      </p:to>
                                    </p:set>
                                  </p:childTnLst>
                                </p:cTn>
                              </p:par>
                              <p:par>
                                <p:cTn id="285" presetID="42" presetClass="exit" presetSubtype="0" fill="hold" grpId="0" nodeType="withEffect">
                                  <p:stCondLst>
                                    <p:cond delay="0"/>
                                  </p:stCondLst>
                                  <p:childTnLst>
                                    <p:animEffect transition="out" filter="fade">
                                      <p:cBhvr>
                                        <p:cTn id="286" dur="1000"/>
                                        <p:tgtEl>
                                          <p:spTgt spid="59"/>
                                        </p:tgtEl>
                                      </p:cBhvr>
                                    </p:animEffect>
                                    <p:anim calcmode="lin" valueType="num">
                                      <p:cBhvr>
                                        <p:cTn id="287" dur="1000"/>
                                        <p:tgtEl>
                                          <p:spTgt spid="59"/>
                                        </p:tgtEl>
                                        <p:attrNameLst>
                                          <p:attrName>ppt_x</p:attrName>
                                        </p:attrNameLst>
                                      </p:cBhvr>
                                      <p:tavLst>
                                        <p:tav tm="0">
                                          <p:val>
                                            <p:strVal val="ppt_x"/>
                                          </p:val>
                                        </p:tav>
                                        <p:tav tm="100000">
                                          <p:val>
                                            <p:strVal val="ppt_x"/>
                                          </p:val>
                                        </p:tav>
                                      </p:tavLst>
                                    </p:anim>
                                    <p:anim calcmode="lin" valueType="num">
                                      <p:cBhvr>
                                        <p:cTn id="288" dur="1000"/>
                                        <p:tgtEl>
                                          <p:spTgt spid="59"/>
                                        </p:tgtEl>
                                        <p:attrNameLst>
                                          <p:attrName>ppt_y</p:attrName>
                                        </p:attrNameLst>
                                      </p:cBhvr>
                                      <p:tavLst>
                                        <p:tav tm="0">
                                          <p:val>
                                            <p:strVal val="ppt_y"/>
                                          </p:val>
                                        </p:tav>
                                        <p:tav tm="100000">
                                          <p:val>
                                            <p:strVal val="ppt_y+.1"/>
                                          </p:val>
                                        </p:tav>
                                      </p:tavLst>
                                    </p:anim>
                                    <p:set>
                                      <p:cBhvr>
                                        <p:cTn id="289" dur="1" fill="hold">
                                          <p:stCondLst>
                                            <p:cond delay="999"/>
                                          </p:stCondLst>
                                        </p:cTn>
                                        <p:tgtEl>
                                          <p:spTgt spid="59"/>
                                        </p:tgtEl>
                                        <p:attrNameLst>
                                          <p:attrName>style.visibility</p:attrName>
                                        </p:attrNameLst>
                                      </p:cBhvr>
                                      <p:to>
                                        <p:strVal val="hidden"/>
                                      </p:to>
                                    </p:set>
                                  </p:childTnLst>
                                </p:cTn>
                              </p:par>
                              <p:par>
                                <p:cTn id="290" presetID="42" presetClass="exit" presetSubtype="0" fill="hold" grpId="0" nodeType="withEffect">
                                  <p:stCondLst>
                                    <p:cond delay="0"/>
                                  </p:stCondLst>
                                  <p:childTnLst>
                                    <p:animEffect transition="out" filter="fade">
                                      <p:cBhvr>
                                        <p:cTn id="291" dur="1000"/>
                                        <p:tgtEl>
                                          <p:spTgt spid="60"/>
                                        </p:tgtEl>
                                      </p:cBhvr>
                                    </p:animEffect>
                                    <p:anim calcmode="lin" valueType="num">
                                      <p:cBhvr>
                                        <p:cTn id="292" dur="1000"/>
                                        <p:tgtEl>
                                          <p:spTgt spid="60"/>
                                        </p:tgtEl>
                                        <p:attrNameLst>
                                          <p:attrName>ppt_x</p:attrName>
                                        </p:attrNameLst>
                                      </p:cBhvr>
                                      <p:tavLst>
                                        <p:tav tm="0">
                                          <p:val>
                                            <p:strVal val="ppt_x"/>
                                          </p:val>
                                        </p:tav>
                                        <p:tav tm="100000">
                                          <p:val>
                                            <p:strVal val="ppt_x"/>
                                          </p:val>
                                        </p:tav>
                                      </p:tavLst>
                                    </p:anim>
                                    <p:anim calcmode="lin" valueType="num">
                                      <p:cBhvr>
                                        <p:cTn id="293" dur="1000"/>
                                        <p:tgtEl>
                                          <p:spTgt spid="60"/>
                                        </p:tgtEl>
                                        <p:attrNameLst>
                                          <p:attrName>ppt_y</p:attrName>
                                        </p:attrNameLst>
                                      </p:cBhvr>
                                      <p:tavLst>
                                        <p:tav tm="0">
                                          <p:val>
                                            <p:strVal val="ppt_y"/>
                                          </p:val>
                                        </p:tav>
                                        <p:tav tm="100000">
                                          <p:val>
                                            <p:strVal val="ppt_y+.1"/>
                                          </p:val>
                                        </p:tav>
                                      </p:tavLst>
                                    </p:anim>
                                    <p:set>
                                      <p:cBhvr>
                                        <p:cTn id="294" dur="1" fill="hold">
                                          <p:stCondLst>
                                            <p:cond delay="999"/>
                                          </p:stCondLst>
                                        </p:cTn>
                                        <p:tgtEl>
                                          <p:spTgt spid="60"/>
                                        </p:tgtEl>
                                        <p:attrNameLst>
                                          <p:attrName>style.visibility</p:attrName>
                                        </p:attrNameLst>
                                      </p:cBhvr>
                                      <p:to>
                                        <p:strVal val="hidden"/>
                                      </p:to>
                                    </p:set>
                                  </p:childTnLst>
                                </p:cTn>
                              </p:par>
                              <p:par>
                                <p:cTn id="295" presetID="42" presetClass="exit" presetSubtype="0" fill="hold" grpId="0" nodeType="withEffect">
                                  <p:stCondLst>
                                    <p:cond delay="0"/>
                                  </p:stCondLst>
                                  <p:childTnLst>
                                    <p:animEffect transition="out" filter="fade">
                                      <p:cBhvr>
                                        <p:cTn id="296" dur="1000"/>
                                        <p:tgtEl>
                                          <p:spTgt spid="61"/>
                                        </p:tgtEl>
                                      </p:cBhvr>
                                    </p:animEffect>
                                    <p:anim calcmode="lin" valueType="num">
                                      <p:cBhvr>
                                        <p:cTn id="297" dur="1000"/>
                                        <p:tgtEl>
                                          <p:spTgt spid="61"/>
                                        </p:tgtEl>
                                        <p:attrNameLst>
                                          <p:attrName>ppt_x</p:attrName>
                                        </p:attrNameLst>
                                      </p:cBhvr>
                                      <p:tavLst>
                                        <p:tav tm="0">
                                          <p:val>
                                            <p:strVal val="ppt_x"/>
                                          </p:val>
                                        </p:tav>
                                        <p:tav tm="100000">
                                          <p:val>
                                            <p:strVal val="ppt_x"/>
                                          </p:val>
                                        </p:tav>
                                      </p:tavLst>
                                    </p:anim>
                                    <p:anim calcmode="lin" valueType="num">
                                      <p:cBhvr>
                                        <p:cTn id="298" dur="1000"/>
                                        <p:tgtEl>
                                          <p:spTgt spid="61"/>
                                        </p:tgtEl>
                                        <p:attrNameLst>
                                          <p:attrName>ppt_y</p:attrName>
                                        </p:attrNameLst>
                                      </p:cBhvr>
                                      <p:tavLst>
                                        <p:tav tm="0">
                                          <p:val>
                                            <p:strVal val="ppt_y"/>
                                          </p:val>
                                        </p:tav>
                                        <p:tav tm="100000">
                                          <p:val>
                                            <p:strVal val="ppt_y+.1"/>
                                          </p:val>
                                        </p:tav>
                                      </p:tavLst>
                                    </p:anim>
                                    <p:set>
                                      <p:cBhvr>
                                        <p:cTn id="299" dur="1" fill="hold">
                                          <p:stCondLst>
                                            <p:cond delay="999"/>
                                          </p:stCondLst>
                                        </p:cTn>
                                        <p:tgtEl>
                                          <p:spTgt spid="61"/>
                                        </p:tgtEl>
                                        <p:attrNameLst>
                                          <p:attrName>style.visibility</p:attrName>
                                        </p:attrNameLst>
                                      </p:cBhvr>
                                      <p:to>
                                        <p:strVal val="hidden"/>
                                      </p:to>
                                    </p:set>
                                  </p:childTnLst>
                                </p:cTn>
                              </p:par>
                              <p:par>
                                <p:cTn id="300" presetID="42" presetClass="exit" presetSubtype="0" fill="hold" grpId="0" nodeType="withEffect">
                                  <p:stCondLst>
                                    <p:cond delay="0"/>
                                  </p:stCondLst>
                                  <p:childTnLst>
                                    <p:animEffect transition="out" filter="fade">
                                      <p:cBhvr>
                                        <p:cTn id="301" dur="1000"/>
                                        <p:tgtEl>
                                          <p:spTgt spid="62"/>
                                        </p:tgtEl>
                                      </p:cBhvr>
                                    </p:animEffect>
                                    <p:anim calcmode="lin" valueType="num">
                                      <p:cBhvr>
                                        <p:cTn id="302" dur="1000"/>
                                        <p:tgtEl>
                                          <p:spTgt spid="62"/>
                                        </p:tgtEl>
                                        <p:attrNameLst>
                                          <p:attrName>ppt_x</p:attrName>
                                        </p:attrNameLst>
                                      </p:cBhvr>
                                      <p:tavLst>
                                        <p:tav tm="0">
                                          <p:val>
                                            <p:strVal val="ppt_x"/>
                                          </p:val>
                                        </p:tav>
                                        <p:tav tm="100000">
                                          <p:val>
                                            <p:strVal val="ppt_x"/>
                                          </p:val>
                                        </p:tav>
                                      </p:tavLst>
                                    </p:anim>
                                    <p:anim calcmode="lin" valueType="num">
                                      <p:cBhvr>
                                        <p:cTn id="303" dur="1000"/>
                                        <p:tgtEl>
                                          <p:spTgt spid="62"/>
                                        </p:tgtEl>
                                        <p:attrNameLst>
                                          <p:attrName>ppt_y</p:attrName>
                                        </p:attrNameLst>
                                      </p:cBhvr>
                                      <p:tavLst>
                                        <p:tav tm="0">
                                          <p:val>
                                            <p:strVal val="ppt_y"/>
                                          </p:val>
                                        </p:tav>
                                        <p:tav tm="100000">
                                          <p:val>
                                            <p:strVal val="ppt_y+.1"/>
                                          </p:val>
                                        </p:tav>
                                      </p:tavLst>
                                    </p:anim>
                                    <p:set>
                                      <p:cBhvr>
                                        <p:cTn id="304" dur="1" fill="hold">
                                          <p:stCondLst>
                                            <p:cond delay="999"/>
                                          </p:stCondLst>
                                        </p:cTn>
                                        <p:tgtEl>
                                          <p:spTgt spid="62"/>
                                        </p:tgtEl>
                                        <p:attrNameLst>
                                          <p:attrName>style.visibility</p:attrName>
                                        </p:attrNameLst>
                                      </p:cBhvr>
                                      <p:to>
                                        <p:strVal val="hidden"/>
                                      </p:to>
                                    </p:set>
                                  </p:childTnLst>
                                </p:cTn>
                              </p:par>
                              <p:par>
                                <p:cTn id="305" presetID="42" presetClass="exit" presetSubtype="0" fill="hold" grpId="0" nodeType="withEffect">
                                  <p:stCondLst>
                                    <p:cond delay="0"/>
                                  </p:stCondLst>
                                  <p:childTnLst>
                                    <p:animEffect transition="out" filter="fade">
                                      <p:cBhvr>
                                        <p:cTn id="306" dur="1000"/>
                                        <p:tgtEl>
                                          <p:spTgt spid="63"/>
                                        </p:tgtEl>
                                      </p:cBhvr>
                                    </p:animEffect>
                                    <p:anim calcmode="lin" valueType="num">
                                      <p:cBhvr>
                                        <p:cTn id="307" dur="1000"/>
                                        <p:tgtEl>
                                          <p:spTgt spid="63"/>
                                        </p:tgtEl>
                                        <p:attrNameLst>
                                          <p:attrName>ppt_x</p:attrName>
                                        </p:attrNameLst>
                                      </p:cBhvr>
                                      <p:tavLst>
                                        <p:tav tm="0">
                                          <p:val>
                                            <p:strVal val="ppt_x"/>
                                          </p:val>
                                        </p:tav>
                                        <p:tav tm="100000">
                                          <p:val>
                                            <p:strVal val="ppt_x"/>
                                          </p:val>
                                        </p:tav>
                                      </p:tavLst>
                                    </p:anim>
                                    <p:anim calcmode="lin" valueType="num">
                                      <p:cBhvr>
                                        <p:cTn id="308" dur="1000"/>
                                        <p:tgtEl>
                                          <p:spTgt spid="63"/>
                                        </p:tgtEl>
                                        <p:attrNameLst>
                                          <p:attrName>ppt_y</p:attrName>
                                        </p:attrNameLst>
                                      </p:cBhvr>
                                      <p:tavLst>
                                        <p:tav tm="0">
                                          <p:val>
                                            <p:strVal val="ppt_y"/>
                                          </p:val>
                                        </p:tav>
                                        <p:tav tm="100000">
                                          <p:val>
                                            <p:strVal val="ppt_y+.1"/>
                                          </p:val>
                                        </p:tav>
                                      </p:tavLst>
                                    </p:anim>
                                    <p:set>
                                      <p:cBhvr>
                                        <p:cTn id="309" dur="1" fill="hold">
                                          <p:stCondLst>
                                            <p:cond delay="999"/>
                                          </p:stCondLst>
                                        </p:cTn>
                                        <p:tgtEl>
                                          <p:spTgt spid="63"/>
                                        </p:tgtEl>
                                        <p:attrNameLst>
                                          <p:attrName>style.visibility</p:attrName>
                                        </p:attrNameLst>
                                      </p:cBhvr>
                                      <p:to>
                                        <p:strVal val="hidden"/>
                                      </p:to>
                                    </p:set>
                                  </p:childTnLst>
                                </p:cTn>
                              </p:par>
                              <p:par>
                                <p:cTn id="310" presetID="42" presetClass="exit" presetSubtype="0" fill="hold" grpId="0" nodeType="withEffect">
                                  <p:stCondLst>
                                    <p:cond delay="0"/>
                                  </p:stCondLst>
                                  <p:childTnLst>
                                    <p:animEffect transition="out" filter="fade">
                                      <p:cBhvr>
                                        <p:cTn id="311" dur="1000"/>
                                        <p:tgtEl>
                                          <p:spTgt spid="64"/>
                                        </p:tgtEl>
                                      </p:cBhvr>
                                    </p:animEffect>
                                    <p:anim calcmode="lin" valueType="num">
                                      <p:cBhvr>
                                        <p:cTn id="312" dur="1000"/>
                                        <p:tgtEl>
                                          <p:spTgt spid="64"/>
                                        </p:tgtEl>
                                        <p:attrNameLst>
                                          <p:attrName>ppt_x</p:attrName>
                                        </p:attrNameLst>
                                      </p:cBhvr>
                                      <p:tavLst>
                                        <p:tav tm="0">
                                          <p:val>
                                            <p:strVal val="ppt_x"/>
                                          </p:val>
                                        </p:tav>
                                        <p:tav tm="100000">
                                          <p:val>
                                            <p:strVal val="ppt_x"/>
                                          </p:val>
                                        </p:tav>
                                      </p:tavLst>
                                    </p:anim>
                                    <p:anim calcmode="lin" valueType="num">
                                      <p:cBhvr>
                                        <p:cTn id="313" dur="1000"/>
                                        <p:tgtEl>
                                          <p:spTgt spid="64"/>
                                        </p:tgtEl>
                                        <p:attrNameLst>
                                          <p:attrName>ppt_y</p:attrName>
                                        </p:attrNameLst>
                                      </p:cBhvr>
                                      <p:tavLst>
                                        <p:tav tm="0">
                                          <p:val>
                                            <p:strVal val="ppt_y"/>
                                          </p:val>
                                        </p:tav>
                                        <p:tav tm="100000">
                                          <p:val>
                                            <p:strVal val="ppt_y+.1"/>
                                          </p:val>
                                        </p:tav>
                                      </p:tavLst>
                                    </p:anim>
                                    <p:set>
                                      <p:cBhvr>
                                        <p:cTn id="314" dur="1" fill="hold">
                                          <p:stCondLst>
                                            <p:cond delay="999"/>
                                          </p:stCondLst>
                                        </p:cTn>
                                        <p:tgtEl>
                                          <p:spTgt spid="64"/>
                                        </p:tgtEl>
                                        <p:attrNameLst>
                                          <p:attrName>style.visibility</p:attrName>
                                        </p:attrNameLst>
                                      </p:cBhvr>
                                      <p:to>
                                        <p:strVal val="hidden"/>
                                      </p:to>
                                    </p:set>
                                  </p:childTnLst>
                                </p:cTn>
                              </p:par>
                              <p:par>
                                <p:cTn id="315" presetID="42" presetClass="exit" presetSubtype="0" fill="hold" grpId="0" nodeType="withEffect">
                                  <p:stCondLst>
                                    <p:cond delay="0"/>
                                  </p:stCondLst>
                                  <p:childTnLst>
                                    <p:animEffect transition="out" filter="fade">
                                      <p:cBhvr>
                                        <p:cTn id="316" dur="1000"/>
                                        <p:tgtEl>
                                          <p:spTgt spid="65"/>
                                        </p:tgtEl>
                                      </p:cBhvr>
                                    </p:animEffect>
                                    <p:anim calcmode="lin" valueType="num">
                                      <p:cBhvr>
                                        <p:cTn id="317" dur="1000"/>
                                        <p:tgtEl>
                                          <p:spTgt spid="65"/>
                                        </p:tgtEl>
                                        <p:attrNameLst>
                                          <p:attrName>ppt_x</p:attrName>
                                        </p:attrNameLst>
                                      </p:cBhvr>
                                      <p:tavLst>
                                        <p:tav tm="0">
                                          <p:val>
                                            <p:strVal val="ppt_x"/>
                                          </p:val>
                                        </p:tav>
                                        <p:tav tm="100000">
                                          <p:val>
                                            <p:strVal val="ppt_x"/>
                                          </p:val>
                                        </p:tav>
                                      </p:tavLst>
                                    </p:anim>
                                    <p:anim calcmode="lin" valueType="num">
                                      <p:cBhvr>
                                        <p:cTn id="318" dur="1000"/>
                                        <p:tgtEl>
                                          <p:spTgt spid="65"/>
                                        </p:tgtEl>
                                        <p:attrNameLst>
                                          <p:attrName>ppt_y</p:attrName>
                                        </p:attrNameLst>
                                      </p:cBhvr>
                                      <p:tavLst>
                                        <p:tav tm="0">
                                          <p:val>
                                            <p:strVal val="ppt_y"/>
                                          </p:val>
                                        </p:tav>
                                        <p:tav tm="100000">
                                          <p:val>
                                            <p:strVal val="ppt_y+.1"/>
                                          </p:val>
                                        </p:tav>
                                      </p:tavLst>
                                    </p:anim>
                                    <p:set>
                                      <p:cBhvr>
                                        <p:cTn id="319" dur="1" fill="hold">
                                          <p:stCondLst>
                                            <p:cond delay="999"/>
                                          </p:stCondLst>
                                        </p:cTn>
                                        <p:tgtEl>
                                          <p:spTgt spid="65"/>
                                        </p:tgtEl>
                                        <p:attrNameLst>
                                          <p:attrName>style.visibility</p:attrName>
                                        </p:attrNameLst>
                                      </p:cBhvr>
                                      <p:to>
                                        <p:strVal val="hidden"/>
                                      </p:to>
                                    </p:set>
                                  </p:childTnLst>
                                </p:cTn>
                              </p:par>
                              <p:par>
                                <p:cTn id="320" presetID="42" presetClass="exit" presetSubtype="0" fill="hold" grpId="0" nodeType="withEffect">
                                  <p:stCondLst>
                                    <p:cond delay="0"/>
                                  </p:stCondLst>
                                  <p:childTnLst>
                                    <p:animEffect transition="out" filter="fade">
                                      <p:cBhvr>
                                        <p:cTn id="321" dur="1000"/>
                                        <p:tgtEl>
                                          <p:spTgt spid="66"/>
                                        </p:tgtEl>
                                      </p:cBhvr>
                                    </p:animEffect>
                                    <p:anim calcmode="lin" valueType="num">
                                      <p:cBhvr>
                                        <p:cTn id="322" dur="1000"/>
                                        <p:tgtEl>
                                          <p:spTgt spid="66"/>
                                        </p:tgtEl>
                                        <p:attrNameLst>
                                          <p:attrName>ppt_x</p:attrName>
                                        </p:attrNameLst>
                                      </p:cBhvr>
                                      <p:tavLst>
                                        <p:tav tm="0">
                                          <p:val>
                                            <p:strVal val="ppt_x"/>
                                          </p:val>
                                        </p:tav>
                                        <p:tav tm="100000">
                                          <p:val>
                                            <p:strVal val="ppt_x"/>
                                          </p:val>
                                        </p:tav>
                                      </p:tavLst>
                                    </p:anim>
                                    <p:anim calcmode="lin" valueType="num">
                                      <p:cBhvr>
                                        <p:cTn id="323" dur="1000"/>
                                        <p:tgtEl>
                                          <p:spTgt spid="66"/>
                                        </p:tgtEl>
                                        <p:attrNameLst>
                                          <p:attrName>ppt_y</p:attrName>
                                        </p:attrNameLst>
                                      </p:cBhvr>
                                      <p:tavLst>
                                        <p:tav tm="0">
                                          <p:val>
                                            <p:strVal val="ppt_y"/>
                                          </p:val>
                                        </p:tav>
                                        <p:tav tm="100000">
                                          <p:val>
                                            <p:strVal val="ppt_y+.1"/>
                                          </p:val>
                                        </p:tav>
                                      </p:tavLst>
                                    </p:anim>
                                    <p:set>
                                      <p:cBhvr>
                                        <p:cTn id="324" dur="1" fill="hold">
                                          <p:stCondLst>
                                            <p:cond delay="999"/>
                                          </p:stCondLst>
                                        </p:cTn>
                                        <p:tgtEl>
                                          <p:spTgt spid="66"/>
                                        </p:tgtEl>
                                        <p:attrNameLst>
                                          <p:attrName>style.visibility</p:attrName>
                                        </p:attrNameLst>
                                      </p:cBhvr>
                                      <p:to>
                                        <p:strVal val="hidden"/>
                                      </p:to>
                                    </p:set>
                                  </p:childTnLst>
                                </p:cTn>
                              </p:par>
                              <p:par>
                                <p:cTn id="325" presetID="42" presetClass="exit" presetSubtype="0" fill="hold" grpId="0" nodeType="withEffect">
                                  <p:stCondLst>
                                    <p:cond delay="0"/>
                                  </p:stCondLst>
                                  <p:childTnLst>
                                    <p:animEffect transition="out" filter="fade">
                                      <p:cBhvr>
                                        <p:cTn id="326" dur="1000"/>
                                        <p:tgtEl>
                                          <p:spTgt spid="67"/>
                                        </p:tgtEl>
                                      </p:cBhvr>
                                    </p:animEffect>
                                    <p:anim calcmode="lin" valueType="num">
                                      <p:cBhvr>
                                        <p:cTn id="327" dur="1000"/>
                                        <p:tgtEl>
                                          <p:spTgt spid="67"/>
                                        </p:tgtEl>
                                        <p:attrNameLst>
                                          <p:attrName>ppt_x</p:attrName>
                                        </p:attrNameLst>
                                      </p:cBhvr>
                                      <p:tavLst>
                                        <p:tav tm="0">
                                          <p:val>
                                            <p:strVal val="ppt_x"/>
                                          </p:val>
                                        </p:tav>
                                        <p:tav tm="100000">
                                          <p:val>
                                            <p:strVal val="ppt_x"/>
                                          </p:val>
                                        </p:tav>
                                      </p:tavLst>
                                    </p:anim>
                                    <p:anim calcmode="lin" valueType="num">
                                      <p:cBhvr>
                                        <p:cTn id="328" dur="1000"/>
                                        <p:tgtEl>
                                          <p:spTgt spid="67"/>
                                        </p:tgtEl>
                                        <p:attrNameLst>
                                          <p:attrName>ppt_y</p:attrName>
                                        </p:attrNameLst>
                                      </p:cBhvr>
                                      <p:tavLst>
                                        <p:tav tm="0">
                                          <p:val>
                                            <p:strVal val="ppt_y"/>
                                          </p:val>
                                        </p:tav>
                                        <p:tav tm="100000">
                                          <p:val>
                                            <p:strVal val="ppt_y+.1"/>
                                          </p:val>
                                        </p:tav>
                                      </p:tavLst>
                                    </p:anim>
                                    <p:set>
                                      <p:cBhvr>
                                        <p:cTn id="329" dur="1" fill="hold">
                                          <p:stCondLst>
                                            <p:cond delay="999"/>
                                          </p:stCondLst>
                                        </p:cTn>
                                        <p:tgtEl>
                                          <p:spTgt spid="67"/>
                                        </p:tgtEl>
                                        <p:attrNameLst>
                                          <p:attrName>style.visibility</p:attrName>
                                        </p:attrNameLst>
                                      </p:cBhvr>
                                      <p:to>
                                        <p:strVal val="hidden"/>
                                      </p:to>
                                    </p:set>
                                  </p:childTnLst>
                                </p:cTn>
                              </p:par>
                              <p:par>
                                <p:cTn id="330" presetID="42" presetClass="exit" presetSubtype="0" fill="hold" grpId="0" nodeType="withEffect">
                                  <p:stCondLst>
                                    <p:cond delay="0"/>
                                  </p:stCondLst>
                                  <p:childTnLst>
                                    <p:animEffect transition="out" filter="fade">
                                      <p:cBhvr>
                                        <p:cTn id="331" dur="1000"/>
                                        <p:tgtEl>
                                          <p:spTgt spid="68"/>
                                        </p:tgtEl>
                                      </p:cBhvr>
                                    </p:animEffect>
                                    <p:anim calcmode="lin" valueType="num">
                                      <p:cBhvr>
                                        <p:cTn id="332" dur="1000"/>
                                        <p:tgtEl>
                                          <p:spTgt spid="68"/>
                                        </p:tgtEl>
                                        <p:attrNameLst>
                                          <p:attrName>ppt_x</p:attrName>
                                        </p:attrNameLst>
                                      </p:cBhvr>
                                      <p:tavLst>
                                        <p:tav tm="0">
                                          <p:val>
                                            <p:strVal val="ppt_x"/>
                                          </p:val>
                                        </p:tav>
                                        <p:tav tm="100000">
                                          <p:val>
                                            <p:strVal val="ppt_x"/>
                                          </p:val>
                                        </p:tav>
                                      </p:tavLst>
                                    </p:anim>
                                    <p:anim calcmode="lin" valueType="num">
                                      <p:cBhvr>
                                        <p:cTn id="333" dur="1000"/>
                                        <p:tgtEl>
                                          <p:spTgt spid="68"/>
                                        </p:tgtEl>
                                        <p:attrNameLst>
                                          <p:attrName>ppt_y</p:attrName>
                                        </p:attrNameLst>
                                      </p:cBhvr>
                                      <p:tavLst>
                                        <p:tav tm="0">
                                          <p:val>
                                            <p:strVal val="ppt_y"/>
                                          </p:val>
                                        </p:tav>
                                        <p:tav tm="100000">
                                          <p:val>
                                            <p:strVal val="ppt_y+.1"/>
                                          </p:val>
                                        </p:tav>
                                      </p:tavLst>
                                    </p:anim>
                                    <p:set>
                                      <p:cBhvr>
                                        <p:cTn id="334" dur="1" fill="hold">
                                          <p:stCondLst>
                                            <p:cond delay="999"/>
                                          </p:stCondLst>
                                        </p:cTn>
                                        <p:tgtEl>
                                          <p:spTgt spid="68"/>
                                        </p:tgtEl>
                                        <p:attrNameLst>
                                          <p:attrName>style.visibility</p:attrName>
                                        </p:attrNameLst>
                                      </p:cBhvr>
                                      <p:to>
                                        <p:strVal val="hidden"/>
                                      </p:to>
                                    </p:set>
                                  </p:childTnLst>
                                </p:cTn>
                              </p:par>
                              <p:par>
                                <p:cTn id="335" presetID="42" presetClass="exit" presetSubtype="0" fill="hold" grpId="0" nodeType="withEffect">
                                  <p:stCondLst>
                                    <p:cond delay="0"/>
                                  </p:stCondLst>
                                  <p:childTnLst>
                                    <p:animEffect transition="out" filter="fade">
                                      <p:cBhvr>
                                        <p:cTn id="336" dur="1000"/>
                                        <p:tgtEl>
                                          <p:spTgt spid="69"/>
                                        </p:tgtEl>
                                      </p:cBhvr>
                                    </p:animEffect>
                                    <p:anim calcmode="lin" valueType="num">
                                      <p:cBhvr>
                                        <p:cTn id="337" dur="1000"/>
                                        <p:tgtEl>
                                          <p:spTgt spid="69"/>
                                        </p:tgtEl>
                                        <p:attrNameLst>
                                          <p:attrName>ppt_x</p:attrName>
                                        </p:attrNameLst>
                                      </p:cBhvr>
                                      <p:tavLst>
                                        <p:tav tm="0">
                                          <p:val>
                                            <p:strVal val="ppt_x"/>
                                          </p:val>
                                        </p:tav>
                                        <p:tav tm="100000">
                                          <p:val>
                                            <p:strVal val="ppt_x"/>
                                          </p:val>
                                        </p:tav>
                                      </p:tavLst>
                                    </p:anim>
                                    <p:anim calcmode="lin" valueType="num">
                                      <p:cBhvr>
                                        <p:cTn id="338" dur="1000"/>
                                        <p:tgtEl>
                                          <p:spTgt spid="69"/>
                                        </p:tgtEl>
                                        <p:attrNameLst>
                                          <p:attrName>ppt_y</p:attrName>
                                        </p:attrNameLst>
                                      </p:cBhvr>
                                      <p:tavLst>
                                        <p:tav tm="0">
                                          <p:val>
                                            <p:strVal val="ppt_y"/>
                                          </p:val>
                                        </p:tav>
                                        <p:tav tm="100000">
                                          <p:val>
                                            <p:strVal val="ppt_y+.1"/>
                                          </p:val>
                                        </p:tav>
                                      </p:tavLst>
                                    </p:anim>
                                    <p:set>
                                      <p:cBhvr>
                                        <p:cTn id="339" dur="1" fill="hold">
                                          <p:stCondLst>
                                            <p:cond delay="999"/>
                                          </p:stCondLst>
                                        </p:cTn>
                                        <p:tgtEl>
                                          <p:spTgt spid="69"/>
                                        </p:tgtEl>
                                        <p:attrNameLst>
                                          <p:attrName>style.visibility</p:attrName>
                                        </p:attrNameLst>
                                      </p:cBhvr>
                                      <p:to>
                                        <p:strVal val="hidden"/>
                                      </p:to>
                                    </p:set>
                                  </p:childTnLst>
                                </p:cTn>
                              </p:par>
                              <p:par>
                                <p:cTn id="340" presetID="42" presetClass="exit" presetSubtype="0" fill="hold" grpId="0" nodeType="withEffect">
                                  <p:stCondLst>
                                    <p:cond delay="0"/>
                                  </p:stCondLst>
                                  <p:childTnLst>
                                    <p:animEffect transition="out" filter="fade">
                                      <p:cBhvr>
                                        <p:cTn id="341" dur="1000"/>
                                        <p:tgtEl>
                                          <p:spTgt spid="70"/>
                                        </p:tgtEl>
                                      </p:cBhvr>
                                    </p:animEffect>
                                    <p:anim calcmode="lin" valueType="num">
                                      <p:cBhvr>
                                        <p:cTn id="342" dur="1000"/>
                                        <p:tgtEl>
                                          <p:spTgt spid="70"/>
                                        </p:tgtEl>
                                        <p:attrNameLst>
                                          <p:attrName>ppt_x</p:attrName>
                                        </p:attrNameLst>
                                      </p:cBhvr>
                                      <p:tavLst>
                                        <p:tav tm="0">
                                          <p:val>
                                            <p:strVal val="ppt_x"/>
                                          </p:val>
                                        </p:tav>
                                        <p:tav tm="100000">
                                          <p:val>
                                            <p:strVal val="ppt_x"/>
                                          </p:val>
                                        </p:tav>
                                      </p:tavLst>
                                    </p:anim>
                                    <p:anim calcmode="lin" valueType="num">
                                      <p:cBhvr>
                                        <p:cTn id="343" dur="1000"/>
                                        <p:tgtEl>
                                          <p:spTgt spid="70"/>
                                        </p:tgtEl>
                                        <p:attrNameLst>
                                          <p:attrName>ppt_y</p:attrName>
                                        </p:attrNameLst>
                                      </p:cBhvr>
                                      <p:tavLst>
                                        <p:tav tm="0">
                                          <p:val>
                                            <p:strVal val="ppt_y"/>
                                          </p:val>
                                        </p:tav>
                                        <p:tav tm="100000">
                                          <p:val>
                                            <p:strVal val="ppt_y+.1"/>
                                          </p:val>
                                        </p:tav>
                                      </p:tavLst>
                                    </p:anim>
                                    <p:set>
                                      <p:cBhvr>
                                        <p:cTn id="344" dur="1" fill="hold">
                                          <p:stCondLst>
                                            <p:cond delay="999"/>
                                          </p:stCondLst>
                                        </p:cTn>
                                        <p:tgtEl>
                                          <p:spTgt spid="70"/>
                                        </p:tgtEl>
                                        <p:attrNameLst>
                                          <p:attrName>style.visibility</p:attrName>
                                        </p:attrNameLst>
                                      </p:cBhvr>
                                      <p:to>
                                        <p:strVal val="hidden"/>
                                      </p:to>
                                    </p:set>
                                  </p:childTnLst>
                                </p:cTn>
                              </p:par>
                              <p:par>
                                <p:cTn id="345" presetID="42" presetClass="exit" presetSubtype="0" fill="hold" grpId="0" nodeType="withEffect">
                                  <p:stCondLst>
                                    <p:cond delay="0"/>
                                  </p:stCondLst>
                                  <p:childTnLst>
                                    <p:animEffect transition="out" filter="fade">
                                      <p:cBhvr>
                                        <p:cTn id="346" dur="1000"/>
                                        <p:tgtEl>
                                          <p:spTgt spid="71"/>
                                        </p:tgtEl>
                                      </p:cBhvr>
                                    </p:animEffect>
                                    <p:anim calcmode="lin" valueType="num">
                                      <p:cBhvr>
                                        <p:cTn id="347" dur="1000"/>
                                        <p:tgtEl>
                                          <p:spTgt spid="71"/>
                                        </p:tgtEl>
                                        <p:attrNameLst>
                                          <p:attrName>ppt_x</p:attrName>
                                        </p:attrNameLst>
                                      </p:cBhvr>
                                      <p:tavLst>
                                        <p:tav tm="0">
                                          <p:val>
                                            <p:strVal val="ppt_x"/>
                                          </p:val>
                                        </p:tav>
                                        <p:tav tm="100000">
                                          <p:val>
                                            <p:strVal val="ppt_x"/>
                                          </p:val>
                                        </p:tav>
                                      </p:tavLst>
                                    </p:anim>
                                    <p:anim calcmode="lin" valueType="num">
                                      <p:cBhvr>
                                        <p:cTn id="348" dur="1000"/>
                                        <p:tgtEl>
                                          <p:spTgt spid="71"/>
                                        </p:tgtEl>
                                        <p:attrNameLst>
                                          <p:attrName>ppt_y</p:attrName>
                                        </p:attrNameLst>
                                      </p:cBhvr>
                                      <p:tavLst>
                                        <p:tav tm="0">
                                          <p:val>
                                            <p:strVal val="ppt_y"/>
                                          </p:val>
                                        </p:tav>
                                        <p:tav tm="100000">
                                          <p:val>
                                            <p:strVal val="ppt_y+.1"/>
                                          </p:val>
                                        </p:tav>
                                      </p:tavLst>
                                    </p:anim>
                                    <p:set>
                                      <p:cBhvr>
                                        <p:cTn id="349" dur="1" fill="hold">
                                          <p:stCondLst>
                                            <p:cond delay="999"/>
                                          </p:stCondLst>
                                        </p:cTn>
                                        <p:tgtEl>
                                          <p:spTgt spid="71"/>
                                        </p:tgtEl>
                                        <p:attrNameLst>
                                          <p:attrName>style.visibility</p:attrName>
                                        </p:attrNameLst>
                                      </p:cBhvr>
                                      <p:to>
                                        <p:strVal val="hidden"/>
                                      </p:to>
                                    </p:set>
                                  </p:childTnLst>
                                </p:cTn>
                              </p:par>
                              <p:par>
                                <p:cTn id="350" presetID="42" presetClass="exit" presetSubtype="0" fill="hold" grpId="0" nodeType="withEffect">
                                  <p:stCondLst>
                                    <p:cond delay="0"/>
                                  </p:stCondLst>
                                  <p:childTnLst>
                                    <p:animEffect transition="out" filter="fade">
                                      <p:cBhvr>
                                        <p:cTn id="351" dur="1000"/>
                                        <p:tgtEl>
                                          <p:spTgt spid="72"/>
                                        </p:tgtEl>
                                      </p:cBhvr>
                                    </p:animEffect>
                                    <p:anim calcmode="lin" valueType="num">
                                      <p:cBhvr>
                                        <p:cTn id="352" dur="1000"/>
                                        <p:tgtEl>
                                          <p:spTgt spid="72"/>
                                        </p:tgtEl>
                                        <p:attrNameLst>
                                          <p:attrName>ppt_x</p:attrName>
                                        </p:attrNameLst>
                                      </p:cBhvr>
                                      <p:tavLst>
                                        <p:tav tm="0">
                                          <p:val>
                                            <p:strVal val="ppt_x"/>
                                          </p:val>
                                        </p:tav>
                                        <p:tav tm="100000">
                                          <p:val>
                                            <p:strVal val="ppt_x"/>
                                          </p:val>
                                        </p:tav>
                                      </p:tavLst>
                                    </p:anim>
                                    <p:anim calcmode="lin" valueType="num">
                                      <p:cBhvr>
                                        <p:cTn id="353" dur="1000"/>
                                        <p:tgtEl>
                                          <p:spTgt spid="72"/>
                                        </p:tgtEl>
                                        <p:attrNameLst>
                                          <p:attrName>ppt_y</p:attrName>
                                        </p:attrNameLst>
                                      </p:cBhvr>
                                      <p:tavLst>
                                        <p:tav tm="0">
                                          <p:val>
                                            <p:strVal val="ppt_y"/>
                                          </p:val>
                                        </p:tav>
                                        <p:tav tm="100000">
                                          <p:val>
                                            <p:strVal val="ppt_y+.1"/>
                                          </p:val>
                                        </p:tav>
                                      </p:tavLst>
                                    </p:anim>
                                    <p:set>
                                      <p:cBhvr>
                                        <p:cTn id="354" dur="1" fill="hold">
                                          <p:stCondLst>
                                            <p:cond delay="999"/>
                                          </p:stCondLst>
                                        </p:cTn>
                                        <p:tgtEl>
                                          <p:spTgt spid="72"/>
                                        </p:tgtEl>
                                        <p:attrNameLst>
                                          <p:attrName>style.visibility</p:attrName>
                                        </p:attrNameLst>
                                      </p:cBhvr>
                                      <p:to>
                                        <p:strVal val="hidden"/>
                                      </p:to>
                                    </p:set>
                                  </p:childTnLst>
                                </p:cTn>
                              </p:par>
                              <p:par>
                                <p:cTn id="355" presetID="42" presetClass="exit" presetSubtype="0" fill="hold" grpId="0" nodeType="withEffect">
                                  <p:stCondLst>
                                    <p:cond delay="0"/>
                                  </p:stCondLst>
                                  <p:childTnLst>
                                    <p:animEffect transition="out" filter="fade">
                                      <p:cBhvr>
                                        <p:cTn id="356" dur="1000"/>
                                        <p:tgtEl>
                                          <p:spTgt spid="73"/>
                                        </p:tgtEl>
                                      </p:cBhvr>
                                    </p:animEffect>
                                    <p:anim calcmode="lin" valueType="num">
                                      <p:cBhvr>
                                        <p:cTn id="357" dur="1000"/>
                                        <p:tgtEl>
                                          <p:spTgt spid="73"/>
                                        </p:tgtEl>
                                        <p:attrNameLst>
                                          <p:attrName>ppt_x</p:attrName>
                                        </p:attrNameLst>
                                      </p:cBhvr>
                                      <p:tavLst>
                                        <p:tav tm="0">
                                          <p:val>
                                            <p:strVal val="ppt_x"/>
                                          </p:val>
                                        </p:tav>
                                        <p:tav tm="100000">
                                          <p:val>
                                            <p:strVal val="ppt_x"/>
                                          </p:val>
                                        </p:tav>
                                      </p:tavLst>
                                    </p:anim>
                                    <p:anim calcmode="lin" valueType="num">
                                      <p:cBhvr>
                                        <p:cTn id="358" dur="1000"/>
                                        <p:tgtEl>
                                          <p:spTgt spid="73"/>
                                        </p:tgtEl>
                                        <p:attrNameLst>
                                          <p:attrName>ppt_y</p:attrName>
                                        </p:attrNameLst>
                                      </p:cBhvr>
                                      <p:tavLst>
                                        <p:tav tm="0">
                                          <p:val>
                                            <p:strVal val="ppt_y"/>
                                          </p:val>
                                        </p:tav>
                                        <p:tav tm="100000">
                                          <p:val>
                                            <p:strVal val="ppt_y+.1"/>
                                          </p:val>
                                        </p:tav>
                                      </p:tavLst>
                                    </p:anim>
                                    <p:set>
                                      <p:cBhvr>
                                        <p:cTn id="359" dur="1" fill="hold">
                                          <p:stCondLst>
                                            <p:cond delay="999"/>
                                          </p:stCondLst>
                                        </p:cTn>
                                        <p:tgtEl>
                                          <p:spTgt spid="73"/>
                                        </p:tgtEl>
                                        <p:attrNameLst>
                                          <p:attrName>style.visibility</p:attrName>
                                        </p:attrNameLst>
                                      </p:cBhvr>
                                      <p:to>
                                        <p:strVal val="hidden"/>
                                      </p:to>
                                    </p:set>
                                  </p:childTnLst>
                                </p:cTn>
                              </p:par>
                              <p:par>
                                <p:cTn id="360" presetID="42" presetClass="exit" presetSubtype="0" fill="hold" grpId="0" nodeType="withEffect">
                                  <p:stCondLst>
                                    <p:cond delay="0"/>
                                  </p:stCondLst>
                                  <p:childTnLst>
                                    <p:animEffect transition="out" filter="fade">
                                      <p:cBhvr>
                                        <p:cTn id="361" dur="1000"/>
                                        <p:tgtEl>
                                          <p:spTgt spid="74"/>
                                        </p:tgtEl>
                                      </p:cBhvr>
                                    </p:animEffect>
                                    <p:anim calcmode="lin" valueType="num">
                                      <p:cBhvr>
                                        <p:cTn id="362" dur="1000"/>
                                        <p:tgtEl>
                                          <p:spTgt spid="74"/>
                                        </p:tgtEl>
                                        <p:attrNameLst>
                                          <p:attrName>ppt_x</p:attrName>
                                        </p:attrNameLst>
                                      </p:cBhvr>
                                      <p:tavLst>
                                        <p:tav tm="0">
                                          <p:val>
                                            <p:strVal val="ppt_x"/>
                                          </p:val>
                                        </p:tav>
                                        <p:tav tm="100000">
                                          <p:val>
                                            <p:strVal val="ppt_x"/>
                                          </p:val>
                                        </p:tav>
                                      </p:tavLst>
                                    </p:anim>
                                    <p:anim calcmode="lin" valueType="num">
                                      <p:cBhvr>
                                        <p:cTn id="363" dur="1000"/>
                                        <p:tgtEl>
                                          <p:spTgt spid="74"/>
                                        </p:tgtEl>
                                        <p:attrNameLst>
                                          <p:attrName>ppt_y</p:attrName>
                                        </p:attrNameLst>
                                      </p:cBhvr>
                                      <p:tavLst>
                                        <p:tav tm="0">
                                          <p:val>
                                            <p:strVal val="ppt_y"/>
                                          </p:val>
                                        </p:tav>
                                        <p:tav tm="100000">
                                          <p:val>
                                            <p:strVal val="ppt_y+.1"/>
                                          </p:val>
                                        </p:tav>
                                      </p:tavLst>
                                    </p:anim>
                                    <p:set>
                                      <p:cBhvr>
                                        <p:cTn id="364" dur="1" fill="hold">
                                          <p:stCondLst>
                                            <p:cond delay="999"/>
                                          </p:stCondLst>
                                        </p:cTn>
                                        <p:tgtEl>
                                          <p:spTgt spid="74"/>
                                        </p:tgtEl>
                                        <p:attrNameLst>
                                          <p:attrName>style.visibility</p:attrName>
                                        </p:attrNameLst>
                                      </p:cBhvr>
                                      <p:to>
                                        <p:strVal val="hidden"/>
                                      </p:to>
                                    </p:set>
                                  </p:childTnLst>
                                </p:cTn>
                              </p:par>
                              <p:par>
                                <p:cTn id="365" presetID="42" presetClass="exit" presetSubtype="0" fill="hold" grpId="0" nodeType="withEffect">
                                  <p:stCondLst>
                                    <p:cond delay="0"/>
                                  </p:stCondLst>
                                  <p:childTnLst>
                                    <p:animEffect transition="out" filter="fade">
                                      <p:cBhvr>
                                        <p:cTn id="366" dur="1000"/>
                                        <p:tgtEl>
                                          <p:spTgt spid="75"/>
                                        </p:tgtEl>
                                      </p:cBhvr>
                                    </p:animEffect>
                                    <p:anim calcmode="lin" valueType="num">
                                      <p:cBhvr>
                                        <p:cTn id="367" dur="1000"/>
                                        <p:tgtEl>
                                          <p:spTgt spid="75"/>
                                        </p:tgtEl>
                                        <p:attrNameLst>
                                          <p:attrName>ppt_x</p:attrName>
                                        </p:attrNameLst>
                                      </p:cBhvr>
                                      <p:tavLst>
                                        <p:tav tm="0">
                                          <p:val>
                                            <p:strVal val="ppt_x"/>
                                          </p:val>
                                        </p:tav>
                                        <p:tav tm="100000">
                                          <p:val>
                                            <p:strVal val="ppt_x"/>
                                          </p:val>
                                        </p:tav>
                                      </p:tavLst>
                                    </p:anim>
                                    <p:anim calcmode="lin" valueType="num">
                                      <p:cBhvr>
                                        <p:cTn id="368" dur="1000"/>
                                        <p:tgtEl>
                                          <p:spTgt spid="75"/>
                                        </p:tgtEl>
                                        <p:attrNameLst>
                                          <p:attrName>ppt_y</p:attrName>
                                        </p:attrNameLst>
                                      </p:cBhvr>
                                      <p:tavLst>
                                        <p:tav tm="0">
                                          <p:val>
                                            <p:strVal val="ppt_y"/>
                                          </p:val>
                                        </p:tav>
                                        <p:tav tm="100000">
                                          <p:val>
                                            <p:strVal val="ppt_y+.1"/>
                                          </p:val>
                                        </p:tav>
                                      </p:tavLst>
                                    </p:anim>
                                    <p:set>
                                      <p:cBhvr>
                                        <p:cTn id="369" dur="1" fill="hold">
                                          <p:stCondLst>
                                            <p:cond delay="999"/>
                                          </p:stCondLst>
                                        </p:cTn>
                                        <p:tgtEl>
                                          <p:spTgt spid="75"/>
                                        </p:tgtEl>
                                        <p:attrNameLst>
                                          <p:attrName>style.visibility</p:attrName>
                                        </p:attrNameLst>
                                      </p:cBhvr>
                                      <p:to>
                                        <p:strVal val="hidden"/>
                                      </p:to>
                                    </p:set>
                                  </p:childTnLst>
                                </p:cTn>
                              </p:par>
                              <p:par>
                                <p:cTn id="370" presetID="42" presetClass="exit" presetSubtype="0" fill="hold" grpId="0" nodeType="withEffect">
                                  <p:stCondLst>
                                    <p:cond delay="0"/>
                                  </p:stCondLst>
                                  <p:childTnLst>
                                    <p:animEffect transition="out" filter="fade">
                                      <p:cBhvr>
                                        <p:cTn id="371" dur="1000"/>
                                        <p:tgtEl>
                                          <p:spTgt spid="76"/>
                                        </p:tgtEl>
                                      </p:cBhvr>
                                    </p:animEffect>
                                    <p:anim calcmode="lin" valueType="num">
                                      <p:cBhvr>
                                        <p:cTn id="372" dur="1000"/>
                                        <p:tgtEl>
                                          <p:spTgt spid="76"/>
                                        </p:tgtEl>
                                        <p:attrNameLst>
                                          <p:attrName>ppt_x</p:attrName>
                                        </p:attrNameLst>
                                      </p:cBhvr>
                                      <p:tavLst>
                                        <p:tav tm="0">
                                          <p:val>
                                            <p:strVal val="ppt_x"/>
                                          </p:val>
                                        </p:tav>
                                        <p:tav tm="100000">
                                          <p:val>
                                            <p:strVal val="ppt_x"/>
                                          </p:val>
                                        </p:tav>
                                      </p:tavLst>
                                    </p:anim>
                                    <p:anim calcmode="lin" valueType="num">
                                      <p:cBhvr>
                                        <p:cTn id="373" dur="1000"/>
                                        <p:tgtEl>
                                          <p:spTgt spid="76"/>
                                        </p:tgtEl>
                                        <p:attrNameLst>
                                          <p:attrName>ppt_y</p:attrName>
                                        </p:attrNameLst>
                                      </p:cBhvr>
                                      <p:tavLst>
                                        <p:tav tm="0">
                                          <p:val>
                                            <p:strVal val="ppt_y"/>
                                          </p:val>
                                        </p:tav>
                                        <p:tav tm="100000">
                                          <p:val>
                                            <p:strVal val="ppt_y+.1"/>
                                          </p:val>
                                        </p:tav>
                                      </p:tavLst>
                                    </p:anim>
                                    <p:set>
                                      <p:cBhvr>
                                        <p:cTn id="374" dur="1" fill="hold">
                                          <p:stCondLst>
                                            <p:cond delay="999"/>
                                          </p:stCondLst>
                                        </p:cTn>
                                        <p:tgtEl>
                                          <p:spTgt spid="76"/>
                                        </p:tgtEl>
                                        <p:attrNameLst>
                                          <p:attrName>style.visibility</p:attrName>
                                        </p:attrNameLst>
                                      </p:cBhvr>
                                      <p:to>
                                        <p:strVal val="hidden"/>
                                      </p:to>
                                    </p:set>
                                  </p:childTnLst>
                                </p:cTn>
                              </p:par>
                              <p:par>
                                <p:cTn id="375" presetID="42" presetClass="exit" presetSubtype="0" fill="hold" grpId="0" nodeType="withEffect">
                                  <p:stCondLst>
                                    <p:cond delay="0"/>
                                  </p:stCondLst>
                                  <p:childTnLst>
                                    <p:animEffect transition="out" filter="fade">
                                      <p:cBhvr>
                                        <p:cTn id="376" dur="1000"/>
                                        <p:tgtEl>
                                          <p:spTgt spid="77"/>
                                        </p:tgtEl>
                                      </p:cBhvr>
                                    </p:animEffect>
                                    <p:anim calcmode="lin" valueType="num">
                                      <p:cBhvr>
                                        <p:cTn id="377" dur="1000"/>
                                        <p:tgtEl>
                                          <p:spTgt spid="77"/>
                                        </p:tgtEl>
                                        <p:attrNameLst>
                                          <p:attrName>ppt_x</p:attrName>
                                        </p:attrNameLst>
                                      </p:cBhvr>
                                      <p:tavLst>
                                        <p:tav tm="0">
                                          <p:val>
                                            <p:strVal val="ppt_x"/>
                                          </p:val>
                                        </p:tav>
                                        <p:tav tm="100000">
                                          <p:val>
                                            <p:strVal val="ppt_x"/>
                                          </p:val>
                                        </p:tav>
                                      </p:tavLst>
                                    </p:anim>
                                    <p:anim calcmode="lin" valueType="num">
                                      <p:cBhvr>
                                        <p:cTn id="378" dur="1000"/>
                                        <p:tgtEl>
                                          <p:spTgt spid="77"/>
                                        </p:tgtEl>
                                        <p:attrNameLst>
                                          <p:attrName>ppt_y</p:attrName>
                                        </p:attrNameLst>
                                      </p:cBhvr>
                                      <p:tavLst>
                                        <p:tav tm="0">
                                          <p:val>
                                            <p:strVal val="ppt_y"/>
                                          </p:val>
                                        </p:tav>
                                        <p:tav tm="100000">
                                          <p:val>
                                            <p:strVal val="ppt_y+.1"/>
                                          </p:val>
                                        </p:tav>
                                      </p:tavLst>
                                    </p:anim>
                                    <p:set>
                                      <p:cBhvr>
                                        <p:cTn id="379" dur="1" fill="hold">
                                          <p:stCondLst>
                                            <p:cond delay="999"/>
                                          </p:stCondLst>
                                        </p:cTn>
                                        <p:tgtEl>
                                          <p:spTgt spid="77"/>
                                        </p:tgtEl>
                                        <p:attrNameLst>
                                          <p:attrName>style.visibility</p:attrName>
                                        </p:attrNameLst>
                                      </p:cBhvr>
                                      <p:to>
                                        <p:strVal val="hidden"/>
                                      </p:to>
                                    </p:set>
                                  </p:childTnLst>
                                </p:cTn>
                              </p:par>
                              <p:par>
                                <p:cTn id="380" presetID="42" presetClass="exit" presetSubtype="0" fill="hold" grpId="0" nodeType="withEffect">
                                  <p:stCondLst>
                                    <p:cond delay="0"/>
                                  </p:stCondLst>
                                  <p:childTnLst>
                                    <p:animEffect transition="out" filter="fade">
                                      <p:cBhvr>
                                        <p:cTn id="381" dur="1000"/>
                                        <p:tgtEl>
                                          <p:spTgt spid="78"/>
                                        </p:tgtEl>
                                      </p:cBhvr>
                                    </p:animEffect>
                                    <p:anim calcmode="lin" valueType="num">
                                      <p:cBhvr>
                                        <p:cTn id="382" dur="1000"/>
                                        <p:tgtEl>
                                          <p:spTgt spid="78"/>
                                        </p:tgtEl>
                                        <p:attrNameLst>
                                          <p:attrName>ppt_x</p:attrName>
                                        </p:attrNameLst>
                                      </p:cBhvr>
                                      <p:tavLst>
                                        <p:tav tm="0">
                                          <p:val>
                                            <p:strVal val="ppt_x"/>
                                          </p:val>
                                        </p:tav>
                                        <p:tav tm="100000">
                                          <p:val>
                                            <p:strVal val="ppt_x"/>
                                          </p:val>
                                        </p:tav>
                                      </p:tavLst>
                                    </p:anim>
                                    <p:anim calcmode="lin" valueType="num">
                                      <p:cBhvr>
                                        <p:cTn id="383" dur="1000"/>
                                        <p:tgtEl>
                                          <p:spTgt spid="78"/>
                                        </p:tgtEl>
                                        <p:attrNameLst>
                                          <p:attrName>ppt_y</p:attrName>
                                        </p:attrNameLst>
                                      </p:cBhvr>
                                      <p:tavLst>
                                        <p:tav tm="0">
                                          <p:val>
                                            <p:strVal val="ppt_y"/>
                                          </p:val>
                                        </p:tav>
                                        <p:tav tm="100000">
                                          <p:val>
                                            <p:strVal val="ppt_y+.1"/>
                                          </p:val>
                                        </p:tav>
                                      </p:tavLst>
                                    </p:anim>
                                    <p:set>
                                      <p:cBhvr>
                                        <p:cTn id="384" dur="1" fill="hold">
                                          <p:stCondLst>
                                            <p:cond delay="999"/>
                                          </p:stCondLst>
                                        </p:cTn>
                                        <p:tgtEl>
                                          <p:spTgt spid="78"/>
                                        </p:tgtEl>
                                        <p:attrNameLst>
                                          <p:attrName>style.visibility</p:attrName>
                                        </p:attrNameLst>
                                      </p:cBhvr>
                                      <p:to>
                                        <p:strVal val="hidden"/>
                                      </p:to>
                                    </p:set>
                                  </p:childTnLst>
                                </p:cTn>
                              </p:par>
                              <p:par>
                                <p:cTn id="385" presetID="42" presetClass="exit" presetSubtype="0" fill="hold" grpId="0" nodeType="withEffect">
                                  <p:stCondLst>
                                    <p:cond delay="0"/>
                                  </p:stCondLst>
                                  <p:childTnLst>
                                    <p:animEffect transition="out" filter="fade">
                                      <p:cBhvr>
                                        <p:cTn id="386" dur="1000"/>
                                        <p:tgtEl>
                                          <p:spTgt spid="79"/>
                                        </p:tgtEl>
                                      </p:cBhvr>
                                    </p:animEffect>
                                    <p:anim calcmode="lin" valueType="num">
                                      <p:cBhvr>
                                        <p:cTn id="387" dur="1000"/>
                                        <p:tgtEl>
                                          <p:spTgt spid="79"/>
                                        </p:tgtEl>
                                        <p:attrNameLst>
                                          <p:attrName>ppt_x</p:attrName>
                                        </p:attrNameLst>
                                      </p:cBhvr>
                                      <p:tavLst>
                                        <p:tav tm="0">
                                          <p:val>
                                            <p:strVal val="ppt_x"/>
                                          </p:val>
                                        </p:tav>
                                        <p:tav tm="100000">
                                          <p:val>
                                            <p:strVal val="ppt_x"/>
                                          </p:val>
                                        </p:tav>
                                      </p:tavLst>
                                    </p:anim>
                                    <p:anim calcmode="lin" valueType="num">
                                      <p:cBhvr>
                                        <p:cTn id="388" dur="1000"/>
                                        <p:tgtEl>
                                          <p:spTgt spid="79"/>
                                        </p:tgtEl>
                                        <p:attrNameLst>
                                          <p:attrName>ppt_y</p:attrName>
                                        </p:attrNameLst>
                                      </p:cBhvr>
                                      <p:tavLst>
                                        <p:tav tm="0">
                                          <p:val>
                                            <p:strVal val="ppt_y"/>
                                          </p:val>
                                        </p:tav>
                                        <p:tav tm="100000">
                                          <p:val>
                                            <p:strVal val="ppt_y+.1"/>
                                          </p:val>
                                        </p:tav>
                                      </p:tavLst>
                                    </p:anim>
                                    <p:set>
                                      <p:cBhvr>
                                        <p:cTn id="389" dur="1" fill="hold">
                                          <p:stCondLst>
                                            <p:cond delay="999"/>
                                          </p:stCondLst>
                                        </p:cTn>
                                        <p:tgtEl>
                                          <p:spTgt spid="79"/>
                                        </p:tgtEl>
                                        <p:attrNameLst>
                                          <p:attrName>style.visibility</p:attrName>
                                        </p:attrNameLst>
                                      </p:cBhvr>
                                      <p:to>
                                        <p:strVal val="hidden"/>
                                      </p:to>
                                    </p:set>
                                  </p:childTnLst>
                                </p:cTn>
                              </p:par>
                              <p:par>
                                <p:cTn id="390" presetID="42" presetClass="exit" presetSubtype="0" fill="hold" grpId="0" nodeType="withEffect">
                                  <p:stCondLst>
                                    <p:cond delay="0"/>
                                  </p:stCondLst>
                                  <p:childTnLst>
                                    <p:animEffect transition="out" filter="fade">
                                      <p:cBhvr>
                                        <p:cTn id="391" dur="1000"/>
                                        <p:tgtEl>
                                          <p:spTgt spid="80"/>
                                        </p:tgtEl>
                                      </p:cBhvr>
                                    </p:animEffect>
                                    <p:anim calcmode="lin" valueType="num">
                                      <p:cBhvr>
                                        <p:cTn id="392" dur="1000"/>
                                        <p:tgtEl>
                                          <p:spTgt spid="80"/>
                                        </p:tgtEl>
                                        <p:attrNameLst>
                                          <p:attrName>ppt_x</p:attrName>
                                        </p:attrNameLst>
                                      </p:cBhvr>
                                      <p:tavLst>
                                        <p:tav tm="0">
                                          <p:val>
                                            <p:strVal val="ppt_x"/>
                                          </p:val>
                                        </p:tav>
                                        <p:tav tm="100000">
                                          <p:val>
                                            <p:strVal val="ppt_x"/>
                                          </p:val>
                                        </p:tav>
                                      </p:tavLst>
                                    </p:anim>
                                    <p:anim calcmode="lin" valueType="num">
                                      <p:cBhvr>
                                        <p:cTn id="393" dur="1000"/>
                                        <p:tgtEl>
                                          <p:spTgt spid="80"/>
                                        </p:tgtEl>
                                        <p:attrNameLst>
                                          <p:attrName>ppt_y</p:attrName>
                                        </p:attrNameLst>
                                      </p:cBhvr>
                                      <p:tavLst>
                                        <p:tav tm="0">
                                          <p:val>
                                            <p:strVal val="ppt_y"/>
                                          </p:val>
                                        </p:tav>
                                        <p:tav tm="100000">
                                          <p:val>
                                            <p:strVal val="ppt_y+.1"/>
                                          </p:val>
                                        </p:tav>
                                      </p:tavLst>
                                    </p:anim>
                                    <p:set>
                                      <p:cBhvr>
                                        <p:cTn id="394" dur="1" fill="hold">
                                          <p:stCondLst>
                                            <p:cond delay="999"/>
                                          </p:stCondLst>
                                        </p:cTn>
                                        <p:tgtEl>
                                          <p:spTgt spid="80"/>
                                        </p:tgtEl>
                                        <p:attrNameLst>
                                          <p:attrName>style.visibility</p:attrName>
                                        </p:attrNameLst>
                                      </p:cBhvr>
                                      <p:to>
                                        <p:strVal val="hidden"/>
                                      </p:to>
                                    </p:set>
                                  </p:childTnLst>
                                </p:cTn>
                              </p:par>
                              <p:par>
                                <p:cTn id="395" presetID="42" presetClass="exit" presetSubtype="0" fill="hold" grpId="0" nodeType="withEffect">
                                  <p:stCondLst>
                                    <p:cond delay="0"/>
                                  </p:stCondLst>
                                  <p:childTnLst>
                                    <p:animEffect transition="out" filter="fade">
                                      <p:cBhvr>
                                        <p:cTn id="396" dur="1000"/>
                                        <p:tgtEl>
                                          <p:spTgt spid="81"/>
                                        </p:tgtEl>
                                      </p:cBhvr>
                                    </p:animEffect>
                                    <p:anim calcmode="lin" valueType="num">
                                      <p:cBhvr>
                                        <p:cTn id="397" dur="1000"/>
                                        <p:tgtEl>
                                          <p:spTgt spid="81"/>
                                        </p:tgtEl>
                                        <p:attrNameLst>
                                          <p:attrName>ppt_x</p:attrName>
                                        </p:attrNameLst>
                                      </p:cBhvr>
                                      <p:tavLst>
                                        <p:tav tm="0">
                                          <p:val>
                                            <p:strVal val="ppt_x"/>
                                          </p:val>
                                        </p:tav>
                                        <p:tav tm="100000">
                                          <p:val>
                                            <p:strVal val="ppt_x"/>
                                          </p:val>
                                        </p:tav>
                                      </p:tavLst>
                                    </p:anim>
                                    <p:anim calcmode="lin" valueType="num">
                                      <p:cBhvr>
                                        <p:cTn id="398" dur="1000"/>
                                        <p:tgtEl>
                                          <p:spTgt spid="81"/>
                                        </p:tgtEl>
                                        <p:attrNameLst>
                                          <p:attrName>ppt_y</p:attrName>
                                        </p:attrNameLst>
                                      </p:cBhvr>
                                      <p:tavLst>
                                        <p:tav tm="0">
                                          <p:val>
                                            <p:strVal val="ppt_y"/>
                                          </p:val>
                                        </p:tav>
                                        <p:tav tm="100000">
                                          <p:val>
                                            <p:strVal val="ppt_y+.1"/>
                                          </p:val>
                                        </p:tav>
                                      </p:tavLst>
                                    </p:anim>
                                    <p:set>
                                      <p:cBhvr>
                                        <p:cTn id="399" dur="1" fill="hold">
                                          <p:stCondLst>
                                            <p:cond delay="999"/>
                                          </p:stCondLst>
                                        </p:cTn>
                                        <p:tgtEl>
                                          <p:spTgt spid="81"/>
                                        </p:tgtEl>
                                        <p:attrNameLst>
                                          <p:attrName>style.visibility</p:attrName>
                                        </p:attrNameLst>
                                      </p:cBhvr>
                                      <p:to>
                                        <p:strVal val="hidden"/>
                                      </p:to>
                                    </p:set>
                                  </p:childTnLst>
                                </p:cTn>
                              </p:par>
                              <p:par>
                                <p:cTn id="400" presetID="42" presetClass="exit" presetSubtype="0" fill="hold" grpId="0" nodeType="withEffect">
                                  <p:stCondLst>
                                    <p:cond delay="0"/>
                                  </p:stCondLst>
                                  <p:childTnLst>
                                    <p:animEffect transition="out" filter="fade">
                                      <p:cBhvr>
                                        <p:cTn id="401" dur="1000"/>
                                        <p:tgtEl>
                                          <p:spTgt spid="82"/>
                                        </p:tgtEl>
                                      </p:cBhvr>
                                    </p:animEffect>
                                    <p:anim calcmode="lin" valueType="num">
                                      <p:cBhvr>
                                        <p:cTn id="402" dur="1000"/>
                                        <p:tgtEl>
                                          <p:spTgt spid="82"/>
                                        </p:tgtEl>
                                        <p:attrNameLst>
                                          <p:attrName>ppt_x</p:attrName>
                                        </p:attrNameLst>
                                      </p:cBhvr>
                                      <p:tavLst>
                                        <p:tav tm="0">
                                          <p:val>
                                            <p:strVal val="ppt_x"/>
                                          </p:val>
                                        </p:tav>
                                        <p:tav tm="100000">
                                          <p:val>
                                            <p:strVal val="ppt_x"/>
                                          </p:val>
                                        </p:tav>
                                      </p:tavLst>
                                    </p:anim>
                                    <p:anim calcmode="lin" valueType="num">
                                      <p:cBhvr>
                                        <p:cTn id="403" dur="1000"/>
                                        <p:tgtEl>
                                          <p:spTgt spid="82"/>
                                        </p:tgtEl>
                                        <p:attrNameLst>
                                          <p:attrName>ppt_y</p:attrName>
                                        </p:attrNameLst>
                                      </p:cBhvr>
                                      <p:tavLst>
                                        <p:tav tm="0">
                                          <p:val>
                                            <p:strVal val="ppt_y"/>
                                          </p:val>
                                        </p:tav>
                                        <p:tav tm="100000">
                                          <p:val>
                                            <p:strVal val="ppt_y+.1"/>
                                          </p:val>
                                        </p:tav>
                                      </p:tavLst>
                                    </p:anim>
                                    <p:set>
                                      <p:cBhvr>
                                        <p:cTn id="404" dur="1" fill="hold">
                                          <p:stCondLst>
                                            <p:cond delay="999"/>
                                          </p:stCondLst>
                                        </p:cTn>
                                        <p:tgtEl>
                                          <p:spTgt spid="82"/>
                                        </p:tgtEl>
                                        <p:attrNameLst>
                                          <p:attrName>style.visibility</p:attrName>
                                        </p:attrNameLst>
                                      </p:cBhvr>
                                      <p:to>
                                        <p:strVal val="hidden"/>
                                      </p:to>
                                    </p:set>
                                  </p:childTnLst>
                                </p:cTn>
                              </p:par>
                              <p:par>
                                <p:cTn id="405" presetID="42" presetClass="exit" presetSubtype="0" fill="hold" grpId="0" nodeType="withEffect">
                                  <p:stCondLst>
                                    <p:cond delay="0"/>
                                  </p:stCondLst>
                                  <p:childTnLst>
                                    <p:animEffect transition="out" filter="fade">
                                      <p:cBhvr>
                                        <p:cTn id="406" dur="1000"/>
                                        <p:tgtEl>
                                          <p:spTgt spid="83"/>
                                        </p:tgtEl>
                                      </p:cBhvr>
                                    </p:animEffect>
                                    <p:anim calcmode="lin" valueType="num">
                                      <p:cBhvr>
                                        <p:cTn id="407" dur="1000"/>
                                        <p:tgtEl>
                                          <p:spTgt spid="83"/>
                                        </p:tgtEl>
                                        <p:attrNameLst>
                                          <p:attrName>ppt_x</p:attrName>
                                        </p:attrNameLst>
                                      </p:cBhvr>
                                      <p:tavLst>
                                        <p:tav tm="0">
                                          <p:val>
                                            <p:strVal val="ppt_x"/>
                                          </p:val>
                                        </p:tav>
                                        <p:tav tm="100000">
                                          <p:val>
                                            <p:strVal val="ppt_x"/>
                                          </p:val>
                                        </p:tav>
                                      </p:tavLst>
                                    </p:anim>
                                    <p:anim calcmode="lin" valueType="num">
                                      <p:cBhvr>
                                        <p:cTn id="408" dur="1000"/>
                                        <p:tgtEl>
                                          <p:spTgt spid="83"/>
                                        </p:tgtEl>
                                        <p:attrNameLst>
                                          <p:attrName>ppt_y</p:attrName>
                                        </p:attrNameLst>
                                      </p:cBhvr>
                                      <p:tavLst>
                                        <p:tav tm="0">
                                          <p:val>
                                            <p:strVal val="ppt_y"/>
                                          </p:val>
                                        </p:tav>
                                        <p:tav tm="100000">
                                          <p:val>
                                            <p:strVal val="ppt_y+.1"/>
                                          </p:val>
                                        </p:tav>
                                      </p:tavLst>
                                    </p:anim>
                                    <p:set>
                                      <p:cBhvr>
                                        <p:cTn id="409" dur="1" fill="hold">
                                          <p:stCondLst>
                                            <p:cond delay="999"/>
                                          </p:stCondLst>
                                        </p:cTn>
                                        <p:tgtEl>
                                          <p:spTgt spid="83"/>
                                        </p:tgtEl>
                                        <p:attrNameLst>
                                          <p:attrName>style.visibility</p:attrName>
                                        </p:attrNameLst>
                                      </p:cBhvr>
                                      <p:to>
                                        <p:strVal val="hidden"/>
                                      </p:to>
                                    </p:set>
                                  </p:childTnLst>
                                </p:cTn>
                              </p:par>
                              <p:par>
                                <p:cTn id="410" presetID="42" presetClass="exit" presetSubtype="0" fill="hold" grpId="0" nodeType="withEffect">
                                  <p:stCondLst>
                                    <p:cond delay="0"/>
                                  </p:stCondLst>
                                  <p:childTnLst>
                                    <p:animEffect transition="out" filter="fade">
                                      <p:cBhvr>
                                        <p:cTn id="411" dur="1000"/>
                                        <p:tgtEl>
                                          <p:spTgt spid="84"/>
                                        </p:tgtEl>
                                      </p:cBhvr>
                                    </p:animEffect>
                                    <p:anim calcmode="lin" valueType="num">
                                      <p:cBhvr>
                                        <p:cTn id="412" dur="1000"/>
                                        <p:tgtEl>
                                          <p:spTgt spid="84"/>
                                        </p:tgtEl>
                                        <p:attrNameLst>
                                          <p:attrName>ppt_x</p:attrName>
                                        </p:attrNameLst>
                                      </p:cBhvr>
                                      <p:tavLst>
                                        <p:tav tm="0">
                                          <p:val>
                                            <p:strVal val="ppt_x"/>
                                          </p:val>
                                        </p:tav>
                                        <p:tav tm="100000">
                                          <p:val>
                                            <p:strVal val="ppt_x"/>
                                          </p:val>
                                        </p:tav>
                                      </p:tavLst>
                                    </p:anim>
                                    <p:anim calcmode="lin" valueType="num">
                                      <p:cBhvr>
                                        <p:cTn id="413" dur="1000"/>
                                        <p:tgtEl>
                                          <p:spTgt spid="84"/>
                                        </p:tgtEl>
                                        <p:attrNameLst>
                                          <p:attrName>ppt_y</p:attrName>
                                        </p:attrNameLst>
                                      </p:cBhvr>
                                      <p:tavLst>
                                        <p:tav tm="0">
                                          <p:val>
                                            <p:strVal val="ppt_y"/>
                                          </p:val>
                                        </p:tav>
                                        <p:tav tm="100000">
                                          <p:val>
                                            <p:strVal val="ppt_y+.1"/>
                                          </p:val>
                                        </p:tav>
                                      </p:tavLst>
                                    </p:anim>
                                    <p:set>
                                      <p:cBhvr>
                                        <p:cTn id="414" dur="1" fill="hold">
                                          <p:stCondLst>
                                            <p:cond delay="999"/>
                                          </p:stCondLst>
                                        </p:cTn>
                                        <p:tgtEl>
                                          <p:spTgt spid="84"/>
                                        </p:tgtEl>
                                        <p:attrNameLst>
                                          <p:attrName>style.visibility</p:attrName>
                                        </p:attrNameLst>
                                      </p:cBhvr>
                                      <p:to>
                                        <p:strVal val="hidden"/>
                                      </p:to>
                                    </p:set>
                                  </p:childTnLst>
                                </p:cTn>
                              </p:par>
                              <p:par>
                                <p:cTn id="415" presetID="42" presetClass="exit" presetSubtype="0" fill="hold" grpId="0" nodeType="withEffect">
                                  <p:stCondLst>
                                    <p:cond delay="0"/>
                                  </p:stCondLst>
                                  <p:childTnLst>
                                    <p:animEffect transition="out" filter="fade">
                                      <p:cBhvr>
                                        <p:cTn id="416" dur="1000"/>
                                        <p:tgtEl>
                                          <p:spTgt spid="85"/>
                                        </p:tgtEl>
                                      </p:cBhvr>
                                    </p:animEffect>
                                    <p:anim calcmode="lin" valueType="num">
                                      <p:cBhvr>
                                        <p:cTn id="417" dur="1000"/>
                                        <p:tgtEl>
                                          <p:spTgt spid="85"/>
                                        </p:tgtEl>
                                        <p:attrNameLst>
                                          <p:attrName>ppt_x</p:attrName>
                                        </p:attrNameLst>
                                      </p:cBhvr>
                                      <p:tavLst>
                                        <p:tav tm="0">
                                          <p:val>
                                            <p:strVal val="ppt_x"/>
                                          </p:val>
                                        </p:tav>
                                        <p:tav tm="100000">
                                          <p:val>
                                            <p:strVal val="ppt_x"/>
                                          </p:val>
                                        </p:tav>
                                      </p:tavLst>
                                    </p:anim>
                                    <p:anim calcmode="lin" valueType="num">
                                      <p:cBhvr>
                                        <p:cTn id="418" dur="1000"/>
                                        <p:tgtEl>
                                          <p:spTgt spid="85"/>
                                        </p:tgtEl>
                                        <p:attrNameLst>
                                          <p:attrName>ppt_y</p:attrName>
                                        </p:attrNameLst>
                                      </p:cBhvr>
                                      <p:tavLst>
                                        <p:tav tm="0">
                                          <p:val>
                                            <p:strVal val="ppt_y"/>
                                          </p:val>
                                        </p:tav>
                                        <p:tav tm="100000">
                                          <p:val>
                                            <p:strVal val="ppt_y+.1"/>
                                          </p:val>
                                        </p:tav>
                                      </p:tavLst>
                                    </p:anim>
                                    <p:set>
                                      <p:cBhvr>
                                        <p:cTn id="419" dur="1" fill="hold">
                                          <p:stCondLst>
                                            <p:cond delay="999"/>
                                          </p:stCondLst>
                                        </p:cTn>
                                        <p:tgtEl>
                                          <p:spTgt spid="85"/>
                                        </p:tgtEl>
                                        <p:attrNameLst>
                                          <p:attrName>style.visibility</p:attrName>
                                        </p:attrNameLst>
                                      </p:cBhvr>
                                      <p:to>
                                        <p:strVal val="hidden"/>
                                      </p:to>
                                    </p:set>
                                  </p:childTnLst>
                                </p:cTn>
                              </p:par>
                              <p:par>
                                <p:cTn id="420" presetID="42" presetClass="exit" presetSubtype="0" fill="hold" grpId="0" nodeType="withEffect">
                                  <p:stCondLst>
                                    <p:cond delay="0"/>
                                  </p:stCondLst>
                                  <p:childTnLst>
                                    <p:animEffect transition="out" filter="fade">
                                      <p:cBhvr>
                                        <p:cTn id="421" dur="1000"/>
                                        <p:tgtEl>
                                          <p:spTgt spid="86"/>
                                        </p:tgtEl>
                                      </p:cBhvr>
                                    </p:animEffect>
                                    <p:anim calcmode="lin" valueType="num">
                                      <p:cBhvr>
                                        <p:cTn id="422" dur="1000"/>
                                        <p:tgtEl>
                                          <p:spTgt spid="86"/>
                                        </p:tgtEl>
                                        <p:attrNameLst>
                                          <p:attrName>ppt_x</p:attrName>
                                        </p:attrNameLst>
                                      </p:cBhvr>
                                      <p:tavLst>
                                        <p:tav tm="0">
                                          <p:val>
                                            <p:strVal val="ppt_x"/>
                                          </p:val>
                                        </p:tav>
                                        <p:tav tm="100000">
                                          <p:val>
                                            <p:strVal val="ppt_x"/>
                                          </p:val>
                                        </p:tav>
                                      </p:tavLst>
                                    </p:anim>
                                    <p:anim calcmode="lin" valueType="num">
                                      <p:cBhvr>
                                        <p:cTn id="423" dur="1000"/>
                                        <p:tgtEl>
                                          <p:spTgt spid="86"/>
                                        </p:tgtEl>
                                        <p:attrNameLst>
                                          <p:attrName>ppt_y</p:attrName>
                                        </p:attrNameLst>
                                      </p:cBhvr>
                                      <p:tavLst>
                                        <p:tav tm="0">
                                          <p:val>
                                            <p:strVal val="ppt_y"/>
                                          </p:val>
                                        </p:tav>
                                        <p:tav tm="100000">
                                          <p:val>
                                            <p:strVal val="ppt_y+.1"/>
                                          </p:val>
                                        </p:tav>
                                      </p:tavLst>
                                    </p:anim>
                                    <p:set>
                                      <p:cBhvr>
                                        <p:cTn id="424" dur="1" fill="hold">
                                          <p:stCondLst>
                                            <p:cond delay="999"/>
                                          </p:stCondLst>
                                        </p:cTn>
                                        <p:tgtEl>
                                          <p:spTgt spid="86"/>
                                        </p:tgtEl>
                                        <p:attrNameLst>
                                          <p:attrName>style.visibility</p:attrName>
                                        </p:attrNameLst>
                                      </p:cBhvr>
                                      <p:to>
                                        <p:strVal val="hidden"/>
                                      </p:to>
                                    </p:set>
                                  </p:childTnLst>
                                </p:cTn>
                              </p:par>
                              <p:par>
                                <p:cTn id="425" presetID="42" presetClass="exit" presetSubtype="0" fill="hold" grpId="0" nodeType="withEffect">
                                  <p:stCondLst>
                                    <p:cond delay="0"/>
                                  </p:stCondLst>
                                  <p:childTnLst>
                                    <p:animEffect transition="out" filter="fade">
                                      <p:cBhvr>
                                        <p:cTn id="426" dur="1000"/>
                                        <p:tgtEl>
                                          <p:spTgt spid="87"/>
                                        </p:tgtEl>
                                      </p:cBhvr>
                                    </p:animEffect>
                                    <p:anim calcmode="lin" valueType="num">
                                      <p:cBhvr>
                                        <p:cTn id="427" dur="1000"/>
                                        <p:tgtEl>
                                          <p:spTgt spid="87"/>
                                        </p:tgtEl>
                                        <p:attrNameLst>
                                          <p:attrName>ppt_x</p:attrName>
                                        </p:attrNameLst>
                                      </p:cBhvr>
                                      <p:tavLst>
                                        <p:tav tm="0">
                                          <p:val>
                                            <p:strVal val="ppt_x"/>
                                          </p:val>
                                        </p:tav>
                                        <p:tav tm="100000">
                                          <p:val>
                                            <p:strVal val="ppt_x"/>
                                          </p:val>
                                        </p:tav>
                                      </p:tavLst>
                                    </p:anim>
                                    <p:anim calcmode="lin" valueType="num">
                                      <p:cBhvr>
                                        <p:cTn id="428" dur="1000"/>
                                        <p:tgtEl>
                                          <p:spTgt spid="87"/>
                                        </p:tgtEl>
                                        <p:attrNameLst>
                                          <p:attrName>ppt_y</p:attrName>
                                        </p:attrNameLst>
                                      </p:cBhvr>
                                      <p:tavLst>
                                        <p:tav tm="0">
                                          <p:val>
                                            <p:strVal val="ppt_y"/>
                                          </p:val>
                                        </p:tav>
                                        <p:tav tm="100000">
                                          <p:val>
                                            <p:strVal val="ppt_y+.1"/>
                                          </p:val>
                                        </p:tav>
                                      </p:tavLst>
                                    </p:anim>
                                    <p:set>
                                      <p:cBhvr>
                                        <p:cTn id="429" dur="1" fill="hold">
                                          <p:stCondLst>
                                            <p:cond delay="999"/>
                                          </p:stCondLst>
                                        </p:cTn>
                                        <p:tgtEl>
                                          <p:spTgt spid="87"/>
                                        </p:tgtEl>
                                        <p:attrNameLst>
                                          <p:attrName>style.visibility</p:attrName>
                                        </p:attrNameLst>
                                      </p:cBhvr>
                                      <p:to>
                                        <p:strVal val="hidden"/>
                                      </p:to>
                                    </p:set>
                                  </p:childTnLst>
                                </p:cTn>
                              </p:par>
                              <p:par>
                                <p:cTn id="430" presetID="42" presetClass="exit" presetSubtype="0" fill="hold" grpId="0" nodeType="withEffect">
                                  <p:stCondLst>
                                    <p:cond delay="0"/>
                                  </p:stCondLst>
                                  <p:childTnLst>
                                    <p:animEffect transition="out" filter="fade">
                                      <p:cBhvr>
                                        <p:cTn id="431" dur="1000"/>
                                        <p:tgtEl>
                                          <p:spTgt spid="88"/>
                                        </p:tgtEl>
                                      </p:cBhvr>
                                    </p:animEffect>
                                    <p:anim calcmode="lin" valueType="num">
                                      <p:cBhvr>
                                        <p:cTn id="432" dur="1000"/>
                                        <p:tgtEl>
                                          <p:spTgt spid="88"/>
                                        </p:tgtEl>
                                        <p:attrNameLst>
                                          <p:attrName>ppt_x</p:attrName>
                                        </p:attrNameLst>
                                      </p:cBhvr>
                                      <p:tavLst>
                                        <p:tav tm="0">
                                          <p:val>
                                            <p:strVal val="ppt_x"/>
                                          </p:val>
                                        </p:tav>
                                        <p:tav tm="100000">
                                          <p:val>
                                            <p:strVal val="ppt_x"/>
                                          </p:val>
                                        </p:tav>
                                      </p:tavLst>
                                    </p:anim>
                                    <p:anim calcmode="lin" valueType="num">
                                      <p:cBhvr>
                                        <p:cTn id="433" dur="1000"/>
                                        <p:tgtEl>
                                          <p:spTgt spid="88"/>
                                        </p:tgtEl>
                                        <p:attrNameLst>
                                          <p:attrName>ppt_y</p:attrName>
                                        </p:attrNameLst>
                                      </p:cBhvr>
                                      <p:tavLst>
                                        <p:tav tm="0">
                                          <p:val>
                                            <p:strVal val="ppt_y"/>
                                          </p:val>
                                        </p:tav>
                                        <p:tav tm="100000">
                                          <p:val>
                                            <p:strVal val="ppt_y+.1"/>
                                          </p:val>
                                        </p:tav>
                                      </p:tavLst>
                                    </p:anim>
                                    <p:set>
                                      <p:cBhvr>
                                        <p:cTn id="434" dur="1" fill="hold">
                                          <p:stCondLst>
                                            <p:cond delay="999"/>
                                          </p:stCondLst>
                                        </p:cTn>
                                        <p:tgtEl>
                                          <p:spTgt spid="88"/>
                                        </p:tgtEl>
                                        <p:attrNameLst>
                                          <p:attrName>style.visibility</p:attrName>
                                        </p:attrNameLst>
                                      </p:cBhvr>
                                      <p:to>
                                        <p:strVal val="hidden"/>
                                      </p:to>
                                    </p:set>
                                  </p:childTnLst>
                                </p:cTn>
                              </p:par>
                              <p:par>
                                <p:cTn id="435" presetID="42" presetClass="exit" presetSubtype="0" fill="hold" grpId="0" nodeType="withEffect">
                                  <p:stCondLst>
                                    <p:cond delay="0"/>
                                  </p:stCondLst>
                                  <p:childTnLst>
                                    <p:animEffect transition="out" filter="fade">
                                      <p:cBhvr>
                                        <p:cTn id="436" dur="1000"/>
                                        <p:tgtEl>
                                          <p:spTgt spid="89"/>
                                        </p:tgtEl>
                                      </p:cBhvr>
                                    </p:animEffect>
                                    <p:anim calcmode="lin" valueType="num">
                                      <p:cBhvr>
                                        <p:cTn id="437" dur="1000"/>
                                        <p:tgtEl>
                                          <p:spTgt spid="89"/>
                                        </p:tgtEl>
                                        <p:attrNameLst>
                                          <p:attrName>ppt_x</p:attrName>
                                        </p:attrNameLst>
                                      </p:cBhvr>
                                      <p:tavLst>
                                        <p:tav tm="0">
                                          <p:val>
                                            <p:strVal val="ppt_x"/>
                                          </p:val>
                                        </p:tav>
                                        <p:tav tm="100000">
                                          <p:val>
                                            <p:strVal val="ppt_x"/>
                                          </p:val>
                                        </p:tav>
                                      </p:tavLst>
                                    </p:anim>
                                    <p:anim calcmode="lin" valueType="num">
                                      <p:cBhvr>
                                        <p:cTn id="438" dur="1000"/>
                                        <p:tgtEl>
                                          <p:spTgt spid="89"/>
                                        </p:tgtEl>
                                        <p:attrNameLst>
                                          <p:attrName>ppt_y</p:attrName>
                                        </p:attrNameLst>
                                      </p:cBhvr>
                                      <p:tavLst>
                                        <p:tav tm="0">
                                          <p:val>
                                            <p:strVal val="ppt_y"/>
                                          </p:val>
                                        </p:tav>
                                        <p:tav tm="100000">
                                          <p:val>
                                            <p:strVal val="ppt_y+.1"/>
                                          </p:val>
                                        </p:tav>
                                      </p:tavLst>
                                    </p:anim>
                                    <p:set>
                                      <p:cBhvr>
                                        <p:cTn id="439" dur="1" fill="hold">
                                          <p:stCondLst>
                                            <p:cond delay="999"/>
                                          </p:stCondLst>
                                        </p:cTn>
                                        <p:tgtEl>
                                          <p:spTgt spid="89"/>
                                        </p:tgtEl>
                                        <p:attrNameLst>
                                          <p:attrName>style.visibility</p:attrName>
                                        </p:attrNameLst>
                                      </p:cBhvr>
                                      <p:to>
                                        <p:strVal val="hidden"/>
                                      </p:to>
                                    </p:set>
                                  </p:childTnLst>
                                </p:cTn>
                              </p:par>
                              <p:par>
                                <p:cTn id="440" presetID="42" presetClass="exit" presetSubtype="0" fill="hold" grpId="0" nodeType="withEffect">
                                  <p:stCondLst>
                                    <p:cond delay="0"/>
                                  </p:stCondLst>
                                  <p:childTnLst>
                                    <p:animEffect transition="out" filter="fade">
                                      <p:cBhvr>
                                        <p:cTn id="441" dur="1000"/>
                                        <p:tgtEl>
                                          <p:spTgt spid="90"/>
                                        </p:tgtEl>
                                      </p:cBhvr>
                                    </p:animEffect>
                                    <p:anim calcmode="lin" valueType="num">
                                      <p:cBhvr>
                                        <p:cTn id="442" dur="1000"/>
                                        <p:tgtEl>
                                          <p:spTgt spid="90"/>
                                        </p:tgtEl>
                                        <p:attrNameLst>
                                          <p:attrName>ppt_x</p:attrName>
                                        </p:attrNameLst>
                                      </p:cBhvr>
                                      <p:tavLst>
                                        <p:tav tm="0">
                                          <p:val>
                                            <p:strVal val="ppt_x"/>
                                          </p:val>
                                        </p:tav>
                                        <p:tav tm="100000">
                                          <p:val>
                                            <p:strVal val="ppt_x"/>
                                          </p:val>
                                        </p:tav>
                                      </p:tavLst>
                                    </p:anim>
                                    <p:anim calcmode="lin" valueType="num">
                                      <p:cBhvr>
                                        <p:cTn id="443" dur="1000"/>
                                        <p:tgtEl>
                                          <p:spTgt spid="90"/>
                                        </p:tgtEl>
                                        <p:attrNameLst>
                                          <p:attrName>ppt_y</p:attrName>
                                        </p:attrNameLst>
                                      </p:cBhvr>
                                      <p:tavLst>
                                        <p:tav tm="0">
                                          <p:val>
                                            <p:strVal val="ppt_y"/>
                                          </p:val>
                                        </p:tav>
                                        <p:tav tm="100000">
                                          <p:val>
                                            <p:strVal val="ppt_y+.1"/>
                                          </p:val>
                                        </p:tav>
                                      </p:tavLst>
                                    </p:anim>
                                    <p:set>
                                      <p:cBhvr>
                                        <p:cTn id="444" dur="1" fill="hold">
                                          <p:stCondLst>
                                            <p:cond delay="999"/>
                                          </p:stCondLst>
                                        </p:cTn>
                                        <p:tgtEl>
                                          <p:spTgt spid="90"/>
                                        </p:tgtEl>
                                        <p:attrNameLst>
                                          <p:attrName>style.visibility</p:attrName>
                                        </p:attrNameLst>
                                      </p:cBhvr>
                                      <p:to>
                                        <p:strVal val="hidden"/>
                                      </p:to>
                                    </p:set>
                                  </p:childTnLst>
                                </p:cTn>
                              </p:par>
                              <p:par>
                                <p:cTn id="445" presetID="42" presetClass="exit" presetSubtype="0" fill="hold" grpId="0" nodeType="withEffect">
                                  <p:stCondLst>
                                    <p:cond delay="0"/>
                                  </p:stCondLst>
                                  <p:childTnLst>
                                    <p:animEffect transition="out" filter="fade">
                                      <p:cBhvr>
                                        <p:cTn id="446" dur="1000"/>
                                        <p:tgtEl>
                                          <p:spTgt spid="91"/>
                                        </p:tgtEl>
                                      </p:cBhvr>
                                    </p:animEffect>
                                    <p:anim calcmode="lin" valueType="num">
                                      <p:cBhvr>
                                        <p:cTn id="447" dur="1000"/>
                                        <p:tgtEl>
                                          <p:spTgt spid="91"/>
                                        </p:tgtEl>
                                        <p:attrNameLst>
                                          <p:attrName>ppt_x</p:attrName>
                                        </p:attrNameLst>
                                      </p:cBhvr>
                                      <p:tavLst>
                                        <p:tav tm="0">
                                          <p:val>
                                            <p:strVal val="ppt_x"/>
                                          </p:val>
                                        </p:tav>
                                        <p:tav tm="100000">
                                          <p:val>
                                            <p:strVal val="ppt_x"/>
                                          </p:val>
                                        </p:tav>
                                      </p:tavLst>
                                    </p:anim>
                                    <p:anim calcmode="lin" valueType="num">
                                      <p:cBhvr>
                                        <p:cTn id="448" dur="1000"/>
                                        <p:tgtEl>
                                          <p:spTgt spid="91"/>
                                        </p:tgtEl>
                                        <p:attrNameLst>
                                          <p:attrName>ppt_y</p:attrName>
                                        </p:attrNameLst>
                                      </p:cBhvr>
                                      <p:tavLst>
                                        <p:tav tm="0">
                                          <p:val>
                                            <p:strVal val="ppt_y"/>
                                          </p:val>
                                        </p:tav>
                                        <p:tav tm="100000">
                                          <p:val>
                                            <p:strVal val="ppt_y+.1"/>
                                          </p:val>
                                        </p:tav>
                                      </p:tavLst>
                                    </p:anim>
                                    <p:set>
                                      <p:cBhvr>
                                        <p:cTn id="449" dur="1" fill="hold">
                                          <p:stCondLst>
                                            <p:cond delay="999"/>
                                          </p:stCondLst>
                                        </p:cTn>
                                        <p:tgtEl>
                                          <p:spTgt spid="91"/>
                                        </p:tgtEl>
                                        <p:attrNameLst>
                                          <p:attrName>style.visibility</p:attrName>
                                        </p:attrNameLst>
                                      </p:cBhvr>
                                      <p:to>
                                        <p:strVal val="hidden"/>
                                      </p:to>
                                    </p:set>
                                  </p:childTnLst>
                                </p:cTn>
                              </p:par>
                              <p:par>
                                <p:cTn id="450" presetID="42" presetClass="exit" presetSubtype="0" fill="hold" grpId="0" nodeType="withEffect">
                                  <p:stCondLst>
                                    <p:cond delay="0"/>
                                  </p:stCondLst>
                                  <p:childTnLst>
                                    <p:animEffect transition="out" filter="fade">
                                      <p:cBhvr>
                                        <p:cTn id="451" dur="1000"/>
                                        <p:tgtEl>
                                          <p:spTgt spid="92"/>
                                        </p:tgtEl>
                                      </p:cBhvr>
                                    </p:animEffect>
                                    <p:anim calcmode="lin" valueType="num">
                                      <p:cBhvr>
                                        <p:cTn id="452" dur="1000"/>
                                        <p:tgtEl>
                                          <p:spTgt spid="92"/>
                                        </p:tgtEl>
                                        <p:attrNameLst>
                                          <p:attrName>ppt_x</p:attrName>
                                        </p:attrNameLst>
                                      </p:cBhvr>
                                      <p:tavLst>
                                        <p:tav tm="0">
                                          <p:val>
                                            <p:strVal val="ppt_x"/>
                                          </p:val>
                                        </p:tav>
                                        <p:tav tm="100000">
                                          <p:val>
                                            <p:strVal val="ppt_x"/>
                                          </p:val>
                                        </p:tav>
                                      </p:tavLst>
                                    </p:anim>
                                    <p:anim calcmode="lin" valueType="num">
                                      <p:cBhvr>
                                        <p:cTn id="453" dur="1000"/>
                                        <p:tgtEl>
                                          <p:spTgt spid="92"/>
                                        </p:tgtEl>
                                        <p:attrNameLst>
                                          <p:attrName>ppt_y</p:attrName>
                                        </p:attrNameLst>
                                      </p:cBhvr>
                                      <p:tavLst>
                                        <p:tav tm="0">
                                          <p:val>
                                            <p:strVal val="ppt_y"/>
                                          </p:val>
                                        </p:tav>
                                        <p:tav tm="100000">
                                          <p:val>
                                            <p:strVal val="ppt_y+.1"/>
                                          </p:val>
                                        </p:tav>
                                      </p:tavLst>
                                    </p:anim>
                                    <p:set>
                                      <p:cBhvr>
                                        <p:cTn id="454" dur="1" fill="hold">
                                          <p:stCondLst>
                                            <p:cond delay="999"/>
                                          </p:stCondLst>
                                        </p:cTn>
                                        <p:tgtEl>
                                          <p:spTgt spid="92"/>
                                        </p:tgtEl>
                                        <p:attrNameLst>
                                          <p:attrName>style.visibility</p:attrName>
                                        </p:attrNameLst>
                                      </p:cBhvr>
                                      <p:to>
                                        <p:strVal val="hidden"/>
                                      </p:to>
                                    </p:set>
                                  </p:childTnLst>
                                </p:cTn>
                              </p:par>
                              <p:par>
                                <p:cTn id="455" presetID="42" presetClass="exit" presetSubtype="0" fill="hold" grpId="0" nodeType="withEffect">
                                  <p:stCondLst>
                                    <p:cond delay="0"/>
                                  </p:stCondLst>
                                  <p:childTnLst>
                                    <p:animEffect transition="out" filter="fade">
                                      <p:cBhvr>
                                        <p:cTn id="456" dur="1000"/>
                                        <p:tgtEl>
                                          <p:spTgt spid="93"/>
                                        </p:tgtEl>
                                      </p:cBhvr>
                                    </p:animEffect>
                                    <p:anim calcmode="lin" valueType="num">
                                      <p:cBhvr>
                                        <p:cTn id="457" dur="1000"/>
                                        <p:tgtEl>
                                          <p:spTgt spid="93"/>
                                        </p:tgtEl>
                                        <p:attrNameLst>
                                          <p:attrName>ppt_x</p:attrName>
                                        </p:attrNameLst>
                                      </p:cBhvr>
                                      <p:tavLst>
                                        <p:tav tm="0">
                                          <p:val>
                                            <p:strVal val="ppt_x"/>
                                          </p:val>
                                        </p:tav>
                                        <p:tav tm="100000">
                                          <p:val>
                                            <p:strVal val="ppt_x"/>
                                          </p:val>
                                        </p:tav>
                                      </p:tavLst>
                                    </p:anim>
                                    <p:anim calcmode="lin" valueType="num">
                                      <p:cBhvr>
                                        <p:cTn id="458" dur="1000"/>
                                        <p:tgtEl>
                                          <p:spTgt spid="93"/>
                                        </p:tgtEl>
                                        <p:attrNameLst>
                                          <p:attrName>ppt_y</p:attrName>
                                        </p:attrNameLst>
                                      </p:cBhvr>
                                      <p:tavLst>
                                        <p:tav tm="0">
                                          <p:val>
                                            <p:strVal val="ppt_y"/>
                                          </p:val>
                                        </p:tav>
                                        <p:tav tm="100000">
                                          <p:val>
                                            <p:strVal val="ppt_y+.1"/>
                                          </p:val>
                                        </p:tav>
                                      </p:tavLst>
                                    </p:anim>
                                    <p:set>
                                      <p:cBhvr>
                                        <p:cTn id="459" dur="1" fill="hold">
                                          <p:stCondLst>
                                            <p:cond delay="999"/>
                                          </p:stCondLst>
                                        </p:cTn>
                                        <p:tgtEl>
                                          <p:spTgt spid="93"/>
                                        </p:tgtEl>
                                        <p:attrNameLst>
                                          <p:attrName>style.visibility</p:attrName>
                                        </p:attrNameLst>
                                      </p:cBhvr>
                                      <p:to>
                                        <p:strVal val="hidden"/>
                                      </p:to>
                                    </p:set>
                                  </p:childTnLst>
                                </p:cTn>
                              </p:par>
                              <p:par>
                                <p:cTn id="460" presetID="42" presetClass="exit" presetSubtype="0" fill="hold" grpId="0" nodeType="withEffect">
                                  <p:stCondLst>
                                    <p:cond delay="0"/>
                                  </p:stCondLst>
                                  <p:childTnLst>
                                    <p:animEffect transition="out" filter="fade">
                                      <p:cBhvr>
                                        <p:cTn id="461" dur="1000"/>
                                        <p:tgtEl>
                                          <p:spTgt spid="94"/>
                                        </p:tgtEl>
                                      </p:cBhvr>
                                    </p:animEffect>
                                    <p:anim calcmode="lin" valueType="num">
                                      <p:cBhvr>
                                        <p:cTn id="462" dur="1000"/>
                                        <p:tgtEl>
                                          <p:spTgt spid="94"/>
                                        </p:tgtEl>
                                        <p:attrNameLst>
                                          <p:attrName>ppt_x</p:attrName>
                                        </p:attrNameLst>
                                      </p:cBhvr>
                                      <p:tavLst>
                                        <p:tav tm="0">
                                          <p:val>
                                            <p:strVal val="ppt_x"/>
                                          </p:val>
                                        </p:tav>
                                        <p:tav tm="100000">
                                          <p:val>
                                            <p:strVal val="ppt_x"/>
                                          </p:val>
                                        </p:tav>
                                      </p:tavLst>
                                    </p:anim>
                                    <p:anim calcmode="lin" valueType="num">
                                      <p:cBhvr>
                                        <p:cTn id="463" dur="1000"/>
                                        <p:tgtEl>
                                          <p:spTgt spid="94"/>
                                        </p:tgtEl>
                                        <p:attrNameLst>
                                          <p:attrName>ppt_y</p:attrName>
                                        </p:attrNameLst>
                                      </p:cBhvr>
                                      <p:tavLst>
                                        <p:tav tm="0">
                                          <p:val>
                                            <p:strVal val="ppt_y"/>
                                          </p:val>
                                        </p:tav>
                                        <p:tav tm="100000">
                                          <p:val>
                                            <p:strVal val="ppt_y+.1"/>
                                          </p:val>
                                        </p:tav>
                                      </p:tavLst>
                                    </p:anim>
                                    <p:set>
                                      <p:cBhvr>
                                        <p:cTn id="464" dur="1" fill="hold">
                                          <p:stCondLst>
                                            <p:cond delay="999"/>
                                          </p:stCondLst>
                                        </p:cTn>
                                        <p:tgtEl>
                                          <p:spTgt spid="94"/>
                                        </p:tgtEl>
                                        <p:attrNameLst>
                                          <p:attrName>style.visibility</p:attrName>
                                        </p:attrNameLst>
                                      </p:cBhvr>
                                      <p:to>
                                        <p:strVal val="hidden"/>
                                      </p:to>
                                    </p:set>
                                  </p:childTnLst>
                                </p:cTn>
                              </p:par>
                              <p:par>
                                <p:cTn id="465" presetID="42" presetClass="exit" presetSubtype="0" fill="hold" grpId="0" nodeType="withEffect">
                                  <p:stCondLst>
                                    <p:cond delay="0"/>
                                  </p:stCondLst>
                                  <p:childTnLst>
                                    <p:animEffect transition="out" filter="fade">
                                      <p:cBhvr>
                                        <p:cTn id="466" dur="1000"/>
                                        <p:tgtEl>
                                          <p:spTgt spid="95"/>
                                        </p:tgtEl>
                                      </p:cBhvr>
                                    </p:animEffect>
                                    <p:anim calcmode="lin" valueType="num">
                                      <p:cBhvr>
                                        <p:cTn id="467" dur="1000"/>
                                        <p:tgtEl>
                                          <p:spTgt spid="95"/>
                                        </p:tgtEl>
                                        <p:attrNameLst>
                                          <p:attrName>ppt_x</p:attrName>
                                        </p:attrNameLst>
                                      </p:cBhvr>
                                      <p:tavLst>
                                        <p:tav tm="0">
                                          <p:val>
                                            <p:strVal val="ppt_x"/>
                                          </p:val>
                                        </p:tav>
                                        <p:tav tm="100000">
                                          <p:val>
                                            <p:strVal val="ppt_x"/>
                                          </p:val>
                                        </p:tav>
                                      </p:tavLst>
                                    </p:anim>
                                    <p:anim calcmode="lin" valueType="num">
                                      <p:cBhvr>
                                        <p:cTn id="468" dur="1000"/>
                                        <p:tgtEl>
                                          <p:spTgt spid="95"/>
                                        </p:tgtEl>
                                        <p:attrNameLst>
                                          <p:attrName>ppt_y</p:attrName>
                                        </p:attrNameLst>
                                      </p:cBhvr>
                                      <p:tavLst>
                                        <p:tav tm="0">
                                          <p:val>
                                            <p:strVal val="ppt_y"/>
                                          </p:val>
                                        </p:tav>
                                        <p:tav tm="100000">
                                          <p:val>
                                            <p:strVal val="ppt_y+.1"/>
                                          </p:val>
                                        </p:tav>
                                      </p:tavLst>
                                    </p:anim>
                                    <p:set>
                                      <p:cBhvr>
                                        <p:cTn id="469" dur="1" fill="hold">
                                          <p:stCondLst>
                                            <p:cond delay="999"/>
                                          </p:stCondLst>
                                        </p:cTn>
                                        <p:tgtEl>
                                          <p:spTgt spid="95"/>
                                        </p:tgtEl>
                                        <p:attrNameLst>
                                          <p:attrName>style.visibility</p:attrName>
                                        </p:attrNameLst>
                                      </p:cBhvr>
                                      <p:to>
                                        <p:strVal val="hidden"/>
                                      </p:to>
                                    </p:set>
                                  </p:childTnLst>
                                </p:cTn>
                              </p:par>
                              <p:par>
                                <p:cTn id="470" presetID="42" presetClass="exit" presetSubtype="0" fill="hold" grpId="0" nodeType="withEffect">
                                  <p:stCondLst>
                                    <p:cond delay="0"/>
                                  </p:stCondLst>
                                  <p:childTnLst>
                                    <p:animEffect transition="out" filter="fade">
                                      <p:cBhvr>
                                        <p:cTn id="471" dur="1000"/>
                                        <p:tgtEl>
                                          <p:spTgt spid="96"/>
                                        </p:tgtEl>
                                      </p:cBhvr>
                                    </p:animEffect>
                                    <p:anim calcmode="lin" valueType="num">
                                      <p:cBhvr>
                                        <p:cTn id="472" dur="1000"/>
                                        <p:tgtEl>
                                          <p:spTgt spid="96"/>
                                        </p:tgtEl>
                                        <p:attrNameLst>
                                          <p:attrName>ppt_x</p:attrName>
                                        </p:attrNameLst>
                                      </p:cBhvr>
                                      <p:tavLst>
                                        <p:tav tm="0">
                                          <p:val>
                                            <p:strVal val="ppt_x"/>
                                          </p:val>
                                        </p:tav>
                                        <p:tav tm="100000">
                                          <p:val>
                                            <p:strVal val="ppt_x"/>
                                          </p:val>
                                        </p:tav>
                                      </p:tavLst>
                                    </p:anim>
                                    <p:anim calcmode="lin" valueType="num">
                                      <p:cBhvr>
                                        <p:cTn id="473" dur="1000"/>
                                        <p:tgtEl>
                                          <p:spTgt spid="96"/>
                                        </p:tgtEl>
                                        <p:attrNameLst>
                                          <p:attrName>ppt_y</p:attrName>
                                        </p:attrNameLst>
                                      </p:cBhvr>
                                      <p:tavLst>
                                        <p:tav tm="0">
                                          <p:val>
                                            <p:strVal val="ppt_y"/>
                                          </p:val>
                                        </p:tav>
                                        <p:tav tm="100000">
                                          <p:val>
                                            <p:strVal val="ppt_y+.1"/>
                                          </p:val>
                                        </p:tav>
                                      </p:tavLst>
                                    </p:anim>
                                    <p:set>
                                      <p:cBhvr>
                                        <p:cTn id="474" dur="1" fill="hold">
                                          <p:stCondLst>
                                            <p:cond delay="999"/>
                                          </p:stCondLst>
                                        </p:cTn>
                                        <p:tgtEl>
                                          <p:spTgt spid="96"/>
                                        </p:tgtEl>
                                        <p:attrNameLst>
                                          <p:attrName>style.visibility</p:attrName>
                                        </p:attrNameLst>
                                      </p:cBhvr>
                                      <p:to>
                                        <p:strVal val="hidden"/>
                                      </p:to>
                                    </p:set>
                                  </p:childTnLst>
                                </p:cTn>
                              </p:par>
                              <p:par>
                                <p:cTn id="475" presetID="42" presetClass="exit" presetSubtype="0" fill="hold" grpId="0" nodeType="withEffect">
                                  <p:stCondLst>
                                    <p:cond delay="0"/>
                                  </p:stCondLst>
                                  <p:childTnLst>
                                    <p:animEffect transition="out" filter="fade">
                                      <p:cBhvr>
                                        <p:cTn id="476" dur="1000"/>
                                        <p:tgtEl>
                                          <p:spTgt spid="97"/>
                                        </p:tgtEl>
                                      </p:cBhvr>
                                    </p:animEffect>
                                    <p:anim calcmode="lin" valueType="num">
                                      <p:cBhvr>
                                        <p:cTn id="477" dur="1000"/>
                                        <p:tgtEl>
                                          <p:spTgt spid="97"/>
                                        </p:tgtEl>
                                        <p:attrNameLst>
                                          <p:attrName>ppt_x</p:attrName>
                                        </p:attrNameLst>
                                      </p:cBhvr>
                                      <p:tavLst>
                                        <p:tav tm="0">
                                          <p:val>
                                            <p:strVal val="ppt_x"/>
                                          </p:val>
                                        </p:tav>
                                        <p:tav tm="100000">
                                          <p:val>
                                            <p:strVal val="ppt_x"/>
                                          </p:val>
                                        </p:tav>
                                      </p:tavLst>
                                    </p:anim>
                                    <p:anim calcmode="lin" valueType="num">
                                      <p:cBhvr>
                                        <p:cTn id="478" dur="1000"/>
                                        <p:tgtEl>
                                          <p:spTgt spid="97"/>
                                        </p:tgtEl>
                                        <p:attrNameLst>
                                          <p:attrName>ppt_y</p:attrName>
                                        </p:attrNameLst>
                                      </p:cBhvr>
                                      <p:tavLst>
                                        <p:tav tm="0">
                                          <p:val>
                                            <p:strVal val="ppt_y"/>
                                          </p:val>
                                        </p:tav>
                                        <p:tav tm="100000">
                                          <p:val>
                                            <p:strVal val="ppt_y+.1"/>
                                          </p:val>
                                        </p:tav>
                                      </p:tavLst>
                                    </p:anim>
                                    <p:set>
                                      <p:cBhvr>
                                        <p:cTn id="479" dur="1" fill="hold">
                                          <p:stCondLst>
                                            <p:cond delay="999"/>
                                          </p:stCondLst>
                                        </p:cTn>
                                        <p:tgtEl>
                                          <p:spTgt spid="97"/>
                                        </p:tgtEl>
                                        <p:attrNameLst>
                                          <p:attrName>style.visibility</p:attrName>
                                        </p:attrNameLst>
                                      </p:cBhvr>
                                      <p:to>
                                        <p:strVal val="hidden"/>
                                      </p:to>
                                    </p:set>
                                  </p:childTnLst>
                                </p:cTn>
                              </p:par>
                              <p:par>
                                <p:cTn id="480" presetID="42" presetClass="exit" presetSubtype="0" fill="hold" grpId="0" nodeType="withEffect">
                                  <p:stCondLst>
                                    <p:cond delay="0"/>
                                  </p:stCondLst>
                                  <p:childTnLst>
                                    <p:animEffect transition="out" filter="fade">
                                      <p:cBhvr>
                                        <p:cTn id="481" dur="1000"/>
                                        <p:tgtEl>
                                          <p:spTgt spid="98"/>
                                        </p:tgtEl>
                                      </p:cBhvr>
                                    </p:animEffect>
                                    <p:anim calcmode="lin" valueType="num">
                                      <p:cBhvr>
                                        <p:cTn id="482" dur="1000"/>
                                        <p:tgtEl>
                                          <p:spTgt spid="98"/>
                                        </p:tgtEl>
                                        <p:attrNameLst>
                                          <p:attrName>ppt_x</p:attrName>
                                        </p:attrNameLst>
                                      </p:cBhvr>
                                      <p:tavLst>
                                        <p:tav tm="0">
                                          <p:val>
                                            <p:strVal val="ppt_x"/>
                                          </p:val>
                                        </p:tav>
                                        <p:tav tm="100000">
                                          <p:val>
                                            <p:strVal val="ppt_x"/>
                                          </p:val>
                                        </p:tav>
                                      </p:tavLst>
                                    </p:anim>
                                    <p:anim calcmode="lin" valueType="num">
                                      <p:cBhvr>
                                        <p:cTn id="483" dur="1000"/>
                                        <p:tgtEl>
                                          <p:spTgt spid="98"/>
                                        </p:tgtEl>
                                        <p:attrNameLst>
                                          <p:attrName>ppt_y</p:attrName>
                                        </p:attrNameLst>
                                      </p:cBhvr>
                                      <p:tavLst>
                                        <p:tav tm="0">
                                          <p:val>
                                            <p:strVal val="ppt_y"/>
                                          </p:val>
                                        </p:tav>
                                        <p:tav tm="100000">
                                          <p:val>
                                            <p:strVal val="ppt_y+.1"/>
                                          </p:val>
                                        </p:tav>
                                      </p:tavLst>
                                    </p:anim>
                                    <p:set>
                                      <p:cBhvr>
                                        <p:cTn id="484" dur="1" fill="hold">
                                          <p:stCondLst>
                                            <p:cond delay="999"/>
                                          </p:stCondLst>
                                        </p:cTn>
                                        <p:tgtEl>
                                          <p:spTgt spid="98"/>
                                        </p:tgtEl>
                                        <p:attrNameLst>
                                          <p:attrName>style.visibility</p:attrName>
                                        </p:attrNameLst>
                                      </p:cBhvr>
                                      <p:to>
                                        <p:strVal val="hidden"/>
                                      </p:to>
                                    </p:set>
                                  </p:childTnLst>
                                </p:cTn>
                              </p:par>
                              <p:par>
                                <p:cTn id="485" presetID="42" presetClass="exit" presetSubtype="0" fill="hold" grpId="0" nodeType="withEffect">
                                  <p:stCondLst>
                                    <p:cond delay="0"/>
                                  </p:stCondLst>
                                  <p:childTnLst>
                                    <p:animEffect transition="out" filter="fade">
                                      <p:cBhvr>
                                        <p:cTn id="486" dur="1000"/>
                                        <p:tgtEl>
                                          <p:spTgt spid="99"/>
                                        </p:tgtEl>
                                      </p:cBhvr>
                                    </p:animEffect>
                                    <p:anim calcmode="lin" valueType="num">
                                      <p:cBhvr>
                                        <p:cTn id="487" dur="1000"/>
                                        <p:tgtEl>
                                          <p:spTgt spid="99"/>
                                        </p:tgtEl>
                                        <p:attrNameLst>
                                          <p:attrName>ppt_x</p:attrName>
                                        </p:attrNameLst>
                                      </p:cBhvr>
                                      <p:tavLst>
                                        <p:tav tm="0">
                                          <p:val>
                                            <p:strVal val="ppt_x"/>
                                          </p:val>
                                        </p:tav>
                                        <p:tav tm="100000">
                                          <p:val>
                                            <p:strVal val="ppt_x"/>
                                          </p:val>
                                        </p:tav>
                                      </p:tavLst>
                                    </p:anim>
                                    <p:anim calcmode="lin" valueType="num">
                                      <p:cBhvr>
                                        <p:cTn id="488" dur="1000"/>
                                        <p:tgtEl>
                                          <p:spTgt spid="99"/>
                                        </p:tgtEl>
                                        <p:attrNameLst>
                                          <p:attrName>ppt_y</p:attrName>
                                        </p:attrNameLst>
                                      </p:cBhvr>
                                      <p:tavLst>
                                        <p:tav tm="0">
                                          <p:val>
                                            <p:strVal val="ppt_y"/>
                                          </p:val>
                                        </p:tav>
                                        <p:tav tm="100000">
                                          <p:val>
                                            <p:strVal val="ppt_y+.1"/>
                                          </p:val>
                                        </p:tav>
                                      </p:tavLst>
                                    </p:anim>
                                    <p:set>
                                      <p:cBhvr>
                                        <p:cTn id="489" dur="1" fill="hold">
                                          <p:stCondLst>
                                            <p:cond delay="999"/>
                                          </p:stCondLst>
                                        </p:cTn>
                                        <p:tgtEl>
                                          <p:spTgt spid="99"/>
                                        </p:tgtEl>
                                        <p:attrNameLst>
                                          <p:attrName>style.visibility</p:attrName>
                                        </p:attrNameLst>
                                      </p:cBhvr>
                                      <p:to>
                                        <p:strVal val="hidden"/>
                                      </p:to>
                                    </p:set>
                                  </p:childTnLst>
                                </p:cTn>
                              </p:par>
                              <p:par>
                                <p:cTn id="490" presetID="42" presetClass="exit" presetSubtype="0" fill="hold" grpId="0" nodeType="withEffect">
                                  <p:stCondLst>
                                    <p:cond delay="0"/>
                                  </p:stCondLst>
                                  <p:childTnLst>
                                    <p:animEffect transition="out" filter="fade">
                                      <p:cBhvr>
                                        <p:cTn id="491" dur="1000"/>
                                        <p:tgtEl>
                                          <p:spTgt spid="100"/>
                                        </p:tgtEl>
                                      </p:cBhvr>
                                    </p:animEffect>
                                    <p:anim calcmode="lin" valueType="num">
                                      <p:cBhvr>
                                        <p:cTn id="492" dur="1000"/>
                                        <p:tgtEl>
                                          <p:spTgt spid="100"/>
                                        </p:tgtEl>
                                        <p:attrNameLst>
                                          <p:attrName>ppt_x</p:attrName>
                                        </p:attrNameLst>
                                      </p:cBhvr>
                                      <p:tavLst>
                                        <p:tav tm="0">
                                          <p:val>
                                            <p:strVal val="ppt_x"/>
                                          </p:val>
                                        </p:tav>
                                        <p:tav tm="100000">
                                          <p:val>
                                            <p:strVal val="ppt_x"/>
                                          </p:val>
                                        </p:tav>
                                      </p:tavLst>
                                    </p:anim>
                                    <p:anim calcmode="lin" valueType="num">
                                      <p:cBhvr>
                                        <p:cTn id="493" dur="1000"/>
                                        <p:tgtEl>
                                          <p:spTgt spid="100"/>
                                        </p:tgtEl>
                                        <p:attrNameLst>
                                          <p:attrName>ppt_y</p:attrName>
                                        </p:attrNameLst>
                                      </p:cBhvr>
                                      <p:tavLst>
                                        <p:tav tm="0">
                                          <p:val>
                                            <p:strVal val="ppt_y"/>
                                          </p:val>
                                        </p:tav>
                                        <p:tav tm="100000">
                                          <p:val>
                                            <p:strVal val="ppt_y+.1"/>
                                          </p:val>
                                        </p:tav>
                                      </p:tavLst>
                                    </p:anim>
                                    <p:set>
                                      <p:cBhvr>
                                        <p:cTn id="494" dur="1" fill="hold">
                                          <p:stCondLst>
                                            <p:cond delay="999"/>
                                          </p:stCondLst>
                                        </p:cTn>
                                        <p:tgtEl>
                                          <p:spTgt spid="100"/>
                                        </p:tgtEl>
                                        <p:attrNameLst>
                                          <p:attrName>style.visibility</p:attrName>
                                        </p:attrNameLst>
                                      </p:cBhvr>
                                      <p:to>
                                        <p:strVal val="hidden"/>
                                      </p:to>
                                    </p:set>
                                  </p:childTnLst>
                                </p:cTn>
                              </p:par>
                              <p:par>
                                <p:cTn id="495" presetID="42" presetClass="exit" presetSubtype="0" fill="hold" grpId="0" nodeType="withEffect">
                                  <p:stCondLst>
                                    <p:cond delay="0"/>
                                  </p:stCondLst>
                                  <p:childTnLst>
                                    <p:animEffect transition="out" filter="fade">
                                      <p:cBhvr>
                                        <p:cTn id="496" dur="1000"/>
                                        <p:tgtEl>
                                          <p:spTgt spid="101"/>
                                        </p:tgtEl>
                                      </p:cBhvr>
                                    </p:animEffect>
                                    <p:anim calcmode="lin" valueType="num">
                                      <p:cBhvr>
                                        <p:cTn id="497" dur="1000"/>
                                        <p:tgtEl>
                                          <p:spTgt spid="101"/>
                                        </p:tgtEl>
                                        <p:attrNameLst>
                                          <p:attrName>ppt_x</p:attrName>
                                        </p:attrNameLst>
                                      </p:cBhvr>
                                      <p:tavLst>
                                        <p:tav tm="0">
                                          <p:val>
                                            <p:strVal val="ppt_x"/>
                                          </p:val>
                                        </p:tav>
                                        <p:tav tm="100000">
                                          <p:val>
                                            <p:strVal val="ppt_x"/>
                                          </p:val>
                                        </p:tav>
                                      </p:tavLst>
                                    </p:anim>
                                    <p:anim calcmode="lin" valueType="num">
                                      <p:cBhvr>
                                        <p:cTn id="498" dur="1000"/>
                                        <p:tgtEl>
                                          <p:spTgt spid="101"/>
                                        </p:tgtEl>
                                        <p:attrNameLst>
                                          <p:attrName>ppt_y</p:attrName>
                                        </p:attrNameLst>
                                      </p:cBhvr>
                                      <p:tavLst>
                                        <p:tav tm="0">
                                          <p:val>
                                            <p:strVal val="ppt_y"/>
                                          </p:val>
                                        </p:tav>
                                        <p:tav tm="100000">
                                          <p:val>
                                            <p:strVal val="ppt_y+.1"/>
                                          </p:val>
                                        </p:tav>
                                      </p:tavLst>
                                    </p:anim>
                                    <p:set>
                                      <p:cBhvr>
                                        <p:cTn id="499" dur="1" fill="hold">
                                          <p:stCondLst>
                                            <p:cond delay="999"/>
                                          </p:stCondLst>
                                        </p:cTn>
                                        <p:tgtEl>
                                          <p:spTgt spid="101"/>
                                        </p:tgtEl>
                                        <p:attrNameLst>
                                          <p:attrName>style.visibility</p:attrName>
                                        </p:attrNameLst>
                                      </p:cBhvr>
                                      <p:to>
                                        <p:strVal val="hidden"/>
                                      </p:to>
                                    </p:set>
                                  </p:childTnLst>
                                </p:cTn>
                              </p:par>
                              <p:par>
                                <p:cTn id="500" presetID="42" presetClass="exit" presetSubtype="0" fill="hold" grpId="0" nodeType="withEffect">
                                  <p:stCondLst>
                                    <p:cond delay="0"/>
                                  </p:stCondLst>
                                  <p:childTnLst>
                                    <p:animEffect transition="out" filter="fade">
                                      <p:cBhvr>
                                        <p:cTn id="501" dur="1000"/>
                                        <p:tgtEl>
                                          <p:spTgt spid="102"/>
                                        </p:tgtEl>
                                      </p:cBhvr>
                                    </p:animEffect>
                                    <p:anim calcmode="lin" valueType="num">
                                      <p:cBhvr>
                                        <p:cTn id="502" dur="1000"/>
                                        <p:tgtEl>
                                          <p:spTgt spid="102"/>
                                        </p:tgtEl>
                                        <p:attrNameLst>
                                          <p:attrName>ppt_x</p:attrName>
                                        </p:attrNameLst>
                                      </p:cBhvr>
                                      <p:tavLst>
                                        <p:tav tm="0">
                                          <p:val>
                                            <p:strVal val="ppt_x"/>
                                          </p:val>
                                        </p:tav>
                                        <p:tav tm="100000">
                                          <p:val>
                                            <p:strVal val="ppt_x"/>
                                          </p:val>
                                        </p:tav>
                                      </p:tavLst>
                                    </p:anim>
                                    <p:anim calcmode="lin" valueType="num">
                                      <p:cBhvr>
                                        <p:cTn id="503" dur="1000"/>
                                        <p:tgtEl>
                                          <p:spTgt spid="102"/>
                                        </p:tgtEl>
                                        <p:attrNameLst>
                                          <p:attrName>ppt_y</p:attrName>
                                        </p:attrNameLst>
                                      </p:cBhvr>
                                      <p:tavLst>
                                        <p:tav tm="0">
                                          <p:val>
                                            <p:strVal val="ppt_y"/>
                                          </p:val>
                                        </p:tav>
                                        <p:tav tm="100000">
                                          <p:val>
                                            <p:strVal val="ppt_y+.1"/>
                                          </p:val>
                                        </p:tav>
                                      </p:tavLst>
                                    </p:anim>
                                    <p:set>
                                      <p:cBhvr>
                                        <p:cTn id="504" dur="1" fill="hold">
                                          <p:stCondLst>
                                            <p:cond delay="999"/>
                                          </p:stCondLst>
                                        </p:cTn>
                                        <p:tgtEl>
                                          <p:spTgt spid="102"/>
                                        </p:tgtEl>
                                        <p:attrNameLst>
                                          <p:attrName>style.visibility</p:attrName>
                                        </p:attrNameLst>
                                      </p:cBhvr>
                                      <p:to>
                                        <p:strVal val="hidden"/>
                                      </p:to>
                                    </p:set>
                                  </p:childTnLst>
                                </p:cTn>
                              </p:par>
                              <p:par>
                                <p:cTn id="505" presetID="42" presetClass="exit" presetSubtype="0" fill="hold" grpId="0" nodeType="withEffect">
                                  <p:stCondLst>
                                    <p:cond delay="0"/>
                                  </p:stCondLst>
                                  <p:childTnLst>
                                    <p:animEffect transition="out" filter="fade">
                                      <p:cBhvr>
                                        <p:cTn id="506" dur="1000"/>
                                        <p:tgtEl>
                                          <p:spTgt spid="103"/>
                                        </p:tgtEl>
                                      </p:cBhvr>
                                    </p:animEffect>
                                    <p:anim calcmode="lin" valueType="num">
                                      <p:cBhvr>
                                        <p:cTn id="507" dur="1000"/>
                                        <p:tgtEl>
                                          <p:spTgt spid="103"/>
                                        </p:tgtEl>
                                        <p:attrNameLst>
                                          <p:attrName>ppt_x</p:attrName>
                                        </p:attrNameLst>
                                      </p:cBhvr>
                                      <p:tavLst>
                                        <p:tav tm="0">
                                          <p:val>
                                            <p:strVal val="ppt_x"/>
                                          </p:val>
                                        </p:tav>
                                        <p:tav tm="100000">
                                          <p:val>
                                            <p:strVal val="ppt_x"/>
                                          </p:val>
                                        </p:tav>
                                      </p:tavLst>
                                    </p:anim>
                                    <p:anim calcmode="lin" valueType="num">
                                      <p:cBhvr>
                                        <p:cTn id="508" dur="1000"/>
                                        <p:tgtEl>
                                          <p:spTgt spid="103"/>
                                        </p:tgtEl>
                                        <p:attrNameLst>
                                          <p:attrName>ppt_y</p:attrName>
                                        </p:attrNameLst>
                                      </p:cBhvr>
                                      <p:tavLst>
                                        <p:tav tm="0">
                                          <p:val>
                                            <p:strVal val="ppt_y"/>
                                          </p:val>
                                        </p:tav>
                                        <p:tav tm="100000">
                                          <p:val>
                                            <p:strVal val="ppt_y+.1"/>
                                          </p:val>
                                        </p:tav>
                                      </p:tavLst>
                                    </p:anim>
                                    <p:set>
                                      <p:cBhvr>
                                        <p:cTn id="509" dur="1" fill="hold">
                                          <p:stCondLst>
                                            <p:cond delay="999"/>
                                          </p:stCondLst>
                                        </p:cTn>
                                        <p:tgtEl>
                                          <p:spTgt spid="103"/>
                                        </p:tgtEl>
                                        <p:attrNameLst>
                                          <p:attrName>style.visibility</p:attrName>
                                        </p:attrNameLst>
                                      </p:cBhvr>
                                      <p:to>
                                        <p:strVal val="hidden"/>
                                      </p:to>
                                    </p:set>
                                  </p:childTnLst>
                                </p:cTn>
                              </p:par>
                              <p:par>
                                <p:cTn id="510" presetID="42" presetClass="exit" presetSubtype="0" fill="hold" grpId="0" nodeType="withEffect">
                                  <p:stCondLst>
                                    <p:cond delay="0"/>
                                  </p:stCondLst>
                                  <p:childTnLst>
                                    <p:animEffect transition="out" filter="fade">
                                      <p:cBhvr>
                                        <p:cTn id="511" dur="1000"/>
                                        <p:tgtEl>
                                          <p:spTgt spid="104"/>
                                        </p:tgtEl>
                                      </p:cBhvr>
                                    </p:animEffect>
                                    <p:anim calcmode="lin" valueType="num">
                                      <p:cBhvr>
                                        <p:cTn id="512" dur="1000"/>
                                        <p:tgtEl>
                                          <p:spTgt spid="104"/>
                                        </p:tgtEl>
                                        <p:attrNameLst>
                                          <p:attrName>ppt_x</p:attrName>
                                        </p:attrNameLst>
                                      </p:cBhvr>
                                      <p:tavLst>
                                        <p:tav tm="0">
                                          <p:val>
                                            <p:strVal val="ppt_x"/>
                                          </p:val>
                                        </p:tav>
                                        <p:tav tm="100000">
                                          <p:val>
                                            <p:strVal val="ppt_x"/>
                                          </p:val>
                                        </p:tav>
                                      </p:tavLst>
                                    </p:anim>
                                    <p:anim calcmode="lin" valueType="num">
                                      <p:cBhvr>
                                        <p:cTn id="513" dur="1000"/>
                                        <p:tgtEl>
                                          <p:spTgt spid="104"/>
                                        </p:tgtEl>
                                        <p:attrNameLst>
                                          <p:attrName>ppt_y</p:attrName>
                                        </p:attrNameLst>
                                      </p:cBhvr>
                                      <p:tavLst>
                                        <p:tav tm="0">
                                          <p:val>
                                            <p:strVal val="ppt_y"/>
                                          </p:val>
                                        </p:tav>
                                        <p:tav tm="100000">
                                          <p:val>
                                            <p:strVal val="ppt_y+.1"/>
                                          </p:val>
                                        </p:tav>
                                      </p:tavLst>
                                    </p:anim>
                                    <p:set>
                                      <p:cBhvr>
                                        <p:cTn id="514" dur="1" fill="hold">
                                          <p:stCondLst>
                                            <p:cond delay="999"/>
                                          </p:stCondLst>
                                        </p:cTn>
                                        <p:tgtEl>
                                          <p:spTgt spid="104"/>
                                        </p:tgtEl>
                                        <p:attrNameLst>
                                          <p:attrName>style.visibility</p:attrName>
                                        </p:attrNameLst>
                                      </p:cBhvr>
                                      <p:to>
                                        <p:strVal val="hidden"/>
                                      </p:to>
                                    </p:set>
                                  </p:childTnLst>
                                </p:cTn>
                              </p:par>
                              <p:par>
                                <p:cTn id="515" presetID="42" presetClass="exit" presetSubtype="0" fill="hold" grpId="0" nodeType="withEffect">
                                  <p:stCondLst>
                                    <p:cond delay="0"/>
                                  </p:stCondLst>
                                  <p:childTnLst>
                                    <p:animEffect transition="out" filter="fade">
                                      <p:cBhvr>
                                        <p:cTn id="516" dur="1000"/>
                                        <p:tgtEl>
                                          <p:spTgt spid="105"/>
                                        </p:tgtEl>
                                      </p:cBhvr>
                                    </p:animEffect>
                                    <p:anim calcmode="lin" valueType="num">
                                      <p:cBhvr>
                                        <p:cTn id="517" dur="1000"/>
                                        <p:tgtEl>
                                          <p:spTgt spid="105"/>
                                        </p:tgtEl>
                                        <p:attrNameLst>
                                          <p:attrName>ppt_x</p:attrName>
                                        </p:attrNameLst>
                                      </p:cBhvr>
                                      <p:tavLst>
                                        <p:tav tm="0">
                                          <p:val>
                                            <p:strVal val="ppt_x"/>
                                          </p:val>
                                        </p:tav>
                                        <p:tav tm="100000">
                                          <p:val>
                                            <p:strVal val="ppt_x"/>
                                          </p:val>
                                        </p:tav>
                                      </p:tavLst>
                                    </p:anim>
                                    <p:anim calcmode="lin" valueType="num">
                                      <p:cBhvr>
                                        <p:cTn id="518" dur="1000"/>
                                        <p:tgtEl>
                                          <p:spTgt spid="105"/>
                                        </p:tgtEl>
                                        <p:attrNameLst>
                                          <p:attrName>ppt_y</p:attrName>
                                        </p:attrNameLst>
                                      </p:cBhvr>
                                      <p:tavLst>
                                        <p:tav tm="0">
                                          <p:val>
                                            <p:strVal val="ppt_y"/>
                                          </p:val>
                                        </p:tav>
                                        <p:tav tm="100000">
                                          <p:val>
                                            <p:strVal val="ppt_y+.1"/>
                                          </p:val>
                                        </p:tav>
                                      </p:tavLst>
                                    </p:anim>
                                    <p:set>
                                      <p:cBhvr>
                                        <p:cTn id="519" dur="1" fill="hold">
                                          <p:stCondLst>
                                            <p:cond delay="999"/>
                                          </p:stCondLst>
                                        </p:cTn>
                                        <p:tgtEl>
                                          <p:spTgt spid="105"/>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3" grpId="0" animBg="1"/>
      <p:bldP spid="4" grpId="0" animBg="1"/>
      <p:bldP spid="5" grpId="0" animBg="1"/>
      <p:bldP spid="6" grpId="0" animBg="1"/>
      <p:bldP spid="7" grpId="0" animBg="1"/>
      <p:bldP spid="8" grpId="0" animBg="1"/>
      <p:bldP spid="9" grpId="0" animBg="1"/>
      <p:bldP spid="10" grpId="0" animBg="1"/>
      <p:bldP spid="11" grpId="0" animBg="1"/>
      <p:bldP spid="12" grpId="0" animBg="1"/>
      <p:bldP spid="13" grpId="0" animBg="1"/>
      <p:bldP spid="14" grpId="0" animBg="1"/>
      <p:bldP spid="15" grpId="0" animBg="1"/>
      <p:bldP spid="16" grpId="0" animBg="1"/>
      <p:bldP spid="17" grpId="0" animBg="1"/>
      <p:bldP spid="18" grpId="0" animBg="1"/>
      <p:bldP spid="19" grpId="0" animBg="1"/>
      <p:bldP spid="20" grpId="0" animBg="1"/>
      <p:bldP spid="21" grpId="0" animBg="1"/>
      <p:bldP spid="22" grpId="0" animBg="1"/>
      <p:bldP spid="23" grpId="0" animBg="1"/>
      <p:bldP spid="24" grpId="0" animBg="1"/>
      <p:bldP spid="26" grpId="0" animBg="1"/>
      <p:bldP spid="27" grpId="0" animBg="1"/>
      <p:bldP spid="28" grpId="0" animBg="1"/>
      <p:bldP spid="29" grpId="0" animBg="1"/>
      <p:bldP spid="30" grpId="0" animBg="1"/>
      <p:bldP spid="31" grpId="0" animBg="1"/>
      <p:bldP spid="32" grpId="0" animBg="1"/>
      <p:bldP spid="33" grpId="0" animBg="1"/>
      <p:bldP spid="34" grpId="0" animBg="1"/>
      <p:bldP spid="35" grpId="0" animBg="1"/>
      <p:bldP spid="36" grpId="0" animBg="1"/>
      <p:bldP spid="37" grpId="0" animBg="1"/>
      <p:bldP spid="38" grpId="0" animBg="1"/>
      <p:bldP spid="39" grpId="0" animBg="1"/>
      <p:bldP spid="40" grpId="0" animBg="1"/>
      <p:bldP spid="41" grpId="0" animBg="1"/>
      <p:bldP spid="42" grpId="0" animBg="1"/>
      <p:bldP spid="43" grpId="0" animBg="1"/>
      <p:bldP spid="44" grpId="0" animBg="1"/>
      <p:bldP spid="45" grpId="0" animBg="1"/>
      <p:bldP spid="46" grpId="0" animBg="1"/>
      <p:bldP spid="47" grpId="0" animBg="1"/>
      <p:bldP spid="48" grpId="0" animBg="1"/>
      <p:bldP spid="49" grpId="0" animBg="1"/>
      <p:bldP spid="50" grpId="0" animBg="1"/>
      <p:bldP spid="51" grpId="0" animBg="1"/>
      <p:bldP spid="52" grpId="0" animBg="1"/>
      <p:bldP spid="53" grpId="0" animBg="1"/>
      <p:bldP spid="54" grpId="0" animBg="1"/>
      <p:bldP spid="55" grpId="0" animBg="1"/>
      <p:bldP spid="56" grpId="0" animBg="1"/>
      <p:bldP spid="57" grpId="0" animBg="1"/>
      <p:bldP spid="58" grpId="0" animBg="1"/>
      <p:bldP spid="59" grpId="0" animBg="1"/>
      <p:bldP spid="60" grpId="0" animBg="1"/>
      <p:bldP spid="61" grpId="0" animBg="1"/>
      <p:bldP spid="62" grpId="0" animBg="1"/>
      <p:bldP spid="63" grpId="0" animBg="1"/>
      <p:bldP spid="64" grpId="0" animBg="1"/>
      <p:bldP spid="65" grpId="0" animBg="1"/>
      <p:bldP spid="66" grpId="0" animBg="1"/>
      <p:bldP spid="67" grpId="0" animBg="1"/>
      <p:bldP spid="68" grpId="0" animBg="1"/>
      <p:bldP spid="69" grpId="0" animBg="1"/>
      <p:bldP spid="70" grpId="0" animBg="1"/>
      <p:bldP spid="71" grpId="0" animBg="1"/>
      <p:bldP spid="72" grpId="0" animBg="1"/>
      <p:bldP spid="73" grpId="0" animBg="1"/>
      <p:bldP spid="74" grpId="0" animBg="1"/>
      <p:bldP spid="75" grpId="0" animBg="1"/>
      <p:bldP spid="76" grpId="0" animBg="1"/>
      <p:bldP spid="77" grpId="0" animBg="1"/>
      <p:bldP spid="78" grpId="0" animBg="1"/>
      <p:bldP spid="79" grpId="0" animBg="1"/>
      <p:bldP spid="80" grpId="0" animBg="1"/>
      <p:bldP spid="81" grpId="0" animBg="1"/>
      <p:bldP spid="82" grpId="0" animBg="1"/>
      <p:bldP spid="83" grpId="0" animBg="1"/>
      <p:bldP spid="84" grpId="0" animBg="1"/>
      <p:bldP spid="85" grpId="0" animBg="1"/>
      <p:bldP spid="86" grpId="0" animBg="1"/>
      <p:bldP spid="87" grpId="0" animBg="1"/>
      <p:bldP spid="88" grpId="0" animBg="1"/>
      <p:bldP spid="89" grpId="0" animBg="1"/>
      <p:bldP spid="90" grpId="0" animBg="1"/>
      <p:bldP spid="91" grpId="0" animBg="1"/>
      <p:bldP spid="92" grpId="0" animBg="1"/>
      <p:bldP spid="93" grpId="0" animBg="1"/>
      <p:bldP spid="94" grpId="0" animBg="1"/>
      <p:bldP spid="95" grpId="0" animBg="1"/>
      <p:bldP spid="96" grpId="0" animBg="1"/>
      <p:bldP spid="97" grpId="0" animBg="1"/>
      <p:bldP spid="98" grpId="0" animBg="1"/>
      <p:bldP spid="99" grpId="0" animBg="1"/>
      <p:bldP spid="100" grpId="0" animBg="1"/>
      <p:bldP spid="101" grpId="0" animBg="1"/>
      <p:bldP spid="102" grpId="0" animBg="1"/>
      <p:bldP spid="103" grpId="0" animBg="1"/>
      <p:bldP spid="104" grpId="0" animBg="1"/>
      <p:bldP spid="105" grpId="0" animBg="1"/>
    </p:bld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p:nvPr/>
        </p:nvSpPr>
        <p:spPr>
          <a:xfrm>
            <a:off x="8633370" y="2818062"/>
            <a:ext cx="91005" cy="46392"/>
          </a:xfrm>
          <a:prstGeom prst="rect">
            <a:avLst/>
          </a:prstGeom>
          <a:blipFill>
            <a:blip r:embed="rId2" cstate="print"/>
            <a:stretch>
              <a:fillRect/>
            </a:stretch>
          </a:blipFill>
        </p:spPr>
        <p:txBody>
          <a:bodyPr wrap="square" lIns="0" tIns="0" rIns="0" bIns="0" rtlCol="0">
            <a:noAutofit/>
          </a:bodyPr>
          <a:lstStyle/>
          <a:p>
            <a:endParaRPr/>
          </a:p>
        </p:txBody>
      </p:sp>
      <p:sp>
        <p:nvSpPr>
          <p:cNvPr id="3" name="object 3"/>
          <p:cNvSpPr/>
          <p:nvPr/>
        </p:nvSpPr>
        <p:spPr>
          <a:xfrm>
            <a:off x="8842573" y="2806464"/>
            <a:ext cx="93518" cy="56982"/>
          </a:xfrm>
          <a:prstGeom prst="rect">
            <a:avLst/>
          </a:prstGeom>
          <a:blipFill>
            <a:blip r:embed="rId3" cstate="print"/>
            <a:stretch>
              <a:fillRect/>
            </a:stretch>
          </a:blipFill>
        </p:spPr>
        <p:txBody>
          <a:bodyPr wrap="square" lIns="0" tIns="0" rIns="0" bIns="0" rtlCol="0">
            <a:noAutofit/>
          </a:bodyPr>
          <a:lstStyle/>
          <a:p>
            <a:endParaRPr/>
          </a:p>
        </p:txBody>
      </p:sp>
      <p:sp>
        <p:nvSpPr>
          <p:cNvPr id="4" name="object 4"/>
          <p:cNvSpPr/>
          <p:nvPr/>
        </p:nvSpPr>
        <p:spPr>
          <a:xfrm>
            <a:off x="8755984" y="2733850"/>
            <a:ext cx="184265" cy="128588"/>
          </a:xfrm>
          <a:prstGeom prst="rect">
            <a:avLst/>
          </a:prstGeom>
          <a:blipFill>
            <a:blip r:embed="rId4" cstate="print"/>
            <a:stretch>
              <a:fillRect/>
            </a:stretch>
          </a:blipFill>
        </p:spPr>
        <p:txBody>
          <a:bodyPr wrap="square" lIns="0" tIns="0" rIns="0" bIns="0" rtlCol="0">
            <a:noAutofit/>
          </a:bodyPr>
          <a:lstStyle/>
          <a:p>
            <a:endParaRPr/>
          </a:p>
        </p:txBody>
      </p:sp>
      <p:sp>
        <p:nvSpPr>
          <p:cNvPr id="5" name="object 5"/>
          <p:cNvSpPr/>
          <p:nvPr/>
        </p:nvSpPr>
        <p:spPr>
          <a:xfrm>
            <a:off x="8859893" y="2793354"/>
            <a:ext cx="80167" cy="29752"/>
          </a:xfrm>
          <a:prstGeom prst="rect">
            <a:avLst/>
          </a:prstGeom>
          <a:blipFill>
            <a:blip r:embed="rId5" cstate="print"/>
            <a:stretch>
              <a:fillRect/>
            </a:stretch>
          </a:blipFill>
        </p:spPr>
        <p:txBody>
          <a:bodyPr wrap="square" lIns="0" tIns="0" rIns="0" bIns="0" rtlCol="0">
            <a:noAutofit/>
          </a:bodyPr>
          <a:lstStyle/>
          <a:p>
            <a:endParaRPr/>
          </a:p>
        </p:txBody>
      </p:sp>
      <p:sp>
        <p:nvSpPr>
          <p:cNvPr id="6" name="object 6"/>
          <p:cNvSpPr/>
          <p:nvPr/>
        </p:nvSpPr>
        <p:spPr>
          <a:xfrm>
            <a:off x="8891067" y="2706620"/>
            <a:ext cx="76892" cy="34794"/>
          </a:xfrm>
          <a:prstGeom prst="rect">
            <a:avLst/>
          </a:prstGeom>
          <a:blipFill>
            <a:blip r:embed="rId6" cstate="print"/>
            <a:stretch>
              <a:fillRect/>
            </a:stretch>
          </a:blipFill>
        </p:spPr>
        <p:txBody>
          <a:bodyPr wrap="square" lIns="0" tIns="0" rIns="0" bIns="0" rtlCol="0">
            <a:noAutofit/>
          </a:bodyPr>
          <a:lstStyle/>
          <a:p>
            <a:endParaRPr/>
          </a:p>
        </p:txBody>
      </p:sp>
      <p:sp>
        <p:nvSpPr>
          <p:cNvPr id="7" name="object 7"/>
          <p:cNvSpPr/>
          <p:nvPr/>
        </p:nvSpPr>
        <p:spPr>
          <a:xfrm>
            <a:off x="8502444" y="2689980"/>
            <a:ext cx="283258" cy="151279"/>
          </a:xfrm>
          <a:prstGeom prst="rect">
            <a:avLst/>
          </a:prstGeom>
          <a:blipFill>
            <a:blip r:embed="rId7" cstate="print"/>
            <a:stretch>
              <a:fillRect/>
            </a:stretch>
          </a:blipFill>
        </p:spPr>
        <p:txBody>
          <a:bodyPr wrap="square" lIns="0" tIns="0" rIns="0" bIns="0" rtlCol="0">
            <a:noAutofit/>
          </a:bodyPr>
          <a:lstStyle/>
          <a:p>
            <a:endParaRPr/>
          </a:p>
        </p:txBody>
      </p:sp>
      <p:sp>
        <p:nvSpPr>
          <p:cNvPr id="8" name="object 8"/>
          <p:cNvSpPr/>
          <p:nvPr/>
        </p:nvSpPr>
        <p:spPr>
          <a:xfrm>
            <a:off x="8565484" y="2634510"/>
            <a:ext cx="343965" cy="90768"/>
          </a:xfrm>
          <a:prstGeom prst="rect">
            <a:avLst/>
          </a:prstGeom>
          <a:blipFill>
            <a:blip r:embed="rId8" cstate="print"/>
            <a:stretch>
              <a:fillRect/>
            </a:stretch>
          </a:blipFill>
        </p:spPr>
        <p:txBody>
          <a:bodyPr wrap="square" lIns="0" tIns="0" rIns="0" bIns="0" rtlCol="0">
            <a:noAutofit/>
          </a:bodyPr>
          <a:lstStyle/>
          <a:p>
            <a:endParaRPr/>
          </a:p>
        </p:txBody>
      </p:sp>
      <p:sp>
        <p:nvSpPr>
          <p:cNvPr id="9" name="object 9"/>
          <p:cNvSpPr/>
          <p:nvPr/>
        </p:nvSpPr>
        <p:spPr>
          <a:xfrm>
            <a:off x="8944407" y="2700064"/>
            <a:ext cx="43641" cy="18657"/>
          </a:xfrm>
          <a:prstGeom prst="rect">
            <a:avLst/>
          </a:prstGeom>
          <a:blipFill>
            <a:blip r:embed="rId9" cstate="print"/>
            <a:stretch>
              <a:fillRect/>
            </a:stretch>
          </a:blipFill>
        </p:spPr>
        <p:txBody>
          <a:bodyPr wrap="square" lIns="0" tIns="0" rIns="0" bIns="0" rtlCol="0">
            <a:noAutofit/>
          </a:bodyPr>
          <a:lstStyle/>
          <a:p>
            <a:endParaRPr/>
          </a:p>
        </p:txBody>
      </p:sp>
      <p:sp>
        <p:nvSpPr>
          <p:cNvPr id="10" name="object 10"/>
          <p:cNvSpPr/>
          <p:nvPr/>
        </p:nvSpPr>
        <p:spPr>
          <a:xfrm>
            <a:off x="8226828" y="2597973"/>
            <a:ext cx="231371" cy="69588"/>
          </a:xfrm>
          <a:prstGeom prst="rect">
            <a:avLst/>
          </a:prstGeom>
          <a:blipFill>
            <a:blip r:embed="rId10" cstate="print"/>
            <a:stretch>
              <a:fillRect/>
            </a:stretch>
          </a:blipFill>
        </p:spPr>
        <p:txBody>
          <a:bodyPr wrap="square" lIns="0" tIns="0" rIns="0" bIns="0" rtlCol="0">
            <a:noAutofit/>
          </a:bodyPr>
          <a:lstStyle/>
          <a:p>
            <a:endParaRPr/>
          </a:p>
        </p:txBody>
      </p:sp>
      <p:sp>
        <p:nvSpPr>
          <p:cNvPr id="11" name="object 11"/>
          <p:cNvSpPr/>
          <p:nvPr/>
        </p:nvSpPr>
        <p:spPr>
          <a:xfrm>
            <a:off x="8353597" y="2614109"/>
            <a:ext cx="104371" cy="34793"/>
          </a:xfrm>
          <a:prstGeom prst="rect">
            <a:avLst/>
          </a:prstGeom>
          <a:blipFill>
            <a:blip r:embed="rId11" cstate="print"/>
            <a:stretch>
              <a:fillRect/>
            </a:stretch>
          </a:blipFill>
        </p:spPr>
        <p:txBody>
          <a:bodyPr wrap="square" lIns="0" tIns="0" rIns="0" bIns="0" rtlCol="0">
            <a:noAutofit/>
          </a:bodyPr>
          <a:lstStyle/>
          <a:p>
            <a:endParaRPr/>
          </a:p>
        </p:txBody>
      </p:sp>
      <p:sp>
        <p:nvSpPr>
          <p:cNvPr id="12" name="object 12"/>
          <p:cNvSpPr/>
          <p:nvPr/>
        </p:nvSpPr>
        <p:spPr>
          <a:xfrm>
            <a:off x="8749751" y="2556854"/>
            <a:ext cx="139237" cy="141194"/>
          </a:xfrm>
          <a:prstGeom prst="rect">
            <a:avLst/>
          </a:prstGeom>
          <a:blipFill>
            <a:blip r:embed="rId12" cstate="print"/>
            <a:stretch>
              <a:fillRect/>
            </a:stretch>
          </a:blipFill>
        </p:spPr>
        <p:txBody>
          <a:bodyPr wrap="square" lIns="0" tIns="0" rIns="0" bIns="0" rtlCol="0">
            <a:noAutofit/>
          </a:bodyPr>
          <a:lstStyle/>
          <a:p>
            <a:endParaRPr/>
          </a:p>
        </p:txBody>
      </p:sp>
      <p:sp>
        <p:nvSpPr>
          <p:cNvPr id="13" name="object 13"/>
          <p:cNvSpPr/>
          <p:nvPr/>
        </p:nvSpPr>
        <p:spPr>
          <a:xfrm>
            <a:off x="8569638" y="2567948"/>
            <a:ext cx="108065" cy="69589"/>
          </a:xfrm>
          <a:prstGeom prst="rect">
            <a:avLst/>
          </a:prstGeom>
          <a:blipFill>
            <a:blip r:embed="rId13" cstate="print"/>
            <a:stretch>
              <a:fillRect/>
            </a:stretch>
          </a:blipFill>
        </p:spPr>
        <p:txBody>
          <a:bodyPr wrap="square" lIns="0" tIns="0" rIns="0" bIns="0" rtlCol="0">
            <a:noAutofit/>
          </a:bodyPr>
          <a:lstStyle/>
          <a:p>
            <a:endParaRPr/>
          </a:p>
        </p:txBody>
      </p:sp>
      <p:sp>
        <p:nvSpPr>
          <p:cNvPr id="14" name="object 14"/>
          <p:cNvSpPr/>
          <p:nvPr/>
        </p:nvSpPr>
        <p:spPr>
          <a:xfrm>
            <a:off x="8783692" y="2538700"/>
            <a:ext cx="87976" cy="70092"/>
          </a:xfrm>
          <a:prstGeom prst="rect">
            <a:avLst/>
          </a:prstGeom>
          <a:blipFill>
            <a:blip r:embed="rId14" cstate="print"/>
            <a:stretch>
              <a:fillRect/>
            </a:stretch>
          </a:blipFill>
        </p:spPr>
        <p:txBody>
          <a:bodyPr wrap="square" lIns="0" tIns="0" rIns="0" bIns="0" rtlCol="0">
            <a:noAutofit/>
          </a:bodyPr>
          <a:lstStyle/>
          <a:p>
            <a:endParaRPr/>
          </a:p>
        </p:txBody>
      </p:sp>
      <p:sp>
        <p:nvSpPr>
          <p:cNvPr id="15" name="object 15"/>
          <p:cNvSpPr/>
          <p:nvPr/>
        </p:nvSpPr>
        <p:spPr>
          <a:xfrm>
            <a:off x="8506690" y="1123501"/>
            <a:ext cx="72044" cy="55973"/>
          </a:xfrm>
          <a:prstGeom prst="rect">
            <a:avLst/>
          </a:prstGeom>
          <a:blipFill>
            <a:blip r:embed="rId15" cstate="print"/>
            <a:stretch>
              <a:fillRect/>
            </a:stretch>
          </a:blipFill>
        </p:spPr>
        <p:txBody>
          <a:bodyPr wrap="square" lIns="0" tIns="0" rIns="0" bIns="0" rtlCol="0">
            <a:noAutofit/>
          </a:bodyPr>
          <a:lstStyle/>
          <a:p>
            <a:endParaRPr/>
          </a:p>
        </p:txBody>
      </p:sp>
      <p:sp>
        <p:nvSpPr>
          <p:cNvPr id="16" name="object 16"/>
          <p:cNvSpPr/>
          <p:nvPr/>
        </p:nvSpPr>
        <p:spPr>
          <a:xfrm>
            <a:off x="8482448" y="1049377"/>
            <a:ext cx="114299" cy="109929"/>
          </a:xfrm>
          <a:prstGeom prst="rect">
            <a:avLst/>
          </a:prstGeom>
          <a:blipFill>
            <a:blip r:embed="rId16" cstate="print"/>
            <a:stretch>
              <a:fillRect/>
            </a:stretch>
          </a:blipFill>
        </p:spPr>
        <p:txBody>
          <a:bodyPr wrap="square" lIns="0" tIns="0" rIns="0" bIns="0" rtlCol="0">
            <a:noAutofit/>
          </a:bodyPr>
          <a:lstStyle/>
          <a:p>
            <a:endParaRPr/>
          </a:p>
        </p:txBody>
      </p:sp>
      <p:sp>
        <p:nvSpPr>
          <p:cNvPr id="17" name="object 17"/>
          <p:cNvSpPr/>
          <p:nvPr/>
        </p:nvSpPr>
        <p:spPr>
          <a:xfrm>
            <a:off x="8352904" y="1077615"/>
            <a:ext cx="96982" cy="65051"/>
          </a:xfrm>
          <a:prstGeom prst="rect">
            <a:avLst/>
          </a:prstGeom>
          <a:blipFill>
            <a:blip r:embed="rId17" cstate="print"/>
            <a:stretch>
              <a:fillRect/>
            </a:stretch>
          </a:blipFill>
        </p:spPr>
        <p:txBody>
          <a:bodyPr wrap="square" lIns="0" tIns="0" rIns="0" bIns="0" rtlCol="0">
            <a:noAutofit/>
          </a:bodyPr>
          <a:lstStyle/>
          <a:p>
            <a:endParaRPr/>
          </a:p>
        </p:txBody>
      </p:sp>
      <p:sp>
        <p:nvSpPr>
          <p:cNvPr id="18" name="object 18"/>
          <p:cNvSpPr/>
          <p:nvPr/>
        </p:nvSpPr>
        <p:spPr>
          <a:xfrm>
            <a:off x="8524008" y="1047358"/>
            <a:ext cx="176645" cy="67571"/>
          </a:xfrm>
          <a:prstGeom prst="rect">
            <a:avLst/>
          </a:prstGeom>
          <a:blipFill>
            <a:blip r:embed="rId18" cstate="print"/>
            <a:stretch>
              <a:fillRect/>
            </a:stretch>
          </a:blipFill>
        </p:spPr>
        <p:txBody>
          <a:bodyPr wrap="square" lIns="0" tIns="0" rIns="0" bIns="0" rtlCol="0">
            <a:noAutofit/>
          </a:bodyPr>
          <a:lstStyle/>
          <a:p>
            <a:endParaRPr/>
          </a:p>
        </p:txBody>
      </p:sp>
      <p:sp>
        <p:nvSpPr>
          <p:cNvPr id="19" name="object 19"/>
          <p:cNvSpPr/>
          <p:nvPr/>
        </p:nvSpPr>
        <p:spPr>
          <a:xfrm>
            <a:off x="8615448" y="1035255"/>
            <a:ext cx="77585" cy="30761"/>
          </a:xfrm>
          <a:prstGeom prst="rect">
            <a:avLst/>
          </a:prstGeom>
          <a:blipFill>
            <a:blip r:embed="rId19" cstate="print"/>
            <a:stretch>
              <a:fillRect/>
            </a:stretch>
          </a:blipFill>
        </p:spPr>
        <p:txBody>
          <a:bodyPr wrap="square" lIns="0" tIns="0" rIns="0" bIns="0" rtlCol="0">
            <a:noAutofit/>
          </a:bodyPr>
          <a:lstStyle/>
          <a:p>
            <a:endParaRPr/>
          </a:p>
        </p:txBody>
      </p:sp>
      <p:sp>
        <p:nvSpPr>
          <p:cNvPr id="20" name="object 20"/>
          <p:cNvSpPr/>
          <p:nvPr/>
        </p:nvSpPr>
        <p:spPr>
          <a:xfrm>
            <a:off x="8341129" y="1006514"/>
            <a:ext cx="231925" cy="74631"/>
          </a:xfrm>
          <a:prstGeom prst="rect">
            <a:avLst/>
          </a:prstGeom>
          <a:blipFill>
            <a:blip r:embed="rId20" cstate="print"/>
            <a:stretch>
              <a:fillRect/>
            </a:stretch>
          </a:blipFill>
        </p:spPr>
        <p:txBody>
          <a:bodyPr wrap="square" lIns="0" tIns="0" rIns="0" bIns="0" rtlCol="0">
            <a:noAutofit/>
          </a:bodyPr>
          <a:lstStyle/>
          <a:p>
            <a:endParaRPr/>
          </a:p>
        </p:txBody>
      </p:sp>
      <p:sp>
        <p:nvSpPr>
          <p:cNvPr id="21" name="object 21"/>
          <p:cNvSpPr/>
          <p:nvPr/>
        </p:nvSpPr>
        <p:spPr>
          <a:xfrm>
            <a:off x="8427027" y="927342"/>
            <a:ext cx="119149" cy="97827"/>
          </a:xfrm>
          <a:prstGeom prst="rect">
            <a:avLst/>
          </a:prstGeom>
          <a:blipFill>
            <a:blip r:embed="rId21" cstate="print"/>
            <a:stretch>
              <a:fillRect/>
            </a:stretch>
          </a:blipFill>
        </p:spPr>
        <p:txBody>
          <a:bodyPr wrap="square" lIns="0" tIns="0" rIns="0" bIns="0" rtlCol="0">
            <a:noAutofit/>
          </a:bodyPr>
          <a:lstStyle/>
          <a:p>
            <a:endParaRPr/>
          </a:p>
        </p:txBody>
      </p:sp>
      <p:sp>
        <p:nvSpPr>
          <p:cNvPr id="22" name="object 22"/>
          <p:cNvSpPr/>
          <p:nvPr/>
        </p:nvSpPr>
        <p:spPr>
          <a:xfrm>
            <a:off x="8519855" y="929865"/>
            <a:ext cx="150321" cy="93288"/>
          </a:xfrm>
          <a:prstGeom prst="rect">
            <a:avLst/>
          </a:prstGeom>
          <a:blipFill>
            <a:blip r:embed="rId22" cstate="print"/>
            <a:stretch>
              <a:fillRect/>
            </a:stretch>
          </a:blipFill>
        </p:spPr>
        <p:txBody>
          <a:bodyPr wrap="square" lIns="0" tIns="0" rIns="0" bIns="0" rtlCol="0">
            <a:noAutofit/>
          </a:bodyPr>
          <a:lstStyle/>
          <a:p>
            <a:endParaRPr/>
          </a:p>
        </p:txBody>
      </p:sp>
      <p:sp>
        <p:nvSpPr>
          <p:cNvPr id="23" name="object 23"/>
          <p:cNvSpPr/>
          <p:nvPr/>
        </p:nvSpPr>
        <p:spPr>
          <a:xfrm>
            <a:off x="8596054" y="932385"/>
            <a:ext cx="75507" cy="42863"/>
          </a:xfrm>
          <a:prstGeom prst="rect">
            <a:avLst/>
          </a:prstGeom>
          <a:blipFill>
            <a:blip r:embed="rId23" cstate="print"/>
            <a:stretch>
              <a:fillRect/>
            </a:stretch>
          </a:blipFill>
        </p:spPr>
        <p:txBody>
          <a:bodyPr wrap="square" lIns="0" tIns="0" rIns="0" bIns="0" rtlCol="0">
            <a:noAutofit/>
          </a:bodyPr>
          <a:lstStyle/>
          <a:p>
            <a:endParaRPr/>
          </a:p>
        </p:txBody>
      </p:sp>
      <p:sp>
        <p:nvSpPr>
          <p:cNvPr id="24" name="object 24"/>
          <p:cNvSpPr/>
          <p:nvPr/>
        </p:nvSpPr>
        <p:spPr>
          <a:xfrm>
            <a:off x="8323118" y="892046"/>
            <a:ext cx="217516" cy="125057"/>
          </a:xfrm>
          <a:prstGeom prst="rect">
            <a:avLst/>
          </a:prstGeom>
          <a:blipFill>
            <a:blip r:embed="rId24" cstate="print"/>
            <a:stretch>
              <a:fillRect/>
            </a:stretch>
          </a:blipFill>
        </p:spPr>
        <p:txBody>
          <a:bodyPr wrap="square" lIns="0" tIns="0" rIns="0" bIns="0" rtlCol="0">
            <a:noAutofit/>
          </a:bodyPr>
          <a:lstStyle/>
          <a:p>
            <a:endParaRPr/>
          </a:p>
        </p:txBody>
      </p:sp>
      <p:sp>
        <p:nvSpPr>
          <p:cNvPr id="26" name="object 26"/>
          <p:cNvSpPr/>
          <p:nvPr/>
        </p:nvSpPr>
        <p:spPr>
          <a:xfrm>
            <a:off x="8480367" y="4525701"/>
            <a:ext cx="76200" cy="54964"/>
          </a:xfrm>
          <a:prstGeom prst="rect">
            <a:avLst/>
          </a:prstGeom>
          <a:blipFill>
            <a:blip r:embed="rId25" cstate="print"/>
            <a:stretch>
              <a:fillRect/>
            </a:stretch>
          </a:blipFill>
        </p:spPr>
        <p:txBody>
          <a:bodyPr wrap="square" lIns="0" tIns="0" rIns="0" bIns="0" rtlCol="0">
            <a:noAutofit/>
          </a:bodyPr>
          <a:lstStyle/>
          <a:p>
            <a:endParaRPr/>
          </a:p>
        </p:txBody>
      </p:sp>
      <p:sp>
        <p:nvSpPr>
          <p:cNvPr id="27" name="object 27"/>
          <p:cNvSpPr/>
          <p:nvPr/>
        </p:nvSpPr>
        <p:spPr>
          <a:xfrm>
            <a:off x="8370224" y="4475275"/>
            <a:ext cx="155478" cy="89759"/>
          </a:xfrm>
          <a:prstGeom prst="rect">
            <a:avLst/>
          </a:prstGeom>
          <a:blipFill>
            <a:blip r:embed="rId26" cstate="print"/>
            <a:stretch>
              <a:fillRect/>
            </a:stretch>
          </a:blipFill>
        </p:spPr>
        <p:txBody>
          <a:bodyPr wrap="square" lIns="0" tIns="0" rIns="0" bIns="0" rtlCol="0">
            <a:noAutofit/>
          </a:bodyPr>
          <a:lstStyle/>
          <a:p>
            <a:endParaRPr/>
          </a:p>
        </p:txBody>
      </p:sp>
      <p:sp>
        <p:nvSpPr>
          <p:cNvPr id="28" name="object 28"/>
          <p:cNvSpPr/>
          <p:nvPr/>
        </p:nvSpPr>
        <p:spPr>
          <a:xfrm>
            <a:off x="8490068" y="4475780"/>
            <a:ext cx="97675" cy="73622"/>
          </a:xfrm>
          <a:prstGeom prst="rect">
            <a:avLst/>
          </a:prstGeom>
          <a:blipFill>
            <a:blip r:embed="rId27" cstate="print"/>
            <a:stretch>
              <a:fillRect/>
            </a:stretch>
          </a:blipFill>
        </p:spPr>
        <p:txBody>
          <a:bodyPr wrap="square" lIns="0" tIns="0" rIns="0" bIns="0" rtlCol="0">
            <a:noAutofit/>
          </a:bodyPr>
          <a:lstStyle/>
          <a:p>
            <a:endParaRPr/>
          </a:p>
        </p:txBody>
      </p:sp>
      <p:sp>
        <p:nvSpPr>
          <p:cNvPr id="29" name="object 29"/>
          <p:cNvSpPr/>
          <p:nvPr/>
        </p:nvSpPr>
        <p:spPr>
          <a:xfrm>
            <a:off x="8350137" y="4327020"/>
            <a:ext cx="175067" cy="201706"/>
          </a:xfrm>
          <a:prstGeom prst="rect">
            <a:avLst/>
          </a:prstGeom>
          <a:blipFill>
            <a:blip r:embed="rId28" cstate="print"/>
            <a:stretch>
              <a:fillRect/>
            </a:stretch>
          </a:blipFill>
        </p:spPr>
        <p:txBody>
          <a:bodyPr wrap="square" lIns="0" tIns="0" rIns="0" bIns="0" rtlCol="0">
            <a:noAutofit/>
          </a:bodyPr>
          <a:lstStyle/>
          <a:p>
            <a:endParaRPr/>
          </a:p>
        </p:txBody>
      </p:sp>
      <p:sp>
        <p:nvSpPr>
          <p:cNvPr id="30" name="object 30"/>
          <p:cNvSpPr/>
          <p:nvPr/>
        </p:nvSpPr>
        <p:spPr>
          <a:xfrm>
            <a:off x="8803181" y="4387534"/>
            <a:ext cx="161405" cy="97322"/>
          </a:xfrm>
          <a:prstGeom prst="rect">
            <a:avLst/>
          </a:prstGeom>
          <a:blipFill>
            <a:blip r:embed="rId29" cstate="print"/>
            <a:stretch>
              <a:fillRect/>
            </a:stretch>
          </a:blipFill>
        </p:spPr>
        <p:txBody>
          <a:bodyPr wrap="square" lIns="0" tIns="0" rIns="0" bIns="0" rtlCol="0">
            <a:noAutofit/>
          </a:bodyPr>
          <a:lstStyle/>
          <a:p>
            <a:endParaRPr/>
          </a:p>
        </p:txBody>
      </p:sp>
      <p:sp>
        <p:nvSpPr>
          <p:cNvPr id="31" name="object 31"/>
          <p:cNvSpPr/>
          <p:nvPr/>
        </p:nvSpPr>
        <p:spPr>
          <a:xfrm>
            <a:off x="8638311" y="4298279"/>
            <a:ext cx="325485" cy="181031"/>
          </a:xfrm>
          <a:prstGeom prst="rect">
            <a:avLst/>
          </a:prstGeom>
          <a:blipFill>
            <a:blip r:embed="rId30" cstate="print"/>
            <a:stretch>
              <a:fillRect/>
            </a:stretch>
          </a:blipFill>
        </p:spPr>
        <p:txBody>
          <a:bodyPr wrap="square" lIns="0" tIns="0" rIns="0" bIns="0" rtlCol="0">
            <a:noAutofit/>
          </a:bodyPr>
          <a:lstStyle/>
          <a:p>
            <a:endParaRPr/>
          </a:p>
        </p:txBody>
      </p:sp>
      <p:sp>
        <p:nvSpPr>
          <p:cNvPr id="32" name="object 32"/>
          <p:cNvSpPr/>
          <p:nvPr/>
        </p:nvSpPr>
        <p:spPr>
          <a:xfrm>
            <a:off x="8859981" y="4418796"/>
            <a:ext cx="95596" cy="44880"/>
          </a:xfrm>
          <a:prstGeom prst="rect">
            <a:avLst/>
          </a:prstGeom>
          <a:blipFill>
            <a:blip r:embed="rId31" cstate="print"/>
            <a:stretch>
              <a:fillRect/>
            </a:stretch>
          </a:blipFill>
        </p:spPr>
        <p:txBody>
          <a:bodyPr wrap="square" lIns="0" tIns="0" rIns="0" bIns="0" rtlCol="0">
            <a:noAutofit/>
          </a:bodyPr>
          <a:lstStyle/>
          <a:p>
            <a:endParaRPr/>
          </a:p>
        </p:txBody>
      </p:sp>
      <p:sp>
        <p:nvSpPr>
          <p:cNvPr id="33" name="object 33"/>
          <p:cNvSpPr/>
          <p:nvPr/>
        </p:nvSpPr>
        <p:spPr>
          <a:xfrm>
            <a:off x="8155481" y="4323491"/>
            <a:ext cx="79330" cy="93289"/>
          </a:xfrm>
          <a:prstGeom prst="rect">
            <a:avLst/>
          </a:prstGeom>
          <a:blipFill>
            <a:blip r:embed="rId32" cstate="print"/>
            <a:stretch>
              <a:fillRect/>
            </a:stretch>
          </a:blipFill>
        </p:spPr>
        <p:txBody>
          <a:bodyPr wrap="square" lIns="0" tIns="0" rIns="0" bIns="0" rtlCol="0">
            <a:noAutofit/>
          </a:bodyPr>
          <a:lstStyle/>
          <a:p>
            <a:endParaRPr/>
          </a:p>
        </p:txBody>
      </p:sp>
      <p:sp>
        <p:nvSpPr>
          <p:cNvPr id="34" name="object 34"/>
          <p:cNvSpPr/>
          <p:nvPr/>
        </p:nvSpPr>
        <p:spPr>
          <a:xfrm>
            <a:off x="8101445" y="4342150"/>
            <a:ext cx="63145" cy="69588"/>
          </a:xfrm>
          <a:prstGeom prst="rect">
            <a:avLst/>
          </a:prstGeom>
          <a:blipFill>
            <a:blip r:embed="rId33" cstate="print"/>
            <a:stretch>
              <a:fillRect/>
            </a:stretch>
          </a:blipFill>
        </p:spPr>
        <p:txBody>
          <a:bodyPr wrap="square" lIns="0" tIns="0" rIns="0" bIns="0" rtlCol="0">
            <a:noAutofit/>
          </a:bodyPr>
          <a:lstStyle/>
          <a:p>
            <a:endParaRPr/>
          </a:p>
        </p:txBody>
      </p:sp>
      <p:sp>
        <p:nvSpPr>
          <p:cNvPr id="35" name="object 35"/>
          <p:cNvSpPr/>
          <p:nvPr/>
        </p:nvSpPr>
        <p:spPr>
          <a:xfrm>
            <a:off x="8523317" y="4327020"/>
            <a:ext cx="80356" cy="50931"/>
          </a:xfrm>
          <a:prstGeom prst="rect">
            <a:avLst/>
          </a:prstGeom>
          <a:blipFill>
            <a:blip r:embed="rId34" cstate="print"/>
            <a:stretch>
              <a:fillRect/>
            </a:stretch>
          </a:blipFill>
        </p:spPr>
        <p:txBody>
          <a:bodyPr wrap="square" lIns="0" tIns="0" rIns="0" bIns="0" rtlCol="0">
            <a:noAutofit/>
          </a:bodyPr>
          <a:lstStyle/>
          <a:p>
            <a:endParaRPr/>
          </a:p>
        </p:txBody>
      </p:sp>
      <p:sp>
        <p:nvSpPr>
          <p:cNvPr id="36" name="object 36"/>
          <p:cNvSpPr/>
          <p:nvPr/>
        </p:nvSpPr>
        <p:spPr>
          <a:xfrm>
            <a:off x="8028711" y="4284661"/>
            <a:ext cx="210165" cy="85221"/>
          </a:xfrm>
          <a:prstGeom prst="rect">
            <a:avLst/>
          </a:prstGeom>
          <a:blipFill>
            <a:blip r:embed="rId35" cstate="print"/>
            <a:stretch>
              <a:fillRect/>
            </a:stretch>
          </a:blipFill>
        </p:spPr>
        <p:txBody>
          <a:bodyPr wrap="square" lIns="0" tIns="0" rIns="0" bIns="0" rtlCol="0">
            <a:noAutofit/>
          </a:bodyPr>
          <a:lstStyle/>
          <a:p>
            <a:endParaRPr/>
          </a:p>
        </p:txBody>
      </p:sp>
      <p:sp>
        <p:nvSpPr>
          <p:cNvPr id="37" name="object 37"/>
          <p:cNvSpPr/>
          <p:nvPr/>
        </p:nvSpPr>
        <p:spPr>
          <a:xfrm>
            <a:off x="8402784" y="4279117"/>
            <a:ext cx="288995" cy="82699"/>
          </a:xfrm>
          <a:prstGeom prst="rect">
            <a:avLst/>
          </a:prstGeom>
          <a:blipFill>
            <a:blip r:embed="rId36" cstate="print"/>
            <a:stretch>
              <a:fillRect/>
            </a:stretch>
          </a:blipFill>
        </p:spPr>
        <p:txBody>
          <a:bodyPr wrap="square" lIns="0" tIns="0" rIns="0" bIns="0" rtlCol="0">
            <a:noAutofit/>
          </a:bodyPr>
          <a:lstStyle/>
          <a:p>
            <a:endParaRPr/>
          </a:p>
        </p:txBody>
      </p:sp>
      <p:sp>
        <p:nvSpPr>
          <p:cNvPr id="38" name="object 38"/>
          <p:cNvSpPr/>
          <p:nvPr/>
        </p:nvSpPr>
        <p:spPr>
          <a:xfrm>
            <a:off x="8785170" y="4341643"/>
            <a:ext cx="178485" cy="44880"/>
          </a:xfrm>
          <a:prstGeom prst="rect">
            <a:avLst/>
          </a:prstGeom>
          <a:blipFill>
            <a:blip r:embed="rId37" cstate="print"/>
            <a:stretch>
              <a:fillRect/>
            </a:stretch>
          </a:blipFill>
        </p:spPr>
        <p:txBody>
          <a:bodyPr wrap="square" lIns="0" tIns="0" rIns="0" bIns="0" rtlCol="0">
            <a:noAutofit/>
          </a:bodyPr>
          <a:lstStyle/>
          <a:p>
            <a:endParaRPr/>
          </a:p>
        </p:txBody>
      </p:sp>
      <p:sp>
        <p:nvSpPr>
          <p:cNvPr id="39" name="object 39"/>
          <p:cNvSpPr/>
          <p:nvPr/>
        </p:nvSpPr>
        <p:spPr>
          <a:xfrm>
            <a:off x="8077892" y="4255415"/>
            <a:ext cx="227245" cy="61520"/>
          </a:xfrm>
          <a:prstGeom prst="rect">
            <a:avLst/>
          </a:prstGeom>
          <a:blipFill>
            <a:blip r:embed="rId38" cstate="print"/>
            <a:stretch>
              <a:fillRect/>
            </a:stretch>
          </a:blipFill>
        </p:spPr>
        <p:txBody>
          <a:bodyPr wrap="square" lIns="0" tIns="0" rIns="0" bIns="0" rtlCol="0">
            <a:noAutofit/>
          </a:bodyPr>
          <a:lstStyle/>
          <a:p>
            <a:endParaRPr/>
          </a:p>
        </p:txBody>
      </p:sp>
      <p:sp>
        <p:nvSpPr>
          <p:cNvPr id="40" name="object 40"/>
          <p:cNvSpPr/>
          <p:nvPr/>
        </p:nvSpPr>
        <p:spPr>
          <a:xfrm>
            <a:off x="8363297" y="4268528"/>
            <a:ext cx="295922" cy="68579"/>
          </a:xfrm>
          <a:prstGeom prst="rect">
            <a:avLst/>
          </a:prstGeom>
          <a:blipFill>
            <a:blip r:embed="rId39" cstate="print"/>
            <a:stretch>
              <a:fillRect/>
            </a:stretch>
          </a:blipFill>
        </p:spPr>
        <p:txBody>
          <a:bodyPr wrap="square" lIns="0" tIns="0" rIns="0" bIns="0" rtlCol="0">
            <a:noAutofit/>
          </a:bodyPr>
          <a:lstStyle/>
          <a:p>
            <a:endParaRPr/>
          </a:p>
        </p:txBody>
      </p:sp>
      <p:sp>
        <p:nvSpPr>
          <p:cNvPr id="41" name="object 41"/>
          <p:cNvSpPr/>
          <p:nvPr/>
        </p:nvSpPr>
        <p:spPr>
          <a:xfrm>
            <a:off x="8224751" y="4202467"/>
            <a:ext cx="261927" cy="92280"/>
          </a:xfrm>
          <a:prstGeom prst="rect">
            <a:avLst/>
          </a:prstGeom>
          <a:blipFill>
            <a:blip r:embed="rId40" cstate="print"/>
            <a:stretch>
              <a:fillRect/>
            </a:stretch>
          </a:blipFill>
        </p:spPr>
        <p:txBody>
          <a:bodyPr wrap="square" lIns="0" tIns="0" rIns="0" bIns="0" rtlCol="0">
            <a:noAutofit/>
          </a:bodyPr>
          <a:lstStyle/>
          <a:p>
            <a:endParaRPr/>
          </a:p>
        </p:txBody>
      </p:sp>
      <p:sp>
        <p:nvSpPr>
          <p:cNvPr id="42" name="object 42"/>
          <p:cNvSpPr/>
          <p:nvPr/>
        </p:nvSpPr>
        <p:spPr>
          <a:xfrm>
            <a:off x="8384771" y="4160614"/>
            <a:ext cx="369224" cy="115981"/>
          </a:xfrm>
          <a:prstGeom prst="rect">
            <a:avLst/>
          </a:prstGeom>
          <a:blipFill>
            <a:blip r:embed="rId41" cstate="print"/>
            <a:stretch>
              <a:fillRect/>
            </a:stretch>
          </a:blipFill>
        </p:spPr>
        <p:txBody>
          <a:bodyPr wrap="square" lIns="0" tIns="0" rIns="0" bIns="0" rtlCol="0">
            <a:noAutofit/>
          </a:bodyPr>
          <a:lstStyle/>
          <a:p>
            <a:endParaRPr/>
          </a:p>
        </p:txBody>
      </p:sp>
      <p:sp>
        <p:nvSpPr>
          <p:cNvPr id="43" name="object 43"/>
          <p:cNvSpPr/>
          <p:nvPr/>
        </p:nvSpPr>
        <p:spPr>
          <a:xfrm>
            <a:off x="8272551" y="4083460"/>
            <a:ext cx="395499" cy="107913"/>
          </a:xfrm>
          <a:prstGeom prst="rect">
            <a:avLst/>
          </a:prstGeom>
          <a:blipFill>
            <a:blip r:embed="rId42" cstate="print"/>
            <a:stretch>
              <a:fillRect/>
            </a:stretch>
          </a:blipFill>
        </p:spPr>
        <p:txBody>
          <a:bodyPr wrap="square" lIns="0" tIns="0" rIns="0" bIns="0" rtlCol="0">
            <a:noAutofit/>
          </a:bodyPr>
          <a:lstStyle/>
          <a:p>
            <a:endParaRPr/>
          </a:p>
        </p:txBody>
      </p:sp>
      <p:sp>
        <p:nvSpPr>
          <p:cNvPr id="44" name="object 44"/>
          <p:cNvSpPr/>
          <p:nvPr/>
        </p:nvSpPr>
        <p:spPr>
          <a:xfrm>
            <a:off x="8830197" y="4141958"/>
            <a:ext cx="150321" cy="39332"/>
          </a:xfrm>
          <a:prstGeom prst="rect">
            <a:avLst/>
          </a:prstGeom>
          <a:blipFill>
            <a:blip r:embed="rId43" cstate="print"/>
            <a:stretch>
              <a:fillRect/>
            </a:stretch>
          </a:blipFill>
        </p:spPr>
        <p:txBody>
          <a:bodyPr wrap="square" lIns="0" tIns="0" rIns="0" bIns="0" rtlCol="0">
            <a:noAutofit/>
          </a:bodyPr>
          <a:lstStyle/>
          <a:p>
            <a:endParaRPr/>
          </a:p>
        </p:txBody>
      </p:sp>
      <p:sp>
        <p:nvSpPr>
          <p:cNvPr id="45" name="object 45"/>
          <p:cNvSpPr/>
          <p:nvPr/>
        </p:nvSpPr>
        <p:spPr>
          <a:xfrm>
            <a:off x="8661172" y="4019924"/>
            <a:ext cx="299817" cy="146741"/>
          </a:xfrm>
          <a:prstGeom prst="rect">
            <a:avLst/>
          </a:prstGeom>
          <a:blipFill>
            <a:blip r:embed="rId44" cstate="print"/>
            <a:stretch>
              <a:fillRect/>
            </a:stretch>
          </a:blipFill>
        </p:spPr>
        <p:txBody>
          <a:bodyPr wrap="square" lIns="0" tIns="0" rIns="0" bIns="0" rtlCol="0">
            <a:noAutofit/>
          </a:bodyPr>
          <a:lstStyle/>
          <a:p>
            <a:endParaRPr/>
          </a:p>
        </p:txBody>
      </p:sp>
      <p:sp>
        <p:nvSpPr>
          <p:cNvPr id="46" name="object 46"/>
          <p:cNvSpPr/>
          <p:nvPr/>
        </p:nvSpPr>
        <p:spPr>
          <a:xfrm>
            <a:off x="8899468" y="4119768"/>
            <a:ext cx="113606" cy="30761"/>
          </a:xfrm>
          <a:prstGeom prst="rect">
            <a:avLst/>
          </a:prstGeom>
          <a:blipFill>
            <a:blip r:embed="rId45" cstate="print"/>
            <a:stretch>
              <a:fillRect/>
            </a:stretch>
          </a:blipFill>
        </p:spPr>
        <p:txBody>
          <a:bodyPr wrap="square" lIns="0" tIns="0" rIns="0" bIns="0" rtlCol="0">
            <a:noAutofit/>
          </a:bodyPr>
          <a:lstStyle/>
          <a:p>
            <a:endParaRPr/>
          </a:p>
        </p:txBody>
      </p:sp>
      <p:sp>
        <p:nvSpPr>
          <p:cNvPr id="47" name="object 47"/>
          <p:cNvSpPr/>
          <p:nvPr/>
        </p:nvSpPr>
        <p:spPr>
          <a:xfrm>
            <a:off x="8411094" y="4076904"/>
            <a:ext cx="283325" cy="77657"/>
          </a:xfrm>
          <a:prstGeom prst="rect">
            <a:avLst/>
          </a:prstGeom>
          <a:blipFill>
            <a:blip r:embed="rId46" cstate="print"/>
            <a:stretch>
              <a:fillRect/>
            </a:stretch>
          </a:blipFill>
        </p:spPr>
        <p:txBody>
          <a:bodyPr wrap="square" lIns="0" tIns="0" rIns="0" bIns="0" rtlCol="0">
            <a:noAutofit/>
          </a:bodyPr>
          <a:lstStyle/>
          <a:p>
            <a:endParaRPr/>
          </a:p>
        </p:txBody>
      </p:sp>
      <p:sp>
        <p:nvSpPr>
          <p:cNvPr id="48" name="object 48"/>
          <p:cNvSpPr/>
          <p:nvPr/>
        </p:nvSpPr>
        <p:spPr>
          <a:xfrm>
            <a:off x="8454046" y="4059256"/>
            <a:ext cx="174366" cy="65554"/>
          </a:xfrm>
          <a:prstGeom prst="rect">
            <a:avLst/>
          </a:prstGeom>
          <a:blipFill>
            <a:blip r:embed="rId47" cstate="print"/>
            <a:stretch>
              <a:fillRect/>
            </a:stretch>
          </a:blipFill>
        </p:spPr>
        <p:txBody>
          <a:bodyPr wrap="square" lIns="0" tIns="0" rIns="0" bIns="0" rtlCol="0">
            <a:noAutofit/>
          </a:bodyPr>
          <a:lstStyle/>
          <a:p>
            <a:endParaRPr/>
          </a:p>
        </p:txBody>
      </p:sp>
      <p:sp>
        <p:nvSpPr>
          <p:cNvPr id="49" name="object 49"/>
          <p:cNvSpPr/>
          <p:nvPr/>
        </p:nvSpPr>
        <p:spPr>
          <a:xfrm>
            <a:off x="8467901" y="3887303"/>
            <a:ext cx="187035" cy="222884"/>
          </a:xfrm>
          <a:prstGeom prst="rect">
            <a:avLst/>
          </a:prstGeom>
          <a:blipFill>
            <a:blip r:embed="rId48" cstate="print"/>
            <a:stretch>
              <a:fillRect/>
            </a:stretch>
          </a:blipFill>
        </p:spPr>
        <p:txBody>
          <a:bodyPr wrap="square" lIns="0" tIns="0" rIns="0" bIns="0" rtlCol="0">
            <a:noAutofit/>
          </a:bodyPr>
          <a:lstStyle/>
          <a:p>
            <a:endParaRPr/>
          </a:p>
        </p:txBody>
      </p:sp>
      <p:sp>
        <p:nvSpPr>
          <p:cNvPr id="50" name="object 50"/>
          <p:cNvSpPr/>
          <p:nvPr/>
        </p:nvSpPr>
        <p:spPr>
          <a:xfrm>
            <a:off x="8113917" y="4050683"/>
            <a:ext cx="206195" cy="44375"/>
          </a:xfrm>
          <a:prstGeom prst="rect">
            <a:avLst/>
          </a:prstGeom>
          <a:blipFill>
            <a:blip r:embed="rId49" cstate="print"/>
            <a:stretch>
              <a:fillRect/>
            </a:stretch>
          </a:blipFill>
        </p:spPr>
        <p:txBody>
          <a:bodyPr wrap="square" lIns="0" tIns="0" rIns="0" bIns="0" rtlCol="0">
            <a:noAutofit/>
          </a:bodyPr>
          <a:lstStyle/>
          <a:p>
            <a:endParaRPr/>
          </a:p>
        </p:txBody>
      </p:sp>
      <p:sp>
        <p:nvSpPr>
          <p:cNvPr id="51" name="object 51"/>
          <p:cNvSpPr/>
          <p:nvPr/>
        </p:nvSpPr>
        <p:spPr>
          <a:xfrm>
            <a:off x="8853055" y="4023453"/>
            <a:ext cx="175952" cy="89759"/>
          </a:xfrm>
          <a:prstGeom prst="rect">
            <a:avLst/>
          </a:prstGeom>
          <a:blipFill>
            <a:blip r:embed="rId50" cstate="print"/>
            <a:stretch>
              <a:fillRect/>
            </a:stretch>
          </a:blipFill>
        </p:spPr>
        <p:txBody>
          <a:bodyPr wrap="square" lIns="0" tIns="0" rIns="0" bIns="0" rtlCol="0">
            <a:noAutofit/>
          </a:bodyPr>
          <a:lstStyle/>
          <a:p>
            <a:endParaRPr/>
          </a:p>
        </p:txBody>
      </p:sp>
      <p:sp>
        <p:nvSpPr>
          <p:cNvPr id="52" name="object 52"/>
          <p:cNvSpPr/>
          <p:nvPr/>
        </p:nvSpPr>
        <p:spPr>
          <a:xfrm>
            <a:off x="8091057" y="3950336"/>
            <a:ext cx="192435" cy="107912"/>
          </a:xfrm>
          <a:prstGeom prst="rect">
            <a:avLst/>
          </a:prstGeom>
          <a:blipFill>
            <a:blip r:embed="rId51" cstate="print"/>
            <a:stretch>
              <a:fillRect/>
            </a:stretch>
          </a:blipFill>
        </p:spPr>
        <p:txBody>
          <a:bodyPr wrap="square" lIns="0" tIns="0" rIns="0" bIns="0" rtlCol="0">
            <a:noAutofit/>
          </a:bodyPr>
          <a:lstStyle/>
          <a:p>
            <a:endParaRPr/>
          </a:p>
        </p:txBody>
      </p:sp>
      <p:sp>
        <p:nvSpPr>
          <p:cNvPr id="53" name="object 53"/>
          <p:cNvSpPr/>
          <p:nvPr/>
        </p:nvSpPr>
        <p:spPr>
          <a:xfrm>
            <a:off x="8592589" y="3908482"/>
            <a:ext cx="112222" cy="52948"/>
          </a:xfrm>
          <a:prstGeom prst="rect">
            <a:avLst/>
          </a:prstGeom>
          <a:blipFill>
            <a:blip r:embed="rId52" cstate="print"/>
            <a:stretch>
              <a:fillRect/>
            </a:stretch>
          </a:blipFill>
        </p:spPr>
        <p:txBody>
          <a:bodyPr wrap="square" lIns="0" tIns="0" rIns="0" bIns="0" rtlCol="0">
            <a:noAutofit/>
          </a:bodyPr>
          <a:lstStyle/>
          <a:p>
            <a:endParaRPr/>
          </a:p>
        </p:txBody>
      </p:sp>
      <p:sp>
        <p:nvSpPr>
          <p:cNvPr id="54" name="object 54"/>
          <p:cNvSpPr/>
          <p:nvPr/>
        </p:nvSpPr>
        <p:spPr>
          <a:xfrm>
            <a:off x="8501152" y="3854525"/>
            <a:ext cx="142105" cy="106399"/>
          </a:xfrm>
          <a:prstGeom prst="rect">
            <a:avLst/>
          </a:prstGeom>
          <a:blipFill>
            <a:blip r:embed="rId53" cstate="print"/>
            <a:stretch>
              <a:fillRect/>
            </a:stretch>
          </a:blipFill>
        </p:spPr>
        <p:txBody>
          <a:bodyPr wrap="square" lIns="0" tIns="0" rIns="0" bIns="0" rtlCol="0">
            <a:noAutofit/>
          </a:bodyPr>
          <a:lstStyle/>
          <a:p>
            <a:endParaRPr/>
          </a:p>
        </p:txBody>
      </p:sp>
      <p:sp>
        <p:nvSpPr>
          <p:cNvPr id="55" name="object 55"/>
          <p:cNvSpPr/>
          <p:nvPr/>
        </p:nvSpPr>
        <p:spPr>
          <a:xfrm>
            <a:off x="8578042" y="3829311"/>
            <a:ext cx="109451" cy="80178"/>
          </a:xfrm>
          <a:prstGeom prst="rect">
            <a:avLst/>
          </a:prstGeom>
          <a:blipFill>
            <a:blip r:embed="rId54" cstate="print"/>
            <a:stretch>
              <a:fillRect/>
            </a:stretch>
          </a:blipFill>
        </p:spPr>
        <p:txBody>
          <a:bodyPr wrap="square" lIns="0" tIns="0" rIns="0" bIns="0" rtlCol="0">
            <a:noAutofit/>
          </a:bodyPr>
          <a:lstStyle/>
          <a:p>
            <a:endParaRPr/>
          </a:p>
        </p:txBody>
      </p:sp>
      <p:sp>
        <p:nvSpPr>
          <p:cNvPr id="56" name="object 56"/>
          <p:cNvSpPr/>
          <p:nvPr/>
        </p:nvSpPr>
        <p:spPr>
          <a:xfrm>
            <a:off x="8499760" y="657060"/>
            <a:ext cx="40178" cy="53452"/>
          </a:xfrm>
          <a:prstGeom prst="rect">
            <a:avLst/>
          </a:prstGeom>
          <a:blipFill>
            <a:blip r:embed="rId55" cstate="print"/>
            <a:stretch>
              <a:fillRect/>
            </a:stretch>
          </a:blipFill>
        </p:spPr>
        <p:txBody>
          <a:bodyPr wrap="square" lIns="0" tIns="0" rIns="0" bIns="0" rtlCol="0">
            <a:noAutofit/>
          </a:bodyPr>
          <a:lstStyle/>
          <a:p>
            <a:endParaRPr/>
          </a:p>
        </p:txBody>
      </p:sp>
      <p:sp>
        <p:nvSpPr>
          <p:cNvPr id="57" name="object 57"/>
          <p:cNvSpPr/>
          <p:nvPr/>
        </p:nvSpPr>
        <p:spPr>
          <a:xfrm>
            <a:off x="8463738" y="622266"/>
            <a:ext cx="76587" cy="75135"/>
          </a:xfrm>
          <a:prstGeom prst="rect">
            <a:avLst/>
          </a:prstGeom>
          <a:blipFill>
            <a:blip r:embed="rId56" cstate="print"/>
            <a:stretch>
              <a:fillRect/>
            </a:stretch>
          </a:blipFill>
        </p:spPr>
        <p:txBody>
          <a:bodyPr wrap="square" lIns="0" tIns="0" rIns="0" bIns="0" rtlCol="0">
            <a:noAutofit/>
          </a:bodyPr>
          <a:lstStyle/>
          <a:p>
            <a:endParaRPr/>
          </a:p>
        </p:txBody>
      </p:sp>
      <p:sp>
        <p:nvSpPr>
          <p:cNvPr id="58" name="object 58"/>
          <p:cNvSpPr/>
          <p:nvPr/>
        </p:nvSpPr>
        <p:spPr>
          <a:xfrm>
            <a:off x="8223362" y="617728"/>
            <a:ext cx="15240" cy="47904"/>
          </a:xfrm>
          <a:prstGeom prst="rect">
            <a:avLst/>
          </a:prstGeom>
          <a:blipFill>
            <a:blip r:embed="rId57" cstate="print"/>
            <a:stretch>
              <a:fillRect/>
            </a:stretch>
          </a:blipFill>
        </p:spPr>
        <p:txBody>
          <a:bodyPr wrap="square" lIns="0" tIns="0" rIns="0" bIns="0" rtlCol="0">
            <a:noAutofit/>
          </a:bodyPr>
          <a:lstStyle/>
          <a:p>
            <a:endParaRPr/>
          </a:p>
        </p:txBody>
      </p:sp>
      <p:sp>
        <p:nvSpPr>
          <p:cNvPr id="59" name="object 59"/>
          <p:cNvSpPr/>
          <p:nvPr/>
        </p:nvSpPr>
        <p:spPr>
          <a:xfrm>
            <a:off x="8423561" y="512839"/>
            <a:ext cx="160712" cy="165903"/>
          </a:xfrm>
          <a:prstGeom prst="rect">
            <a:avLst/>
          </a:prstGeom>
          <a:blipFill>
            <a:blip r:embed="rId58" cstate="print"/>
            <a:stretch>
              <a:fillRect/>
            </a:stretch>
          </a:blipFill>
        </p:spPr>
        <p:txBody>
          <a:bodyPr wrap="square" lIns="0" tIns="0" rIns="0" bIns="0" rtlCol="0">
            <a:noAutofit/>
          </a:bodyPr>
          <a:lstStyle/>
          <a:p>
            <a:endParaRPr/>
          </a:p>
        </p:txBody>
      </p:sp>
      <p:sp>
        <p:nvSpPr>
          <p:cNvPr id="60" name="object 60"/>
          <p:cNvSpPr/>
          <p:nvPr/>
        </p:nvSpPr>
        <p:spPr>
          <a:xfrm>
            <a:off x="8145777" y="583436"/>
            <a:ext cx="128154" cy="79170"/>
          </a:xfrm>
          <a:prstGeom prst="rect">
            <a:avLst/>
          </a:prstGeom>
          <a:blipFill>
            <a:blip r:embed="rId59" cstate="print"/>
            <a:stretch>
              <a:fillRect/>
            </a:stretch>
          </a:blipFill>
        </p:spPr>
        <p:txBody>
          <a:bodyPr wrap="square" lIns="0" tIns="0" rIns="0" bIns="0" rtlCol="0">
            <a:noAutofit/>
          </a:bodyPr>
          <a:lstStyle/>
          <a:p>
            <a:endParaRPr/>
          </a:p>
        </p:txBody>
      </p:sp>
      <p:sp>
        <p:nvSpPr>
          <p:cNvPr id="61" name="object 61"/>
          <p:cNvSpPr/>
          <p:nvPr/>
        </p:nvSpPr>
        <p:spPr>
          <a:xfrm>
            <a:off x="8154092" y="510318"/>
            <a:ext cx="192975" cy="76648"/>
          </a:xfrm>
          <a:prstGeom prst="rect">
            <a:avLst/>
          </a:prstGeom>
          <a:blipFill>
            <a:blip r:embed="rId60" cstate="print"/>
            <a:stretch>
              <a:fillRect/>
            </a:stretch>
          </a:blipFill>
        </p:spPr>
        <p:txBody>
          <a:bodyPr wrap="square" lIns="0" tIns="0" rIns="0" bIns="0" rtlCol="0">
            <a:noAutofit/>
          </a:bodyPr>
          <a:lstStyle/>
          <a:p>
            <a:endParaRPr/>
          </a:p>
        </p:txBody>
      </p:sp>
      <p:sp>
        <p:nvSpPr>
          <p:cNvPr id="62" name="object 62"/>
          <p:cNvSpPr/>
          <p:nvPr/>
        </p:nvSpPr>
        <p:spPr>
          <a:xfrm>
            <a:off x="8493529" y="471489"/>
            <a:ext cx="245917" cy="74631"/>
          </a:xfrm>
          <a:prstGeom prst="rect">
            <a:avLst/>
          </a:prstGeom>
          <a:blipFill>
            <a:blip r:embed="rId61" cstate="print"/>
            <a:stretch>
              <a:fillRect/>
            </a:stretch>
          </a:blipFill>
        </p:spPr>
        <p:txBody>
          <a:bodyPr wrap="square" lIns="0" tIns="0" rIns="0" bIns="0" rtlCol="0">
            <a:noAutofit/>
          </a:bodyPr>
          <a:lstStyle/>
          <a:p>
            <a:endParaRPr/>
          </a:p>
        </p:txBody>
      </p:sp>
      <p:sp>
        <p:nvSpPr>
          <p:cNvPr id="63" name="object 63"/>
          <p:cNvSpPr/>
          <p:nvPr/>
        </p:nvSpPr>
        <p:spPr>
          <a:xfrm>
            <a:off x="8280859" y="441234"/>
            <a:ext cx="190540" cy="93288"/>
          </a:xfrm>
          <a:prstGeom prst="rect">
            <a:avLst/>
          </a:prstGeom>
          <a:blipFill>
            <a:blip r:embed="rId62" cstate="print"/>
            <a:stretch>
              <a:fillRect/>
            </a:stretch>
          </a:blipFill>
        </p:spPr>
        <p:txBody>
          <a:bodyPr wrap="square" lIns="0" tIns="0" rIns="0" bIns="0" rtlCol="0">
            <a:noAutofit/>
          </a:bodyPr>
          <a:lstStyle/>
          <a:p>
            <a:endParaRPr/>
          </a:p>
        </p:txBody>
      </p:sp>
      <p:sp>
        <p:nvSpPr>
          <p:cNvPr id="64" name="object 64"/>
          <p:cNvSpPr/>
          <p:nvPr/>
        </p:nvSpPr>
        <p:spPr>
          <a:xfrm>
            <a:off x="8094518" y="419551"/>
            <a:ext cx="212855" cy="48409"/>
          </a:xfrm>
          <a:prstGeom prst="rect">
            <a:avLst/>
          </a:prstGeom>
          <a:blipFill>
            <a:blip r:embed="rId63" cstate="print"/>
            <a:stretch>
              <a:fillRect/>
            </a:stretch>
          </a:blipFill>
        </p:spPr>
        <p:txBody>
          <a:bodyPr wrap="square" lIns="0" tIns="0" rIns="0" bIns="0" rtlCol="0">
            <a:noAutofit/>
          </a:bodyPr>
          <a:lstStyle/>
          <a:p>
            <a:endParaRPr/>
          </a:p>
        </p:txBody>
      </p:sp>
      <p:sp>
        <p:nvSpPr>
          <p:cNvPr id="65" name="object 65"/>
          <p:cNvSpPr/>
          <p:nvPr/>
        </p:nvSpPr>
        <p:spPr>
          <a:xfrm>
            <a:off x="8406938" y="404610"/>
            <a:ext cx="372686" cy="133442"/>
          </a:xfrm>
          <a:prstGeom prst="rect">
            <a:avLst/>
          </a:prstGeom>
          <a:blipFill>
            <a:blip r:embed="rId64" cstate="print"/>
            <a:stretch>
              <a:fillRect/>
            </a:stretch>
          </a:blipFill>
        </p:spPr>
        <p:txBody>
          <a:bodyPr wrap="square" lIns="0" tIns="0" rIns="0" bIns="0" rtlCol="0">
            <a:noAutofit/>
          </a:bodyPr>
          <a:lstStyle/>
          <a:p>
            <a:endParaRPr/>
          </a:p>
        </p:txBody>
      </p:sp>
      <p:sp>
        <p:nvSpPr>
          <p:cNvPr id="66" name="object 66"/>
          <p:cNvSpPr/>
          <p:nvPr/>
        </p:nvSpPr>
        <p:spPr>
          <a:xfrm>
            <a:off x="8038407" y="396355"/>
            <a:ext cx="316057" cy="54964"/>
          </a:xfrm>
          <a:prstGeom prst="rect">
            <a:avLst/>
          </a:prstGeom>
          <a:blipFill>
            <a:blip r:embed="rId65" cstate="print"/>
            <a:stretch>
              <a:fillRect/>
            </a:stretch>
          </a:blipFill>
        </p:spPr>
        <p:txBody>
          <a:bodyPr wrap="square" lIns="0" tIns="0" rIns="0" bIns="0" rtlCol="0">
            <a:noAutofit/>
          </a:bodyPr>
          <a:lstStyle/>
          <a:p>
            <a:endParaRPr/>
          </a:p>
        </p:txBody>
      </p:sp>
      <p:sp>
        <p:nvSpPr>
          <p:cNvPr id="67" name="object 67"/>
          <p:cNvSpPr/>
          <p:nvPr/>
        </p:nvSpPr>
        <p:spPr>
          <a:xfrm>
            <a:off x="8326580" y="363577"/>
            <a:ext cx="163773" cy="66059"/>
          </a:xfrm>
          <a:prstGeom prst="rect">
            <a:avLst/>
          </a:prstGeom>
          <a:blipFill>
            <a:blip r:embed="rId66" cstate="print"/>
            <a:stretch>
              <a:fillRect/>
            </a:stretch>
          </a:blipFill>
        </p:spPr>
        <p:txBody>
          <a:bodyPr wrap="square" lIns="0" tIns="0" rIns="0" bIns="0" rtlCol="0">
            <a:noAutofit/>
          </a:bodyPr>
          <a:lstStyle/>
          <a:p>
            <a:endParaRPr/>
          </a:p>
        </p:txBody>
      </p:sp>
      <p:sp>
        <p:nvSpPr>
          <p:cNvPr id="68" name="object 68"/>
          <p:cNvSpPr/>
          <p:nvPr/>
        </p:nvSpPr>
        <p:spPr>
          <a:xfrm>
            <a:off x="8082738" y="355509"/>
            <a:ext cx="99138" cy="55973"/>
          </a:xfrm>
          <a:prstGeom prst="rect">
            <a:avLst/>
          </a:prstGeom>
          <a:blipFill>
            <a:blip r:embed="rId67" cstate="print"/>
            <a:stretch>
              <a:fillRect/>
            </a:stretch>
          </a:blipFill>
        </p:spPr>
        <p:txBody>
          <a:bodyPr wrap="square" lIns="0" tIns="0" rIns="0" bIns="0" rtlCol="0">
            <a:noAutofit/>
          </a:bodyPr>
          <a:lstStyle/>
          <a:p>
            <a:endParaRPr/>
          </a:p>
        </p:txBody>
      </p:sp>
      <p:sp>
        <p:nvSpPr>
          <p:cNvPr id="69" name="object 69"/>
          <p:cNvSpPr/>
          <p:nvPr/>
        </p:nvSpPr>
        <p:spPr>
          <a:xfrm>
            <a:off x="8391697" y="385259"/>
            <a:ext cx="26670" cy="1009"/>
          </a:xfrm>
          <a:prstGeom prst="rect">
            <a:avLst/>
          </a:prstGeom>
          <a:blipFill>
            <a:blip r:embed="rId68" cstate="print"/>
            <a:stretch>
              <a:fillRect/>
            </a:stretch>
          </a:blipFill>
        </p:spPr>
        <p:txBody>
          <a:bodyPr wrap="square" lIns="0" tIns="0" rIns="0" bIns="0" rtlCol="0">
            <a:noAutofit/>
          </a:bodyPr>
          <a:lstStyle/>
          <a:p>
            <a:endParaRPr/>
          </a:p>
        </p:txBody>
      </p:sp>
      <p:sp>
        <p:nvSpPr>
          <p:cNvPr id="70" name="object 70"/>
          <p:cNvSpPr/>
          <p:nvPr/>
        </p:nvSpPr>
        <p:spPr>
          <a:xfrm>
            <a:off x="8233062" y="258185"/>
            <a:ext cx="155171" cy="108417"/>
          </a:xfrm>
          <a:prstGeom prst="rect">
            <a:avLst/>
          </a:prstGeom>
          <a:blipFill>
            <a:blip r:embed="rId69" cstate="print"/>
            <a:stretch>
              <a:fillRect/>
            </a:stretch>
          </a:blipFill>
        </p:spPr>
        <p:txBody>
          <a:bodyPr wrap="square" lIns="0" tIns="0" rIns="0" bIns="0" rtlCol="0">
            <a:noAutofit/>
          </a:bodyPr>
          <a:lstStyle/>
          <a:p>
            <a:endParaRPr/>
          </a:p>
        </p:txBody>
      </p:sp>
      <p:sp>
        <p:nvSpPr>
          <p:cNvPr id="71" name="object 71"/>
          <p:cNvSpPr/>
          <p:nvPr/>
        </p:nvSpPr>
        <p:spPr>
          <a:xfrm>
            <a:off x="8458200" y="246587"/>
            <a:ext cx="205046" cy="149767"/>
          </a:xfrm>
          <a:prstGeom prst="rect">
            <a:avLst/>
          </a:prstGeom>
          <a:blipFill>
            <a:blip r:embed="rId70" cstate="print"/>
            <a:stretch>
              <a:fillRect/>
            </a:stretch>
          </a:blipFill>
        </p:spPr>
        <p:txBody>
          <a:bodyPr wrap="square" lIns="0" tIns="0" rIns="0" bIns="0" rtlCol="0">
            <a:noAutofit/>
          </a:bodyPr>
          <a:lstStyle/>
          <a:p>
            <a:endParaRPr/>
          </a:p>
        </p:txBody>
      </p:sp>
      <p:sp>
        <p:nvSpPr>
          <p:cNvPr id="72" name="object 72"/>
          <p:cNvSpPr/>
          <p:nvPr/>
        </p:nvSpPr>
        <p:spPr>
          <a:xfrm>
            <a:off x="8560721" y="236000"/>
            <a:ext cx="110836" cy="75135"/>
          </a:xfrm>
          <a:prstGeom prst="rect">
            <a:avLst/>
          </a:prstGeom>
          <a:blipFill>
            <a:blip r:embed="rId71" cstate="print"/>
            <a:stretch>
              <a:fillRect/>
            </a:stretch>
          </a:blipFill>
        </p:spPr>
        <p:txBody>
          <a:bodyPr wrap="square" lIns="0" tIns="0" rIns="0" bIns="0" rtlCol="0">
            <a:noAutofit/>
          </a:bodyPr>
          <a:lstStyle/>
          <a:p>
            <a:endParaRPr/>
          </a:p>
        </p:txBody>
      </p:sp>
      <p:sp>
        <p:nvSpPr>
          <p:cNvPr id="73" name="object 73"/>
          <p:cNvSpPr/>
          <p:nvPr/>
        </p:nvSpPr>
        <p:spPr>
          <a:xfrm>
            <a:off x="8593279" y="240033"/>
            <a:ext cx="63730" cy="43871"/>
          </a:xfrm>
          <a:prstGeom prst="rect">
            <a:avLst/>
          </a:prstGeom>
          <a:blipFill>
            <a:blip r:embed="rId72" cstate="print"/>
            <a:stretch>
              <a:fillRect/>
            </a:stretch>
          </a:blipFill>
        </p:spPr>
        <p:txBody>
          <a:bodyPr wrap="square" lIns="0" tIns="0" rIns="0" bIns="0" rtlCol="0">
            <a:noAutofit/>
          </a:bodyPr>
          <a:lstStyle/>
          <a:p>
            <a:endParaRPr/>
          </a:p>
        </p:txBody>
      </p:sp>
      <p:sp>
        <p:nvSpPr>
          <p:cNvPr id="74" name="object 74"/>
          <p:cNvSpPr/>
          <p:nvPr/>
        </p:nvSpPr>
        <p:spPr>
          <a:xfrm>
            <a:off x="8237909" y="192631"/>
            <a:ext cx="142702" cy="92784"/>
          </a:xfrm>
          <a:prstGeom prst="rect">
            <a:avLst/>
          </a:prstGeom>
          <a:blipFill>
            <a:blip r:embed="rId73" cstate="print"/>
            <a:stretch>
              <a:fillRect/>
            </a:stretch>
          </a:blipFill>
        </p:spPr>
        <p:txBody>
          <a:bodyPr wrap="square" lIns="0" tIns="0" rIns="0" bIns="0" rtlCol="0">
            <a:noAutofit/>
          </a:bodyPr>
          <a:lstStyle/>
          <a:p>
            <a:endParaRPr/>
          </a:p>
        </p:txBody>
      </p:sp>
      <p:sp>
        <p:nvSpPr>
          <p:cNvPr id="75" name="object 75"/>
          <p:cNvSpPr/>
          <p:nvPr/>
        </p:nvSpPr>
        <p:spPr>
          <a:xfrm>
            <a:off x="8399923" y="3293428"/>
            <a:ext cx="119765" cy="65207"/>
          </a:xfrm>
          <a:prstGeom prst="rect">
            <a:avLst/>
          </a:prstGeom>
          <a:blipFill>
            <a:blip r:embed="rId74" cstate="print"/>
            <a:stretch>
              <a:fillRect/>
            </a:stretch>
          </a:blipFill>
        </p:spPr>
        <p:txBody>
          <a:bodyPr wrap="square" lIns="0" tIns="0" rIns="0" bIns="0" rtlCol="0">
            <a:noAutofit/>
          </a:bodyPr>
          <a:lstStyle/>
          <a:p>
            <a:endParaRPr/>
          </a:p>
        </p:txBody>
      </p:sp>
      <p:sp>
        <p:nvSpPr>
          <p:cNvPr id="76" name="object 76"/>
          <p:cNvSpPr/>
          <p:nvPr/>
        </p:nvSpPr>
        <p:spPr>
          <a:xfrm>
            <a:off x="8381909" y="3274590"/>
            <a:ext cx="58407" cy="48746"/>
          </a:xfrm>
          <a:prstGeom prst="rect">
            <a:avLst/>
          </a:prstGeom>
          <a:blipFill>
            <a:blip r:embed="rId75" cstate="print"/>
            <a:stretch>
              <a:fillRect/>
            </a:stretch>
          </a:blipFill>
        </p:spPr>
        <p:txBody>
          <a:bodyPr wrap="square" lIns="0" tIns="0" rIns="0" bIns="0" rtlCol="0">
            <a:noAutofit/>
          </a:bodyPr>
          <a:lstStyle/>
          <a:p>
            <a:endParaRPr/>
          </a:p>
        </p:txBody>
      </p:sp>
      <p:sp>
        <p:nvSpPr>
          <p:cNvPr id="77" name="object 77"/>
          <p:cNvSpPr/>
          <p:nvPr/>
        </p:nvSpPr>
        <p:spPr>
          <a:xfrm>
            <a:off x="8511154" y="3317454"/>
            <a:ext cx="10687" cy="4202"/>
          </a:xfrm>
          <a:prstGeom prst="rect">
            <a:avLst/>
          </a:prstGeom>
          <a:blipFill>
            <a:blip r:embed="rId76" cstate="print"/>
            <a:stretch>
              <a:fillRect/>
            </a:stretch>
          </a:blipFill>
        </p:spPr>
        <p:txBody>
          <a:bodyPr wrap="square" lIns="0" tIns="0" rIns="0" bIns="0" rtlCol="0">
            <a:noAutofit/>
          </a:bodyPr>
          <a:lstStyle/>
          <a:p>
            <a:endParaRPr/>
          </a:p>
        </p:txBody>
      </p:sp>
      <p:sp>
        <p:nvSpPr>
          <p:cNvPr id="78" name="object 78"/>
          <p:cNvSpPr/>
          <p:nvPr/>
        </p:nvSpPr>
        <p:spPr>
          <a:xfrm>
            <a:off x="8379833" y="3261518"/>
            <a:ext cx="151015" cy="58528"/>
          </a:xfrm>
          <a:prstGeom prst="rect">
            <a:avLst/>
          </a:prstGeom>
          <a:blipFill>
            <a:blip r:embed="rId77" cstate="print"/>
            <a:stretch>
              <a:fillRect/>
            </a:stretch>
          </a:blipFill>
        </p:spPr>
        <p:txBody>
          <a:bodyPr wrap="square" lIns="0" tIns="0" rIns="0" bIns="0" rtlCol="0">
            <a:noAutofit/>
          </a:bodyPr>
          <a:lstStyle/>
          <a:p>
            <a:endParaRPr/>
          </a:p>
        </p:txBody>
      </p:sp>
      <p:sp>
        <p:nvSpPr>
          <p:cNvPr id="79" name="object 79"/>
          <p:cNvSpPr/>
          <p:nvPr/>
        </p:nvSpPr>
        <p:spPr>
          <a:xfrm>
            <a:off x="8145000" y="3164914"/>
            <a:ext cx="385848" cy="130691"/>
          </a:xfrm>
          <a:prstGeom prst="rect">
            <a:avLst/>
          </a:prstGeom>
          <a:blipFill>
            <a:blip r:embed="rId78" cstate="print"/>
            <a:stretch>
              <a:fillRect/>
            </a:stretch>
          </a:blipFill>
        </p:spPr>
        <p:txBody>
          <a:bodyPr wrap="square" lIns="0" tIns="0" rIns="0" bIns="0" rtlCol="0">
            <a:noAutofit/>
          </a:bodyPr>
          <a:lstStyle/>
          <a:p>
            <a:endParaRPr/>
          </a:p>
        </p:txBody>
      </p:sp>
      <p:sp>
        <p:nvSpPr>
          <p:cNvPr id="80" name="object 80"/>
          <p:cNvSpPr/>
          <p:nvPr/>
        </p:nvSpPr>
        <p:spPr>
          <a:xfrm>
            <a:off x="8143612" y="3156928"/>
            <a:ext cx="318204" cy="125226"/>
          </a:xfrm>
          <a:prstGeom prst="rect">
            <a:avLst/>
          </a:prstGeom>
          <a:blipFill>
            <a:blip r:embed="rId79" cstate="print"/>
            <a:stretch>
              <a:fillRect/>
            </a:stretch>
          </a:blipFill>
        </p:spPr>
        <p:txBody>
          <a:bodyPr wrap="square" lIns="0" tIns="0" rIns="0" bIns="0" rtlCol="0">
            <a:noAutofit/>
          </a:bodyPr>
          <a:lstStyle/>
          <a:p>
            <a:endParaRPr/>
          </a:p>
        </p:txBody>
      </p:sp>
      <p:sp>
        <p:nvSpPr>
          <p:cNvPr id="81" name="object 81"/>
          <p:cNvSpPr/>
          <p:nvPr/>
        </p:nvSpPr>
        <p:spPr>
          <a:xfrm>
            <a:off x="8159547" y="3138177"/>
            <a:ext cx="566650" cy="96072"/>
          </a:xfrm>
          <a:prstGeom prst="rect">
            <a:avLst/>
          </a:prstGeom>
          <a:blipFill>
            <a:blip r:embed="rId80" cstate="print"/>
            <a:stretch>
              <a:fillRect/>
            </a:stretch>
          </a:blipFill>
        </p:spPr>
        <p:txBody>
          <a:bodyPr wrap="square" lIns="0" tIns="0" rIns="0" bIns="0" rtlCol="0">
            <a:noAutofit/>
          </a:bodyPr>
          <a:lstStyle/>
          <a:p>
            <a:endParaRPr/>
          </a:p>
        </p:txBody>
      </p:sp>
      <p:sp>
        <p:nvSpPr>
          <p:cNvPr id="82" name="object 82"/>
          <p:cNvSpPr/>
          <p:nvPr/>
        </p:nvSpPr>
        <p:spPr>
          <a:xfrm>
            <a:off x="8124911" y="3071663"/>
            <a:ext cx="586739" cy="89468"/>
          </a:xfrm>
          <a:prstGeom prst="rect">
            <a:avLst/>
          </a:prstGeom>
          <a:blipFill>
            <a:blip r:embed="rId81" cstate="print"/>
            <a:stretch>
              <a:fillRect/>
            </a:stretch>
          </a:blipFill>
        </p:spPr>
        <p:txBody>
          <a:bodyPr wrap="square" lIns="0" tIns="0" rIns="0" bIns="0" rtlCol="0">
            <a:noAutofit/>
          </a:bodyPr>
          <a:lstStyle/>
          <a:p>
            <a:endParaRPr/>
          </a:p>
        </p:txBody>
      </p:sp>
      <p:sp>
        <p:nvSpPr>
          <p:cNvPr id="83" name="object 83"/>
          <p:cNvSpPr/>
          <p:nvPr/>
        </p:nvSpPr>
        <p:spPr>
          <a:xfrm>
            <a:off x="8131143" y="3074565"/>
            <a:ext cx="110066" cy="28575"/>
          </a:xfrm>
          <a:prstGeom prst="rect">
            <a:avLst/>
          </a:prstGeom>
          <a:blipFill>
            <a:blip r:embed="rId82" cstate="print"/>
            <a:stretch>
              <a:fillRect/>
            </a:stretch>
          </a:blipFill>
        </p:spPr>
        <p:txBody>
          <a:bodyPr wrap="square" lIns="0" tIns="0" rIns="0" bIns="0" rtlCol="0">
            <a:noAutofit/>
          </a:bodyPr>
          <a:lstStyle/>
          <a:p>
            <a:endParaRPr/>
          </a:p>
        </p:txBody>
      </p:sp>
      <p:sp>
        <p:nvSpPr>
          <p:cNvPr id="84" name="object 84"/>
          <p:cNvSpPr/>
          <p:nvPr/>
        </p:nvSpPr>
        <p:spPr>
          <a:xfrm>
            <a:off x="8102740" y="3005651"/>
            <a:ext cx="546112" cy="100343"/>
          </a:xfrm>
          <a:prstGeom prst="rect">
            <a:avLst/>
          </a:prstGeom>
          <a:blipFill>
            <a:blip r:embed="rId83" cstate="print"/>
            <a:stretch>
              <a:fillRect/>
            </a:stretch>
          </a:blipFill>
        </p:spPr>
        <p:txBody>
          <a:bodyPr wrap="square" lIns="0" tIns="0" rIns="0" bIns="0" rtlCol="0">
            <a:noAutofit/>
          </a:bodyPr>
          <a:lstStyle/>
          <a:p>
            <a:endParaRPr/>
          </a:p>
        </p:txBody>
      </p:sp>
      <p:sp>
        <p:nvSpPr>
          <p:cNvPr id="85" name="object 85"/>
          <p:cNvSpPr/>
          <p:nvPr/>
        </p:nvSpPr>
        <p:spPr>
          <a:xfrm>
            <a:off x="8087500" y="3028342"/>
            <a:ext cx="90054" cy="40837"/>
          </a:xfrm>
          <a:prstGeom prst="rect">
            <a:avLst/>
          </a:prstGeom>
          <a:blipFill>
            <a:blip r:embed="rId84" cstate="print"/>
            <a:stretch>
              <a:fillRect/>
            </a:stretch>
          </a:blipFill>
        </p:spPr>
        <p:txBody>
          <a:bodyPr wrap="square" lIns="0" tIns="0" rIns="0" bIns="0" rtlCol="0">
            <a:noAutofit/>
          </a:bodyPr>
          <a:lstStyle/>
          <a:p>
            <a:endParaRPr/>
          </a:p>
        </p:txBody>
      </p:sp>
      <p:sp>
        <p:nvSpPr>
          <p:cNvPr id="86" name="object 86"/>
          <p:cNvSpPr/>
          <p:nvPr/>
        </p:nvSpPr>
        <p:spPr>
          <a:xfrm>
            <a:off x="8093735" y="2921038"/>
            <a:ext cx="577042" cy="149326"/>
          </a:xfrm>
          <a:prstGeom prst="rect">
            <a:avLst/>
          </a:prstGeom>
          <a:blipFill>
            <a:blip r:embed="rId85" cstate="print"/>
            <a:stretch>
              <a:fillRect/>
            </a:stretch>
          </a:blipFill>
        </p:spPr>
        <p:txBody>
          <a:bodyPr wrap="square" lIns="0" tIns="0" rIns="0" bIns="0" rtlCol="0">
            <a:noAutofit/>
          </a:bodyPr>
          <a:lstStyle/>
          <a:p>
            <a:endParaRPr/>
          </a:p>
        </p:txBody>
      </p:sp>
      <p:sp>
        <p:nvSpPr>
          <p:cNvPr id="87" name="object 87"/>
          <p:cNvSpPr/>
          <p:nvPr/>
        </p:nvSpPr>
        <p:spPr>
          <a:xfrm>
            <a:off x="8648613" y="2958585"/>
            <a:ext cx="19395" cy="9244"/>
          </a:xfrm>
          <a:prstGeom prst="rect">
            <a:avLst/>
          </a:prstGeom>
          <a:blipFill>
            <a:blip r:embed="rId86" cstate="print"/>
            <a:stretch>
              <a:fillRect/>
            </a:stretch>
          </a:blipFill>
        </p:spPr>
        <p:txBody>
          <a:bodyPr wrap="square" lIns="0" tIns="0" rIns="0" bIns="0" rtlCol="0">
            <a:noAutofit/>
          </a:bodyPr>
          <a:lstStyle/>
          <a:p>
            <a:endParaRPr/>
          </a:p>
        </p:txBody>
      </p:sp>
      <p:sp>
        <p:nvSpPr>
          <p:cNvPr id="88" name="object 88"/>
          <p:cNvSpPr/>
          <p:nvPr/>
        </p:nvSpPr>
        <p:spPr>
          <a:xfrm>
            <a:off x="8557170" y="2947659"/>
            <a:ext cx="51262" cy="9244"/>
          </a:xfrm>
          <a:prstGeom prst="rect">
            <a:avLst/>
          </a:prstGeom>
          <a:blipFill>
            <a:blip r:embed="rId87" cstate="print"/>
            <a:stretch>
              <a:fillRect/>
            </a:stretch>
          </a:blipFill>
        </p:spPr>
        <p:txBody>
          <a:bodyPr wrap="square" lIns="0" tIns="0" rIns="0" bIns="0" rtlCol="0">
            <a:noAutofit/>
          </a:bodyPr>
          <a:lstStyle/>
          <a:p>
            <a:endParaRPr/>
          </a:p>
        </p:txBody>
      </p:sp>
      <p:sp>
        <p:nvSpPr>
          <p:cNvPr id="89" name="object 89"/>
          <p:cNvSpPr/>
          <p:nvPr/>
        </p:nvSpPr>
        <p:spPr>
          <a:xfrm>
            <a:off x="8281464" y="2874541"/>
            <a:ext cx="152400" cy="105028"/>
          </a:xfrm>
          <a:prstGeom prst="rect">
            <a:avLst/>
          </a:prstGeom>
          <a:blipFill>
            <a:blip r:embed="rId88" cstate="print"/>
            <a:stretch>
              <a:fillRect/>
            </a:stretch>
          </a:blipFill>
        </p:spPr>
        <p:txBody>
          <a:bodyPr wrap="square" lIns="0" tIns="0" rIns="0" bIns="0" rtlCol="0">
            <a:noAutofit/>
          </a:bodyPr>
          <a:lstStyle/>
          <a:p>
            <a:endParaRPr/>
          </a:p>
        </p:txBody>
      </p:sp>
      <p:sp>
        <p:nvSpPr>
          <p:cNvPr id="90" name="object 90"/>
          <p:cNvSpPr/>
          <p:nvPr/>
        </p:nvSpPr>
        <p:spPr>
          <a:xfrm>
            <a:off x="8454045" y="2037985"/>
            <a:ext cx="112914" cy="96315"/>
          </a:xfrm>
          <a:prstGeom prst="rect">
            <a:avLst/>
          </a:prstGeom>
          <a:blipFill>
            <a:blip r:embed="rId89" cstate="print"/>
            <a:stretch>
              <a:fillRect/>
            </a:stretch>
          </a:blipFill>
        </p:spPr>
        <p:txBody>
          <a:bodyPr wrap="square" lIns="0" tIns="0" rIns="0" bIns="0" rtlCol="0">
            <a:noAutofit/>
          </a:bodyPr>
          <a:lstStyle/>
          <a:p>
            <a:endParaRPr/>
          </a:p>
        </p:txBody>
      </p:sp>
      <p:sp>
        <p:nvSpPr>
          <p:cNvPr id="91" name="object 91"/>
          <p:cNvSpPr/>
          <p:nvPr/>
        </p:nvSpPr>
        <p:spPr>
          <a:xfrm>
            <a:off x="8412480" y="2035464"/>
            <a:ext cx="114201" cy="59503"/>
          </a:xfrm>
          <a:prstGeom prst="rect">
            <a:avLst/>
          </a:prstGeom>
          <a:blipFill>
            <a:blip r:embed="rId90" cstate="print"/>
            <a:stretch>
              <a:fillRect/>
            </a:stretch>
          </a:blipFill>
        </p:spPr>
        <p:txBody>
          <a:bodyPr wrap="square" lIns="0" tIns="0" rIns="0" bIns="0" rtlCol="0">
            <a:noAutofit/>
          </a:bodyPr>
          <a:lstStyle/>
          <a:p>
            <a:endParaRPr/>
          </a:p>
        </p:txBody>
      </p:sp>
      <p:sp>
        <p:nvSpPr>
          <p:cNvPr id="92" name="object 92"/>
          <p:cNvSpPr/>
          <p:nvPr/>
        </p:nvSpPr>
        <p:spPr>
          <a:xfrm>
            <a:off x="8402781" y="1891750"/>
            <a:ext cx="281120" cy="174979"/>
          </a:xfrm>
          <a:prstGeom prst="rect">
            <a:avLst/>
          </a:prstGeom>
          <a:blipFill>
            <a:blip r:embed="rId91" cstate="print"/>
            <a:stretch>
              <a:fillRect/>
            </a:stretch>
          </a:blipFill>
        </p:spPr>
        <p:txBody>
          <a:bodyPr wrap="square" lIns="0" tIns="0" rIns="0" bIns="0" rtlCol="0">
            <a:noAutofit/>
          </a:bodyPr>
          <a:lstStyle/>
          <a:p>
            <a:endParaRPr/>
          </a:p>
        </p:txBody>
      </p:sp>
      <p:sp>
        <p:nvSpPr>
          <p:cNvPr id="93" name="object 93"/>
          <p:cNvSpPr/>
          <p:nvPr/>
        </p:nvSpPr>
        <p:spPr>
          <a:xfrm>
            <a:off x="8744295" y="1996638"/>
            <a:ext cx="119149" cy="74126"/>
          </a:xfrm>
          <a:prstGeom prst="rect">
            <a:avLst/>
          </a:prstGeom>
          <a:blipFill>
            <a:blip r:embed="rId92" cstate="print"/>
            <a:stretch>
              <a:fillRect/>
            </a:stretch>
          </a:blipFill>
        </p:spPr>
        <p:txBody>
          <a:bodyPr wrap="square" lIns="0" tIns="0" rIns="0" bIns="0" rtlCol="0">
            <a:noAutofit/>
          </a:bodyPr>
          <a:lstStyle/>
          <a:p>
            <a:endParaRPr/>
          </a:p>
        </p:txBody>
      </p:sp>
      <p:sp>
        <p:nvSpPr>
          <p:cNvPr id="94" name="object 94"/>
          <p:cNvSpPr/>
          <p:nvPr/>
        </p:nvSpPr>
        <p:spPr>
          <a:xfrm>
            <a:off x="8609906" y="1919484"/>
            <a:ext cx="243147" cy="142203"/>
          </a:xfrm>
          <a:prstGeom prst="rect">
            <a:avLst/>
          </a:prstGeom>
          <a:blipFill>
            <a:blip r:embed="rId93" cstate="print"/>
            <a:stretch>
              <a:fillRect/>
            </a:stretch>
          </a:blipFill>
        </p:spPr>
        <p:txBody>
          <a:bodyPr wrap="square" lIns="0" tIns="0" rIns="0" bIns="0" rtlCol="0">
            <a:noAutofit/>
          </a:bodyPr>
          <a:lstStyle/>
          <a:p>
            <a:endParaRPr/>
          </a:p>
        </p:txBody>
      </p:sp>
      <p:sp>
        <p:nvSpPr>
          <p:cNvPr id="95" name="object 95"/>
          <p:cNvSpPr/>
          <p:nvPr/>
        </p:nvSpPr>
        <p:spPr>
          <a:xfrm>
            <a:off x="8235142" y="1907885"/>
            <a:ext cx="103247" cy="63537"/>
          </a:xfrm>
          <a:prstGeom prst="rect">
            <a:avLst/>
          </a:prstGeom>
          <a:blipFill>
            <a:blip r:embed="rId94" cstate="print"/>
            <a:stretch>
              <a:fillRect/>
            </a:stretch>
          </a:blipFill>
        </p:spPr>
        <p:txBody>
          <a:bodyPr wrap="square" lIns="0" tIns="0" rIns="0" bIns="0" rtlCol="0">
            <a:noAutofit/>
          </a:bodyPr>
          <a:lstStyle/>
          <a:p>
            <a:endParaRPr/>
          </a:p>
        </p:txBody>
      </p:sp>
      <p:sp>
        <p:nvSpPr>
          <p:cNvPr id="96" name="object 96"/>
          <p:cNvSpPr/>
          <p:nvPr/>
        </p:nvSpPr>
        <p:spPr>
          <a:xfrm>
            <a:off x="8183881" y="1872588"/>
            <a:ext cx="181955" cy="58998"/>
          </a:xfrm>
          <a:prstGeom prst="rect">
            <a:avLst/>
          </a:prstGeom>
          <a:blipFill>
            <a:blip r:embed="rId95" cstate="print"/>
            <a:stretch>
              <a:fillRect/>
            </a:stretch>
          </a:blipFill>
        </p:spPr>
        <p:txBody>
          <a:bodyPr wrap="square" lIns="0" tIns="0" rIns="0" bIns="0" rtlCol="0">
            <a:noAutofit/>
          </a:bodyPr>
          <a:lstStyle/>
          <a:p>
            <a:endParaRPr/>
          </a:p>
        </p:txBody>
      </p:sp>
      <p:sp>
        <p:nvSpPr>
          <p:cNvPr id="97" name="object 97"/>
          <p:cNvSpPr/>
          <p:nvPr/>
        </p:nvSpPr>
        <p:spPr>
          <a:xfrm>
            <a:off x="8236525" y="1851912"/>
            <a:ext cx="299951" cy="47906"/>
          </a:xfrm>
          <a:prstGeom prst="rect">
            <a:avLst/>
          </a:prstGeom>
          <a:blipFill>
            <a:blip r:embed="rId96" cstate="print"/>
            <a:stretch>
              <a:fillRect/>
            </a:stretch>
          </a:blipFill>
        </p:spPr>
        <p:txBody>
          <a:bodyPr wrap="square" lIns="0" tIns="0" rIns="0" bIns="0" rtlCol="0">
            <a:noAutofit/>
          </a:bodyPr>
          <a:lstStyle/>
          <a:p>
            <a:endParaRPr/>
          </a:p>
        </p:txBody>
      </p:sp>
      <p:sp>
        <p:nvSpPr>
          <p:cNvPr id="98" name="object 98"/>
          <p:cNvSpPr/>
          <p:nvPr/>
        </p:nvSpPr>
        <p:spPr>
          <a:xfrm>
            <a:off x="8567140" y="1809943"/>
            <a:ext cx="266477" cy="89128"/>
          </a:xfrm>
          <a:prstGeom prst="rect">
            <a:avLst/>
          </a:prstGeom>
          <a:blipFill>
            <a:blip r:embed="rId97" cstate="print"/>
            <a:stretch>
              <a:fillRect/>
            </a:stretch>
          </a:blipFill>
        </p:spPr>
        <p:txBody>
          <a:bodyPr wrap="square" lIns="0" tIns="0" rIns="0" bIns="0" rtlCol="0">
            <a:noAutofit/>
          </a:bodyPr>
          <a:lstStyle/>
          <a:p>
            <a:endParaRPr/>
          </a:p>
        </p:txBody>
      </p:sp>
      <p:sp>
        <p:nvSpPr>
          <p:cNvPr id="99" name="object 99"/>
          <p:cNvSpPr/>
          <p:nvPr/>
        </p:nvSpPr>
        <p:spPr>
          <a:xfrm>
            <a:off x="8274625" y="1643652"/>
            <a:ext cx="372624" cy="245072"/>
          </a:xfrm>
          <a:prstGeom prst="rect">
            <a:avLst/>
          </a:prstGeom>
          <a:blipFill>
            <a:blip r:embed="rId98" cstate="print"/>
            <a:stretch>
              <a:fillRect/>
            </a:stretch>
          </a:blipFill>
        </p:spPr>
        <p:txBody>
          <a:bodyPr wrap="square" lIns="0" tIns="0" rIns="0" bIns="0" rtlCol="0">
            <a:noAutofit/>
          </a:bodyPr>
          <a:lstStyle/>
          <a:p>
            <a:endParaRPr/>
          </a:p>
        </p:txBody>
      </p:sp>
      <p:sp>
        <p:nvSpPr>
          <p:cNvPr id="100" name="object 100"/>
          <p:cNvSpPr/>
          <p:nvPr/>
        </p:nvSpPr>
        <p:spPr>
          <a:xfrm>
            <a:off x="8807335" y="1808545"/>
            <a:ext cx="124690" cy="47400"/>
          </a:xfrm>
          <a:prstGeom prst="rect">
            <a:avLst/>
          </a:prstGeom>
          <a:blipFill>
            <a:blip r:embed="rId99" cstate="print"/>
            <a:stretch>
              <a:fillRect/>
            </a:stretch>
          </a:blipFill>
        </p:spPr>
        <p:txBody>
          <a:bodyPr wrap="square" lIns="0" tIns="0" rIns="0" bIns="0" rtlCol="0">
            <a:noAutofit/>
          </a:bodyPr>
          <a:lstStyle/>
          <a:p>
            <a:endParaRPr/>
          </a:p>
        </p:txBody>
      </p:sp>
      <p:sp>
        <p:nvSpPr>
          <p:cNvPr id="101" name="object 101"/>
          <p:cNvSpPr/>
          <p:nvPr/>
        </p:nvSpPr>
        <p:spPr>
          <a:xfrm>
            <a:off x="8653550" y="1735427"/>
            <a:ext cx="241739" cy="80178"/>
          </a:xfrm>
          <a:prstGeom prst="rect">
            <a:avLst/>
          </a:prstGeom>
          <a:blipFill>
            <a:blip r:embed="rId100" cstate="print"/>
            <a:stretch>
              <a:fillRect/>
            </a:stretch>
          </a:blipFill>
        </p:spPr>
        <p:txBody>
          <a:bodyPr wrap="square" lIns="0" tIns="0" rIns="0" bIns="0" rtlCol="0">
            <a:noAutofit/>
          </a:bodyPr>
          <a:lstStyle/>
          <a:p>
            <a:endParaRPr/>
          </a:p>
        </p:txBody>
      </p:sp>
      <p:sp>
        <p:nvSpPr>
          <p:cNvPr id="102" name="object 102"/>
          <p:cNvSpPr/>
          <p:nvPr/>
        </p:nvSpPr>
        <p:spPr>
          <a:xfrm>
            <a:off x="8818417" y="1742990"/>
            <a:ext cx="138545" cy="56982"/>
          </a:xfrm>
          <a:prstGeom prst="rect">
            <a:avLst/>
          </a:prstGeom>
          <a:blipFill>
            <a:blip r:embed="rId101" cstate="print"/>
            <a:stretch>
              <a:fillRect/>
            </a:stretch>
          </a:blipFill>
        </p:spPr>
        <p:txBody>
          <a:bodyPr wrap="square" lIns="0" tIns="0" rIns="0" bIns="0" rtlCol="0">
            <a:noAutofit/>
          </a:bodyPr>
          <a:lstStyle/>
          <a:p>
            <a:endParaRPr/>
          </a:p>
        </p:txBody>
      </p:sp>
      <p:sp>
        <p:nvSpPr>
          <p:cNvPr id="103" name="object 103"/>
          <p:cNvSpPr/>
          <p:nvPr/>
        </p:nvSpPr>
        <p:spPr>
          <a:xfrm>
            <a:off x="8355674" y="1637599"/>
            <a:ext cx="53164" cy="74127"/>
          </a:xfrm>
          <a:prstGeom prst="rect">
            <a:avLst/>
          </a:prstGeom>
          <a:blipFill>
            <a:blip r:embed="rId102" cstate="print"/>
            <a:stretch>
              <a:fillRect/>
            </a:stretch>
          </a:blipFill>
        </p:spPr>
        <p:txBody>
          <a:bodyPr wrap="square" lIns="0" tIns="0" rIns="0" bIns="0" rtlCol="0">
            <a:noAutofit/>
          </a:bodyPr>
          <a:lstStyle/>
          <a:p>
            <a:endParaRPr/>
          </a:p>
        </p:txBody>
      </p:sp>
      <p:sp>
        <p:nvSpPr>
          <p:cNvPr id="104" name="object 104"/>
          <p:cNvSpPr/>
          <p:nvPr/>
        </p:nvSpPr>
        <p:spPr>
          <a:xfrm>
            <a:off x="8530244" y="1611882"/>
            <a:ext cx="205739" cy="177501"/>
          </a:xfrm>
          <a:prstGeom prst="rect">
            <a:avLst/>
          </a:prstGeom>
          <a:blipFill>
            <a:blip r:embed="rId103" cstate="print"/>
            <a:stretch>
              <a:fillRect/>
            </a:stretch>
          </a:blipFill>
        </p:spPr>
        <p:txBody>
          <a:bodyPr wrap="square" lIns="0" tIns="0" rIns="0" bIns="0" rtlCol="0">
            <a:noAutofit/>
          </a:bodyPr>
          <a:lstStyle/>
          <a:p>
            <a:endParaRPr/>
          </a:p>
        </p:txBody>
      </p:sp>
      <p:sp>
        <p:nvSpPr>
          <p:cNvPr id="105" name="object 105"/>
          <p:cNvSpPr/>
          <p:nvPr/>
        </p:nvSpPr>
        <p:spPr>
          <a:xfrm>
            <a:off x="8599514" y="1577087"/>
            <a:ext cx="126769" cy="92785"/>
          </a:xfrm>
          <a:prstGeom prst="rect">
            <a:avLst/>
          </a:prstGeom>
          <a:blipFill>
            <a:blip r:embed="rId104" cstate="print"/>
            <a:stretch>
              <a:fillRect/>
            </a:stretch>
          </a:blipFill>
        </p:spPr>
        <p:txBody>
          <a:bodyPr wrap="square" lIns="0" tIns="0" rIns="0" bIns="0" rtlCol="0">
            <a:noAutofit/>
          </a:bodyPr>
          <a:lstStyle/>
          <a:p>
            <a:endParaRPr/>
          </a:p>
        </p:txBody>
      </p:sp>
      <p:sp>
        <p:nvSpPr>
          <p:cNvPr id="112" name="TextBox 111"/>
          <p:cNvSpPr txBox="1"/>
          <p:nvPr/>
        </p:nvSpPr>
        <p:spPr>
          <a:xfrm>
            <a:off x="5197215" y="251363"/>
            <a:ext cx="3107922" cy="366365"/>
          </a:xfrm>
          <a:prstGeom prst="rect">
            <a:avLst/>
          </a:prstGeom>
          <a:noFill/>
        </p:spPr>
        <p:txBody>
          <a:bodyPr wrap="square" lIns="73262" tIns="36631" rIns="73262" bIns="36631" rtlCol="0">
            <a:spAutoFit/>
          </a:bodyPr>
          <a:lstStyle/>
          <a:p>
            <a:r>
              <a:rPr lang="fa-IR" sz="1900" dirty="0" smtClean="0">
                <a:cs typeface="B Nazanin" pitchFamily="2" charset="-78"/>
              </a:rPr>
              <a:t>آموزش ساخت آزمون های الکترونیکی</a:t>
            </a:r>
            <a:endParaRPr lang="en-US" sz="1900" dirty="0">
              <a:cs typeface="B Nazanin" pitchFamily="2" charset="-78"/>
            </a:endParaRPr>
          </a:p>
        </p:txBody>
      </p:sp>
      <p:sp>
        <p:nvSpPr>
          <p:cNvPr id="106" name="Rectangle 105"/>
          <p:cNvSpPr/>
          <p:nvPr/>
        </p:nvSpPr>
        <p:spPr>
          <a:xfrm>
            <a:off x="220518" y="705263"/>
            <a:ext cx="7543111" cy="4185761"/>
          </a:xfrm>
          <a:prstGeom prst="rect">
            <a:avLst/>
          </a:prstGeom>
        </p:spPr>
        <p:txBody>
          <a:bodyPr wrap="square">
            <a:spAutoFit/>
          </a:bodyPr>
          <a:lstStyle/>
          <a:p>
            <a:pPr algn="r" rtl="1"/>
            <a:r>
              <a:rPr lang="fa-IR" dirty="0" smtClean="0">
                <a:cs typeface="B Nazanin" pitchFamily="2" charset="-78"/>
              </a:rPr>
              <a:t>ﻧﺤﻮه </a:t>
            </a:r>
            <a:r>
              <a:rPr lang="fa-IR" dirty="0">
                <a:cs typeface="B Nazanin" pitchFamily="2" charset="-78"/>
              </a:rPr>
              <a:t>ﺳﺎﺧﺖ </a:t>
            </a:r>
            <a:r>
              <a:rPr lang="fa-IR" dirty="0" smtClean="0">
                <a:cs typeface="B Nazanin" pitchFamily="2" charset="-78"/>
              </a:rPr>
              <a:t>آزﻣﻮن:</a:t>
            </a:r>
          </a:p>
          <a:p>
            <a:pPr algn="r" rtl="1"/>
            <a:r>
              <a:rPr lang="fa-IR" dirty="0" smtClean="0">
                <a:cs typeface="B Nazanin" pitchFamily="2" charset="-78"/>
              </a:rPr>
              <a:t> </a:t>
            </a:r>
            <a:r>
              <a:rPr lang="fa-IR" dirty="0">
                <a:cs typeface="B Nazanin" pitchFamily="2" charset="-78"/>
              </a:rPr>
              <a:t>ﻧﺮم اﻓﺰار </a:t>
            </a:r>
            <a:r>
              <a:rPr lang="en-US" dirty="0">
                <a:cs typeface="B Nazanin" pitchFamily="2" charset="-78"/>
              </a:rPr>
              <a:t>Captivate </a:t>
            </a:r>
            <a:r>
              <a:rPr lang="fa-IR" dirty="0">
                <a:cs typeface="B Nazanin" pitchFamily="2" charset="-78"/>
              </a:rPr>
              <a:t>ﯾﮏ ﻧﺮم اﻓﺰار ﮐﺎرﺑﺮدی ﺑﺮای اﯾﺠﺎد، وﯾﺮاﯾﺶ و ﻧﺸﺮ آزﻣﻮن ﻫﺎی اﻟﮑﺘﺮوﻧﯿﮑﯽ اﺳﺖ ﺑﻪ ﻃﻮری ﮐﻪ ﺗﻮﺳﻂ اﯾﻦ ﻧﺮم اﻓﺰار ﻣﯽ ﺗﻮان ﻋﻼوه ﺑﺮ ﺗﻮﻟﯿﺪ ﺧﺮوﺟﯽ ﻫﺎی ﻣﻮرد اﺳﺘﻔﺎده در </a:t>
            </a:r>
            <a:r>
              <a:rPr lang="fa-IR" dirty="0" smtClean="0">
                <a:cs typeface="B Nazanin" pitchFamily="2" charset="-78"/>
              </a:rPr>
              <a:t>ﭼﻨﺪ </a:t>
            </a:r>
            <a:r>
              <a:rPr lang="fa-IR" dirty="0">
                <a:cs typeface="B Nazanin" pitchFamily="2" charset="-78"/>
              </a:rPr>
              <a:t>رﺳﺎﻧﻪ ای ﻫﺎ ﻣﺎﻧﻨﺪ </a:t>
            </a:r>
            <a:r>
              <a:rPr lang="en-US" dirty="0" err="1">
                <a:cs typeface="B Nazanin" pitchFamily="2" charset="-78"/>
              </a:rPr>
              <a:t>SWf</a:t>
            </a:r>
            <a:r>
              <a:rPr lang="en-US" dirty="0">
                <a:cs typeface="B Nazanin" pitchFamily="2" charset="-78"/>
              </a:rPr>
              <a:t> </a:t>
            </a:r>
            <a:r>
              <a:rPr lang="fa-IR" dirty="0">
                <a:cs typeface="B Nazanin" pitchFamily="2" charset="-78"/>
              </a:rPr>
              <a:t>و ،</a:t>
            </a:r>
            <a:r>
              <a:rPr lang="en-US" dirty="0">
                <a:cs typeface="B Nazanin" pitchFamily="2" charset="-78"/>
              </a:rPr>
              <a:t>EXE</a:t>
            </a:r>
            <a:r>
              <a:rPr lang="fa-IR" dirty="0">
                <a:cs typeface="B Nazanin" pitchFamily="2" charset="-78"/>
              </a:rPr>
              <a:t>اﻣﮑﺎن اﻧﺘﺸﺎر آن ﺑﺮ روی ﯾﮏ </a:t>
            </a:r>
            <a:r>
              <a:rPr lang="en-US" dirty="0">
                <a:cs typeface="B Nazanin" pitchFamily="2" charset="-78"/>
              </a:rPr>
              <a:t>LMS</a:t>
            </a:r>
            <a:r>
              <a:rPr lang="fa-IR" dirty="0">
                <a:cs typeface="B Nazanin" pitchFamily="2" charset="-78"/>
              </a:rPr>
              <a:t>۱ ﯾﺎ ﺳﯿﺴﺘﻢ ﻣﺪﯾﺮﯾﺖ آﻣﻮزش اﻟﮑﺘﺮوﻧﯿﮑﯽ را ﻧﯿﺰ ﻓﺮاﻫﻢ ﮐﺮد.ﺿﻤﻦ اﯾﻨﮑﻪ آزﻣﻮن ﻫﺎی اﻟﮑﺘﺮوﻧﯿﮑﯽ ﺗﻮﻟﯿﺪ ﺷﺪه در  ،</a:t>
            </a:r>
            <a:r>
              <a:rPr lang="en-US" dirty="0">
                <a:cs typeface="B Nazanin" pitchFamily="2" charset="-78"/>
              </a:rPr>
              <a:t>Captivate</a:t>
            </a:r>
            <a:r>
              <a:rPr lang="fa-IR" dirty="0">
                <a:cs typeface="B Nazanin" pitchFamily="2" charset="-78"/>
              </a:rPr>
              <a:t>ﻋﻼوه ﺑﺮ ﺗﻨﻮع، دارای ﻗﺎﺑﻠﯿﺖ ﺻﺪورﮐﺎرﻧﺎﻣﮫ ﻧﯿﺰ ﻣﯽ ﺑﺎﺷﻨﺪ. ﺑﺮای ﺳﺎﺧﺖ آزﻣﻮن در </a:t>
            </a:r>
            <a:r>
              <a:rPr lang="en-US" dirty="0">
                <a:cs typeface="B Nazanin" pitchFamily="2" charset="-78"/>
              </a:rPr>
              <a:t>captivate </a:t>
            </a:r>
            <a:r>
              <a:rPr lang="fa-IR" dirty="0">
                <a:cs typeface="B Nazanin" pitchFamily="2" charset="-78"/>
              </a:rPr>
              <a:t>اﺑﺘﺪا ﻻزم اﺳﺖ ﯾﮏ ﭘﺮوژه ﺧﺎﻟﯽ اﯾﺠﺎد ﺷﺪه، ﺳﭙﺲ اﺳﻼﯾﺪ ھﺎی ﺳﺆال ﺑﮫ آن اﺿﺎﻓﮫ ﺷﻮد، ﺑﺮای اﯾﻦ ﻣﻨﻈﻮر ﮐﺎﻓﯽ اﺳﺖ ﻣﺮاﺣﻞ زﯾﺮ را اﻧﺠﺎم </a:t>
            </a:r>
            <a:r>
              <a:rPr lang="fa-IR" dirty="0" smtClean="0">
                <a:cs typeface="B Nazanin" pitchFamily="2" charset="-78"/>
              </a:rPr>
              <a:t>دھﯿﺪ:</a:t>
            </a:r>
          </a:p>
          <a:p>
            <a:pPr algn="r" rtl="1"/>
            <a:r>
              <a:rPr lang="fa-IR" dirty="0" smtClean="0">
                <a:cs typeface="B Nazanin" pitchFamily="2" charset="-78"/>
              </a:rPr>
              <a:t> 1ــ </a:t>
            </a:r>
            <a:r>
              <a:rPr lang="fa-IR" dirty="0">
                <a:cs typeface="B Nazanin" pitchFamily="2" charset="-78"/>
              </a:rPr>
              <a:t>ﺑﮫ ﻣﻨﻮی </a:t>
            </a:r>
            <a:r>
              <a:rPr lang="en-US" dirty="0">
                <a:cs typeface="B Nazanin" pitchFamily="2" charset="-78"/>
              </a:rPr>
              <a:t>File </a:t>
            </a:r>
            <a:r>
              <a:rPr lang="fa-IR" dirty="0">
                <a:cs typeface="B Nazanin" pitchFamily="2" charset="-78"/>
              </a:rPr>
              <a:t>و زﯾﺮ ﻣﻨﻮی </a:t>
            </a:r>
            <a:r>
              <a:rPr lang="en-US" dirty="0">
                <a:cs typeface="B Nazanin" pitchFamily="2" charset="-78"/>
              </a:rPr>
              <a:t>New  Project</a:t>
            </a:r>
            <a:r>
              <a:rPr lang="fa-IR" dirty="0">
                <a:cs typeface="B Nazanin" pitchFamily="2" charset="-78"/>
              </a:rPr>
              <a:t>رﻓﺘﮫ و ﮔﺰﯾﻨﮫ ( </a:t>
            </a:r>
            <a:r>
              <a:rPr lang="en-US" dirty="0">
                <a:cs typeface="B Nazanin" pitchFamily="2" charset="-78"/>
              </a:rPr>
              <a:t>blank Project (</a:t>
            </a:r>
            <a:r>
              <a:rPr lang="en-US" dirty="0" err="1">
                <a:cs typeface="B Nazanin" pitchFamily="2" charset="-78"/>
              </a:rPr>
              <a:t>Ctrl+N</a:t>
            </a:r>
            <a:r>
              <a:rPr lang="fa-IR" dirty="0">
                <a:cs typeface="B Nazanin" pitchFamily="2" charset="-78"/>
              </a:rPr>
              <a:t>را اﺟرا </a:t>
            </a:r>
            <a:r>
              <a:rPr lang="fa-IR" dirty="0" smtClean="0">
                <a:cs typeface="B Nazanin" pitchFamily="2" charset="-78"/>
              </a:rPr>
              <a:t>ﮐﻧﯾد</a:t>
            </a:r>
          </a:p>
          <a:p>
            <a:pPr algn="r" rtl="1"/>
            <a:r>
              <a:rPr lang="fa-IR" dirty="0" smtClean="0">
                <a:cs typeface="B Nazanin" pitchFamily="2" charset="-78"/>
              </a:rPr>
              <a:t> </a:t>
            </a:r>
            <a:r>
              <a:rPr lang="fa-IR" dirty="0">
                <a:cs typeface="B Nazanin" pitchFamily="2" charset="-78"/>
              </a:rPr>
              <a:t>۲ــ در ﭘﻨﺠﺮه ﺑﺎز ﺷﺪه اﻧﺪازه ﭘﺮوژه ﻣﻮرد ﻧﻈﺮ را 006*800 ﯾﺎ 867*1024 ﺗﻌﯿﯿﻦ ﮐﻨﯿﺪ. </a:t>
            </a:r>
            <a:endParaRPr lang="fa-IR" dirty="0" smtClean="0">
              <a:cs typeface="B Nazanin" pitchFamily="2" charset="-78"/>
            </a:endParaRPr>
          </a:p>
          <a:p>
            <a:pPr algn="r" rtl="1"/>
            <a:r>
              <a:rPr lang="fa-IR" dirty="0" smtClean="0">
                <a:cs typeface="B Nazanin" pitchFamily="2" charset="-78"/>
              </a:rPr>
              <a:t>۳ــ </a:t>
            </a:r>
            <a:r>
              <a:rPr lang="fa-IR" dirty="0">
                <a:cs typeface="B Nazanin" pitchFamily="2" charset="-78"/>
              </a:rPr>
              <a:t>در اﯾﻦ ﺣﺎﻟﺖ ﯾﮏ اﺳﻼﯾﺪ ﺧﺎﻟﯽ ﺑﻪ ﭘﺮوژه ﻣﻮرد ﻧﻈﺮ اﺿﺎﻓﻪ ﺷﺪه اﺳﺖ ﮐﻪ ﻣﯽ ﺗﻮاﻧﯿﺪ از ﻣﻨﻮی  </a:t>
            </a:r>
            <a:r>
              <a:rPr lang="en-US" dirty="0">
                <a:cs typeface="B Nazanin" pitchFamily="2" charset="-78"/>
              </a:rPr>
              <a:t>Insert</a:t>
            </a:r>
            <a:r>
              <a:rPr lang="fa-IR" dirty="0">
                <a:cs typeface="B Nazanin" pitchFamily="2" charset="-78"/>
              </a:rPr>
              <a:t>و زﯾﺮ ﻣﻨﻮی </a:t>
            </a:r>
            <a:r>
              <a:rPr lang="en-US" dirty="0">
                <a:cs typeface="B Nazanin" pitchFamily="2" charset="-78"/>
              </a:rPr>
              <a:t>Standard Objects </a:t>
            </a:r>
            <a:r>
              <a:rPr lang="fa-IR" dirty="0">
                <a:cs typeface="B Nazanin" pitchFamily="2" charset="-78"/>
              </a:rPr>
              <a:t>ﺑﺎ اﺳﺘﻔﺎده از </a:t>
            </a:r>
            <a:r>
              <a:rPr lang="en-US" dirty="0">
                <a:cs typeface="B Nazanin" pitchFamily="2" charset="-78"/>
              </a:rPr>
              <a:t>Text Caption </a:t>
            </a:r>
            <a:r>
              <a:rPr lang="fa-IR" dirty="0">
                <a:cs typeface="B Nazanin" pitchFamily="2" charset="-78"/>
              </a:rPr>
              <a:t>ﯾﮏ ﻋﻨﻮان ﺑﺮای آن ﺗﻌﯿﯿﻦ ﮐﻨﯿﺪ. </a:t>
            </a:r>
            <a:endParaRPr lang="fa-IR" dirty="0" smtClean="0">
              <a:cs typeface="B Nazanin" pitchFamily="2" charset="-78"/>
            </a:endParaRPr>
          </a:p>
          <a:p>
            <a:pPr algn="r" rtl="1"/>
            <a:r>
              <a:rPr lang="fa-IR" dirty="0" smtClean="0">
                <a:cs typeface="B Nazanin" pitchFamily="2" charset="-78"/>
              </a:rPr>
              <a:t>۴ــ </a:t>
            </a:r>
            <a:r>
              <a:rPr lang="fa-IR" dirty="0">
                <a:cs typeface="B Nazanin" pitchFamily="2" charset="-78"/>
              </a:rPr>
              <a:t>ﺑﺮای اﺿﺎﻓﻪ ﮐﺮدن ﺳﺆال ﺑﻪ ﭘﺮوژه ﺑﻪ ﻣﻨﻮی </a:t>
            </a:r>
            <a:r>
              <a:rPr lang="en-US" dirty="0">
                <a:cs typeface="B Nazanin" pitchFamily="2" charset="-78"/>
              </a:rPr>
              <a:t>Quiz </a:t>
            </a:r>
            <a:r>
              <a:rPr lang="fa-IR" dirty="0">
                <a:cs typeface="B Nazanin" pitchFamily="2" charset="-78"/>
              </a:rPr>
              <a:t>رﻓﺘﻪ و دﺳﺘﻮر ) </a:t>
            </a:r>
            <a:r>
              <a:rPr lang="en-US" dirty="0">
                <a:cs typeface="B Nazanin" pitchFamily="2" charset="-78"/>
              </a:rPr>
              <a:t>Question  Slide(</a:t>
            </a:r>
            <a:r>
              <a:rPr lang="en-US" dirty="0" err="1">
                <a:cs typeface="B Nazanin" pitchFamily="2" charset="-78"/>
              </a:rPr>
              <a:t>Shift+Ctrl+Q</a:t>
            </a:r>
            <a:r>
              <a:rPr lang="en-US" dirty="0">
                <a:cs typeface="B Nazanin" pitchFamily="2" charset="-78"/>
              </a:rPr>
              <a:t> </a:t>
            </a:r>
            <a:r>
              <a:rPr lang="fa-IR" dirty="0" smtClean="0">
                <a:cs typeface="B Nazanin" pitchFamily="2" charset="-78"/>
              </a:rPr>
              <a:t> را اجرا کنید تا پنجره ی مربوطه باز </a:t>
            </a:r>
            <a:r>
              <a:rPr lang="fa-IR" dirty="0">
                <a:cs typeface="B Nazanin" pitchFamily="2" charset="-78"/>
              </a:rPr>
              <a:t>شود</a:t>
            </a:r>
            <a:r>
              <a:rPr lang="fa-IR" dirty="0" smtClean="0">
                <a:cs typeface="B Nazanin" pitchFamily="2" charset="-78"/>
              </a:rPr>
              <a:t>.</a:t>
            </a:r>
          </a:p>
          <a:p>
            <a:pPr algn="r" rtl="1"/>
            <a:r>
              <a:rPr lang="fa-IR" dirty="0" smtClean="0">
                <a:cs typeface="B Nazanin" pitchFamily="2" charset="-78"/>
              </a:rPr>
              <a:t> </a:t>
            </a:r>
            <a:r>
              <a:rPr lang="fa-IR" dirty="0">
                <a:cs typeface="B Nazanin" pitchFamily="2" charset="-78"/>
              </a:rPr>
              <a:t>۵  ــ ﺑﺎ اﻧﺘﺨﺎب ﺳﺆاﻻت ﻣﻮردﻧﻈﺮ و ﺗﻌﯿﯿﻦ ﺗﻌﺪاد ﺳﺆال در ﻫﺮ ﻧﻤﻮﻧﻪ، اﯾﻦ ﺳﺆاﻻت ﺑﻪ ﭘﺮوژه اﺿﺎﻓﻪ ﺧﻮاﻫﻨﺪ ﺷﺪ. ﺗﻮﺟﻪ داﺷﺘﻪ ﺑﺎﺷﯿﺪ ﮐﻪ در اﯾﻦ ﺑﺨﺶ ﺑﺎ اﻧﺘﺨﺎب ﮔﺰﯾﻨﻪ  </a:t>
            </a:r>
            <a:r>
              <a:rPr lang="en-US" dirty="0">
                <a:cs typeface="B Nazanin" pitchFamily="2" charset="-78"/>
              </a:rPr>
              <a:t>Graded</a:t>
            </a:r>
            <a:r>
              <a:rPr lang="fa-IR" dirty="0">
                <a:cs typeface="B Nazanin" pitchFamily="2" charset="-78"/>
              </a:rPr>
              <a:t>آزﻣﻮﻧﯽ اﯾﺠﺎد ﻣﯽ ﺷﻮد ﮐﻪ ﻫﺮ ﺳﺆال آن دارای ﻧﻤﺮه و اﻣﺘﯿﺎز ﺑﻮده و در ﮐﺎرﻧﺎﻣﻪ ﭘﺎﯾﺎﻧﯽ، ﻧﻤﺮه آزﻣﻮن ﺷﻮﻧﺪه ﻣﺤﺎﺳﺒﻪ ﺷﺪه و ﻧﻤﺎﯾﺶ داده ﻣﯽ ﺷﻮد در ﺣﺎﻟﯽ ﮐﻪ ﺑﺎ اﻧﺘﺨﺎب ﮔﺰﯾﻨﻪ  ،</a:t>
            </a:r>
            <a:r>
              <a:rPr lang="en-US" dirty="0">
                <a:cs typeface="B Nazanin" pitchFamily="2" charset="-78"/>
              </a:rPr>
              <a:t>Survey</a:t>
            </a:r>
            <a:r>
              <a:rPr lang="fa-IR" dirty="0">
                <a:cs typeface="B Nazanin" pitchFamily="2" charset="-78"/>
              </a:rPr>
              <a:t>آزﻣﻮن اﯾﺠﺎد ﺷﺪه ﺑﺪون ﻧﻤﺮه ﺑﻮده و در ﮐﺎرﻧﺎﻣﻪ اﻣﺘﯿﺎز ﮐﺎرﺑﺮ در ﭘﺎﺳﺦ ﮔﻮﯾﯽ ﺑﻪ ﺳﺆاﻻت ﻧﻤﺎﯾﺶ داده ﻧﺨﻮاﻫﺪ ﺷﺪ. </a:t>
            </a:r>
            <a:endParaRPr lang="fa-IR" dirty="0" smtClean="0">
              <a:cs typeface="B Nazanin" pitchFamily="2" charset="-78"/>
            </a:endParaRPr>
          </a:p>
          <a:p>
            <a:pPr algn="r" rtl="1"/>
            <a:r>
              <a:rPr lang="fa-IR" dirty="0" smtClean="0">
                <a:cs typeface="B Nazanin" pitchFamily="2" charset="-78"/>
              </a:rPr>
              <a:t>۶  </a:t>
            </a:r>
            <a:r>
              <a:rPr lang="fa-IR" dirty="0">
                <a:cs typeface="B Nazanin" pitchFamily="2" charset="-78"/>
              </a:rPr>
              <a:t>ــ ﭘﺲ از اﺿﺎﻓﻪ ﺷﺪن ﺳﺆال و اﻧﺠﺎم ﺗﻨﻈﯿﻤﺎت ﻣﻮرد ﻧﻈﺮ، ﻣﯽ ﺗﻮاﻧﯿﺪ ﻣﺘﻦ ﺳﺆال، ﮔﺰﯾﻨﻪ ﻫﺎی ﺟﻮاب و ﭘﯿﻐﺎم ﻫﺎی ﻣﺮﺗﺒﻂ ﺑﺎ ﺳﺆال و دﮐﻤﻪ ﻫﺎ را ﺑﺎ اﺳﺘﻔﺎده از ﻓﺎرﺳﯽ ﺳﺎز ﺑﻪ ﻓﺎرﺳﯽ ﺗﺒﺪﯾﻞ ﻧﻤﺎﯾﯿﺪ. ﺑﺎ ﺗﻮﺟﻪ ﺑﻪ اﯾﻨﮑﻪ در ﻫﻨﮕﺎم ﺳﺎﺧﺖ آزﻣﻮن، ﻫﺮ ﻧﻮع ﺳﺆال دارای ﺗﻨﻈﯿﻤﺎت و و ﯾﮋﮔﯽ ﻫﺎی ﺧﺎﺻﯽ ﻣﯽ ﺑﺎﺷﺪ  ﺑﺮای اﯾﻨﮑﻪ ﺑﯿﺸﺘﺮ ﺑﺎ ﺳﺆاﻻت ﻣﺨﺘﻠﻒ آﺷﻨﺎ ﺷﻮﯾﺪ در اداﻣﻪ ﺑﻪ ﺑﺮرﺳﯽ اﺧﺘﺼﺎﺻﯽ ﻫﺮﯾﮏ از آﻧﻬﺎ ﻣﯽ ﭘﺮدازﯾﻢ. </a:t>
            </a:r>
            <a:endParaRPr lang="en-US" dirty="0">
              <a:cs typeface="B Nazanin" pitchFamily="2" charset="-78"/>
            </a:endParaRPr>
          </a:p>
        </p:txBody>
      </p:sp>
    </p:spTree>
    <p:extLst>
      <p:ext uri="{BB962C8B-B14F-4D97-AF65-F5344CB8AC3E}">
        <p14:creationId xmlns:p14="http://schemas.microsoft.com/office/powerpoint/2010/main" val="141587783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xit" presetSubtype="0" fill="hold" grpId="0" nodeType="clickEffect">
                                  <p:stCondLst>
                                    <p:cond delay="0"/>
                                  </p:stCondLst>
                                  <p:childTnLst>
                                    <p:animEffect transition="out" filter="fade">
                                      <p:cBhvr>
                                        <p:cTn id="6" dur="1000"/>
                                        <p:tgtEl>
                                          <p:spTgt spid="2"/>
                                        </p:tgtEl>
                                      </p:cBhvr>
                                    </p:animEffect>
                                    <p:anim calcmode="lin" valueType="num">
                                      <p:cBhvr>
                                        <p:cTn id="7" dur="1000"/>
                                        <p:tgtEl>
                                          <p:spTgt spid="2"/>
                                        </p:tgtEl>
                                        <p:attrNameLst>
                                          <p:attrName>ppt_x</p:attrName>
                                        </p:attrNameLst>
                                      </p:cBhvr>
                                      <p:tavLst>
                                        <p:tav tm="0">
                                          <p:val>
                                            <p:strVal val="ppt_x"/>
                                          </p:val>
                                        </p:tav>
                                        <p:tav tm="100000">
                                          <p:val>
                                            <p:strVal val="ppt_x"/>
                                          </p:val>
                                        </p:tav>
                                      </p:tavLst>
                                    </p:anim>
                                    <p:anim calcmode="lin" valueType="num">
                                      <p:cBhvr>
                                        <p:cTn id="8" dur="1000"/>
                                        <p:tgtEl>
                                          <p:spTgt spid="2"/>
                                        </p:tgtEl>
                                        <p:attrNameLst>
                                          <p:attrName>ppt_y</p:attrName>
                                        </p:attrNameLst>
                                      </p:cBhvr>
                                      <p:tavLst>
                                        <p:tav tm="0">
                                          <p:val>
                                            <p:strVal val="ppt_y"/>
                                          </p:val>
                                        </p:tav>
                                        <p:tav tm="100000">
                                          <p:val>
                                            <p:strVal val="ppt_y+.1"/>
                                          </p:val>
                                        </p:tav>
                                      </p:tavLst>
                                    </p:anim>
                                    <p:set>
                                      <p:cBhvr>
                                        <p:cTn id="9" dur="1" fill="hold">
                                          <p:stCondLst>
                                            <p:cond delay="999"/>
                                          </p:stCondLst>
                                        </p:cTn>
                                        <p:tgtEl>
                                          <p:spTgt spid="2"/>
                                        </p:tgtEl>
                                        <p:attrNameLst>
                                          <p:attrName>style.visibility</p:attrName>
                                        </p:attrNameLst>
                                      </p:cBhvr>
                                      <p:to>
                                        <p:strVal val="hidden"/>
                                      </p:to>
                                    </p:set>
                                  </p:childTnLst>
                                </p:cTn>
                              </p:par>
                              <p:par>
                                <p:cTn id="10" presetID="42" presetClass="exit" presetSubtype="0" fill="hold" grpId="0" nodeType="withEffect">
                                  <p:stCondLst>
                                    <p:cond delay="0"/>
                                  </p:stCondLst>
                                  <p:childTnLst>
                                    <p:animEffect transition="out" filter="fade">
                                      <p:cBhvr>
                                        <p:cTn id="11" dur="1000"/>
                                        <p:tgtEl>
                                          <p:spTgt spid="3"/>
                                        </p:tgtEl>
                                      </p:cBhvr>
                                    </p:animEffect>
                                    <p:anim calcmode="lin" valueType="num">
                                      <p:cBhvr>
                                        <p:cTn id="12" dur="1000"/>
                                        <p:tgtEl>
                                          <p:spTgt spid="3"/>
                                        </p:tgtEl>
                                        <p:attrNameLst>
                                          <p:attrName>ppt_x</p:attrName>
                                        </p:attrNameLst>
                                      </p:cBhvr>
                                      <p:tavLst>
                                        <p:tav tm="0">
                                          <p:val>
                                            <p:strVal val="ppt_x"/>
                                          </p:val>
                                        </p:tav>
                                        <p:tav tm="100000">
                                          <p:val>
                                            <p:strVal val="ppt_x"/>
                                          </p:val>
                                        </p:tav>
                                      </p:tavLst>
                                    </p:anim>
                                    <p:anim calcmode="lin" valueType="num">
                                      <p:cBhvr>
                                        <p:cTn id="13" dur="1000"/>
                                        <p:tgtEl>
                                          <p:spTgt spid="3"/>
                                        </p:tgtEl>
                                        <p:attrNameLst>
                                          <p:attrName>ppt_y</p:attrName>
                                        </p:attrNameLst>
                                      </p:cBhvr>
                                      <p:tavLst>
                                        <p:tav tm="0">
                                          <p:val>
                                            <p:strVal val="ppt_y"/>
                                          </p:val>
                                        </p:tav>
                                        <p:tav tm="100000">
                                          <p:val>
                                            <p:strVal val="ppt_y+.1"/>
                                          </p:val>
                                        </p:tav>
                                      </p:tavLst>
                                    </p:anim>
                                    <p:set>
                                      <p:cBhvr>
                                        <p:cTn id="14" dur="1" fill="hold">
                                          <p:stCondLst>
                                            <p:cond delay="999"/>
                                          </p:stCondLst>
                                        </p:cTn>
                                        <p:tgtEl>
                                          <p:spTgt spid="3"/>
                                        </p:tgtEl>
                                        <p:attrNameLst>
                                          <p:attrName>style.visibility</p:attrName>
                                        </p:attrNameLst>
                                      </p:cBhvr>
                                      <p:to>
                                        <p:strVal val="hidden"/>
                                      </p:to>
                                    </p:set>
                                  </p:childTnLst>
                                </p:cTn>
                              </p:par>
                              <p:par>
                                <p:cTn id="15" presetID="42" presetClass="exit" presetSubtype="0" fill="hold" grpId="0" nodeType="withEffect">
                                  <p:stCondLst>
                                    <p:cond delay="0"/>
                                  </p:stCondLst>
                                  <p:childTnLst>
                                    <p:animEffect transition="out" filter="fade">
                                      <p:cBhvr>
                                        <p:cTn id="16" dur="1000"/>
                                        <p:tgtEl>
                                          <p:spTgt spid="4"/>
                                        </p:tgtEl>
                                      </p:cBhvr>
                                    </p:animEffect>
                                    <p:anim calcmode="lin" valueType="num">
                                      <p:cBhvr>
                                        <p:cTn id="17" dur="1000"/>
                                        <p:tgtEl>
                                          <p:spTgt spid="4"/>
                                        </p:tgtEl>
                                        <p:attrNameLst>
                                          <p:attrName>ppt_x</p:attrName>
                                        </p:attrNameLst>
                                      </p:cBhvr>
                                      <p:tavLst>
                                        <p:tav tm="0">
                                          <p:val>
                                            <p:strVal val="ppt_x"/>
                                          </p:val>
                                        </p:tav>
                                        <p:tav tm="100000">
                                          <p:val>
                                            <p:strVal val="ppt_x"/>
                                          </p:val>
                                        </p:tav>
                                      </p:tavLst>
                                    </p:anim>
                                    <p:anim calcmode="lin" valueType="num">
                                      <p:cBhvr>
                                        <p:cTn id="18" dur="1000"/>
                                        <p:tgtEl>
                                          <p:spTgt spid="4"/>
                                        </p:tgtEl>
                                        <p:attrNameLst>
                                          <p:attrName>ppt_y</p:attrName>
                                        </p:attrNameLst>
                                      </p:cBhvr>
                                      <p:tavLst>
                                        <p:tav tm="0">
                                          <p:val>
                                            <p:strVal val="ppt_y"/>
                                          </p:val>
                                        </p:tav>
                                        <p:tav tm="100000">
                                          <p:val>
                                            <p:strVal val="ppt_y+.1"/>
                                          </p:val>
                                        </p:tav>
                                      </p:tavLst>
                                    </p:anim>
                                    <p:set>
                                      <p:cBhvr>
                                        <p:cTn id="19" dur="1" fill="hold">
                                          <p:stCondLst>
                                            <p:cond delay="999"/>
                                          </p:stCondLst>
                                        </p:cTn>
                                        <p:tgtEl>
                                          <p:spTgt spid="4"/>
                                        </p:tgtEl>
                                        <p:attrNameLst>
                                          <p:attrName>style.visibility</p:attrName>
                                        </p:attrNameLst>
                                      </p:cBhvr>
                                      <p:to>
                                        <p:strVal val="hidden"/>
                                      </p:to>
                                    </p:set>
                                  </p:childTnLst>
                                </p:cTn>
                              </p:par>
                              <p:par>
                                <p:cTn id="20" presetID="42" presetClass="exit" presetSubtype="0" fill="hold" grpId="0" nodeType="withEffect">
                                  <p:stCondLst>
                                    <p:cond delay="0"/>
                                  </p:stCondLst>
                                  <p:childTnLst>
                                    <p:animEffect transition="out" filter="fade">
                                      <p:cBhvr>
                                        <p:cTn id="21" dur="1000"/>
                                        <p:tgtEl>
                                          <p:spTgt spid="5"/>
                                        </p:tgtEl>
                                      </p:cBhvr>
                                    </p:animEffect>
                                    <p:anim calcmode="lin" valueType="num">
                                      <p:cBhvr>
                                        <p:cTn id="22" dur="1000"/>
                                        <p:tgtEl>
                                          <p:spTgt spid="5"/>
                                        </p:tgtEl>
                                        <p:attrNameLst>
                                          <p:attrName>ppt_x</p:attrName>
                                        </p:attrNameLst>
                                      </p:cBhvr>
                                      <p:tavLst>
                                        <p:tav tm="0">
                                          <p:val>
                                            <p:strVal val="ppt_x"/>
                                          </p:val>
                                        </p:tav>
                                        <p:tav tm="100000">
                                          <p:val>
                                            <p:strVal val="ppt_x"/>
                                          </p:val>
                                        </p:tav>
                                      </p:tavLst>
                                    </p:anim>
                                    <p:anim calcmode="lin" valueType="num">
                                      <p:cBhvr>
                                        <p:cTn id="23" dur="1000"/>
                                        <p:tgtEl>
                                          <p:spTgt spid="5"/>
                                        </p:tgtEl>
                                        <p:attrNameLst>
                                          <p:attrName>ppt_y</p:attrName>
                                        </p:attrNameLst>
                                      </p:cBhvr>
                                      <p:tavLst>
                                        <p:tav tm="0">
                                          <p:val>
                                            <p:strVal val="ppt_y"/>
                                          </p:val>
                                        </p:tav>
                                        <p:tav tm="100000">
                                          <p:val>
                                            <p:strVal val="ppt_y+.1"/>
                                          </p:val>
                                        </p:tav>
                                      </p:tavLst>
                                    </p:anim>
                                    <p:set>
                                      <p:cBhvr>
                                        <p:cTn id="24" dur="1" fill="hold">
                                          <p:stCondLst>
                                            <p:cond delay="999"/>
                                          </p:stCondLst>
                                        </p:cTn>
                                        <p:tgtEl>
                                          <p:spTgt spid="5"/>
                                        </p:tgtEl>
                                        <p:attrNameLst>
                                          <p:attrName>style.visibility</p:attrName>
                                        </p:attrNameLst>
                                      </p:cBhvr>
                                      <p:to>
                                        <p:strVal val="hidden"/>
                                      </p:to>
                                    </p:set>
                                  </p:childTnLst>
                                </p:cTn>
                              </p:par>
                              <p:par>
                                <p:cTn id="25" presetID="42" presetClass="exit" presetSubtype="0" fill="hold" grpId="0" nodeType="withEffect">
                                  <p:stCondLst>
                                    <p:cond delay="0"/>
                                  </p:stCondLst>
                                  <p:childTnLst>
                                    <p:animEffect transition="out" filter="fade">
                                      <p:cBhvr>
                                        <p:cTn id="26" dur="1000"/>
                                        <p:tgtEl>
                                          <p:spTgt spid="6"/>
                                        </p:tgtEl>
                                      </p:cBhvr>
                                    </p:animEffect>
                                    <p:anim calcmode="lin" valueType="num">
                                      <p:cBhvr>
                                        <p:cTn id="27" dur="1000"/>
                                        <p:tgtEl>
                                          <p:spTgt spid="6"/>
                                        </p:tgtEl>
                                        <p:attrNameLst>
                                          <p:attrName>ppt_x</p:attrName>
                                        </p:attrNameLst>
                                      </p:cBhvr>
                                      <p:tavLst>
                                        <p:tav tm="0">
                                          <p:val>
                                            <p:strVal val="ppt_x"/>
                                          </p:val>
                                        </p:tav>
                                        <p:tav tm="100000">
                                          <p:val>
                                            <p:strVal val="ppt_x"/>
                                          </p:val>
                                        </p:tav>
                                      </p:tavLst>
                                    </p:anim>
                                    <p:anim calcmode="lin" valueType="num">
                                      <p:cBhvr>
                                        <p:cTn id="28" dur="1000"/>
                                        <p:tgtEl>
                                          <p:spTgt spid="6"/>
                                        </p:tgtEl>
                                        <p:attrNameLst>
                                          <p:attrName>ppt_y</p:attrName>
                                        </p:attrNameLst>
                                      </p:cBhvr>
                                      <p:tavLst>
                                        <p:tav tm="0">
                                          <p:val>
                                            <p:strVal val="ppt_y"/>
                                          </p:val>
                                        </p:tav>
                                        <p:tav tm="100000">
                                          <p:val>
                                            <p:strVal val="ppt_y+.1"/>
                                          </p:val>
                                        </p:tav>
                                      </p:tavLst>
                                    </p:anim>
                                    <p:set>
                                      <p:cBhvr>
                                        <p:cTn id="29" dur="1" fill="hold">
                                          <p:stCondLst>
                                            <p:cond delay="999"/>
                                          </p:stCondLst>
                                        </p:cTn>
                                        <p:tgtEl>
                                          <p:spTgt spid="6"/>
                                        </p:tgtEl>
                                        <p:attrNameLst>
                                          <p:attrName>style.visibility</p:attrName>
                                        </p:attrNameLst>
                                      </p:cBhvr>
                                      <p:to>
                                        <p:strVal val="hidden"/>
                                      </p:to>
                                    </p:set>
                                  </p:childTnLst>
                                </p:cTn>
                              </p:par>
                              <p:par>
                                <p:cTn id="30" presetID="42" presetClass="exit" presetSubtype="0" fill="hold" grpId="0" nodeType="withEffect">
                                  <p:stCondLst>
                                    <p:cond delay="0"/>
                                  </p:stCondLst>
                                  <p:childTnLst>
                                    <p:animEffect transition="out" filter="fade">
                                      <p:cBhvr>
                                        <p:cTn id="31" dur="1000"/>
                                        <p:tgtEl>
                                          <p:spTgt spid="7"/>
                                        </p:tgtEl>
                                      </p:cBhvr>
                                    </p:animEffect>
                                    <p:anim calcmode="lin" valueType="num">
                                      <p:cBhvr>
                                        <p:cTn id="32" dur="1000"/>
                                        <p:tgtEl>
                                          <p:spTgt spid="7"/>
                                        </p:tgtEl>
                                        <p:attrNameLst>
                                          <p:attrName>ppt_x</p:attrName>
                                        </p:attrNameLst>
                                      </p:cBhvr>
                                      <p:tavLst>
                                        <p:tav tm="0">
                                          <p:val>
                                            <p:strVal val="ppt_x"/>
                                          </p:val>
                                        </p:tav>
                                        <p:tav tm="100000">
                                          <p:val>
                                            <p:strVal val="ppt_x"/>
                                          </p:val>
                                        </p:tav>
                                      </p:tavLst>
                                    </p:anim>
                                    <p:anim calcmode="lin" valueType="num">
                                      <p:cBhvr>
                                        <p:cTn id="33" dur="1000"/>
                                        <p:tgtEl>
                                          <p:spTgt spid="7"/>
                                        </p:tgtEl>
                                        <p:attrNameLst>
                                          <p:attrName>ppt_y</p:attrName>
                                        </p:attrNameLst>
                                      </p:cBhvr>
                                      <p:tavLst>
                                        <p:tav tm="0">
                                          <p:val>
                                            <p:strVal val="ppt_y"/>
                                          </p:val>
                                        </p:tav>
                                        <p:tav tm="100000">
                                          <p:val>
                                            <p:strVal val="ppt_y+.1"/>
                                          </p:val>
                                        </p:tav>
                                      </p:tavLst>
                                    </p:anim>
                                    <p:set>
                                      <p:cBhvr>
                                        <p:cTn id="34" dur="1" fill="hold">
                                          <p:stCondLst>
                                            <p:cond delay="999"/>
                                          </p:stCondLst>
                                        </p:cTn>
                                        <p:tgtEl>
                                          <p:spTgt spid="7"/>
                                        </p:tgtEl>
                                        <p:attrNameLst>
                                          <p:attrName>style.visibility</p:attrName>
                                        </p:attrNameLst>
                                      </p:cBhvr>
                                      <p:to>
                                        <p:strVal val="hidden"/>
                                      </p:to>
                                    </p:set>
                                  </p:childTnLst>
                                </p:cTn>
                              </p:par>
                              <p:par>
                                <p:cTn id="35" presetID="42" presetClass="exit" presetSubtype="0" fill="hold" grpId="0" nodeType="withEffect">
                                  <p:stCondLst>
                                    <p:cond delay="0"/>
                                  </p:stCondLst>
                                  <p:childTnLst>
                                    <p:animEffect transition="out" filter="fade">
                                      <p:cBhvr>
                                        <p:cTn id="36" dur="1000"/>
                                        <p:tgtEl>
                                          <p:spTgt spid="8"/>
                                        </p:tgtEl>
                                      </p:cBhvr>
                                    </p:animEffect>
                                    <p:anim calcmode="lin" valueType="num">
                                      <p:cBhvr>
                                        <p:cTn id="37" dur="1000"/>
                                        <p:tgtEl>
                                          <p:spTgt spid="8"/>
                                        </p:tgtEl>
                                        <p:attrNameLst>
                                          <p:attrName>ppt_x</p:attrName>
                                        </p:attrNameLst>
                                      </p:cBhvr>
                                      <p:tavLst>
                                        <p:tav tm="0">
                                          <p:val>
                                            <p:strVal val="ppt_x"/>
                                          </p:val>
                                        </p:tav>
                                        <p:tav tm="100000">
                                          <p:val>
                                            <p:strVal val="ppt_x"/>
                                          </p:val>
                                        </p:tav>
                                      </p:tavLst>
                                    </p:anim>
                                    <p:anim calcmode="lin" valueType="num">
                                      <p:cBhvr>
                                        <p:cTn id="38" dur="1000"/>
                                        <p:tgtEl>
                                          <p:spTgt spid="8"/>
                                        </p:tgtEl>
                                        <p:attrNameLst>
                                          <p:attrName>ppt_y</p:attrName>
                                        </p:attrNameLst>
                                      </p:cBhvr>
                                      <p:tavLst>
                                        <p:tav tm="0">
                                          <p:val>
                                            <p:strVal val="ppt_y"/>
                                          </p:val>
                                        </p:tav>
                                        <p:tav tm="100000">
                                          <p:val>
                                            <p:strVal val="ppt_y+.1"/>
                                          </p:val>
                                        </p:tav>
                                      </p:tavLst>
                                    </p:anim>
                                    <p:set>
                                      <p:cBhvr>
                                        <p:cTn id="39" dur="1" fill="hold">
                                          <p:stCondLst>
                                            <p:cond delay="999"/>
                                          </p:stCondLst>
                                        </p:cTn>
                                        <p:tgtEl>
                                          <p:spTgt spid="8"/>
                                        </p:tgtEl>
                                        <p:attrNameLst>
                                          <p:attrName>style.visibility</p:attrName>
                                        </p:attrNameLst>
                                      </p:cBhvr>
                                      <p:to>
                                        <p:strVal val="hidden"/>
                                      </p:to>
                                    </p:set>
                                  </p:childTnLst>
                                </p:cTn>
                              </p:par>
                              <p:par>
                                <p:cTn id="40" presetID="42" presetClass="exit" presetSubtype="0" fill="hold" grpId="0" nodeType="withEffect">
                                  <p:stCondLst>
                                    <p:cond delay="0"/>
                                  </p:stCondLst>
                                  <p:childTnLst>
                                    <p:animEffect transition="out" filter="fade">
                                      <p:cBhvr>
                                        <p:cTn id="41" dur="1000"/>
                                        <p:tgtEl>
                                          <p:spTgt spid="9"/>
                                        </p:tgtEl>
                                      </p:cBhvr>
                                    </p:animEffect>
                                    <p:anim calcmode="lin" valueType="num">
                                      <p:cBhvr>
                                        <p:cTn id="42" dur="1000"/>
                                        <p:tgtEl>
                                          <p:spTgt spid="9"/>
                                        </p:tgtEl>
                                        <p:attrNameLst>
                                          <p:attrName>ppt_x</p:attrName>
                                        </p:attrNameLst>
                                      </p:cBhvr>
                                      <p:tavLst>
                                        <p:tav tm="0">
                                          <p:val>
                                            <p:strVal val="ppt_x"/>
                                          </p:val>
                                        </p:tav>
                                        <p:tav tm="100000">
                                          <p:val>
                                            <p:strVal val="ppt_x"/>
                                          </p:val>
                                        </p:tav>
                                      </p:tavLst>
                                    </p:anim>
                                    <p:anim calcmode="lin" valueType="num">
                                      <p:cBhvr>
                                        <p:cTn id="43" dur="1000"/>
                                        <p:tgtEl>
                                          <p:spTgt spid="9"/>
                                        </p:tgtEl>
                                        <p:attrNameLst>
                                          <p:attrName>ppt_y</p:attrName>
                                        </p:attrNameLst>
                                      </p:cBhvr>
                                      <p:tavLst>
                                        <p:tav tm="0">
                                          <p:val>
                                            <p:strVal val="ppt_y"/>
                                          </p:val>
                                        </p:tav>
                                        <p:tav tm="100000">
                                          <p:val>
                                            <p:strVal val="ppt_y+.1"/>
                                          </p:val>
                                        </p:tav>
                                      </p:tavLst>
                                    </p:anim>
                                    <p:set>
                                      <p:cBhvr>
                                        <p:cTn id="44" dur="1" fill="hold">
                                          <p:stCondLst>
                                            <p:cond delay="999"/>
                                          </p:stCondLst>
                                        </p:cTn>
                                        <p:tgtEl>
                                          <p:spTgt spid="9"/>
                                        </p:tgtEl>
                                        <p:attrNameLst>
                                          <p:attrName>style.visibility</p:attrName>
                                        </p:attrNameLst>
                                      </p:cBhvr>
                                      <p:to>
                                        <p:strVal val="hidden"/>
                                      </p:to>
                                    </p:set>
                                  </p:childTnLst>
                                </p:cTn>
                              </p:par>
                              <p:par>
                                <p:cTn id="45" presetID="42" presetClass="exit" presetSubtype="0" fill="hold" grpId="0" nodeType="withEffect">
                                  <p:stCondLst>
                                    <p:cond delay="0"/>
                                  </p:stCondLst>
                                  <p:childTnLst>
                                    <p:animEffect transition="out" filter="fade">
                                      <p:cBhvr>
                                        <p:cTn id="46" dur="1000"/>
                                        <p:tgtEl>
                                          <p:spTgt spid="10"/>
                                        </p:tgtEl>
                                      </p:cBhvr>
                                    </p:animEffect>
                                    <p:anim calcmode="lin" valueType="num">
                                      <p:cBhvr>
                                        <p:cTn id="47" dur="1000"/>
                                        <p:tgtEl>
                                          <p:spTgt spid="10"/>
                                        </p:tgtEl>
                                        <p:attrNameLst>
                                          <p:attrName>ppt_x</p:attrName>
                                        </p:attrNameLst>
                                      </p:cBhvr>
                                      <p:tavLst>
                                        <p:tav tm="0">
                                          <p:val>
                                            <p:strVal val="ppt_x"/>
                                          </p:val>
                                        </p:tav>
                                        <p:tav tm="100000">
                                          <p:val>
                                            <p:strVal val="ppt_x"/>
                                          </p:val>
                                        </p:tav>
                                      </p:tavLst>
                                    </p:anim>
                                    <p:anim calcmode="lin" valueType="num">
                                      <p:cBhvr>
                                        <p:cTn id="48" dur="1000"/>
                                        <p:tgtEl>
                                          <p:spTgt spid="10"/>
                                        </p:tgtEl>
                                        <p:attrNameLst>
                                          <p:attrName>ppt_y</p:attrName>
                                        </p:attrNameLst>
                                      </p:cBhvr>
                                      <p:tavLst>
                                        <p:tav tm="0">
                                          <p:val>
                                            <p:strVal val="ppt_y"/>
                                          </p:val>
                                        </p:tav>
                                        <p:tav tm="100000">
                                          <p:val>
                                            <p:strVal val="ppt_y+.1"/>
                                          </p:val>
                                        </p:tav>
                                      </p:tavLst>
                                    </p:anim>
                                    <p:set>
                                      <p:cBhvr>
                                        <p:cTn id="49" dur="1" fill="hold">
                                          <p:stCondLst>
                                            <p:cond delay="999"/>
                                          </p:stCondLst>
                                        </p:cTn>
                                        <p:tgtEl>
                                          <p:spTgt spid="10"/>
                                        </p:tgtEl>
                                        <p:attrNameLst>
                                          <p:attrName>style.visibility</p:attrName>
                                        </p:attrNameLst>
                                      </p:cBhvr>
                                      <p:to>
                                        <p:strVal val="hidden"/>
                                      </p:to>
                                    </p:set>
                                  </p:childTnLst>
                                </p:cTn>
                              </p:par>
                              <p:par>
                                <p:cTn id="50" presetID="42" presetClass="exit" presetSubtype="0" fill="hold" grpId="0" nodeType="withEffect">
                                  <p:stCondLst>
                                    <p:cond delay="0"/>
                                  </p:stCondLst>
                                  <p:childTnLst>
                                    <p:animEffect transition="out" filter="fade">
                                      <p:cBhvr>
                                        <p:cTn id="51" dur="1000"/>
                                        <p:tgtEl>
                                          <p:spTgt spid="11"/>
                                        </p:tgtEl>
                                      </p:cBhvr>
                                    </p:animEffect>
                                    <p:anim calcmode="lin" valueType="num">
                                      <p:cBhvr>
                                        <p:cTn id="52" dur="1000"/>
                                        <p:tgtEl>
                                          <p:spTgt spid="11"/>
                                        </p:tgtEl>
                                        <p:attrNameLst>
                                          <p:attrName>ppt_x</p:attrName>
                                        </p:attrNameLst>
                                      </p:cBhvr>
                                      <p:tavLst>
                                        <p:tav tm="0">
                                          <p:val>
                                            <p:strVal val="ppt_x"/>
                                          </p:val>
                                        </p:tav>
                                        <p:tav tm="100000">
                                          <p:val>
                                            <p:strVal val="ppt_x"/>
                                          </p:val>
                                        </p:tav>
                                      </p:tavLst>
                                    </p:anim>
                                    <p:anim calcmode="lin" valueType="num">
                                      <p:cBhvr>
                                        <p:cTn id="53" dur="1000"/>
                                        <p:tgtEl>
                                          <p:spTgt spid="11"/>
                                        </p:tgtEl>
                                        <p:attrNameLst>
                                          <p:attrName>ppt_y</p:attrName>
                                        </p:attrNameLst>
                                      </p:cBhvr>
                                      <p:tavLst>
                                        <p:tav tm="0">
                                          <p:val>
                                            <p:strVal val="ppt_y"/>
                                          </p:val>
                                        </p:tav>
                                        <p:tav tm="100000">
                                          <p:val>
                                            <p:strVal val="ppt_y+.1"/>
                                          </p:val>
                                        </p:tav>
                                      </p:tavLst>
                                    </p:anim>
                                    <p:set>
                                      <p:cBhvr>
                                        <p:cTn id="54" dur="1" fill="hold">
                                          <p:stCondLst>
                                            <p:cond delay="999"/>
                                          </p:stCondLst>
                                        </p:cTn>
                                        <p:tgtEl>
                                          <p:spTgt spid="11"/>
                                        </p:tgtEl>
                                        <p:attrNameLst>
                                          <p:attrName>style.visibility</p:attrName>
                                        </p:attrNameLst>
                                      </p:cBhvr>
                                      <p:to>
                                        <p:strVal val="hidden"/>
                                      </p:to>
                                    </p:set>
                                  </p:childTnLst>
                                </p:cTn>
                              </p:par>
                              <p:par>
                                <p:cTn id="55" presetID="42" presetClass="exit" presetSubtype="0" fill="hold" grpId="0" nodeType="withEffect">
                                  <p:stCondLst>
                                    <p:cond delay="0"/>
                                  </p:stCondLst>
                                  <p:childTnLst>
                                    <p:animEffect transition="out" filter="fade">
                                      <p:cBhvr>
                                        <p:cTn id="56" dur="1000"/>
                                        <p:tgtEl>
                                          <p:spTgt spid="12"/>
                                        </p:tgtEl>
                                      </p:cBhvr>
                                    </p:animEffect>
                                    <p:anim calcmode="lin" valueType="num">
                                      <p:cBhvr>
                                        <p:cTn id="57" dur="1000"/>
                                        <p:tgtEl>
                                          <p:spTgt spid="12"/>
                                        </p:tgtEl>
                                        <p:attrNameLst>
                                          <p:attrName>ppt_x</p:attrName>
                                        </p:attrNameLst>
                                      </p:cBhvr>
                                      <p:tavLst>
                                        <p:tav tm="0">
                                          <p:val>
                                            <p:strVal val="ppt_x"/>
                                          </p:val>
                                        </p:tav>
                                        <p:tav tm="100000">
                                          <p:val>
                                            <p:strVal val="ppt_x"/>
                                          </p:val>
                                        </p:tav>
                                      </p:tavLst>
                                    </p:anim>
                                    <p:anim calcmode="lin" valueType="num">
                                      <p:cBhvr>
                                        <p:cTn id="58" dur="1000"/>
                                        <p:tgtEl>
                                          <p:spTgt spid="12"/>
                                        </p:tgtEl>
                                        <p:attrNameLst>
                                          <p:attrName>ppt_y</p:attrName>
                                        </p:attrNameLst>
                                      </p:cBhvr>
                                      <p:tavLst>
                                        <p:tav tm="0">
                                          <p:val>
                                            <p:strVal val="ppt_y"/>
                                          </p:val>
                                        </p:tav>
                                        <p:tav tm="100000">
                                          <p:val>
                                            <p:strVal val="ppt_y+.1"/>
                                          </p:val>
                                        </p:tav>
                                      </p:tavLst>
                                    </p:anim>
                                    <p:set>
                                      <p:cBhvr>
                                        <p:cTn id="59" dur="1" fill="hold">
                                          <p:stCondLst>
                                            <p:cond delay="999"/>
                                          </p:stCondLst>
                                        </p:cTn>
                                        <p:tgtEl>
                                          <p:spTgt spid="12"/>
                                        </p:tgtEl>
                                        <p:attrNameLst>
                                          <p:attrName>style.visibility</p:attrName>
                                        </p:attrNameLst>
                                      </p:cBhvr>
                                      <p:to>
                                        <p:strVal val="hidden"/>
                                      </p:to>
                                    </p:set>
                                  </p:childTnLst>
                                </p:cTn>
                              </p:par>
                              <p:par>
                                <p:cTn id="60" presetID="42" presetClass="exit" presetSubtype="0" fill="hold" grpId="0" nodeType="withEffect">
                                  <p:stCondLst>
                                    <p:cond delay="0"/>
                                  </p:stCondLst>
                                  <p:childTnLst>
                                    <p:animEffect transition="out" filter="fade">
                                      <p:cBhvr>
                                        <p:cTn id="61" dur="1000"/>
                                        <p:tgtEl>
                                          <p:spTgt spid="13"/>
                                        </p:tgtEl>
                                      </p:cBhvr>
                                    </p:animEffect>
                                    <p:anim calcmode="lin" valueType="num">
                                      <p:cBhvr>
                                        <p:cTn id="62" dur="1000"/>
                                        <p:tgtEl>
                                          <p:spTgt spid="13"/>
                                        </p:tgtEl>
                                        <p:attrNameLst>
                                          <p:attrName>ppt_x</p:attrName>
                                        </p:attrNameLst>
                                      </p:cBhvr>
                                      <p:tavLst>
                                        <p:tav tm="0">
                                          <p:val>
                                            <p:strVal val="ppt_x"/>
                                          </p:val>
                                        </p:tav>
                                        <p:tav tm="100000">
                                          <p:val>
                                            <p:strVal val="ppt_x"/>
                                          </p:val>
                                        </p:tav>
                                      </p:tavLst>
                                    </p:anim>
                                    <p:anim calcmode="lin" valueType="num">
                                      <p:cBhvr>
                                        <p:cTn id="63" dur="1000"/>
                                        <p:tgtEl>
                                          <p:spTgt spid="13"/>
                                        </p:tgtEl>
                                        <p:attrNameLst>
                                          <p:attrName>ppt_y</p:attrName>
                                        </p:attrNameLst>
                                      </p:cBhvr>
                                      <p:tavLst>
                                        <p:tav tm="0">
                                          <p:val>
                                            <p:strVal val="ppt_y"/>
                                          </p:val>
                                        </p:tav>
                                        <p:tav tm="100000">
                                          <p:val>
                                            <p:strVal val="ppt_y+.1"/>
                                          </p:val>
                                        </p:tav>
                                      </p:tavLst>
                                    </p:anim>
                                    <p:set>
                                      <p:cBhvr>
                                        <p:cTn id="64" dur="1" fill="hold">
                                          <p:stCondLst>
                                            <p:cond delay="999"/>
                                          </p:stCondLst>
                                        </p:cTn>
                                        <p:tgtEl>
                                          <p:spTgt spid="13"/>
                                        </p:tgtEl>
                                        <p:attrNameLst>
                                          <p:attrName>style.visibility</p:attrName>
                                        </p:attrNameLst>
                                      </p:cBhvr>
                                      <p:to>
                                        <p:strVal val="hidden"/>
                                      </p:to>
                                    </p:set>
                                  </p:childTnLst>
                                </p:cTn>
                              </p:par>
                              <p:par>
                                <p:cTn id="65" presetID="42" presetClass="exit" presetSubtype="0" fill="hold" grpId="0" nodeType="withEffect">
                                  <p:stCondLst>
                                    <p:cond delay="0"/>
                                  </p:stCondLst>
                                  <p:childTnLst>
                                    <p:animEffect transition="out" filter="fade">
                                      <p:cBhvr>
                                        <p:cTn id="66" dur="1000"/>
                                        <p:tgtEl>
                                          <p:spTgt spid="14"/>
                                        </p:tgtEl>
                                      </p:cBhvr>
                                    </p:animEffect>
                                    <p:anim calcmode="lin" valueType="num">
                                      <p:cBhvr>
                                        <p:cTn id="67" dur="1000"/>
                                        <p:tgtEl>
                                          <p:spTgt spid="14"/>
                                        </p:tgtEl>
                                        <p:attrNameLst>
                                          <p:attrName>ppt_x</p:attrName>
                                        </p:attrNameLst>
                                      </p:cBhvr>
                                      <p:tavLst>
                                        <p:tav tm="0">
                                          <p:val>
                                            <p:strVal val="ppt_x"/>
                                          </p:val>
                                        </p:tav>
                                        <p:tav tm="100000">
                                          <p:val>
                                            <p:strVal val="ppt_x"/>
                                          </p:val>
                                        </p:tav>
                                      </p:tavLst>
                                    </p:anim>
                                    <p:anim calcmode="lin" valueType="num">
                                      <p:cBhvr>
                                        <p:cTn id="68" dur="1000"/>
                                        <p:tgtEl>
                                          <p:spTgt spid="14"/>
                                        </p:tgtEl>
                                        <p:attrNameLst>
                                          <p:attrName>ppt_y</p:attrName>
                                        </p:attrNameLst>
                                      </p:cBhvr>
                                      <p:tavLst>
                                        <p:tav tm="0">
                                          <p:val>
                                            <p:strVal val="ppt_y"/>
                                          </p:val>
                                        </p:tav>
                                        <p:tav tm="100000">
                                          <p:val>
                                            <p:strVal val="ppt_y+.1"/>
                                          </p:val>
                                        </p:tav>
                                      </p:tavLst>
                                    </p:anim>
                                    <p:set>
                                      <p:cBhvr>
                                        <p:cTn id="69" dur="1" fill="hold">
                                          <p:stCondLst>
                                            <p:cond delay="999"/>
                                          </p:stCondLst>
                                        </p:cTn>
                                        <p:tgtEl>
                                          <p:spTgt spid="14"/>
                                        </p:tgtEl>
                                        <p:attrNameLst>
                                          <p:attrName>style.visibility</p:attrName>
                                        </p:attrNameLst>
                                      </p:cBhvr>
                                      <p:to>
                                        <p:strVal val="hidden"/>
                                      </p:to>
                                    </p:set>
                                  </p:childTnLst>
                                </p:cTn>
                              </p:par>
                              <p:par>
                                <p:cTn id="70" presetID="42" presetClass="exit" presetSubtype="0" fill="hold" grpId="0" nodeType="withEffect">
                                  <p:stCondLst>
                                    <p:cond delay="0"/>
                                  </p:stCondLst>
                                  <p:childTnLst>
                                    <p:animEffect transition="out" filter="fade">
                                      <p:cBhvr>
                                        <p:cTn id="71" dur="1000"/>
                                        <p:tgtEl>
                                          <p:spTgt spid="15"/>
                                        </p:tgtEl>
                                      </p:cBhvr>
                                    </p:animEffect>
                                    <p:anim calcmode="lin" valueType="num">
                                      <p:cBhvr>
                                        <p:cTn id="72" dur="1000"/>
                                        <p:tgtEl>
                                          <p:spTgt spid="15"/>
                                        </p:tgtEl>
                                        <p:attrNameLst>
                                          <p:attrName>ppt_x</p:attrName>
                                        </p:attrNameLst>
                                      </p:cBhvr>
                                      <p:tavLst>
                                        <p:tav tm="0">
                                          <p:val>
                                            <p:strVal val="ppt_x"/>
                                          </p:val>
                                        </p:tav>
                                        <p:tav tm="100000">
                                          <p:val>
                                            <p:strVal val="ppt_x"/>
                                          </p:val>
                                        </p:tav>
                                      </p:tavLst>
                                    </p:anim>
                                    <p:anim calcmode="lin" valueType="num">
                                      <p:cBhvr>
                                        <p:cTn id="73" dur="1000"/>
                                        <p:tgtEl>
                                          <p:spTgt spid="15"/>
                                        </p:tgtEl>
                                        <p:attrNameLst>
                                          <p:attrName>ppt_y</p:attrName>
                                        </p:attrNameLst>
                                      </p:cBhvr>
                                      <p:tavLst>
                                        <p:tav tm="0">
                                          <p:val>
                                            <p:strVal val="ppt_y"/>
                                          </p:val>
                                        </p:tav>
                                        <p:tav tm="100000">
                                          <p:val>
                                            <p:strVal val="ppt_y+.1"/>
                                          </p:val>
                                        </p:tav>
                                      </p:tavLst>
                                    </p:anim>
                                    <p:set>
                                      <p:cBhvr>
                                        <p:cTn id="74" dur="1" fill="hold">
                                          <p:stCondLst>
                                            <p:cond delay="999"/>
                                          </p:stCondLst>
                                        </p:cTn>
                                        <p:tgtEl>
                                          <p:spTgt spid="15"/>
                                        </p:tgtEl>
                                        <p:attrNameLst>
                                          <p:attrName>style.visibility</p:attrName>
                                        </p:attrNameLst>
                                      </p:cBhvr>
                                      <p:to>
                                        <p:strVal val="hidden"/>
                                      </p:to>
                                    </p:set>
                                  </p:childTnLst>
                                </p:cTn>
                              </p:par>
                              <p:par>
                                <p:cTn id="75" presetID="42" presetClass="exit" presetSubtype="0" fill="hold" grpId="0" nodeType="withEffect">
                                  <p:stCondLst>
                                    <p:cond delay="0"/>
                                  </p:stCondLst>
                                  <p:childTnLst>
                                    <p:animEffect transition="out" filter="fade">
                                      <p:cBhvr>
                                        <p:cTn id="76" dur="1000"/>
                                        <p:tgtEl>
                                          <p:spTgt spid="16"/>
                                        </p:tgtEl>
                                      </p:cBhvr>
                                    </p:animEffect>
                                    <p:anim calcmode="lin" valueType="num">
                                      <p:cBhvr>
                                        <p:cTn id="77" dur="1000"/>
                                        <p:tgtEl>
                                          <p:spTgt spid="16"/>
                                        </p:tgtEl>
                                        <p:attrNameLst>
                                          <p:attrName>ppt_x</p:attrName>
                                        </p:attrNameLst>
                                      </p:cBhvr>
                                      <p:tavLst>
                                        <p:tav tm="0">
                                          <p:val>
                                            <p:strVal val="ppt_x"/>
                                          </p:val>
                                        </p:tav>
                                        <p:tav tm="100000">
                                          <p:val>
                                            <p:strVal val="ppt_x"/>
                                          </p:val>
                                        </p:tav>
                                      </p:tavLst>
                                    </p:anim>
                                    <p:anim calcmode="lin" valueType="num">
                                      <p:cBhvr>
                                        <p:cTn id="78" dur="1000"/>
                                        <p:tgtEl>
                                          <p:spTgt spid="16"/>
                                        </p:tgtEl>
                                        <p:attrNameLst>
                                          <p:attrName>ppt_y</p:attrName>
                                        </p:attrNameLst>
                                      </p:cBhvr>
                                      <p:tavLst>
                                        <p:tav tm="0">
                                          <p:val>
                                            <p:strVal val="ppt_y"/>
                                          </p:val>
                                        </p:tav>
                                        <p:tav tm="100000">
                                          <p:val>
                                            <p:strVal val="ppt_y+.1"/>
                                          </p:val>
                                        </p:tav>
                                      </p:tavLst>
                                    </p:anim>
                                    <p:set>
                                      <p:cBhvr>
                                        <p:cTn id="79" dur="1" fill="hold">
                                          <p:stCondLst>
                                            <p:cond delay="999"/>
                                          </p:stCondLst>
                                        </p:cTn>
                                        <p:tgtEl>
                                          <p:spTgt spid="16"/>
                                        </p:tgtEl>
                                        <p:attrNameLst>
                                          <p:attrName>style.visibility</p:attrName>
                                        </p:attrNameLst>
                                      </p:cBhvr>
                                      <p:to>
                                        <p:strVal val="hidden"/>
                                      </p:to>
                                    </p:set>
                                  </p:childTnLst>
                                </p:cTn>
                              </p:par>
                              <p:par>
                                <p:cTn id="80" presetID="42" presetClass="exit" presetSubtype="0" fill="hold" grpId="0" nodeType="withEffect">
                                  <p:stCondLst>
                                    <p:cond delay="0"/>
                                  </p:stCondLst>
                                  <p:childTnLst>
                                    <p:animEffect transition="out" filter="fade">
                                      <p:cBhvr>
                                        <p:cTn id="81" dur="1000"/>
                                        <p:tgtEl>
                                          <p:spTgt spid="17"/>
                                        </p:tgtEl>
                                      </p:cBhvr>
                                    </p:animEffect>
                                    <p:anim calcmode="lin" valueType="num">
                                      <p:cBhvr>
                                        <p:cTn id="82" dur="1000"/>
                                        <p:tgtEl>
                                          <p:spTgt spid="17"/>
                                        </p:tgtEl>
                                        <p:attrNameLst>
                                          <p:attrName>ppt_x</p:attrName>
                                        </p:attrNameLst>
                                      </p:cBhvr>
                                      <p:tavLst>
                                        <p:tav tm="0">
                                          <p:val>
                                            <p:strVal val="ppt_x"/>
                                          </p:val>
                                        </p:tav>
                                        <p:tav tm="100000">
                                          <p:val>
                                            <p:strVal val="ppt_x"/>
                                          </p:val>
                                        </p:tav>
                                      </p:tavLst>
                                    </p:anim>
                                    <p:anim calcmode="lin" valueType="num">
                                      <p:cBhvr>
                                        <p:cTn id="83" dur="1000"/>
                                        <p:tgtEl>
                                          <p:spTgt spid="17"/>
                                        </p:tgtEl>
                                        <p:attrNameLst>
                                          <p:attrName>ppt_y</p:attrName>
                                        </p:attrNameLst>
                                      </p:cBhvr>
                                      <p:tavLst>
                                        <p:tav tm="0">
                                          <p:val>
                                            <p:strVal val="ppt_y"/>
                                          </p:val>
                                        </p:tav>
                                        <p:tav tm="100000">
                                          <p:val>
                                            <p:strVal val="ppt_y+.1"/>
                                          </p:val>
                                        </p:tav>
                                      </p:tavLst>
                                    </p:anim>
                                    <p:set>
                                      <p:cBhvr>
                                        <p:cTn id="84" dur="1" fill="hold">
                                          <p:stCondLst>
                                            <p:cond delay="999"/>
                                          </p:stCondLst>
                                        </p:cTn>
                                        <p:tgtEl>
                                          <p:spTgt spid="17"/>
                                        </p:tgtEl>
                                        <p:attrNameLst>
                                          <p:attrName>style.visibility</p:attrName>
                                        </p:attrNameLst>
                                      </p:cBhvr>
                                      <p:to>
                                        <p:strVal val="hidden"/>
                                      </p:to>
                                    </p:set>
                                  </p:childTnLst>
                                </p:cTn>
                              </p:par>
                              <p:par>
                                <p:cTn id="85" presetID="42" presetClass="exit" presetSubtype="0" fill="hold" grpId="0" nodeType="withEffect">
                                  <p:stCondLst>
                                    <p:cond delay="0"/>
                                  </p:stCondLst>
                                  <p:childTnLst>
                                    <p:animEffect transition="out" filter="fade">
                                      <p:cBhvr>
                                        <p:cTn id="86" dur="1000"/>
                                        <p:tgtEl>
                                          <p:spTgt spid="18"/>
                                        </p:tgtEl>
                                      </p:cBhvr>
                                    </p:animEffect>
                                    <p:anim calcmode="lin" valueType="num">
                                      <p:cBhvr>
                                        <p:cTn id="87" dur="1000"/>
                                        <p:tgtEl>
                                          <p:spTgt spid="18"/>
                                        </p:tgtEl>
                                        <p:attrNameLst>
                                          <p:attrName>ppt_x</p:attrName>
                                        </p:attrNameLst>
                                      </p:cBhvr>
                                      <p:tavLst>
                                        <p:tav tm="0">
                                          <p:val>
                                            <p:strVal val="ppt_x"/>
                                          </p:val>
                                        </p:tav>
                                        <p:tav tm="100000">
                                          <p:val>
                                            <p:strVal val="ppt_x"/>
                                          </p:val>
                                        </p:tav>
                                      </p:tavLst>
                                    </p:anim>
                                    <p:anim calcmode="lin" valueType="num">
                                      <p:cBhvr>
                                        <p:cTn id="88" dur="1000"/>
                                        <p:tgtEl>
                                          <p:spTgt spid="18"/>
                                        </p:tgtEl>
                                        <p:attrNameLst>
                                          <p:attrName>ppt_y</p:attrName>
                                        </p:attrNameLst>
                                      </p:cBhvr>
                                      <p:tavLst>
                                        <p:tav tm="0">
                                          <p:val>
                                            <p:strVal val="ppt_y"/>
                                          </p:val>
                                        </p:tav>
                                        <p:tav tm="100000">
                                          <p:val>
                                            <p:strVal val="ppt_y+.1"/>
                                          </p:val>
                                        </p:tav>
                                      </p:tavLst>
                                    </p:anim>
                                    <p:set>
                                      <p:cBhvr>
                                        <p:cTn id="89" dur="1" fill="hold">
                                          <p:stCondLst>
                                            <p:cond delay="999"/>
                                          </p:stCondLst>
                                        </p:cTn>
                                        <p:tgtEl>
                                          <p:spTgt spid="18"/>
                                        </p:tgtEl>
                                        <p:attrNameLst>
                                          <p:attrName>style.visibility</p:attrName>
                                        </p:attrNameLst>
                                      </p:cBhvr>
                                      <p:to>
                                        <p:strVal val="hidden"/>
                                      </p:to>
                                    </p:set>
                                  </p:childTnLst>
                                </p:cTn>
                              </p:par>
                              <p:par>
                                <p:cTn id="90" presetID="42" presetClass="exit" presetSubtype="0" fill="hold" grpId="0" nodeType="withEffect">
                                  <p:stCondLst>
                                    <p:cond delay="0"/>
                                  </p:stCondLst>
                                  <p:childTnLst>
                                    <p:animEffect transition="out" filter="fade">
                                      <p:cBhvr>
                                        <p:cTn id="91" dur="1000"/>
                                        <p:tgtEl>
                                          <p:spTgt spid="19"/>
                                        </p:tgtEl>
                                      </p:cBhvr>
                                    </p:animEffect>
                                    <p:anim calcmode="lin" valueType="num">
                                      <p:cBhvr>
                                        <p:cTn id="92" dur="1000"/>
                                        <p:tgtEl>
                                          <p:spTgt spid="19"/>
                                        </p:tgtEl>
                                        <p:attrNameLst>
                                          <p:attrName>ppt_x</p:attrName>
                                        </p:attrNameLst>
                                      </p:cBhvr>
                                      <p:tavLst>
                                        <p:tav tm="0">
                                          <p:val>
                                            <p:strVal val="ppt_x"/>
                                          </p:val>
                                        </p:tav>
                                        <p:tav tm="100000">
                                          <p:val>
                                            <p:strVal val="ppt_x"/>
                                          </p:val>
                                        </p:tav>
                                      </p:tavLst>
                                    </p:anim>
                                    <p:anim calcmode="lin" valueType="num">
                                      <p:cBhvr>
                                        <p:cTn id="93" dur="1000"/>
                                        <p:tgtEl>
                                          <p:spTgt spid="19"/>
                                        </p:tgtEl>
                                        <p:attrNameLst>
                                          <p:attrName>ppt_y</p:attrName>
                                        </p:attrNameLst>
                                      </p:cBhvr>
                                      <p:tavLst>
                                        <p:tav tm="0">
                                          <p:val>
                                            <p:strVal val="ppt_y"/>
                                          </p:val>
                                        </p:tav>
                                        <p:tav tm="100000">
                                          <p:val>
                                            <p:strVal val="ppt_y+.1"/>
                                          </p:val>
                                        </p:tav>
                                      </p:tavLst>
                                    </p:anim>
                                    <p:set>
                                      <p:cBhvr>
                                        <p:cTn id="94" dur="1" fill="hold">
                                          <p:stCondLst>
                                            <p:cond delay="999"/>
                                          </p:stCondLst>
                                        </p:cTn>
                                        <p:tgtEl>
                                          <p:spTgt spid="19"/>
                                        </p:tgtEl>
                                        <p:attrNameLst>
                                          <p:attrName>style.visibility</p:attrName>
                                        </p:attrNameLst>
                                      </p:cBhvr>
                                      <p:to>
                                        <p:strVal val="hidden"/>
                                      </p:to>
                                    </p:set>
                                  </p:childTnLst>
                                </p:cTn>
                              </p:par>
                              <p:par>
                                <p:cTn id="95" presetID="42" presetClass="exit" presetSubtype="0" fill="hold" grpId="0" nodeType="withEffect">
                                  <p:stCondLst>
                                    <p:cond delay="0"/>
                                  </p:stCondLst>
                                  <p:childTnLst>
                                    <p:animEffect transition="out" filter="fade">
                                      <p:cBhvr>
                                        <p:cTn id="96" dur="1000"/>
                                        <p:tgtEl>
                                          <p:spTgt spid="20"/>
                                        </p:tgtEl>
                                      </p:cBhvr>
                                    </p:animEffect>
                                    <p:anim calcmode="lin" valueType="num">
                                      <p:cBhvr>
                                        <p:cTn id="97" dur="1000"/>
                                        <p:tgtEl>
                                          <p:spTgt spid="20"/>
                                        </p:tgtEl>
                                        <p:attrNameLst>
                                          <p:attrName>ppt_x</p:attrName>
                                        </p:attrNameLst>
                                      </p:cBhvr>
                                      <p:tavLst>
                                        <p:tav tm="0">
                                          <p:val>
                                            <p:strVal val="ppt_x"/>
                                          </p:val>
                                        </p:tav>
                                        <p:tav tm="100000">
                                          <p:val>
                                            <p:strVal val="ppt_x"/>
                                          </p:val>
                                        </p:tav>
                                      </p:tavLst>
                                    </p:anim>
                                    <p:anim calcmode="lin" valueType="num">
                                      <p:cBhvr>
                                        <p:cTn id="98" dur="1000"/>
                                        <p:tgtEl>
                                          <p:spTgt spid="20"/>
                                        </p:tgtEl>
                                        <p:attrNameLst>
                                          <p:attrName>ppt_y</p:attrName>
                                        </p:attrNameLst>
                                      </p:cBhvr>
                                      <p:tavLst>
                                        <p:tav tm="0">
                                          <p:val>
                                            <p:strVal val="ppt_y"/>
                                          </p:val>
                                        </p:tav>
                                        <p:tav tm="100000">
                                          <p:val>
                                            <p:strVal val="ppt_y+.1"/>
                                          </p:val>
                                        </p:tav>
                                      </p:tavLst>
                                    </p:anim>
                                    <p:set>
                                      <p:cBhvr>
                                        <p:cTn id="99" dur="1" fill="hold">
                                          <p:stCondLst>
                                            <p:cond delay="999"/>
                                          </p:stCondLst>
                                        </p:cTn>
                                        <p:tgtEl>
                                          <p:spTgt spid="20"/>
                                        </p:tgtEl>
                                        <p:attrNameLst>
                                          <p:attrName>style.visibility</p:attrName>
                                        </p:attrNameLst>
                                      </p:cBhvr>
                                      <p:to>
                                        <p:strVal val="hidden"/>
                                      </p:to>
                                    </p:set>
                                  </p:childTnLst>
                                </p:cTn>
                              </p:par>
                              <p:par>
                                <p:cTn id="100" presetID="42" presetClass="exit" presetSubtype="0" fill="hold" grpId="0" nodeType="withEffect">
                                  <p:stCondLst>
                                    <p:cond delay="0"/>
                                  </p:stCondLst>
                                  <p:childTnLst>
                                    <p:animEffect transition="out" filter="fade">
                                      <p:cBhvr>
                                        <p:cTn id="101" dur="1000"/>
                                        <p:tgtEl>
                                          <p:spTgt spid="21"/>
                                        </p:tgtEl>
                                      </p:cBhvr>
                                    </p:animEffect>
                                    <p:anim calcmode="lin" valueType="num">
                                      <p:cBhvr>
                                        <p:cTn id="102" dur="1000"/>
                                        <p:tgtEl>
                                          <p:spTgt spid="21"/>
                                        </p:tgtEl>
                                        <p:attrNameLst>
                                          <p:attrName>ppt_x</p:attrName>
                                        </p:attrNameLst>
                                      </p:cBhvr>
                                      <p:tavLst>
                                        <p:tav tm="0">
                                          <p:val>
                                            <p:strVal val="ppt_x"/>
                                          </p:val>
                                        </p:tav>
                                        <p:tav tm="100000">
                                          <p:val>
                                            <p:strVal val="ppt_x"/>
                                          </p:val>
                                        </p:tav>
                                      </p:tavLst>
                                    </p:anim>
                                    <p:anim calcmode="lin" valueType="num">
                                      <p:cBhvr>
                                        <p:cTn id="103" dur="1000"/>
                                        <p:tgtEl>
                                          <p:spTgt spid="21"/>
                                        </p:tgtEl>
                                        <p:attrNameLst>
                                          <p:attrName>ppt_y</p:attrName>
                                        </p:attrNameLst>
                                      </p:cBhvr>
                                      <p:tavLst>
                                        <p:tav tm="0">
                                          <p:val>
                                            <p:strVal val="ppt_y"/>
                                          </p:val>
                                        </p:tav>
                                        <p:tav tm="100000">
                                          <p:val>
                                            <p:strVal val="ppt_y+.1"/>
                                          </p:val>
                                        </p:tav>
                                      </p:tavLst>
                                    </p:anim>
                                    <p:set>
                                      <p:cBhvr>
                                        <p:cTn id="104" dur="1" fill="hold">
                                          <p:stCondLst>
                                            <p:cond delay="999"/>
                                          </p:stCondLst>
                                        </p:cTn>
                                        <p:tgtEl>
                                          <p:spTgt spid="21"/>
                                        </p:tgtEl>
                                        <p:attrNameLst>
                                          <p:attrName>style.visibility</p:attrName>
                                        </p:attrNameLst>
                                      </p:cBhvr>
                                      <p:to>
                                        <p:strVal val="hidden"/>
                                      </p:to>
                                    </p:set>
                                  </p:childTnLst>
                                </p:cTn>
                              </p:par>
                              <p:par>
                                <p:cTn id="105" presetID="42" presetClass="exit" presetSubtype="0" fill="hold" grpId="0" nodeType="withEffect">
                                  <p:stCondLst>
                                    <p:cond delay="0"/>
                                  </p:stCondLst>
                                  <p:childTnLst>
                                    <p:animEffect transition="out" filter="fade">
                                      <p:cBhvr>
                                        <p:cTn id="106" dur="1000"/>
                                        <p:tgtEl>
                                          <p:spTgt spid="22"/>
                                        </p:tgtEl>
                                      </p:cBhvr>
                                    </p:animEffect>
                                    <p:anim calcmode="lin" valueType="num">
                                      <p:cBhvr>
                                        <p:cTn id="107" dur="1000"/>
                                        <p:tgtEl>
                                          <p:spTgt spid="22"/>
                                        </p:tgtEl>
                                        <p:attrNameLst>
                                          <p:attrName>ppt_x</p:attrName>
                                        </p:attrNameLst>
                                      </p:cBhvr>
                                      <p:tavLst>
                                        <p:tav tm="0">
                                          <p:val>
                                            <p:strVal val="ppt_x"/>
                                          </p:val>
                                        </p:tav>
                                        <p:tav tm="100000">
                                          <p:val>
                                            <p:strVal val="ppt_x"/>
                                          </p:val>
                                        </p:tav>
                                      </p:tavLst>
                                    </p:anim>
                                    <p:anim calcmode="lin" valueType="num">
                                      <p:cBhvr>
                                        <p:cTn id="108" dur="1000"/>
                                        <p:tgtEl>
                                          <p:spTgt spid="22"/>
                                        </p:tgtEl>
                                        <p:attrNameLst>
                                          <p:attrName>ppt_y</p:attrName>
                                        </p:attrNameLst>
                                      </p:cBhvr>
                                      <p:tavLst>
                                        <p:tav tm="0">
                                          <p:val>
                                            <p:strVal val="ppt_y"/>
                                          </p:val>
                                        </p:tav>
                                        <p:tav tm="100000">
                                          <p:val>
                                            <p:strVal val="ppt_y+.1"/>
                                          </p:val>
                                        </p:tav>
                                      </p:tavLst>
                                    </p:anim>
                                    <p:set>
                                      <p:cBhvr>
                                        <p:cTn id="109" dur="1" fill="hold">
                                          <p:stCondLst>
                                            <p:cond delay="999"/>
                                          </p:stCondLst>
                                        </p:cTn>
                                        <p:tgtEl>
                                          <p:spTgt spid="22"/>
                                        </p:tgtEl>
                                        <p:attrNameLst>
                                          <p:attrName>style.visibility</p:attrName>
                                        </p:attrNameLst>
                                      </p:cBhvr>
                                      <p:to>
                                        <p:strVal val="hidden"/>
                                      </p:to>
                                    </p:set>
                                  </p:childTnLst>
                                </p:cTn>
                              </p:par>
                              <p:par>
                                <p:cTn id="110" presetID="42" presetClass="exit" presetSubtype="0" fill="hold" grpId="0" nodeType="withEffect">
                                  <p:stCondLst>
                                    <p:cond delay="0"/>
                                  </p:stCondLst>
                                  <p:childTnLst>
                                    <p:animEffect transition="out" filter="fade">
                                      <p:cBhvr>
                                        <p:cTn id="111" dur="1000"/>
                                        <p:tgtEl>
                                          <p:spTgt spid="23"/>
                                        </p:tgtEl>
                                      </p:cBhvr>
                                    </p:animEffect>
                                    <p:anim calcmode="lin" valueType="num">
                                      <p:cBhvr>
                                        <p:cTn id="112" dur="1000"/>
                                        <p:tgtEl>
                                          <p:spTgt spid="23"/>
                                        </p:tgtEl>
                                        <p:attrNameLst>
                                          <p:attrName>ppt_x</p:attrName>
                                        </p:attrNameLst>
                                      </p:cBhvr>
                                      <p:tavLst>
                                        <p:tav tm="0">
                                          <p:val>
                                            <p:strVal val="ppt_x"/>
                                          </p:val>
                                        </p:tav>
                                        <p:tav tm="100000">
                                          <p:val>
                                            <p:strVal val="ppt_x"/>
                                          </p:val>
                                        </p:tav>
                                      </p:tavLst>
                                    </p:anim>
                                    <p:anim calcmode="lin" valueType="num">
                                      <p:cBhvr>
                                        <p:cTn id="113" dur="1000"/>
                                        <p:tgtEl>
                                          <p:spTgt spid="23"/>
                                        </p:tgtEl>
                                        <p:attrNameLst>
                                          <p:attrName>ppt_y</p:attrName>
                                        </p:attrNameLst>
                                      </p:cBhvr>
                                      <p:tavLst>
                                        <p:tav tm="0">
                                          <p:val>
                                            <p:strVal val="ppt_y"/>
                                          </p:val>
                                        </p:tav>
                                        <p:tav tm="100000">
                                          <p:val>
                                            <p:strVal val="ppt_y+.1"/>
                                          </p:val>
                                        </p:tav>
                                      </p:tavLst>
                                    </p:anim>
                                    <p:set>
                                      <p:cBhvr>
                                        <p:cTn id="114" dur="1" fill="hold">
                                          <p:stCondLst>
                                            <p:cond delay="999"/>
                                          </p:stCondLst>
                                        </p:cTn>
                                        <p:tgtEl>
                                          <p:spTgt spid="23"/>
                                        </p:tgtEl>
                                        <p:attrNameLst>
                                          <p:attrName>style.visibility</p:attrName>
                                        </p:attrNameLst>
                                      </p:cBhvr>
                                      <p:to>
                                        <p:strVal val="hidden"/>
                                      </p:to>
                                    </p:set>
                                  </p:childTnLst>
                                </p:cTn>
                              </p:par>
                              <p:par>
                                <p:cTn id="115" presetID="42" presetClass="exit" presetSubtype="0" fill="hold" grpId="0" nodeType="withEffect">
                                  <p:stCondLst>
                                    <p:cond delay="0"/>
                                  </p:stCondLst>
                                  <p:childTnLst>
                                    <p:animEffect transition="out" filter="fade">
                                      <p:cBhvr>
                                        <p:cTn id="116" dur="1000"/>
                                        <p:tgtEl>
                                          <p:spTgt spid="24"/>
                                        </p:tgtEl>
                                      </p:cBhvr>
                                    </p:animEffect>
                                    <p:anim calcmode="lin" valueType="num">
                                      <p:cBhvr>
                                        <p:cTn id="117" dur="1000"/>
                                        <p:tgtEl>
                                          <p:spTgt spid="24"/>
                                        </p:tgtEl>
                                        <p:attrNameLst>
                                          <p:attrName>ppt_x</p:attrName>
                                        </p:attrNameLst>
                                      </p:cBhvr>
                                      <p:tavLst>
                                        <p:tav tm="0">
                                          <p:val>
                                            <p:strVal val="ppt_x"/>
                                          </p:val>
                                        </p:tav>
                                        <p:tav tm="100000">
                                          <p:val>
                                            <p:strVal val="ppt_x"/>
                                          </p:val>
                                        </p:tav>
                                      </p:tavLst>
                                    </p:anim>
                                    <p:anim calcmode="lin" valueType="num">
                                      <p:cBhvr>
                                        <p:cTn id="118" dur="1000"/>
                                        <p:tgtEl>
                                          <p:spTgt spid="24"/>
                                        </p:tgtEl>
                                        <p:attrNameLst>
                                          <p:attrName>ppt_y</p:attrName>
                                        </p:attrNameLst>
                                      </p:cBhvr>
                                      <p:tavLst>
                                        <p:tav tm="0">
                                          <p:val>
                                            <p:strVal val="ppt_y"/>
                                          </p:val>
                                        </p:tav>
                                        <p:tav tm="100000">
                                          <p:val>
                                            <p:strVal val="ppt_y+.1"/>
                                          </p:val>
                                        </p:tav>
                                      </p:tavLst>
                                    </p:anim>
                                    <p:set>
                                      <p:cBhvr>
                                        <p:cTn id="119" dur="1" fill="hold">
                                          <p:stCondLst>
                                            <p:cond delay="999"/>
                                          </p:stCondLst>
                                        </p:cTn>
                                        <p:tgtEl>
                                          <p:spTgt spid="24"/>
                                        </p:tgtEl>
                                        <p:attrNameLst>
                                          <p:attrName>style.visibility</p:attrName>
                                        </p:attrNameLst>
                                      </p:cBhvr>
                                      <p:to>
                                        <p:strVal val="hidden"/>
                                      </p:to>
                                    </p:set>
                                  </p:childTnLst>
                                </p:cTn>
                              </p:par>
                              <p:par>
                                <p:cTn id="120" presetID="42" presetClass="exit" presetSubtype="0" fill="hold" grpId="0" nodeType="withEffect">
                                  <p:stCondLst>
                                    <p:cond delay="0"/>
                                  </p:stCondLst>
                                  <p:childTnLst>
                                    <p:animEffect transition="out" filter="fade">
                                      <p:cBhvr>
                                        <p:cTn id="121" dur="1000"/>
                                        <p:tgtEl>
                                          <p:spTgt spid="26"/>
                                        </p:tgtEl>
                                      </p:cBhvr>
                                    </p:animEffect>
                                    <p:anim calcmode="lin" valueType="num">
                                      <p:cBhvr>
                                        <p:cTn id="122" dur="1000"/>
                                        <p:tgtEl>
                                          <p:spTgt spid="26"/>
                                        </p:tgtEl>
                                        <p:attrNameLst>
                                          <p:attrName>ppt_x</p:attrName>
                                        </p:attrNameLst>
                                      </p:cBhvr>
                                      <p:tavLst>
                                        <p:tav tm="0">
                                          <p:val>
                                            <p:strVal val="ppt_x"/>
                                          </p:val>
                                        </p:tav>
                                        <p:tav tm="100000">
                                          <p:val>
                                            <p:strVal val="ppt_x"/>
                                          </p:val>
                                        </p:tav>
                                      </p:tavLst>
                                    </p:anim>
                                    <p:anim calcmode="lin" valueType="num">
                                      <p:cBhvr>
                                        <p:cTn id="123" dur="1000"/>
                                        <p:tgtEl>
                                          <p:spTgt spid="26"/>
                                        </p:tgtEl>
                                        <p:attrNameLst>
                                          <p:attrName>ppt_y</p:attrName>
                                        </p:attrNameLst>
                                      </p:cBhvr>
                                      <p:tavLst>
                                        <p:tav tm="0">
                                          <p:val>
                                            <p:strVal val="ppt_y"/>
                                          </p:val>
                                        </p:tav>
                                        <p:tav tm="100000">
                                          <p:val>
                                            <p:strVal val="ppt_y+.1"/>
                                          </p:val>
                                        </p:tav>
                                      </p:tavLst>
                                    </p:anim>
                                    <p:set>
                                      <p:cBhvr>
                                        <p:cTn id="124" dur="1" fill="hold">
                                          <p:stCondLst>
                                            <p:cond delay="999"/>
                                          </p:stCondLst>
                                        </p:cTn>
                                        <p:tgtEl>
                                          <p:spTgt spid="26"/>
                                        </p:tgtEl>
                                        <p:attrNameLst>
                                          <p:attrName>style.visibility</p:attrName>
                                        </p:attrNameLst>
                                      </p:cBhvr>
                                      <p:to>
                                        <p:strVal val="hidden"/>
                                      </p:to>
                                    </p:set>
                                  </p:childTnLst>
                                </p:cTn>
                              </p:par>
                              <p:par>
                                <p:cTn id="125" presetID="42" presetClass="exit" presetSubtype="0" fill="hold" grpId="0" nodeType="withEffect">
                                  <p:stCondLst>
                                    <p:cond delay="0"/>
                                  </p:stCondLst>
                                  <p:childTnLst>
                                    <p:animEffect transition="out" filter="fade">
                                      <p:cBhvr>
                                        <p:cTn id="126" dur="1000"/>
                                        <p:tgtEl>
                                          <p:spTgt spid="27"/>
                                        </p:tgtEl>
                                      </p:cBhvr>
                                    </p:animEffect>
                                    <p:anim calcmode="lin" valueType="num">
                                      <p:cBhvr>
                                        <p:cTn id="127" dur="1000"/>
                                        <p:tgtEl>
                                          <p:spTgt spid="27"/>
                                        </p:tgtEl>
                                        <p:attrNameLst>
                                          <p:attrName>ppt_x</p:attrName>
                                        </p:attrNameLst>
                                      </p:cBhvr>
                                      <p:tavLst>
                                        <p:tav tm="0">
                                          <p:val>
                                            <p:strVal val="ppt_x"/>
                                          </p:val>
                                        </p:tav>
                                        <p:tav tm="100000">
                                          <p:val>
                                            <p:strVal val="ppt_x"/>
                                          </p:val>
                                        </p:tav>
                                      </p:tavLst>
                                    </p:anim>
                                    <p:anim calcmode="lin" valueType="num">
                                      <p:cBhvr>
                                        <p:cTn id="128" dur="1000"/>
                                        <p:tgtEl>
                                          <p:spTgt spid="27"/>
                                        </p:tgtEl>
                                        <p:attrNameLst>
                                          <p:attrName>ppt_y</p:attrName>
                                        </p:attrNameLst>
                                      </p:cBhvr>
                                      <p:tavLst>
                                        <p:tav tm="0">
                                          <p:val>
                                            <p:strVal val="ppt_y"/>
                                          </p:val>
                                        </p:tav>
                                        <p:tav tm="100000">
                                          <p:val>
                                            <p:strVal val="ppt_y+.1"/>
                                          </p:val>
                                        </p:tav>
                                      </p:tavLst>
                                    </p:anim>
                                    <p:set>
                                      <p:cBhvr>
                                        <p:cTn id="129" dur="1" fill="hold">
                                          <p:stCondLst>
                                            <p:cond delay="999"/>
                                          </p:stCondLst>
                                        </p:cTn>
                                        <p:tgtEl>
                                          <p:spTgt spid="27"/>
                                        </p:tgtEl>
                                        <p:attrNameLst>
                                          <p:attrName>style.visibility</p:attrName>
                                        </p:attrNameLst>
                                      </p:cBhvr>
                                      <p:to>
                                        <p:strVal val="hidden"/>
                                      </p:to>
                                    </p:set>
                                  </p:childTnLst>
                                </p:cTn>
                              </p:par>
                              <p:par>
                                <p:cTn id="130" presetID="42" presetClass="exit" presetSubtype="0" fill="hold" grpId="0" nodeType="withEffect">
                                  <p:stCondLst>
                                    <p:cond delay="0"/>
                                  </p:stCondLst>
                                  <p:childTnLst>
                                    <p:animEffect transition="out" filter="fade">
                                      <p:cBhvr>
                                        <p:cTn id="131" dur="1000"/>
                                        <p:tgtEl>
                                          <p:spTgt spid="28"/>
                                        </p:tgtEl>
                                      </p:cBhvr>
                                    </p:animEffect>
                                    <p:anim calcmode="lin" valueType="num">
                                      <p:cBhvr>
                                        <p:cTn id="132" dur="1000"/>
                                        <p:tgtEl>
                                          <p:spTgt spid="28"/>
                                        </p:tgtEl>
                                        <p:attrNameLst>
                                          <p:attrName>ppt_x</p:attrName>
                                        </p:attrNameLst>
                                      </p:cBhvr>
                                      <p:tavLst>
                                        <p:tav tm="0">
                                          <p:val>
                                            <p:strVal val="ppt_x"/>
                                          </p:val>
                                        </p:tav>
                                        <p:tav tm="100000">
                                          <p:val>
                                            <p:strVal val="ppt_x"/>
                                          </p:val>
                                        </p:tav>
                                      </p:tavLst>
                                    </p:anim>
                                    <p:anim calcmode="lin" valueType="num">
                                      <p:cBhvr>
                                        <p:cTn id="133" dur="1000"/>
                                        <p:tgtEl>
                                          <p:spTgt spid="28"/>
                                        </p:tgtEl>
                                        <p:attrNameLst>
                                          <p:attrName>ppt_y</p:attrName>
                                        </p:attrNameLst>
                                      </p:cBhvr>
                                      <p:tavLst>
                                        <p:tav tm="0">
                                          <p:val>
                                            <p:strVal val="ppt_y"/>
                                          </p:val>
                                        </p:tav>
                                        <p:tav tm="100000">
                                          <p:val>
                                            <p:strVal val="ppt_y+.1"/>
                                          </p:val>
                                        </p:tav>
                                      </p:tavLst>
                                    </p:anim>
                                    <p:set>
                                      <p:cBhvr>
                                        <p:cTn id="134" dur="1" fill="hold">
                                          <p:stCondLst>
                                            <p:cond delay="999"/>
                                          </p:stCondLst>
                                        </p:cTn>
                                        <p:tgtEl>
                                          <p:spTgt spid="28"/>
                                        </p:tgtEl>
                                        <p:attrNameLst>
                                          <p:attrName>style.visibility</p:attrName>
                                        </p:attrNameLst>
                                      </p:cBhvr>
                                      <p:to>
                                        <p:strVal val="hidden"/>
                                      </p:to>
                                    </p:set>
                                  </p:childTnLst>
                                </p:cTn>
                              </p:par>
                              <p:par>
                                <p:cTn id="135" presetID="42" presetClass="exit" presetSubtype="0" fill="hold" grpId="0" nodeType="withEffect">
                                  <p:stCondLst>
                                    <p:cond delay="0"/>
                                  </p:stCondLst>
                                  <p:childTnLst>
                                    <p:animEffect transition="out" filter="fade">
                                      <p:cBhvr>
                                        <p:cTn id="136" dur="1000"/>
                                        <p:tgtEl>
                                          <p:spTgt spid="29"/>
                                        </p:tgtEl>
                                      </p:cBhvr>
                                    </p:animEffect>
                                    <p:anim calcmode="lin" valueType="num">
                                      <p:cBhvr>
                                        <p:cTn id="137" dur="1000"/>
                                        <p:tgtEl>
                                          <p:spTgt spid="29"/>
                                        </p:tgtEl>
                                        <p:attrNameLst>
                                          <p:attrName>ppt_x</p:attrName>
                                        </p:attrNameLst>
                                      </p:cBhvr>
                                      <p:tavLst>
                                        <p:tav tm="0">
                                          <p:val>
                                            <p:strVal val="ppt_x"/>
                                          </p:val>
                                        </p:tav>
                                        <p:tav tm="100000">
                                          <p:val>
                                            <p:strVal val="ppt_x"/>
                                          </p:val>
                                        </p:tav>
                                      </p:tavLst>
                                    </p:anim>
                                    <p:anim calcmode="lin" valueType="num">
                                      <p:cBhvr>
                                        <p:cTn id="138" dur="1000"/>
                                        <p:tgtEl>
                                          <p:spTgt spid="29"/>
                                        </p:tgtEl>
                                        <p:attrNameLst>
                                          <p:attrName>ppt_y</p:attrName>
                                        </p:attrNameLst>
                                      </p:cBhvr>
                                      <p:tavLst>
                                        <p:tav tm="0">
                                          <p:val>
                                            <p:strVal val="ppt_y"/>
                                          </p:val>
                                        </p:tav>
                                        <p:tav tm="100000">
                                          <p:val>
                                            <p:strVal val="ppt_y+.1"/>
                                          </p:val>
                                        </p:tav>
                                      </p:tavLst>
                                    </p:anim>
                                    <p:set>
                                      <p:cBhvr>
                                        <p:cTn id="139" dur="1" fill="hold">
                                          <p:stCondLst>
                                            <p:cond delay="999"/>
                                          </p:stCondLst>
                                        </p:cTn>
                                        <p:tgtEl>
                                          <p:spTgt spid="29"/>
                                        </p:tgtEl>
                                        <p:attrNameLst>
                                          <p:attrName>style.visibility</p:attrName>
                                        </p:attrNameLst>
                                      </p:cBhvr>
                                      <p:to>
                                        <p:strVal val="hidden"/>
                                      </p:to>
                                    </p:set>
                                  </p:childTnLst>
                                </p:cTn>
                              </p:par>
                              <p:par>
                                <p:cTn id="140" presetID="42" presetClass="exit" presetSubtype="0" fill="hold" grpId="0" nodeType="withEffect">
                                  <p:stCondLst>
                                    <p:cond delay="0"/>
                                  </p:stCondLst>
                                  <p:childTnLst>
                                    <p:animEffect transition="out" filter="fade">
                                      <p:cBhvr>
                                        <p:cTn id="141" dur="1000"/>
                                        <p:tgtEl>
                                          <p:spTgt spid="30"/>
                                        </p:tgtEl>
                                      </p:cBhvr>
                                    </p:animEffect>
                                    <p:anim calcmode="lin" valueType="num">
                                      <p:cBhvr>
                                        <p:cTn id="142" dur="1000"/>
                                        <p:tgtEl>
                                          <p:spTgt spid="30"/>
                                        </p:tgtEl>
                                        <p:attrNameLst>
                                          <p:attrName>ppt_x</p:attrName>
                                        </p:attrNameLst>
                                      </p:cBhvr>
                                      <p:tavLst>
                                        <p:tav tm="0">
                                          <p:val>
                                            <p:strVal val="ppt_x"/>
                                          </p:val>
                                        </p:tav>
                                        <p:tav tm="100000">
                                          <p:val>
                                            <p:strVal val="ppt_x"/>
                                          </p:val>
                                        </p:tav>
                                      </p:tavLst>
                                    </p:anim>
                                    <p:anim calcmode="lin" valueType="num">
                                      <p:cBhvr>
                                        <p:cTn id="143" dur="1000"/>
                                        <p:tgtEl>
                                          <p:spTgt spid="30"/>
                                        </p:tgtEl>
                                        <p:attrNameLst>
                                          <p:attrName>ppt_y</p:attrName>
                                        </p:attrNameLst>
                                      </p:cBhvr>
                                      <p:tavLst>
                                        <p:tav tm="0">
                                          <p:val>
                                            <p:strVal val="ppt_y"/>
                                          </p:val>
                                        </p:tav>
                                        <p:tav tm="100000">
                                          <p:val>
                                            <p:strVal val="ppt_y+.1"/>
                                          </p:val>
                                        </p:tav>
                                      </p:tavLst>
                                    </p:anim>
                                    <p:set>
                                      <p:cBhvr>
                                        <p:cTn id="144" dur="1" fill="hold">
                                          <p:stCondLst>
                                            <p:cond delay="999"/>
                                          </p:stCondLst>
                                        </p:cTn>
                                        <p:tgtEl>
                                          <p:spTgt spid="30"/>
                                        </p:tgtEl>
                                        <p:attrNameLst>
                                          <p:attrName>style.visibility</p:attrName>
                                        </p:attrNameLst>
                                      </p:cBhvr>
                                      <p:to>
                                        <p:strVal val="hidden"/>
                                      </p:to>
                                    </p:set>
                                  </p:childTnLst>
                                </p:cTn>
                              </p:par>
                              <p:par>
                                <p:cTn id="145" presetID="42" presetClass="exit" presetSubtype="0" fill="hold" grpId="0" nodeType="withEffect">
                                  <p:stCondLst>
                                    <p:cond delay="0"/>
                                  </p:stCondLst>
                                  <p:childTnLst>
                                    <p:animEffect transition="out" filter="fade">
                                      <p:cBhvr>
                                        <p:cTn id="146" dur="1000"/>
                                        <p:tgtEl>
                                          <p:spTgt spid="31"/>
                                        </p:tgtEl>
                                      </p:cBhvr>
                                    </p:animEffect>
                                    <p:anim calcmode="lin" valueType="num">
                                      <p:cBhvr>
                                        <p:cTn id="147" dur="1000"/>
                                        <p:tgtEl>
                                          <p:spTgt spid="31"/>
                                        </p:tgtEl>
                                        <p:attrNameLst>
                                          <p:attrName>ppt_x</p:attrName>
                                        </p:attrNameLst>
                                      </p:cBhvr>
                                      <p:tavLst>
                                        <p:tav tm="0">
                                          <p:val>
                                            <p:strVal val="ppt_x"/>
                                          </p:val>
                                        </p:tav>
                                        <p:tav tm="100000">
                                          <p:val>
                                            <p:strVal val="ppt_x"/>
                                          </p:val>
                                        </p:tav>
                                      </p:tavLst>
                                    </p:anim>
                                    <p:anim calcmode="lin" valueType="num">
                                      <p:cBhvr>
                                        <p:cTn id="148" dur="1000"/>
                                        <p:tgtEl>
                                          <p:spTgt spid="31"/>
                                        </p:tgtEl>
                                        <p:attrNameLst>
                                          <p:attrName>ppt_y</p:attrName>
                                        </p:attrNameLst>
                                      </p:cBhvr>
                                      <p:tavLst>
                                        <p:tav tm="0">
                                          <p:val>
                                            <p:strVal val="ppt_y"/>
                                          </p:val>
                                        </p:tav>
                                        <p:tav tm="100000">
                                          <p:val>
                                            <p:strVal val="ppt_y+.1"/>
                                          </p:val>
                                        </p:tav>
                                      </p:tavLst>
                                    </p:anim>
                                    <p:set>
                                      <p:cBhvr>
                                        <p:cTn id="149" dur="1" fill="hold">
                                          <p:stCondLst>
                                            <p:cond delay="999"/>
                                          </p:stCondLst>
                                        </p:cTn>
                                        <p:tgtEl>
                                          <p:spTgt spid="31"/>
                                        </p:tgtEl>
                                        <p:attrNameLst>
                                          <p:attrName>style.visibility</p:attrName>
                                        </p:attrNameLst>
                                      </p:cBhvr>
                                      <p:to>
                                        <p:strVal val="hidden"/>
                                      </p:to>
                                    </p:set>
                                  </p:childTnLst>
                                </p:cTn>
                              </p:par>
                              <p:par>
                                <p:cTn id="150" presetID="42" presetClass="exit" presetSubtype="0" fill="hold" grpId="0" nodeType="withEffect">
                                  <p:stCondLst>
                                    <p:cond delay="0"/>
                                  </p:stCondLst>
                                  <p:childTnLst>
                                    <p:animEffect transition="out" filter="fade">
                                      <p:cBhvr>
                                        <p:cTn id="151" dur="1000"/>
                                        <p:tgtEl>
                                          <p:spTgt spid="32"/>
                                        </p:tgtEl>
                                      </p:cBhvr>
                                    </p:animEffect>
                                    <p:anim calcmode="lin" valueType="num">
                                      <p:cBhvr>
                                        <p:cTn id="152" dur="1000"/>
                                        <p:tgtEl>
                                          <p:spTgt spid="32"/>
                                        </p:tgtEl>
                                        <p:attrNameLst>
                                          <p:attrName>ppt_x</p:attrName>
                                        </p:attrNameLst>
                                      </p:cBhvr>
                                      <p:tavLst>
                                        <p:tav tm="0">
                                          <p:val>
                                            <p:strVal val="ppt_x"/>
                                          </p:val>
                                        </p:tav>
                                        <p:tav tm="100000">
                                          <p:val>
                                            <p:strVal val="ppt_x"/>
                                          </p:val>
                                        </p:tav>
                                      </p:tavLst>
                                    </p:anim>
                                    <p:anim calcmode="lin" valueType="num">
                                      <p:cBhvr>
                                        <p:cTn id="153" dur="1000"/>
                                        <p:tgtEl>
                                          <p:spTgt spid="32"/>
                                        </p:tgtEl>
                                        <p:attrNameLst>
                                          <p:attrName>ppt_y</p:attrName>
                                        </p:attrNameLst>
                                      </p:cBhvr>
                                      <p:tavLst>
                                        <p:tav tm="0">
                                          <p:val>
                                            <p:strVal val="ppt_y"/>
                                          </p:val>
                                        </p:tav>
                                        <p:tav tm="100000">
                                          <p:val>
                                            <p:strVal val="ppt_y+.1"/>
                                          </p:val>
                                        </p:tav>
                                      </p:tavLst>
                                    </p:anim>
                                    <p:set>
                                      <p:cBhvr>
                                        <p:cTn id="154" dur="1" fill="hold">
                                          <p:stCondLst>
                                            <p:cond delay="999"/>
                                          </p:stCondLst>
                                        </p:cTn>
                                        <p:tgtEl>
                                          <p:spTgt spid="32"/>
                                        </p:tgtEl>
                                        <p:attrNameLst>
                                          <p:attrName>style.visibility</p:attrName>
                                        </p:attrNameLst>
                                      </p:cBhvr>
                                      <p:to>
                                        <p:strVal val="hidden"/>
                                      </p:to>
                                    </p:set>
                                  </p:childTnLst>
                                </p:cTn>
                              </p:par>
                              <p:par>
                                <p:cTn id="155" presetID="42" presetClass="exit" presetSubtype="0" fill="hold" grpId="0" nodeType="withEffect">
                                  <p:stCondLst>
                                    <p:cond delay="0"/>
                                  </p:stCondLst>
                                  <p:childTnLst>
                                    <p:animEffect transition="out" filter="fade">
                                      <p:cBhvr>
                                        <p:cTn id="156" dur="1000"/>
                                        <p:tgtEl>
                                          <p:spTgt spid="33"/>
                                        </p:tgtEl>
                                      </p:cBhvr>
                                    </p:animEffect>
                                    <p:anim calcmode="lin" valueType="num">
                                      <p:cBhvr>
                                        <p:cTn id="157" dur="1000"/>
                                        <p:tgtEl>
                                          <p:spTgt spid="33"/>
                                        </p:tgtEl>
                                        <p:attrNameLst>
                                          <p:attrName>ppt_x</p:attrName>
                                        </p:attrNameLst>
                                      </p:cBhvr>
                                      <p:tavLst>
                                        <p:tav tm="0">
                                          <p:val>
                                            <p:strVal val="ppt_x"/>
                                          </p:val>
                                        </p:tav>
                                        <p:tav tm="100000">
                                          <p:val>
                                            <p:strVal val="ppt_x"/>
                                          </p:val>
                                        </p:tav>
                                      </p:tavLst>
                                    </p:anim>
                                    <p:anim calcmode="lin" valueType="num">
                                      <p:cBhvr>
                                        <p:cTn id="158" dur="1000"/>
                                        <p:tgtEl>
                                          <p:spTgt spid="33"/>
                                        </p:tgtEl>
                                        <p:attrNameLst>
                                          <p:attrName>ppt_y</p:attrName>
                                        </p:attrNameLst>
                                      </p:cBhvr>
                                      <p:tavLst>
                                        <p:tav tm="0">
                                          <p:val>
                                            <p:strVal val="ppt_y"/>
                                          </p:val>
                                        </p:tav>
                                        <p:tav tm="100000">
                                          <p:val>
                                            <p:strVal val="ppt_y+.1"/>
                                          </p:val>
                                        </p:tav>
                                      </p:tavLst>
                                    </p:anim>
                                    <p:set>
                                      <p:cBhvr>
                                        <p:cTn id="159" dur="1" fill="hold">
                                          <p:stCondLst>
                                            <p:cond delay="999"/>
                                          </p:stCondLst>
                                        </p:cTn>
                                        <p:tgtEl>
                                          <p:spTgt spid="33"/>
                                        </p:tgtEl>
                                        <p:attrNameLst>
                                          <p:attrName>style.visibility</p:attrName>
                                        </p:attrNameLst>
                                      </p:cBhvr>
                                      <p:to>
                                        <p:strVal val="hidden"/>
                                      </p:to>
                                    </p:set>
                                  </p:childTnLst>
                                </p:cTn>
                              </p:par>
                              <p:par>
                                <p:cTn id="160" presetID="42" presetClass="exit" presetSubtype="0" fill="hold" grpId="0" nodeType="withEffect">
                                  <p:stCondLst>
                                    <p:cond delay="0"/>
                                  </p:stCondLst>
                                  <p:childTnLst>
                                    <p:animEffect transition="out" filter="fade">
                                      <p:cBhvr>
                                        <p:cTn id="161" dur="1000"/>
                                        <p:tgtEl>
                                          <p:spTgt spid="34"/>
                                        </p:tgtEl>
                                      </p:cBhvr>
                                    </p:animEffect>
                                    <p:anim calcmode="lin" valueType="num">
                                      <p:cBhvr>
                                        <p:cTn id="162" dur="1000"/>
                                        <p:tgtEl>
                                          <p:spTgt spid="34"/>
                                        </p:tgtEl>
                                        <p:attrNameLst>
                                          <p:attrName>ppt_x</p:attrName>
                                        </p:attrNameLst>
                                      </p:cBhvr>
                                      <p:tavLst>
                                        <p:tav tm="0">
                                          <p:val>
                                            <p:strVal val="ppt_x"/>
                                          </p:val>
                                        </p:tav>
                                        <p:tav tm="100000">
                                          <p:val>
                                            <p:strVal val="ppt_x"/>
                                          </p:val>
                                        </p:tav>
                                      </p:tavLst>
                                    </p:anim>
                                    <p:anim calcmode="lin" valueType="num">
                                      <p:cBhvr>
                                        <p:cTn id="163" dur="1000"/>
                                        <p:tgtEl>
                                          <p:spTgt spid="34"/>
                                        </p:tgtEl>
                                        <p:attrNameLst>
                                          <p:attrName>ppt_y</p:attrName>
                                        </p:attrNameLst>
                                      </p:cBhvr>
                                      <p:tavLst>
                                        <p:tav tm="0">
                                          <p:val>
                                            <p:strVal val="ppt_y"/>
                                          </p:val>
                                        </p:tav>
                                        <p:tav tm="100000">
                                          <p:val>
                                            <p:strVal val="ppt_y+.1"/>
                                          </p:val>
                                        </p:tav>
                                      </p:tavLst>
                                    </p:anim>
                                    <p:set>
                                      <p:cBhvr>
                                        <p:cTn id="164" dur="1" fill="hold">
                                          <p:stCondLst>
                                            <p:cond delay="999"/>
                                          </p:stCondLst>
                                        </p:cTn>
                                        <p:tgtEl>
                                          <p:spTgt spid="34"/>
                                        </p:tgtEl>
                                        <p:attrNameLst>
                                          <p:attrName>style.visibility</p:attrName>
                                        </p:attrNameLst>
                                      </p:cBhvr>
                                      <p:to>
                                        <p:strVal val="hidden"/>
                                      </p:to>
                                    </p:set>
                                  </p:childTnLst>
                                </p:cTn>
                              </p:par>
                              <p:par>
                                <p:cTn id="165" presetID="42" presetClass="exit" presetSubtype="0" fill="hold" grpId="0" nodeType="withEffect">
                                  <p:stCondLst>
                                    <p:cond delay="0"/>
                                  </p:stCondLst>
                                  <p:childTnLst>
                                    <p:animEffect transition="out" filter="fade">
                                      <p:cBhvr>
                                        <p:cTn id="166" dur="1000"/>
                                        <p:tgtEl>
                                          <p:spTgt spid="35"/>
                                        </p:tgtEl>
                                      </p:cBhvr>
                                    </p:animEffect>
                                    <p:anim calcmode="lin" valueType="num">
                                      <p:cBhvr>
                                        <p:cTn id="167" dur="1000"/>
                                        <p:tgtEl>
                                          <p:spTgt spid="35"/>
                                        </p:tgtEl>
                                        <p:attrNameLst>
                                          <p:attrName>ppt_x</p:attrName>
                                        </p:attrNameLst>
                                      </p:cBhvr>
                                      <p:tavLst>
                                        <p:tav tm="0">
                                          <p:val>
                                            <p:strVal val="ppt_x"/>
                                          </p:val>
                                        </p:tav>
                                        <p:tav tm="100000">
                                          <p:val>
                                            <p:strVal val="ppt_x"/>
                                          </p:val>
                                        </p:tav>
                                      </p:tavLst>
                                    </p:anim>
                                    <p:anim calcmode="lin" valueType="num">
                                      <p:cBhvr>
                                        <p:cTn id="168" dur="1000"/>
                                        <p:tgtEl>
                                          <p:spTgt spid="35"/>
                                        </p:tgtEl>
                                        <p:attrNameLst>
                                          <p:attrName>ppt_y</p:attrName>
                                        </p:attrNameLst>
                                      </p:cBhvr>
                                      <p:tavLst>
                                        <p:tav tm="0">
                                          <p:val>
                                            <p:strVal val="ppt_y"/>
                                          </p:val>
                                        </p:tav>
                                        <p:tav tm="100000">
                                          <p:val>
                                            <p:strVal val="ppt_y+.1"/>
                                          </p:val>
                                        </p:tav>
                                      </p:tavLst>
                                    </p:anim>
                                    <p:set>
                                      <p:cBhvr>
                                        <p:cTn id="169" dur="1" fill="hold">
                                          <p:stCondLst>
                                            <p:cond delay="999"/>
                                          </p:stCondLst>
                                        </p:cTn>
                                        <p:tgtEl>
                                          <p:spTgt spid="35"/>
                                        </p:tgtEl>
                                        <p:attrNameLst>
                                          <p:attrName>style.visibility</p:attrName>
                                        </p:attrNameLst>
                                      </p:cBhvr>
                                      <p:to>
                                        <p:strVal val="hidden"/>
                                      </p:to>
                                    </p:set>
                                  </p:childTnLst>
                                </p:cTn>
                              </p:par>
                              <p:par>
                                <p:cTn id="170" presetID="42" presetClass="exit" presetSubtype="0" fill="hold" grpId="0" nodeType="withEffect">
                                  <p:stCondLst>
                                    <p:cond delay="0"/>
                                  </p:stCondLst>
                                  <p:childTnLst>
                                    <p:animEffect transition="out" filter="fade">
                                      <p:cBhvr>
                                        <p:cTn id="171" dur="1000"/>
                                        <p:tgtEl>
                                          <p:spTgt spid="36"/>
                                        </p:tgtEl>
                                      </p:cBhvr>
                                    </p:animEffect>
                                    <p:anim calcmode="lin" valueType="num">
                                      <p:cBhvr>
                                        <p:cTn id="172" dur="1000"/>
                                        <p:tgtEl>
                                          <p:spTgt spid="36"/>
                                        </p:tgtEl>
                                        <p:attrNameLst>
                                          <p:attrName>ppt_x</p:attrName>
                                        </p:attrNameLst>
                                      </p:cBhvr>
                                      <p:tavLst>
                                        <p:tav tm="0">
                                          <p:val>
                                            <p:strVal val="ppt_x"/>
                                          </p:val>
                                        </p:tav>
                                        <p:tav tm="100000">
                                          <p:val>
                                            <p:strVal val="ppt_x"/>
                                          </p:val>
                                        </p:tav>
                                      </p:tavLst>
                                    </p:anim>
                                    <p:anim calcmode="lin" valueType="num">
                                      <p:cBhvr>
                                        <p:cTn id="173" dur="1000"/>
                                        <p:tgtEl>
                                          <p:spTgt spid="36"/>
                                        </p:tgtEl>
                                        <p:attrNameLst>
                                          <p:attrName>ppt_y</p:attrName>
                                        </p:attrNameLst>
                                      </p:cBhvr>
                                      <p:tavLst>
                                        <p:tav tm="0">
                                          <p:val>
                                            <p:strVal val="ppt_y"/>
                                          </p:val>
                                        </p:tav>
                                        <p:tav tm="100000">
                                          <p:val>
                                            <p:strVal val="ppt_y+.1"/>
                                          </p:val>
                                        </p:tav>
                                      </p:tavLst>
                                    </p:anim>
                                    <p:set>
                                      <p:cBhvr>
                                        <p:cTn id="174" dur="1" fill="hold">
                                          <p:stCondLst>
                                            <p:cond delay="999"/>
                                          </p:stCondLst>
                                        </p:cTn>
                                        <p:tgtEl>
                                          <p:spTgt spid="36"/>
                                        </p:tgtEl>
                                        <p:attrNameLst>
                                          <p:attrName>style.visibility</p:attrName>
                                        </p:attrNameLst>
                                      </p:cBhvr>
                                      <p:to>
                                        <p:strVal val="hidden"/>
                                      </p:to>
                                    </p:set>
                                  </p:childTnLst>
                                </p:cTn>
                              </p:par>
                              <p:par>
                                <p:cTn id="175" presetID="42" presetClass="exit" presetSubtype="0" fill="hold" grpId="0" nodeType="withEffect">
                                  <p:stCondLst>
                                    <p:cond delay="0"/>
                                  </p:stCondLst>
                                  <p:childTnLst>
                                    <p:animEffect transition="out" filter="fade">
                                      <p:cBhvr>
                                        <p:cTn id="176" dur="1000"/>
                                        <p:tgtEl>
                                          <p:spTgt spid="37"/>
                                        </p:tgtEl>
                                      </p:cBhvr>
                                    </p:animEffect>
                                    <p:anim calcmode="lin" valueType="num">
                                      <p:cBhvr>
                                        <p:cTn id="177" dur="1000"/>
                                        <p:tgtEl>
                                          <p:spTgt spid="37"/>
                                        </p:tgtEl>
                                        <p:attrNameLst>
                                          <p:attrName>ppt_x</p:attrName>
                                        </p:attrNameLst>
                                      </p:cBhvr>
                                      <p:tavLst>
                                        <p:tav tm="0">
                                          <p:val>
                                            <p:strVal val="ppt_x"/>
                                          </p:val>
                                        </p:tav>
                                        <p:tav tm="100000">
                                          <p:val>
                                            <p:strVal val="ppt_x"/>
                                          </p:val>
                                        </p:tav>
                                      </p:tavLst>
                                    </p:anim>
                                    <p:anim calcmode="lin" valueType="num">
                                      <p:cBhvr>
                                        <p:cTn id="178" dur="1000"/>
                                        <p:tgtEl>
                                          <p:spTgt spid="37"/>
                                        </p:tgtEl>
                                        <p:attrNameLst>
                                          <p:attrName>ppt_y</p:attrName>
                                        </p:attrNameLst>
                                      </p:cBhvr>
                                      <p:tavLst>
                                        <p:tav tm="0">
                                          <p:val>
                                            <p:strVal val="ppt_y"/>
                                          </p:val>
                                        </p:tav>
                                        <p:tav tm="100000">
                                          <p:val>
                                            <p:strVal val="ppt_y+.1"/>
                                          </p:val>
                                        </p:tav>
                                      </p:tavLst>
                                    </p:anim>
                                    <p:set>
                                      <p:cBhvr>
                                        <p:cTn id="179" dur="1" fill="hold">
                                          <p:stCondLst>
                                            <p:cond delay="999"/>
                                          </p:stCondLst>
                                        </p:cTn>
                                        <p:tgtEl>
                                          <p:spTgt spid="37"/>
                                        </p:tgtEl>
                                        <p:attrNameLst>
                                          <p:attrName>style.visibility</p:attrName>
                                        </p:attrNameLst>
                                      </p:cBhvr>
                                      <p:to>
                                        <p:strVal val="hidden"/>
                                      </p:to>
                                    </p:set>
                                  </p:childTnLst>
                                </p:cTn>
                              </p:par>
                              <p:par>
                                <p:cTn id="180" presetID="42" presetClass="exit" presetSubtype="0" fill="hold" grpId="0" nodeType="withEffect">
                                  <p:stCondLst>
                                    <p:cond delay="0"/>
                                  </p:stCondLst>
                                  <p:childTnLst>
                                    <p:animEffect transition="out" filter="fade">
                                      <p:cBhvr>
                                        <p:cTn id="181" dur="1000"/>
                                        <p:tgtEl>
                                          <p:spTgt spid="38"/>
                                        </p:tgtEl>
                                      </p:cBhvr>
                                    </p:animEffect>
                                    <p:anim calcmode="lin" valueType="num">
                                      <p:cBhvr>
                                        <p:cTn id="182" dur="1000"/>
                                        <p:tgtEl>
                                          <p:spTgt spid="38"/>
                                        </p:tgtEl>
                                        <p:attrNameLst>
                                          <p:attrName>ppt_x</p:attrName>
                                        </p:attrNameLst>
                                      </p:cBhvr>
                                      <p:tavLst>
                                        <p:tav tm="0">
                                          <p:val>
                                            <p:strVal val="ppt_x"/>
                                          </p:val>
                                        </p:tav>
                                        <p:tav tm="100000">
                                          <p:val>
                                            <p:strVal val="ppt_x"/>
                                          </p:val>
                                        </p:tav>
                                      </p:tavLst>
                                    </p:anim>
                                    <p:anim calcmode="lin" valueType="num">
                                      <p:cBhvr>
                                        <p:cTn id="183" dur="1000"/>
                                        <p:tgtEl>
                                          <p:spTgt spid="38"/>
                                        </p:tgtEl>
                                        <p:attrNameLst>
                                          <p:attrName>ppt_y</p:attrName>
                                        </p:attrNameLst>
                                      </p:cBhvr>
                                      <p:tavLst>
                                        <p:tav tm="0">
                                          <p:val>
                                            <p:strVal val="ppt_y"/>
                                          </p:val>
                                        </p:tav>
                                        <p:tav tm="100000">
                                          <p:val>
                                            <p:strVal val="ppt_y+.1"/>
                                          </p:val>
                                        </p:tav>
                                      </p:tavLst>
                                    </p:anim>
                                    <p:set>
                                      <p:cBhvr>
                                        <p:cTn id="184" dur="1" fill="hold">
                                          <p:stCondLst>
                                            <p:cond delay="999"/>
                                          </p:stCondLst>
                                        </p:cTn>
                                        <p:tgtEl>
                                          <p:spTgt spid="38"/>
                                        </p:tgtEl>
                                        <p:attrNameLst>
                                          <p:attrName>style.visibility</p:attrName>
                                        </p:attrNameLst>
                                      </p:cBhvr>
                                      <p:to>
                                        <p:strVal val="hidden"/>
                                      </p:to>
                                    </p:set>
                                  </p:childTnLst>
                                </p:cTn>
                              </p:par>
                              <p:par>
                                <p:cTn id="185" presetID="42" presetClass="exit" presetSubtype="0" fill="hold" grpId="0" nodeType="withEffect">
                                  <p:stCondLst>
                                    <p:cond delay="0"/>
                                  </p:stCondLst>
                                  <p:childTnLst>
                                    <p:animEffect transition="out" filter="fade">
                                      <p:cBhvr>
                                        <p:cTn id="186" dur="1000"/>
                                        <p:tgtEl>
                                          <p:spTgt spid="39"/>
                                        </p:tgtEl>
                                      </p:cBhvr>
                                    </p:animEffect>
                                    <p:anim calcmode="lin" valueType="num">
                                      <p:cBhvr>
                                        <p:cTn id="187" dur="1000"/>
                                        <p:tgtEl>
                                          <p:spTgt spid="39"/>
                                        </p:tgtEl>
                                        <p:attrNameLst>
                                          <p:attrName>ppt_x</p:attrName>
                                        </p:attrNameLst>
                                      </p:cBhvr>
                                      <p:tavLst>
                                        <p:tav tm="0">
                                          <p:val>
                                            <p:strVal val="ppt_x"/>
                                          </p:val>
                                        </p:tav>
                                        <p:tav tm="100000">
                                          <p:val>
                                            <p:strVal val="ppt_x"/>
                                          </p:val>
                                        </p:tav>
                                      </p:tavLst>
                                    </p:anim>
                                    <p:anim calcmode="lin" valueType="num">
                                      <p:cBhvr>
                                        <p:cTn id="188" dur="1000"/>
                                        <p:tgtEl>
                                          <p:spTgt spid="39"/>
                                        </p:tgtEl>
                                        <p:attrNameLst>
                                          <p:attrName>ppt_y</p:attrName>
                                        </p:attrNameLst>
                                      </p:cBhvr>
                                      <p:tavLst>
                                        <p:tav tm="0">
                                          <p:val>
                                            <p:strVal val="ppt_y"/>
                                          </p:val>
                                        </p:tav>
                                        <p:tav tm="100000">
                                          <p:val>
                                            <p:strVal val="ppt_y+.1"/>
                                          </p:val>
                                        </p:tav>
                                      </p:tavLst>
                                    </p:anim>
                                    <p:set>
                                      <p:cBhvr>
                                        <p:cTn id="189" dur="1" fill="hold">
                                          <p:stCondLst>
                                            <p:cond delay="999"/>
                                          </p:stCondLst>
                                        </p:cTn>
                                        <p:tgtEl>
                                          <p:spTgt spid="39"/>
                                        </p:tgtEl>
                                        <p:attrNameLst>
                                          <p:attrName>style.visibility</p:attrName>
                                        </p:attrNameLst>
                                      </p:cBhvr>
                                      <p:to>
                                        <p:strVal val="hidden"/>
                                      </p:to>
                                    </p:set>
                                  </p:childTnLst>
                                </p:cTn>
                              </p:par>
                              <p:par>
                                <p:cTn id="190" presetID="42" presetClass="exit" presetSubtype="0" fill="hold" grpId="0" nodeType="withEffect">
                                  <p:stCondLst>
                                    <p:cond delay="0"/>
                                  </p:stCondLst>
                                  <p:childTnLst>
                                    <p:animEffect transition="out" filter="fade">
                                      <p:cBhvr>
                                        <p:cTn id="191" dur="1000"/>
                                        <p:tgtEl>
                                          <p:spTgt spid="40"/>
                                        </p:tgtEl>
                                      </p:cBhvr>
                                    </p:animEffect>
                                    <p:anim calcmode="lin" valueType="num">
                                      <p:cBhvr>
                                        <p:cTn id="192" dur="1000"/>
                                        <p:tgtEl>
                                          <p:spTgt spid="40"/>
                                        </p:tgtEl>
                                        <p:attrNameLst>
                                          <p:attrName>ppt_x</p:attrName>
                                        </p:attrNameLst>
                                      </p:cBhvr>
                                      <p:tavLst>
                                        <p:tav tm="0">
                                          <p:val>
                                            <p:strVal val="ppt_x"/>
                                          </p:val>
                                        </p:tav>
                                        <p:tav tm="100000">
                                          <p:val>
                                            <p:strVal val="ppt_x"/>
                                          </p:val>
                                        </p:tav>
                                      </p:tavLst>
                                    </p:anim>
                                    <p:anim calcmode="lin" valueType="num">
                                      <p:cBhvr>
                                        <p:cTn id="193" dur="1000"/>
                                        <p:tgtEl>
                                          <p:spTgt spid="40"/>
                                        </p:tgtEl>
                                        <p:attrNameLst>
                                          <p:attrName>ppt_y</p:attrName>
                                        </p:attrNameLst>
                                      </p:cBhvr>
                                      <p:tavLst>
                                        <p:tav tm="0">
                                          <p:val>
                                            <p:strVal val="ppt_y"/>
                                          </p:val>
                                        </p:tav>
                                        <p:tav tm="100000">
                                          <p:val>
                                            <p:strVal val="ppt_y+.1"/>
                                          </p:val>
                                        </p:tav>
                                      </p:tavLst>
                                    </p:anim>
                                    <p:set>
                                      <p:cBhvr>
                                        <p:cTn id="194" dur="1" fill="hold">
                                          <p:stCondLst>
                                            <p:cond delay="999"/>
                                          </p:stCondLst>
                                        </p:cTn>
                                        <p:tgtEl>
                                          <p:spTgt spid="40"/>
                                        </p:tgtEl>
                                        <p:attrNameLst>
                                          <p:attrName>style.visibility</p:attrName>
                                        </p:attrNameLst>
                                      </p:cBhvr>
                                      <p:to>
                                        <p:strVal val="hidden"/>
                                      </p:to>
                                    </p:set>
                                  </p:childTnLst>
                                </p:cTn>
                              </p:par>
                              <p:par>
                                <p:cTn id="195" presetID="42" presetClass="exit" presetSubtype="0" fill="hold" grpId="0" nodeType="withEffect">
                                  <p:stCondLst>
                                    <p:cond delay="0"/>
                                  </p:stCondLst>
                                  <p:childTnLst>
                                    <p:animEffect transition="out" filter="fade">
                                      <p:cBhvr>
                                        <p:cTn id="196" dur="1000"/>
                                        <p:tgtEl>
                                          <p:spTgt spid="41"/>
                                        </p:tgtEl>
                                      </p:cBhvr>
                                    </p:animEffect>
                                    <p:anim calcmode="lin" valueType="num">
                                      <p:cBhvr>
                                        <p:cTn id="197" dur="1000"/>
                                        <p:tgtEl>
                                          <p:spTgt spid="41"/>
                                        </p:tgtEl>
                                        <p:attrNameLst>
                                          <p:attrName>ppt_x</p:attrName>
                                        </p:attrNameLst>
                                      </p:cBhvr>
                                      <p:tavLst>
                                        <p:tav tm="0">
                                          <p:val>
                                            <p:strVal val="ppt_x"/>
                                          </p:val>
                                        </p:tav>
                                        <p:tav tm="100000">
                                          <p:val>
                                            <p:strVal val="ppt_x"/>
                                          </p:val>
                                        </p:tav>
                                      </p:tavLst>
                                    </p:anim>
                                    <p:anim calcmode="lin" valueType="num">
                                      <p:cBhvr>
                                        <p:cTn id="198" dur="1000"/>
                                        <p:tgtEl>
                                          <p:spTgt spid="41"/>
                                        </p:tgtEl>
                                        <p:attrNameLst>
                                          <p:attrName>ppt_y</p:attrName>
                                        </p:attrNameLst>
                                      </p:cBhvr>
                                      <p:tavLst>
                                        <p:tav tm="0">
                                          <p:val>
                                            <p:strVal val="ppt_y"/>
                                          </p:val>
                                        </p:tav>
                                        <p:tav tm="100000">
                                          <p:val>
                                            <p:strVal val="ppt_y+.1"/>
                                          </p:val>
                                        </p:tav>
                                      </p:tavLst>
                                    </p:anim>
                                    <p:set>
                                      <p:cBhvr>
                                        <p:cTn id="199" dur="1" fill="hold">
                                          <p:stCondLst>
                                            <p:cond delay="999"/>
                                          </p:stCondLst>
                                        </p:cTn>
                                        <p:tgtEl>
                                          <p:spTgt spid="41"/>
                                        </p:tgtEl>
                                        <p:attrNameLst>
                                          <p:attrName>style.visibility</p:attrName>
                                        </p:attrNameLst>
                                      </p:cBhvr>
                                      <p:to>
                                        <p:strVal val="hidden"/>
                                      </p:to>
                                    </p:set>
                                  </p:childTnLst>
                                </p:cTn>
                              </p:par>
                              <p:par>
                                <p:cTn id="200" presetID="42" presetClass="exit" presetSubtype="0" fill="hold" grpId="0" nodeType="withEffect">
                                  <p:stCondLst>
                                    <p:cond delay="0"/>
                                  </p:stCondLst>
                                  <p:childTnLst>
                                    <p:animEffect transition="out" filter="fade">
                                      <p:cBhvr>
                                        <p:cTn id="201" dur="1000"/>
                                        <p:tgtEl>
                                          <p:spTgt spid="42"/>
                                        </p:tgtEl>
                                      </p:cBhvr>
                                    </p:animEffect>
                                    <p:anim calcmode="lin" valueType="num">
                                      <p:cBhvr>
                                        <p:cTn id="202" dur="1000"/>
                                        <p:tgtEl>
                                          <p:spTgt spid="42"/>
                                        </p:tgtEl>
                                        <p:attrNameLst>
                                          <p:attrName>ppt_x</p:attrName>
                                        </p:attrNameLst>
                                      </p:cBhvr>
                                      <p:tavLst>
                                        <p:tav tm="0">
                                          <p:val>
                                            <p:strVal val="ppt_x"/>
                                          </p:val>
                                        </p:tav>
                                        <p:tav tm="100000">
                                          <p:val>
                                            <p:strVal val="ppt_x"/>
                                          </p:val>
                                        </p:tav>
                                      </p:tavLst>
                                    </p:anim>
                                    <p:anim calcmode="lin" valueType="num">
                                      <p:cBhvr>
                                        <p:cTn id="203" dur="1000"/>
                                        <p:tgtEl>
                                          <p:spTgt spid="42"/>
                                        </p:tgtEl>
                                        <p:attrNameLst>
                                          <p:attrName>ppt_y</p:attrName>
                                        </p:attrNameLst>
                                      </p:cBhvr>
                                      <p:tavLst>
                                        <p:tav tm="0">
                                          <p:val>
                                            <p:strVal val="ppt_y"/>
                                          </p:val>
                                        </p:tav>
                                        <p:tav tm="100000">
                                          <p:val>
                                            <p:strVal val="ppt_y+.1"/>
                                          </p:val>
                                        </p:tav>
                                      </p:tavLst>
                                    </p:anim>
                                    <p:set>
                                      <p:cBhvr>
                                        <p:cTn id="204" dur="1" fill="hold">
                                          <p:stCondLst>
                                            <p:cond delay="999"/>
                                          </p:stCondLst>
                                        </p:cTn>
                                        <p:tgtEl>
                                          <p:spTgt spid="42"/>
                                        </p:tgtEl>
                                        <p:attrNameLst>
                                          <p:attrName>style.visibility</p:attrName>
                                        </p:attrNameLst>
                                      </p:cBhvr>
                                      <p:to>
                                        <p:strVal val="hidden"/>
                                      </p:to>
                                    </p:set>
                                  </p:childTnLst>
                                </p:cTn>
                              </p:par>
                              <p:par>
                                <p:cTn id="205" presetID="42" presetClass="exit" presetSubtype="0" fill="hold" grpId="0" nodeType="withEffect">
                                  <p:stCondLst>
                                    <p:cond delay="0"/>
                                  </p:stCondLst>
                                  <p:childTnLst>
                                    <p:animEffect transition="out" filter="fade">
                                      <p:cBhvr>
                                        <p:cTn id="206" dur="1000"/>
                                        <p:tgtEl>
                                          <p:spTgt spid="43"/>
                                        </p:tgtEl>
                                      </p:cBhvr>
                                    </p:animEffect>
                                    <p:anim calcmode="lin" valueType="num">
                                      <p:cBhvr>
                                        <p:cTn id="207" dur="1000"/>
                                        <p:tgtEl>
                                          <p:spTgt spid="43"/>
                                        </p:tgtEl>
                                        <p:attrNameLst>
                                          <p:attrName>ppt_x</p:attrName>
                                        </p:attrNameLst>
                                      </p:cBhvr>
                                      <p:tavLst>
                                        <p:tav tm="0">
                                          <p:val>
                                            <p:strVal val="ppt_x"/>
                                          </p:val>
                                        </p:tav>
                                        <p:tav tm="100000">
                                          <p:val>
                                            <p:strVal val="ppt_x"/>
                                          </p:val>
                                        </p:tav>
                                      </p:tavLst>
                                    </p:anim>
                                    <p:anim calcmode="lin" valueType="num">
                                      <p:cBhvr>
                                        <p:cTn id="208" dur="1000"/>
                                        <p:tgtEl>
                                          <p:spTgt spid="43"/>
                                        </p:tgtEl>
                                        <p:attrNameLst>
                                          <p:attrName>ppt_y</p:attrName>
                                        </p:attrNameLst>
                                      </p:cBhvr>
                                      <p:tavLst>
                                        <p:tav tm="0">
                                          <p:val>
                                            <p:strVal val="ppt_y"/>
                                          </p:val>
                                        </p:tav>
                                        <p:tav tm="100000">
                                          <p:val>
                                            <p:strVal val="ppt_y+.1"/>
                                          </p:val>
                                        </p:tav>
                                      </p:tavLst>
                                    </p:anim>
                                    <p:set>
                                      <p:cBhvr>
                                        <p:cTn id="209" dur="1" fill="hold">
                                          <p:stCondLst>
                                            <p:cond delay="999"/>
                                          </p:stCondLst>
                                        </p:cTn>
                                        <p:tgtEl>
                                          <p:spTgt spid="43"/>
                                        </p:tgtEl>
                                        <p:attrNameLst>
                                          <p:attrName>style.visibility</p:attrName>
                                        </p:attrNameLst>
                                      </p:cBhvr>
                                      <p:to>
                                        <p:strVal val="hidden"/>
                                      </p:to>
                                    </p:set>
                                  </p:childTnLst>
                                </p:cTn>
                              </p:par>
                              <p:par>
                                <p:cTn id="210" presetID="42" presetClass="exit" presetSubtype="0" fill="hold" grpId="0" nodeType="withEffect">
                                  <p:stCondLst>
                                    <p:cond delay="0"/>
                                  </p:stCondLst>
                                  <p:childTnLst>
                                    <p:animEffect transition="out" filter="fade">
                                      <p:cBhvr>
                                        <p:cTn id="211" dur="1000"/>
                                        <p:tgtEl>
                                          <p:spTgt spid="44"/>
                                        </p:tgtEl>
                                      </p:cBhvr>
                                    </p:animEffect>
                                    <p:anim calcmode="lin" valueType="num">
                                      <p:cBhvr>
                                        <p:cTn id="212" dur="1000"/>
                                        <p:tgtEl>
                                          <p:spTgt spid="44"/>
                                        </p:tgtEl>
                                        <p:attrNameLst>
                                          <p:attrName>ppt_x</p:attrName>
                                        </p:attrNameLst>
                                      </p:cBhvr>
                                      <p:tavLst>
                                        <p:tav tm="0">
                                          <p:val>
                                            <p:strVal val="ppt_x"/>
                                          </p:val>
                                        </p:tav>
                                        <p:tav tm="100000">
                                          <p:val>
                                            <p:strVal val="ppt_x"/>
                                          </p:val>
                                        </p:tav>
                                      </p:tavLst>
                                    </p:anim>
                                    <p:anim calcmode="lin" valueType="num">
                                      <p:cBhvr>
                                        <p:cTn id="213" dur="1000"/>
                                        <p:tgtEl>
                                          <p:spTgt spid="44"/>
                                        </p:tgtEl>
                                        <p:attrNameLst>
                                          <p:attrName>ppt_y</p:attrName>
                                        </p:attrNameLst>
                                      </p:cBhvr>
                                      <p:tavLst>
                                        <p:tav tm="0">
                                          <p:val>
                                            <p:strVal val="ppt_y"/>
                                          </p:val>
                                        </p:tav>
                                        <p:tav tm="100000">
                                          <p:val>
                                            <p:strVal val="ppt_y+.1"/>
                                          </p:val>
                                        </p:tav>
                                      </p:tavLst>
                                    </p:anim>
                                    <p:set>
                                      <p:cBhvr>
                                        <p:cTn id="214" dur="1" fill="hold">
                                          <p:stCondLst>
                                            <p:cond delay="999"/>
                                          </p:stCondLst>
                                        </p:cTn>
                                        <p:tgtEl>
                                          <p:spTgt spid="44"/>
                                        </p:tgtEl>
                                        <p:attrNameLst>
                                          <p:attrName>style.visibility</p:attrName>
                                        </p:attrNameLst>
                                      </p:cBhvr>
                                      <p:to>
                                        <p:strVal val="hidden"/>
                                      </p:to>
                                    </p:set>
                                  </p:childTnLst>
                                </p:cTn>
                              </p:par>
                              <p:par>
                                <p:cTn id="215" presetID="42" presetClass="exit" presetSubtype="0" fill="hold" grpId="0" nodeType="withEffect">
                                  <p:stCondLst>
                                    <p:cond delay="0"/>
                                  </p:stCondLst>
                                  <p:childTnLst>
                                    <p:animEffect transition="out" filter="fade">
                                      <p:cBhvr>
                                        <p:cTn id="216" dur="1000"/>
                                        <p:tgtEl>
                                          <p:spTgt spid="45"/>
                                        </p:tgtEl>
                                      </p:cBhvr>
                                    </p:animEffect>
                                    <p:anim calcmode="lin" valueType="num">
                                      <p:cBhvr>
                                        <p:cTn id="217" dur="1000"/>
                                        <p:tgtEl>
                                          <p:spTgt spid="45"/>
                                        </p:tgtEl>
                                        <p:attrNameLst>
                                          <p:attrName>ppt_x</p:attrName>
                                        </p:attrNameLst>
                                      </p:cBhvr>
                                      <p:tavLst>
                                        <p:tav tm="0">
                                          <p:val>
                                            <p:strVal val="ppt_x"/>
                                          </p:val>
                                        </p:tav>
                                        <p:tav tm="100000">
                                          <p:val>
                                            <p:strVal val="ppt_x"/>
                                          </p:val>
                                        </p:tav>
                                      </p:tavLst>
                                    </p:anim>
                                    <p:anim calcmode="lin" valueType="num">
                                      <p:cBhvr>
                                        <p:cTn id="218" dur="1000"/>
                                        <p:tgtEl>
                                          <p:spTgt spid="45"/>
                                        </p:tgtEl>
                                        <p:attrNameLst>
                                          <p:attrName>ppt_y</p:attrName>
                                        </p:attrNameLst>
                                      </p:cBhvr>
                                      <p:tavLst>
                                        <p:tav tm="0">
                                          <p:val>
                                            <p:strVal val="ppt_y"/>
                                          </p:val>
                                        </p:tav>
                                        <p:tav tm="100000">
                                          <p:val>
                                            <p:strVal val="ppt_y+.1"/>
                                          </p:val>
                                        </p:tav>
                                      </p:tavLst>
                                    </p:anim>
                                    <p:set>
                                      <p:cBhvr>
                                        <p:cTn id="219" dur="1" fill="hold">
                                          <p:stCondLst>
                                            <p:cond delay="999"/>
                                          </p:stCondLst>
                                        </p:cTn>
                                        <p:tgtEl>
                                          <p:spTgt spid="45"/>
                                        </p:tgtEl>
                                        <p:attrNameLst>
                                          <p:attrName>style.visibility</p:attrName>
                                        </p:attrNameLst>
                                      </p:cBhvr>
                                      <p:to>
                                        <p:strVal val="hidden"/>
                                      </p:to>
                                    </p:set>
                                  </p:childTnLst>
                                </p:cTn>
                              </p:par>
                              <p:par>
                                <p:cTn id="220" presetID="42" presetClass="exit" presetSubtype="0" fill="hold" grpId="0" nodeType="withEffect">
                                  <p:stCondLst>
                                    <p:cond delay="0"/>
                                  </p:stCondLst>
                                  <p:childTnLst>
                                    <p:animEffect transition="out" filter="fade">
                                      <p:cBhvr>
                                        <p:cTn id="221" dur="1000"/>
                                        <p:tgtEl>
                                          <p:spTgt spid="46"/>
                                        </p:tgtEl>
                                      </p:cBhvr>
                                    </p:animEffect>
                                    <p:anim calcmode="lin" valueType="num">
                                      <p:cBhvr>
                                        <p:cTn id="222" dur="1000"/>
                                        <p:tgtEl>
                                          <p:spTgt spid="46"/>
                                        </p:tgtEl>
                                        <p:attrNameLst>
                                          <p:attrName>ppt_x</p:attrName>
                                        </p:attrNameLst>
                                      </p:cBhvr>
                                      <p:tavLst>
                                        <p:tav tm="0">
                                          <p:val>
                                            <p:strVal val="ppt_x"/>
                                          </p:val>
                                        </p:tav>
                                        <p:tav tm="100000">
                                          <p:val>
                                            <p:strVal val="ppt_x"/>
                                          </p:val>
                                        </p:tav>
                                      </p:tavLst>
                                    </p:anim>
                                    <p:anim calcmode="lin" valueType="num">
                                      <p:cBhvr>
                                        <p:cTn id="223" dur="1000"/>
                                        <p:tgtEl>
                                          <p:spTgt spid="46"/>
                                        </p:tgtEl>
                                        <p:attrNameLst>
                                          <p:attrName>ppt_y</p:attrName>
                                        </p:attrNameLst>
                                      </p:cBhvr>
                                      <p:tavLst>
                                        <p:tav tm="0">
                                          <p:val>
                                            <p:strVal val="ppt_y"/>
                                          </p:val>
                                        </p:tav>
                                        <p:tav tm="100000">
                                          <p:val>
                                            <p:strVal val="ppt_y+.1"/>
                                          </p:val>
                                        </p:tav>
                                      </p:tavLst>
                                    </p:anim>
                                    <p:set>
                                      <p:cBhvr>
                                        <p:cTn id="224" dur="1" fill="hold">
                                          <p:stCondLst>
                                            <p:cond delay="999"/>
                                          </p:stCondLst>
                                        </p:cTn>
                                        <p:tgtEl>
                                          <p:spTgt spid="46"/>
                                        </p:tgtEl>
                                        <p:attrNameLst>
                                          <p:attrName>style.visibility</p:attrName>
                                        </p:attrNameLst>
                                      </p:cBhvr>
                                      <p:to>
                                        <p:strVal val="hidden"/>
                                      </p:to>
                                    </p:set>
                                  </p:childTnLst>
                                </p:cTn>
                              </p:par>
                              <p:par>
                                <p:cTn id="225" presetID="42" presetClass="exit" presetSubtype="0" fill="hold" grpId="0" nodeType="withEffect">
                                  <p:stCondLst>
                                    <p:cond delay="0"/>
                                  </p:stCondLst>
                                  <p:childTnLst>
                                    <p:animEffect transition="out" filter="fade">
                                      <p:cBhvr>
                                        <p:cTn id="226" dur="1000"/>
                                        <p:tgtEl>
                                          <p:spTgt spid="47"/>
                                        </p:tgtEl>
                                      </p:cBhvr>
                                    </p:animEffect>
                                    <p:anim calcmode="lin" valueType="num">
                                      <p:cBhvr>
                                        <p:cTn id="227" dur="1000"/>
                                        <p:tgtEl>
                                          <p:spTgt spid="47"/>
                                        </p:tgtEl>
                                        <p:attrNameLst>
                                          <p:attrName>ppt_x</p:attrName>
                                        </p:attrNameLst>
                                      </p:cBhvr>
                                      <p:tavLst>
                                        <p:tav tm="0">
                                          <p:val>
                                            <p:strVal val="ppt_x"/>
                                          </p:val>
                                        </p:tav>
                                        <p:tav tm="100000">
                                          <p:val>
                                            <p:strVal val="ppt_x"/>
                                          </p:val>
                                        </p:tav>
                                      </p:tavLst>
                                    </p:anim>
                                    <p:anim calcmode="lin" valueType="num">
                                      <p:cBhvr>
                                        <p:cTn id="228" dur="1000"/>
                                        <p:tgtEl>
                                          <p:spTgt spid="47"/>
                                        </p:tgtEl>
                                        <p:attrNameLst>
                                          <p:attrName>ppt_y</p:attrName>
                                        </p:attrNameLst>
                                      </p:cBhvr>
                                      <p:tavLst>
                                        <p:tav tm="0">
                                          <p:val>
                                            <p:strVal val="ppt_y"/>
                                          </p:val>
                                        </p:tav>
                                        <p:tav tm="100000">
                                          <p:val>
                                            <p:strVal val="ppt_y+.1"/>
                                          </p:val>
                                        </p:tav>
                                      </p:tavLst>
                                    </p:anim>
                                    <p:set>
                                      <p:cBhvr>
                                        <p:cTn id="229" dur="1" fill="hold">
                                          <p:stCondLst>
                                            <p:cond delay="999"/>
                                          </p:stCondLst>
                                        </p:cTn>
                                        <p:tgtEl>
                                          <p:spTgt spid="47"/>
                                        </p:tgtEl>
                                        <p:attrNameLst>
                                          <p:attrName>style.visibility</p:attrName>
                                        </p:attrNameLst>
                                      </p:cBhvr>
                                      <p:to>
                                        <p:strVal val="hidden"/>
                                      </p:to>
                                    </p:set>
                                  </p:childTnLst>
                                </p:cTn>
                              </p:par>
                              <p:par>
                                <p:cTn id="230" presetID="42" presetClass="exit" presetSubtype="0" fill="hold" grpId="0" nodeType="withEffect">
                                  <p:stCondLst>
                                    <p:cond delay="0"/>
                                  </p:stCondLst>
                                  <p:childTnLst>
                                    <p:animEffect transition="out" filter="fade">
                                      <p:cBhvr>
                                        <p:cTn id="231" dur="1000"/>
                                        <p:tgtEl>
                                          <p:spTgt spid="48"/>
                                        </p:tgtEl>
                                      </p:cBhvr>
                                    </p:animEffect>
                                    <p:anim calcmode="lin" valueType="num">
                                      <p:cBhvr>
                                        <p:cTn id="232" dur="1000"/>
                                        <p:tgtEl>
                                          <p:spTgt spid="48"/>
                                        </p:tgtEl>
                                        <p:attrNameLst>
                                          <p:attrName>ppt_x</p:attrName>
                                        </p:attrNameLst>
                                      </p:cBhvr>
                                      <p:tavLst>
                                        <p:tav tm="0">
                                          <p:val>
                                            <p:strVal val="ppt_x"/>
                                          </p:val>
                                        </p:tav>
                                        <p:tav tm="100000">
                                          <p:val>
                                            <p:strVal val="ppt_x"/>
                                          </p:val>
                                        </p:tav>
                                      </p:tavLst>
                                    </p:anim>
                                    <p:anim calcmode="lin" valueType="num">
                                      <p:cBhvr>
                                        <p:cTn id="233" dur="1000"/>
                                        <p:tgtEl>
                                          <p:spTgt spid="48"/>
                                        </p:tgtEl>
                                        <p:attrNameLst>
                                          <p:attrName>ppt_y</p:attrName>
                                        </p:attrNameLst>
                                      </p:cBhvr>
                                      <p:tavLst>
                                        <p:tav tm="0">
                                          <p:val>
                                            <p:strVal val="ppt_y"/>
                                          </p:val>
                                        </p:tav>
                                        <p:tav tm="100000">
                                          <p:val>
                                            <p:strVal val="ppt_y+.1"/>
                                          </p:val>
                                        </p:tav>
                                      </p:tavLst>
                                    </p:anim>
                                    <p:set>
                                      <p:cBhvr>
                                        <p:cTn id="234" dur="1" fill="hold">
                                          <p:stCondLst>
                                            <p:cond delay="999"/>
                                          </p:stCondLst>
                                        </p:cTn>
                                        <p:tgtEl>
                                          <p:spTgt spid="48"/>
                                        </p:tgtEl>
                                        <p:attrNameLst>
                                          <p:attrName>style.visibility</p:attrName>
                                        </p:attrNameLst>
                                      </p:cBhvr>
                                      <p:to>
                                        <p:strVal val="hidden"/>
                                      </p:to>
                                    </p:set>
                                  </p:childTnLst>
                                </p:cTn>
                              </p:par>
                              <p:par>
                                <p:cTn id="235" presetID="42" presetClass="exit" presetSubtype="0" fill="hold" grpId="0" nodeType="withEffect">
                                  <p:stCondLst>
                                    <p:cond delay="0"/>
                                  </p:stCondLst>
                                  <p:childTnLst>
                                    <p:animEffect transition="out" filter="fade">
                                      <p:cBhvr>
                                        <p:cTn id="236" dur="1000"/>
                                        <p:tgtEl>
                                          <p:spTgt spid="49"/>
                                        </p:tgtEl>
                                      </p:cBhvr>
                                    </p:animEffect>
                                    <p:anim calcmode="lin" valueType="num">
                                      <p:cBhvr>
                                        <p:cTn id="237" dur="1000"/>
                                        <p:tgtEl>
                                          <p:spTgt spid="49"/>
                                        </p:tgtEl>
                                        <p:attrNameLst>
                                          <p:attrName>ppt_x</p:attrName>
                                        </p:attrNameLst>
                                      </p:cBhvr>
                                      <p:tavLst>
                                        <p:tav tm="0">
                                          <p:val>
                                            <p:strVal val="ppt_x"/>
                                          </p:val>
                                        </p:tav>
                                        <p:tav tm="100000">
                                          <p:val>
                                            <p:strVal val="ppt_x"/>
                                          </p:val>
                                        </p:tav>
                                      </p:tavLst>
                                    </p:anim>
                                    <p:anim calcmode="lin" valueType="num">
                                      <p:cBhvr>
                                        <p:cTn id="238" dur="1000"/>
                                        <p:tgtEl>
                                          <p:spTgt spid="49"/>
                                        </p:tgtEl>
                                        <p:attrNameLst>
                                          <p:attrName>ppt_y</p:attrName>
                                        </p:attrNameLst>
                                      </p:cBhvr>
                                      <p:tavLst>
                                        <p:tav tm="0">
                                          <p:val>
                                            <p:strVal val="ppt_y"/>
                                          </p:val>
                                        </p:tav>
                                        <p:tav tm="100000">
                                          <p:val>
                                            <p:strVal val="ppt_y+.1"/>
                                          </p:val>
                                        </p:tav>
                                      </p:tavLst>
                                    </p:anim>
                                    <p:set>
                                      <p:cBhvr>
                                        <p:cTn id="239" dur="1" fill="hold">
                                          <p:stCondLst>
                                            <p:cond delay="999"/>
                                          </p:stCondLst>
                                        </p:cTn>
                                        <p:tgtEl>
                                          <p:spTgt spid="49"/>
                                        </p:tgtEl>
                                        <p:attrNameLst>
                                          <p:attrName>style.visibility</p:attrName>
                                        </p:attrNameLst>
                                      </p:cBhvr>
                                      <p:to>
                                        <p:strVal val="hidden"/>
                                      </p:to>
                                    </p:set>
                                  </p:childTnLst>
                                </p:cTn>
                              </p:par>
                              <p:par>
                                <p:cTn id="240" presetID="42" presetClass="exit" presetSubtype="0" fill="hold" grpId="0" nodeType="withEffect">
                                  <p:stCondLst>
                                    <p:cond delay="0"/>
                                  </p:stCondLst>
                                  <p:childTnLst>
                                    <p:animEffect transition="out" filter="fade">
                                      <p:cBhvr>
                                        <p:cTn id="241" dur="1000"/>
                                        <p:tgtEl>
                                          <p:spTgt spid="50"/>
                                        </p:tgtEl>
                                      </p:cBhvr>
                                    </p:animEffect>
                                    <p:anim calcmode="lin" valueType="num">
                                      <p:cBhvr>
                                        <p:cTn id="242" dur="1000"/>
                                        <p:tgtEl>
                                          <p:spTgt spid="50"/>
                                        </p:tgtEl>
                                        <p:attrNameLst>
                                          <p:attrName>ppt_x</p:attrName>
                                        </p:attrNameLst>
                                      </p:cBhvr>
                                      <p:tavLst>
                                        <p:tav tm="0">
                                          <p:val>
                                            <p:strVal val="ppt_x"/>
                                          </p:val>
                                        </p:tav>
                                        <p:tav tm="100000">
                                          <p:val>
                                            <p:strVal val="ppt_x"/>
                                          </p:val>
                                        </p:tav>
                                      </p:tavLst>
                                    </p:anim>
                                    <p:anim calcmode="lin" valueType="num">
                                      <p:cBhvr>
                                        <p:cTn id="243" dur="1000"/>
                                        <p:tgtEl>
                                          <p:spTgt spid="50"/>
                                        </p:tgtEl>
                                        <p:attrNameLst>
                                          <p:attrName>ppt_y</p:attrName>
                                        </p:attrNameLst>
                                      </p:cBhvr>
                                      <p:tavLst>
                                        <p:tav tm="0">
                                          <p:val>
                                            <p:strVal val="ppt_y"/>
                                          </p:val>
                                        </p:tav>
                                        <p:tav tm="100000">
                                          <p:val>
                                            <p:strVal val="ppt_y+.1"/>
                                          </p:val>
                                        </p:tav>
                                      </p:tavLst>
                                    </p:anim>
                                    <p:set>
                                      <p:cBhvr>
                                        <p:cTn id="244" dur="1" fill="hold">
                                          <p:stCondLst>
                                            <p:cond delay="999"/>
                                          </p:stCondLst>
                                        </p:cTn>
                                        <p:tgtEl>
                                          <p:spTgt spid="50"/>
                                        </p:tgtEl>
                                        <p:attrNameLst>
                                          <p:attrName>style.visibility</p:attrName>
                                        </p:attrNameLst>
                                      </p:cBhvr>
                                      <p:to>
                                        <p:strVal val="hidden"/>
                                      </p:to>
                                    </p:set>
                                  </p:childTnLst>
                                </p:cTn>
                              </p:par>
                              <p:par>
                                <p:cTn id="245" presetID="42" presetClass="exit" presetSubtype="0" fill="hold" grpId="0" nodeType="withEffect">
                                  <p:stCondLst>
                                    <p:cond delay="0"/>
                                  </p:stCondLst>
                                  <p:childTnLst>
                                    <p:animEffect transition="out" filter="fade">
                                      <p:cBhvr>
                                        <p:cTn id="246" dur="1000"/>
                                        <p:tgtEl>
                                          <p:spTgt spid="51"/>
                                        </p:tgtEl>
                                      </p:cBhvr>
                                    </p:animEffect>
                                    <p:anim calcmode="lin" valueType="num">
                                      <p:cBhvr>
                                        <p:cTn id="247" dur="1000"/>
                                        <p:tgtEl>
                                          <p:spTgt spid="51"/>
                                        </p:tgtEl>
                                        <p:attrNameLst>
                                          <p:attrName>ppt_x</p:attrName>
                                        </p:attrNameLst>
                                      </p:cBhvr>
                                      <p:tavLst>
                                        <p:tav tm="0">
                                          <p:val>
                                            <p:strVal val="ppt_x"/>
                                          </p:val>
                                        </p:tav>
                                        <p:tav tm="100000">
                                          <p:val>
                                            <p:strVal val="ppt_x"/>
                                          </p:val>
                                        </p:tav>
                                      </p:tavLst>
                                    </p:anim>
                                    <p:anim calcmode="lin" valueType="num">
                                      <p:cBhvr>
                                        <p:cTn id="248" dur="1000"/>
                                        <p:tgtEl>
                                          <p:spTgt spid="51"/>
                                        </p:tgtEl>
                                        <p:attrNameLst>
                                          <p:attrName>ppt_y</p:attrName>
                                        </p:attrNameLst>
                                      </p:cBhvr>
                                      <p:tavLst>
                                        <p:tav tm="0">
                                          <p:val>
                                            <p:strVal val="ppt_y"/>
                                          </p:val>
                                        </p:tav>
                                        <p:tav tm="100000">
                                          <p:val>
                                            <p:strVal val="ppt_y+.1"/>
                                          </p:val>
                                        </p:tav>
                                      </p:tavLst>
                                    </p:anim>
                                    <p:set>
                                      <p:cBhvr>
                                        <p:cTn id="249" dur="1" fill="hold">
                                          <p:stCondLst>
                                            <p:cond delay="999"/>
                                          </p:stCondLst>
                                        </p:cTn>
                                        <p:tgtEl>
                                          <p:spTgt spid="51"/>
                                        </p:tgtEl>
                                        <p:attrNameLst>
                                          <p:attrName>style.visibility</p:attrName>
                                        </p:attrNameLst>
                                      </p:cBhvr>
                                      <p:to>
                                        <p:strVal val="hidden"/>
                                      </p:to>
                                    </p:set>
                                  </p:childTnLst>
                                </p:cTn>
                              </p:par>
                              <p:par>
                                <p:cTn id="250" presetID="42" presetClass="exit" presetSubtype="0" fill="hold" grpId="0" nodeType="withEffect">
                                  <p:stCondLst>
                                    <p:cond delay="0"/>
                                  </p:stCondLst>
                                  <p:childTnLst>
                                    <p:animEffect transition="out" filter="fade">
                                      <p:cBhvr>
                                        <p:cTn id="251" dur="1000"/>
                                        <p:tgtEl>
                                          <p:spTgt spid="52"/>
                                        </p:tgtEl>
                                      </p:cBhvr>
                                    </p:animEffect>
                                    <p:anim calcmode="lin" valueType="num">
                                      <p:cBhvr>
                                        <p:cTn id="252" dur="1000"/>
                                        <p:tgtEl>
                                          <p:spTgt spid="52"/>
                                        </p:tgtEl>
                                        <p:attrNameLst>
                                          <p:attrName>ppt_x</p:attrName>
                                        </p:attrNameLst>
                                      </p:cBhvr>
                                      <p:tavLst>
                                        <p:tav tm="0">
                                          <p:val>
                                            <p:strVal val="ppt_x"/>
                                          </p:val>
                                        </p:tav>
                                        <p:tav tm="100000">
                                          <p:val>
                                            <p:strVal val="ppt_x"/>
                                          </p:val>
                                        </p:tav>
                                      </p:tavLst>
                                    </p:anim>
                                    <p:anim calcmode="lin" valueType="num">
                                      <p:cBhvr>
                                        <p:cTn id="253" dur="1000"/>
                                        <p:tgtEl>
                                          <p:spTgt spid="52"/>
                                        </p:tgtEl>
                                        <p:attrNameLst>
                                          <p:attrName>ppt_y</p:attrName>
                                        </p:attrNameLst>
                                      </p:cBhvr>
                                      <p:tavLst>
                                        <p:tav tm="0">
                                          <p:val>
                                            <p:strVal val="ppt_y"/>
                                          </p:val>
                                        </p:tav>
                                        <p:tav tm="100000">
                                          <p:val>
                                            <p:strVal val="ppt_y+.1"/>
                                          </p:val>
                                        </p:tav>
                                      </p:tavLst>
                                    </p:anim>
                                    <p:set>
                                      <p:cBhvr>
                                        <p:cTn id="254" dur="1" fill="hold">
                                          <p:stCondLst>
                                            <p:cond delay="999"/>
                                          </p:stCondLst>
                                        </p:cTn>
                                        <p:tgtEl>
                                          <p:spTgt spid="52"/>
                                        </p:tgtEl>
                                        <p:attrNameLst>
                                          <p:attrName>style.visibility</p:attrName>
                                        </p:attrNameLst>
                                      </p:cBhvr>
                                      <p:to>
                                        <p:strVal val="hidden"/>
                                      </p:to>
                                    </p:set>
                                  </p:childTnLst>
                                </p:cTn>
                              </p:par>
                              <p:par>
                                <p:cTn id="255" presetID="42" presetClass="exit" presetSubtype="0" fill="hold" grpId="0" nodeType="withEffect">
                                  <p:stCondLst>
                                    <p:cond delay="0"/>
                                  </p:stCondLst>
                                  <p:childTnLst>
                                    <p:animEffect transition="out" filter="fade">
                                      <p:cBhvr>
                                        <p:cTn id="256" dur="1000"/>
                                        <p:tgtEl>
                                          <p:spTgt spid="53"/>
                                        </p:tgtEl>
                                      </p:cBhvr>
                                    </p:animEffect>
                                    <p:anim calcmode="lin" valueType="num">
                                      <p:cBhvr>
                                        <p:cTn id="257" dur="1000"/>
                                        <p:tgtEl>
                                          <p:spTgt spid="53"/>
                                        </p:tgtEl>
                                        <p:attrNameLst>
                                          <p:attrName>ppt_x</p:attrName>
                                        </p:attrNameLst>
                                      </p:cBhvr>
                                      <p:tavLst>
                                        <p:tav tm="0">
                                          <p:val>
                                            <p:strVal val="ppt_x"/>
                                          </p:val>
                                        </p:tav>
                                        <p:tav tm="100000">
                                          <p:val>
                                            <p:strVal val="ppt_x"/>
                                          </p:val>
                                        </p:tav>
                                      </p:tavLst>
                                    </p:anim>
                                    <p:anim calcmode="lin" valueType="num">
                                      <p:cBhvr>
                                        <p:cTn id="258" dur="1000"/>
                                        <p:tgtEl>
                                          <p:spTgt spid="53"/>
                                        </p:tgtEl>
                                        <p:attrNameLst>
                                          <p:attrName>ppt_y</p:attrName>
                                        </p:attrNameLst>
                                      </p:cBhvr>
                                      <p:tavLst>
                                        <p:tav tm="0">
                                          <p:val>
                                            <p:strVal val="ppt_y"/>
                                          </p:val>
                                        </p:tav>
                                        <p:tav tm="100000">
                                          <p:val>
                                            <p:strVal val="ppt_y+.1"/>
                                          </p:val>
                                        </p:tav>
                                      </p:tavLst>
                                    </p:anim>
                                    <p:set>
                                      <p:cBhvr>
                                        <p:cTn id="259" dur="1" fill="hold">
                                          <p:stCondLst>
                                            <p:cond delay="999"/>
                                          </p:stCondLst>
                                        </p:cTn>
                                        <p:tgtEl>
                                          <p:spTgt spid="53"/>
                                        </p:tgtEl>
                                        <p:attrNameLst>
                                          <p:attrName>style.visibility</p:attrName>
                                        </p:attrNameLst>
                                      </p:cBhvr>
                                      <p:to>
                                        <p:strVal val="hidden"/>
                                      </p:to>
                                    </p:set>
                                  </p:childTnLst>
                                </p:cTn>
                              </p:par>
                              <p:par>
                                <p:cTn id="260" presetID="42" presetClass="exit" presetSubtype="0" fill="hold" grpId="0" nodeType="withEffect">
                                  <p:stCondLst>
                                    <p:cond delay="0"/>
                                  </p:stCondLst>
                                  <p:childTnLst>
                                    <p:animEffect transition="out" filter="fade">
                                      <p:cBhvr>
                                        <p:cTn id="261" dur="1000"/>
                                        <p:tgtEl>
                                          <p:spTgt spid="54"/>
                                        </p:tgtEl>
                                      </p:cBhvr>
                                    </p:animEffect>
                                    <p:anim calcmode="lin" valueType="num">
                                      <p:cBhvr>
                                        <p:cTn id="262" dur="1000"/>
                                        <p:tgtEl>
                                          <p:spTgt spid="54"/>
                                        </p:tgtEl>
                                        <p:attrNameLst>
                                          <p:attrName>ppt_x</p:attrName>
                                        </p:attrNameLst>
                                      </p:cBhvr>
                                      <p:tavLst>
                                        <p:tav tm="0">
                                          <p:val>
                                            <p:strVal val="ppt_x"/>
                                          </p:val>
                                        </p:tav>
                                        <p:tav tm="100000">
                                          <p:val>
                                            <p:strVal val="ppt_x"/>
                                          </p:val>
                                        </p:tav>
                                      </p:tavLst>
                                    </p:anim>
                                    <p:anim calcmode="lin" valueType="num">
                                      <p:cBhvr>
                                        <p:cTn id="263" dur="1000"/>
                                        <p:tgtEl>
                                          <p:spTgt spid="54"/>
                                        </p:tgtEl>
                                        <p:attrNameLst>
                                          <p:attrName>ppt_y</p:attrName>
                                        </p:attrNameLst>
                                      </p:cBhvr>
                                      <p:tavLst>
                                        <p:tav tm="0">
                                          <p:val>
                                            <p:strVal val="ppt_y"/>
                                          </p:val>
                                        </p:tav>
                                        <p:tav tm="100000">
                                          <p:val>
                                            <p:strVal val="ppt_y+.1"/>
                                          </p:val>
                                        </p:tav>
                                      </p:tavLst>
                                    </p:anim>
                                    <p:set>
                                      <p:cBhvr>
                                        <p:cTn id="264" dur="1" fill="hold">
                                          <p:stCondLst>
                                            <p:cond delay="999"/>
                                          </p:stCondLst>
                                        </p:cTn>
                                        <p:tgtEl>
                                          <p:spTgt spid="54"/>
                                        </p:tgtEl>
                                        <p:attrNameLst>
                                          <p:attrName>style.visibility</p:attrName>
                                        </p:attrNameLst>
                                      </p:cBhvr>
                                      <p:to>
                                        <p:strVal val="hidden"/>
                                      </p:to>
                                    </p:set>
                                  </p:childTnLst>
                                </p:cTn>
                              </p:par>
                              <p:par>
                                <p:cTn id="265" presetID="42" presetClass="exit" presetSubtype="0" fill="hold" grpId="0" nodeType="withEffect">
                                  <p:stCondLst>
                                    <p:cond delay="0"/>
                                  </p:stCondLst>
                                  <p:childTnLst>
                                    <p:animEffect transition="out" filter="fade">
                                      <p:cBhvr>
                                        <p:cTn id="266" dur="1000"/>
                                        <p:tgtEl>
                                          <p:spTgt spid="55"/>
                                        </p:tgtEl>
                                      </p:cBhvr>
                                    </p:animEffect>
                                    <p:anim calcmode="lin" valueType="num">
                                      <p:cBhvr>
                                        <p:cTn id="267" dur="1000"/>
                                        <p:tgtEl>
                                          <p:spTgt spid="55"/>
                                        </p:tgtEl>
                                        <p:attrNameLst>
                                          <p:attrName>ppt_x</p:attrName>
                                        </p:attrNameLst>
                                      </p:cBhvr>
                                      <p:tavLst>
                                        <p:tav tm="0">
                                          <p:val>
                                            <p:strVal val="ppt_x"/>
                                          </p:val>
                                        </p:tav>
                                        <p:tav tm="100000">
                                          <p:val>
                                            <p:strVal val="ppt_x"/>
                                          </p:val>
                                        </p:tav>
                                      </p:tavLst>
                                    </p:anim>
                                    <p:anim calcmode="lin" valueType="num">
                                      <p:cBhvr>
                                        <p:cTn id="268" dur="1000"/>
                                        <p:tgtEl>
                                          <p:spTgt spid="55"/>
                                        </p:tgtEl>
                                        <p:attrNameLst>
                                          <p:attrName>ppt_y</p:attrName>
                                        </p:attrNameLst>
                                      </p:cBhvr>
                                      <p:tavLst>
                                        <p:tav tm="0">
                                          <p:val>
                                            <p:strVal val="ppt_y"/>
                                          </p:val>
                                        </p:tav>
                                        <p:tav tm="100000">
                                          <p:val>
                                            <p:strVal val="ppt_y+.1"/>
                                          </p:val>
                                        </p:tav>
                                      </p:tavLst>
                                    </p:anim>
                                    <p:set>
                                      <p:cBhvr>
                                        <p:cTn id="269" dur="1" fill="hold">
                                          <p:stCondLst>
                                            <p:cond delay="999"/>
                                          </p:stCondLst>
                                        </p:cTn>
                                        <p:tgtEl>
                                          <p:spTgt spid="55"/>
                                        </p:tgtEl>
                                        <p:attrNameLst>
                                          <p:attrName>style.visibility</p:attrName>
                                        </p:attrNameLst>
                                      </p:cBhvr>
                                      <p:to>
                                        <p:strVal val="hidden"/>
                                      </p:to>
                                    </p:set>
                                  </p:childTnLst>
                                </p:cTn>
                              </p:par>
                              <p:par>
                                <p:cTn id="270" presetID="42" presetClass="exit" presetSubtype="0" fill="hold" grpId="0" nodeType="withEffect">
                                  <p:stCondLst>
                                    <p:cond delay="0"/>
                                  </p:stCondLst>
                                  <p:childTnLst>
                                    <p:animEffect transition="out" filter="fade">
                                      <p:cBhvr>
                                        <p:cTn id="271" dur="1000"/>
                                        <p:tgtEl>
                                          <p:spTgt spid="56"/>
                                        </p:tgtEl>
                                      </p:cBhvr>
                                    </p:animEffect>
                                    <p:anim calcmode="lin" valueType="num">
                                      <p:cBhvr>
                                        <p:cTn id="272" dur="1000"/>
                                        <p:tgtEl>
                                          <p:spTgt spid="56"/>
                                        </p:tgtEl>
                                        <p:attrNameLst>
                                          <p:attrName>ppt_x</p:attrName>
                                        </p:attrNameLst>
                                      </p:cBhvr>
                                      <p:tavLst>
                                        <p:tav tm="0">
                                          <p:val>
                                            <p:strVal val="ppt_x"/>
                                          </p:val>
                                        </p:tav>
                                        <p:tav tm="100000">
                                          <p:val>
                                            <p:strVal val="ppt_x"/>
                                          </p:val>
                                        </p:tav>
                                      </p:tavLst>
                                    </p:anim>
                                    <p:anim calcmode="lin" valueType="num">
                                      <p:cBhvr>
                                        <p:cTn id="273" dur="1000"/>
                                        <p:tgtEl>
                                          <p:spTgt spid="56"/>
                                        </p:tgtEl>
                                        <p:attrNameLst>
                                          <p:attrName>ppt_y</p:attrName>
                                        </p:attrNameLst>
                                      </p:cBhvr>
                                      <p:tavLst>
                                        <p:tav tm="0">
                                          <p:val>
                                            <p:strVal val="ppt_y"/>
                                          </p:val>
                                        </p:tav>
                                        <p:tav tm="100000">
                                          <p:val>
                                            <p:strVal val="ppt_y+.1"/>
                                          </p:val>
                                        </p:tav>
                                      </p:tavLst>
                                    </p:anim>
                                    <p:set>
                                      <p:cBhvr>
                                        <p:cTn id="274" dur="1" fill="hold">
                                          <p:stCondLst>
                                            <p:cond delay="999"/>
                                          </p:stCondLst>
                                        </p:cTn>
                                        <p:tgtEl>
                                          <p:spTgt spid="56"/>
                                        </p:tgtEl>
                                        <p:attrNameLst>
                                          <p:attrName>style.visibility</p:attrName>
                                        </p:attrNameLst>
                                      </p:cBhvr>
                                      <p:to>
                                        <p:strVal val="hidden"/>
                                      </p:to>
                                    </p:set>
                                  </p:childTnLst>
                                </p:cTn>
                              </p:par>
                              <p:par>
                                <p:cTn id="275" presetID="42" presetClass="exit" presetSubtype="0" fill="hold" grpId="0" nodeType="withEffect">
                                  <p:stCondLst>
                                    <p:cond delay="0"/>
                                  </p:stCondLst>
                                  <p:childTnLst>
                                    <p:animEffect transition="out" filter="fade">
                                      <p:cBhvr>
                                        <p:cTn id="276" dur="1000"/>
                                        <p:tgtEl>
                                          <p:spTgt spid="57"/>
                                        </p:tgtEl>
                                      </p:cBhvr>
                                    </p:animEffect>
                                    <p:anim calcmode="lin" valueType="num">
                                      <p:cBhvr>
                                        <p:cTn id="277" dur="1000"/>
                                        <p:tgtEl>
                                          <p:spTgt spid="57"/>
                                        </p:tgtEl>
                                        <p:attrNameLst>
                                          <p:attrName>ppt_x</p:attrName>
                                        </p:attrNameLst>
                                      </p:cBhvr>
                                      <p:tavLst>
                                        <p:tav tm="0">
                                          <p:val>
                                            <p:strVal val="ppt_x"/>
                                          </p:val>
                                        </p:tav>
                                        <p:tav tm="100000">
                                          <p:val>
                                            <p:strVal val="ppt_x"/>
                                          </p:val>
                                        </p:tav>
                                      </p:tavLst>
                                    </p:anim>
                                    <p:anim calcmode="lin" valueType="num">
                                      <p:cBhvr>
                                        <p:cTn id="278" dur="1000"/>
                                        <p:tgtEl>
                                          <p:spTgt spid="57"/>
                                        </p:tgtEl>
                                        <p:attrNameLst>
                                          <p:attrName>ppt_y</p:attrName>
                                        </p:attrNameLst>
                                      </p:cBhvr>
                                      <p:tavLst>
                                        <p:tav tm="0">
                                          <p:val>
                                            <p:strVal val="ppt_y"/>
                                          </p:val>
                                        </p:tav>
                                        <p:tav tm="100000">
                                          <p:val>
                                            <p:strVal val="ppt_y+.1"/>
                                          </p:val>
                                        </p:tav>
                                      </p:tavLst>
                                    </p:anim>
                                    <p:set>
                                      <p:cBhvr>
                                        <p:cTn id="279" dur="1" fill="hold">
                                          <p:stCondLst>
                                            <p:cond delay="999"/>
                                          </p:stCondLst>
                                        </p:cTn>
                                        <p:tgtEl>
                                          <p:spTgt spid="57"/>
                                        </p:tgtEl>
                                        <p:attrNameLst>
                                          <p:attrName>style.visibility</p:attrName>
                                        </p:attrNameLst>
                                      </p:cBhvr>
                                      <p:to>
                                        <p:strVal val="hidden"/>
                                      </p:to>
                                    </p:set>
                                  </p:childTnLst>
                                </p:cTn>
                              </p:par>
                              <p:par>
                                <p:cTn id="280" presetID="42" presetClass="exit" presetSubtype="0" fill="hold" grpId="0" nodeType="withEffect">
                                  <p:stCondLst>
                                    <p:cond delay="0"/>
                                  </p:stCondLst>
                                  <p:childTnLst>
                                    <p:animEffect transition="out" filter="fade">
                                      <p:cBhvr>
                                        <p:cTn id="281" dur="1000"/>
                                        <p:tgtEl>
                                          <p:spTgt spid="58"/>
                                        </p:tgtEl>
                                      </p:cBhvr>
                                    </p:animEffect>
                                    <p:anim calcmode="lin" valueType="num">
                                      <p:cBhvr>
                                        <p:cTn id="282" dur="1000"/>
                                        <p:tgtEl>
                                          <p:spTgt spid="58"/>
                                        </p:tgtEl>
                                        <p:attrNameLst>
                                          <p:attrName>ppt_x</p:attrName>
                                        </p:attrNameLst>
                                      </p:cBhvr>
                                      <p:tavLst>
                                        <p:tav tm="0">
                                          <p:val>
                                            <p:strVal val="ppt_x"/>
                                          </p:val>
                                        </p:tav>
                                        <p:tav tm="100000">
                                          <p:val>
                                            <p:strVal val="ppt_x"/>
                                          </p:val>
                                        </p:tav>
                                      </p:tavLst>
                                    </p:anim>
                                    <p:anim calcmode="lin" valueType="num">
                                      <p:cBhvr>
                                        <p:cTn id="283" dur="1000"/>
                                        <p:tgtEl>
                                          <p:spTgt spid="58"/>
                                        </p:tgtEl>
                                        <p:attrNameLst>
                                          <p:attrName>ppt_y</p:attrName>
                                        </p:attrNameLst>
                                      </p:cBhvr>
                                      <p:tavLst>
                                        <p:tav tm="0">
                                          <p:val>
                                            <p:strVal val="ppt_y"/>
                                          </p:val>
                                        </p:tav>
                                        <p:tav tm="100000">
                                          <p:val>
                                            <p:strVal val="ppt_y+.1"/>
                                          </p:val>
                                        </p:tav>
                                      </p:tavLst>
                                    </p:anim>
                                    <p:set>
                                      <p:cBhvr>
                                        <p:cTn id="284" dur="1" fill="hold">
                                          <p:stCondLst>
                                            <p:cond delay="999"/>
                                          </p:stCondLst>
                                        </p:cTn>
                                        <p:tgtEl>
                                          <p:spTgt spid="58"/>
                                        </p:tgtEl>
                                        <p:attrNameLst>
                                          <p:attrName>style.visibility</p:attrName>
                                        </p:attrNameLst>
                                      </p:cBhvr>
                                      <p:to>
                                        <p:strVal val="hidden"/>
                                      </p:to>
                                    </p:set>
                                  </p:childTnLst>
                                </p:cTn>
                              </p:par>
                              <p:par>
                                <p:cTn id="285" presetID="42" presetClass="exit" presetSubtype="0" fill="hold" grpId="0" nodeType="withEffect">
                                  <p:stCondLst>
                                    <p:cond delay="0"/>
                                  </p:stCondLst>
                                  <p:childTnLst>
                                    <p:animEffect transition="out" filter="fade">
                                      <p:cBhvr>
                                        <p:cTn id="286" dur="1000"/>
                                        <p:tgtEl>
                                          <p:spTgt spid="59"/>
                                        </p:tgtEl>
                                      </p:cBhvr>
                                    </p:animEffect>
                                    <p:anim calcmode="lin" valueType="num">
                                      <p:cBhvr>
                                        <p:cTn id="287" dur="1000"/>
                                        <p:tgtEl>
                                          <p:spTgt spid="59"/>
                                        </p:tgtEl>
                                        <p:attrNameLst>
                                          <p:attrName>ppt_x</p:attrName>
                                        </p:attrNameLst>
                                      </p:cBhvr>
                                      <p:tavLst>
                                        <p:tav tm="0">
                                          <p:val>
                                            <p:strVal val="ppt_x"/>
                                          </p:val>
                                        </p:tav>
                                        <p:tav tm="100000">
                                          <p:val>
                                            <p:strVal val="ppt_x"/>
                                          </p:val>
                                        </p:tav>
                                      </p:tavLst>
                                    </p:anim>
                                    <p:anim calcmode="lin" valueType="num">
                                      <p:cBhvr>
                                        <p:cTn id="288" dur="1000"/>
                                        <p:tgtEl>
                                          <p:spTgt spid="59"/>
                                        </p:tgtEl>
                                        <p:attrNameLst>
                                          <p:attrName>ppt_y</p:attrName>
                                        </p:attrNameLst>
                                      </p:cBhvr>
                                      <p:tavLst>
                                        <p:tav tm="0">
                                          <p:val>
                                            <p:strVal val="ppt_y"/>
                                          </p:val>
                                        </p:tav>
                                        <p:tav tm="100000">
                                          <p:val>
                                            <p:strVal val="ppt_y+.1"/>
                                          </p:val>
                                        </p:tav>
                                      </p:tavLst>
                                    </p:anim>
                                    <p:set>
                                      <p:cBhvr>
                                        <p:cTn id="289" dur="1" fill="hold">
                                          <p:stCondLst>
                                            <p:cond delay="999"/>
                                          </p:stCondLst>
                                        </p:cTn>
                                        <p:tgtEl>
                                          <p:spTgt spid="59"/>
                                        </p:tgtEl>
                                        <p:attrNameLst>
                                          <p:attrName>style.visibility</p:attrName>
                                        </p:attrNameLst>
                                      </p:cBhvr>
                                      <p:to>
                                        <p:strVal val="hidden"/>
                                      </p:to>
                                    </p:set>
                                  </p:childTnLst>
                                </p:cTn>
                              </p:par>
                              <p:par>
                                <p:cTn id="290" presetID="42" presetClass="exit" presetSubtype="0" fill="hold" grpId="0" nodeType="withEffect">
                                  <p:stCondLst>
                                    <p:cond delay="0"/>
                                  </p:stCondLst>
                                  <p:childTnLst>
                                    <p:animEffect transition="out" filter="fade">
                                      <p:cBhvr>
                                        <p:cTn id="291" dur="1000"/>
                                        <p:tgtEl>
                                          <p:spTgt spid="60"/>
                                        </p:tgtEl>
                                      </p:cBhvr>
                                    </p:animEffect>
                                    <p:anim calcmode="lin" valueType="num">
                                      <p:cBhvr>
                                        <p:cTn id="292" dur="1000"/>
                                        <p:tgtEl>
                                          <p:spTgt spid="60"/>
                                        </p:tgtEl>
                                        <p:attrNameLst>
                                          <p:attrName>ppt_x</p:attrName>
                                        </p:attrNameLst>
                                      </p:cBhvr>
                                      <p:tavLst>
                                        <p:tav tm="0">
                                          <p:val>
                                            <p:strVal val="ppt_x"/>
                                          </p:val>
                                        </p:tav>
                                        <p:tav tm="100000">
                                          <p:val>
                                            <p:strVal val="ppt_x"/>
                                          </p:val>
                                        </p:tav>
                                      </p:tavLst>
                                    </p:anim>
                                    <p:anim calcmode="lin" valueType="num">
                                      <p:cBhvr>
                                        <p:cTn id="293" dur="1000"/>
                                        <p:tgtEl>
                                          <p:spTgt spid="60"/>
                                        </p:tgtEl>
                                        <p:attrNameLst>
                                          <p:attrName>ppt_y</p:attrName>
                                        </p:attrNameLst>
                                      </p:cBhvr>
                                      <p:tavLst>
                                        <p:tav tm="0">
                                          <p:val>
                                            <p:strVal val="ppt_y"/>
                                          </p:val>
                                        </p:tav>
                                        <p:tav tm="100000">
                                          <p:val>
                                            <p:strVal val="ppt_y+.1"/>
                                          </p:val>
                                        </p:tav>
                                      </p:tavLst>
                                    </p:anim>
                                    <p:set>
                                      <p:cBhvr>
                                        <p:cTn id="294" dur="1" fill="hold">
                                          <p:stCondLst>
                                            <p:cond delay="999"/>
                                          </p:stCondLst>
                                        </p:cTn>
                                        <p:tgtEl>
                                          <p:spTgt spid="60"/>
                                        </p:tgtEl>
                                        <p:attrNameLst>
                                          <p:attrName>style.visibility</p:attrName>
                                        </p:attrNameLst>
                                      </p:cBhvr>
                                      <p:to>
                                        <p:strVal val="hidden"/>
                                      </p:to>
                                    </p:set>
                                  </p:childTnLst>
                                </p:cTn>
                              </p:par>
                              <p:par>
                                <p:cTn id="295" presetID="42" presetClass="exit" presetSubtype="0" fill="hold" grpId="0" nodeType="withEffect">
                                  <p:stCondLst>
                                    <p:cond delay="0"/>
                                  </p:stCondLst>
                                  <p:childTnLst>
                                    <p:animEffect transition="out" filter="fade">
                                      <p:cBhvr>
                                        <p:cTn id="296" dur="1000"/>
                                        <p:tgtEl>
                                          <p:spTgt spid="61"/>
                                        </p:tgtEl>
                                      </p:cBhvr>
                                    </p:animEffect>
                                    <p:anim calcmode="lin" valueType="num">
                                      <p:cBhvr>
                                        <p:cTn id="297" dur="1000"/>
                                        <p:tgtEl>
                                          <p:spTgt spid="61"/>
                                        </p:tgtEl>
                                        <p:attrNameLst>
                                          <p:attrName>ppt_x</p:attrName>
                                        </p:attrNameLst>
                                      </p:cBhvr>
                                      <p:tavLst>
                                        <p:tav tm="0">
                                          <p:val>
                                            <p:strVal val="ppt_x"/>
                                          </p:val>
                                        </p:tav>
                                        <p:tav tm="100000">
                                          <p:val>
                                            <p:strVal val="ppt_x"/>
                                          </p:val>
                                        </p:tav>
                                      </p:tavLst>
                                    </p:anim>
                                    <p:anim calcmode="lin" valueType="num">
                                      <p:cBhvr>
                                        <p:cTn id="298" dur="1000"/>
                                        <p:tgtEl>
                                          <p:spTgt spid="61"/>
                                        </p:tgtEl>
                                        <p:attrNameLst>
                                          <p:attrName>ppt_y</p:attrName>
                                        </p:attrNameLst>
                                      </p:cBhvr>
                                      <p:tavLst>
                                        <p:tav tm="0">
                                          <p:val>
                                            <p:strVal val="ppt_y"/>
                                          </p:val>
                                        </p:tav>
                                        <p:tav tm="100000">
                                          <p:val>
                                            <p:strVal val="ppt_y+.1"/>
                                          </p:val>
                                        </p:tav>
                                      </p:tavLst>
                                    </p:anim>
                                    <p:set>
                                      <p:cBhvr>
                                        <p:cTn id="299" dur="1" fill="hold">
                                          <p:stCondLst>
                                            <p:cond delay="999"/>
                                          </p:stCondLst>
                                        </p:cTn>
                                        <p:tgtEl>
                                          <p:spTgt spid="61"/>
                                        </p:tgtEl>
                                        <p:attrNameLst>
                                          <p:attrName>style.visibility</p:attrName>
                                        </p:attrNameLst>
                                      </p:cBhvr>
                                      <p:to>
                                        <p:strVal val="hidden"/>
                                      </p:to>
                                    </p:set>
                                  </p:childTnLst>
                                </p:cTn>
                              </p:par>
                              <p:par>
                                <p:cTn id="300" presetID="42" presetClass="exit" presetSubtype="0" fill="hold" grpId="0" nodeType="withEffect">
                                  <p:stCondLst>
                                    <p:cond delay="0"/>
                                  </p:stCondLst>
                                  <p:childTnLst>
                                    <p:animEffect transition="out" filter="fade">
                                      <p:cBhvr>
                                        <p:cTn id="301" dur="1000"/>
                                        <p:tgtEl>
                                          <p:spTgt spid="62"/>
                                        </p:tgtEl>
                                      </p:cBhvr>
                                    </p:animEffect>
                                    <p:anim calcmode="lin" valueType="num">
                                      <p:cBhvr>
                                        <p:cTn id="302" dur="1000"/>
                                        <p:tgtEl>
                                          <p:spTgt spid="62"/>
                                        </p:tgtEl>
                                        <p:attrNameLst>
                                          <p:attrName>ppt_x</p:attrName>
                                        </p:attrNameLst>
                                      </p:cBhvr>
                                      <p:tavLst>
                                        <p:tav tm="0">
                                          <p:val>
                                            <p:strVal val="ppt_x"/>
                                          </p:val>
                                        </p:tav>
                                        <p:tav tm="100000">
                                          <p:val>
                                            <p:strVal val="ppt_x"/>
                                          </p:val>
                                        </p:tav>
                                      </p:tavLst>
                                    </p:anim>
                                    <p:anim calcmode="lin" valueType="num">
                                      <p:cBhvr>
                                        <p:cTn id="303" dur="1000"/>
                                        <p:tgtEl>
                                          <p:spTgt spid="62"/>
                                        </p:tgtEl>
                                        <p:attrNameLst>
                                          <p:attrName>ppt_y</p:attrName>
                                        </p:attrNameLst>
                                      </p:cBhvr>
                                      <p:tavLst>
                                        <p:tav tm="0">
                                          <p:val>
                                            <p:strVal val="ppt_y"/>
                                          </p:val>
                                        </p:tav>
                                        <p:tav tm="100000">
                                          <p:val>
                                            <p:strVal val="ppt_y+.1"/>
                                          </p:val>
                                        </p:tav>
                                      </p:tavLst>
                                    </p:anim>
                                    <p:set>
                                      <p:cBhvr>
                                        <p:cTn id="304" dur="1" fill="hold">
                                          <p:stCondLst>
                                            <p:cond delay="999"/>
                                          </p:stCondLst>
                                        </p:cTn>
                                        <p:tgtEl>
                                          <p:spTgt spid="62"/>
                                        </p:tgtEl>
                                        <p:attrNameLst>
                                          <p:attrName>style.visibility</p:attrName>
                                        </p:attrNameLst>
                                      </p:cBhvr>
                                      <p:to>
                                        <p:strVal val="hidden"/>
                                      </p:to>
                                    </p:set>
                                  </p:childTnLst>
                                </p:cTn>
                              </p:par>
                              <p:par>
                                <p:cTn id="305" presetID="42" presetClass="exit" presetSubtype="0" fill="hold" grpId="0" nodeType="withEffect">
                                  <p:stCondLst>
                                    <p:cond delay="0"/>
                                  </p:stCondLst>
                                  <p:childTnLst>
                                    <p:animEffect transition="out" filter="fade">
                                      <p:cBhvr>
                                        <p:cTn id="306" dur="1000"/>
                                        <p:tgtEl>
                                          <p:spTgt spid="63"/>
                                        </p:tgtEl>
                                      </p:cBhvr>
                                    </p:animEffect>
                                    <p:anim calcmode="lin" valueType="num">
                                      <p:cBhvr>
                                        <p:cTn id="307" dur="1000"/>
                                        <p:tgtEl>
                                          <p:spTgt spid="63"/>
                                        </p:tgtEl>
                                        <p:attrNameLst>
                                          <p:attrName>ppt_x</p:attrName>
                                        </p:attrNameLst>
                                      </p:cBhvr>
                                      <p:tavLst>
                                        <p:tav tm="0">
                                          <p:val>
                                            <p:strVal val="ppt_x"/>
                                          </p:val>
                                        </p:tav>
                                        <p:tav tm="100000">
                                          <p:val>
                                            <p:strVal val="ppt_x"/>
                                          </p:val>
                                        </p:tav>
                                      </p:tavLst>
                                    </p:anim>
                                    <p:anim calcmode="lin" valueType="num">
                                      <p:cBhvr>
                                        <p:cTn id="308" dur="1000"/>
                                        <p:tgtEl>
                                          <p:spTgt spid="63"/>
                                        </p:tgtEl>
                                        <p:attrNameLst>
                                          <p:attrName>ppt_y</p:attrName>
                                        </p:attrNameLst>
                                      </p:cBhvr>
                                      <p:tavLst>
                                        <p:tav tm="0">
                                          <p:val>
                                            <p:strVal val="ppt_y"/>
                                          </p:val>
                                        </p:tav>
                                        <p:tav tm="100000">
                                          <p:val>
                                            <p:strVal val="ppt_y+.1"/>
                                          </p:val>
                                        </p:tav>
                                      </p:tavLst>
                                    </p:anim>
                                    <p:set>
                                      <p:cBhvr>
                                        <p:cTn id="309" dur="1" fill="hold">
                                          <p:stCondLst>
                                            <p:cond delay="999"/>
                                          </p:stCondLst>
                                        </p:cTn>
                                        <p:tgtEl>
                                          <p:spTgt spid="63"/>
                                        </p:tgtEl>
                                        <p:attrNameLst>
                                          <p:attrName>style.visibility</p:attrName>
                                        </p:attrNameLst>
                                      </p:cBhvr>
                                      <p:to>
                                        <p:strVal val="hidden"/>
                                      </p:to>
                                    </p:set>
                                  </p:childTnLst>
                                </p:cTn>
                              </p:par>
                              <p:par>
                                <p:cTn id="310" presetID="42" presetClass="exit" presetSubtype="0" fill="hold" grpId="0" nodeType="withEffect">
                                  <p:stCondLst>
                                    <p:cond delay="0"/>
                                  </p:stCondLst>
                                  <p:childTnLst>
                                    <p:animEffect transition="out" filter="fade">
                                      <p:cBhvr>
                                        <p:cTn id="311" dur="1000"/>
                                        <p:tgtEl>
                                          <p:spTgt spid="64"/>
                                        </p:tgtEl>
                                      </p:cBhvr>
                                    </p:animEffect>
                                    <p:anim calcmode="lin" valueType="num">
                                      <p:cBhvr>
                                        <p:cTn id="312" dur="1000"/>
                                        <p:tgtEl>
                                          <p:spTgt spid="64"/>
                                        </p:tgtEl>
                                        <p:attrNameLst>
                                          <p:attrName>ppt_x</p:attrName>
                                        </p:attrNameLst>
                                      </p:cBhvr>
                                      <p:tavLst>
                                        <p:tav tm="0">
                                          <p:val>
                                            <p:strVal val="ppt_x"/>
                                          </p:val>
                                        </p:tav>
                                        <p:tav tm="100000">
                                          <p:val>
                                            <p:strVal val="ppt_x"/>
                                          </p:val>
                                        </p:tav>
                                      </p:tavLst>
                                    </p:anim>
                                    <p:anim calcmode="lin" valueType="num">
                                      <p:cBhvr>
                                        <p:cTn id="313" dur="1000"/>
                                        <p:tgtEl>
                                          <p:spTgt spid="64"/>
                                        </p:tgtEl>
                                        <p:attrNameLst>
                                          <p:attrName>ppt_y</p:attrName>
                                        </p:attrNameLst>
                                      </p:cBhvr>
                                      <p:tavLst>
                                        <p:tav tm="0">
                                          <p:val>
                                            <p:strVal val="ppt_y"/>
                                          </p:val>
                                        </p:tav>
                                        <p:tav tm="100000">
                                          <p:val>
                                            <p:strVal val="ppt_y+.1"/>
                                          </p:val>
                                        </p:tav>
                                      </p:tavLst>
                                    </p:anim>
                                    <p:set>
                                      <p:cBhvr>
                                        <p:cTn id="314" dur="1" fill="hold">
                                          <p:stCondLst>
                                            <p:cond delay="999"/>
                                          </p:stCondLst>
                                        </p:cTn>
                                        <p:tgtEl>
                                          <p:spTgt spid="64"/>
                                        </p:tgtEl>
                                        <p:attrNameLst>
                                          <p:attrName>style.visibility</p:attrName>
                                        </p:attrNameLst>
                                      </p:cBhvr>
                                      <p:to>
                                        <p:strVal val="hidden"/>
                                      </p:to>
                                    </p:set>
                                  </p:childTnLst>
                                </p:cTn>
                              </p:par>
                              <p:par>
                                <p:cTn id="315" presetID="42" presetClass="exit" presetSubtype="0" fill="hold" grpId="0" nodeType="withEffect">
                                  <p:stCondLst>
                                    <p:cond delay="0"/>
                                  </p:stCondLst>
                                  <p:childTnLst>
                                    <p:animEffect transition="out" filter="fade">
                                      <p:cBhvr>
                                        <p:cTn id="316" dur="1000"/>
                                        <p:tgtEl>
                                          <p:spTgt spid="65"/>
                                        </p:tgtEl>
                                      </p:cBhvr>
                                    </p:animEffect>
                                    <p:anim calcmode="lin" valueType="num">
                                      <p:cBhvr>
                                        <p:cTn id="317" dur="1000"/>
                                        <p:tgtEl>
                                          <p:spTgt spid="65"/>
                                        </p:tgtEl>
                                        <p:attrNameLst>
                                          <p:attrName>ppt_x</p:attrName>
                                        </p:attrNameLst>
                                      </p:cBhvr>
                                      <p:tavLst>
                                        <p:tav tm="0">
                                          <p:val>
                                            <p:strVal val="ppt_x"/>
                                          </p:val>
                                        </p:tav>
                                        <p:tav tm="100000">
                                          <p:val>
                                            <p:strVal val="ppt_x"/>
                                          </p:val>
                                        </p:tav>
                                      </p:tavLst>
                                    </p:anim>
                                    <p:anim calcmode="lin" valueType="num">
                                      <p:cBhvr>
                                        <p:cTn id="318" dur="1000"/>
                                        <p:tgtEl>
                                          <p:spTgt spid="65"/>
                                        </p:tgtEl>
                                        <p:attrNameLst>
                                          <p:attrName>ppt_y</p:attrName>
                                        </p:attrNameLst>
                                      </p:cBhvr>
                                      <p:tavLst>
                                        <p:tav tm="0">
                                          <p:val>
                                            <p:strVal val="ppt_y"/>
                                          </p:val>
                                        </p:tav>
                                        <p:tav tm="100000">
                                          <p:val>
                                            <p:strVal val="ppt_y+.1"/>
                                          </p:val>
                                        </p:tav>
                                      </p:tavLst>
                                    </p:anim>
                                    <p:set>
                                      <p:cBhvr>
                                        <p:cTn id="319" dur="1" fill="hold">
                                          <p:stCondLst>
                                            <p:cond delay="999"/>
                                          </p:stCondLst>
                                        </p:cTn>
                                        <p:tgtEl>
                                          <p:spTgt spid="65"/>
                                        </p:tgtEl>
                                        <p:attrNameLst>
                                          <p:attrName>style.visibility</p:attrName>
                                        </p:attrNameLst>
                                      </p:cBhvr>
                                      <p:to>
                                        <p:strVal val="hidden"/>
                                      </p:to>
                                    </p:set>
                                  </p:childTnLst>
                                </p:cTn>
                              </p:par>
                              <p:par>
                                <p:cTn id="320" presetID="42" presetClass="exit" presetSubtype="0" fill="hold" grpId="0" nodeType="withEffect">
                                  <p:stCondLst>
                                    <p:cond delay="0"/>
                                  </p:stCondLst>
                                  <p:childTnLst>
                                    <p:animEffect transition="out" filter="fade">
                                      <p:cBhvr>
                                        <p:cTn id="321" dur="1000"/>
                                        <p:tgtEl>
                                          <p:spTgt spid="66"/>
                                        </p:tgtEl>
                                      </p:cBhvr>
                                    </p:animEffect>
                                    <p:anim calcmode="lin" valueType="num">
                                      <p:cBhvr>
                                        <p:cTn id="322" dur="1000"/>
                                        <p:tgtEl>
                                          <p:spTgt spid="66"/>
                                        </p:tgtEl>
                                        <p:attrNameLst>
                                          <p:attrName>ppt_x</p:attrName>
                                        </p:attrNameLst>
                                      </p:cBhvr>
                                      <p:tavLst>
                                        <p:tav tm="0">
                                          <p:val>
                                            <p:strVal val="ppt_x"/>
                                          </p:val>
                                        </p:tav>
                                        <p:tav tm="100000">
                                          <p:val>
                                            <p:strVal val="ppt_x"/>
                                          </p:val>
                                        </p:tav>
                                      </p:tavLst>
                                    </p:anim>
                                    <p:anim calcmode="lin" valueType="num">
                                      <p:cBhvr>
                                        <p:cTn id="323" dur="1000"/>
                                        <p:tgtEl>
                                          <p:spTgt spid="66"/>
                                        </p:tgtEl>
                                        <p:attrNameLst>
                                          <p:attrName>ppt_y</p:attrName>
                                        </p:attrNameLst>
                                      </p:cBhvr>
                                      <p:tavLst>
                                        <p:tav tm="0">
                                          <p:val>
                                            <p:strVal val="ppt_y"/>
                                          </p:val>
                                        </p:tav>
                                        <p:tav tm="100000">
                                          <p:val>
                                            <p:strVal val="ppt_y+.1"/>
                                          </p:val>
                                        </p:tav>
                                      </p:tavLst>
                                    </p:anim>
                                    <p:set>
                                      <p:cBhvr>
                                        <p:cTn id="324" dur="1" fill="hold">
                                          <p:stCondLst>
                                            <p:cond delay="999"/>
                                          </p:stCondLst>
                                        </p:cTn>
                                        <p:tgtEl>
                                          <p:spTgt spid="66"/>
                                        </p:tgtEl>
                                        <p:attrNameLst>
                                          <p:attrName>style.visibility</p:attrName>
                                        </p:attrNameLst>
                                      </p:cBhvr>
                                      <p:to>
                                        <p:strVal val="hidden"/>
                                      </p:to>
                                    </p:set>
                                  </p:childTnLst>
                                </p:cTn>
                              </p:par>
                              <p:par>
                                <p:cTn id="325" presetID="42" presetClass="exit" presetSubtype="0" fill="hold" grpId="0" nodeType="withEffect">
                                  <p:stCondLst>
                                    <p:cond delay="0"/>
                                  </p:stCondLst>
                                  <p:childTnLst>
                                    <p:animEffect transition="out" filter="fade">
                                      <p:cBhvr>
                                        <p:cTn id="326" dur="1000"/>
                                        <p:tgtEl>
                                          <p:spTgt spid="67"/>
                                        </p:tgtEl>
                                      </p:cBhvr>
                                    </p:animEffect>
                                    <p:anim calcmode="lin" valueType="num">
                                      <p:cBhvr>
                                        <p:cTn id="327" dur="1000"/>
                                        <p:tgtEl>
                                          <p:spTgt spid="67"/>
                                        </p:tgtEl>
                                        <p:attrNameLst>
                                          <p:attrName>ppt_x</p:attrName>
                                        </p:attrNameLst>
                                      </p:cBhvr>
                                      <p:tavLst>
                                        <p:tav tm="0">
                                          <p:val>
                                            <p:strVal val="ppt_x"/>
                                          </p:val>
                                        </p:tav>
                                        <p:tav tm="100000">
                                          <p:val>
                                            <p:strVal val="ppt_x"/>
                                          </p:val>
                                        </p:tav>
                                      </p:tavLst>
                                    </p:anim>
                                    <p:anim calcmode="lin" valueType="num">
                                      <p:cBhvr>
                                        <p:cTn id="328" dur="1000"/>
                                        <p:tgtEl>
                                          <p:spTgt spid="67"/>
                                        </p:tgtEl>
                                        <p:attrNameLst>
                                          <p:attrName>ppt_y</p:attrName>
                                        </p:attrNameLst>
                                      </p:cBhvr>
                                      <p:tavLst>
                                        <p:tav tm="0">
                                          <p:val>
                                            <p:strVal val="ppt_y"/>
                                          </p:val>
                                        </p:tav>
                                        <p:tav tm="100000">
                                          <p:val>
                                            <p:strVal val="ppt_y+.1"/>
                                          </p:val>
                                        </p:tav>
                                      </p:tavLst>
                                    </p:anim>
                                    <p:set>
                                      <p:cBhvr>
                                        <p:cTn id="329" dur="1" fill="hold">
                                          <p:stCondLst>
                                            <p:cond delay="999"/>
                                          </p:stCondLst>
                                        </p:cTn>
                                        <p:tgtEl>
                                          <p:spTgt spid="67"/>
                                        </p:tgtEl>
                                        <p:attrNameLst>
                                          <p:attrName>style.visibility</p:attrName>
                                        </p:attrNameLst>
                                      </p:cBhvr>
                                      <p:to>
                                        <p:strVal val="hidden"/>
                                      </p:to>
                                    </p:set>
                                  </p:childTnLst>
                                </p:cTn>
                              </p:par>
                              <p:par>
                                <p:cTn id="330" presetID="42" presetClass="exit" presetSubtype="0" fill="hold" grpId="0" nodeType="withEffect">
                                  <p:stCondLst>
                                    <p:cond delay="0"/>
                                  </p:stCondLst>
                                  <p:childTnLst>
                                    <p:animEffect transition="out" filter="fade">
                                      <p:cBhvr>
                                        <p:cTn id="331" dur="1000"/>
                                        <p:tgtEl>
                                          <p:spTgt spid="68"/>
                                        </p:tgtEl>
                                      </p:cBhvr>
                                    </p:animEffect>
                                    <p:anim calcmode="lin" valueType="num">
                                      <p:cBhvr>
                                        <p:cTn id="332" dur="1000"/>
                                        <p:tgtEl>
                                          <p:spTgt spid="68"/>
                                        </p:tgtEl>
                                        <p:attrNameLst>
                                          <p:attrName>ppt_x</p:attrName>
                                        </p:attrNameLst>
                                      </p:cBhvr>
                                      <p:tavLst>
                                        <p:tav tm="0">
                                          <p:val>
                                            <p:strVal val="ppt_x"/>
                                          </p:val>
                                        </p:tav>
                                        <p:tav tm="100000">
                                          <p:val>
                                            <p:strVal val="ppt_x"/>
                                          </p:val>
                                        </p:tav>
                                      </p:tavLst>
                                    </p:anim>
                                    <p:anim calcmode="lin" valueType="num">
                                      <p:cBhvr>
                                        <p:cTn id="333" dur="1000"/>
                                        <p:tgtEl>
                                          <p:spTgt spid="68"/>
                                        </p:tgtEl>
                                        <p:attrNameLst>
                                          <p:attrName>ppt_y</p:attrName>
                                        </p:attrNameLst>
                                      </p:cBhvr>
                                      <p:tavLst>
                                        <p:tav tm="0">
                                          <p:val>
                                            <p:strVal val="ppt_y"/>
                                          </p:val>
                                        </p:tav>
                                        <p:tav tm="100000">
                                          <p:val>
                                            <p:strVal val="ppt_y+.1"/>
                                          </p:val>
                                        </p:tav>
                                      </p:tavLst>
                                    </p:anim>
                                    <p:set>
                                      <p:cBhvr>
                                        <p:cTn id="334" dur="1" fill="hold">
                                          <p:stCondLst>
                                            <p:cond delay="999"/>
                                          </p:stCondLst>
                                        </p:cTn>
                                        <p:tgtEl>
                                          <p:spTgt spid="68"/>
                                        </p:tgtEl>
                                        <p:attrNameLst>
                                          <p:attrName>style.visibility</p:attrName>
                                        </p:attrNameLst>
                                      </p:cBhvr>
                                      <p:to>
                                        <p:strVal val="hidden"/>
                                      </p:to>
                                    </p:set>
                                  </p:childTnLst>
                                </p:cTn>
                              </p:par>
                              <p:par>
                                <p:cTn id="335" presetID="42" presetClass="exit" presetSubtype="0" fill="hold" grpId="0" nodeType="withEffect">
                                  <p:stCondLst>
                                    <p:cond delay="0"/>
                                  </p:stCondLst>
                                  <p:childTnLst>
                                    <p:animEffect transition="out" filter="fade">
                                      <p:cBhvr>
                                        <p:cTn id="336" dur="1000"/>
                                        <p:tgtEl>
                                          <p:spTgt spid="69"/>
                                        </p:tgtEl>
                                      </p:cBhvr>
                                    </p:animEffect>
                                    <p:anim calcmode="lin" valueType="num">
                                      <p:cBhvr>
                                        <p:cTn id="337" dur="1000"/>
                                        <p:tgtEl>
                                          <p:spTgt spid="69"/>
                                        </p:tgtEl>
                                        <p:attrNameLst>
                                          <p:attrName>ppt_x</p:attrName>
                                        </p:attrNameLst>
                                      </p:cBhvr>
                                      <p:tavLst>
                                        <p:tav tm="0">
                                          <p:val>
                                            <p:strVal val="ppt_x"/>
                                          </p:val>
                                        </p:tav>
                                        <p:tav tm="100000">
                                          <p:val>
                                            <p:strVal val="ppt_x"/>
                                          </p:val>
                                        </p:tav>
                                      </p:tavLst>
                                    </p:anim>
                                    <p:anim calcmode="lin" valueType="num">
                                      <p:cBhvr>
                                        <p:cTn id="338" dur="1000"/>
                                        <p:tgtEl>
                                          <p:spTgt spid="69"/>
                                        </p:tgtEl>
                                        <p:attrNameLst>
                                          <p:attrName>ppt_y</p:attrName>
                                        </p:attrNameLst>
                                      </p:cBhvr>
                                      <p:tavLst>
                                        <p:tav tm="0">
                                          <p:val>
                                            <p:strVal val="ppt_y"/>
                                          </p:val>
                                        </p:tav>
                                        <p:tav tm="100000">
                                          <p:val>
                                            <p:strVal val="ppt_y+.1"/>
                                          </p:val>
                                        </p:tav>
                                      </p:tavLst>
                                    </p:anim>
                                    <p:set>
                                      <p:cBhvr>
                                        <p:cTn id="339" dur="1" fill="hold">
                                          <p:stCondLst>
                                            <p:cond delay="999"/>
                                          </p:stCondLst>
                                        </p:cTn>
                                        <p:tgtEl>
                                          <p:spTgt spid="69"/>
                                        </p:tgtEl>
                                        <p:attrNameLst>
                                          <p:attrName>style.visibility</p:attrName>
                                        </p:attrNameLst>
                                      </p:cBhvr>
                                      <p:to>
                                        <p:strVal val="hidden"/>
                                      </p:to>
                                    </p:set>
                                  </p:childTnLst>
                                </p:cTn>
                              </p:par>
                              <p:par>
                                <p:cTn id="340" presetID="42" presetClass="exit" presetSubtype="0" fill="hold" grpId="0" nodeType="withEffect">
                                  <p:stCondLst>
                                    <p:cond delay="0"/>
                                  </p:stCondLst>
                                  <p:childTnLst>
                                    <p:animEffect transition="out" filter="fade">
                                      <p:cBhvr>
                                        <p:cTn id="341" dur="1000"/>
                                        <p:tgtEl>
                                          <p:spTgt spid="70"/>
                                        </p:tgtEl>
                                      </p:cBhvr>
                                    </p:animEffect>
                                    <p:anim calcmode="lin" valueType="num">
                                      <p:cBhvr>
                                        <p:cTn id="342" dur="1000"/>
                                        <p:tgtEl>
                                          <p:spTgt spid="70"/>
                                        </p:tgtEl>
                                        <p:attrNameLst>
                                          <p:attrName>ppt_x</p:attrName>
                                        </p:attrNameLst>
                                      </p:cBhvr>
                                      <p:tavLst>
                                        <p:tav tm="0">
                                          <p:val>
                                            <p:strVal val="ppt_x"/>
                                          </p:val>
                                        </p:tav>
                                        <p:tav tm="100000">
                                          <p:val>
                                            <p:strVal val="ppt_x"/>
                                          </p:val>
                                        </p:tav>
                                      </p:tavLst>
                                    </p:anim>
                                    <p:anim calcmode="lin" valueType="num">
                                      <p:cBhvr>
                                        <p:cTn id="343" dur="1000"/>
                                        <p:tgtEl>
                                          <p:spTgt spid="70"/>
                                        </p:tgtEl>
                                        <p:attrNameLst>
                                          <p:attrName>ppt_y</p:attrName>
                                        </p:attrNameLst>
                                      </p:cBhvr>
                                      <p:tavLst>
                                        <p:tav tm="0">
                                          <p:val>
                                            <p:strVal val="ppt_y"/>
                                          </p:val>
                                        </p:tav>
                                        <p:tav tm="100000">
                                          <p:val>
                                            <p:strVal val="ppt_y+.1"/>
                                          </p:val>
                                        </p:tav>
                                      </p:tavLst>
                                    </p:anim>
                                    <p:set>
                                      <p:cBhvr>
                                        <p:cTn id="344" dur="1" fill="hold">
                                          <p:stCondLst>
                                            <p:cond delay="999"/>
                                          </p:stCondLst>
                                        </p:cTn>
                                        <p:tgtEl>
                                          <p:spTgt spid="70"/>
                                        </p:tgtEl>
                                        <p:attrNameLst>
                                          <p:attrName>style.visibility</p:attrName>
                                        </p:attrNameLst>
                                      </p:cBhvr>
                                      <p:to>
                                        <p:strVal val="hidden"/>
                                      </p:to>
                                    </p:set>
                                  </p:childTnLst>
                                </p:cTn>
                              </p:par>
                              <p:par>
                                <p:cTn id="345" presetID="42" presetClass="exit" presetSubtype="0" fill="hold" grpId="0" nodeType="withEffect">
                                  <p:stCondLst>
                                    <p:cond delay="0"/>
                                  </p:stCondLst>
                                  <p:childTnLst>
                                    <p:animEffect transition="out" filter="fade">
                                      <p:cBhvr>
                                        <p:cTn id="346" dur="1000"/>
                                        <p:tgtEl>
                                          <p:spTgt spid="71"/>
                                        </p:tgtEl>
                                      </p:cBhvr>
                                    </p:animEffect>
                                    <p:anim calcmode="lin" valueType="num">
                                      <p:cBhvr>
                                        <p:cTn id="347" dur="1000"/>
                                        <p:tgtEl>
                                          <p:spTgt spid="71"/>
                                        </p:tgtEl>
                                        <p:attrNameLst>
                                          <p:attrName>ppt_x</p:attrName>
                                        </p:attrNameLst>
                                      </p:cBhvr>
                                      <p:tavLst>
                                        <p:tav tm="0">
                                          <p:val>
                                            <p:strVal val="ppt_x"/>
                                          </p:val>
                                        </p:tav>
                                        <p:tav tm="100000">
                                          <p:val>
                                            <p:strVal val="ppt_x"/>
                                          </p:val>
                                        </p:tav>
                                      </p:tavLst>
                                    </p:anim>
                                    <p:anim calcmode="lin" valueType="num">
                                      <p:cBhvr>
                                        <p:cTn id="348" dur="1000"/>
                                        <p:tgtEl>
                                          <p:spTgt spid="71"/>
                                        </p:tgtEl>
                                        <p:attrNameLst>
                                          <p:attrName>ppt_y</p:attrName>
                                        </p:attrNameLst>
                                      </p:cBhvr>
                                      <p:tavLst>
                                        <p:tav tm="0">
                                          <p:val>
                                            <p:strVal val="ppt_y"/>
                                          </p:val>
                                        </p:tav>
                                        <p:tav tm="100000">
                                          <p:val>
                                            <p:strVal val="ppt_y+.1"/>
                                          </p:val>
                                        </p:tav>
                                      </p:tavLst>
                                    </p:anim>
                                    <p:set>
                                      <p:cBhvr>
                                        <p:cTn id="349" dur="1" fill="hold">
                                          <p:stCondLst>
                                            <p:cond delay="999"/>
                                          </p:stCondLst>
                                        </p:cTn>
                                        <p:tgtEl>
                                          <p:spTgt spid="71"/>
                                        </p:tgtEl>
                                        <p:attrNameLst>
                                          <p:attrName>style.visibility</p:attrName>
                                        </p:attrNameLst>
                                      </p:cBhvr>
                                      <p:to>
                                        <p:strVal val="hidden"/>
                                      </p:to>
                                    </p:set>
                                  </p:childTnLst>
                                </p:cTn>
                              </p:par>
                              <p:par>
                                <p:cTn id="350" presetID="42" presetClass="exit" presetSubtype="0" fill="hold" grpId="0" nodeType="withEffect">
                                  <p:stCondLst>
                                    <p:cond delay="0"/>
                                  </p:stCondLst>
                                  <p:childTnLst>
                                    <p:animEffect transition="out" filter="fade">
                                      <p:cBhvr>
                                        <p:cTn id="351" dur="1000"/>
                                        <p:tgtEl>
                                          <p:spTgt spid="72"/>
                                        </p:tgtEl>
                                      </p:cBhvr>
                                    </p:animEffect>
                                    <p:anim calcmode="lin" valueType="num">
                                      <p:cBhvr>
                                        <p:cTn id="352" dur="1000"/>
                                        <p:tgtEl>
                                          <p:spTgt spid="72"/>
                                        </p:tgtEl>
                                        <p:attrNameLst>
                                          <p:attrName>ppt_x</p:attrName>
                                        </p:attrNameLst>
                                      </p:cBhvr>
                                      <p:tavLst>
                                        <p:tav tm="0">
                                          <p:val>
                                            <p:strVal val="ppt_x"/>
                                          </p:val>
                                        </p:tav>
                                        <p:tav tm="100000">
                                          <p:val>
                                            <p:strVal val="ppt_x"/>
                                          </p:val>
                                        </p:tav>
                                      </p:tavLst>
                                    </p:anim>
                                    <p:anim calcmode="lin" valueType="num">
                                      <p:cBhvr>
                                        <p:cTn id="353" dur="1000"/>
                                        <p:tgtEl>
                                          <p:spTgt spid="72"/>
                                        </p:tgtEl>
                                        <p:attrNameLst>
                                          <p:attrName>ppt_y</p:attrName>
                                        </p:attrNameLst>
                                      </p:cBhvr>
                                      <p:tavLst>
                                        <p:tav tm="0">
                                          <p:val>
                                            <p:strVal val="ppt_y"/>
                                          </p:val>
                                        </p:tav>
                                        <p:tav tm="100000">
                                          <p:val>
                                            <p:strVal val="ppt_y+.1"/>
                                          </p:val>
                                        </p:tav>
                                      </p:tavLst>
                                    </p:anim>
                                    <p:set>
                                      <p:cBhvr>
                                        <p:cTn id="354" dur="1" fill="hold">
                                          <p:stCondLst>
                                            <p:cond delay="999"/>
                                          </p:stCondLst>
                                        </p:cTn>
                                        <p:tgtEl>
                                          <p:spTgt spid="72"/>
                                        </p:tgtEl>
                                        <p:attrNameLst>
                                          <p:attrName>style.visibility</p:attrName>
                                        </p:attrNameLst>
                                      </p:cBhvr>
                                      <p:to>
                                        <p:strVal val="hidden"/>
                                      </p:to>
                                    </p:set>
                                  </p:childTnLst>
                                </p:cTn>
                              </p:par>
                              <p:par>
                                <p:cTn id="355" presetID="42" presetClass="exit" presetSubtype="0" fill="hold" grpId="0" nodeType="withEffect">
                                  <p:stCondLst>
                                    <p:cond delay="0"/>
                                  </p:stCondLst>
                                  <p:childTnLst>
                                    <p:animEffect transition="out" filter="fade">
                                      <p:cBhvr>
                                        <p:cTn id="356" dur="1000"/>
                                        <p:tgtEl>
                                          <p:spTgt spid="73"/>
                                        </p:tgtEl>
                                      </p:cBhvr>
                                    </p:animEffect>
                                    <p:anim calcmode="lin" valueType="num">
                                      <p:cBhvr>
                                        <p:cTn id="357" dur="1000"/>
                                        <p:tgtEl>
                                          <p:spTgt spid="73"/>
                                        </p:tgtEl>
                                        <p:attrNameLst>
                                          <p:attrName>ppt_x</p:attrName>
                                        </p:attrNameLst>
                                      </p:cBhvr>
                                      <p:tavLst>
                                        <p:tav tm="0">
                                          <p:val>
                                            <p:strVal val="ppt_x"/>
                                          </p:val>
                                        </p:tav>
                                        <p:tav tm="100000">
                                          <p:val>
                                            <p:strVal val="ppt_x"/>
                                          </p:val>
                                        </p:tav>
                                      </p:tavLst>
                                    </p:anim>
                                    <p:anim calcmode="lin" valueType="num">
                                      <p:cBhvr>
                                        <p:cTn id="358" dur="1000"/>
                                        <p:tgtEl>
                                          <p:spTgt spid="73"/>
                                        </p:tgtEl>
                                        <p:attrNameLst>
                                          <p:attrName>ppt_y</p:attrName>
                                        </p:attrNameLst>
                                      </p:cBhvr>
                                      <p:tavLst>
                                        <p:tav tm="0">
                                          <p:val>
                                            <p:strVal val="ppt_y"/>
                                          </p:val>
                                        </p:tav>
                                        <p:tav tm="100000">
                                          <p:val>
                                            <p:strVal val="ppt_y+.1"/>
                                          </p:val>
                                        </p:tav>
                                      </p:tavLst>
                                    </p:anim>
                                    <p:set>
                                      <p:cBhvr>
                                        <p:cTn id="359" dur="1" fill="hold">
                                          <p:stCondLst>
                                            <p:cond delay="999"/>
                                          </p:stCondLst>
                                        </p:cTn>
                                        <p:tgtEl>
                                          <p:spTgt spid="73"/>
                                        </p:tgtEl>
                                        <p:attrNameLst>
                                          <p:attrName>style.visibility</p:attrName>
                                        </p:attrNameLst>
                                      </p:cBhvr>
                                      <p:to>
                                        <p:strVal val="hidden"/>
                                      </p:to>
                                    </p:set>
                                  </p:childTnLst>
                                </p:cTn>
                              </p:par>
                              <p:par>
                                <p:cTn id="360" presetID="42" presetClass="exit" presetSubtype="0" fill="hold" grpId="0" nodeType="withEffect">
                                  <p:stCondLst>
                                    <p:cond delay="0"/>
                                  </p:stCondLst>
                                  <p:childTnLst>
                                    <p:animEffect transition="out" filter="fade">
                                      <p:cBhvr>
                                        <p:cTn id="361" dur="1000"/>
                                        <p:tgtEl>
                                          <p:spTgt spid="74"/>
                                        </p:tgtEl>
                                      </p:cBhvr>
                                    </p:animEffect>
                                    <p:anim calcmode="lin" valueType="num">
                                      <p:cBhvr>
                                        <p:cTn id="362" dur="1000"/>
                                        <p:tgtEl>
                                          <p:spTgt spid="74"/>
                                        </p:tgtEl>
                                        <p:attrNameLst>
                                          <p:attrName>ppt_x</p:attrName>
                                        </p:attrNameLst>
                                      </p:cBhvr>
                                      <p:tavLst>
                                        <p:tav tm="0">
                                          <p:val>
                                            <p:strVal val="ppt_x"/>
                                          </p:val>
                                        </p:tav>
                                        <p:tav tm="100000">
                                          <p:val>
                                            <p:strVal val="ppt_x"/>
                                          </p:val>
                                        </p:tav>
                                      </p:tavLst>
                                    </p:anim>
                                    <p:anim calcmode="lin" valueType="num">
                                      <p:cBhvr>
                                        <p:cTn id="363" dur="1000"/>
                                        <p:tgtEl>
                                          <p:spTgt spid="74"/>
                                        </p:tgtEl>
                                        <p:attrNameLst>
                                          <p:attrName>ppt_y</p:attrName>
                                        </p:attrNameLst>
                                      </p:cBhvr>
                                      <p:tavLst>
                                        <p:tav tm="0">
                                          <p:val>
                                            <p:strVal val="ppt_y"/>
                                          </p:val>
                                        </p:tav>
                                        <p:tav tm="100000">
                                          <p:val>
                                            <p:strVal val="ppt_y+.1"/>
                                          </p:val>
                                        </p:tav>
                                      </p:tavLst>
                                    </p:anim>
                                    <p:set>
                                      <p:cBhvr>
                                        <p:cTn id="364" dur="1" fill="hold">
                                          <p:stCondLst>
                                            <p:cond delay="999"/>
                                          </p:stCondLst>
                                        </p:cTn>
                                        <p:tgtEl>
                                          <p:spTgt spid="74"/>
                                        </p:tgtEl>
                                        <p:attrNameLst>
                                          <p:attrName>style.visibility</p:attrName>
                                        </p:attrNameLst>
                                      </p:cBhvr>
                                      <p:to>
                                        <p:strVal val="hidden"/>
                                      </p:to>
                                    </p:set>
                                  </p:childTnLst>
                                </p:cTn>
                              </p:par>
                              <p:par>
                                <p:cTn id="365" presetID="42" presetClass="exit" presetSubtype="0" fill="hold" grpId="0" nodeType="withEffect">
                                  <p:stCondLst>
                                    <p:cond delay="0"/>
                                  </p:stCondLst>
                                  <p:childTnLst>
                                    <p:animEffect transition="out" filter="fade">
                                      <p:cBhvr>
                                        <p:cTn id="366" dur="1000"/>
                                        <p:tgtEl>
                                          <p:spTgt spid="75"/>
                                        </p:tgtEl>
                                      </p:cBhvr>
                                    </p:animEffect>
                                    <p:anim calcmode="lin" valueType="num">
                                      <p:cBhvr>
                                        <p:cTn id="367" dur="1000"/>
                                        <p:tgtEl>
                                          <p:spTgt spid="75"/>
                                        </p:tgtEl>
                                        <p:attrNameLst>
                                          <p:attrName>ppt_x</p:attrName>
                                        </p:attrNameLst>
                                      </p:cBhvr>
                                      <p:tavLst>
                                        <p:tav tm="0">
                                          <p:val>
                                            <p:strVal val="ppt_x"/>
                                          </p:val>
                                        </p:tav>
                                        <p:tav tm="100000">
                                          <p:val>
                                            <p:strVal val="ppt_x"/>
                                          </p:val>
                                        </p:tav>
                                      </p:tavLst>
                                    </p:anim>
                                    <p:anim calcmode="lin" valueType="num">
                                      <p:cBhvr>
                                        <p:cTn id="368" dur="1000"/>
                                        <p:tgtEl>
                                          <p:spTgt spid="75"/>
                                        </p:tgtEl>
                                        <p:attrNameLst>
                                          <p:attrName>ppt_y</p:attrName>
                                        </p:attrNameLst>
                                      </p:cBhvr>
                                      <p:tavLst>
                                        <p:tav tm="0">
                                          <p:val>
                                            <p:strVal val="ppt_y"/>
                                          </p:val>
                                        </p:tav>
                                        <p:tav tm="100000">
                                          <p:val>
                                            <p:strVal val="ppt_y+.1"/>
                                          </p:val>
                                        </p:tav>
                                      </p:tavLst>
                                    </p:anim>
                                    <p:set>
                                      <p:cBhvr>
                                        <p:cTn id="369" dur="1" fill="hold">
                                          <p:stCondLst>
                                            <p:cond delay="999"/>
                                          </p:stCondLst>
                                        </p:cTn>
                                        <p:tgtEl>
                                          <p:spTgt spid="75"/>
                                        </p:tgtEl>
                                        <p:attrNameLst>
                                          <p:attrName>style.visibility</p:attrName>
                                        </p:attrNameLst>
                                      </p:cBhvr>
                                      <p:to>
                                        <p:strVal val="hidden"/>
                                      </p:to>
                                    </p:set>
                                  </p:childTnLst>
                                </p:cTn>
                              </p:par>
                              <p:par>
                                <p:cTn id="370" presetID="42" presetClass="exit" presetSubtype="0" fill="hold" grpId="0" nodeType="withEffect">
                                  <p:stCondLst>
                                    <p:cond delay="0"/>
                                  </p:stCondLst>
                                  <p:childTnLst>
                                    <p:animEffect transition="out" filter="fade">
                                      <p:cBhvr>
                                        <p:cTn id="371" dur="1000"/>
                                        <p:tgtEl>
                                          <p:spTgt spid="76"/>
                                        </p:tgtEl>
                                      </p:cBhvr>
                                    </p:animEffect>
                                    <p:anim calcmode="lin" valueType="num">
                                      <p:cBhvr>
                                        <p:cTn id="372" dur="1000"/>
                                        <p:tgtEl>
                                          <p:spTgt spid="76"/>
                                        </p:tgtEl>
                                        <p:attrNameLst>
                                          <p:attrName>ppt_x</p:attrName>
                                        </p:attrNameLst>
                                      </p:cBhvr>
                                      <p:tavLst>
                                        <p:tav tm="0">
                                          <p:val>
                                            <p:strVal val="ppt_x"/>
                                          </p:val>
                                        </p:tav>
                                        <p:tav tm="100000">
                                          <p:val>
                                            <p:strVal val="ppt_x"/>
                                          </p:val>
                                        </p:tav>
                                      </p:tavLst>
                                    </p:anim>
                                    <p:anim calcmode="lin" valueType="num">
                                      <p:cBhvr>
                                        <p:cTn id="373" dur="1000"/>
                                        <p:tgtEl>
                                          <p:spTgt spid="76"/>
                                        </p:tgtEl>
                                        <p:attrNameLst>
                                          <p:attrName>ppt_y</p:attrName>
                                        </p:attrNameLst>
                                      </p:cBhvr>
                                      <p:tavLst>
                                        <p:tav tm="0">
                                          <p:val>
                                            <p:strVal val="ppt_y"/>
                                          </p:val>
                                        </p:tav>
                                        <p:tav tm="100000">
                                          <p:val>
                                            <p:strVal val="ppt_y+.1"/>
                                          </p:val>
                                        </p:tav>
                                      </p:tavLst>
                                    </p:anim>
                                    <p:set>
                                      <p:cBhvr>
                                        <p:cTn id="374" dur="1" fill="hold">
                                          <p:stCondLst>
                                            <p:cond delay="999"/>
                                          </p:stCondLst>
                                        </p:cTn>
                                        <p:tgtEl>
                                          <p:spTgt spid="76"/>
                                        </p:tgtEl>
                                        <p:attrNameLst>
                                          <p:attrName>style.visibility</p:attrName>
                                        </p:attrNameLst>
                                      </p:cBhvr>
                                      <p:to>
                                        <p:strVal val="hidden"/>
                                      </p:to>
                                    </p:set>
                                  </p:childTnLst>
                                </p:cTn>
                              </p:par>
                              <p:par>
                                <p:cTn id="375" presetID="42" presetClass="exit" presetSubtype="0" fill="hold" grpId="0" nodeType="withEffect">
                                  <p:stCondLst>
                                    <p:cond delay="0"/>
                                  </p:stCondLst>
                                  <p:childTnLst>
                                    <p:animEffect transition="out" filter="fade">
                                      <p:cBhvr>
                                        <p:cTn id="376" dur="1000"/>
                                        <p:tgtEl>
                                          <p:spTgt spid="77"/>
                                        </p:tgtEl>
                                      </p:cBhvr>
                                    </p:animEffect>
                                    <p:anim calcmode="lin" valueType="num">
                                      <p:cBhvr>
                                        <p:cTn id="377" dur="1000"/>
                                        <p:tgtEl>
                                          <p:spTgt spid="77"/>
                                        </p:tgtEl>
                                        <p:attrNameLst>
                                          <p:attrName>ppt_x</p:attrName>
                                        </p:attrNameLst>
                                      </p:cBhvr>
                                      <p:tavLst>
                                        <p:tav tm="0">
                                          <p:val>
                                            <p:strVal val="ppt_x"/>
                                          </p:val>
                                        </p:tav>
                                        <p:tav tm="100000">
                                          <p:val>
                                            <p:strVal val="ppt_x"/>
                                          </p:val>
                                        </p:tav>
                                      </p:tavLst>
                                    </p:anim>
                                    <p:anim calcmode="lin" valueType="num">
                                      <p:cBhvr>
                                        <p:cTn id="378" dur="1000"/>
                                        <p:tgtEl>
                                          <p:spTgt spid="77"/>
                                        </p:tgtEl>
                                        <p:attrNameLst>
                                          <p:attrName>ppt_y</p:attrName>
                                        </p:attrNameLst>
                                      </p:cBhvr>
                                      <p:tavLst>
                                        <p:tav tm="0">
                                          <p:val>
                                            <p:strVal val="ppt_y"/>
                                          </p:val>
                                        </p:tav>
                                        <p:tav tm="100000">
                                          <p:val>
                                            <p:strVal val="ppt_y+.1"/>
                                          </p:val>
                                        </p:tav>
                                      </p:tavLst>
                                    </p:anim>
                                    <p:set>
                                      <p:cBhvr>
                                        <p:cTn id="379" dur="1" fill="hold">
                                          <p:stCondLst>
                                            <p:cond delay="999"/>
                                          </p:stCondLst>
                                        </p:cTn>
                                        <p:tgtEl>
                                          <p:spTgt spid="77"/>
                                        </p:tgtEl>
                                        <p:attrNameLst>
                                          <p:attrName>style.visibility</p:attrName>
                                        </p:attrNameLst>
                                      </p:cBhvr>
                                      <p:to>
                                        <p:strVal val="hidden"/>
                                      </p:to>
                                    </p:set>
                                  </p:childTnLst>
                                </p:cTn>
                              </p:par>
                              <p:par>
                                <p:cTn id="380" presetID="42" presetClass="exit" presetSubtype="0" fill="hold" grpId="0" nodeType="withEffect">
                                  <p:stCondLst>
                                    <p:cond delay="0"/>
                                  </p:stCondLst>
                                  <p:childTnLst>
                                    <p:animEffect transition="out" filter="fade">
                                      <p:cBhvr>
                                        <p:cTn id="381" dur="1000"/>
                                        <p:tgtEl>
                                          <p:spTgt spid="78"/>
                                        </p:tgtEl>
                                      </p:cBhvr>
                                    </p:animEffect>
                                    <p:anim calcmode="lin" valueType="num">
                                      <p:cBhvr>
                                        <p:cTn id="382" dur="1000"/>
                                        <p:tgtEl>
                                          <p:spTgt spid="78"/>
                                        </p:tgtEl>
                                        <p:attrNameLst>
                                          <p:attrName>ppt_x</p:attrName>
                                        </p:attrNameLst>
                                      </p:cBhvr>
                                      <p:tavLst>
                                        <p:tav tm="0">
                                          <p:val>
                                            <p:strVal val="ppt_x"/>
                                          </p:val>
                                        </p:tav>
                                        <p:tav tm="100000">
                                          <p:val>
                                            <p:strVal val="ppt_x"/>
                                          </p:val>
                                        </p:tav>
                                      </p:tavLst>
                                    </p:anim>
                                    <p:anim calcmode="lin" valueType="num">
                                      <p:cBhvr>
                                        <p:cTn id="383" dur="1000"/>
                                        <p:tgtEl>
                                          <p:spTgt spid="78"/>
                                        </p:tgtEl>
                                        <p:attrNameLst>
                                          <p:attrName>ppt_y</p:attrName>
                                        </p:attrNameLst>
                                      </p:cBhvr>
                                      <p:tavLst>
                                        <p:tav tm="0">
                                          <p:val>
                                            <p:strVal val="ppt_y"/>
                                          </p:val>
                                        </p:tav>
                                        <p:tav tm="100000">
                                          <p:val>
                                            <p:strVal val="ppt_y+.1"/>
                                          </p:val>
                                        </p:tav>
                                      </p:tavLst>
                                    </p:anim>
                                    <p:set>
                                      <p:cBhvr>
                                        <p:cTn id="384" dur="1" fill="hold">
                                          <p:stCondLst>
                                            <p:cond delay="999"/>
                                          </p:stCondLst>
                                        </p:cTn>
                                        <p:tgtEl>
                                          <p:spTgt spid="78"/>
                                        </p:tgtEl>
                                        <p:attrNameLst>
                                          <p:attrName>style.visibility</p:attrName>
                                        </p:attrNameLst>
                                      </p:cBhvr>
                                      <p:to>
                                        <p:strVal val="hidden"/>
                                      </p:to>
                                    </p:set>
                                  </p:childTnLst>
                                </p:cTn>
                              </p:par>
                              <p:par>
                                <p:cTn id="385" presetID="42" presetClass="exit" presetSubtype="0" fill="hold" grpId="0" nodeType="withEffect">
                                  <p:stCondLst>
                                    <p:cond delay="0"/>
                                  </p:stCondLst>
                                  <p:childTnLst>
                                    <p:animEffect transition="out" filter="fade">
                                      <p:cBhvr>
                                        <p:cTn id="386" dur="1000"/>
                                        <p:tgtEl>
                                          <p:spTgt spid="79"/>
                                        </p:tgtEl>
                                      </p:cBhvr>
                                    </p:animEffect>
                                    <p:anim calcmode="lin" valueType="num">
                                      <p:cBhvr>
                                        <p:cTn id="387" dur="1000"/>
                                        <p:tgtEl>
                                          <p:spTgt spid="79"/>
                                        </p:tgtEl>
                                        <p:attrNameLst>
                                          <p:attrName>ppt_x</p:attrName>
                                        </p:attrNameLst>
                                      </p:cBhvr>
                                      <p:tavLst>
                                        <p:tav tm="0">
                                          <p:val>
                                            <p:strVal val="ppt_x"/>
                                          </p:val>
                                        </p:tav>
                                        <p:tav tm="100000">
                                          <p:val>
                                            <p:strVal val="ppt_x"/>
                                          </p:val>
                                        </p:tav>
                                      </p:tavLst>
                                    </p:anim>
                                    <p:anim calcmode="lin" valueType="num">
                                      <p:cBhvr>
                                        <p:cTn id="388" dur="1000"/>
                                        <p:tgtEl>
                                          <p:spTgt spid="79"/>
                                        </p:tgtEl>
                                        <p:attrNameLst>
                                          <p:attrName>ppt_y</p:attrName>
                                        </p:attrNameLst>
                                      </p:cBhvr>
                                      <p:tavLst>
                                        <p:tav tm="0">
                                          <p:val>
                                            <p:strVal val="ppt_y"/>
                                          </p:val>
                                        </p:tav>
                                        <p:tav tm="100000">
                                          <p:val>
                                            <p:strVal val="ppt_y+.1"/>
                                          </p:val>
                                        </p:tav>
                                      </p:tavLst>
                                    </p:anim>
                                    <p:set>
                                      <p:cBhvr>
                                        <p:cTn id="389" dur="1" fill="hold">
                                          <p:stCondLst>
                                            <p:cond delay="999"/>
                                          </p:stCondLst>
                                        </p:cTn>
                                        <p:tgtEl>
                                          <p:spTgt spid="79"/>
                                        </p:tgtEl>
                                        <p:attrNameLst>
                                          <p:attrName>style.visibility</p:attrName>
                                        </p:attrNameLst>
                                      </p:cBhvr>
                                      <p:to>
                                        <p:strVal val="hidden"/>
                                      </p:to>
                                    </p:set>
                                  </p:childTnLst>
                                </p:cTn>
                              </p:par>
                              <p:par>
                                <p:cTn id="390" presetID="42" presetClass="exit" presetSubtype="0" fill="hold" grpId="0" nodeType="withEffect">
                                  <p:stCondLst>
                                    <p:cond delay="0"/>
                                  </p:stCondLst>
                                  <p:childTnLst>
                                    <p:animEffect transition="out" filter="fade">
                                      <p:cBhvr>
                                        <p:cTn id="391" dur="1000"/>
                                        <p:tgtEl>
                                          <p:spTgt spid="80"/>
                                        </p:tgtEl>
                                      </p:cBhvr>
                                    </p:animEffect>
                                    <p:anim calcmode="lin" valueType="num">
                                      <p:cBhvr>
                                        <p:cTn id="392" dur="1000"/>
                                        <p:tgtEl>
                                          <p:spTgt spid="80"/>
                                        </p:tgtEl>
                                        <p:attrNameLst>
                                          <p:attrName>ppt_x</p:attrName>
                                        </p:attrNameLst>
                                      </p:cBhvr>
                                      <p:tavLst>
                                        <p:tav tm="0">
                                          <p:val>
                                            <p:strVal val="ppt_x"/>
                                          </p:val>
                                        </p:tav>
                                        <p:tav tm="100000">
                                          <p:val>
                                            <p:strVal val="ppt_x"/>
                                          </p:val>
                                        </p:tav>
                                      </p:tavLst>
                                    </p:anim>
                                    <p:anim calcmode="lin" valueType="num">
                                      <p:cBhvr>
                                        <p:cTn id="393" dur="1000"/>
                                        <p:tgtEl>
                                          <p:spTgt spid="80"/>
                                        </p:tgtEl>
                                        <p:attrNameLst>
                                          <p:attrName>ppt_y</p:attrName>
                                        </p:attrNameLst>
                                      </p:cBhvr>
                                      <p:tavLst>
                                        <p:tav tm="0">
                                          <p:val>
                                            <p:strVal val="ppt_y"/>
                                          </p:val>
                                        </p:tav>
                                        <p:tav tm="100000">
                                          <p:val>
                                            <p:strVal val="ppt_y+.1"/>
                                          </p:val>
                                        </p:tav>
                                      </p:tavLst>
                                    </p:anim>
                                    <p:set>
                                      <p:cBhvr>
                                        <p:cTn id="394" dur="1" fill="hold">
                                          <p:stCondLst>
                                            <p:cond delay="999"/>
                                          </p:stCondLst>
                                        </p:cTn>
                                        <p:tgtEl>
                                          <p:spTgt spid="80"/>
                                        </p:tgtEl>
                                        <p:attrNameLst>
                                          <p:attrName>style.visibility</p:attrName>
                                        </p:attrNameLst>
                                      </p:cBhvr>
                                      <p:to>
                                        <p:strVal val="hidden"/>
                                      </p:to>
                                    </p:set>
                                  </p:childTnLst>
                                </p:cTn>
                              </p:par>
                              <p:par>
                                <p:cTn id="395" presetID="42" presetClass="exit" presetSubtype="0" fill="hold" grpId="0" nodeType="withEffect">
                                  <p:stCondLst>
                                    <p:cond delay="0"/>
                                  </p:stCondLst>
                                  <p:childTnLst>
                                    <p:animEffect transition="out" filter="fade">
                                      <p:cBhvr>
                                        <p:cTn id="396" dur="1000"/>
                                        <p:tgtEl>
                                          <p:spTgt spid="81"/>
                                        </p:tgtEl>
                                      </p:cBhvr>
                                    </p:animEffect>
                                    <p:anim calcmode="lin" valueType="num">
                                      <p:cBhvr>
                                        <p:cTn id="397" dur="1000"/>
                                        <p:tgtEl>
                                          <p:spTgt spid="81"/>
                                        </p:tgtEl>
                                        <p:attrNameLst>
                                          <p:attrName>ppt_x</p:attrName>
                                        </p:attrNameLst>
                                      </p:cBhvr>
                                      <p:tavLst>
                                        <p:tav tm="0">
                                          <p:val>
                                            <p:strVal val="ppt_x"/>
                                          </p:val>
                                        </p:tav>
                                        <p:tav tm="100000">
                                          <p:val>
                                            <p:strVal val="ppt_x"/>
                                          </p:val>
                                        </p:tav>
                                      </p:tavLst>
                                    </p:anim>
                                    <p:anim calcmode="lin" valueType="num">
                                      <p:cBhvr>
                                        <p:cTn id="398" dur="1000"/>
                                        <p:tgtEl>
                                          <p:spTgt spid="81"/>
                                        </p:tgtEl>
                                        <p:attrNameLst>
                                          <p:attrName>ppt_y</p:attrName>
                                        </p:attrNameLst>
                                      </p:cBhvr>
                                      <p:tavLst>
                                        <p:tav tm="0">
                                          <p:val>
                                            <p:strVal val="ppt_y"/>
                                          </p:val>
                                        </p:tav>
                                        <p:tav tm="100000">
                                          <p:val>
                                            <p:strVal val="ppt_y+.1"/>
                                          </p:val>
                                        </p:tav>
                                      </p:tavLst>
                                    </p:anim>
                                    <p:set>
                                      <p:cBhvr>
                                        <p:cTn id="399" dur="1" fill="hold">
                                          <p:stCondLst>
                                            <p:cond delay="999"/>
                                          </p:stCondLst>
                                        </p:cTn>
                                        <p:tgtEl>
                                          <p:spTgt spid="81"/>
                                        </p:tgtEl>
                                        <p:attrNameLst>
                                          <p:attrName>style.visibility</p:attrName>
                                        </p:attrNameLst>
                                      </p:cBhvr>
                                      <p:to>
                                        <p:strVal val="hidden"/>
                                      </p:to>
                                    </p:set>
                                  </p:childTnLst>
                                </p:cTn>
                              </p:par>
                              <p:par>
                                <p:cTn id="400" presetID="42" presetClass="exit" presetSubtype="0" fill="hold" grpId="0" nodeType="withEffect">
                                  <p:stCondLst>
                                    <p:cond delay="0"/>
                                  </p:stCondLst>
                                  <p:childTnLst>
                                    <p:animEffect transition="out" filter="fade">
                                      <p:cBhvr>
                                        <p:cTn id="401" dur="1000"/>
                                        <p:tgtEl>
                                          <p:spTgt spid="82"/>
                                        </p:tgtEl>
                                      </p:cBhvr>
                                    </p:animEffect>
                                    <p:anim calcmode="lin" valueType="num">
                                      <p:cBhvr>
                                        <p:cTn id="402" dur="1000"/>
                                        <p:tgtEl>
                                          <p:spTgt spid="82"/>
                                        </p:tgtEl>
                                        <p:attrNameLst>
                                          <p:attrName>ppt_x</p:attrName>
                                        </p:attrNameLst>
                                      </p:cBhvr>
                                      <p:tavLst>
                                        <p:tav tm="0">
                                          <p:val>
                                            <p:strVal val="ppt_x"/>
                                          </p:val>
                                        </p:tav>
                                        <p:tav tm="100000">
                                          <p:val>
                                            <p:strVal val="ppt_x"/>
                                          </p:val>
                                        </p:tav>
                                      </p:tavLst>
                                    </p:anim>
                                    <p:anim calcmode="lin" valueType="num">
                                      <p:cBhvr>
                                        <p:cTn id="403" dur="1000"/>
                                        <p:tgtEl>
                                          <p:spTgt spid="82"/>
                                        </p:tgtEl>
                                        <p:attrNameLst>
                                          <p:attrName>ppt_y</p:attrName>
                                        </p:attrNameLst>
                                      </p:cBhvr>
                                      <p:tavLst>
                                        <p:tav tm="0">
                                          <p:val>
                                            <p:strVal val="ppt_y"/>
                                          </p:val>
                                        </p:tav>
                                        <p:tav tm="100000">
                                          <p:val>
                                            <p:strVal val="ppt_y+.1"/>
                                          </p:val>
                                        </p:tav>
                                      </p:tavLst>
                                    </p:anim>
                                    <p:set>
                                      <p:cBhvr>
                                        <p:cTn id="404" dur="1" fill="hold">
                                          <p:stCondLst>
                                            <p:cond delay="999"/>
                                          </p:stCondLst>
                                        </p:cTn>
                                        <p:tgtEl>
                                          <p:spTgt spid="82"/>
                                        </p:tgtEl>
                                        <p:attrNameLst>
                                          <p:attrName>style.visibility</p:attrName>
                                        </p:attrNameLst>
                                      </p:cBhvr>
                                      <p:to>
                                        <p:strVal val="hidden"/>
                                      </p:to>
                                    </p:set>
                                  </p:childTnLst>
                                </p:cTn>
                              </p:par>
                              <p:par>
                                <p:cTn id="405" presetID="42" presetClass="exit" presetSubtype="0" fill="hold" grpId="0" nodeType="withEffect">
                                  <p:stCondLst>
                                    <p:cond delay="0"/>
                                  </p:stCondLst>
                                  <p:childTnLst>
                                    <p:animEffect transition="out" filter="fade">
                                      <p:cBhvr>
                                        <p:cTn id="406" dur="1000"/>
                                        <p:tgtEl>
                                          <p:spTgt spid="83"/>
                                        </p:tgtEl>
                                      </p:cBhvr>
                                    </p:animEffect>
                                    <p:anim calcmode="lin" valueType="num">
                                      <p:cBhvr>
                                        <p:cTn id="407" dur="1000"/>
                                        <p:tgtEl>
                                          <p:spTgt spid="83"/>
                                        </p:tgtEl>
                                        <p:attrNameLst>
                                          <p:attrName>ppt_x</p:attrName>
                                        </p:attrNameLst>
                                      </p:cBhvr>
                                      <p:tavLst>
                                        <p:tav tm="0">
                                          <p:val>
                                            <p:strVal val="ppt_x"/>
                                          </p:val>
                                        </p:tav>
                                        <p:tav tm="100000">
                                          <p:val>
                                            <p:strVal val="ppt_x"/>
                                          </p:val>
                                        </p:tav>
                                      </p:tavLst>
                                    </p:anim>
                                    <p:anim calcmode="lin" valueType="num">
                                      <p:cBhvr>
                                        <p:cTn id="408" dur="1000"/>
                                        <p:tgtEl>
                                          <p:spTgt spid="83"/>
                                        </p:tgtEl>
                                        <p:attrNameLst>
                                          <p:attrName>ppt_y</p:attrName>
                                        </p:attrNameLst>
                                      </p:cBhvr>
                                      <p:tavLst>
                                        <p:tav tm="0">
                                          <p:val>
                                            <p:strVal val="ppt_y"/>
                                          </p:val>
                                        </p:tav>
                                        <p:tav tm="100000">
                                          <p:val>
                                            <p:strVal val="ppt_y+.1"/>
                                          </p:val>
                                        </p:tav>
                                      </p:tavLst>
                                    </p:anim>
                                    <p:set>
                                      <p:cBhvr>
                                        <p:cTn id="409" dur="1" fill="hold">
                                          <p:stCondLst>
                                            <p:cond delay="999"/>
                                          </p:stCondLst>
                                        </p:cTn>
                                        <p:tgtEl>
                                          <p:spTgt spid="83"/>
                                        </p:tgtEl>
                                        <p:attrNameLst>
                                          <p:attrName>style.visibility</p:attrName>
                                        </p:attrNameLst>
                                      </p:cBhvr>
                                      <p:to>
                                        <p:strVal val="hidden"/>
                                      </p:to>
                                    </p:set>
                                  </p:childTnLst>
                                </p:cTn>
                              </p:par>
                              <p:par>
                                <p:cTn id="410" presetID="42" presetClass="exit" presetSubtype="0" fill="hold" grpId="0" nodeType="withEffect">
                                  <p:stCondLst>
                                    <p:cond delay="0"/>
                                  </p:stCondLst>
                                  <p:childTnLst>
                                    <p:animEffect transition="out" filter="fade">
                                      <p:cBhvr>
                                        <p:cTn id="411" dur="1000"/>
                                        <p:tgtEl>
                                          <p:spTgt spid="84"/>
                                        </p:tgtEl>
                                      </p:cBhvr>
                                    </p:animEffect>
                                    <p:anim calcmode="lin" valueType="num">
                                      <p:cBhvr>
                                        <p:cTn id="412" dur="1000"/>
                                        <p:tgtEl>
                                          <p:spTgt spid="84"/>
                                        </p:tgtEl>
                                        <p:attrNameLst>
                                          <p:attrName>ppt_x</p:attrName>
                                        </p:attrNameLst>
                                      </p:cBhvr>
                                      <p:tavLst>
                                        <p:tav tm="0">
                                          <p:val>
                                            <p:strVal val="ppt_x"/>
                                          </p:val>
                                        </p:tav>
                                        <p:tav tm="100000">
                                          <p:val>
                                            <p:strVal val="ppt_x"/>
                                          </p:val>
                                        </p:tav>
                                      </p:tavLst>
                                    </p:anim>
                                    <p:anim calcmode="lin" valueType="num">
                                      <p:cBhvr>
                                        <p:cTn id="413" dur="1000"/>
                                        <p:tgtEl>
                                          <p:spTgt spid="84"/>
                                        </p:tgtEl>
                                        <p:attrNameLst>
                                          <p:attrName>ppt_y</p:attrName>
                                        </p:attrNameLst>
                                      </p:cBhvr>
                                      <p:tavLst>
                                        <p:tav tm="0">
                                          <p:val>
                                            <p:strVal val="ppt_y"/>
                                          </p:val>
                                        </p:tav>
                                        <p:tav tm="100000">
                                          <p:val>
                                            <p:strVal val="ppt_y+.1"/>
                                          </p:val>
                                        </p:tav>
                                      </p:tavLst>
                                    </p:anim>
                                    <p:set>
                                      <p:cBhvr>
                                        <p:cTn id="414" dur="1" fill="hold">
                                          <p:stCondLst>
                                            <p:cond delay="999"/>
                                          </p:stCondLst>
                                        </p:cTn>
                                        <p:tgtEl>
                                          <p:spTgt spid="84"/>
                                        </p:tgtEl>
                                        <p:attrNameLst>
                                          <p:attrName>style.visibility</p:attrName>
                                        </p:attrNameLst>
                                      </p:cBhvr>
                                      <p:to>
                                        <p:strVal val="hidden"/>
                                      </p:to>
                                    </p:set>
                                  </p:childTnLst>
                                </p:cTn>
                              </p:par>
                              <p:par>
                                <p:cTn id="415" presetID="42" presetClass="exit" presetSubtype="0" fill="hold" grpId="0" nodeType="withEffect">
                                  <p:stCondLst>
                                    <p:cond delay="0"/>
                                  </p:stCondLst>
                                  <p:childTnLst>
                                    <p:animEffect transition="out" filter="fade">
                                      <p:cBhvr>
                                        <p:cTn id="416" dur="1000"/>
                                        <p:tgtEl>
                                          <p:spTgt spid="85"/>
                                        </p:tgtEl>
                                      </p:cBhvr>
                                    </p:animEffect>
                                    <p:anim calcmode="lin" valueType="num">
                                      <p:cBhvr>
                                        <p:cTn id="417" dur="1000"/>
                                        <p:tgtEl>
                                          <p:spTgt spid="85"/>
                                        </p:tgtEl>
                                        <p:attrNameLst>
                                          <p:attrName>ppt_x</p:attrName>
                                        </p:attrNameLst>
                                      </p:cBhvr>
                                      <p:tavLst>
                                        <p:tav tm="0">
                                          <p:val>
                                            <p:strVal val="ppt_x"/>
                                          </p:val>
                                        </p:tav>
                                        <p:tav tm="100000">
                                          <p:val>
                                            <p:strVal val="ppt_x"/>
                                          </p:val>
                                        </p:tav>
                                      </p:tavLst>
                                    </p:anim>
                                    <p:anim calcmode="lin" valueType="num">
                                      <p:cBhvr>
                                        <p:cTn id="418" dur="1000"/>
                                        <p:tgtEl>
                                          <p:spTgt spid="85"/>
                                        </p:tgtEl>
                                        <p:attrNameLst>
                                          <p:attrName>ppt_y</p:attrName>
                                        </p:attrNameLst>
                                      </p:cBhvr>
                                      <p:tavLst>
                                        <p:tav tm="0">
                                          <p:val>
                                            <p:strVal val="ppt_y"/>
                                          </p:val>
                                        </p:tav>
                                        <p:tav tm="100000">
                                          <p:val>
                                            <p:strVal val="ppt_y+.1"/>
                                          </p:val>
                                        </p:tav>
                                      </p:tavLst>
                                    </p:anim>
                                    <p:set>
                                      <p:cBhvr>
                                        <p:cTn id="419" dur="1" fill="hold">
                                          <p:stCondLst>
                                            <p:cond delay="999"/>
                                          </p:stCondLst>
                                        </p:cTn>
                                        <p:tgtEl>
                                          <p:spTgt spid="85"/>
                                        </p:tgtEl>
                                        <p:attrNameLst>
                                          <p:attrName>style.visibility</p:attrName>
                                        </p:attrNameLst>
                                      </p:cBhvr>
                                      <p:to>
                                        <p:strVal val="hidden"/>
                                      </p:to>
                                    </p:set>
                                  </p:childTnLst>
                                </p:cTn>
                              </p:par>
                              <p:par>
                                <p:cTn id="420" presetID="42" presetClass="exit" presetSubtype="0" fill="hold" grpId="0" nodeType="withEffect">
                                  <p:stCondLst>
                                    <p:cond delay="0"/>
                                  </p:stCondLst>
                                  <p:childTnLst>
                                    <p:animEffect transition="out" filter="fade">
                                      <p:cBhvr>
                                        <p:cTn id="421" dur="1000"/>
                                        <p:tgtEl>
                                          <p:spTgt spid="86"/>
                                        </p:tgtEl>
                                      </p:cBhvr>
                                    </p:animEffect>
                                    <p:anim calcmode="lin" valueType="num">
                                      <p:cBhvr>
                                        <p:cTn id="422" dur="1000"/>
                                        <p:tgtEl>
                                          <p:spTgt spid="86"/>
                                        </p:tgtEl>
                                        <p:attrNameLst>
                                          <p:attrName>ppt_x</p:attrName>
                                        </p:attrNameLst>
                                      </p:cBhvr>
                                      <p:tavLst>
                                        <p:tav tm="0">
                                          <p:val>
                                            <p:strVal val="ppt_x"/>
                                          </p:val>
                                        </p:tav>
                                        <p:tav tm="100000">
                                          <p:val>
                                            <p:strVal val="ppt_x"/>
                                          </p:val>
                                        </p:tav>
                                      </p:tavLst>
                                    </p:anim>
                                    <p:anim calcmode="lin" valueType="num">
                                      <p:cBhvr>
                                        <p:cTn id="423" dur="1000"/>
                                        <p:tgtEl>
                                          <p:spTgt spid="86"/>
                                        </p:tgtEl>
                                        <p:attrNameLst>
                                          <p:attrName>ppt_y</p:attrName>
                                        </p:attrNameLst>
                                      </p:cBhvr>
                                      <p:tavLst>
                                        <p:tav tm="0">
                                          <p:val>
                                            <p:strVal val="ppt_y"/>
                                          </p:val>
                                        </p:tav>
                                        <p:tav tm="100000">
                                          <p:val>
                                            <p:strVal val="ppt_y+.1"/>
                                          </p:val>
                                        </p:tav>
                                      </p:tavLst>
                                    </p:anim>
                                    <p:set>
                                      <p:cBhvr>
                                        <p:cTn id="424" dur="1" fill="hold">
                                          <p:stCondLst>
                                            <p:cond delay="999"/>
                                          </p:stCondLst>
                                        </p:cTn>
                                        <p:tgtEl>
                                          <p:spTgt spid="86"/>
                                        </p:tgtEl>
                                        <p:attrNameLst>
                                          <p:attrName>style.visibility</p:attrName>
                                        </p:attrNameLst>
                                      </p:cBhvr>
                                      <p:to>
                                        <p:strVal val="hidden"/>
                                      </p:to>
                                    </p:set>
                                  </p:childTnLst>
                                </p:cTn>
                              </p:par>
                              <p:par>
                                <p:cTn id="425" presetID="42" presetClass="exit" presetSubtype="0" fill="hold" grpId="0" nodeType="withEffect">
                                  <p:stCondLst>
                                    <p:cond delay="0"/>
                                  </p:stCondLst>
                                  <p:childTnLst>
                                    <p:animEffect transition="out" filter="fade">
                                      <p:cBhvr>
                                        <p:cTn id="426" dur="1000"/>
                                        <p:tgtEl>
                                          <p:spTgt spid="87"/>
                                        </p:tgtEl>
                                      </p:cBhvr>
                                    </p:animEffect>
                                    <p:anim calcmode="lin" valueType="num">
                                      <p:cBhvr>
                                        <p:cTn id="427" dur="1000"/>
                                        <p:tgtEl>
                                          <p:spTgt spid="87"/>
                                        </p:tgtEl>
                                        <p:attrNameLst>
                                          <p:attrName>ppt_x</p:attrName>
                                        </p:attrNameLst>
                                      </p:cBhvr>
                                      <p:tavLst>
                                        <p:tav tm="0">
                                          <p:val>
                                            <p:strVal val="ppt_x"/>
                                          </p:val>
                                        </p:tav>
                                        <p:tav tm="100000">
                                          <p:val>
                                            <p:strVal val="ppt_x"/>
                                          </p:val>
                                        </p:tav>
                                      </p:tavLst>
                                    </p:anim>
                                    <p:anim calcmode="lin" valueType="num">
                                      <p:cBhvr>
                                        <p:cTn id="428" dur="1000"/>
                                        <p:tgtEl>
                                          <p:spTgt spid="87"/>
                                        </p:tgtEl>
                                        <p:attrNameLst>
                                          <p:attrName>ppt_y</p:attrName>
                                        </p:attrNameLst>
                                      </p:cBhvr>
                                      <p:tavLst>
                                        <p:tav tm="0">
                                          <p:val>
                                            <p:strVal val="ppt_y"/>
                                          </p:val>
                                        </p:tav>
                                        <p:tav tm="100000">
                                          <p:val>
                                            <p:strVal val="ppt_y+.1"/>
                                          </p:val>
                                        </p:tav>
                                      </p:tavLst>
                                    </p:anim>
                                    <p:set>
                                      <p:cBhvr>
                                        <p:cTn id="429" dur="1" fill="hold">
                                          <p:stCondLst>
                                            <p:cond delay="999"/>
                                          </p:stCondLst>
                                        </p:cTn>
                                        <p:tgtEl>
                                          <p:spTgt spid="87"/>
                                        </p:tgtEl>
                                        <p:attrNameLst>
                                          <p:attrName>style.visibility</p:attrName>
                                        </p:attrNameLst>
                                      </p:cBhvr>
                                      <p:to>
                                        <p:strVal val="hidden"/>
                                      </p:to>
                                    </p:set>
                                  </p:childTnLst>
                                </p:cTn>
                              </p:par>
                              <p:par>
                                <p:cTn id="430" presetID="42" presetClass="exit" presetSubtype="0" fill="hold" grpId="0" nodeType="withEffect">
                                  <p:stCondLst>
                                    <p:cond delay="0"/>
                                  </p:stCondLst>
                                  <p:childTnLst>
                                    <p:animEffect transition="out" filter="fade">
                                      <p:cBhvr>
                                        <p:cTn id="431" dur="1000"/>
                                        <p:tgtEl>
                                          <p:spTgt spid="88"/>
                                        </p:tgtEl>
                                      </p:cBhvr>
                                    </p:animEffect>
                                    <p:anim calcmode="lin" valueType="num">
                                      <p:cBhvr>
                                        <p:cTn id="432" dur="1000"/>
                                        <p:tgtEl>
                                          <p:spTgt spid="88"/>
                                        </p:tgtEl>
                                        <p:attrNameLst>
                                          <p:attrName>ppt_x</p:attrName>
                                        </p:attrNameLst>
                                      </p:cBhvr>
                                      <p:tavLst>
                                        <p:tav tm="0">
                                          <p:val>
                                            <p:strVal val="ppt_x"/>
                                          </p:val>
                                        </p:tav>
                                        <p:tav tm="100000">
                                          <p:val>
                                            <p:strVal val="ppt_x"/>
                                          </p:val>
                                        </p:tav>
                                      </p:tavLst>
                                    </p:anim>
                                    <p:anim calcmode="lin" valueType="num">
                                      <p:cBhvr>
                                        <p:cTn id="433" dur="1000"/>
                                        <p:tgtEl>
                                          <p:spTgt spid="88"/>
                                        </p:tgtEl>
                                        <p:attrNameLst>
                                          <p:attrName>ppt_y</p:attrName>
                                        </p:attrNameLst>
                                      </p:cBhvr>
                                      <p:tavLst>
                                        <p:tav tm="0">
                                          <p:val>
                                            <p:strVal val="ppt_y"/>
                                          </p:val>
                                        </p:tav>
                                        <p:tav tm="100000">
                                          <p:val>
                                            <p:strVal val="ppt_y+.1"/>
                                          </p:val>
                                        </p:tav>
                                      </p:tavLst>
                                    </p:anim>
                                    <p:set>
                                      <p:cBhvr>
                                        <p:cTn id="434" dur="1" fill="hold">
                                          <p:stCondLst>
                                            <p:cond delay="999"/>
                                          </p:stCondLst>
                                        </p:cTn>
                                        <p:tgtEl>
                                          <p:spTgt spid="88"/>
                                        </p:tgtEl>
                                        <p:attrNameLst>
                                          <p:attrName>style.visibility</p:attrName>
                                        </p:attrNameLst>
                                      </p:cBhvr>
                                      <p:to>
                                        <p:strVal val="hidden"/>
                                      </p:to>
                                    </p:set>
                                  </p:childTnLst>
                                </p:cTn>
                              </p:par>
                              <p:par>
                                <p:cTn id="435" presetID="42" presetClass="exit" presetSubtype="0" fill="hold" grpId="0" nodeType="withEffect">
                                  <p:stCondLst>
                                    <p:cond delay="0"/>
                                  </p:stCondLst>
                                  <p:childTnLst>
                                    <p:animEffect transition="out" filter="fade">
                                      <p:cBhvr>
                                        <p:cTn id="436" dur="1000"/>
                                        <p:tgtEl>
                                          <p:spTgt spid="89"/>
                                        </p:tgtEl>
                                      </p:cBhvr>
                                    </p:animEffect>
                                    <p:anim calcmode="lin" valueType="num">
                                      <p:cBhvr>
                                        <p:cTn id="437" dur="1000"/>
                                        <p:tgtEl>
                                          <p:spTgt spid="89"/>
                                        </p:tgtEl>
                                        <p:attrNameLst>
                                          <p:attrName>ppt_x</p:attrName>
                                        </p:attrNameLst>
                                      </p:cBhvr>
                                      <p:tavLst>
                                        <p:tav tm="0">
                                          <p:val>
                                            <p:strVal val="ppt_x"/>
                                          </p:val>
                                        </p:tav>
                                        <p:tav tm="100000">
                                          <p:val>
                                            <p:strVal val="ppt_x"/>
                                          </p:val>
                                        </p:tav>
                                      </p:tavLst>
                                    </p:anim>
                                    <p:anim calcmode="lin" valueType="num">
                                      <p:cBhvr>
                                        <p:cTn id="438" dur="1000"/>
                                        <p:tgtEl>
                                          <p:spTgt spid="89"/>
                                        </p:tgtEl>
                                        <p:attrNameLst>
                                          <p:attrName>ppt_y</p:attrName>
                                        </p:attrNameLst>
                                      </p:cBhvr>
                                      <p:tavLst>
                                        <p:tav tm="0">
                                          <p:val>
                                            <p:strVal val="ppt_y"/>
                                          </p:val>
                                        </p:tav>
                                        <p:tav tm="100000">
                                          <p:val>
                                            <p:strVal val="ppt_y+.1"/>
                                          </p:val>
                                        </p:tav>
                                      </p:tavLst>
                                    </p:anim>
                                    <p:set>
                                      <p:cBhvr>
                                        <p:cTn id="439" dur="1" fill="hold">
                                          <p:stCondLst>
                                            <p:cond delay="999"/>
                                          </p:stCondLst>
                                        </p:cTn>
                                        <p:tgtEl>
                                          <p:spTgt spid="89"/>
                                        </p:tgtEl>
                                        <p:attrNameLst>
                                          <p:attrName>style.visibility</p:attrName>
                                        </p:attrNameLst>
                                      </p:cBhvr>
                                      <p:to>
                                        <p:strVal val="hidden"/>
                                      </p:to>
                                    </p:set>
                                  </p:childTnLst>
                                </p:cTn>
                              </p:par>
                              <p:par>
                                <p:cTn id="440" presetID="42" presetClass="exit" presetSubtype="0" fill="hold" grpId="0" nodeType="withEffect">
                                  <p:stCondLst>
                                    <p:cond delay="0"/>
                                  </p:stCondLst>
                                  <p:childTnLst>
                                    <p:animEffect transition="out" filter="fade">
                                      <p:cBhvr>
                                        <p:cTn id="441" dur="1000"/>
                                        <p:tgtEl>
                                          <p:spTgt spid="90"/>
                                        </p:tgtEl>
                                      </p:cBhvr>
                                    </p:animEffect>
                                    <p:anim calcmode="lin" valueType="num">
                                      <p:cBhvr>
                                        <p:cTn id="442" dur="1000"/>
                                        <p:tgtEl>
                                          <p:spTgt spid="90"/>
                                        </p:tgtEl>
                                        <p:attrNameLst>
                                          <p:attrName>ppt_x</p:attrName>
                                        </p:attrNameLst>
                                      </p:cBhvr>
                                      <p:tavLst>
                                        <p:tav tm="0">
                                          <p:val>
                                            <p:strVal val="ppt_x"/>
                                          </p:val>
                                        </p:tav>
                                        <p:tav tm="100000">
                                          <p:val>
                                            <p:strVal val="ppt_x"/>
                                          </p:val>
                                        </p:tav>
                                      </p:tavLst>
                                    </p:anim>
                                    <p:anim calcmode="lin" valueType="num">
                                      <p:cBhvr>
                                        <p:cTn id="443" dur="1000"/>
                                        <p:tgtEl>
                                          <p:spTgt spid="90"/>
                                        </p:tgtEl>
                                        <p:attrNameLst>
                                          <p:attrName>ppt_y</p:attrName>
                                        </p:attrNameLst>
                                      </p:cBhvr>
                                      <p:tavLst>
                                        <p:tav tm="0">
                                          <p:val>
                                            <p:strVal val="ppt_y"/>
                                          </p:val>
                                        </p:tav>
                                        <p:tav tm="100000">
                                          <p:val>
                                            <p:strVal val="ppt_y+.1"/>
                                          </p:val>
                                        </p:tav>
                                      </p:tavLst>
                                    </p:anim>
                                    <p:set>
                                      <p:cBhvr>
                                        <p:cTn id="444" dur="1" fill="hold">
                                          <p:stCondLst>
                                            <p:cond delay="999"/>
                                          </p:stCondLst>
                                        </p:cTn>
                                        <p:tgtEl>
                                          <p:spTgt spid="90"/>
                                        </p:tgtEl>
                                        <p:attrNameLst>
                                          <p:attrName>style.visibility</p:attrName>
                                        </p:attrNameLst>
                                      </p:cBhvr>
                                      <p:to>
                                        <p:strVal val="hidden"/>
                                      </p:to>
                                    </p:set>
                                  </p:childTnLst>
                                </p:cTn>
                              </p:par>
                              <p:par>
                                <p:cTn id="445" presetID="42" presetClass="exit" presetSubtype="0" fill="hold" grpId="0" nodeType="withEffect">
                                  <p:stCondLst>
                                    <p:cond delay="0"/>
                                  </p:stCondLst>
                                  <p:childTnLst>
                                    <p:animEffect transition="out" filter="fade">
                                      <p:cBhvr>
                                        <p:cTn id="446" dur="1000"/>
                                        <p:tgtEl>
                                          <p:spTgt spid="91"/>
                                        </p:tgtEl>
                                      </p:cBhvr>
                                    </p:animEffect>
                                    <p:anim calcmode="lin" valueType="num">
                                      <p:cBhvr>
                                        <p:cTn id="447" dur="1000"/>
                                        <p:tgtEl>
                                          <p:spTgt spid="91"/>
                                        </p:tgtEl>
                                        <p:attrNameLst>
                                          <p:attrName>ppt_x</p:attrName>
                                        </p:attrNameLst>
                                      </p:cBhvr>
                                      <p:tavLst>
                                        <p:tav tm="0">
                                          <p:val>
                                            <p:strVal val="ppt_x"/>
                                          </p:val>
                                        </p:tav>
                                        <p:tav tm="100000">
                                          <p:val>
                                            <p:strVal val="ppt_x"/>
                                          </p:val>
                                        </p:tav>
                                      </p:tavLst>
                                    </p:anim>
                                    <p:anim calcmode="lin" valueType="num">
                                      <p:cBhvr>
                                        <p:cTn id="448" dur="1000"/>
                                        <p:tgtEl>
                                          <p:spTgt spid="91"/>
                                        </p:tgtEl>
                                        <p:attrNameLst>
                                          <p:attrName>ppt_y</p:attrName>
                                        </p:attrNameLst>
                                      </p:cBhvr>
                                      <p:tavLst>
                                        <p:tav tm="0">
                                          <p:val>
                                            <p:strVal val="ppt_y"/>
                                          </p:val>
                                        </p:tav>
                                        <p:tav tm="100000">
                                          <p:val>
                                            <p:strVal val="ppt_y+.1"/>
                                          </p:val>
                                        </p:tav>
                                      </p:tavLst>
                                    </p:anim>
                                    <p:set>
                                      <p:cBhvr>
                                        <p:cTn id="449" dur="1" fill="hold">
                                          <p:stCondLst>
                                            <p:cond delay="999"/>
                                          </p:stCondLst>
                                        </p:cTn>
                                        <p:tgtEl>
                                          <p:spTgt spid="91"/>
                                        </p:tgtEl>
                                        <p:attrNameLst>
                                          <p:attrName>style.visibility</p:attrName>
                                        </p:attrNameLst>
                                      </p:cBhvr>
                                      <p:to>
                                        <p:strVal val="hidden"/>
                                      </p:to>
                                    </p:set>
                                  </p:childTnLst>
                                </p:cTn>
                              </p:par>
                              <p:par>
                                <p:cTn id="450" presetID="42" presetClass="exit" presetSubtype="0" fill="hold" grpId="0" nodeType="withEffect">
                                  <p:stCondLst>
                                    <p:cond delay="0"/>
                                  </p:stCondLst>
                                  <p:childTnLst>
                                    <p:animEffect transition="out" filter="fade">
                                      <p:cBhvr>
                                        <p:cTn id="451" dur="1000"/>
                                        <p:tgtEl>
                                          <p:spTgt spid="92"/>
                                        </p:tgtEl>
                                      </p:cBhvr>
                                    </p:animEffect>
                                    <p:anim calcmode="lin" valueType="num">
                                      <p:cBhvr>
                                        <p:cTn id="452" dur="1000"/>
                                        <p:tgtEl>
                                          <p:spTgt spid="92"/>
                                        </p:tgtEl>
                                        <p:attrNameLst>
                                          <p:attrName>ppt_x</p:attrName>
                                        </p:attrNameLst>
                                      </p:cBhvr>
                                      <p:tavLst>
                                        <p:tav tm="0">
                                          <p:val>
                                            <p:strVal val="ppt_x"/>
                                          </p:val>
                                        </p:tav>
                                        <p:tav tm="100000">
                                          <p:val>
                                            <p:strVal val="ppt_x"/>
                                          </p:val>
                                        </p:tav>
                                      </p:tavLst>
                                    </p:anim>
                                    <p:anim calcmode="lin" valueType="num">
                                      <p:cBhvr>
                                        <p:cTn id="453" dur="1000"/>
                                        <p:tgtEl>
                                          <p:spTgt spid="92"/>
                                        </p:tgtEl>
                                        <p:attrNameLst>
                                          <p:attrName>ppt_y</p:attrName>
                                        </p:attrNameLst>
                                      </p:cBhvr>
                                      <p:tavLst>
                                        <p:tav tm="0">
                                          <p:val>
                                            <p:strVal val="ppt_y"/>
                                          </p:val>
                                        </p:tav>
                                        <p:tav tm="100000">
                                          <p:val>
                                            <p:strVal val="ppt_y+.1"/>
                                          </p:val>
                                        </p:tav>
                                      </p:tavLst>
                                    </p:anim>
                                    <p:set>
                                      <p:cBhvr>
                                        <p:cTn id="454" dur="1" fill="hold">
                                          <p:stCondLst>
                                            <p:cond delay="999"/>
                                          </p:stCondLst>
                                        </p:cTn>
                                        <p:tgtEl>
                                          <p:spTgt spid="92"/>
                                        </p:tgtEl>
                                        <p:attrNameLst>
                                          <p:attrName>style.visibility</p:attrName>
                                        </p:attrNameLst>
                                      </p:cBhvr>
                                      <p:to>
                                        <p:strVal val="hidden"/>
                                      </p:to>
                                    </p:set>
                                  </p:childTnLst>
                                </p:cTn>
                              </p:par>
                              <p:par>
                                <p:cTn id="455" presetID="42" presetClass="exit" presetSubtype="0" fill="hold" grpId="0" nodeType="withEffect">
                                  <p:stCondLst>
                                    <p:cond delay="0"/>
                                  </p:stCondLst>
                                  <p:childTnLst>
                                    <p:animEffect transition="out" filter="fade">
                                      <p:cBhvr>
                                        <p:cTn id="456" dur="1000"/>
                                        <p:tgtEl>
                                          <p:spTgt spid="93"/>
                                        </p:tgtEl>
                                      </p:cBhvr>
                                    </p:animEffect>
                                    <p:anim calcmode="lin" valueType="num">
                                      <p:cBhvr>
                                        <p:cTn id="457" dur="1000"/>
                                        <p:tgtEl>
                                          <p:spTgt spid="93"/>
                                        </p:tgtEl>
                                        <p:attrNameLst>
                                          <p:attrName>ppt_x</p:attrName>
                                        </p:attrNameLst>
                                      </p:cBhvr>
                                      <p:tavLst>
                                        <p:tav tm="0">
                                          <p:val>
                                            <p:strVal val="ppt_x"/>
                                          </p:val>
                                        </p:tav>
                                        <p:tav tm="100000">
                                          <p:val>
                                            <p:strVal val="ppt_x"/>
                                          </p:val>
                                        </p:tav>
                                      </p:tavLst>
                                    </p:anim>
                                    <p:anim calcmode="lin" valueType="num">
                                      <p:cBhvr>
                                        <p:cTn id="458" dur="1000"/>
                                        <p:tgtEl>
                                          <p:spTgt spid="93"/>
                                        </p:tgtEl>
                                        <p:attrNameLst>
                                          <p:attrName>ppt_y</p:attrName>
                                        </p:attrNameLst>
                                      </p:cBhvr>
                                      <p:tavLst>
                                        <p:tav tm="0">
                                          <p:val>
                                            <p:strVal val="ppt_y"/>
                                          </p:val>
                                        </p:tav>
                                        <p:tav tm="100000">
                                          <p:val>
                                            <p:strVal val="ppt_y+.1"/>
                                          </p:val>
                                        </p:tav>
                                      </p:tavLst>
                                    </p:anim>
                                    <p:set>
                                      <p:cBhvr>
                                        <p:cTn id="459" dur="1" fill="hold">
                                          <p:stCondLst>
                                            <p:cond delay="999"/>
                                          </p:stCondLst>
                                        </p:cTn>
                                        <p:tgtEl>
                                          <p:spTgt spid="93"/>
                                        </p:tgtEl>
                                        <p:attrNameLst>
                                          <p:attrName>style.visibility</p:attrName>
                                        </p:attrNameLst>
                                      </p:cBhvr>
                                      <p:to>
                                        <p:strVal val="hidden"/>
                                      </p:to>
                                    </p:set>
                                  </p:childTnLst>
                                </p:cTn>
                              </p:par>
                              <p:par>
                                <p:cTn id="460" presetID="42" presetClass="exit" presetSubtype="0" fill="hold" grpId="0" nodeType="withEffect">
                                  <p:stCondLst>
                                    <p:cond delay="0"/>
                                  </p:stCondLst>
                                  <p:childTnLst>
                                    <p:animEffect transition="out" filter="fade">
                                      <p:cBhvr>
                                        <p:cTn id="461" dur="1000"/>
                                        <p:tgtEl>
                                          <p:spTgt spid="94"/>
                                        </p:tgtEl>
                                      </p:cBhvr>
                                    </p:animEffect>
                                    <p:anim calcmode="lin" valueType="num">
                                      <p:cBhvr>
                                        <p:cTn id="462" dur="1000"/>
                                        <p:tgtEl>
                                          <p:spTgt spid="94"/>
                                        </p:tgtEl>
                                        <p:attrNameLst>
                                          <p:attrName>ppt_x</p:attrName>
                                        </p:attrNameLst>
                                      </p:cBhvr>
                                      <p:tavLst>
                                        <p:tav tm="0">
                                          <p:val>
                                            <p:strVal val="ppt_x"/>
                                          </p:val>
                                        </p:tav>
                                        <p:tav tm="100000">
                                          <p:val>
                                            <p:strVal val="ppt_x"/>
                                          </p:val>
                                        </p:tav>
                                      </p:tavLst>
                                    </p:anim>
                                    <p:anim calcmode="lin" valueType="num">
                                      <p:cBhvr>
                                        <p:cTn id="463" dur="1000"/>
                                        <p:tgtEl>
                                          <p:spTgt spid="94"/>
                                        </p:tgtEl>
                                        <p:attrNameLst>
                                          <p:attrName>ppt_y</p:attrName>
                                        </p:attrNameLst>
                                      </p:cBhvr>
                                      <p:tavLst>
                                        <p:tav tm="0">
                                          <p:val>
                                            <p:strVal val="ppt_y"/>
                                          </p:val>
                                        </p:tav>
                                        <p:tav tm="100000">
                                          <p:val>
                                            <p:strVal val="ppt_y+.1"/>
                                          </p:val>
                                        </p:tav>
                                      </p:tavLst>
                                    </p:anim>
                                    <p:set>
                                      <p:cBhvr>
                                        <p:cTn id="464" dur="1" fill="hold">
                                          <p:stCondLst>
                                            <p:cond delay="999"/>
                                          </p:stCondLst>
                                        </p:cTn>
                                        <p:tgtEl>
                                          <p:spTgt spid="94"/>
                                        </p:tgtEl>
                                        <p:attrNameLst>
                                          <p:attrName>style.visibility</p:attrName>
                                        </p:attrNameLst>
                                      </p:cBhvr>
                                      <p:to>
                                        <p:strVal val="hidden"/>
                                      </p:to>
                                    </p:set>
                                  </p:childTnLst>
                                </p:cTn>
                              </p:par>
                              <p:par>
                                <p:cTn id="465" presetID="42" presetClass="exit" presetSubtype="0" fill="hold" grpId="0" nodeType="withEffect">
                                  <p:stCondLst>
                                    <p:cond delay="0"/>
                                  </p:stCondLst>
                                  <p:childTnLst>
                                    <p:animEffect transition="out" filter="fade">
                                      <p:cBhvr>
                                        <p:cTn id="466" dur="1000"/>
                                        <p:tgtEl>
                                          <p:spTgt spid="95"/>
                                        </p:tgtEl>
                                      </p:cBhvr>
                                    </p:animEffect>
                                    <p:anim calcmode="lin" valueType="num">
                                      <p:cBhvr>
                                        <p:cTn id="467" dur="1000"/>
                                        <p:tgtEl>
                                          <p:spTgt spid="95"/>
                                        </p:tgtEl>
                                        <p:attrNameLst>
                                          <p:attrName>ppt_x</p:attrName>
                                        </p:attrNameLst>
                                      </p:cBhvr>
                                      <p:tavLst>
                                        <p:tav tm="0">
                                          <p:val>
                                            <p:strVal val="ppt_x"/>
                                          </p:val>
                                        </p:tav>
                                        <p:tav tm="100000">
                                          <p:val>
                                            <p:strVal val="ppt_x"/>
                                          </p:val>
                                        </p:tav>
                                      </p:tavLst>
                                    </p:anim>
                                    <p:anim calcmode="lin" valueType="num">
                                      <p:cBhvr>
                                        <p:cTn id="468" dur="1000"/>
                                        <p:tgtEl>
                                          <p:spTgt spid="95"/>
                                        </p:tgtEl>
                                        <p:attrNameLst>
                                          <p:attrName>ppt_y</p:attrName>
                                        </p:attrNameLst>
                                      </p:cBhvr>
                                      <p:tavLst>
                                        <p:tav tm="0">
                                          <p:val>
                                            <p:strVal val="ppt_y"/>
                                          </p:val>
                                        </p:tav>
                                        <p:tav tm="100000">
                                          <p:val>
                                            <p:strVal val="ppt_y+.1"/>
                                          </p:val>
                                        </p:tav>
                                      </p:tavLst>
                                    </p:anim>
                                    <p:set>
                                      <p:cBhvr>
                                        <p:cTn id="469" dur="1" fill="hold">
                                          <p:stCondLst>
                                            <p:cond delay="999"/>
                                          </p:stCondLst>
                                        </p:cTn>
                                        <p:tgtEl>
                                          <p:spTgt spid="95"/>
                                        </p:tgtEl>
                                        <p:attrNameLst>
                                          <p:attrName>style.visibility</p:attrName>
                                        </p:attrNameLst>
                                      </p:cBhvr>
                                      <p:to>
                                        <p:strVal val="hidden"/>
                                      </p:to>
                                    </p:set>
                                  </p:childTnLst>
                                </p:cTn>
                              </p:par>
                              <p:par>
                                <p:cTn id="470" presetID="42" presetClass="exit" presetSubtype="0" fill="hold" grpId="0" nodeType="withEffect">
                                  <p:stCondLst>
                                    <p:cond delay="0"/>
                                  </p:stCondLst>
                                  <p:childTnLst>
                                    <p:animEffect transition="out" filter="fade">
                                      <p:cBhvr>
                                        <p:cTn id="471" dur="1000"/>
                                        <p:tgtEl>
                                          <p:spTgt spid="96"/>
                                        </p:tgtEl>
                                      </p:cBhvr>
                                    </p:animEffect>
                                    <p:anim calcmode="lin" valueType="num">
                                      <p:cBhvr>
                                        <p:cTn id="472" dur="1000"/>
                                        <p:tgtEl>
                                          <p:spTgt spid="96"/>
                                        </p:tgtEl>
                                        <p:attrNameLst>
                                          <p:attrName>ppt_x</p:attrName>
                                        </p:attrNameLst>
                                      </p:cBhvr>
                                      <p:tavLst>
                                        <p:tav tm="0">
                                          <p:val>
                                            <p:strVal val="ppt_x"/>
                                          </p:val>
                                        </p:tav>
                                        <p:tav tm="100000">
                                          <p:val>
                                            <p:strVal val="ppt_x"/>
                                          </p:val>
                                        </p:tav>
                                      </p:tavLst>
                                    </p:anim>
                                    <p:anim calcmode="lin" valueType="num">
                                      <p:cBhvr>
                                        <p:cTn id="473" dur="1000"/>
                                        <p:tgtEl>
                                          <p:spTgt spid="96"/>
                                        </p:tgtEl>
                                        <p:attrNameLst>
                                          <p:attrName>ppt_y</p:attrName>
                                        </p:attrNameLst>
                                      </p:cBhvr>
                                      <p:tavLst>
                                        <p:tav tm="0">
                                          <p:val>
                                            <p:strVal val="ppt_y"/>
                                          </p:val>
                                        </p:tav>
                                        <p:tav tm="100000">
                                          <p:val>
                                            <p:strVal val="ppt_y+.1"/>
                                          </p:val>
                                        </p:tav>
                                      </p:tavLst>
                                    </p:anim>
                                    <p:set>
                                      <p:cBhvr>
                                        <p:cTn id="474" dur="1" fill="hold">
                                          <p:stCondLst>
                                            <p:cond delay="999"/>
                                          </p:stCondLst>
                                        </p:cTn>
                                        <p:tgtEl>
                                          <p:spTgt spid="96"/>
                                        </p:tgtEl>
                                        <p:attrNameLst>
                                          <p:attrName>style.visibility</p:attrName>
                                        </p:attrNameLst>
                                      </p:cBhvr>
                                      <p:to>
                                        <p:strVal val="hidden"/>
                                      </p:to>
                                    </p:set>
                                  </p:childTnLst>
                                </p:cTn>
                              </p:par>
                              <p:par>
                                <p:cTn id="475" presetID="42" presetClass="exit" presetSubtype="0" fill="hold" grpId="0" nodeType="withEffect">
                                  <p:stCondLst>
                                    <p:cond delay="0"/>
                                  </p:stCondLst>
                                  <p:childTnLst>
                                    <p:animEffect transition="out" filter="fade">
                                      <p:cBhvr>
                                        <p:cTn id="476" dur="1000"/>
                                        <p:tgtEl>
                                          <p:spTgt spid="97"/>
                                        </p:tgtEl>
                                      </p:cBhvr>
                                    </p:animEffect>
                                    <p:anim calcmode="lin" valueType="num">
                                      <p:cBhvr>
                                        <p:cTn id="477" dur="1000"/>
                                        <p:tgtEl>
                                          <p:spTgt spid="97"/>
                                        </p:tgtEl>
                                        <p:attrNameLst>
                                          <p:attrName>ppt_x</p:attrName>
                                        </p:attrNameLst>
                                      </p:cBhvr>
                                      <p:tavLst>
                                        <p:tav tm="0">
                                          <p:val>
                                            <p:strVal val="ppt_x"/>
                                          </p:val>
                                        </p:tav>
                                        <p:tav tm="100000">
                                          <p:val>
                                            <p:strVal val="ppt_x"/>
                                          </p:val>
                                        </p:tav>
                                      </p:tavLst>
                                    </p:anim>
                                    <p:anim calcmode="lin" valueType="num">
                                      <p:cBhvr>
                                        <p:cTn id="478" dur="1000"/>
                                        <p:tgtEl>
                                          <p:spTgt spid="97"/>
                                        </p:tgtEl>
                                        <p:attrNameLst>
                                          <p:attrName>ppt_y</p:attrName>
                                        </p:attrNameLst>
                                      </p:cBhvr>
                                      <p:tavLst>
                                        <p:tav tm="0">
                                          <p:val>
                                            <p:strVal val="ppt_y"/>
                                          </p:val>
                                        </p:tav>
                                        <p:tav tm="100000">
                                          <p:val>
                                            <p:strVal val="ppt_y+.1"/>
                                          </p:val>
                                        </p:tav>
                                      </p:tavLst>
                                    </p:anim>
                                    <p:set>
                                      <p:cBhvr>
                                        <p:cTn id="479" dur="1" fill="hold">
                                          <p:stCondLst>
                                            <p:cond delay="999"/>
                                          </p:stCondLst>
                                        </p:cTn>
                                        <p:tgtEl>
                                          <p:spTgt spid="97"/>
                                        </p:tgtEl>
                                        <p:attrNameLst>
                                          <p:attrName>style.visibility</p:attrName>
                                        </p:attrNameLst>
                                      </p:cBhvr>
                                      <p:to>
                                        <p:strVal val="hidden"/>
                                      </p:to>
                                    </p:set>
                                  </p:childTnLst>
                                </p:cTn>
                              </p:par>
                              <p:par>
                                <p:cTn id="480" presetID="42" presetClass="exit" presetSubtype="0" fill="hold" grpId="0" nodeType="withEffect">
                                  <p:stCondLst>
                                    <p:cond delay="0"/>
                                  </p:stCondLst>
                                  <p:childTnLst>
                                    <p:animEffect transition="out" filter="fade">
                                      <p:cBhvr>
                                        <p:cTn id="481" dur="1000"/>
                                        <p:tgtEl>
                                          <p:spTgt spid="98"/>
                                        </p:tgtEl>
                                      </p:cBhvr>
                                    </p:animEffect>
                                    <p:anim calcmode="lin" valueType="num">
                                      <p:cBhvr>
                                        <p:cTn id="482" dur="1000"/>
                                        <p:tgtEl>
                                          <p:spTgt spid="98"/>
                                        </p:tgtEl>
                                        <p:attrNameLst>
                                          <p:attrName>ppt_x</p:attrName>
                                        </p:attrNameLst>
                                      </p:cBhvr>
                                      <p:tavLst>
                                        <p:tav tm="0">
                                          <p:val>
                                            <p:strVal val="ppt_x"/>
                                          </p:val>
                                        </p:tav>
                                        <p:tav tm="100000">
                                          <p:val>
                                            <p:strVal val="ppt_x"/>
                                          </p:val>
                                        </p:tav>
                                      </p:tavLst>
                                    </p:anim>
                                    <p:anim calcmode="lin" valueType="num">
                                      <p:cBhvr>
                                        <p:cTn id="483" dur="1000"/>
                                        <p:tgtEl>
                                          <p:spTgt spid="98"/>
                                        </p:tgtEl>
                                        <p:attrNameLst>
                                          <p:attrName>ppt_y</p:attrName>
                                        </p:attrNameLst>
                                      </p:cBhvr>
                                      <p:tavLst>
                                        <p:tav tm="0">
                                          <p:val>
                                            <p:strVal val="ppt_y"/>
                                          </p:val>
                                        </p:tav>
                                        <p:tav tm="100000">
                                          <p:val>
                                            <p:strVal val="ppt_y+.1"/>
                                          </p:val>
                                        </p:tav>
                                      </p:tavLst>
                                    </p:anim>
                                    <p:set>
                                      <p:cBhvr>
                                        <p:cTn id="484" dur="1" fill="hold">
                                          <p:stCondLst>
                                            <p:cond delay="999"/>
                                          </p:stCondLst>
                                        </p:cTn>
                                        <p:tgtEl>
                                          <p:spTgt spid="98"/>
                                        </p:tgtEl>
                                        <p:attrNameLst>
                                          <p:attrName>style.visibility</p:attrName>
                                        </p:attrNameLst>
                                      </p:cBhvr>
                                      <p:to>
                                        <p:strVal val="hidden"/>
                                      </p:to>
                                    </p:set>
                                  </p:childTnLst>
                                </p:cTn>
                              </p:par>
                              <p:par>
                                <p:cTn id="485" presetID="42" presetClass="exit" presetSubtype="0" fill="hold" grpId="0" nodeType="withEffect">
                                  <p:stCondLst>
                                    <p:cond delay="0"/>
                                  </p:stCondLst>
                                  <p:childTnLst>
                                    <p:animEffect transition="out" filter="fade">
                                      <p:cBhvr>
                                        <p:cTn id="486" dur="1000"/>
                                        <p:tgtEl>
                                          <p:spTgt spid="99"/>
                                        </p:tgtEl>
                                      </p:cBhvr>
                                    </p:animEffect>
                                    <p:anim calcmode="lin" valueType="num">
                                      <p:cBhvr>
                                        <p:cTn id="487" dur="1000"/>
                                        <p:tgtEl>
                                          <p:spTgt spid="99"/>
                                        </p:tgtEl>
                                        <p:attrNameLst>
                                          <p:attrName>ppt_x</p:attrName>
                                        </p:attrNameLst>
                                      </p:cBhvr>
                                      <p:tavLst>
                                        <p:tav tm="0">
                                          <p:val>
                                            <p:strVal val="ppt_x"/>
                                          </p:val>
                                        </p:tav>
                                        <p:tav tm="100000">
                                          <p:val>
                                            <p:strVal val="ppt_x"/>
                                          </p:val>
                                        </p:tav>
                                      </p:tavLst>
                                    </p:anim>
                                    <p:anim calcmode="lin" valueType="num">
                                      <p:cBhvr>
                                        <p:cTn id="488" dur="1000"/>
                                        <p:tgtEl>
                                          <p:spTgt spid="99"/>
                                        </p:tgtEl>
                                        <p:attrNameLst>
                                          <p:attrName>ppt_y</p:attrName>
                                        </p:attrNameLst>
                                      </p:cBhvr>
                                      <p:tavLst>
                                        <p:tav tm="0">
                                          <p:val>
                                            <p:strVal val="ppt_y"/>
                                          </p:val>
                                        </p:tav>
                                        <p:tav tm="100000">
                                          <p:val>
                                            <p:strVal val="ppt_y+.1"/>
                                          </p:val>
                                        </p:tav>
                                      </p:tavLst>
                                    </p:anim>
                                    <p:set>
                                      <p:cBhvr>
                                        <p:cTn id="489" dur="1" fill="hold">
                                          <p:stCondLst>
                                            <p:cond delay="999"/>
                                          </p:stCondLst>
                                        </p:cTn>
                                        <p:tgtEl>
                                          <p:spTgt spid="99"/>
                                        </p:tgtEl>
                                        <p:attrNameLst>
                                          <p:attrName>style.visibility</p:attrName>
                                        </p:attrNameLst>
                                      </p:cBhvr>
                                      <p:to>
                                        <p:strVal val="hidden"/>
                                      </p:to>
                                    </p:set>
                                  </p:childTnLst>
                                </p:cTn>
                              </p:par>
                              <p:par>
                                <p:cTn id="490" presetID="42" presetClass="exit" presetSubtype="0" fill="hold" grpId="0" nodeType="withEffect">
                                  <p:stCondLst>
                                    <p:cond delay="0"/>
                                  </p:stCondLst>
                                  <p:childTnLst>
                                    <p:animEffect transition="out" filter="fade">
                                      <p:cBhvr>
                                        <p:cTn id="491" dur="1000"/>
                                        <p:tgtEl>
                                          <p:spTgt spid="100"/>
                                        </p:tgtEl>
                                      </p:cBhvr>
                                    </p:animEffect>
                                    <p:anim calcmode="lin" valueType="num">
                                      <p:cBhvr>
                                        <p:cTn id="492" dur="1000"/>
                                        <p:tgtEl>
                                          <p:spTgt spid="100"/>
                                        </p:tgtEl>
                                        <p:attrNameLst>
                                          <p:attrName>ppt_x</p:attrName>
                                        </p:attrNameLst>
                                      </p:cBhvr>
                                      <p:tavLst>
                                        <p:tav tm="0">
                                          <p:val>
                                            <p:strVal val="ppt_x"/>
                                          </p:val>
                                        </p:tav>
                                        <p:tav tm="100000">
                                          <p:val>
                                            <p:strVal val="ppt_x"/>
                                          </p:val>
                                        </p:tav>
                                      </p:tavLst>
                                    </p:anim>
                                    <p:anim calcmode="lin" valueType="num">
                                      <p:cBhvr>
                                        <p:cTn id="493" dur="1000"/>
                                        <p:tgtEl>
                                          <p:spTgt spid="100"/>
                                        </p:tgtEl>
                                        <p:attrNameLst>
                                          <p:attrName>ppt_y</p:attrName>
                                        </p:attrNameLst>
                                      </p:cBhvr>
                                      <p:tavLst>
                                        <p:tav tm="0">
                                          <p:val>
                                            <p:strVal val="ppt_y"/>
                                          </p:val>
                                        </p:tav>
                                        <p:tav tm="100000">
                                          <p:val>
                                            <p:strVal val="ppt_y+.1"/>
                                          </p:val>
                                        </p:tav>
                                      </p:tavLst>
                                    </p:anim>
                                    <p:set>
                                      <p:cBhvr>
                                        <p:cTn id="494" dur="1" fill="hold">
                                          <p:stCondLst>
                                            <p:cond delay="999"/>
                                          </p:stCondLst>
                                        </p:cTn>
                                        <p:tgtEl>
                                          <p:spTgt spid="100"/>
                                        </p:tgtEl>
                                        <p:attrNameLst>
                                          <p:attrName>style.visibility</p:attrName>
                                        </p:attrNameLst>
                                      </p:cBhvr>
                                      <p:to>
                                        <p:strVal val="hidden"/>
                                      </p:to>
                                    </p:set>
                                  </p:childTnLst>
                                </p:cTn>
                              </p:par>
                              <p:par>
                                <p:cTn id="495" presetID="42" presetClass="exit" presetSubtype="0" fill="hold" grpId="0" nodeType="withEffect">
                                  <p:stCondLst>
                                    <p:cond delay="0"/>
                                  </p:stCondLst>
                                  <p:childTnLst>
                                    <p:animEffect transition="out" filter="fade">
                                      <p:cBhvr>
                                        <p:cTn id="496" dur="1000"/>
                                        <p:tgtEl>
                                          <p:spTgt spid="101"/>
                                        </p:tgtEl>
                                      </p:cBhvr>
                                    </p:animEffect>
                                    <p:anim calcmode="lin" valueType="num">
                                      <p:cBhvr>
                                        <p:cTn id="497" dur="1000"/>
                                        <p:tgtEl>
                                          <p:spTgt spid="101"/>
                                        </p:tgtEl>
                                        <p:attrNameLst>
                                          <p:attrName>ppt_x</p:attrName>
                                        </p:attrNameLst>
                                      </p:cBhvr>
                                      <p:tavLst>
                                        <p:tav tm="0">
                                          <p:val>
                                            <p:strVal val="ppt_x"/>
                                          </p:val>
                                        </p:tav>
                                        <p:tav tm="100000">
                                          <p:val>
                                            <p:strVal val="ppt_x"/>
                                          </p:val>
                                        </p:tav>
                                      </p:tavLst>
                                    </p:anim>
                                    <p:anim calcmode="lin" valueType="num">
                                      <p:cBhvr>
                                        <p:cTn id="498" dur="1000"/>
                                        <p:tgtEl>
                                          <p:spTgt spid="101"/>
                                        </p:tgtEl>
                                        <p:attrNameLst>
                                          <p:attrName>ppt_y</p:attrName>
                                        </p:attrNameLst>
                                      </p:cBhvr>
                                      <p:tavLst>
                                        <p:tav tm="0">
                                          <p:val>
                                            <p:strVal val="ppt_y"/>
                                          </p:val>
                                        </p:tav>
                                        <p:tav tm="100000">
                                          <p:val>
                                            <p:strVal val="ppt_y+.1"/>
                                          </p:val>
                                        </p:tav>
                                      </p:tavLst>
                                    </p:anim>
                                    <p:set>
                                      <p:cBhvr>
                                        <p:cTn id="499" dur="1" fill="hold">
                                          <p:stCondLst>
                                            <p:cond delay="999"/>
                                          </p:stCondLst>
                                        </p:cTn>
                                        <p:tgtEl>
                                          <p:spTgt spid="101"/>
                                        </p:tgtEl>
                                        <p:attrNameLst>
                                          <p:attrName>style.visibility</p:attrName>
                                        </p:attrNameLst>
                                      </p:cBhvr>
                                      <p:to>
                                        <p:strVal val="hidden"/>
                                      </p:to>
                                    </p:set>
                                  </p:childTnLst>
                                </p:cTn>
                              </p:par>
                              <p:par>
                                <p:cTn id="500" presetID="42" presetClass="exit" presetSubtype="0" fill="hold" grpId="0" nodeType="withEffect">
                                  <p:stCondLst>
                                    <p:cond delay="0"/>
                                  </p:stCondLst>
                                  <p:childTnLst>
                                    <p:animEffect transition="out" filter="fade">
                                      <p:cBhvr>
                                        <p:cTn id="501" dur="1000"/>
                                        <p:tgtEl>
                                          <p:spTgt spid="102"/>
                                        </p:tgtEl>
                                      </p:cBhvr>
                                    </p:animEffect>
                                    <p:anim calcmode="lin" valueType="num">
                                      <p:cBhvr>
                                        <p:cTn id="502" dur="1000"/>
                                        <p:tgtEl>
                                          <p:spTgt spid="102"/>
                                        </p:tgtEl>
                                        <p:attrNameLst>
                                          <p:attrName>ppt_x</p:attrName>
                                        </p:attrNameLst>
                                      </p:cBhvr>
                                      <p:tavLst>
                                        <p:tav tm="0">
                                          <p:val>
                                            <p:strVal val="ppt_x"/>
                                          </p:val>
                                        </p:tav>
                                        <p:tav tm="100000">
                                          <p:val>
                                            <p:strVal val="ppt_x"/>
                                          </p:val>
                                        </p:tav>
                                      </p:tavLst>
                                    </p:anim>
                                    <p:anim calcmode="lin" valueType="num">
                                      <p:cBhvr>
                                        <p:cTn id="503" dur="1000"/>
                                        <p:tgtEl>
                                          <p:spTgt spid="102"/>
                                        </p:tgtEl>
                                        <p:attrNameLst>
                                          <p:attrName>ppt_y</p:attrName>
                                        </p:attrNameLst>
                                      </p:cBhvr>
                                      <p:tavLst>
                                        <p:tav tm="0">
                                          <p:val>
                                            <p:strVal val="ppt_y"/>
                                          </p:val>
                                        </p:tav>
                                        <p:tav tm="100000">
                                          <p:val>
                                            <p:strVal val="ppt_y+.1"/>
                                          </p:val>
                                        </p:tav>
                                      </p:tavLst>
                                    </p:anim>
                                    <p:set>
                                      <p:cBhvr>
                                        <p:cTn id="504" dur="1" fill="hold">
                                          <p:stCondLst>
                                            <p:cond delay="999"/>
                                          </p:stCondLst>
                                        </p:cTn>
                                        <p:tgtEl>
                                          <p:spTgt spid="102"/>
                                        </p:tgtEl>
                                        <p:attrNameLst>
                                          <p:attrName>style.visibility</p:attrName>
                                        </p:attrNameLst>
                                      </p:cBhvr>
                                      <p:to>
                                        <p:strVal val="hidden"/>
                                      </p:to>
                                    </p:set>
                                  </p:childTnLst>
                                </p:cTn>
                              </p:par>
                              <p:par>
                                <p:cTn id="505" presetID="42" presetClass="exit" presetSubtype="0" fill="hold" grpId="0" nodeType="withEffect">
                                  <p:stCondLst>
                                    <p:cond delay="0"/>
                                  </p:stCondLst>
                                  <p:childTnLst>
                                    <p:animEffect transition="out" filter="fade">
                                      <p:cBhvr>
                                        <p:cTn id="506" dur="1000"/>
                                        <p:tgtEl>
                                          <p:spTgt spid="103"/>
                                        </p:tgtEl>
                                      </p:cBhvr>
                                    </p:animEffect>
                                    <p:anim calcmode="lin" valueType="num">
                                      <p:cBhvr>
                                        <p:cTn id="507" dur="1000"/>
                                        <p:tgtEl>
                                          <p:spTgt spid="103"/>
                                        </p:tgtEl>
                                        <p:attrNameLst>
                                          <p:attrName>ppt_x</p:attrName>
                                        </p:attrNameLst>
                                      </p:cBhvr>
                                      <p:tavLst>
                                        <p:tav tm="0">
                                          <p:val>
                                            <p:strVal val="ppt_x"/>
                                          </p:val>
                                        </p:tav>
                                        <p:tav tm="100000">
                                          <p:val>
                                            <p:strVal val="ppt_x"/>
                                          </p:val>
                                        </p:tav>
                                      </p:tavLst>
                                    </p:anim>
                                    <p:anim calcmode="lin" valueType="num">
                                      <p:cBhvr>
                                        <p:cTn id="508" dur="1000"/>
                                        <p:tgtEl>
                                          <p:spTgt spid="103"/>
                                        </p:tgtEl>
                                        <p:attrNameLst>
                                          <p:attrName>ppt_y</p:attrName>
                                        </p:attrNameLst>
                                      </p:cBhvr>
                                      <p:tavLst>
                                        <p:tav tm="0">
                                          <p:val>
                                            <p:strVal val="ppt_y"/>
                                          </p:val>
                                        </p:tav>
                                        <p:tav tm="100000">
                                          <p:val>
                                            <p:strVal val="ppt_y+.1"/>
                                          </p:val>
                                        </p:tav>
                                      </p:tavLst>
                                    </p:anim>
                                    <p:set>
                                      <p:cBhvr>
                                        <p:cTn id="509" dur="1" fill="hold">
                                          <p:stCondLst>
                                            <p:cond delay="999"/>
                                          </p:stCondLst>
                                        </p:cTn>
                                        <p:tgtEl>
                                          <p:spTgt spid="103"/>
                                        </p:tgtEl>
                                        <p:attrNameLst>
                                          <p:attrName>style.visibility</p:attrName>
                                        </p:attrNameLst>
                                      </p:cBhvr>
                                      <p:to>
                                        <p:strVal val="hidden"/>
                                      </p:to>
                                    </p:set>
                                  </p:childTnLst>
                                </p:cTn>
                              </p:par>
                              <p:par>
                                <p:cTn id="510" presetID="42" presetClass="exit" presetSubtype="0" fill="hold" grpId="0" nodeType="withEffect">
                                  <p:stCondLst>
                                    <p:cond delay="0"/>
                                  </p:stCondLst>
                                  <p:childTnLst>
                                    <p:animEffect transition="out" filter="fade">
                                      <p:cBhvr>
                                        <p:cTn id="511" dur="1000"/>
                                        <p:tgtEl>
                                          <p:spTgt spid="104"/>
                                        </p:tgtEl>
                                      </p:cBhvr>
                                    </p:animEffect>
                                    <p:anim calcmode="lin" valueType="num">
                                      <p:cBhvr>
                                        <p:cTn id="512" dur="1000"/>
                                        <p:tgtEl>
                                          <p:spTgt spid="104"/>
                                        </p:tgtEl>
                                        <p:attrNameLst>
                                          <p:attrName>ppt_x</p:attrName>
                                        </p:attrNameLst>
                                      </p:cBhvr>
                                      <p:tavLst>
                                        <p:tav tm="0">
                                          <p:val>
                                            <p:strVal val="ppt_x"/>
                                          </p:val>
                                        </p:tav>
                                        <p:tav tm="100000">
                                          <p:val>
                                            <p:strVal val="ppt_x"/>
                                          </p:val>
                                        </p:tav>
                                      </p:tavLst>
                                    </p:anim>
                                    <p:anim calcmode="lin" valueType="num">
                                      <p:cBhvr>
                                        <p:cTn id="513" dur="1000"/>
                                        <p:tgtEl>
                                          <p:spTgt spid="104"/>
                                        </p:tgtEl>
                                        <p:attrNameLst>
                                          <p:attrName>ppt_y</p:attrName>
                                        </p:attrNameLst>
                                      </p:cBhvr>
                                      <p:tavLst>
                                        <p:tav tm="0">
                                          <p:val>
                                            <p:strVal val="ppt_y"/>
                                          </p:val>
                                        </p:tav>
                                        <p:tav tm="100000">
                                          <p:val>
                                            <p:strVal val="ppt_y+.1"/>
                                          </p:val>
                                        </p:tav>
                                      </p:tavLst>
                                    </p:anim>
                                    <p:set>
                                      <p:cBhvr>
                                        <p:cTn id="514" dur="1" fill="hold">
                                          <p:stCondLst>
                                            <p:cond delay="999"/>
                                          </p:stCondLst>
                                        </p:cTn>
                                        <p:tgtEl>
                                          <p:spTgt spid="104"/>
                                        </p:tgtEl>
                                        <p:attrNameLst>
                                          <p:attrName>style.visibility</p:attrName>
                                        </p:attrNameLst>
                                      </p:cBhvr>
                                      <p:to>
                                        <p:strVal val="hidden"/>
                                      </p:to>
                                    </p:set>
                                  </p:childTnLst>
                                </p:cTn>
                              </p:par>
                              <p:par>
                                <p:cTn id="515" presetID="42" presetClass="exit" presetSubtype="0" fill="hold" grpId="0" nodeType="withEffect">
                                  <p:stCondLst>
                                    <p:cond delay="0"/>
                                  </p:stCondLst>
                                  <p:childTnLst>
                                    <p:animEffect transition="out" filter="fade">
                                      <p:cBhvr>
                                        <p:cTn id="516" dur="1000"/>
                                        <p:tgtEl>
                                          <p:spTgt spid="105"/>
                                        </p:tgtEl>
                                      </p:cBhvr>
                                    </p:animEffect>
                                    <p:anim calcmode="lin" valueType="num">
                                      <p:cBhvr>
                                        <p:cTn id="517" dur="1000"/>
                                        <p:tgtEl>
                                          <p:spTgt spid="105"/>
                                        </p:tgtEl>
                                        <p:attrNameLst>
                                          <p:attrName>ppt_x</p:attrName>
                                        </p:attrNameLst>
                                      </p:cBhvr>
                                      <p:tavLst>
                                        <p:tav tm="0">
                                          <p:val>
                                            <p:strVal val="ppt_x"/>
                                          </p:val>
                                        </p:tav>
                                        <p:tav tm="100000">
                                          <p:val>
                                            <p:strVal val="ppt_x"/>
                                          </p:val>
                                        </p:tav>
                                      </p:tavLst>
                                    </p:anim>
                                    <p:anim calcmode="lin" valueType="num">
                                      <p:cBhvr>
                                        <p:cTn id="518" dur="1000"/>
                                        <p:tgtEl>
                                          <p:spTgt spid="105"/>
                                        </p:tgtEl>
                                        <p:attrNameLst>
                                          <p:attrName>ppt_y</p:attrName>
                                        </p:attrNameLst>
                                      </p:cBhvr>
                                      <p:tavLst>
                                        <p:tav tm="0">
                                          <p:val>
                                            <p:strVal val="ppt_y"/>
                                          </p:val>
                                        </p:tav>
                                        <p:tav tm="100000">
                                          <p:val>
                                            <p:strVal val="ppt_y+.1"/>
                                          </p:val>
                                        </p:tav>
                                      </p:tavLst>
                                    </p:anim>
                                    <p:set>
                                      <p:cBhvr>
                                        <p:cTn id="519" dur="1" fill="hold">
                                          <p:stCondLst>
                                            <p:cond delay="999"/>
                                          </p:stCondLst>
                                        </p:cTn>
                                        <p:tgtEl>
                                          <p:spTgt spid="105"/>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3" grpId="0" animBg="1"/>
      <p:bldP spid="4" grpId="0" animBg="1"/>
      <p:bldP spid="5" grpId="0" animBg="1"/>
      <p:bldP spid="6" grpId="0" animBg="1"/>
      <p:bldP spid="7" grpId="0" animBg="1"/>
      <p:bldP spid="8" grpId="0" animBg="1"/>
      <p:bldP spid="9" grpId="0" animBg="1"/>
      <p:bldP spid="10" grpId="0" animBg="1"/>
      <p:bldP spid="11" grpId="0" animBg="1"/>
      <p:bldP spid="12" grpId="0" animBg="1"/>
      <p:bldP spid="13" grpId="0" animBg="1"/>
      <p:bldP spid="14" grpId="0" animBg="1"/>
      <p:bldP spid="15" grpId="0" animBg="1"/>
      <p:bldP spid="16" grpId="0" animBg="1"/>
      <p:bldP spid="17" grpId="0" animBg="1"/>
      <p:bldP spid="18" grpId="0" animBg="1"/>
      <p:bldP spid="19" grpId="0" animBg="1"/>
      <p:bldP spid="20" grpId="0" animBg="1"/>
      <p:bldP spid="21" grpId="0" animBg="1"/>
      <p:bldP spid="22" grpId="0" animBg="1"/>
      <p:bldP spid="23" grpId="0" animBg="1"/>
      <p:bldP spid="24" grpId="0" animBg="1"/>
      <p:bldP spid="26" grpId="0" animBg="1"/>
      <p:bldP spid="27" grpId="0" animBg="1"/>
      <p:bldP spid="28" grpId="0" animBg="1"/>
      <p:bldP spid="29" grpId="0" animBg="1"/>
      <p:bldP spid="30" grpId="0" animBg="1"/>
      <p:bldP spid="31" grpId="0" animBg="1"/>
      <p:bldP spid="32" grpId="0" animBg="1"/>
      <p:bldP spid="33" grpId="0" animBg="1"/>
      <p:bldP spid="34" grpId="0" animBg="1"/>
      <p:bldP spid="35" grpId="0" animBg="1"/>
      <p:bldP spid="36" grpId="0" animBg="1"/>
      <p:bldP spid="37" grpId="0" animBg="1"/>
      <p:bldP spid="38" grpId="0" animBg="1"/>
      <p:bldP spid="39" grpId="0" animBg="1"/>
      <p:bldP spid="40" grpId="0" animBg="1"/>
      <p:bldP spid="41" grpId="0" animBg="1"/>
      <p:bldP spid="42" grpId="0" animBg="1"/>
      <p:bldP spid="43" grpId="0" animBg="1"/>
      <p:bldP spid="44" grpId="0" animBg="1"/>
      <p:bldP spid="45" grpId="0" animBg="1"/>
      <p:bldP spid="46" grpId="0" animBg="1"/>
      <p:bldP spid="47" grpId="0" animBg="1"/>
      <p:bldP spid="48" grpId="0" animBg="1"/>
      <p:bldP spid="49" grpId="0" animBg="1"/>
      <p:bldP spid="50" grpId="0" animBg="1"/>
      <p:bldP spid="51" grpId="0" animBg="1"/>
      <p:bldP spid="52" grpId="0" animBg="1"/>
      <p:bldP spid="53" grpId="0" animBg="1"/>
      <p:bldP spid="54" grpId="0" animBg="1"/>
      <p:bldP spid="55" grpId="0" animBg="1"/>
      <p:bldP spid="56" grpId="0" animBg="1"/>
      <p:bldP spid="57" grpId="0" animBg="1"/>
      <p:bldP spid="58" grpId="0" animBg="1"/>
      <p:bldP spid="59" grpId="0" animBg="1"/>
      <p:bldP spid="60" grpId="0" animBg="1"/>
      <p:bldP spid="61" grpId="0" animBg="1"/>
      <p:bldP spid="62" grpId="0" animBg="1"/>
      <p:bldP spid="63" grpId="0" animBg="1"/>
      <p:bldP spid="64" grpId="0" animBg="1"/>
      <p:bldP spid="65" grpId="0" animBg="1"/>
      <p:bldP spid="66" grpId="0" animBg="1"/>
      <p:bldP spid="67" grpId="0" animBg="1"/>
      <p:bldP spid="68" grpId="0" animBg="1"/>
      <p:bldP spid="69" grpId="0" animBg="1"/>
      <p:bldP spid="70" grpId="0" animBg="1"/>
      <p:bldP spid="71" grpId="0" animBg="1"/>
      <p:bldP spid="72" grpId="0" animBg="1"/>
      <p:bldP spid="73" grpId="0" animBg="1"/>
      <p:bldP spid="74" grpId="0" animBg="1"/>
      <p:bldP spid="75" grpId="0" animBg="1"/>
      <p:bldP spid="76" grpId="0" animBg="1"/>
      <p:bldP spid="77" grpId="0" animBg="1"/>
      <p:bldP spid="78" grpId="0" animBg="1"/>
      <p:bldP spid="79" grpId="0" animBg="1"/>
      <p:bldP spid="80" grpId="0" animBg="1"/>
      <p:bldP spid="81" grpId="0" animBg="1"/>
      <p:bldP spid="82" grpId="0" animBg="1"/>
      <p:bldP spid="83" grpId="0" animBg="1"/>
      <p:bldP spid="84" grpId="0" animBg="1"/>
      <p:bldP spid="85" grpId="0" animBg="1"/>
      <p:bldP spid="86" grpId="0" animBg="1"/>
      <p:bldP spid="87" grpId="0" animBg="1"/>
      <p:bldP spid="88" grpId="0" animBg="1"/>
      <p:bldP spid="89" grpId="0" animBg="1"/>
      <p:bldP spid="90" grpId="0" animBg="1"/>
      <p:bldP spid="91" grpId="0" animBg="1"/>
      <p:bldP spid="92" grpId="0" animBg="1"/>
      <p:bldP spid="93" grpId="0" animBg="1"/>
      <p:bldP spid="94" grpId="0" animBg="1"/>
      <p:bldP spid="95" grpId="0" animBg="1"/>
      <p:bldP spid="96" grpId="0" animBg="1"/>
      <p:bldP spid="97" grpId="0" animBg="1"/>
      <p:bldP spid="98" grpId="0" animBg="1"/>
      <p:bldP spid="99" grpId="0" animBg="1"/>
      <p:bldP spid="100" grpId="0" animBg="1"/>
      <p:bldP spid="101" grpId="0" animBg="1"/>
      <p:bldP spid="102" grpId="0" animBg="1"/>
      <p:bldP spid="103" grpId="0" animBg="1"/>
      <p:bldP spid="104" grpId="0" animBg="1"/>
      <p:bldP spid="105" grpId="0" animBg="1"/>
    </p:bld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p:nvPr/>
        </p:nvSpPr>
        <p:spPr>
          <a:xfrm>
            <a:off x="8087591" y="2780515"/>
            <a:ext cx="91005" cy="46392"/>
          </a:xfrm>
          <a:prstGeom prst="rect">
            <a:avLst/>
          </a:prstGeom>
          <a:blipFill>
            <a:blip r:embed="rId2" cstate="print"/>
            <a:stretch>
              <a:fillRect/>
            </a:stretch>
          </a:blipFill>
        </p:spPr>
        <p:txBody>
          <a:bodyPr wrap="square" lIns="0" tIns="0" rIns="0" bIns="0" rtlCol="0">
            <a:noAutofit/>
          </a:bodyPr>
          <a:lstStyle/>
          <a:p>
            <a:endParaRPr/>
          </a:p>
        </p:txBody>
      </p:sp>
      <p:sp>
        <p:nvSpPr>
          <p:cNvPr id="3" name="object 3"/>
          <p:cNvSpPr/>
          <p:nvPr/>
        </p:nvSpPr>
        <p:spPr>
          <a:xfrm>
            <a:off x="8296794" y="2768917"/>
            <a:ext cx="93518" cy="56982"/>
          </a:xfrm>
          <a:prstGeom prst="rect">
            <a:avLst/>
          </a:prstGeom>
          <a:blipFill>
            <a:blip r:embed="rId3" cstate="print"/>
            <a:stretch>
              <a:fillRect/>
            </a:stretch>
          </a:blipFill>
        </p:spPr>
        <p:txBody>
          <a:bodyPr wrap="square" lIns="0" tIns="0" rIns="0" bIns="0" rtlCol="0">
            <a:noAutofit/>
          </a:bodyPr>
          <a:lstStyle/>
          <a:p>
            <a:endParaRPr/>
          </a:p>
        </p:txBody>
      </p:sp>
      <p:sp>
        <p:nvSpPr>
          <p:cNvPr id="4" name="object 4"/>
          <p:cNvSpPr/>
          <p:nvPr/>
        </p:nvSpPr>
        <p:spPr>
          <a:xfrm>
            <a:off x="8210205" y="2696303"/>
            <a:ext cx="184265" cy="128588"/>
          </a:xfrm>
          <a:prstGeom prst="rect">
            <a:avLst/>
          </a:prstGeom>
          <a:blipFill>
            <a:blip r:embed="rId4" cstate="print"/>
            <a:stretch>
              <a:fillRect/>
            </a:stretch>
          </a:blipFill>
        </p:spPr>
        <p:txBody>
          <a:bodyPr wrap="square" lIns="0" tIns="0" rIns="0" bIns="0" rtlCol="0">
            <a:noAutofit/>
          </a:bodyPr>
          <a:lstStyle/>
          <a:p>
            <a:endParaRPr/>
          </a:p>
        </p:txBody>
      </p:sp>
      <p:sp>
        <p:nvSpPr>
          <p:cNvPr id="5" name="object 5"/>
          <p:cNvSpPr/>
          <p:nvPr/>
        </p:nvSpPr>
        <p:spPr>
          <a:xfrm>
            <a:off x="8314114" y="2755807"/>
            <a:ext cx="80167" cy="29752"/>
          </a:xfrm>
          <a:prstGeom prst="rect">
            <a:avLst/>
          </a:prstGeom>
          <a:blipFill>
            <a:blip r:embed="rId5" cstate="print"/>
            <a:stretch>
              <a:fillRect/>
            </a:stretch>
          </a:blipFill>
        </p:spPr>
        <p:txBody>
          <a:bodyPr wrap="square" lIns="0" tIns="0" rIns="0" bIns="0" rtlCol="0">
            <a:noAutofit/>
          </a:bodyPr>
          <a:lstStyle/>
          <a:p>
            <a:endParaRPr/>
          </a:p>
        </p:txBody>
      </p:sp>
      <p:sp>
        <p:nvSpPr>
          <p:cNvPr id="6" name="object 6"/>
          <p:cNvSpPr/>
          <p:nvPr/>
        </p:nvSpPr>
        <p:spPr>
          <a:xfrm>
            <a:off x="8345288" y="2669073"/>
            <a:ext cx="76892" cy="34794"/>
          </a:xfrm>
          <a:prstGeom prst="rect">
            <a:avLst/>
          </a:prstGeom>
          <a:blipFill>
            <a:blip r:embed="rId6" cstate="print"/>
            <a:stretch>
              <a:fillRect/>
            </a:stretch>
          </a:blipFill>
        </p:spPr>
        <p:txBody>
          <a:bodyPr wrap="square" lIns="0" tIns="0" rIns="0" bIns="0" rtlCol="0">
            <a:noAutofit/>
          </a:bodyPr>
          <a:lstStyle/>
          <a:p>
            <a:endParaRPr/>
          </a:p>
        </p:txBody>
      </p:sp>
      <p:sp>
        <p:nvSpPr>
          <p:cNvPr id="7" name="object 7"/>
          <p:cNvSpPr/>
          <p:nvPr/>
        </p:nvSpPr>
        <p:spPr>
          <a:xfrm>
            <a:off x="7956665" y="2652433"/>
            <a:ext cx="283258" cy="151279"/>
          </a:xfrm>
          <a:prstGeom prst="rect">
            <a:avLst/>
          </a:prstGeom>
          <a:blipFill>
            <a:blip r:embed="rId7" cstate="print"/>
            <a:stretch>
              <a:fillRect/>
            </a:stretch>
          </a:blipFill>
        </p:spPr>
        <p:txBody>
          <a:bodyPr wrap="square" lIns="0" tIns="0" rIns="0" bIns="0" rtlCol="0">
            <a:noAutofit/>
          </a:bodyPr>
          <a:lstStyle/>
          <a:p>
            <a:endParaRPr/>
          </a:p>
        </p:txBody>
      </p:sp>
      <p:sp>
        <p:nvSpPr>
          <p:cNvPr id="8" name="object 8"/>
          <p:cNvSpPr/>
          <p:nvPr/>
        </p:nvSpPr>
        <p:spPr>
          <a:xfrm>
            <a:off x="8019705" y="2596963"/>
            <a:ext cx="343965" cy="90768"/>
          </a:xfrm>
          <a:prstGeom prst="rect">
            <a:avLst/>
          </a:prstGeom>
          <a:blipFill>
            <a:blip r:embed="rId8" cstate="print"/>
            <a:stretch>
              <a:fillRect/>
            </a:stretch>
          </a:blipFill>
        </p:spPr>
        <p:txBody>
          <a:bodyPr wrap="square" lIns="0" tIns="0" rIns="0" bIns="0" rtlCol="0">
            <a:noAutofit/>
          </a:bodyPr>
          <a:lstStyle/>
          <a:p>
            <a:endParaRPr/>
          </a:p>
        </p:txBody>
      </p:sp>
      <p:sp>
        <p:nvSpPr>
          <p:cNvPr id="9" name="object 9"/>
          <p:cNvSpPr/>
          <p:nvPr/>
        </p:nvSpPr>
        <p:spPr>
          <a:xfrm>
            <a:off x="8398628" y="2662517"/>
            <a:ext cx="43641" cy="18657"/>
          </a:xfrm>
          <a:prstGeom prst="rect">
            <a:avLst/>
          </a:prstGeom>
          <a:blipFill>
            <a:blip r:embed="rId9" cstate="print"/>
            <a:stretch>
              <a:fillRect/>
            </a:stretch>
          </a:blipFill>
        </p:spPr>
        <p:txBody>
          <a:bodyPr wrap="square" lIns="0" tIns="0" rIns="0" bIns="0" rtlCol="0">
            <a:noAutofit/>
          </a:bodyPr>
          <a:lstStyle/>
          <a:p>
            <a:endParaRPr/>
          </a:p>
        </p:txBody>
      </p:sp>
      <p:sp>
        <p:nvSpPr>
          <p:cNvPr id="10" name="object 10"/>
          <p:cNvSpPr/>
          <p:nvPr/>
        </p:nvSpPr>
        <p:spPr>
          <a:xfrm>
            <a:off x="8226828" y="2597973"/>
            <a:ext cx="231371" cy="69588"/>
          </a:xfrm>
          <a:prstGeom prst="rect">
            <a:avLst/>
          </a:prstGeom>
          <a:blipFill>
            <a:blip r:embed="rId10" cstate="print"/>
            <a:stretch>
              <a:fillRect/>
            </a:stretch>
          </a:blipFill>
        </p:spPr>
        <p:txBody>
          <a:bodyPr wrap="square" lIns="0" tIns="0" rIns="0" bIns="0" rtlCol="0">
            <a:noAutofit/>
          </a:bodyPr>
          <a:lstStyle/>
          <a:p>
            <a:endParaRPr/>
          </a:p>
        </p:txBody>
      </p:sp>
      <p:sp>
        <p:nvSpPr>
          <p:cNvPr id="11" name="object 11"/>
          <p:cNvSpPr/>
          <p:nvPr/>
        </p:nvSpPr>
        <p:spPr>
          <a:xfrm>
            <a:off x="8353597" y="2614109"/>
            <a:ext cx="104371" cy="34793"/>
          </a:xfrm>
          <a:prstGeom prst="rect">
            <a:avLst/>
          </a:prstGeom>
          <a:blipFill>
            <a:blip r:embed="rId11" cstate="print"/>
            <a:stretch>
              <a:fillRect/>
            </a:stretch>
          </a:blipFill>
        </p:spPr>
        <p:txBody>
          <a:bodyPr wrap="square" lIns="0" tIns="0" rIns="0" bIns="0" rtlCol="0">
            <a:noAutofit/>
          </a:bodyPr>
          <a:lstStyle/>
          <a:p>
            <a:endParaRPr/>
          </a:p>
        </p:txBody>
      </p:sp>
      <p:sp>
        <p:nvSpPr>
          <p:cNvPr id="12" name="object 12"/>
          <p:cNvSpPr/>
          <p:nvPr/>
        </p:nvSpPr>
        <p:spPr>
          <a:xfrm>
            <a:off x="8203972" y="2519307"/>
            <a:ext cx="139237" cy="141194"/>
          </a:xfrm>
          <a:prstGeom prst="rect">
            <a:avLst/>
          </a:prstGeom>
          <a:blipFill>
            <a:blip r:embed="rId12" cstate="print"/>
            <a:stretch>
              <a:fillRect/>
            </a:stretch>
          </a:blipFill>
        </p:spPr>
        <p:txBody>
          <a:bodyPr wrap="square" lIns="0" tIns="0" rIns="0" bIns="0" rtlCol="0">
            <a:noAutofit/>
          </a:bodyPr>
          <a:lstStyle/>
          <a:p>
            <a:endParaRPr/>
          </a:p>
        </p:txBody>
      </p:sp>
      <p:sp>
        <p:nvSpPr>
          <p:cNvPr id="13" name="object 13"/>
          <p:cNvSpPr/>
          <p:nvPr/>
        </p:nvSpPr>
        <p:spPr>
          <a:xfrm>
            <a:off x="8023859" y="2530401"/>
            <a:ext cx="108065" cy="69589"/>
          </a:xfrm>
          <a:prstGeom prst="rect">
            <a:avLst/>
          </a:prstGeom>
          <a:blipFill>
            <a:blip r:embed="rId13" cstate="print"/>
            <a:stretch>
              <a:fillRect/>
            </a:stretch>
          </a:blipFill>
        </p:spPr>
        <p:txBody>
          <a:bodyPr wrap="square" lIns="0" tIns="0" rIns="0" bIns="0" rtlCol="0">
            <a:noAutofit/>
          </a:bodyPr>
          <a:lstStyle/>
          <a:p>
            <a:endParaRPr/>
          </a:p>
        </p:txBody>
      </p:sp>
      <p:sp>
        <p:nvSpPr>
          <p:cNvPr id="14" name="object 14"/>
          <p:cNvSpPr/>
          <p:nvPr/>
        </p:nvSpPr>
        <p:spPr>
          <a:xfrm>
            <a:off x="8237913" y="2501153"/>
            <a:ext cx="87976" cy="70092"/>
          </a:xfrm>
          <a:prstGeom prst="rect">
            <a:avLst/>
          </a:prstGeom>
          <a:blipFill>
            <a:blip r:embed="rId14" cstate="print"/>
            <a:stretch>
              <a:fillRect/>
            </a:stretch>
          </a:blipFill>
        </p:spPr>
        <p:txBody>
          <a:bodyPr wrap="square" lIns="0" tIns="0" rIns="0" bIns="0" rtlCol="0">
            <a:noAutofit/>
          </a:bodyPr>
          <a:lstStyle/>
          <a:p>
            <a:endParaRPr/>
          </a:p>
        </p:txBody>
      </p:sp>
      <p:sp>
        <p:nvSpPr>
          <p:cNvPr id="15" name="object 15"/>
          <p:cNvSpPr/>
          <p:nvPr/>
        </p:nvSpPr>
        <p:spPr>
          <a:xfrm>
            <a:off x="8506690" y="1123501"/>
            <a:ext cx="72044" cy="55973"/>
          </a:xfrm>
          <a:prstGeom prst="rect">
            <a:avLst/>
          </a:prstGeom>
          <a:blipFill>
            <a:blip r:embed="rId15" cstate="print"/>
            <a:stretch>
              <a:fillRect/>
            </a:stretch>
          </a:blipFill>
        </p:spPr>
        <p:txBody>
          <a:bodyPr wrap="square" lIns="0" tIns="0" rIns="0" bIns="0" rtlCol="0">
            <a:noAutofit/>
          </a:bodyPr>
          <a:lstStyle/>
          <a:p>
            <a:endParaRPr/>
          </a:p>
        </p:txBody>
      </p:sp>
      <p:sp>
        <p:nvSpPr>
          <p:cNvPr id="16" name="object 16"/>
          <p:cNvSpPr/>
          <p:nvPr/>
        </p:nvSpPr>
        <p:spPr>
          <a:xfrm>
            <a:off x="8482448" y="1049377"/>
            <a:ext cx="114299" cy="109929"/>
          </a:xfrm>
          <a:prstGeom prst="rect">
            <a:avLst/>
          </a:prstGeom>
          <a:blipFill>
            <a:blip r:embed="rId16" cstate="print"/>
            <a:stretch>
              <a:fillRect/>
            </a:stretch>
          </a:blipFill>
        </p:spPr>
        <p:txBody>
          <a:bodyPr wrap="square" lIns="0" tIns="0" rIns="0" bIns="0" rtlCol="0">
            <a:noAutofit/>
          </a:bodyPr>
          <a:lstStyle/>
          <a:p>
            <a:endParaRPr/>
          </a:p>
        </p:txBody>
      </p:sp>
      <p:sp>
        <p:nvSpPr>
          <p:cNvPr id="17" name="object 17"/>
          <p:cNvSpPr/>
          <p:nvPr/>
        </p:nvSpPr>
        <p:spPr>
          <a:xfrm>
            <a:off x="8352904" y="1077615"/>
            <a:ext cx="96982" cy="65051"/>
          </a:xfrm>
          <a:prstGeom prst="rect">
            <a:avLst/>
          </a:prstGeom>
          <a:blipFill>
            <a:blip r:embed="rId17" cstate="print"/>
            <a:stretch>
              <a:fillRect/>
            </a:stretch>
          </a:blipFill>
        </p:spPr>
        <p:txBody>
          <a:bodyPr wrap="square" lIns="0" tIns="0" rIns="0" bIns="0" rtlCol="0">
            <a:noAutofit/>
          </a:bodyPr>
          <a:lstStyle/>
          <a:p>
            <a:endParaRPr/>
          </a:p>
        </p:txBody>
      </p:sp>
      <p:sp>
        <p:nvSpPr>
          <p:cNvPr id="18" name="object 18"/>
          <p:cNvSpPr/>
          <p:nvPr/>
        </p:nvSpPr>
        <p:spPr>
          <a:xfrm>
            <a:off x="8524008" y="1047358"/>
            <a:ext cx="176645" cy="67571"/>
          </a:xfrm>
          <a:prstGeom prst="rect">
            <a:avLst/>
          </a:prstGeom>
          <a:blipFill>
            <a:blip r:embed="rId18" cstate="print"/>
            <a:stretch>
              <a:fillRect/>
            </a:stretch>
          </a:blipFill>
        </p:spPr>
        <p:txBody>
          <a:bodyPr wrap="square" lIns="0" tIns="0" rIns="0" bIns="0" rtlCol="0">
            <a:noAutofit/>
          </a:bodyPr>
          <a:lstStyle/>
          <a:p>
            <a:endParaRPr/>
          </a:p>
        </p:txBody>
      </p:sp>
      <p:sp>
        <p:nvSpPr>
          <p:cNvPr id="19" name="object 19"/>
          <p:cNvSpPr/>
          <p:nvPr/>
        </p:nvSpPr>
        <p:spPr>
          <a:xfrm>
            <a:off x="8615448" y="1035255"/>
            <a:ext cx="77585" cy="30761"/>
          </a:xfrm>
          <a:prstGeom prst="rect">
            <a:avLst/>
          </a:prstGeom>
          <a:blipFill>
            <a:blip r:embed="rId19" cstate="print"/>
            <a:stretch>
              <a:fillRect/>
            </a:stretch>
          </a:blipFill>
        </p:spPr>
        <p:txBody>
          <a:bodyPr wrap="square" lIns="0" tIns="0" rIns="0" bIns="0" rtlCol="0">
            <a:noAutofit/>
          </a:bodyPr>
          <a:lstStyle/>
          <a:p>
            <a:endParaRPr/>
          </a:p>
        </p:txBody>
      </p:sp>
      <p:sp>
        <p:nvSpPr>
          <p:cNvPr id="20" name="object 20"/>
          <p:cNvSpPr/>
          <p:nvPr/>
        </p:nvSpPr>
        <p:spPr>
          <a:xfrm>
            <a:off x="8341129" y="1006514"/>
            <a:ext cx="231925" cy="74631"/>
          </a:xfrm>
          <a:prstGeom prst="rect">
            <a:avLst/>
          </a:prstGeom>
          <a:blipFill>
            <a:blip r:embed="rId20" cstate="print"/>
            <a:stretch>
              <a:fillRect/>
            </a:stretch>
          </a:blipFill>
        </p:spPr>
        <p:txBody>
          <a:bodyPr wrap="square" lIns="0" tIns="0" rIns="0" bIns="0" rtlCol="0">
            <a:noAutofit/>
          </a:bodyPr>
          <a:lstStyle/>
          <a:p>
            <a:endParaRPr/>
          </a:p>
        </p:txBody>
      </p:sp>
      <p:sp>
        <p:nvSpPr>
          <p:cNvPr id="21" name="object 21"/>
          <p:cNvSpPr/>
          <p:nvPr/>
        </p:nvSpPr>
        <p:spPr>
          <a:xfrm>
            <a:off x="8427027" y="927342"/>
            <a:ext cx="119149" cy="97827"/>
          </a:xfrm>
          <a:prstGeom prst="rect">
            <a:avLst/>
          </a:prstGeom>
          <a:blipFill>
            <a:blip r:embed="rId21" cstate="print"/>
            <a:stretch>
              <a:fillRect/>
            </a:stretch>
          </a:blipFill>
        </p:spPr>
        <p:txBody>
          <a:bodyPr wrap="square" lIns="0" tIns="0" rIns="0" bIns="0" rtlCol="0">
            <a:noAutofit/>
          </a:bodyPr>
          <a:lstStyle/>
          <a:p>
            <a:endParaRPr/>
          </a:p>
        </p:txBody>
      </p:sp>
      <p:sp>
        <p:nvSpPr>
          <p:cNvPr id="22" name="object 22"/>
          <p:cNvSpPr/>
          <p:nvPr/>
        </p:nvSpPr>
        <p:spPr>
          <a:xfrm>
            <a:off x="8519855" y="929865"/>
            <a:ext cx="150321" cy="93288"/>
          </a:xfrm>
          <a:prstGeom prst="rect">
            <a:avLst/>
          </a:prstGeom>
          <a:blipFill>
            <a:blip r:embed="rId22" cstate="print"/>
            <a:stretch>
              <a:fillRect/>
            </a:stretch>
          </a:blipFill>
        </p:spPr>
        <p:txBody>
          <a:bodyPr wrap="square" lIns="0" tIns="0" rIns="0" bIns="0" rtlCol="0">
            <a:noAutofit/>
          </a:bodyPr>
          <a:lstStyle/>
          <a:p>
            <a:endParaRPr/>
          </a:p>
        </p:txBody>
      </p:sp>
      <p:sp>
        <p:nvSpPr>
          <p:cNvPr id="23" name="object 23"/>
          <p:cNvSpPr/>
          <p:nvPr/>
        </p:nvSpPr>
        <p:spPr>
          <a:xfrm>
            <a:off x="8596054" y="932385"/>
            <a:ext cx="75507" cy="42863"/>
          </a:xfrm>
          <a:prstGeom prst="rect">
            <a:avLst/>
          </a:prstGeom>
          <a:blipFill>
            <a:blip r:embed="rId23" cstate="print"/>
            <a:stretch>
              <a:fillRect/>
            </a:stretch>
          </a:blipFill>
        </p:spPr>
        <p:txBody>
          <a:bodyPr wrap="square" lIns="0" tIns="0" rIns="0" bIns="0" rtlCol="0">
            <a:noAutofit/>
          </a:bodyPr>
          <a:lstStyle/>
          <a:p>
            <a:endParaRPr/>
          </a:p>
        </p:txBody>
      </p:sp>
      <p:sp>
        <p:nvSpPr>
          <p:cNvPr id="24" name="object 24"/>
          <p:cNvSpPr/>
          <p:nvPr/>
        </p:nvSpPr>
        <p:spPr>
          <a:xfrm>
            <a:off x="8323118" y="892046"/>
            <a:ext cx="217516" cy="125057"/>
          </a:xfrm>
          <a:prstGeom prst="rect">
            <a:avLst/>
          </a:prstGeom>
          <a:blipFill>
            <a:blip r:embed="rId24" cstate="print"/>
            <a:stretch>
              <a:fillRect/>
            </a:stretch>
          </a:blipFill>
        </p:spPr>
        <p:txBody>
          <a:bodyPr wrap="square" lIns="0" tIns="0" rIns="0" bIns="0" rtlCol="0">
            <a:noAutofit/>
          </a:bodyPr>
          <a:lstStyle/>
          <a:p>
            <a:endParaRPr/>
          </a:p>
        </p:txBody>
      </p:sp>
      <p:sp>
        <p:nvSpPr>
          <p:cNvPr id="26" name="object 26"/>
          <p:cNvSpPr/>
          <p:nvPr/>
        </p:nvSpPr>
        <p:spPr>
          <a:xfrm>
            <a:off x="8111143" y="4259020"/>
            <a:ext cx="76200" cy="54964"/>
          </a:xfrm>
          <a:prstGeom prst="rect">
            <a:avLst/>
          </a:prstGeom>
          <a:blipFill>
            <a:blip r:embed="rId25" cstate="print"/>
            <a:stretch>
              <a:fillRect/>
            </a:stretch>
          </a:blipFill>
        </p:spPr>
        <p:txBody>
          <a:bodyPr wrap="square" lIns="0" tIns="0" rIns="0" bIns="0" rtlCol="0">
            <a:noAutofit/>
          </a:bodyPr>
          <a:lstStyle/>
          <a:p>
            <a:endParaRPr/>
          </a:p>
        </p:txBody>
      </p:sp>
      <p:sp>
        <p:nvSpPr>
          <p:cNvPr id="27" name="object 27"/>
          <p:cNvSpPr/>
          <p:nvPr/>
        </p:nvSpPr>
        <p:spPr>
          <a:xfrm>
            <a:off x="8001000" y="4208594"/>
            <a:ext cx="155478" cy="89759"/>
          </a:xfrm>
          <a:prstGeom prst="rect">
            <a:avLst/>
          </a:prstGeom>
          <a:blipFill>
            <a:blip r:embed="rId26" cstate="print"/>
            <a:stretch>
              <a:fillRect/>
            </a:stretch>
          </a:blipFill>
        </p:spPr>
        <p:txBody>
          <a:bodyPr wrap="square" lIns="0" tIns="0" rIns="0" bIns="0" rtlCol="0">
            <a:noAutofit/>
          </a:bodyPr>
          <a:lstStyle/>
          <a:p>
            <a:endParaRPr/>
          </a:p>
        </p:txBody>
      </p:sp>
      <p:sp>
        <p:nvSpPr>
          <p:cNvPr id="28" name="object 28"/>
          <p:cNvSpPr/>
          <p:nvPr/>
        </p:nvSpPr>
        <p:spPr>
          <a:xfrm>
            <a:off x="8120844" y="4209099"/>
            <a:ext cx="97675" cy="73622"/>
          </a:xfrm>
          <a:prstGeom prst="rect">
            <a:avLst/>
          </a:prstGeom>
          <a:blipFill>
            <a:blip r:embed="rId27" cstate="print"/>
            <a:stretch>
              <a:fillRect/>
            </a:stretch>
          </a:blipFill>
        </p:spPr>
        <p:txBody>
          <a:bodyPr wrap="square" lIns="0" tIns="0" rIns="0" bIns="0" rtlCol="0">
            <a:noAutofit/>
          </a:bodyPr>
          <a:lstStyle/>
          <a:p>
            <a:endParaRPr/>
          </a:p>
        </p:txBody>
      </p:sp>
      <p:sp>
        <p:nvSpPr>
          <p:cNvPr id="29" name="object 29"/>
          <p:cNvSpPr/>
          <p:nvPr/>
        </p:nvSpPr>
        <p:spPr>
          <a:xfrm>
            <a:off x="7980913" y="4060339"/>
            <a:ext cx="175067" cy="201706"/>
          </a:xfrm>
          <a:prstGeom prst="rect">
            <a:avLst/>
          </a:prstGeom>
          <a:blipFill>
            <a:blip r:embed="rId28" cstate="print"/>
            <a:stretch>
              <a:fillRect/>
            </a:stretch>
          </a:blipFill>
        </p:spPr>
        <p:txBody>
          <a:bodyPr wrap="square" lIns="0" tIns="0" rIns="0" bIns="0" rtlCol="0">
            <a:noAutofit/>
          </a:bodyPr>
          <a:lstStyle/>
          <a:p>
            <a:endParaRPr/>
          </a:p>
        </p:txBody>
      </p:sp>
      <p:sp>
        <p:nvSpPr>
          <p:cNvPr id="30" name="object 30"/>
          <p:cNvSpPr/>
          <p:nvPr/>
        </p:nvSpPr>
        <p:spPr>
          <a:xfrm>
            <a:off x="8433957" y="4120853"/>
            <a:ext cx="161405" cy="97322"/>
          </a:xfrm>
          <a:prstGeom prst="rect">
            <a:avLst/>
          </a:prstGeom>
          <a:blipFill>
            <a:blip r:embed="rId29" cstate="print"/>
            <a:stretch>
              <a:fillRect/>
            </a:stretch>
          </a:blipFill>
        </p:spPr>
        <p:txBody>
          <a:bodyPr wrap="square" lIns="0" tIns="0" rIns="0" bIns="0" rtlCol="0">
            <a:noAutofit/>
          </a:bodyPr>
          <a:lstStyle/>
          <a:p>
            <a:endParaRPr/>
          </a:p>
        </p:txBody>
      </p:sp>
      <p:sp>
        <p:nvSpPr>
          <p:cNvPr id="31" name="object 31"/>
          <p:cNvSpPr/>
          <p:nvPr/>
        </p:nvSpPr>
        <p:spPr>
          <a:xfrm>
            <a:off x="8269087" y="4031598"/>
            <a:ext cx="325485" cy="181031"/>
          </a:xfrm>
          <a:prstGeom prst="rect">
            <a:avLst/>
          </a:prstGeom>
          <a:blipFill>
            <a:blip r:embed="rId30" cstate="print"/>
            <a:stretch>
              <a:fillRect/>
            </a:stretch>
          </a:blipFill>
        </p:spPr>
        <p:txBody>
          <a:bodyPr wrap="square" lIns="0" tIns="0" rIns="0" bIns="0" rtlCol="0">
            <a:noAutofit/>
          </a:bodyPr>
          <a:lstStyle/>
          <a:p>
            <a:endParaRPr/>
          </a:p>
        </p:txBody>
      </p:sp>
      <p:sp>
        <p:nvSpPr>
          <p:cNvPr id="32" name="object 32"/>
          <p:cNvSpPr/>
          <p:nvPr/>
        </p:nvSpPr>
        <p:spPr>
          <a:xfrm>
            <a:off x="8490757" y="4152115"/>
            <a:ext cx="95596" cy="44880"/>
          </a:xfrm>
          <a:prstGeom prst="rect">
            <a:avLst/>
          </a:prstGeom>
          <a:blipFill>
            <a:blip r:embed="rId31" cstate="print"/>
            <a:stretch>
              <a:fillRect/>
            </a:stretch>
          </a:blipFill>
        </p:spPr>
        <p:txBody>
          <a:bodyPr wrap="square" lIns="0" tIns="0" rIns="0" bIns="0" rtlCol="0">
            <a:noAutofit/>
          </a:bodyPr>
          <a:lstStyle/>
          <a:p>
            <a:endParaRPr/>
          </a:p>
        </p:txBody>
      </p:sp>
      <p:sp>
        <p:nvSpPr>
          <p:cNvPr id="33" name="object 33"/>
          <p:cNvSpPr/>
          <p:nvPr/>
        </p:nvSpPr>
        <p:spPr>
          <a:xfrm>
            <a:off x="7786257" y="4056810"/>
            <a:ext cx="79330" cy="93289"/>
          </a:xfrm>
          <a:prstGeom prst="rect">
            <a:avLst/>
          </a:prstGeom>
          <a:blipFill>
            <a:blip r:embed="rId32" cstate="print"/>
            <a:stretch>
              <a:fillRect/>
            </a:stretch>
          </a:blipFill>
        </p:spPr>
        <p:txBody>
          <a:bodyPr wrap="square" lIns="0" tIns="0" rIns="0" bIns="0" rtlCol="0">
            <a:noAutofit/>
          </a:bodyPr>
          <a:lstStyle/>
          <a:p>
            <a:endParaRPr/>
          </a:p>
        </p:txBody>
      </p:sp>
      <p:sp>
        <p:nvSpPr>
          <p:cNvPr id="34" name="object 34"/>
          <p:cNvSpPr/>
          <p:nvPr/>
        </p:nvSpPr>
        <p:spPr>
          <a:xfrm>
            <a:off x="7732221" y="4075469"/>
            <a:ext cx="63145" cy="69588"/>
          </a:xfrm>
          <a:prstGeom prst="rect">
            <a:avLst/>
          </a:prstGeom>
          <a:blipFill>
            <a:blip r:embed="rId33" cstate="print"/>
            <a:stretch>
              <a:fillRect/>
            </a:stretch>
          </a:blipFill>
        </p:spPr>
        <p:txBody>
          <a:bodyPr wrap="square" lIns="0" tIns="0" rIns="0" bIns="0" rtlCol="0">
            <a:noAutofit/>
          </a:bodyPr>
          <a:lstStyle/>
          <a:p>
            <a:endParaRPr/>
          </a:p>
        </p:txBody>
      </p:sp>
      <p:sp>
        <p:nvSpPr>
          <p:cNvPr id="35" name="object 35"/>
          <p:cNvSpPr/>
          <p:nvPr/>
        </p:nvSpPr>
        <p:spPr>
          <a:xfrm>
            <a:off x="8154093" y="4060339"/>
            <a:ext cx="80356" cy="50931"/>
          </a:xfrm>
          <a:prstGeom prst="rect">
            <a:avLst/>
          </a:prstGeom>
          <a:blipFill>
            <a:blip r:embed="rId34" cstate="print"/>
            <a:stretch>
              <a:fillRect/>
            </a:stretch>
          </a:blipFill>
        </p:spPr>
        <p:txBody>
          <a:bodyPr wrap="square" lIns="0" tIns="0" rIns="0" bIns="0" rtlCol="0">
            <a:noAutofit/>
          </a:bodyPr>
          <a:lstStyle/>
          <a:p>
            <a:endParaRPr/>
          </a:p>
        </p:txBody>
      </p:sp>
      <p:sp>
        <p:nvSpPr>
          <p:cNvPr id="36" name="object 36"/>
          <p:cNvSpPr/>
          <p:nvPr/>
        </p:nvSpPr>
        <p:spPr>
          <a:xfrm>
            <a:off x="7659487" y="4017980"/>
            <a:ext cx="210165" cy="85221"/>
          </a:xfrm>
          <a:prstGeom prst="rect">
            <a:avLst/>
          </a:prstGeom>
          <a:blipFill>
            <a:blip r:embed="rId35" cstate="print"/>
            <a:stretch>
              <a:fillRect/>
            </a:stretch>
          </a:blipFill>
        </p:spPr>
        <p:txBody>
          <a:bodyPr wrap="square" lIns="0" tIns="0" rIns="0" bIns="0" rtlCol="0">
            <a:noAutofit/>
          </a:bodyPr>
          <a:lstStyle/>
          <a:p>
            <a:endParaRPr/>
          </a:p>
        </p:txBody>
      </p:sp>
      <p:sp>
        <p:nvSpPr>
          <p:cNvPr id="37" name="object 37"/>
          <p:cNvSpPr/>
          <p:nvPr/>
        </p:nvSpPr>
        <p:spPr>
          <a:xfrm>
            <a:off x="8033560" y="4012436"/>
            <a:ext cx="288995" cy="82699"/>
          </a:xfrm>
          <a:prstGeom prst="rect">
            <a:avLst/>
          </a:prstGeom>
          <a:blipFill>
            <a:blip r:embed="rId36" cstate="print"/>
            <a:stretch>
              <a:fillRect/>
            </a:stretch>
          </a:blipFill>
        </p:spPr>
        <p:txBody>
          <a:bodyPr wrap="square" lIns="0" tIns="0" rIns="0" bIns="0" rtlCol="0">
            <a:noAutofit/>
          </a:bodyPr>
          <a:lstStyle/>
          <a:p>
            <a:endParaRPr/>
          </a:p>
        </p:txBody>
      </p:sp>
      <p:sp>
        <p:nvSpPr>
          <p:cNvPr id="38" name="object 38"/>
          <p:cNvSpPr/>
          <p:nvPr/>
        </p:nvSpPr>
        <p:spPr>
          <a:xfrm>
            <a:off x="8415946" y="4074962"/>
            <a:ext cx="178485" cy="44880"/>
          </a:xfrm>
          <a:prstGeom prst="rect">
            <a:avLst/>
          </a:prstGeom>
          <a:blipFill>
            <a:blip r:embed="rId37" cstate="print"/>
            <a:stretch>
              <a:fillRect/>
            </a:stretch>
          </a:blipFill>
        </p:spPr>
        <p:txBody>
          <a:bodyPr wrap="square" lIns="0" tIns="0" rIns="0" bIns="0" rtlCol="0">
            <a:noAutofit/>
          </a:bodyPr>
          <a:lstStyle/>
          <a:p>
            <a:endParaRPr/>
          </a:p>
        </p:txBody>
      </p:sp>
      <p:sp>
        <p:nvSpPr>
          <p:cNvPr id="39" name="object 39"/>
          <p:cNvSpPr/>
          <p:nvPr/>
        </p:nvSpPr>
        <p:spPr>
          <a:xfrm>
            <a:off x="7708668" y="3988734"/>
            <a:ext cx="227245" cy="61520"/>
          </a:xfrm>
          <a:prstGeom prst="rect">
            <a:avLst/>
          </a:prstGeom>
          <a:blipFill>
            <a:blip r:embed="rId38" cstate="print"/>
            <a:stretch>
              <a:fillRect/>
            </a:stretch>
          </a:blipFill>
        </p:spPr>
        <p:txBody>
          <a:bodyPr wrap="square" lIns="0" tIns="0" rIns="0" bIns="0" rtlCol="0">
            <a:noAutofit/>
          </a:bodyPr>
          <a:lstStyle/>
          <a:p>
            <a:endParaRPr/>
          </a:p>
        </p:txBody>
      </p:sp>
      <p:sp>
        <p:nvSpPr>
          <p:cNvPr id="40" name="object 40"/>
          <p:cNvSpPr/>
          <p:nvPr/>
        </p:nvSpPr>
        <p:spPr>
          <a:xfrm>
            <a:off x="7994073" y="4001847"/>
            <a:ext cx="295922" cy="68579"/>
          </a:xfrm>
          <a:prstGeom prst="rect">
            <a:avLst/>
          </a:prstGeom>
          <a:blipFill>
            <a:blip r:embed="rId39" cstate="print"/>
            <a:stretch>
              <a:fillRect/>
            </a:stretch>
          </a:blipFill>
        </p:spPr>
        <p:txBody>
          <a:bodyPr wrap="square" lIns="0" tIns="0" rIns="0" bIns="0" rtlCol="0">
            <a:noAutofit/>
          </a:bodyPr>
          <a:lstStyle/>
          <a:p>
            <a:endParaRPr/>
          </a:p>
        </p:txBody>
      </p:sp>
      <p:sp>
        <p:nvSpPr>
          <p:cNvPr id="41" name="object 41"/>
          <p:cNvSpPr/>
          <p:nvPr/>
        </p:nvSpPr>
        <p:spPr>
          <a:xfrm>
            <a:off x="7855527" y="3935786"/>
            <a:ext cx="261927" cy="92280"/>
          </a:xfrm>
          <a:prstGeom prst="rect">
            <a:avLst/>
          </a:prstGeom>
          <a:blipFill>
            <a:blip r:embed="rId40" cstate="print"/>
            <a:stretch>
              <a:fillRect/>
            </a:stretch>
          </a:blipFill>
        </p:spPr>
        <p:txBody>
          <a:bodyPr wrap="square" lIns="0" tIns="0" rIns="0" bIns="0" rtlCol="0">
            <a:noAutofit/>
          </a:bodyPr>
          <a:lstStyle/>
          <a:p>
            <a:endParaRPr/>
          </a:p>
        </p:txBody>
      </p:sp>
      <p:sp>
        <p:nvSpPr>
          <p:cNvPr id="42" name="object 42"/>
          <p:cNvSpPr/>
          <p:nvPr/>
        </p:nvSpPr>
        <p:spPr>
          <a:xfrm>
            <a:off x="8015547" y="3893933"/>
            <a:ext cx="369224" cy="115981"/>
          </a:xfrm>
          <a:prstGeom prst="rect">
            <a:avLst/>
          </a:prstGeom>
          <a:blipFill>
            <a:blip r:embed="rId41" cstate="print"/>
            <a:stretch>
              <a:fillRect/>
            </a:stretch>
          </a:blipFill>
        </p:spPr>
        <p:txBody>
          <a:bodyPr wrap="square" lIns="0" tIns="0" rIns="0" bIns="0" rtlCol="0">
            <a:noAutofit/>
          </a:bodyPr>
          <a:lstStyle/>
          <a:p>
            <a:endParaRPr/>
          </a:p>
        </p:txBody>
      </p:sp>
      <p:sp>
        <p:nvSpPr>
          <p:cNvPr id="43" name="object 43"/>
          <p:cNvSpPr/>
          <p:nvPr/>
        </p:nvSpPr>
        <p:spPr>
          <a:xfrm>
            <a:off x="7903327" y="3816779"/>
            <a:ext cx="395499" cy="107913"/>
          </a:xfrm>
          <a:prstGeom prst="rect">
            <a:avLst/>
          </a:prstGeom>
          <a:blipFill>
            <a:blip r:embed="rId42" cstate="print"/>
            <a:stretch>
              <a:fillRect/>
            </a:stretch>
          </a:blipFill>
        </p:spPr>
        <p:txBody>
          <a:bodyPr wrap="square" lIns="0" tIns="0" rIns="0" bIns="0" rtlCol="0">
            <a:noAutofit/>
          </a:bodyPr>
          <a:lstStyle/>
          <a:p>
            <a:endParaRPr/>
          </a:p>
        </p:txBody>
      </p:sp>
      <p:sp>
        <p:nvSpPr>
          <p:cNvPr id="44" name="object 44"/>
          <p:cNvSpPr/>
          <p:nvPr/>
        </p:nvSpPr>
        <p:spPr>
          <a:xfrm>
            <a:off x="8460973" y="3875277"/>
            <a:ext cx="150321" cy="39332"/>
          </a:xfrm>
          <a:prstGeom prst="rect">
            <a:avLst/>
          </a:prstGeom>
          <a:blipFill>
            <a:blip r:embed="rId43" cstate="print"/>
            <a:stretch>
              <a:fillRect/>
            </a:stretch>
          </a:blipFill>
        </p:spPr>
        <p:txBody>
          <a:bodyPr wrap="square" lIns="0" tIns="0" rIns="0" bIns="0" rtlCol="0">
            <a:noAutofit/>
          </a:bodyPr>
          <a:lstStyle/>
          <a:p>
            <a:endParaRPr/>
          </a:p>
        </p:txBody>
      </p:sp>
      <p:sp>
        <p:nvSpPr>
          <p:cNvPr id="45" name="object 45"/>
          <p:cNvSpPr/>
          <p:nvPr/>
        </p:nvSpPr>
        <p:spPr>
          <a:xfrm>
            <a:off x="8291948" y="3753243"/>
            <a:ext cx="299817" cy="146741"/>
          </a:xfrm>
          <a:prstGeom prst="rect">
            <a:avLst/>
          </a:prstGeom>
          <a:blipFill>
            <a:blip r:embed="rId44" cstate="print"/>
            <a:stretch>
              <a:fillRect/>
            </a:stretch>
          </a:blipFill>
        </p:spPr>
        <p:txBody>
          <a:bodyPr wrap="square" lIns="0" tIns="0" rIns="0" bIns="0" rtlCol="0">
            <a:noAutofit/>
          </a:bodyPr>
          <a:lstStyle/>
          <a:p>
            <a:endParaRPr/>
          </a:p>
        </p:txBody>
      </p:sp>
      <p:sp>
        <p:nvSpPr>
          <p:cNvPr id="46" name="object 46"/>
          <p:cNvSpPr/>
          <p:nvPr/>
        </p:nvSpPr>
        <p:spPr>
          <a:xfrm>
            <a:off x="8530244" y="3853087"/>
            <a:ext cx="113606" cy="30761"/>
          </a:xfrm>
          <a:prstGeom prst="rect">
            <a:avLst/>
          </a:prstGeom>
          <a:blipFill>
            <a:blip r:embed="rId45" cstate="print"/>
            <a:stretch>
              <a:fillRect/>
            </a:stretch>
          </a:blipFill>
        </p:spPr>
        <p:txBody>
          <a:bodyPr wrap="square" lIns="0" tIns="0" rIns="0" bIns="0" rtlCol="0">
            <a:noAutofit/>
          </a:bodyPr>
          <a:lstStyle/>
          <a:p>
            <a:endParaRPr/>
          </a:p>
        </p:txBody>
      </p:sp>
      <p:sp>
        <p:nvSpPr>
          <p:cNvPr id="47" name="object 47"/>
          <p:cNvSpPr/>
          <p:nvPr/>
        </p:nvSpPr>
        <p:spPr>
          <a:xfrm>
            <a:off x="8041870" y="3810223"/>
            <a:ext cx="283325" cy="77657"/>
          </a:xfrm>
          <a:prstGeom prst="rect">
            <a:avLst/>
          </a:prstGeom>
          <a:blipFill>
            <a:blip r:embed="rId46" cstate="print"/>
            <a:stretch>
              <a:fillRect/>
            </a:stretch>
          </a:blipFill>
        </p:spPr>
        <p:txBody>
          <a:bodyPr wrap="square" lIns="0" tIns="0" rIns="0" bIns="0" rtlCol="0">
            <a:noAutofit/>
          </a:bodyPr>
          <a:lstStyle/>
          <a:p>
            <a:endParaRPr/>
          </a:p>
        </p:txBody>
      </p:sp>
      <p:sp>
        <p:nvSpPr>
          <p:cNvPr id="48" name="object 48"/>
          <p:cNvSpPr/>
          <p:nvPr/>
        </p:nvSpPr>
        <p:spPr>
          <a:xfrm>
            <a:off x="8084822" y="3792575"/>
            <a:ext cx="174366" cy="65554"/>
          </a:xfrm>
          <a:prstGeom prst="rect">
            <a:avLst/>
          </a:prstGeom>
          <a:blipFill>
            <a:blip r:embed="rId47" cstate="print"/>
            <a:stretch>
              <a:fillRect/>
            </a:stretch>
          </a:blipFill>
        </p:spPr>
        <p:txBody>
          <a:bodyPr wrap="square" lIns="0" tIns="0" rIns="0" bIns="0" rtlCol="0">
            <a:noAutofit/>
          </a:bodyPr>
          <a:lstStyle/>
          <a:p>
            <a:endParaRPr/>
          </a:p>
        </p:txBody>
      </p:sp>
      <p:sp>
        <p:nvSpPr>
          <p:cNvPr id="49" name="object 49"/>
          <p:cNvSpPr/>
          <p:nvPr/>
        </p:nvSpPr>
        <p:spPr>
          <a:xfrm>
            <a:off x="8098677" y="3620622"/>
            <a:ext cx="187035" cy="222884"/>
          </a:xfrm>
          <a:prstGeom prst="rect">
            <a:avLst/>
          </a:prstGeom>
          <a:blipFill>
            <a:blip r:embed="rId48" cstate="print"/>
            <a:stretch>
              <a:fillRect/>
            </a:stretch>
          </a:blipFill>
        </p:spPr>
        <p:txBody>
          <a:bodyPr wrap="square" lIns="0" tIns="0" rIns="0" bIns="0" rtlCol="0">
            <a:noAutofit/>
          </a:bodyPr>
          <a:lstStyle/>
          <a:p>
            <a:endParaRPr/>
          </a:p>
        </p:txBody>
      </p:sp>
      <p:sp>
        <p:nvSpPr>
          <p:cNvPr id="50" name="object 50"/>
          <p:cNvSpPr/>
          <p:nvPr/>
        </p:nvSpPr>
        <p:spPr>
          <a:xfrm>
            <a:off x="7744693" y="3784002"/>
            <a:ext cx="206195" cy="44375"/>
          </a:xfrm>
          <a:prstGeom prst="rect">
            <a:avLst/>
          </a:prstGeom>
          <a:blipFill>
            <a:blip r:embed="rId49" cstate="print"/>
            <a:stretch>
              <a:fillRect/>
            </a:stretch>
          </a:blipFill>
        </p:spPr>
        <p:txBody>
          <a:bodyPr wrap="square" lIns="0" tIns="0" rIns="0" bIns="0" rtlCol="0">
            <a:noAutofit/>
          </a:bodyPr>
          <a:lstStyle/>
          <a:p>
            <a:endParaRPr/>
          </a:p>
        </p:txBody>
      </p:sp>
      <p:sp>
        <p:nvSpPr>
          <p:cNvPr id="51" name="object 51"/>
          <p:cNvSpPr/>
          <p:nvPr/>
        </p:nvSpPr>
        <p:spPr>
          <a:xfrm>
            <a:off x="8483831" y="3756772"/>
            <a:ext cx="175952" cy="89759"/>
          </a:xfrm>
          <a:prstGeom prst="rect">
            <a:avLst/>
          </a:prstGeom>
          <a:blipFill>
            <a:blip r:embed="rId50" cstate="print"/>
            <a:stretch>
              <a:fillRect/>
            </a:stretch>
          </a:blipFill>
        </p:spPr>
        <p:txBody>
          <a:bodyPr wrap="square" lIns="0" tIns="0" rIns="0" bIns="0" rtlCol="0">
            <a:noAutofit/>
          </a:bodyPr>
          <a:lstStyle/>
          <a:p>
            <a:endParaRPr/>
          </a:p>
        </p:txBody>
      </p:sp>
      <p:sp>
        <p:nvSpPr>
          <p:cNvPr id="52" name="object 52"/>
          <p:cNvSpPr/>
          <p:nvPr/>
        </p:nvSpPr>
        <p:spPr>
          <a:xfrm>
            <a:off x="7721833" y="3683655"/>
            <a:ext cx="192435" cy="107912"/>
          </a:xfrm>
          <a:prstGeom prst="rect">
            <a:avLst/>
          </a:prstGeom>
          <a:blipFill>
            <a:blip r:embed="rId51" cstate="print"/>
            <a:stretch>
              <a:fillRect/>
            </a:stretch>
          </a:blipFill>
        </p:spPr>
        <p:txBody>
          <a:bodyPr wrap="square" lIns="0" tIns="0" rIns="0" bIns="0" rtlCol="0">
            <a:noAutofit/>
          </a:bodyPr>
          <a:lstStyle/>
          <a:p>
            <a:endParaRPr/>
          </a:p>
        </p:txBody>
      </p:sp>
      <p:sp>
        <p:nvSpPr>
          <p:cNvPr id="53" name="object 53"/>
          <p:cNvSpPr/>
          <p:nvPr/>
        </p:nvSpPr>
        <p:spPr>
          <a:xfrm>
            <a:off x="8223365" y="3641801"/>
            <a:ext cx="112222" cy="52948"/>
          </a:xfrm>
          <a:prstGeom prst="rect">
            <a:avLst/>
          </a:prstGeom>
          <a:blipFill>
            <a:blip r:embed="rId52" cstate="print"/>
            <a:stretch>
              <a:fillRect/>
            </a:stretch>
          </a:blipFill>
        </p:spPr>
        <p:txBody>
          <a:bodyPr wrap="square" lIns="0" tIns="0" rIns="0" bIns="0" rtlCol="0">
            <a:noAutofit/>
          </a:bodyPr>
          <a:lstStyle/>
          <a:p>
            <a:endParaRPr/>
          </a:p>
        </p:txBody>
      </p:sp>
      <p:sp>
        <p:nvSpPr>
          <p:cNvPr id="54" name="object 54"/>
          <p:cNvSpPr/>
          <p:nvPr/>
        </p:nvSpPr>
        <p:spPr>
          <a:xfrm>
            <a:off x="8131928" y="3587844"/>
            <a:ext cx="142105" cy="106399"/>
          </a:xfrm>
          <a:prstGeom prst="rect">
            <a:avLst/>
          </a:prstGeom>
          <a:blipFill>
            <a:blip r:embed="rId53" cstate="print"/>
            <a:stretch>
              <a:fillRect/>
            </a:stretch>
          </a:blipFill>
        </p:spPr>
        <p:txBody>
          <a:bodyPr wrap="square" lIns="0" tIns="0" rIns="0" bIns="0" rtlCol="0">
            <a:noAutofit/>
          </a:bodyPr>
          <a:lstStyle/>
          <a:p>
            <a:endParaRPr/>
          </a:p>
        </p:txBody>
      </p:sp>
      <p:sp>
        <p:nvSpPr>
          <p:cNvPr id="55" name="object 55"/>
          <p:cNvSpPr/>
          <p:nvPr/>
        </p:nvSpPr>
        <p:spPr>
          <a:xfrm>
            <a:off x="8208818" y="3562630"/>
            <a:ext cx="109451" cy="80178"/>
          </a:xfrm>
          <a:prstGeom prst="rect">
            <a:avLst/>
          </a:prstGeom>
          <a:blipFill>
            <a:blip r:embed="rId54" cstate="print"/>
            <a:stretch>
              <a:fillRect/>
            </a:stretch>
          </a:blipFill>
        </p:spPr>
        <p:txBody>
          <a:bodyPr wrap="square" lIns="0" tIns="0" rIns="0" bIns="0" rtlCol="0">
            <a:noAutofit/>
          </a:bodyPr>
          <a:lstStyle/>
          <a:p>
            <a:endParaRPr/>
          </a:p>
        </p:txBody>
      </p:sp>
      <p:sp>
        <p:nvSpPr>
          <p:cNvPr id="56" name="object 56"/>
          <p:cNvSpPr/>
          <p:nvPr/>
        </p:nvSpPr>
        <p:spPr>
          <a:xfrm>
            <a:off x="8894527" y="720397"/>
            <a:ext cx="40178" cy="53452"/>
          </a:xfrm>
          <a:prstGeom prst="rect">
            <a:avLst/>
          </a:prstGeom>
          <a:blipFill>
            <a:blip r:embed="rId55" cstate="print"/>
            <a:stretch>
              <a:fillRect/>
            </a:stretch>
          </a:blipFill>
        </p:spPr>
        <p:txBody>
          <a:bodyPr wrap="square" lIns="0" tIns="0" rIns="0" bIns="0" rtlCol="0">
            <a:noAutofit/>
          </a:bodyPr>
          <a:lstStyle/>
          <a:p>
            <a:endParaRPr/>
          </a:p>
        </p:txBody>
      </p:sp>
      <p:sp>
        <p:nvSpPr>
          <p:cNvPr id="57" name="object 57"/>
          <p:cNvSpPr/>
          <p:nvPr/>
        </p:nvSpPr>
        <p:spPr>
          <a:xfrm>
            <a:off x="8858505" y="685603"/>
            <a:ext cx="76587" cy="75135"/>
          </a:xfrm>
          <a:prstGeom prst="rect">
            <a:avLst/>
          </a:prstGeom>
          <a:blipFill>
            <a:blip r:embed="rId56" cstate="print"/>
            <a:stretch>
              <a:fillRect/>
            </a:stretch>
          </a:blipFill>
        </p:spPr>
        <p:txBody>
          <a:bodyPr wrap="square" lIns="0" tIns="0" rIns="0" bIns="0" rtlCol="0">
            <a:noAutofit/>
          </a:bodyPr>
          <a:lstStyle/>
          <a:p>
            <a:endParaRPr/>
          </a:p>
        </p:txBody>
      </p:sp>
      <p:sp>
        <p:nvSpPr>
          <p:cNvPr id="58" name="object 58"/>
          <p:cNvSpPr/>
          <p:nvPr/>
        </p:nvSpPr>
        <p:spPr>
          <a:xfrm>
            <a:off x="8618129" y="681065"/>
            <a:ext cx="15240" cy="47904"/>
          </a:xfrm>
          <a:prstGeom prst="rect">
            <a:avLst/>
          </a:prstGeom>
          <a:blipFill>
            <a:blip r:embed="rId57" cstate="print"/>
            <a:stretch>
              <a:fillRect/>
            </a:stretch>
          </a:blipFill>
        </p:spPr>
        <p:txBody>
          <a:bodyPr wrap="square" lIns="0" tIns="0" rIns="0" bIns="0" rtlCol="0">
            <a:noAutofit/>
          </a:bodyPr>
          <a:lstStyle/>
          <a:p>
            <a:endParaRPr/>
          </a:p>
        </p:txBody>
      </p:sp>
      <p:sp>
        <p:nvSpPr>
          <p:cNvPr id="59" name="object 59"/>
          <p:cNvSpPr/>
          <p:nvPr/>
        </p:nvSpPr>
        <p:spPr>
          <a:xfrm>
            <a:off x="8818328" y="576176"/>
            <a:ext cx="160712" cy="165903"/>
          </a:xfrm>
          <a:prstGeom prst="rect">
            <a:avLst/>
          </a:prstGeom>
          <a:blipFill>
            <a:blip r:embed="rId58" cstate="print"/>
            <a:stretch>
              <a:fillRect/>
            </a:stretch>
          </a:blipFill>
        </p:spPr>
        <p:txBody>
          <a:bodyPr wrap="square" lIns="0" tIns="0" rIns="0" bIns="0" rtlCol="0">
            <a:noAutofit/>
          </a:bodyPr>
          <a:lstStyle/>
          <a:p>
            <a:endParaRPr/>
          </a:p>
        </p:txBody>
      </p:sp>
      <p:sp>
        <p:nvSpPr>
          <p:cNvPr id="60" name="object 60"/>
          <p:cNvSpPr/>
          <p:nvPr/>
        </p:nvSpPr>
        <p:spPr>
          <a:xfrm>
            <a:off x="8540544" y="646773"/>
            <a:ext cx="128154" cy="79170"/>
          </a:xfrm>
          <a:prstGeom prst="rect">
            <a:avLst/>
          </a:prstGeom>
          <a:blipFill>
            <a:blip r:embed="rId59" cstate="print"/>
            <a:stretch>
              <a:fillRect/>
            </a:stretch>
          </a:blipFill>
        </p:spPr>
        <p:txBody>
          <a:bodyPr wrap="square" lIns="0" tIns="0" rIns="0" bIns="0" rtlCol="0">
            <a:noAutofit/>
          </a:bodyPr>
          <a:lstStyle/>
          <a:p>
            <a:endParaRPr/>
          </a:p>
        </p:txBody>
      </p:sp>
      <p:sp>
        <p:nvSpPr>
          <p:cNvPr id="61" name="object 61"/>
          <p:cNvSpPr/>
          <p:nvPr/>
        </p:nvSpPr>
        <p:spPr>
          <a:xfrm>
            <a:off x="8548859" y="573655"/>
            <a:ext cx="192975" cy="76648"/>
          </a:xfrm>
          <a:prstGeom prst="rect">
            <a:avLst/>
          </a:prstGeom>
          <a:blipFill>
            <a:blip r:embed="rId60" cstate="print"/>
            <a:stretch>
              <a:fillRect/>
            </a:stretch>
          </a:blipFill>
        </p:spPr>
        <p:txBody>
          <a:bodyPr wrap="square" lIns="0" tIns="0" rIns="0" bIns="0" rtlCol="0">
            <a:noAutofit/>
          </a:bodyPr>
          <a:lstStyle/>
          <a:p>
            <a:endParaRPr/>
          </a:p>
        </p:txBody>
      </p:sp>
      <p:sp>
        <p:nvSpPr>
          <p:cNvPr id="62" name="object 62"/>
          <p:cNvSpPr/>
          <p:nvPr/>
        </p:nvSpPr>
        <p:spPr>
          <a:xfrm>
            <a:off x="8888296" y="534826"/>
            <a:ext cx="245917" cy="74631"/>
          </a:xfrm>
          <a:prstGeom prst="rect">
            <a:avLst/>
          </a:prstGeom>
          <a:blipFill>
            <a:blip r:embed="rId61" cstate="print"/>
            <a:stretch>
              <a:fillRect/>
            </a:stretch>
          </a:blipFill>
        </p:spPr>
        <p:txBody>
          <a:bodyPr wrap="square" lIns="0" tIns="0" rIns="0" bIns="0" rtlCol="0">
            <a:noAutofit/>
          </a:bodyPr>
          <a:lstStyle/>
          <a:p>
            <a:endParaRPr/>
          </a:p>
        </p:txBody>
      </p:sp>
      <p:sp>
        <p:nvSpPr>
          <p:cNvPr id="63" name="object 63"/>
          <p:cNvSpPr/>
          <p:nvPr/>
        </p:nvSpPr>
        <p:spPr>
          <a:xfrm>
            <a:off x="8675626" y="504571"/>
            <a:ext cx="190540" cy="93288"/>
          </a:xfrm>
          <a:prstGeom prst="rect">
            <a:avLst/>
          </a:prstGeom>
          <a:blipFill>
            <a:blip r:embed="rId62" cstate="print"/>
            <a:stretch>
              <a:fillRect/>
            </a:stretch>
          </a:blipFill>
        </p:spPr>
        <p:txBody>
          <a:bodyPr wrap="square" lIns="0" tIns="0" rIns="0" bIns="0" rtlCol="0">
            <a:noAutofit/>
          </a:bodyPr>
          <a:lstStyle/>
          <a:p>
            <a:endParaRPr/>
          </a:p>
        </p:txBody>
      </p:sp>
      <p:sp>
        <p:nvSpPr>
          <p:cNvPr id="64" name="object 64"/>
          <p:cNvSpPr/>
          <p:nvPr/>
        </p:nvSpPr>
        <p:spPr>
          <a:xfrm>
            <a:off x="8489285" y="482888"/>
            <a:ext cx="212855" cy="48409"/>
          </a:xfrm>
          <a:prstGeom prst="rect">
            <a:avLst/>
          </a:prstGeom>
          <a:blipFill>
            <a:blip r:embed="rId63" cstate="print"/>
            <a:stretch>
              <a:fillRect/>
            </a:stretch>
          </a:blipFill>
        </p:spPr>
        <p:txBody>
          <a:bodyPr wrap="square" lIns="0" tIns="0" rIns="0" bIns="0" rtlCol="0">
            <a:noAutofit/>
          </a:bodyPr>
          <a:lstStyle/>
          <a:p>
            <a:endParaRPr/>
          </a:p>
        </p:txBody>
      </p:sp>
      <p:sp>
        <p:nvSpPr>
          <p:cNvPr id="65" name="object 65"/>
          <p:cNvSpPr/>
          <p:nvPr/>
        </p:nvSpPr>
        <p:spPr>
          <a:xfrm>
            <a:off x="8799799" y="468105"/>
            <a:ext cx="372686" cy="133442"/>
          </a:xfrm>
          <a:prstGeom prst="rect">
            <a:avLst/>
          </a:prstGeom>
          <a:blipFill>
            <a:blip r:embed="rId64" cstate="print"/>
            <a:stretch>
              <a:fillRect/>
            </a:stretch>
          </a:blipFill>
        </p:spPr>
        <p:txBody>
          <a:bodyPr wrap="square" lIns="0" tIns="0" rIns="0" bIns="0" rtlCol="0">
            <a:noAutofit/>
          </a:bodyPr>
          <a:lstStyle/>
          <a:p>
            <a:endParaRPr/>
          </a:p>
        </p:txBody>
      </p:sp>
      <p:sp>
        <p:nvSpPr>
          <p:cNvPr id="66" name="object 66"/>
          <p:cNvSpPr/>
          <p:nvPr/>
        </p:nvSpPr>
        <p:spPr>
          <a:xfrm>
            <a:off x="8433174" y="459692"/>
            <a:ext cx="316057" cy="54964"/>
          </a:xfrm>
          <a:prstGeom prst="rect">
            <a:avLst/>
          </a:prstGeom>
          <a:blipFill>
            <a:blip r:embed="rId65" cstate="print"/>
            <a:stretch>
              <a:fillRect/>
            </a:stretch>
          </a:blipFill>
        </p:spPr>
        <p:txBody>
          <a:bodyPr wrap="square" lIns="0" tIns="0" rIns="0" bIns="0" rtlCol="0">
            <a:noAutofit/>
          </a:bodyPr>
          <a:lstStyle/>
          <a:p>
            <a:endParaRPr/>
          </a:p>
        </p:txBody>
      </p:sp>
      <p:sp>
        <p:nvSpPr>
          <p:cNvPr id="67" name="object 67"/>
          <p:cNvSpPr/>
          <p:nvPr/>
        </p:nvSpPr>
        <p:spPr>
          <a:xfrm>
            <a:off x="8721347" y="426914"/>
            <a:ext cx="163773" cy="66059"/>
          </a:xfrm>
          <a:prstGeom prst="rect">
            <a:avLst/>
          </a:prstGeom>
          <a:blipFill>
            <a:blip r:embed="rId66" cstate="print"/>
            <a:stretch>
              <a:fillRect/>
            </a:stretch>
          </a:blipFill>
        </p:spPr>
        <p:txBody>
          <a:bodyPr wrap="square" lIns="0" tIns="0" rIns="0" bIns="0" rtlCol="0">
            <a:noAutofit/>
          </a:bodyPr>
          <a:lstStyle/>
          <a:p>
            <a:endParaRPr/>
          </a:p>
        </p:txBody>
      </p:sp>
      <p:sp>
        <p:nvSpPr>
          <p:cNvPr id="68" name="object 68"/>
          <p:cNvSpPr/>
          <p:nvPr/>
        </p:nvSpPr>
        <p:spPr>
          <a:xfrm>
            <a:off x="8477505" y="418846"/>
            <a:ext cx="99138" cy="55973"/>
          </a:xfrm>
          <a:prstGeom prst="rect">
            <a:avLst/>
          </a:prstGeom>
          <a:blipFill>
            <a:blip r:embed="rId67" cstate="print"/>
            <a:stretch>
              <a:fillRect/>
            </a:stretch>
          </a:blipFill>
        </p:spPr>
        <p:txBody>
          <a:bodyPr wrap="square" lIns="0" tIns="0" rIns="0" bIns="0" rtlCol="0">
            <a:noAutofit/>
          </a:bodyPr>
          <a:lstStyle/>
          <a:p>
            <a:endParaRPr/>
          </a:p>
        </p:txBody>
      </p:sp>
      <p:sp>
        <p:nvSpPr>
          <p:cNvPr id="69" name="object 69"/>
          <p:cNvSpPr/>
          <p:nvPr/>
        </p:nvSpPr>
        <p:spPr>
          <a:xfrm>
            <a:off x="8786464" y="448596"/>
            <a:ext cx="26670" cy="1009"/>
          </a:xfrm>
          <a:prstGeom prst="rect">
            <a:avLst/>
          </a:prstGeom>
          <a:blipFill>
            <a:blip r:embed="rId68" cstate="print"/>
            <a:stretch>
              <a:fillRect/>
            </a:stretch>
          </a:blipFill>
        </p:spPr>
        <p:txBody>
          <a:bodyPr wrap="square" lIns="0" tIns="0" rIns="0" bIns="0" rtlCol="0">
            <a:noAutofit/>
          </a:bodyPr>
          <a:lstStyle/>
          <a:p>
            <a:endParaRPr/>
          </a:p>
        </p:txBody>
      </p:sp>
      <p:sp>
        <p:nvSpPr>
          <p:cNvPr id="70" name="object 70"/>
          <p:cNvSpPr/>
          <p:nvPr/>
        </p:nvSpPr>
        <p:spPr>
          <a:xfrm>
            <a:off x="8627829" y="321522"/>
            <a:ext cx="155171" cy="108417"/>
          </a:xfrm>
          <a:prstGeom prst="rect">
            <a:avLst/>
          </a:prstGeom>
          <a:blipFill>
            <a:blip r:embed="rId69" cstate="print"/>
            <a:stretch>
              <a:fillRect/>
            </a:stretch>
          </a:blipFill>
        </p:spPr>
        <p:txBody>
          <a:bodyPr wrap="square" lIns="0" tIns="0" rIns="0" bIns="0" rtlCol="0">
            <a:noAutofit/>
          </a:bodyPr>
          <a:lstStyle/>
          <a:p>
            <a:endParaRPr/>
          </a:p>
        </p:txBody>
      </p:sp>
      <p:sp>
        <p:nvSpPr>
          <p:cNvPr id="71" name="object 71"/>
          <p:cNvSpPr/>
          <p:nvPr/>
        </p:nvSpPr>
        <p:spPr>
          <a:xfrm>
            <a:off x="8852967" y="309924"/>
            <a:ext cx="205046" cy="149767"/>
          </a:xfrm>
          <a:prstGeom prst="rect">
            <a:avLst/>
          </a:prstGeom>
          <a:blipFill>
            <a:blip r:embed="rId70" cstate="print"/>
            <a:stretch>
              <a:fillRect/>
            </a:stretch>
          </a:blipFill>
        </p:spPr>
        <p:txBody>
          <a:bodyPr wrap="square" lIns="0" tIns="0" rIns="0" bIns="0" rtlCol="0">
            <a:noAutofit/>
          </a:bodyPr>
          <a:lstStyle/>
          <a:p>
            <a:endParaRPr/>
          </a:p>
        </p:txBody>
      </p:sp>
      <p:sp>
        <p:nvSpPr>
          <p:cNvPr id="72" name="object 72"/>
          <p:cNvSpPr/>
          <p:nvPr/>
        </p:nvSpPr>
        <p:spPr>
          <a:xfrm>
            <a:off x="8955488" y="299337"/>
            <a:ext cx="110836" cy="75135"/>
          </a:xfrm>
          <a:prstGeom prst="rect">
            <a:avLst/>
          </a:prstGeom>
          <a:blipFill>
            <a:blip r:embed="rId71" cstate="print"/>
            <a:stretch>
              <a:fillRect/>
            </a:stretch>
          </a:blipFill>
        </p:spPr>
        <p:txBody>
          <a:bodyPr wrap="square" lIns="0" tIns="0" rIns="0" bIns="0" rtlCol="0">
            <a:noAutofit/>
          </a:bodyPr>
          <a:lstStyle/>
          <a:p>
            <a:endParaRPr/>
          </a:p>
        </p:txBody>
      </p:sp>
      <p:sp>
        <p:nvSpPr>
          <p:cNvPr id="73" name="object 73"/>
          <p:cNvSpPr/>
          <p:nvPr/>
        </p:nvSpPr>
        <p:spPr>
          <a:xfrm>
            <a:off x="8988046" y="303370"/>
            <a:ext cx="63730" cy="43871"/>
          </a:xfrm>
          <a:prstGeom prst="rect">
            <a:avLst/>
          </a:prstGeom>
          <a:blipFill>
            <a:blip r:embed="rId72" cstate="print"/>
            <a:stretch>
              <a:fillRect/>
            </a:stretch>
          </a:blipFill>
        </p:spPr>
        <p:txBody>
          <a:bodyPr wrap="square" lIns="0" tIns="0" rIns="0" bIns="0" rtlCol="0">
            <a:noAutofit/>
          </a:bodyPr>
          <a:lstStyle/>
          <a:p>
            <a:endParaRPr/>
          </a:p>
        </p:txBody>
      </p:sp>
      <p:sp>
        <p:nvSpPr>
          <p:cNvPr id="74" name="object 74"/>
          <p:cNvSpPr/>
          <p:nvPr/>
        </p:nvSpPr>
        <p:spPr>
          <a:xfrm>
            <a:off x="8632676" y="255968"/>
            <a:ext cx="142702" cy="92784"/>
          </a:xfrm>
          <a:prstGeom prst="rect">
            <a:avLst/>
          </a:prstGeom>
          <a:blipFill>
            <a:blip r:embed="rId73" cstate="print"/>
            <a:stretch>
              <a:fillRect/>
            </a:stretch>
          </a:blipFill>
        </p:spPr>
        <p:txBody>
          <a:bodyPr wrap="square" lIns="0" tIns="0" rIns="0" bIns="0" rtlCol="0">
            <a:noAutofit/>
          </a:bodyPr>
          <a:lstStyle/>
          <a:p>
            <a:endParaRPr/>
          </a:p>
        </p:txBody>
      </p:sp>
      <p:sp>
        <p:nvSpPr>
          <p:cNvPr id="75" name="object 75"/>
          <p:cNvSpPr/>
          <p:nvPr/>
        </p:nvSpPr>
        <p:spPr>
          <a:xfrm>
            <a:off x="7854144" y="3255881"/>
            <a:ext cx="119765" cy="65207"/>
          </a:xfrm>
          <a:prstGeom prst="rect">
            <a:avLst/>
          </a:prstGeom>
          <a:blipFill>
            <a:blip r:embed="rId74" cstate="print"/>
            <a:stretch>
              <a:fillRect/>
            </a:stretch>
          </a:blipFill>
        </p:spPr>
        <p:txBody>
          <a:bodyPr wrap="square" lIns="0" tIns="0" rIns="0" bIns="0" rtlCol="0">
            <a:noAutofit/>
          </a:bodyPr>
          <a:lstStyle/>
          <a:p>
            <a:endParaRPr/>
          </a:p>
        </p:txBody>
      </p:sp>
      <p:sp>
        <p:nvSpPr>
          <p:cNvPr id="76" name="object 76"/>
          <p:cNvSpPr/>
          <p:nvPr/>
        </p:nvSpPr>
        <p:spPr>
          <a:xfrm>
            <a:off x="7836130" y="3237043"/>
            <a:ext cx="58407" cy="48746"/>
          </a:xfrm>
          <a:prstGeom prst="rect">
            <a:avLst/>
          </a:prstGeom>
          <a:blipFill>
            <a:blip r:embed="rId75" cstate="print"/>
            <a:stretch>
              <a:fillRect/>
            </a:stretch>
          </a:blipFill>
        </p:spPr>
        <p:txBody>
          <a:bodyPr wrap="square" lIns="0" tIns="0" rIns="0" bIns="0" rtlCol="0">
            <a:noAutofit/>
          </a:bodyPr>
          <a:lstStyle/>
          <a:p>
            <a:endParaRPr/>
          </a:p>
        </p:txBody>
      </p:sp>
      <p:sp>
        <p:nvSpPr>
          <p:cNvPr id="77" name="object 77"/>
          <p:cNvSpPr/>
          <p:nvPr/>
        </p:nvSpPr>
        <p:spPr>
          <a:xfrm>
            <a:off x="7965375" y="3279907"/>
            <a:ext cx="10687" cy="4202"/>
          </a:xfrm>
          <a:prstGeom prst="rect">
            <a:avLst/>
          </a:prstGeom>
          <a:blipFill>
            <a:blip r:embed="rId76" cstate="print"/>
            <a:stretch>
              <a:fillRect/>
            </a:stretch>
          </a:blipFill>
        </p:spPr>
        <p:txBody>
          <a:bodyPr wrap="square" lIns="0" tIns="0" rIns="0" bIns="0" rtlCol="0">
            <a:noAutofit/>
          </a:bodyPr>
          <a:lstStyle/>
          <a:p>
            <a:endParaRPr/>
          </a:p>
        </p:txBody>
      </p:sp>
      <p:sp>
        <p:nvSpPr>
          <p:cNvPr id="78" name="object 78"/>
          <p:cNvSpPr/>
          <p:nvPr/>
        </p:nvSpPr>
        <p:spPr>
          <a:xfrm>
            <a:off x="7834054" y="3223971"/>
            <a:ext cx="151015" cy="58528"/>
          </a:xfrm>
          <a:prstGeom prst="rect">
            <a:avLst/>
          </a:prstGeom>
          <a:blipFill>
            <a:blip r:embed="rId77" cstate="print"/>
            <a:stretch>
              <a:fillRect/>
            </a:stretch>
          </a:blipFill>
        </p:spPr>
        <p:txBody>
          <a:bodyPr wrap="square" lIns="0" tIns="0" rIns="0" bIns="0" rtlCol="0">
            <a:noAutofit/>
          </a:bodyPr>
          <a:lstStyle/>
          <a:p>
            <a:endParaRPr/>
          </a:p>
        </p:txBody>
      </p:sp>
      <p:sp>
        <p:nvSpPr>
          <p:cNvPr id="79" name="object 79"/>
          <p:cNvSpPr/>
          <p:nvPr/>
        </p:nvSpPr>
        <p:spPr>
          <a:xfrm>
            <a:off x="7599221" y="3127367"/>
            <a:ext cx="385848" cy="130691"/>
          </a:xfrm>
          <a:prstGeom prst="rect">
            <a:avLst/>
          </a:prstGeom>
          <a:blipFill>
            <a:blip r:embed="rId78" cstate="print"/>
            <a:stretch>
              <a:fillRect/>
            </a:stretch>
          </a:blipFill>
        </p:spPr>
        <p:txBody>
          <a:bodyPr wrap="square" lIns="0" tIns="0" rIns="0" bIns="0" rtlCol="0">
            <a:noAutofit/>
          </a:bodyPr>
          <a:lstStyle/>
          <a:p>
            <a:endParaRPr/>
          </a:p>
        </p:txBody>
      </p:sp>
      <p:sp>
        <p:nvSpPr>
          <p:cNvPr id="80" name="object 80"/>
          <p:cNvSpPr/>
          <p:nvPr/>
        </p:nvSpPr>
        <p:spPr>
          <a:xfrm>
            <a:off x="7597833" y="3119381"/>
            <a:ext cx="318204" cy="125226"/>
          </a:xfrm>
          <a:prstGeom prst="rect">
            <a:avLst/>
          </a:prstGeom>
          <a:blipFill>
            <a:blip r:embed="rId79" cstate="print"/>
            <a:stretch>
              <a:fillRect/>
            </a:stretch>
          </a:blipFill>
        </p:spPr>
        <p:txBody>
          <a:bodyPr wrap="square" lIns="0" tIns="0" rIns="0" bIns="0" rtlCol="0">
            <a:noAutofit/>
          </a:bodyPr>
          <a:lstStyle/>
          <a:p>
            <a:endParaRPr/>
          </a:p>
        </p:txBody>
      </p:sp>
      <p:sp>
        <p:nvSpPr>
          <p:cNvPr id="81" name="object 81"/>
          <p:cNvSpPr/>
          <p:nvPr/>
        </p:nvSpPr>
        <p:spPr>
          <a:xfrm>
            <a:off x="7613768" y="3100630"/>
            <a:ext cx="566650" cy="96072"/>
          </a:xfrm>
          <a:prstGeom prst="rect">
            <a:avLst/>
          </a:prstGeom>
          <a:blipFill>
            <a:blip r:embed="rId80" cstate="print"/>
            <a:stretch>
              <a:fillRect/>
            </a:stretch>
          </a:blipFill>
        </p:spPr>
        <p:txBody>
          <a:bodyPr wrap="square" lIns="0" tIns="0" rIns="0" bIns="0" rtlCol="0">
            <a:noAutofit/>
          </a:bodyPr>
          <a:lstStyle/>
          <a:p>
            <a:endParaRPr/>
          </a:p>
        </p:txBody>
      </p:sp>
      <p:sp>
        <p:nvSpPr>
          <p:cNvPr id="82" name="object 82"/>
          <p:cNvSpPr/>
          <p:nvPr/>
        </p:nvSpPr>
        <p:spPr>
          <a:xfrm>
            <a:off x="7579132" y="3034116"/>
            <a:ext cx="586739" cy="89468"/>
          </a:xfrm>
          <a:prstGeom prst="rect">
            <a:avLst/>
          </a:prstGeom>
          <a:blipFill>
            <a:blip r:embed="rId81" cstate="print"/>
            <a:stretch>
              <a:fillRect/>
            </a:stretch>
          </a:blipFill>
        </p:spPr>
        <p:txBody>
          <a:bodyPr wrap="square" lIns="0" tIns="0" rIns="0" bIns="0" rtlCol="0">
            <a:noAutofit/>
          </a:bodyPr>
          <a:lstStyle/>
          <a:p>
            <a:endParaRPr/>
          </a:p>
        </p:txBody>
      </p:sp>
      <p:sp>
        <p:nvSpPr>
          <p:cNvPr id="83" name="object 83"/>
          <p:cNvSpPr/>
          <p:nvPr/>
        </p:nvSpPr>
        <p:spPr>
          <a:xfrm>
            <a:off x="7585364" y="3037018"/>
            <a:ext cx="110066" cy="28575"/>
          </a:xfrm>
          <a:prstGeom prst="rect">
            <a:avLst/>
          </a:prstGeom>
          <a:blipFill>
            <a:blip r:embed="rId82" cstate="print"/>
            <a:stretch>
              <a:fillRect/>
            </a:stretch>
          </a:blipFill>
        </p:spPr>
        <p:txBody>
          <a:bodyPr wrap="square" lIns="0" tIns="0" rIns="0" bIns="0" rtlCol="0">
            <a:noAutofit/>
          </a:bodyPr>
          <a:lstStyle/>
          <a:p>
            <a:endParaRPr/>
          </a:p>
        </p:txBody>
      </p:sp>
      <p:sp>
        <p:nvSpPr>
          <p:cNvPr id="84" name="object 84"/>
          <p:cNvSpPr/>
          <p:nvPr/>
        </p:nvSpPr>
        <p:spPr>
          <a:xfrm>
            <a:off x="7556961" y="2968104"/>
            <a:ext cx="546112" cy="100343"/>
          </a:xfrm>
          <a:prstGeom prst="rect">
            <a:avLst/>
          </a:prstGeom>
          <a:blipFill>
            <a:blip r:embed="rId83" cstate="print"/>
            <a:stretch>
              <a:fillRect/>
            </a:stretch>
          </a:blipFill>
        </p:spPr>
        <p:txBody>
          <a:bodyPr wrap="square" lIns="0" tIns="0" rIns="0" bIns="0" rtlCol="0">
            <a:noAutofit/>
          </a:bodyPr>
          <a:lstStyle/>
          <a:p>
            <a:endParaRPr/>
          </a:p>
        </p:txBody>
      </p:sp>
      <p:sp>
        <p:nvSpPr>
          <p:cNvPr id="85" name="object 85"/>
          <p:cNvSpPr/>
          <p:nvPr/>
        </p:nvSpPr>
        <p:spPr>
          <a:xfrm>
            <a:off x="7541721" y="2990795"/>
            <a:ext cx="90054" cy="40837"/>
          </a:xfrm>
          <a:prstGeom prst="rect">
            <a:avLst/>
          </a:prstGeom>
          <a:blipFill>
            <a:blip r:embed="rId84" cstate="print"/>
            <a:stretch>
              <a:fillRect/>
            </a:stretch>
          </a:blipFill>
        </p:spPr>
        <p:txBody>
          <a:bodyPr wrap="square" lIns="0" tIns="0" rIns="0" bIns="0" rtlCol="0">
            <a:noAutofit/>
          </a:bodyPr>
          <a:lstStyle/>
          <a:p>
            <a:endParaRPr/>
          </a:p>
        </p:txBody>
      </p:sp>
      <p:sp>
        <p:nvSpPr>
          <p:cNvPr id="86" name="object 86"/>
          <p:cNvSpPr/>
          <p:nvPr/>
        </p:nvSpPr>
        <p:spPr>
          <a:xfrm>
            <a:off x="7547956" y="2883491"/>
            <a:ext cx="577042" cy="149326"/>
          </a:xfrm>
          <a:prstGeom prst="rect">
            <a:avLst/>
          </a:prstGeom>
          <a:blipFill>
            <a:blip r:embed="rId85" cstate="print"/>
            <a:stretch>
              <a:fillRect/>
            </a:stretch>
          </a:blipFill>
        </p:spPr>
        <p:txBody>
          <a:bodyPr wrap="square" lIns="0" tIns="0" rIns="0" bIns="0" rtlCol="0">
            <a:noAutofit/>
          </a:bodyPr>
          <a:lstStyle/>
          <a:p>
            <a:endParaRPr/>
          </a:p>
        </p:txBody>
      </p:sp>
      <p:sp>
        <p:nvSpPr>
          <p:cNvPr id="87" name="object 87"/>
          <p:cNvSpPr/>
          <p:nvPr/>
        </p:nvSpPr>
        <p:spPr>
          <a:xfrm>
            <a:off x="8102834" y="2921038"/>
            <a:ext cx="19395" cy="9244"/>
          </a:xfrm>
          <a:prstGeom prst="rect">
            <a:avLst/>
          </a:prstGeom>
          <a:blipFill>
            <a:blip r:embed="rId86" cstate="print"/>
            <a:stretch>
              <a:fillRect/>
            </a:stretch>
          </a:blipFill>
        </p:spPr>
        <p:txBody>
          <a:bodyPr wrap="square" lIns="0" tIns="0" rIns="0" bIns="0" rtlCol="0">
            <a:noAutofit/>
          </a:bodyPr>
          <a:lstStyle/>
          <a:p>
            <a:endParaRPr/>
          </a:p>
        </p:txBody>
      </p:sp>
      <p:sp>
        <p:nvSpPr>
          <p:cNvPr id="88" name="object 88"/>
          <p:cNvSpPr/>
          <p:nvPr/>
        </p:nvSpPr>
        <p:spPr>
          <a:xfrm>
            <a:off x="8011391" y="2910112"/>
            <a:ext cx="51262" cy="9244"/>
          </a:xfrm>
          <a:prstGeom prst="rect">
            <a:avLst/>
          </a:prstGeom>
          <a:blipFill>
            <a:blip r:embed="rId87" cstate="print"/>
            <a:stretch>
              <a:fillRect/>
            </a:stretch>
          </a:blipFill>
        </p:spPr>
        <p:txBody>
          <a:bodyPr wrap="square" lIns="0" tIns="0" rIns="0" bIns="0" rtlCol="0">
            <a:noAutofit/>
          </a:bodyPr>
          <a:lstStyle/>
          <a:p>
            <a:endParaRPr/>
          </a:p>
        </p:txBody>
      </p:sp>
      <p:sp>
        <p:nvSpPr>
          <p:cNvPr id="89" name="object 89"/>
          <p:cNvSpPr/>
          <p:nvPr/>
        </p:nvSpPr>
        <p:spPr>
          <a:xfrm>
            <a:off x="7735685" y="2836994"/>
            <a:ext cx="152400" cy="105028"/>
          </a:xfrm>
          <a:prstGeom prst="rect">
            <a:avLst/>
          </a:prstGeom>
          <a:blipFill>
            <a:blip r:embed="rId88" cstate="print"/>
            <a:stretch>
              <a:fillRect/>
            </a:stretch>
          </a:blipFill>
        </p:spPr>
        <p:txBody>
          <a:bodyPr wrap="square" lIns="0" tIns="0" rIns="0" bIns="0" rtlCol="0">
            <a:noAutofit/>
          </a:bodyPr>
          <a:lstStyle/>
          <a:p>
            <a:endParaRPr/>
          </a:p>
        </p:txBody>
      </p:sp>
      <p:sp>
        <p:nvSpPr>
          <p:cNvPr id="90" name="object 90"/>
          <p:cNvSpPr/>
          <p:nvPr/>
        </p:nvSpPr>
        <p:spPr>
          <a:xfrm>
            <a:off x="7946277" y="1963102"/>
            <a:ext cx="112914" cy="96315"/>
          </a:xfrm>
          <a:prstGeom prst="rect">
            <a:avLst/>
          </a:prstGeom>
          <a:blipFill>
            <a:blip r:embed="rId89" cstate="print"/>
            <a:stretch>
              <a:fillRect/>
            </a:stretch>
          </a:blipFill>
        </p:spPr>
        <p:txBody>
          <a:bodyPr wrap="square" lIns="0" tIns="0" rIns="0" bIns="0" rtlCol="0">
            <a:noAutofit/>
          </a:bodyPr>
          <a:lstStyle/>
          <a:p>
            <a:endParaRPr/>
          </a:p>
        </p:txBody>
      </p:sp>
      <p:sp>
        <p:nvSpPr>
          <p:cNvPr id="91" name="object 91"/>
          <p:cNvSpPr/>
          <p:nvPr/>
        </p:nvSpPr>
        <p:spPr>
          <a:xfrm>
            <a:off x="7904712" y="1960581"/>
            <a:ext cx="114201" cy="59503"/>
          </a:xfrm>
          <a:prstGeom prst="rect">
            <a:avLst/>
          </a:prstGeom>
          <a:blipFill>
            <a:blip r:embed="rId90" cstate="print"/>
            <a:stretch>
              <a:fillRect/>
            </a:stretch>
          </a:blipFill>
        </p:spPr>
        <p:txBody>
          <a:bodyPr wrap="square" lIns="0" tIns="0" rIns="0" bIns="0" rtlCol="0">
            <a:noAutofit/>
          </a:bodyPr>
          <a:lstStyle/>
          <a:p>
            <a:endParaRPr/>
          </a:p>
        </p:txBody>
      </p:sp>
      <p:sp>
        <p:nvSpPr>
          <p:cNvPr id="92" name="object 92"/>
          <p:cNvSpPr/>
          <p:nvPr/>
        </p:nvSpPr>
        <p:spPr>
          <a:xfrm>
            <a:off x="7895013" y="1816867"/>
            <a:ext cx="281120" cy="174979"/>
          </a:xfrm>
          <a:prstGeom prst="rect">
            <a:avLst/>
          </a:prstGeom>
          <a:blipFill>
            <a:blip r:embed="rId91" cstate="print"/>
            <a:stretch>
              <a:fillRect/>
            </a:stretch>
          </a:blipFill>
        </p:spPr>
        <p:txBody>
          <a:bodyPr wrap="square" lIns="0" tIns="0" rIns="0" bIns="0" rtlCol="0">
            <a:noAutofit/>
          </a:bodyPr>
          <a:lstStyle/>
          <a:p>
            <a:endParaRPr/>
          </a:p>
        </p:txBody>
      </p:sp>
      <p:sp>
        <p:nvSpPr>
          <p:cNvPr id="93" name="object 93"/>
          <p:cNvSpPr/>
          <p:nvPr/>
        </p:nvSpPr>
        <p:spPr>
          <a:xfrm>
            <a:off x="8236527" y="1921755"/>
            <a:ext cx="119149" cy="74126"/>
          </a:xfrm>
          <a:prstGeom prst="rect">
            <a:avLst/>
          </a:prstGeom>
          <a:blipFill>
            <a:blip r:embed="rId92" cstate="print"/>
            <a:stretch>
              <a:fillRect/>
            </a:stretch>
          </a:blipFill>
        </p:spPr>
        <p:txBody>
          <a:bodyPr wrap="square" lIns="0" tIns="0" rIns="0" bIns="0" rtlCol="0">
            <a:noAutofit/>
          </a:bodyPr>
          <a:lstStyle/>
          <a:p>
            <a:endParaRPr/>
          </a:p>
        </p:txBody>
      </p:sp>
      <p:sp>
        <p:nvSpPr>
          <p:cNvPr id="94" name="object 94"/>
          <p:cNvSpPr/>
          <p:nvPr/>
        </p:nvSpPr>
        <p:spPr>
          <a:xfrm>
            <a:off x="8102138" y="1844601"/>
            <a:ext cx="243147" cy="142203"/>
          </a:xfrm>
          <a:prstGeom prst="rect">
            <a:avLst/>
          </a:prstGeom>
          <a:blipFill>
            <a:blip r:embed="rId93" cstate="print"/>
            <a:stretch>
              <a:fillRect/>
            </a:stretch>
          </a:blipFill>
        </p:spPr>
        <p:txBody>
          <a:bodyPr wrap="square" lIns="0" tIns="0" rIns="0" bIns="0" rtlCol="0">
            <a:noAutofit/>
          </a:bodyPr>
          <a:lstStyle/>
          <a:p>
            <a:endParaRPr/>
          </a:p>
        </p:txBody>
      </p:sp>
      <p:sp>
        <p:nvSpPr>
          <p:cNvPr id="95" name="object 95"/>
          <p:cNvSpPr/>
          <p:nvPr/>
        </p:nvSpPr>
        <p:spPr>
          <a:xfrm>
            <a:off x="7727374" y="1833002"/>
            <a:ext cx="103247" cy="63537"/>
          </a:xfrm>
          <a:prstGeom prst="rect">
            <a:avLst/>
          </a:prstGeom>
          <a:blipFill>
            <a:blip r:embed="rId94" cstate="print"/>
            <a:stretch>
              <a:fillRect/>
            </a:stretch>
          </a:blipFill>
        </p:spPr>
        <p:txBody>
          <a:bodyPr wrap="square" lIns="0" tIns="0" rIns="0" bIns="0" rtlCol="0">
            <a:noAutofit/>
          </a:bodyPr>
          <a:lstStyle/>
          <a:p>
            <a:endParaRPr/>
          </a:p>
        </p:txBody>
      </p:sp>
      <p:sp>
        <p:nvSpPr>
          <p:cNvPr id="96" name="object 96"/>
          <p:cNvSpPr/>
          <p:nvPr/>
        </p:nvSpPr>
        <p:spPr>
          <a:xfrm>
            <a:off x="7676113" y="1797705"/>
            <a:ext cx="181955" cy="58998"/>
          </a:xfrm>
          <a:prstGeom prst="rect">
            <a:avLst/>
          </a:prstGeom>
          <a:blipFill>
            <a:blip r:embed="rId95" cstate="print"/>
            <a:stretch>
              <a:fillRect/>
            </a:stretch>
          </a:blipFill>
        </p:spPr>
        <p:txBody>
          <a:bodyPr wrap="square" lIns="0" tIns="0" rIns="0" bIns="0" rtlCol="0">
            <a:noAutofit/>
          </a:bodyPr>
          <a:lstStyle/>
          <a:p>
            <a:endParaRPr/>
          </a:p>
        </p:txBody>
      </p:sp>
      <p:sp>
        <p:nvSpPr>
          <p:cNvPr id="97" name="object 97"/>
          <p:cNvSpPr/>
          <p:nvPr/>
        </p:nvSpPr>
        <p:spPr>
          <a:xfrm>
            <a:off x="7728757" y="1777029"/>
            <a:ext cx="299951" cy="47906"/>
          </a:xfrm>
          <a:prstGeom prst="rect">
            <a:avLst/>
          </a:prstGeom>
          <a:blipFill>
            <a:blip r:embed="rId96" cstate="print"/>
            <a:stretch>
              <a:fillRect/>
            </a:stretch>
          </a:blipFill>
        </p:spPr>
        <p:txBody>
          <a:bodyPr wrap="square" lIns="0" tIns="0" rIns="0" bIns="0" rtlCol="0">
            <a:noAutofit/>
          </a:bodyPr>
          <a:lstStyle/>
          <a:p>
            <a:endParaRPr/>
          </a:p>
        </p:txBody>
      </p:sp>
      <p:sp>
        <p:nvSpPr>
          <p:cNvPr id="98" name="object 98"/>
          <p:cNvSpPr/>
          <p:nvPr/>
        </p:nvSpPr>
        <p:spPr>
          <a:xfrm>
            <a:off x="8059372" y="1735060"/>
            <a:ext cx="266477" cy="89128"/>
          </a:xfrm>
          <a:prstGeom prst="rect">
            <a:avLst/>
          </a:prstGeom>
          <a:blipFill>
            <a:blip r:embed="rId97" cstate="print"/>
            <a:stretch>
              <a:fillRect/>
            </a:stretch>
          </a:blipFill>
        </p:spPr>
        <p:txBody>
          <a:bodyPr wrap="square" lIns="0" tIns="0" rIns="0" bIns="0" rtlCol="0">
            <a:noAutofit/>
          </a:bodyPr>
          <a:lstStyle/>
          <a:p>
            <a:endParaRPr/>
          </a:p>
        </p:txBody>
      </p:sp>
      <p:sp>
        <p:nvSpPr>
          <p:cNvPr id="99" name="object 99"/>
          <p:cNvSpPr/>
          <p:nvPr/>
        </p:nvSpPr>
        <p:spPr>
          <a:xfrm>
            <a:off x="7766857" y="1568769"/>
            <a:ext cx="372624" cy="245072"/>
          </a:xfrm>
          <a:prstGeom prst="rect">
            <a:avLst/>
          </a:prstGeom>
          <a:blipFill>
            <a:blip r:embed="rId98" cstate="print"/>
            <a:stretch>
              <a:fillRect/>
            </a:stretch>
          </a:blipFill>
        </p:spPr>
        <p:txBody>
          <a:bodyPr wrap="square" lIns="0" tIns="0" rIns="0" bIns="0" rtlCol="0">
            <a:noAutofit/>
          </a:bodyPr>
          <a:lstStyle/>
          <a:p>
            <a:endParaRPr/>
          </a:p>
        </p:txBody>
      </p:sp>
      <p:sp>
        <p:nvSpPr>
          <p:cNvPr id="100" name="object 100"/>
          <p:cNvSpPr/>
          <p:nvPr/>
        </p:nvSpPr>
        <p:spPr>
          <a:xfrm>
            <a:off x="8299567" y="1733662"/>
            <a:ext cx="124690" cy="47400"/>
          </a:xfrm>
          <a:prstGeom prst="rect">
            <a:avLst/>
          </a:prstGeom>
          <a:blipFill>
            <a:blip r:embed="rId99" cstate="print"/>
            <a:stretch>
              <a:fillRect/>
            </a:stretch>
          </a:blipFill>
        </p:spPr>
        <p:txBody>
          <a:bodyPr wrap="square" lIns="0" tIns="0" rIns="0" bIns="0" rtlCol="0">
            <a:noAutofit/>
          </a:bodyPr>
          <a:lstStyle/>
          <a:p>
            <a:endParaRPr/>
          </a:p>
        </p:txBody>
      </p:sp>
      <p:sp>
        <p:nvSpPr>
          <p:cNvPr id="101" name="object 101"/>
          <p:cNvSpPr/>
          <p:nvPr/>
        </p:nvSpPr>
        <p:spPr>
          <a:xfrm>
            <a:off x="8145782" y="1660544"/>
            <a:ext cx="241739" cy="80178"/>
          </a:xfrm>
          <a:prstGeom prst="rect">
            <a:avLst/>
          </a:prstGeom>
          <a:blipFill>
            <a:blip r:embed="rId100" cstate="print"/>
            <a:stretch>
              <a:fillRect/>
            </a:stretch>
          </a:blipFill>
        </p:spPr>
        <p:txBody>
          <a:bodyPr wrap="square" lIns="0" tIns="0" rIns="0" bIns="0" rtlCol="0">
            <a:noAutofit/>
          </a:bodyPr>
          <a:lstStyle/>
          <a:p>
            <a:endParaRPr/>
          </a:p>
        </p:txBody>
      </p:sp>
      <p:sp>
        <p:nvSpPr>
          <p:cNvPr id="102" name="object 102"/>
          <p:cNvSpPr/>
          <p:nvPr/>
        </p:nvSpPr>
        <p:spPr>
          <a:xfrm>
            <a:off x="8310649" y="1668107"/>
            <a:ext cx="138545" cy="56982"/>
          </a:xfrm>
          <a:prstGeom prst="rect">
            <a:avLst/>
          </a:prstGeom>
          <a:blipFill>
            <a:blip r:embed="rId101" cstate="print"/>
            <a:stretch>
              <a:fillRect/>
            </a:stretch>
          </a:blipFill>
        </p:spPr>
        <p:txBody>
          <a:bodyPr wrap="square" lIns="0" tIns="0" rIns="0" bIns="0" rtlCol="0">
            <a:noAutofit/>
          </a:bodyPr>
          <a:lstStyle/>
          <a:p>
            <a:endParaRPr/>
          </a:p>
        </p:txBody>
      </p:sp>
      <p:sp>
        <p:nvSpPr>
          <p:cNvPr id="103" name="object 103"/>
          <p:cNvSpPr/>
          <p:nvPr/>
        </p:nvSpPr>
        <p:spPr>
          <a:xfrm>
            <a:off x="7847906" y="1562716"/>
            <a:ext cx="53164" cy="74127"/>
          </a:xfrm>
          <a:prstGeom prst="rect">
            <a:avLst/>
          </a:prstGeom>
          <a:blipFill>
            <a:blip r:embed="rId102" cstate="print"/>
            <a:stretch>
              <a:fillRect/>
            </a:stretch>
          </a:blipFill>
        </p:spPr>
        <p:txBody>
          <a:bodyPr wrap="square" lIns="0" tIns="0" rIns="0" bIns="0" rtlCol="0">
            <a:noAutofit/>
          </a:bodyPr>
          <a:lstStyle/>
          <a:p>
            <a:endParaRPr/>
          </a:p>
        </p:txBody>
      </p:sp>
      <p:sp>
        <p:nvSpPr>
          <p:cNvPr id="104" name="object 104"/>
          <p:cNvSpPr/>
          <p:nvPr/>
        </p:nvSpPr>
        <p:spPr>
          <a:xfrm>
            <a:off x="8022476" y="1536999"/>
            <a:ext cx="205739" cy="177501"/>
          </a:xfrm>
          <a:prstGeom prst="rect">
            <a:avLst/>
          </a:prstGeom>
          <a:blipFill>
            <a:blip r:embed="rId103" cstate="print"/>
            <a:stretch>
              <a:fillRect/>
            </a:stretch>
          </a:blipFill>
        </p:spPr>
        <p:txBody>
          <a:bodyPr wrap="square" lIns="0" tIns="0" rIns="0" bIns="0" rtlCol="0">
            <a:noAutofit/>
          </a:bodyPr>
          <a:lstStyle/>
          <a:p>
            <a:endParaRPr/>
          </a:p>
        </p:txBody>
      </p:sp>
      <p:sp>
        <p:nvSpPr>
          <p:cNvPr id="105" name="object 105"/>
          <p:cNvSpPr/>
          <p:nvPr/>
        </p:nvSpPr>
        <p:spPr>
          <a:xfrm>
            <a:off x="8091746" y="1502204"/>
            <a:ext cx="126769" cy="92785"/>
          </a:xfrm>
          <a:prstGeom prst="rect">
            <a:avLst/>
          </a:prstGeom>
          <a:blipFill>
            <a:blip r:embed="rId104" cstate="print"/>
            <a:stretch>
              <a:fillRect/>
            </a:stretch>
          </a:blipFill>
        </p:spPr>
        <p:txBody>
          <a:bodyPr wrap="square" lIns="0" tIns="0" rIns="0" bIns="0" rtlCol="0">
            <a:noAutofit/>
          </a:bodyPr>
          <a:lstStyle/>
          <a:p>
            <a:endParaRPr/>
          </a:p>
        </p:txBody>
      </p:sp>
      <p:sp>
        <p:nvSpPr>
          <p:cNvPr id="112" name="TextBox 111"/>
          <p:cNvSpPr txBox="1"/>
          <p:nvPr/>
        </p:nvSpPr>
        <p:spPr>
          <a:xfrm>
            <a:off x="5436667" y="398893"/>
            <a:ext cx="3429000" cy="366365"/>
          </a:xfrm>
          <a:prstGeom prst="rect">
            <a:avLst/>
          </a:prstGeom>
          <a:noFill/>
        </p:spPr>
        <p:txBody>
          <a:bodyPr wrap="square" lIns="73262" tIns="36631" rIns="73262" bIns="36631" rtlCol="0">
            <a:spAutoFit/>
          </a:bodyPr>
          <a:lstStyle/>
          <a:p>
            <a:r>
              <a:rPr lang="fa-IR" sz="1900" dirty="0" smtClean="0">
                <a:cs typeface="B Nazanin" pitchFamily="2" charset="-78"/>
              </a:rPr>
              <a:t>آموزش ساخت آزمون های الکترونیکی</a:t>
            </a:r>
            <a:endParaRPr lang="en-US" sz="1900" dirty="0">
              <a:cs typeface="B Nazanin" pitchFamily="2" charset="-78"/>
            </a:endParaRPr>
          </a:p>
        </p:txBody>
      </p:sp>
      <p:sp>
        <p:nvSpPr>
          <p:cNvPr id="107" name="Rectangle 106"/>
          <p:cNvSpPr/>
          <p:nvPr/>
        </p:nvSpPr>
        <p:spPr>
          <a:xfrm>
            <a:off x="161232" y="1077615"/>
            <a:ext cx="7498082" cy="1384995"/>
          </a:xfrm>
          <a:prstGeom prst="rect">
            <a:avLst/>
          </a:prstGeom>
        </p:spPr>
        <p:txBody>
          <a:bodyPr wrap="square">
            <a:spAutoFit/>
          </a:bodyPr>
          <a:lstStyle/>
          <a:p>
            <a:pPr algn="r" rtl="1"/>
            <a:r>
              <a:rPr lang="fa-IR" dirty="0">
                <a:cs typeface="B Nazanin" pitchFamily="2" charset="-78"/>
              </a:rPr>
              <a:t>3ـ8ـ ﺳﺆاﻻت ﭼﻨﺪ ﮔﺰﯾﻨﻪ اى )</a:t>
            </a:r>
            <a:r>
              <a:rPr lang="en-US" dirty="0">
                <a:cs typeface="B Nazanin" pitchFamily="2" charset="-78"/>
              </a:rPr>
              <a:t>Multiple Choice( </a:t>
            </a:r>
            <a:r>
              <a:rPr lang="fa-IR" dirty="0">
                <a:cs typeface="B Nazanin" pitchFamily="2" charset="-78"/>
              </a:rPr>
              <a:t>ﺑﺎ اﺿﺎﻓﻪ ﮐﺮدن ﺳﺆاﻻت ﭼﻨﺪ ﮔﺰﯾﻨﻪ ای ، ﺳﺆاﻟﯽ ﺑﻪ ﭘﺮوژه ﺑﺎ ﺣﺪاﻗﻞ دو ﮔﺰﯾﻨﻪ اﺿﺎﻓﻪ ﻣﯽ ﺷﻮد ﮐﻪ از ﭘﺎﻟﺖ ﺗﻨﻈﯿﻤﺎت اﯾﻦ ﺳﺆال ﻣﯽ ﺗﻮان ﻋﻤﻠﯿﺎﺗﯽ ﻣﺎﻧﻨﺪ ﺗﻐﯿﯿﺮ ﻧﻮع ﺳﺆال، ﺗﻌﺪاد ﮔﺰﯾﻨﻪ ﻫﺎ، اﻣﺘﯿﺎز ﻫﺮ ﺳﺆال، ﭘﯿﻐﺎم ﻫﺎ، دﮐﻤﻪ ﻫﺎ و … را اﻧﺠﺎم داد )ﺷﮑﻞ ۲ــ   .(۸از ﻣﻬﻢ ﺗﺮﯾﻦ ﻧﻮع اﯾﻦ ﺳﺆاﻻت ﻣﯽ ﺗﻮان ﺑﻪ آزﻣﻮن ﻫﺎی چهار گزینه ای اشاره کرد. ﻫﻤﺎﻧﻄﻮرﮐﻪ در ﭘﻨﺠﺮه ﺗﻨﻈﯿﻤﺎت ﺳﺆال ﭼﻨﺪ ﮔﺰﯾﻨﻪ ای ﻣﺸﺎﻫﺪه ﻣﯽ ﮐﻨﯿﺪ ﺳﻪ ﺑﺨﺶ ﺗﻨﻈﯿﻤﺎت ﮐﻠﯽ ) ،(</a:t>
            </a:r>
            <a:r>
              <a:rPr lang="en-US" dirty="0">
                <a:cs typeface="B Nazanin" pitchFamily="2" charset="-78"/>
              </a:rPr>
              <a:t>General</a:t>
            </a:r>
            <a:r>
              <a:rPr lang="fa-IR" dirty="0">
                <a:cs typeface="B Nazanin" pitchFamily="2" charset="-78"/>
              </a:rPr>
              <a:t>ﺗﻨﻈﯿﻤﺎت اﺧﺘﯿﺎری ) (</a:t>
            </a:r>
            <a:r>
              <a:rPr lang="en-US" dirty="0">
                <a:cs typeface="B Nazanin" pitchFamily="2" charset="-78"/>
              </a:rPr>
              <a:t>Options</a:t>
            </a:r>
            <a:r>
              <a:rPr lang="fa-IR" dirty="0">
                <a:cs typeface="B Nazanin" pitchFamily="2" charset="-78"/>
              </a:rPr>
              <a:t>و ﺗﻨﻈﯿﻤﺎت رﻓﺘﺎری  (</a:t>
            </a:r>
            <a:r>
              <a:rPr lang="en-US" dirty="0">
                <a:cs typeface="B Nazanin" pitchFamily="2" charset="-78"/>
              </a:rPr>
              <a:t>Action)</a:t>
            </a:r>
            <a:r>
              <a:rPr lang="fa-IR" dirty="0">
                <a:cs typeface="B Nazanin" pitchFamily="2" charset="-78"/>
              </a:rPr>
              <a:t>وﺟﻮد دارد ﮐﻪ ﺑﺎ ﻋﻤﻠﮑﺮد ﮔﺰﯾﻨﻪ ﻫﺎی آن آﺷﻨﺎ ﺷﺪﯾﺪ)ﺷﮑﻞ ۲ــ   .(۸در اداﻣﻪ ﺑﻪ ﺑﺮرﺳﯽ ﺗﻌﺪادی از ﮔﺰﯾﻨﻪ ﻫﺎی ﻣﻬﻢ آن ﮐﻪ ﻧﯿﺎز ﺑﻪ ﺗﻮﺿﯿﺤﺎت ﮐﺎﻣﻞ ﺗﺮی دارد، ﻣﯽ ﭘﺮدازﯾﻢ: </a:t>
            </a:r>
            <a:endParaRPr lang="en-US" dirty="0">
              <a:cs typeface="B Nazanin" pitchFamily="2" charset="-78"/>
            </a:endParaRPr>
          </a:p>
        </p:txBody>
      </p:sp>
      <p:pic>
        <p:nvPicPr>
          <p:cNvPr id="7170" name="Picture 2"/>
          <p:cNvPicPr>
            <a:picLocks noChangeAspect="1" noChangeArrowheads="1"/>
          </p:cNvPicPr>
          <p:nvPr/>
        </p:nvPicPr>
        <p:blipFill>
          <a:blip r:embed="rId105" cstate="print">
            <a:extLst>
              <a:ext uri="{28A0092B-C50C-407E-A947-70E740481C1C}">
                <a14:useLocalDpi xmlns:a14="http://schemas.microsoft.com/office/drawing/2010/main" val="0"/>
              </a:ext>
            </a:extLst>
          </a:blip>
          <a:srcRect/>
          <a:stretch>
            <a:fillRect/>
          </a:stretch>
        </p:blipFill>
        <p:spPr bwMode="auto">
          <a:xfrm>
            <a:off x="990599" y="2499216"/>
            <a:ext cx="6418207" cy="236887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20932124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xit" presetSubtype="0" fill="hold" grpId="0" nodeType="clickEffect">
                                  <p:stCondLst>
                                    <p:cond delay="0"/>
                                  </p:stCondLst>
                                  <p:childTnLst>
                                    <p:animEffect transition="out" filter="fade">
                                      <p:cBhvr>
                                        <p:cTn id="6" dur="1000"/>
                                        <p:tgtEl>
                                          <p:spTgt spid="2"/>
                                        </p:tgtEl>
                                      </p:cBhvr>
                                    </p:animEffect>
                                    <p:anim calcmode="lin" valueType="num">
                                      <p:cBhvr>
                                        <p:cTn id="7" dur="1000"/>
                                        <p:tgtEl>
                                          <p:spTgt spid="2"/>
                                        </p:tgtEl>
                                        <p:attrNameLst>
                                          <p:attrName>ppt_x</p:attrName>
                                        </p:attrNameLst>
                                      </p:cBhvr>
                                      <p:tavLst>
                                        <p:tav tm="0">
                                          <p:val>
                                            <p:strVal val="ppt_x"/>
                                          </p:val>
                                        </p:tav>
                                        <p:tav tm="100000">
                                          <p:val>
                                            <p:strVal val="ppt_x"/>
                                          </p:val>
                                        </p:tav>
                                      </p:tavLst>
                                    </p:anim>
                                    <p:anim calcmode="lin" valueType="num">
                                      <p:cBhvr>
                                        <p:cTn id="8" dur="1000"/>
                                        <p:tgtEl>
                                          <p:spTgt spid="2"/>
                                        </p:tgtEl>
                                        <p:attrNameLst>
                                          <p:attrName>ppt_y</p:attrName>
                                        </p:attrNameLst>
                                      </p:cBhvr>
                                      <p:tavLst>
                                        <p:tav tm="0">
                                          <p:val>
                                            <p:strVal val="ppt_y"/>
                                          </p:val>
                                        </p:tav>
                                        <p:tav tm="100000">
                                          <p:val>
                                            <p:strVal val="ppt_y+.1"/>
                                          </p:val>
                                        </p:tav>
                                      </p:tavLst>
                                    </p:anim>
                                    <p:set>
                                      <p:cBhvr>
                                        <p:cTn id="9" dur="1" fill="hold">
                                          <p:stCondLst>
                                            <p:cond delay="999"/>
                                          </p:stCondLst>
                                        </p:cTn>
                                        <p:tgtEl>
                                          <p:spTgt spid="2"/>
                                        </p:tgtEl>
                                        <p:attrNameLst>
                                          <p:attrName>style.visibility</p:attrName>
                                        </p:attrNameLst>
                                      </p:cBhvr>
                                      <p:to>
                                        <p:strVal val="hidden"/>
                                      </p:to>
                                    </p:set>
                                  </p:childTnLst>
                                </p:cTn>
                              </p:par>
                              <p:par>
                                <p:cTn id="10" presetID="42" presetClass="exit" presetSubtype="0" fill="hold" grpId="0" nodeType="withEffect">
                                  <p:stCondLst>
                                    <p:cond delay="0"/>
                                  </p:stCondLst>
                                  <p:childTnLst>
                                    <p:animEffect transition="out" filter="fade">
                                      <p:cBhvr>
                                        <p:cTn id="11" dur="1000"/>
                                        <p:tgtEl>
                                          <p:spTgt spid="3"/>
                                        </p:tgtEl>
                                      </p:cBhvr>
                                    </p:animEffect>
                                    <p:anim calcmode="lin" valueType="num">
                                      <p:cBhvr>
                                        <p:cTn id="12" dur="1000"/>
                                        <p:tgtEl>
                                          <p:spTgt spid="3"/>
                                        </p:tgtEl>
                                        <p:attrNameLst>
                                          <p:attrName>ppt_x</p:attrName>
                                        </p:attrNameLst>
                                      </p:cBhvr>
                                      <p:tavLst>
                                        <p:tav tm="0">
                                          <p:val>
                                            <p:strVal val="ppt_x"/>
                                          </p:val>
                                        </p:tav>
                                        <p:tav tm="100000">
                                          <p:val>
                                            <p:strVal val="ppt_x"/>
                                          </p:val>
                                        </p:tav>
                                      </p:tavLst>
                                    </p:anim>
                                    <p:anim calcmode="lin" valueType="num">
                                      <p:cBhvr>
                                        <p:cTn id="13" dur="1000"/>
                                        <p:tgtEl>
                                          <p:spTgt spid="3"/>
                                        </p:tgtEl>
                                        <p:attrNameLst>
                                          <p:attrName>ppt_y</p:attrName>
                                        </p:attrNameLst>
                                      </p:cBhvr>
                                      <p:tavLst>
                                        <p:tav tm="0">
                                          <p:val>
                                            <p:strVal val="ppt_y"/>
                                          </p:val>
                                        </p:tav>
                                        <p:tav tm="100000">
                                          <p:val>
                                            <p:strVal val="ppt_y+.1"/>
                                          </p:val>
                                        </p:tav>
                                      </p:tavLst>
                                    </p:anim>
                                    <p:set>
                                      <p:cBhvr>
                                        <p:cTn id="14" dur="1" fill="hold">
                                          <p:stCondLst>
                                            <p:cond delay="999"/>
                                          </p:stCondLst>
                                        </p:cTn>
                                        <p:tgtEl>
                                          <p:spTgt spid="3"/>
                                        </p:tgtEl>
                                        <p:attrNameLst>
                                          <p:attrName>style.visibility</p:attrName>
                                        </p:attrNameLst>
                                      </p:cBhvr>
                                      <p:to>
                                        <p:strVal val="hidden"/>
                                      </p:to>
                                    </p:set>
                                  </p:childTnLst>
                                </p:cTn>
                              </p:par>
                              <p:par>
                                <p:cTn id="15" presetID="42" presetClass="exit" presetSubtype="0" fill="hold" grpId="0" nodeType="withEffect">
                                  <p:stCondLst>
                                    <p:cond delay="0"/>
                                  </p:stCondLst>
                                  <p:childTnLst>
                                    <p:animEffect transition="out" filter="fade">
                                      <p:cBhvr>
                                        <p:cTn id="16" dur="1000"/>
                                        <p:tgtEl>
                                          <p:spTgt spid="4"/>
                                        </p:tgtEl>
                                      </p:cBhvr>
                                    </p:animEffect>
                                    <p:anim calcmode="lin" valueType="num">
                                      <p:cBhvr>
                                        <p:cTn id="17" dur="1000"/>
                                        <p:tgtEl>
                                          <p:spTgt spid="4"/>
                                        </p:tgtEl>
                                        <p:attrNameLst>
                                          <p:attrName>ppt_x</p:attrName>
                                        </p:attrNameLst>
                                      </p:cBhvr>
                                      <p:tavLst>
                                        <p:tav tm="0">
                                          <p:val>
                                            <p:strVal val="ppt_x"/>
                                          </p:val>
                                        </p:tav>
                                        <p:tav tm="100000">
                                          <p:val>
                                            <p:strVal val="ppt_x"/>
                                          </p:val>
                                        </p:tav>
                                      </p:tavLst>
                                    </p:anim>
                                    <p:anim calcmode="lin" valueType="num">
                                      <p:cBhvr>
                                        <p:cTn id="18" dur="1000"/>
                                        <p:tgtEl>
                                          <p:spTgt spid="4"/>
                                        </p:tgtEl>
                                        <p:attrNameLst>
                                          <p:attrName>ppt_y</p:attrName>
                                        </p:attrNameLst>
                                      </p:cBhvr>
                                      <p:tavLst>
                                        <p:tav tm="0">
                                          <p:val>
                                            <p:strVal val="ppt_y"/>
                                          </p:val>
                                        </p:tav>
                                        <p:tav tm="100000">
                                          <p:val>
                                            <p:strVal val="ppt_y+.1"/>
                                          </p:val>
                                        </p:tav>
                                      </p:tavLst>
                                    </p:anim>
                                    <p:set>
                                      <p:cBhvr>
                                        <p:cTn id="19" dur="1" fill="hold">
                                          <p:stCondLst>
                                            <p:cond delay="999"/>
                                          </p:stCondLst>
                                        </p:cTn>
                                        <p:tgtEl>
                                          <p:spTgt spid="4"/>
                                        </p:tgtEl>
                                        <p:attrNameLst>
                                          <p:attrName>style.visibility</p:attrName>
                                        </p:attrNameLst>
                                      </p:cBhvr>
                                      <p:to>
                                        <p:strVal val="hidden"/>
                                      </p:to>
                                    </p:set>
                                  </p:childTnLst>
                                </p:cTn>
                              </p:par>
                              <p:par>
                                <p:cTn id="20" presetID="42" presetClass="exit" presetSubtype="0" fill="hold" grpId="0" nodeType="withEffect">
                                  <p:stCondLst>
                                    <p:cond delay="0"/>
                                  </p:stCondLst>
                                  <p:childTnLst>
                                    <p:animEffect transition="out" filter="fade">
                                      <p:cBhvr>
                                        <p:cTn id="21" dur="1000"/>
                                        <p:tgtEl>
                                          <p:spTgt spid="5"/>
                                        </p:tgtEl>
                                      </p:cBhvr>
                                    </p:animEffect>
                                    <p:anim calcmode="lin" valueType="num">
                                      <p:cBhvr>
                                        <p:cTn id="22" dur="1000"/>
                                        <p:tgtEl>
                                          <p:spTgt spid="5"/>
                                        </p:tgtEl>
                                        <p:attrNameLst>
                                          <p:attrName>ppt_x</p:attrName>
                                        </p:attrNameLst>
                                      </p:cBhvr>
                                      <p:tavLst>
                                        <p:tav tm="0">
                                          <p:val>
                                            <p:strVal val="ppt_x"/>
                                          </p:val>
                                        </p:tav>
                                        <p:tav tm="100000">
                                          <p:val>
                                            <p:strVal val="ppt_x"/>
                                          </p:val>
                                        </p:tav>
                                      </p:tavLst>
                                    </p:anim>
                                    <p:anim calcmode="lin" valueType="num">
                                      <p:cBhvr>
                                        <p:cTn id="23" dur="1000"/>
                                        <p:tgtEl>
                                          <p:spTgt spid="5"/>
                                        </p:tgtEl>
                                        <p:attrNameLst>
                                          <p:attrName>ppt_y</p:attrName>
                                        </p:attrNameLst>
                                      </p:cBhvr>
                                      <p:tavLst>
                                        <p:tav tm="0">
                                          <p:val>
                                            <p:strVal val="ppt_y"/>
                                          </p:val>
                                        </p:tav>
                                        <p:tav tm="100000">
                                          <p:val>
                                            <p:strVal val="ppt_y+.1"/>
                                          </p:val>
                                        </p:tav>
                                      </p:tavLst>
                                    </p:anim>
                                    <p:set>
                                      <p:cBhvr>
                                        <p:cTn id="24" dur="1" fill="hold">
                                          <p:stCondLst>
                                            <p:cond delay="999"/>
                                          </p:stCondLst>
                                        </p:cTn>
                                        <p:tgtEl>
                                          <p:spTgt spid="5"/>
                                        </p:tgtEl>
                                        <p:attrNameLst>
                                          <p:attrName>style.visibility</p:attrName>
                                        </p:attrNameLst>
                                      </p:cBhvr>
                                      <p:to>
                                        <p:strVal val="hidden"/>
                                      </p:to>
                                    </p:set>
                                  </p:childTnLst>
                                </p:cTn>
                              </p:par>
                              <p:par>
                                <p:cTn id="25" presetID="42" presetClass="exit" presetSubtype="0" fill="hold" grpId="0" nodeType="withEffect">
                                  <p:stCondLst>
                                    <p:cond delay="0"/>
                                  </p:stCondLst>
                                  <p:childTnLst>
                                    <p:animEffect transition="out" filter="fade">
                                      <p:cBhvr>
                                        <p:cTn id="26" dur="1000"/>
                                        <p:tgtEl>
                                          <p:spTgt spid="6"/>
                                        </p:tgtEl>
                                      </p:cBhvr>
                                    </p:animEffect>
                                    <p:anim calcmode="lin" valueType="num">
                                      <p:cBhvr>
                                        <p:cTn id="27" dur="1000"/>
                                        <p:tgtEl>
                                          <p:spTgt spid="6"/>
                                        </p:tgtEl>
                                        <p:attrNameLst>
                                          <p:attrName>ppt_x</p:attrName>
                                        </p:attrNameLst>
                                      </p:cBhvr>
                                      <p:tavLst>
                                        <p:tav tm="0">
                                          <p:val>
                                            <p:strVal val="ppt_x"/>
                                          </p:val>
                                        </p:tav>
                                        <p:tav tm="100000">
                                          <p:val>
                                            <p:strVal val="ppt_x"/>
                                          </p:val>
                                        </p:tav>
                                      </p:tavLst>
                                    </p:anim>
                                    <p:anim calcmode="lin" valueType="num">
                                      <p:cBhvr>
                                        <p:cTn id="28" dur="1000"/>
                                        <p:tgtEl>
                                          <p:spTgt spid="6"/>
                                        </p:tgtEl>
                                        <p:attrNameLst>
                                          <p:attrName>ppt_y</p:attrName>
                                        </p:attrNameLst>
                                      </p:cBhvr>
                                      <p:tavLst>
                                        <p:tav tm="0">
                                          <p:val>
                                            <p:strVal val="ppt_y"/>
                                          </p:val>
                                        </p:tav>
                                        <p:tav tm="100000">
                                          <p:val>
                                            <p:strVal val="ppt_y+.1"/>
                                          </p:val>
                                        </p:tav>
                                      </p:tavLst>
                                    </p:anim>
                                    <p:set>
                                      <p:cBhvr>
                                        <p:cTn id="29" dur="1" fill="hold">
                                          <p:stCondLst>
                                            <p:cond delay="999"/>
                                          </p:stCondLst>
                                        </p:cTn>
                                        <p:tgtEl>
                                          <p:spTgt spid="6"/>
                                        </p:tgtEl>
                                        <p:attrNameLst>
                                          <p:attrName>style.visibility</p:attrName>
                                        </p:attrNameLst>
                                      </p:cBhvr>
                                      <p:to>
                                        <p:strVal val="hidden"/>
                                      </p:to>
                                    </p:set>
                                  </p:childTnLst>
                                </p:cTn>
                              </p:par>
                              <p:par>
                                <p:cTn id="30" presetID="42" presetClass="exit" presetSubtype="0" fill="hold" grpId="0" nodeType="withEffect">
                                  <p:stCondLst>
                                    <p:cond delay="0"/>
                                  </p:stCondLst>
                                  <p:childTnLst>
                                    <p:animEffect transition="out" filter="fade">
                                      <p:cBhvr>
                                        <p:cTn id="31" dur="1000"/>
                                        <p:tgtEl>
                                          <p:spTgt spid="7"/>
                                        </p:tgtEl>
                                      </p:cBhvr>
                                    </p:animEffect>
                                    <p:anim calcmode="lin" valueType="num">
                                      <p:cBhvr>
                                        <p:cTn id="32" dur="1000"/>
                                        <p:tgtEl>
                                          <p:spTgt spid="7"/>
                                        </p:tgtEl>
                                        <p:attrNameLst>
                                          <p:attrName>ppt_x</p:attrName>
                                        </p:attrNameLst>
                                      </p:cBhvr>
                                      <p:tavLst>
                                        <p:tav tm="0">
                                          <p:val>
                                            <p:strVal val="ppt_x"/>
                                          </p:val>
                                        </p:tav>
                                        <p:tav tm="100000">
                                          <p:val>
                                            <p:strVal val="ppt_x"/>
                                          </p:val>
                                        </p:tav>
                                      </p:tavLst>
                                    </p:anim>
                                    <p:anim calcmode="lin" valueType="num">
                                      <p:cBhvr>
                                        <p:cTn id="33" dur="1000"/>
                                        <p:tgtEl>
                                          <p:spTgt spid="7"/>
                                        </p:tgtEl>
                                        <p:attrNameLst>
                                          <p:attrName>ppt_y</p:attrName>
                                        </p:attrNameLst>
                                      </p:cBhvr>
                                      <p:tavLst>
                                        <p:tav tm="0">
                                          <p:val>
                                            <p:strVal val="ppt_y"/>
                                          </p:val>
                                        </p:tav>
                                        <p:tav tm="100000">
                                          <p:val>
                                            <p:strVal val="ppt_y+.1"/>
                                          </p:val>
                                        </p:tav>
                                      </p:tavLst>
                                    </p:anim>
                                    <p:set>
                                      <p:cBhvr>
                                        <p:cTn id="34" dur="1" fill="hold">
                                          <p:stCondLst>
                                            <p:cond delay="999"/>
                                          </p:stCondLst>
                                        </p:cTn>
                                        <p:tgtEl>
                                          <p:spTgt spid="7"/>
                                        </p:tgtEl>
                                        <p:attrNameLst>
                                          <p:attrName>style.visibility</p:attrName>
                                        </p:attrNameLst>
                                      </p:cBhvr>
                                      <p:to>
                                        <p:strVal val="hidden"/>
                                      </p:to>
                                    </p:set>
                                  </p:childTnLst>
                                </p:cTn>
                              </p:par>
                              <p:par>
                                <p:cTn id="35" presetID="42" presetClass="exit" presetSubtype="0" fill="hold" grpId="0" nodeType="withEffect">
                                  <p:stCondLst>
                                    <p:cond delay="0"/>
                                  </p:stCondLst>
                                  <p:childTnLst>
                                    <p:animEffect transition="out" filter="fade">
                                      <p:cBhvr>
                                        <p:cTn id="36" dur="1000"/>
                                        <p:tgtEl>
                                          <p:spTgt spid="8"/>
                                        </p:tgtEl>
                                      </p:cBhvr>
                                    </p:animEffect>
                                    <p:anim calcmode="lin" valueType="num">
                                      <p:cBhvr>
                                        <p:cTn id="37" dur="1000"/>
                                        <p:tgtEl>
                                          <p:spTgt spid="8"/>
                                        </p:tgtEl>
                                        <p:attrNameLst>
                                          <p:attrName>ppt_x</p:attrName>
                                        </p:attrNameLst>
                                      </p:cBhvr>
                                      <p:tavLst>
                                        <p:tav tm="0">
                                          <p:val>
                                            <p:strVal val="ppt_x"/>
                                          </p:val>
                                        </p:tav>
                                        <p:tav tm="100000">
                                          <p:val>
                                            <p:strVal val="ppt_x"/>
                                          </p:val>
                                        </p:tav>
                                      </p:tavLst>
                                    </p:anim>
                                    <p:anim calcmode="lin" valueType="num">
                                      <p:cBhvr>
                                        <p:cTn id="38" dur="1000"/>
                                        <p:tgtEl>
                                          <p:spTgt spid="8"/>
                                        </p:tgtEl>
                                        <p:attrNameLst>
                                          <p:attrName>ppt_y</p:attrName>
                                        </p:attrNameLst>
                                      </p:cBhvr>
                                      <p:tavLst>
                                        <p:tav tm="0">
                                          <p:val>
                                            <p:strVal val="ppt_y"/>
                                          </p:val>
                                        </p:tav>
                                        <p:tav tm="100000">
                                          <p:val>
                                            <p:strVal val="ppt_y+.1"/>
                                          </p:val>
                                        </p:tav>
                                      </p:tavLst>
                                    </p:anim>
                                    <p:set>
                                      <p:cBhvr>
                                        <p:cTn id="39" dur="1" fill="hold">
                                          <p:stCondLst>
                                            <p:cond delay="999"/>
                                          </p:stCondLst>
                                        </p:cTn>
                                        <p:tgtEl>
                                          <p:spTgt spid="8"/>
                                        </p:tgtEl>
                                        <p:attrNameLst>
                                          <p:attrName>style.visibility</p:attrName>
                                        </p:attrNameLst>
                                      </p:cBhvr>
                                      <p:to>
                                        <p:strVal val="hidden"/>
                                      </p:to>
                                    </p:set>
                                  </p:childTnLst>
                                </p:cTn>
                              </p:par>
                              <p:par>
                                <p:cTn id="40" presetID="42" presetClass="exit" presetSubtype="0" fill="hold" grpId="0" nodeType="withEffect">
                                  <p:stCondLst>
                                    <p:cond delay="0"/>
                                  </p:stCondLst>
                                  <p:childTnLst>
                                    <p:animEffect transition="out" filter="fade">
                                      <p:cBhvr>
                                        <p:cTn id="41" dur="1000"/>
                                        <p:tgtEl>
                                          <p:spTgt spid="9"/>
                                        </p:tgtEl>
                                      </p:cBhvr>
                                    </p:animEffect>
                                    <p:anim calcmode="lin" valueType="num">
                                      <p:cBhvr>
                                        <p:cTn id="42" dur="1000"/>
                                        <p:tgtEl>
                                          <p:spTgt spid="9"/>
                                        </p:tgtEl>
                                        <p:attrNameLst>
                                          <p:attrName>ppt_x</p:attrName>
                                        </p:attrNameLst>
                                      </p:cBhvr>
                                      <p:tavLst>
                                        <p:tav tm="0">
                                          <p:val>
                                            <p:strVal val="ppt_x"/>
                                          </p:val>
                                        </p:tav>
                                        <p:tav tm="100000">
                                          <p:val>
                                            <p:strVal val="ppt_x"/>
                                          </p:val>
                                        </p:tav>
                                      </p:tavLst>
                                    </p:anim>
                                    <p:anim calcmode="lin" valueType="num">
                                      <p:cBhvr>
                                        <p:cTn id="43" dur="1000"/>
                                        <p:tgtEl>
                                          <p:spTgt spid="9"/>
                                        </p:tgtEl>
                                        <p:attrNameLst>
                                          <p:attrName>ppt_y</p:attrName>
                                        </p:attrNameLst>
                                      </p:cBhvr>
                                      <p:tavLst>
                                        <p:tav tm="0">
                                          <p:val>
                                            <p:strVal val="ppt_y"/>
                                          </p:val>
                                        </p:tav>
                                        <p:tav tm="100000">
                                          <p:val>
                                            <p:strVal val="ppt_y+.1"/>
                                          </p:val>
                                        </p:tav>
                                      </p:tavLst>
                                    </p:anim>
                                    <p:set>
                                      <p:cBhvr>
                                        <p:cTn id="44" dur="1" fill="hold">
                                          <p:stCondLst>
                                            <p:cond delay="999"/>
                                          </p:stCondLst>
                                        </p:cTn>
                                        <p:tgtEl>
                                          <p:spTgt spid="9"/>
                                        </p:tgtEl>
                                        <p:attrNameLst>
                                          <p:attrName>style.visibility</p:attrName>
                                        </p:attrNameLst>
                                      </p:cBhvr>
                                      <p:to>
                                        <p:strVal val="hidden"/>
                                      </p:to>
                                    </p:set>
                                  </p:childTnLst>
                                </p:cTn>
                              </p:par>
                              <p:par>
                                <p:cTn id="45" presetID="42" presetClass="exit" presetSubtype="0" fill="hold" grpId="0" nodeType="withEffect">
                                  <p:stCondLst>
                                    <p:cond delay="0"/>
                                  </p:stCondLst>
                                  <p:childTnLst>
                                    <p:animEffect transition="out" filter="fade">
                                      <p:cBhvr>
                                        <p:cTn id="46" dur="1000"/>
                                        <p:tgtEl>
                                          <p:spTgt spid="10"/>
                                        </p:tgtEl>
                                      </p:cBhvr>
                                    </p:animEffect>
                                    <p:anim calcmode="lin" valueType="num">
                                      <p:cBhvr>
                                        <p:cTn id="47" dur="1000"/>
                                        <p:tgtEl>
                                          <p:spTgt spid="10"/>
                                        </p:tgtEl>
                                        <p:attrNameLst>
                                          <p:attrName>ppt_x</p:attrName>
                                        </p:attrNameLst>
                                      </p:cBhvr>
                                      <p:tavLst>
                                        <p:tav tm="0">
                                          <p:val>
                                            <p:strVal val="ppt_x"/>
                                          </p:val>
                                        </p:tav>
                                        <p:tav tm="100000">
                                          <p:val>
                                            <p:strVal val="ppt_x"/>
                                          </p:val>
                                        </p:tav>
                                      </p:tavLst>
                                    </p:anim>
                                    <p:anim calcmode="lin" valueType="num">
                                      <p:cBhvr>
                                        <p:cTn id="48" dur="1000"/>
                                        <p:tgtEl>
                                          <p:spTgt spid="10"/>
                                        </p:tgtEl>
                                        <p:attrNameLst>
                                          <p:attrName>ppt_y</p:attrName>
                                        </p:attrNameLst>
                                      </p:cBhvr>
                                      <p:tavLst>
                                        <p:tav tm="0">
                                          <p:val>
                                            <p:strVal val="ppt_y"/>
                                          </p:val>
                                        </p:tav>
                                        <p:tav tm="100000">
                                          <p:val>
                                            <p:strVal val="ppt_y+.1"/>
                                          </p:val>
                                        </p:tav>
                                      </p:tavLst>
                                    </p:anim>
                                    <p:set>
                                      <p:cBhvr>
                                        <p:cTn id="49" dur="1" fill="hold">
                                          <p:stCondLst>
                                            <p:cond delay="999"/>
                                          </p:stCondLst>
                                        </p:cTn>
                                        <p:tgtEl>
                                          <p:spTgt spid="10"/>
                                        </p:tgtEl>
                                        <p:attrNameLst>
                                          <p:attrName>style.visibility</p:attrName>
                                        </p:attrNameLst>
                                      </p:cBhvr>
                                      <p:to>
                                        <p:strVal val="hidden"/>
                                      </p:to>
                                    </p:set>
                                  </p:childTnLst>
                                </p:cTn>
                              </p:par>
                              <p:par>
                                <p:cTn id="50" presetID="42" presetClass="exit" presetSubtype="0" fill="hold" grpId="0" nodeType="withEffect">
                                  <p:stCondLst>
                                    <p:cond delay="0"/>
                                  </p:stCondLst>
                                  <p:childTnLst>
                                    <p:animEffect transition="out" filter="fade">
                                      <p:cBhvr>
                                        <p:cTn id="51" dur="1000"/>
                                        <p:tgtEl>
                                          <p:spTgt spid="11"/>
                                        </p:tgtEl>
                                      </p:cBhvr>
                                    </p:animEffect>
                                    <p:anim calcmode="lin" valueType="num">
                                      <p:cBhvr>
                                        <p:cTn id="52" dur="1000"/>
                                        <p:tgtEl>
                                          <p:spTgt spid="11"/>
                                        </p:tgtEl>
                                        <p:attrNameLst>
                                          <p:attrName>ppt_x</p:attrName>
                                        </p:attrNameLst>
                                      </p:cBhvr>
                                      <p:tavLst>
                                        <p:tav tm="0">
                                          <p:val>
                                            <p:strVal val="ppt_x"/>
                                          </p:val>
                                        </p:tav>
                                        <p:tav tm="100000">
                                          <p:val>
                                            <p:strVal val="ppt_x"/>
                                          </p:val>
                                        </p:tav>
                                      </p:tavLst>
                                    </p:anim>
                                    <p:anim calcmode="lin" valueType="num">
                                      <p:cBhvr>
                                        <p:cTn id="53" dur="1000"/>
                                        <p:tgtEl>
                                          <p:spTgt spid="11"/>
                                        </p:tgtEl>
                                        <p:attrNameLst>
                                          <p:attrName>ppt_y</p:attrName>
                                        </p:attrNameLst>
                                      </p:cBhvr>
                                      <p:tavLst>
                                        <p:tav tm="0">
                                          <p:val>
                                            <p:strVal val="ppt_y"/>
                                          </p:val>
                                        </p:tav>
                                        <p:tav tm="100000">
                                          <p:val>
                                            <p:strVal val="ppt_y+.1"/>
                                          </p:val>
                                        </p:tav>
                                      </p:tavLst>
                                    </p:anim>
                                    <p:set>
                                      <p:cBhvr>
                                        <p:cTn id="54" dur="1" fill="hold">
                                          <p:stCondLst>
                                            <p:cond delay="999"/>
                                          </p:stCondLst>
                                        </p:cTn>
                                        <p:tgtEl>
                                          <p:spTgt spid="11"/>
                                        </p:tgtEl>
                                        <p:attrNameLst>
                                          <p:attrName>style.visibility</p:attrName>
                                        </p:attrNameLst>
                                      </p:cBhvr>
                                      <p:to>
                                        <p:strVal val="hidden"/>
                                      </p:to>
                                    </p:set>
                                  </p:childTnLst>
                                </p:cTn>
                              </p:par>
                              <p:par>
                                <p:cTn id="55" presetID="42" presetClass="exit" presetSubtype="0" fill="hold" grpId="0" nodeType="withEffect">
                                  <p:stCondLst>
                                    <p:cond delay="0"/>
                                  </p:stCondLst>
                                  <p:childTnLst>
                                    <p:animEffect transition="out" filter="fade">
                                      <p:cBhvr>
                                        <p:cTn id="56" dur="1000"/>
                                        <p:tgtEl>
                                          <p:spTgt spid="12"/>
                                        </p:tgtEl>
                                      </p:cBhvr>
                                    </p:animEffect>
                                    <p:anim calcmode="lin" valueType="num">
                                      <p:cBhvr>
                                        <p:cTn id="57" dur="1000"/>
                                        <p:tgtEl>
                                          <p:spTgt spid="12"/>
                                        </p:tgtEl>
                                        <p:attrNameLst>
                                          <p:attrName>ppt_x</p:attrName>
                                        </p:attrNameLst>
                                      </p:cBhvr>
                                      <p:tavLst>
                                        <p:tav tm="0">
                                          <p:val>
                                            <p:strVal val="ppt_x"/>
                                          </p:val>
                                        </p:tav>
                                        <p:tav tm="100000">
                                          <p:val>
                                            <p:strVal val="ppt_x"/>
                                          </p:val>
                                        </p:tav>
                                      </p:tavLst>
                                    </p:anim>
                                    <p:anim calcmode="lin" valueType="num">
                                      <p:cBhvr>
                                        <p:cTn id="58" dur="1000"/>
                                        <p:tgtEl>
                                          <p:spTgt spid="12"/>
                                        </p:tgtEl>
                                        <p:attrNameLst>
                                          <p:attrName>ppt_y</p:attrName>
                                        </p:attrNameLst>
                                      </p:cBhvr>
                                      <p:tavLst>
                                        <p:tav tm="0">
                                          <p:val>
                                            <p:strVal val="ppt_y"/>
                                          </p:val>
                                        </p:tav>
                                        <p:tav tm="100000">
                                          <p:val>
                                            <p:strVal val="ppt_y+.1"/>
                                          </p:val>
                                        </p:tav>
                                      </p:tavLst>
                                    </p:anim>
                                    <p:set>
                                      <p:cBhvr>
                                        <p:cTn id="59" dur="1" fill="hold">
                                          <p:stCondLst>
                                            <p:cond delay="999"/>
                                          </p:stCondLst>
                                        </p:cTn>
                                        <p:tgtEl>
                                          <p:spTgt spid="12"/>
                                        </p:tgtEl>
                                        <p:attrNameLst>
                                          <p:attrName>style.visibility</p:attrName>
                                        </p:attrNameLst>
                                      </p:cBhvr>
                                      <p:to>
                                        <p:strVal val="hidden"/>
                                      </p:to>
                                    </p:set>
                                  </p:childTnLst>
                                </p:cTn>
                              </p:par>
                              <p:par>
                                <p:cTn id="60" presetID="42" presetClass="exit" presetSubtype="0" fill="hold" grpId="0" nodeType="withEffect">
                                  <p:stCondLst>
                                    <p:cond delay="0"/>
                                  </p:stCondLst>
                                  <p:childTnLst>
                                    <p:animEffect transition="out" filter="fade">
                                      <p:cBhvr>
                                        <p:cTn id="61" dur="1000"/>
                                        <p:tgtEl>
                                          <p:spTgt spid="13"/>
                                        </p:tgtEl>
                                      </p:cBhvr>
                                    </p:animEffect>
                                    <p:anim calcmode="lin" valueType="num">
                                      <p:cBhvr>
                                        <p:cTn id="62" dur="1000"/>
                                        <p:tgtEl>
                                          <p:spTgt spid="13"/>
                                        </p:tgtEl>
                                        <p:attrNameLst>
                                          <p:attrName>ppt_x</p:attrName>
                                        </p:attrNameLst>
                                      </p:cBhvr>
                                      <p:tavLst>
                                        <p:tav tm="0">
                                          <p:val>
                                            <p:strVal val="ppt_x"/>
                                          </p:val>
                                        </p:tav>
                                        <p:tav tm="100000">
                                          <p:val>
                                            <p:strVal val="ppt_x"/>
                                          </p:val>
                                        </p:tav>
                                      </p:tavLst>
                                    </p:anim>
                                    <p:anim calcmode="lin" valueType="num">
                                      <p:cBhvr>
                                        <p:cTn id="63" dur="1000"/>
                                        <p:tgtEl>
                                          <p:spTgt spid="13"/>
                                        </p:tgtEl>
                                        <p:attrNameLst>
                                          <p:attrName>ppt_y</p:attrName>
                                        </p:attrNameLst>
                                      </p:cBhvr>
                                      <p:tavLst>
                                        <p:tav tm="0">
                                          <p:val>
                                            <p:strVal val="ppt_y"/>
                                          </p:val>
                                        </p:tav>
                                        <p:tav tm="100000">
                                          <p:val>
                                            <p:strVal val="ppt_y+.1"/>
                                          </p:val>
                                        </p:tav>
                                      </p:tavLst>
                                    </p:anim>
                                    <p:set>
                                      <p:cBhvr>
                                        <p:cTn id="64" dur="1" fill="hold">
                                          <p:stCondLst>
                                            <p:cond delay="999"/>
                                          </p:stCondLst>
                                        </p:cTn>
                                        <p:tgtEl>
                                          <p:spTgt spid="13"/>
                                        </p:tgtEl>
                                        <p:attrNameLst>
                                          <p:attrName>style.visibility</p:attrName>
                                        </p:attrNameLst>
                                      </p:cBhvr>
                                      <p:to>
                                        <p:strVal val="hidden"/>
                                      </p:to>
                                    </p:set>
                                  </p:childTnLst>
                                </p:cTn>
                              </p:par>
                              <p:par>
                                <p:cTn id="65" presetID="42" presetClass="exit" presetSubtype="0" fill="hold" grpId="0" nodeType="withEffect">
                                  <p:stCondLst>
                                    <p:cond delay="0"/>
                                  </p:stCondLst>
                                  <p:childTnLst>
                                    <p:animEffect transition="out" filter="fade">
                                      <p:cBhvr>
                                        <p:cTn id="66" dur="1000"/>
                                        <p:tgtEl>
                                          <p:spTgt spid="14"/>
                                        </p:tgtEl>
                                      </p:cBhvr>
                                    </p:animEffect>
                                    <p:anim calcmode="lin" valueType="num">
                                      <p:cBhvr>
                                        <p:cTn id="67" dur="1000"/>
                                        <p:tgtEl>
                                          <p:spTgt spid="14"/>
                                        </p:tgtEl>
                                        <p:attrNameLst>
                                          <p:attrName>ppt_x</p:attrName>
                                        </p:attrNameLst>
                                      </p:cBhvr>
                                      <p:tavLst>
                                        <p:tav tm="0">
                                          <p:val>
                                            <p:strVal val="ppt_x"/>
                                          </p:val>
                                        </p:tav>
                                        <p:tav tm="100000">
                                          <p:val>
                                            <p:strVal val="ppt_x"/>
                                          </p:val>
                                        </p:tav>
                                      </p:tavLst>
                                    </p:anim>
                                    <p:anim calcmode="lin" valueType="num">
                                      <p:cBhvr>
                                        <p:cTn id="68" dur="1000"/>
                                        <p:tgtEl>
                                          <p:spTgt spid="14"/>
                                        </p:tgtEl>
                                        <p:attrNameLst>
                                          <p:attrName>ppt_y</p:attrName>
                                        </p:attrNameLst>
                                      </p:cBhvr>
                                      <p:tavLst>
                                        <p:tav tm="0">
                                          <p:val>
                                            <p:strVal val="ppt_y"/>
                                          </p:val>
                                        </p:tav>
                                        <p:tav tm="100000">
                                          <p:val>
                                            <p:strVal val="ppt_y+.1"/>
                                          </p:val>
                                        </p:tav>
                                      </p:tavLst>
                                    </p:anim>
                                    <p:set>
                                      <p:cBhvr>
                                        <p:cTn id="69" dur="1" fill="hold">
                                          <p:stCondLst>
                                            <p:cond delay="999"/>
                                          </p:stCondLst>
                                        </p:cTn>
                                        <p:tgtEl>
                                          <p:spTgt spid="14"/>
                                        </p:tgtEl>
                                        <p:attrNameLst>
                                          <p:attrName>style.visibility</p:attrName>
                                        </p:attrNameLst>
                                      </p:cBhvr>
                                      <p:to>
                                        <p:strVal val="hidden"/>
                                      </p:to>
                                    </p:set>
                                  </p:childTnLst>
                                </p:cTn>
                              </p:par>
                              <p:par>
                                <p:cTn id="70" presetID="42" presetClass="exit" presetSubtype="0" fill="hold" grpId="0" nodeType="withEffect">
                                  <p:stCondLst>
                                    <p:cond delay="0"/>
                                  </p:stCondLst>
                                  <p:childTnLst>
                                    <p:animEffect transition="out" filter="fade">
                                      <p:cBhvr>
                                        <p:cTn id="71" dur="1000"/>
                                        <p:tgtEl>
                                          <p:spTgt spid="15"/>
                                        </p:tgtEl>
                                      </p:cBhvr>
                                    </p:animEffect>
                                    <p:anim calcmode="lin" valueType="num">
                                      <p:cBhvr>
                                        <p:cTn id="72" dur="1000"/>
                                        <p:tgtEl>
                                          <p:spTgt spid="15"/>
                                        </p:tgtEl>
                                        <p:attrNameLst>
                                          <p:attrName>ppt_x</p:attrName>
                                        </p:attrNameLst>
                                      </p:cBhvr>
                                      <p:tavLst>
                                        <p:tav tm="0">
                                          <p:val>
                                            <p:strVal val="ppt_x"/>
                                          </p:val>
                                        </p:tav>
                                        <p:tav tm="100000">
                                          <p:val>
                                            <p:strVal val="ppt_x"/>
                                          </p:val>
                                        </p:tav>
                                      </p:tavLst>
                                    </p:anim>
                                    <p:anim calcmode="lin" valueType="num">
                                      <p:cBhvr>
                                        <p:cTn id="73" dur="1000"/>
                                        <p:tgtEl>
                                          <p:spTgt spid="15"/>
                                        </p:tgtEl>
                                        <p:attrNameLst>
                                          <p:attrName>ppt_y</p:attrName>
                                        </p:attrNameLst>
                                      </p:cBhvr>
                                      <p:tavLst>
                                        <p:tav tm="0">
                                          <p:val>
                                            <p:strVal val="ppt_y"/>
                                          </p:val>
                                        </p:tav>
                                        <p:tav tm="100000">
                                          <p:val>
                                            <p:strVal val="ppt_y+.1"/>
                                          </p:val>
                                        </p:tav>
                                      </p:tavLst>
                                    </p:anim>
                                    <p:set>
                                      <p:cBhvr>
                                        <p:cTn id="74" dur="1" fill="hold">
                                          <p:stCondLst>
                                            <p:cond delay="999"/>
                                          </p:stCondLst>
                                        </p:cTn>
                                        <p:tgtEl>
                                          <p:spTgt spid="15"/>
                                        </p:tgtEl>
                                        <p:attrNameLst>
                                          <p:attrName>style.visibility</p:attrName>
                                        </p:attrNameLst>
                                      </p:cBhvr>
                                      <p:to>
                                        <p:strVal val="hidden"/>
                                      </p:to>
                                    </p:set>
                                  </p:childTnLst>
                                </p:cTn>
                              </p:par>
                              <p:par>
                                <p:cTn id="75" presetID="42" presetClass="exit" presetSubtype="0" fill="hold" grpId="0" nodeType="withEffect">
                                  <p:stCondLst>
                                    <p:cond delay="0"/>
                                  </p:stCondLst>
                                  <p:childTnLst>
                                    <p:animEffect transition="out" filter="fade">
                                      <p:cBhvr>
                                        <p:cTn id="76" dur="1000"/>
                                        <p:tgtEl>
                                          <p:spTgt spid="16"/>
                                        </p:tgtEl>
                                      </p:cBhvr>
                                    </p:animEffect>
                                    <p:anim calcmode="lin" valueType="num">
                                      <p:cBhvr>
                                        <p:cTn id="77" dur="1000"/>
                                        <p:tgtEl>
                                          <p:spTgt spid="16"/>
                                        </p:tgtEl>
                                        <p:attrNameLst>
                                          <p:attrName>ppt_x</p:attrName>
                                        </p:attrNameLst>
                                      </p:cBhvr>
                                      <p:tavLst>
                                        <p:tav tm="0">
                                          <p:val>
                                            <p:strVal val="ppt_x"/>
                                          </p:val>
                                        </p:tav>
                                        <p:tav tm="100000">
                                          <p:val>
                                            <p:strVal val="ppt_x"/>
                                          </p:val>
                                        </p:tav>
                                      </p:tavLst>
                                    </p:anim>
                                    <p:anim calcmode="lin" valueType="num">
                                      <p:cBhvr>
                                        <p:cTn id="78" dur="1000"/>
                                        <p:tgtEl>
                                          <p:spTgt spid="16"/>
                                        </p:tgtEl>
                                        <p:attrNameLst>
                                          <p:attrName>ppt_y</p:attrName>
                                        </p:attrNameLst>
                                      </p:cBhvr>
                                      <p:tavLst>
                                        <p:tav tm="0">
                                          <p:val>
                                            <p:strVal val="ppt_y"/>
                                          </p:val>
                                        </p:tav>
                                        <p:tav tm="100000">
                                          <p:val>
                                            <p:strVal val="ppt_y+.1"/>
                                          </p:val>
                                        </p:tav>
                                      </p:tavLst>
                                    </p:anim>
                                    <p:set>
                                      <p:cBhvr>
                                        <p:cTn id="79" dur="1" fill="hold">
                                          <p:stCondLst>
                                            <p:cond delay="999"/>
                                          </p:stCondLst>
                                        </p:cTn>
                                        <p:tgtEl>
                                          <p:spTgt spid="16"/>
                                        </p:tgtEl>
                                        <p:attrNameLst>
                                          <p:attrName>style.visibility</p:attrName>
                                        </p:attrNameLst>
                                      </p:cBhvr>
                                      <p:to>
                                        <p:strVal val="hidden"/>
                                      </p:to>
                                    </p:set>
                                  </p:childTnLst>
                                </p:cTn>
                              </p:par>
                              <p:par>
                                <p:cTn id="80" presetID="42" presetClass="exit" presetSubtype="0" fill="hold" grpId="0" nodeType="withEffect">
                                  <p:stCondLst>
                                    <p:cond delay="0"/>
                                  </p:stCondLst>
                                  <p:childTnLst>
                                    <p:animEffect transition="out" filter="fade">
                                      <p:cBhvr>
                                        <p:cTn id="81" dur="1000"/>
                                        <p:tgtEl>
                                          <p:spTgt spid="17"/>
                                        </p:tgtEl>
                                      </p:cBhvr>
                                    </p:animEffect>
                                    <p:anim calcmode="lin" valueType="num">
                                      <p:cBhvr>
                                        <p:cTn id="82" dur="1000"/>
                                        <p:tgtEl>
                                          <p:spTgt spid="17"/>
                                        </p:tgtEl>
                                        <p:attrNameLst>
                                          <p:attrName>ppt_x</p:attrName>
                                        </p:attrNameLst>
                                      </p:cBhvr>
                                      <p:tavLst>
                                        <p:tav tm="0">
                                          <p:val>
                                            <p:strVal val="ppt_x"/>
                                          </p:val>
                                        </p:tav>
                                        <p:tav tm="100000">
                                          <p:val>
                                            <p:strVal val="ppt_x"/>
                                          </p:val>
                                        </p:tav>
                                      </p:tavLst>
                                    </p:anim>
                                    <p:anim calcmode="lin" valueType="num">
                                      <p:cBhvr>
                                        <p:cTn id="83" dur="1000"/>
                                        <p:tgtEl>
                                          <p:spTgt spid="17"/>
                                        </p:tgtEl>
                                        <p:attrNameLst>
                                          <p:attrName>ppt_y</p:attrName>
                                        </p:attrNameLst>
                                      </p:cBhvr>
                                      <p:tavLst>
                                        <p:tav tm="0">
                                          <p:val>
                                            <p:strVal val="ppt_y"/>
                                          </p:val>
                                        </p:tav>
                                        <p:tav tm="100000">
                                          <p:val>
                                            <p:strVal val="ppt_y+.1"/>
                                          </p:val>
                                        </p:tav>
                                      </p:tavLst>
                                    </p:anim>
                                    <p:set>
                                      <p:cBhvr>
                                        <p:cTn id="84" dur="1" fill="hold">
                                          <p:stCondLst>
                                            <p:cond delay="999"/>
                                          </p:stCondLst>
                                        </p:cTn>
                                        <p:tgtEl>
                                          <p:spTgt spid="17"/>
                                        </p:tgtEl>
                                        <p:attrNameLst>
                                          <p:attrName>style.visibility</p:attrName>
                                        </p:attrNameLst>
                                      </p:cBhvr>
                                      <p:to>
                                        <p:strVal val="hidden"/>
                                      </p:to>
                                    </p:set>
                                  </p:childTnLst>
                                </p:cTn>
                              </p:par>
                              <p:par>
                                <p:cTn id="85" presetID="42" presetClass="exit" presetSubtype="0" fill="hold" grpId="0" nodeType="withEffect">
                                  <p:stCondLst>
                                    <p:cond delay="0"/>
                                  </p:stCondLst>
                                  <p:childTnLst>
                                    <p:animEffect transition="out" filter="fade">
                                      <p:cBhvr>
                                        <p:cTn id="86" dur="1000"/>
                                        <p:tgtEl>
                                          <p:spTgt spid="18"/>
                                        </p:tgtEl>
                                      </p:cBhvr>
                                    </p:animEffect>
                                    <p:anim calcmode="lin" valueType="num">
                                      <p:cBhvr>
                                        <p:cTn id="87" dur="1000"/>
                                        <p:tgtEl>
                                          <p:spTgt spid="18"/>
                                        </p:tgtEl>
                                        <p:attrNameLst>
                                          <p:attrName>ppt_x</p:attrName>
                                        </p:attrNameLst>
                                      </p:cBhvr>
                                      <p:tavLst>
                                        <p:tav tm="0">
                                          <p:val>
                                            <p:strVal val="ppt_x"/>
                                          </p:val>
                                        </p:tav>
                                        <p:tav tm="100000">
                                          <p:val>
                                            <p:strVal val="ppt_x"/>
                                          </p:val>
                                        </p:tav>
                                      </p:tavLst>
                                    </p:anim>
                                    <p:anim calcmode="lin" valueType="num">
                                      <p:cBhvr>
                                        <p:cTn id="88" dur="1000"/>
                                        <p:tgtEl>
                                          <p:spTgt spid="18"/>
                                        </p:tgtEl>
                                        <p:attrNameLst>
                                          <p:attrName>ppt_y</p:attrName>
                                        </p:attrNameLst>
                                      </p:cBhvr>
                                      <p:tavLst>
                                        <p:tav tm="0">
                                          <p:val>
                                            <p:strVal val="ppt_y"/>
                                          </p:val>
                                        </p:tav>
                                        <p:tav tm="100000">
                                          <p:val>
                                            <p:strVal val="ppt_y+.1"/>
                                          </p:val>
                                        </p:tav>
                                      </p:tavLst>
                                    </p:anim>
                                    <p:set>
                                      <p:cBhvr>
                                        <p:cTn id="89" dur="1" fill="hold">
                                          <p:stCondLst>
                                            <p:cond delay="999"/>
                                          </p:stCondLst>
                                        </p:cTn>
                                        <p:tgtEl>
                                          <p:spTgt spid="18"/>
                                        </p:tgtEl>
                                        <p:attrNameLst>
                                          <p:attrName>style.visibility</p:attrName>
                                        </p:attrNameLst>
                                      </p:cBhvr>
                                      <p:to>
                                        <p:strVal val="hidden"/>
                                      </p:to>
                                    </p:set>
                                  </p:childTnLst>
                                </p:cTn>
                              </p:par>
                              <p:par>
                                <p:cTn id="90" presetID="42" presetClass="exit" presetSubtype="0" fill="hold" grpId="0" nodeType="withEffect">
                                  <p:stCondLst>
                                    <p:cond delay="0"/>
                                  </p:stCondLst>
                                  <p:childTnLst>
                                    <p:animEffect transition="out" filter="fade">
                                      <p:cBhvr>
                                        <p:cTn id="91" dur="1000"/>
                                        <p:tgtEl>
                                          <p:spTgt spid="19"/>
                                        </p:tgtEl>
                                      </p:cBhvr>
                                    </p:animEffect>
                                    <p:anim calcmode="lin" valueType="num">
                                      <p:cBhvr>
                                        <p:cTn id="92" dur="1000"/>
                                        <p:tgtEl>
                                          <p:spTgt spid="19"/>
                                        </p:tgtEl>
                                        <p:attrNameLst>
                                          <p:attrName>ppt_x</p:attrName>
                                        </p:attrNameLst>
                                      </p:cBhvr>
                                      <p:tavLst>
                                        <p:tav tm="0">
                                          <p:val>
                                            <p:strVal val="ppt_x"/>
                                          </p:val>
                                        </p:tav>
                                        <p:tav tm="100000">
                                          <p:val>
                                            <p:strVal val="ppt_x"/>
                                          </p:val>
                                        </p:tav>
                                      </p:tavLst>
                                    </p:anim>
                                    <p:anim calcmode="lin" valueType="num">
                                      <p:cBhvr>
                                        <p:cTn id="93" dur="1000"/>
                                        <p:tgtEl>
                                          <p:spTgt spid="19"/>
                                        </p:tgtEl>
                                        <p:attrNameLst>
                                          <p:attrName>ppt_y</p:attrName>
                                        </p:attrNameLst>
                                      </p:cBhvr>
                                      <p:tavLst>
                                        <p:tav tm="0">
                                          <p:val>
                                            <p:strVal val="ppt_y"/>
                                          </p:val>
                                        </p:tav>
                                        <p:tav tm="100000">
                                          <p:val>
                                            <p:strVal val="ppt_y+.1"/>
                                          </p:val>
                                        </p:tav>
                                      </p:tavLst>
                                    </p:anim>
                                    <p:set>
                                      <p:cBhvr>
                                        <p:cTn id="94" dur="1" fill="hold">
                                          <p:stCondLst>
                                            <p:cond delay="999"/>
                                          </p:stCondLst>
                                        </p:cTn>
                                        <p:tgtEl>
                                          <p:spTgt spid="19"/>
                                        </p:tgtEl>
                                        <p:attrNameLst>
                                          <p:attrName>style.visibility</p:attrName>
                                        </p:attrNameLst>
                                      </p:cBhvr>
                                      <p:to>
                                        <p:strVal val="hidden"/>
                                      </p:to>
                                    </p:set>
                                  </p:childTnLst>
                                </p:cTn>
                              </p:par>
                              <p:par>
                                <p:cTn id="95" presetID="42" presetClass="exit" presetSubtype="0" fill="hold" grpId="0" nodeType="withEffect">
                                  <p:stCondLst>
                                    <p:cond delay="0"/>
                                  </p:stCondLst>
                                  <p:childTnLst>
                                    <p:animEffect transition="out" filter="fade">
                                      <p:cBhvr>
                                        <p:cTn id="96" dur="1000"/>
                                        <p:tgtEl>
                                          <p:spTgt spid="20"/>
                                        </p:tgtEl>
                                      </p:cBhvr>
                                    </p:animEffect>
                                    <p:anim calcmode="lin" valueType="num">
                                      <p:cBhvr>
                                        <p:cTn id="97" dur="1000"/>
                                        <p:tgtEl>
                                          <p:spTgt spid="20"/>
                                        </p:tgtEl>
                                        <p:attrNameLst>
                                          <p:attrName>ppt_x</p:attrName>
                                        </p:attrNameLst>
                                      </p:cBhvr>
                                      <p:tavLst>
                                        <p:tav tm="0">
                                          <p:val>
                                            <p:strVal val="ppt_x"/>
                                          </p:val>
                                        </p:tav>
                                        <p:tav tm="100000">
                                          <p:val>
                                            <p:strVal val="ppt_x"/>
                                          </p:val>
                                        </p:tav>
                                      </p:tavLst>
                                    </p:anim>
                                    <p:anim calcmode="lin" valueType="num">
                                      <p:cBhvr>
                                        <p:cTn id="98" dur="1000"/>
                                        <p:tgtEl>
                                          <p:spTgt spid="20"/>
                                        </p:tgtEl>
                                        <p:attrNameLst>
                                          <p:attrName>ppt_y</p:attrName>
                                        </p:attrNameLst>
                                      </p:cBhvr>
                                      <p:tavLst>
                                        <p:tav tm="0">
                                          <p:val>
                                            <p:strVal val="ppt_y"/>
                                          </p:val>
                                        </p:tav>
                                        <p:tav tm="100000">
                                          <p:val>
                                            <p:strVal val="ppt_y+.1"/>
                                          </p:val>
                                        </p:tav>
                                      </p:tavLst>
                                    </p:anim>
                                    <p:set>
                                      <p:cBhvr>
                                        <p:cTn id="99" dur="1" fill="hold">
                                          <p:stCondLst>
                                            <p:cond delay="999"/>
                                          </p:stCondLst>
                                        </p:cTn>
                                        <p:tgtEl>
                                          <p:spTgt spid="20"/>
                                        </p:tgtEl>
                                        <p:attrNameLst>
                                          <p:attrName>style.visibility</p:attrName>
                                        </p:attrNameLst>
                                      </p:cBhvr>
                                      <p:to>
                                        <p:strVal val="hidden"/>
                                      </p:to>
                                    </p:set>
                                  </p:childTnLst>
                                </p:cTn>
                              </p:par>
                              <p:par>
                                <p:cTn id="100" presetID="42" presetClass="exit" presetSubtype="0" fill="hold" grpId="0" nodeType="withEffect">
                                  <p:stCondLst>
                                    <p:cond delay="0"/>
                                  </p:stCondLst>
                                  <p:childTnLst>
                                    <p:animEffect transition="out" filter="fade">
                                      <p:cBhvr>
                                        <p:cTn id="101" dur="1000"/>
                                        <p:tgtEl>
                                          <p:spTgt spid="21"/>
                                        </p:tgtEl>
                                      </p:cBhvr>
                                    </p:animEffect>
                                    <p:anim calcmode="lin" valueType="num">
                                      <p:cBhvr>
                                        <p:cTn id="102" dur="1000"/>
                                        <p:tgtEl>
                                          <p:spTgt spid="21"/>
                                        </p:tgtEl>
                                        <p:attrNameLst>
                                          <p:attrName>ppt_x</p:attrName>
                                        </p:attrNameLst>
                                      </p:cBhvr>
                                      <p:tavLst>
                                        <p:tav tm="0">
                                          <p:val>
                                            <p:strVal val="ppt_x"/>
                                          </p:val>
                                        </p:tav>
                                        <p:tav tm="100000">
                                          <p:val>
                                            <p:strVal val="ppt_x"/>
                                          </p:val>
                                        </p:tav>
                                      </p:tavLst>
                                    </p:anim>
                                    <p:anim calcmode="lin" valueType="num">
                                      <p:cBhvr>
                                        <p:cTn id="103" dur="1000"/>
                                        <p:tgtEl>
                                          <p:spTgt spid="21"/>
                                        </p:tgtEl>
                                        <p:attrNameLst>
                                          <p:attrName>ppt_y</p:attrName>
                                        </p:attrNameLst>
                                      </p:cBhvr>
                                      <p:tavLst>
                                        <p:tav tm="0">
                                          <p:val>
                                            <p:strVal val="ppt_y"/>
                                          </p:val>
                                        </p:tav>
                                        <p:tav tm="100000">
                                          <p:val>
                                            <p:strVal val="ppt_y+.1"/>
                                          </p:val>
                                        </p:tav>
                                      </p:tavLst>
                                    </p:anim>
                                    <p:set>
                                      <p:cBhvr>
                                        <p:cTn id="104" dur="1" fill="hold">
                                          <p:stCondLst>
                                            <p:cond delay="999"/>
                                          </p:stCondLst>
                                        </p:cTn>
                                        <p:tgtEl>
                                          <p:spTgt spid="21"/>
                                        </p:tgtEl>
                                        <p:attrNameLst>
                                          <p:attrName>style.visibility</p:attrName>
                                        </p:attrNameLst>
                                      </p:cBhvr>
                                      <p:to>
                                        <p:strVal val="hidden"/>
                                      </p:to>
                                    </p:set>
                                  </p:childTnLst>
                                </p:cTn>
                              </p:par>
                              <p:par>
                                <p:cTn id="105" presetID="42" presetClass="exit" presetSubtype="0" fill="hold" grpId="0" nodeType="withEffect">
                                  <p:stCondLst>
                                    <p:cond delay="0"/>
                                  </p:stCondLst>
                                  <p:childTnLst>
                                    <p:animEffect transition="out" filter="fade">
                                      <p:cBhvr>
                                        <p:cTn id="106" dur="1000"/>
                                        <p:tgtEl>
                                          <p:spTgt spid="22"/>
                                        </p:tgtEl>
                                      </p:cBhvr>
                                    </p:animEffect>
                                    <p:anim calcmode="lin" valueType="num">
                                      <p:cBhvr>
                                        <p:cTn id="107" dur="1000"/>
                                        <p:tgtEl>
                                          <p:spTgt spid="22"/>
                                        </p:tgtEl>
                                        <p:attrNameLst>
                                          <p:attrName>ppt_x</p:attrName>
                                        </p:attrNameLst>
                                      </p:cBhvr>
                                      <p:tavLst>
                                        <p:tav tm="0">
                                          <p:val>
                                            <p:strVal val="ppt_x"/>
                                          </p:val>
                                        </p:tav>
                                        <p:tav tm="100000">
                                          <p:val>
                                            <p:strVal val="ppt_x"/>
                                          </p:val>
                                        </p:tav>
                                      </p:tavLst>
                                    </p:anim>
                                    <p:anim calcmode="lin" valueType="num">
                                      <p:cBhvr>
                                        <p:cTn id="108" dur="1000"/>
                                        <p:tgtEl>
                                          <p:spTgt spid="22"/>
                                        </p:tgtEl>
                                        <p:attrNameLst>
                                          <p:attrName>ppt_y</p:attrName>
                                        </p:attrNameLst>
                                      </p:cBhvr>
                                      <p:tavLst>
                                        <p:tav tm="0">
                                          <p:val>
                                            <p:strVal val="ppt_y"/>
                                          </p:val>
                                        </p:tav>
                                        <p:tav tm="100000">
                                          <p:val>
                                            <p:strVal val="ppt_y+.1"/>
                                          </p:val>
                                        </p:tav>
                                      </p:tavLst>
                                    </p:anim>
                                    <p:set>
                                      <p:cBhvr>
                                        <p:cTn id="109" dur="1" fill="hold">
                                          <p:stCondLst>
                                            <p:cond delay="999"/>
                                          </p:stCondLst>
                                        </p:cTn>
                                        <p:tgtEl>
                                          <p:spTgt spid="22"/>
                                        </p:tgtEl>
                                        <p:attrNameLst>
                                          <p:attrName>style.visibility</p:attrName>
                                        </p:attrNameLst>
                                      </p:cBhvr>
                                      <p:to>
                                        <p:strVal val="hidden"/>
                                      </p:to>
                                    </p:set>
                                  </p:childTnLst>
                                </p:cTn>
                              </p:par>
                              <p:par>
                                <p:cTn id="110" presetID="42" presetClass="exit" presetSubtype="0" fill="hold" grpId="0" nodeType="withEffect">
                                  <p:stCondLst>
                                    <p:cond delay="0"/>
                                  </p:stCondLst>
                                  <p:childTnLst>
                                    <p:animEffect transition="out" filter="fade">
                                      <p:cBhvr>
                                        <p:cTn id="111" dur="1000"/>
                                        <p:tgtEl>
                                          <p:spTgt spid="23"/>
                                        </p:tgtEl>
                                      </p:cBhvr>
                                    </p:animEffect>
                                    <p:anim calcmode="lin" valueType="num">
                                      <p:cBhvr>
                                        <p:cTn id="112" dur="1000"/>
                                        <p:tgtEl>
                                          <p:spTgt spid="23"/>
                                        </p:tgtEl>
                                        <p:attrNameLst>
                                          <p:attrName>ppt_x</p:attrName>
                                        </p:attrNameLst>
                                      </p:cBhvr>
                                      <p:tavLst>
                                        <p:tav tm="0">
                                          <p:val>
                                            <p:strVal val="ppt_x"/>
                                          </p:val>
                                        </p:tav>
                                        <p:tav tm="100000">
                                          <p:val>
                                            <p:strVal val="ppt_x"/>
                                          </p:val>
                                        </p:tav>
                                      </p:tavLst>
                                    </p:anim>
                                    <p:anim calcmode="lin" valueType="num">
                                      <p:cBhvr>
                                        <p:cTn id="113" dur="1000"/>
                                        <p:tgtEl>
                                          <p:spTgt spid="23"/>
                                        </p:tgtEl>
                                        <p:attrNameLst>
                                          <p:attrName>ppt_y</p:attrName>
                                        </p:attrNameLst>
                                      </p:cBhvr>
                                      <p:tavLst>
                                        <p:tav tm="0">
                                          <p:val>
                                            <p:strVal val="ppt_y"/>
                                          </p:val>
                                        </p:tav>
                                        <p:tav tm="100000">
                                          <p:val>
                                            <p:strVal val="ppt_y+.1"/>
                                          </p:val>
                                        </p:tav>
                                      </p:tavLst>
                                    </p:anim>
                                    <p:set>
                                      <p:cBhvr>
                                        <p:cTn id="114" dur="1" fill="hold">
                                          <p:stCondLst>
                                            <p:cond delay="999"/>
                                          </p:stCondLst>
                                        </p:cTn>
                                        <p:tgtEl>
                                          <p:spTgt spid="23"/>
                                        </p:tgtEl>
                                        <p:attrNameLst>
                                          <p:attrName>style.visibility</p:attrName>
                                        </p:attrNameLst>
                                      </p:cBhvr>
                                      <p:to>
                                        <p:strVal val="hidden"/>
                                      </p:to>
                                    </p:set>
                                  </p:childTnLst>
                                </p:cTn>
                              </p:par>
                              <p:par>
                                <p:cTn id="115" presetID="42" presetClass="exit" presetSubtype="0" fill="hold" grpId="0" nodeType="withEffect">
                                  <p:stCondLst>
                                    <p:cond delay="0"/>
                                  </p:stCondLst>
                                  <p:childTnLst>
                                    <p:animEffect transition="out" filter="fade">
                                      <p:cBhvr>
                                        <p:cTn id="116" dur="1000"/>
                                        <p:tgtEl>
                                          <p:spTgt spid="24"/>
                                        </p:tgtEl>
                                      </p:cBhvr>
                                    </p:animEffect>
                                    <p:anim calcmode="lin" valueType="num">
                                      <p:cBhvr>
                                        <p:cTn id="117" dur="1000"/>
                                        <p:tgtEl>
                                          <p:spTgt spid="24"/>
                                        </p:tgtEl>
                                        <p:attrNameLst>
                                          <p:attrName>ppt_x</p:attrName>
                                        </p:attrNameLst>
                                      </p:cBhvr>
                                      <p:tavLst>
                                        <p:tav tm="0">
                                          <p:val>
                                            <p:strVal val="ppt_x"/>
                                          </p:val>
                                        </p:tav>
                                        <p:tav tm="100000">
                                          <p:val>
                                            <p:strVal val="ppt_x"/>
                                          </p:val>
                                        </p:tav>
                                      </p:tavLst>
                                    </p:anim>
                                    <p:anim calcmode="lin" valueType="num">
                                      <p:cBhvr>
                                        <p:cTn id="118" dur="1000"/>
                                        <p:tgtEl>
                                          <p:spTgt spid="24"/>
                                        </p:tgtEl>
                                        <p:attrNameLst>
                                          <p:attrName>ppt_y</p:attrName>
                                        </p:attrNameLst>
                                      </p:cBhvr>
                                      <p:tavLst>
                                        <p:tav tm="0">
                                          <p:val>
                                            <p:strVal val="ppt_y"/>
                                          </p:val>
                                        </p:tav>
                                        <p:tav tm="100000">
                                          <p:val>
                                            <p:strVal val="ppt_y+.1"/>
                                          </p:val>
                                        </p:tav>
                                      </p:tavLst>
                                    </p:anim>
                                    <p:set>
                                      <p:cBhvr>
                                        <p:cTn id="119" dur="1" fill="hold">
                                          <p:stCondLst>
                                            <p:cond delay="999"/>
                                          </p:stCondLst>
                                        </p:cTn>
                                        <p:tgtEl>
                                          <p:spTgt spid="24"/>
                                        </p:tgtEl>
                                        <p:attrNameLst>
                                          <p:attrName>style.visibility</p:attrName>
                                        </p:attrNameLst>
                                      </p:cBhvr>
                                      <p:to>
                                        <p:strVal val="hidden"/>
                                      </p:to>
                                    </p:set>
                                  </p:childTnLst>
                                </p:cTn>
                              </p:par>
                              <p:par>
                                <p:cTn id="120" presetID="42" presetClass="exit" presetSubtype="0" fill="hold" grpId="0" nodeType="withEffect">
                                  <p:stCondLst>
                                    <p:cond delay="0"/>
                                  </p:stCondLst>
                                  <p:childTnLst>
                                    <p:animEffect transition="out" filter="fade">
                                      <p:cBhvr>
                                        <p:cTn id="121" dur="1000"/>
                                        <p:tgtEl>
                                          <p:spTgt spid="26"/>
                                        </p:tgtEl>
                                      </p:cBhvr>
                                    </p:animEffect>
                                    <p:anim calcmode="lin" valueType="num">
                                      <p:cBhvr>
                                        <p:cTn id="122" dur="1000"/>
                                        <p:tgtEl>
                                          <p:spTgt spid="26"/>
                                        </p:tgtEl>
                                        <p:attrNameLst>
                                          <p:attrName>ppt_x</p:attrName>
                                        </p:attrNameLst>
                                      </p:cBhvr>
                                      <p:tavLst>
                                        <p:tav tm="0">
                                          <p:val>
                                            <p:strVal val="ppt_x"/>
                                          </p:val>
                                        </p:tav>
                                        <p:tav tm="100000">
                                          <p:val>
                                            <p:strVal val="ppt_x"/>
                                          </p:val>
                                        </p:tav>
                                      </p:tavLst>
                                    </p:anim>
                                    <p:anim calcmode="lin" valueType="num">
                                      <p:cBhvr>
                                        <p:cTn id="123" dur="1000"/>
                                        <p:tgtEl>
                                          <p:spTgt spid="26"/>
                                        </p:tgtEl>
                                        <p:attrNameLst>
                                          <p:attrName>ppt_y</p:attrName>
                                        </p:attrNameLst>
                                      </p:cBhvr>
                                      <p:tavLst>
                                        <p:tav tm="0">
                                          <p:val>
                                            <p:strVal val="ppt_y"/>
                                          </p:val>
                                        </p:tav>
                                        <p:tav tm="100000">
                                          <p:val>
                                            <p:strVal val="ppt_y+.1"/>
                                          </p:val>
                                        </p:tav>
                                      </p:tavLst>
                                    </p:anim>
                                    <p:set>
                                      <p:cBhvr>
                                        <p:cTn id="124" dur="1" fill="hold">
                                          <p:stCondLst>
                                            <p:cond delay="999"/>
                                          </p:stCondLst>
                                        </p:cTn>
                                        <p:tgtEl>
                                          <p:spTgt spid="26"/>
                                        </p:tgtEl>
                                        <p:attrNameLst>
                                          <p:attrName>style.visibility</p:attrName>
                                        </p:attrNameLst>
                                      </p:cBhvr>
                                      <p:to>
                                        <p:strVal val="hidden"/>
                                      </p:to>
                                    </p:set>
                                  </p:childTnLst>
                                </p:cTn>
                              </p:par>
                              <p:par>
                                <p:cTn id="125" presetID="42" presetClass="exit" presetSubtype="0" fill="hold" grpId="0" nodeType="withEffect">
                                  <p:stCondLst>
                                    <p:cond delay="0"/>
                                  </p:stCondLst>
                                  <p:childTnLst>
                                    <p:animEffect transition="out" filter="fade">
                                      <p:cBhvr>
                                        <p:cTn id="126" dur="1000"/>
                                        <p:tgtEl>
                                          <p:spTgt spid="27"/>
                                        </p:tgtEl>
                                      </p:cBhvr>
                                    </p:animEffect>
                                    <p:anim calcmode="lin" valueType="num">
                                      <p:cBhvr>
                                        <p:cTn id="127" dur="1000"/>
                                        <p:tgtEl>
                                          <p:spTgt spid="27"/>
                                        </p:tgtEl>
                                        <p:attrNameLst>
                                          <p:attrName>ppt_x</p:attrName>
                                        </p:attrNameLst>
                                      </p:cBhvr>
                                      <p:tavLst>
                                        <p:tav tm="0">
                                          <p:val>
                                            <p:strVal val="ppt_x"/>
                                          </p:val>
                                        </p:tav>
                                        <p:tav tm="100000">
                                          <p:val>
                                            <p:strVal val="ppt_x"/>
                                          </p:val>
                                        </p:tav>
                                      </p:tavLst>
                                    </p:anim>
                                    <p:anim calcmode="lin" valueType="num">
                                      <p:cBhvr>
                                        <p:cTn id="128" dur="1000"/>
                                        <p:tgtEl>
                                          <p:spTgt spid="27"/>
                                        </p:tgtEl>
                                        <p:attrNameLst>
                                          <p:attrName>ppt_y</p:attrName>
                                        </p:attrNameLst>
                                      </p:cBhvr>
                                      <p:tavLst>
                                        <p:tav tm="0">
                                          <p:val>
                                            <p:strVal val="ppt_y"/>
                                          </p:val>
                                        </p:tav>
                                        <p:tav tm="100000">
                                          <p:val>
                                            <p:strVal val="ppt_y+.1"/>
                                          </p:val>
                                        </p:tav>
                                      </p:tavLst>
                                    </p:anim>
                                    <p:set>
                                      <p:cBhvr>
                                        <p:cTn id="129" dur="1" fill="hold">
                                          <p:stCondLst>
                                            <p:cond delay="999"/>
                                          </p:stCondLst>
                                        </p:cTn>
                                        <p:tgtEl>
                                          <p:spTgt spid="27"/>
                                        </p:tgtEl>
                                        <p:attrNameLst>
                                          <p:attrName>style.visibility</p:attrName>
                                        </p:attrNameLst>
                                      </p:cBhvr>
                                      <p:to>
                                        <p:strVal val="hidden"/>
                                      </p:to>
                                    </p:set>
                                  </p:childTnLst>
                                </p:cTn>
                              </p:par>
                              <p:par>
                                <p:cTn id="130" presetID="42" presetClass="exit" presetSubtype="0" fill="hold" grpId="0" nodeType="withEffect">
                                  <p:stCondLst>
                                    <p:cond delay="0"/>
                                  </p:stCondLst>
                                  <p:childTnLst>
                                    <p:animEffect transition="out" filter="fade">
                                      <p:cBhvr>
                                        <p:cTn id="131" dur="1000"/>
                                        <p:tgtEl>
                                          <p:spTgt spid="28"/>
                                        </p:tgtEl>
                                      </p:cBhvr>
                                    </p:animEffect>
                                    <p:anim calcmode="lin" valueType="num">
                                      <p:cBhvr>
                                        <p:cTn id="132" dur="1000"/>
                                        <p:tgtEl>
                                          <p:spTgt spid="28"/>
                                        </p:tgtEl>
                                        <p:attrNameLst>
                                          <p:attrName>ppt_x</p:attrName>
                                        </p:attrNameLst>
                                      </p:cBhvr>
                                      <p:tavLst>
                                        <p:tav tm="0">
                                          <p:val>
                                            <p:strVal val="ppt_x"/>
                                          </p:val>
                                        </p:tav>
                                        <p:tav tm="100000">
                                          <p:val>
                                            <p:strVal val="ppt_x"/>
                                          </p:val>
                                        </p:tav>
                                      </p:tavLst>
                                    </p:anim>
                                    <p:anim calcmode="lin" valueType="num">
                                      <p:cBhvr>
                                        <p:cTn id="133" dur="1000"/>
                                        <p:tgtEl>
                                          <p:spTgt spid="28"/>
                                        </p:tgtEl>
                                        <p:attrNameLst>
                                          <p:attrName>ppt_y</p:attrName>
                                        </p:attrNameLst>
                                      </p:cBhvr>
                                      <p:tavLst>
                                        <p:tav tm="0">
                                          <p:val>
                                            <p:strVal val="ppt_y"/>
                                          </p:val>
                                        </p:tav>
                                        <p:tav tm="100000">
                                          <p:val>
                                            <p:strVal val="ppt_y+.1"/>
                                          </p:val>
                                        </p:tav>
                                      </p:tavLst>
                                    </p:anim>
                                    <p:set>
                                      <p:cBhvr>
                                        <p:cTn id="134" dur="1" fill="hold">
                                          <p:stCondLst>
                                            <p:cond delay="999"/>
                                          </p:stCondLst>
                                        </p:cTn>
                                        <p:tgtEl>
                                          <p:spTgt spid="28"/>
                                        </p:tgtEl>
                                        <p:attrNameLst>
                                          <p:attrName>style.visibility</p:attrName>
                                        </p:attrNameLst>
                                      </p:cBhvr>
                                      <p:to>
                                        <p:strVal val="hidden"/>
                                      </p:to>
                                    </p:set>
                                  </p:childTnLst>
                                </p:cTn>
                              </p:par>
                              <p:par>
                                <p:cTn id="135" presetID="42" presetClass="exit" presetSubtype="0" fill="hold" grpId="0" nodeType="withEffect">
                                  <p:stCondLst>
                                    <p:cond delay="0"/>
                                  </p:stCondLst>
                                  <p:childTnLst>
                                    <p:animEffect transition="out" filter="fade">
                                      <p:cBhvr>
                                        <p:cTn id="136" dur="1000"/>
                                        <p:tgtEl>
                                          <p:spTgt spid="29"/>
                                        </p:tgtEl>
                                      </p:cBhvr>
                                    </p:animEffect>
                                    <p:anim calcmode="lin" valueType="num">
                                      <p:cBhvr>
                                        <p:cTn id="137" dur="1000"/>
                                        <p:tgtEl>
                                          <p:spTgt spid="29"/>
                                        </p:tgtEl>
                                        <p:attrNameLst>
                                          <p:attrName>ppt_x</p:attrName>
                                        </p:attrNameLst>
                                      </p:cBhvr>
                                      <p:tavLst>
                                        <p:tav tm="0">
                                          <p:val>
                                            <p:strVal val="ppt_x"/>
                                          </p:val>
                                        </p:tav>
                                        <p:tav tm="100000">
                                          <p:val>
                                            <p:strVal val="ppt_x"/>
                                          </p:val>
                                        </p:tav>
                                      </p:tavLst>
                                    </p:anim>
                                    <p:anim calcmode="lin" valueType="num">
                                      <p:cBhvr>
                                        <p:cTn id="138" dur="1000"/>
                                        <p:tgtEl>
                                          <p:spTgt spid="29"/>
                                        </p:tgtEl>
                                        <p:attrNameLst>
                                          <p:attrName>ppt_y</p:attrName>
                                        </p:attrNameLst>
                                      </p:cBhvr>
                                      <p:tavLst>
                                        <p:tav tm="0">
                                          <p:val>
                                            <p:strVal val="ppt_y"/>
                                          </p:val>
                                        </p:tav>
                                        <p:tav tm="100000">
                                          <p:val>
                                            <p:strVal val="ppt_y+.1"/>
                                          </p:val>
                                        </p:tav>
                                      </p:tavLst>
                                    </p:anim>
                                    <p:set>
                                      <p:cBhvr>
                                        <p:cTn id="139" dur="1" fill="hold">
                                          <p:stCondLst>
                                            <p:cond delay="999"/>
                                          </p:stCondLst>
                                        </p:cTn>
                                        <p:tgtEl>
                                          <p:spTgt spid="29"/>
                                        </p:tgtEl>
                                        <p:attrNameLst>
                                          <p:attrName>style.visibility</p:attrName>
                                        </p:attrNameLst>
                                      </p:cBhvr>
                                      <p:to>
                                        <p:strVal val="hidden"/>
                                      </p:to>
                                    </p:set>
                                  </p:childTnLst>
                                </p:cTn>
                              </p:par>
                              <p:par>
                                <p:cTn id="140" presetID="42" presetClass="exit" presetSubtype="0" fill="hold" grpId="0" nodeType="withEffect">
                                  <p:stCondLst>
                                    <p:cond delay="0"/>
                                  </p:stCondLst>
                                  <p:childTnLst>
                                    <p:animEffect transition="out" filter="fade">
                                      <p:cBhvr>
                                        <p:cTn id="141" dur="1000"/>
                                        <p:tgtEl>
                                          <p:spTgt spid="30"/>
                                        </p:tgtEl>
                                      </p:cBhvr>
                                    </p:animEffect>
                                    <p:anim calcmode="lin" valueType="num">
                                      <p:cBhvr>
                                        <p:cTn id="142" dur="1000"/>
                                        <p:tgtEl>
                                          <p:spTgt spid="30"/>
                                        </p:tgtEl>
                                        <p:attrNameLst>
                                          <p:attrName>ppt_x</p:attrName>
                                        </p:attrNameLst>
                                      </p:cBhvr>
                                      <p:tavLst>
                                        <p:tav tm="0">
                                          <p:val>
                                            <p:strVal val="ppt_x"/>
                                          </p:val>
                                        </p:tav>
                                        <p:tav tm="100000">
                                          <p:val>
                                            <p:strVal val="ppt_x"/>
                                          </p:val>
                                        </p:tav>
                                      </p:tavLst>
                                    </p:anim>
                                    <p:anim calcmode="lin" valueType="num">
                                      <p:cBhvr>
                                        <p:cTn id="143" dur="1000"/>
                                        <p:tgtEl>
                                          <p:spTgt spid="30"/>
                                        </p:tgtEl>
                                        <p:attrNameLst>
                                          <p:attrName>ppt_y</p:attrName>
                                        </p:attrNameLst>
                                      </p:cBhvr>
                                      <p:tavLst>
                                        <p:tav tm="0">
                                          <p:val>
                                            <p:strVal val="ppt_y"/>
                                          </p:val>
                                        </p:tav>
                                        <p:tav tm="100000">
                                          <p:val>
                                            <p:strVal val="ppt_y+.1"/>
                                          </p:val>
                                        </p:tav>
                                      </p:tavLst>
                                    </p:anim>
                                    <p:set>
                                      <p:cBhvr>
                                        <p:cTn id="144" dur="1" fill="hold">
                                          <p:stCondLst>
                                            <p:cond delay="999"/>
                                          </p:stCondLst>
                                        </p:cTn>
                                        <p:tgtEl>
                                          <p:spTgt spid="30"/>
                                        </p:tgtEl>
                                        <p:attrNameLst>
                                          <p:attrName>style.visibility</p:attrName>
                                        </p:attrNameLst>
                                      </p:cBhvr>
                                      <p:to>
                                        <p:strVal val="hidden"/>
                                      </p:to>
                                    </p:set>
                                  </p:childTnLst>
                                </p:cTn>
                              </p:par>
                              <p:par>
                                <p:cTn id="145" presetID="42" presetClass="exit" presetSubtype="0" fill="hold" grpId="0" nodeType="withEffect">
                                  <p:stCondLst>
                                    <p:cond delay="0"/>
                                  </p:stCondLst>
                                  <p:childTnLst>
                                    <p:animEffect transition="out" filter="fade">
                                      <p:cBhvr>
                                        <p:cTn id="146" dur="1000"/>
                                        <p:tgtEl>
                                          <p:spTgt spid="31"/>
                                        </p:tgtEl>
                                      </p:cBhvr>
                                    </p:animEffect>
                                    <p:anim calcmode="lin" valueType="num">
                                      <p:cBhvr>
                                        <p:cTn id="147" dur="1000"/>
                                        <p:tgtEl>
                                          <p:spTgt spid="31"/>
                                        </p:tgtEl>
                                        <p:attrNameLst>
                                          <p:attrName>ppt_x</p:attrName>
                                        </p:attrNameLst>
                                      </p:cBhvr>
                                      <p:tavLst>
                                        <p:tav tm="0">
                                          <p:val>
                                            <p:strVal val="ppt_x"/>
                                          </p:val>
                                        </p:tav>
                                        <p:tav tm="100000">
                                          <p:val>
                                            <p:strVal val="ppt_x"/>
                                          </p:val>
                                        </p:tav>
                                      </p:tavLst>
                                    </p:anim>
                                    <p:anim calcmode="lin" valueType="num">
                                      <p:cBhvr>
                                        <p:cTn id="148" dur="1000"/>
                                        <p:tgtEl>
                                          <p:spTgt spid="31"/>
                                        </p:tgtEl>
                                        <p:attrNameLst>
                                          <p:attrName>ppt_y</p:attrName>
                                        </p:attrNameLst>
                                      </p:cBhvr>
                                      <p:tavLst>
                                        <p:tav tm="0">
                                          <p:val>
                                            <p:strVal val="ppt_y"/>
                                          </p:val>
                                        </p:tav>
                                        <p:tav tm="100000">
                                          <p:val>
                                            <p:strVal val="ppt_y+.1"/>
                                          </p:val>
                                        </p:tav>
                                      </p:tavLst>
                                    </p:anim>
                                    <p:set>
                                      <p:cBhvr>
                                        <p:cTn id="149" dur="1" fill="hold">
                                          <p:stCondLst>
                                            <p:cond delay="999"/>
                                          </p:stCondLst>
                                        </p:cTn>
                                        <p:tgtEl>
                                          <p:spTgt spid="31"/>
                                        </p:tgtEl>
                                        <p:attrNameLst>
                                          <p:attrName>style.visibility</p:attrName>
                                        </p:attrNameLst>
                                      </p:cBhvr>
                                      <p:to>
                                        <p:strVal val="hidden"/>
                                      </p:to>
                                    </p:set>
                                  </p:childTnLst>
                                </p:cTn>
                              </p:par>
                              <p:par>
                                <p:cTn id="150" presetID="42" presetClass="exit" presetSubtype="0" fill="hold" grpId="0" nodeType="withEffect">
                                  <p:stCondLst>
                                    <p:cond delay="0"/>
                                  </p:stCondLst>
                                  <p:childTnLst>
                                    <p:animEffect transition="out" filter="fade">
                                      <p:cBhvr>
                                        <p:cTn id="151" dur="1000"/>
                                        <p:tgtEl>
                                          <p:spTgt spid="32"/>
                                        </p:tgtEl>
                                      </p:cBhvr>
                                    </p:animEffect>
                                    <p:anim calcmode="lin" valueType="num">
                                      <p:cBhvr>
                                        <p:cTn id="152" dur="1000"/>
                                        <p:tgtEl>
                                          <p:spTgt spid="32"/>
                                        </p:tgtEl>
                                        <p:attrNameLst>
                                          <p:attrName>ppt_x</p:attrName>
                                        </p:attrNameLst>
                                      </p:cBhvr>
                                      <p:tavLst>
                                        <p:tav tm="0">
                                          <p:val>
                                            <p:strVal val="ppt_x"/>
                                          </p:val>
                                        </p:tav>
                                        <p:tav tm="100000">
                                          <p:val>
                                            <p:strVal val="ppt_x"/>
                                          </p:val>
                                        </p:tav>
                                      </p:tavLst>
                                    </p:anim>
                                    <p:anim calcmode="lin" valueType="num">
                                      <p:cBhvr>
                                        <p:cTn id="153" dur="1000"/>
                                        <p:tgtEl>
                                          <p:spTgt spid="32"/>
                                        </p:tgtEl>
                                        <p:attrNameLst>
                                          <p:attrName>ppt_y</p:attrName>
                                        </p:attrNameLst>
                                      </p:cBhvr>
                                      <p:tavLst>
                                        <p:tav tm="0">
                                          <p:val>
                                            <p:strVal val="ppt_y"/>
                                          </p:val>
                                        </p:tav>
                                        <p:tav tm="100000">
                                          <p:val>
                                            <p:strVal val="ppt_y+.1"/>
                                          </p:val>
                                        </p:tav>
                                      </p:tavLst>
                                    </p:anim>
                                    <p:set>
                                      <p:cBhvr>
                                        <p:cTn id="154" dur="1" fill="hold">
                                          <p:stCondLst>
                                            <p:cond delay="999"/>
                                          </p:stCondLst>
                                        </p:cTn>
                                        <p:tgtEl>
                                          <p:spTgt spid="32"/>
                                        </p:tgtEl>
                                        <p:attrNameLst>
                                          <p:attrName>style.visibility</p:attrName>
                                        </p:attrNameLst>
                                      </p:cBhvr>
                                      <p:to>
                                        <p:strVal val="hidden"/>
                                      </p:to>
                                    </p:set>
                                  </p:childTnLst>
                                </p:cTn>
                              </p:par>
                              <p:par>
                                <p:cTn id="155" presetID="42" presetClass="exit" presetSubtype="0" fill="hold" grpId="0" nodeType="withEffect">
                                  <p:stCondLst>
                                    <p:cond delay="0"/>
                                  </p:stCondLst>
                                  <p:childTnLst>
                                    <p:animEffect transition="out" filter="fade">
                                      <p:cBhvr>
                                        <p:cTn id="156" dur="1000"/>
                                        <p:tgtEl>
                                          <p:spTgt spid="33"/>
                                        </p:tgtEl>
                                      </p:cBhvr>
                                    </p:animEffect>
                                    <p:anim calcmode="lin" valueType="num">
                                      <p:cBhvr>
                                        <p:cTn id="157" dur="1000"/>
                                        <p:tgtEl>
                                          <p:spTgt spid="33"/>
                                        </p:tgtEl>
                                        <p:attrNameLst>
                                          <p:attrName>ppt_x</p:attrName>
                                        </p:attrNameLst>
                                      </p:cBhvr>
                                      <p:tavLst>
                                        <p:tav tm="0">
                                          <p:val>
                                            <p:strVal val="ppt_x"/>
                                          </p:val>
                                        </p:tav>
                                        <p:tav tm="100000">
                                          <p:val>
                                            <p:strVal val="ppt_x"/>
                                          </p:val>
                                        </p:tav>
                                      </p:tavLst>
                                    </p:anim>
                                    <p:anim calcmode="lin" valueType="num">
                                      <p:cBhvr>
                                        <p:cTn id="158" dur="1000"/>
                                        <p:tgtEl>
                                          <p:spTgt spid="33"/>
                                        </p:tgtEl>
                                        <p:attrNameLst>
                                          <p:attrName>ppt_y</p:attrName>
                                        </p:attrNameLst>
                                      </p:cBhvr>
                                      <p:tavLst>
                                        <p:tav tm="0">
                                          <p:val>
                                            <p:strVal val="ppt_y"/>
                                          </p:val>
                                        </p:tav>
                                        <p:tav tm="100000">
                                          <p:val>
                                            <p:strVal val="ppt_y+.1"/>
                                          </p:val>
                                        </p:tav>
                                      </p:tavLst>
                                    </p:anim>
                                    <p:set>
                                      <p:cBhvr>
                                        <p:cTn id="159" dur="1" fill="hold">
                                          <p:stCondLst>
                                            <p:cond delay="999"/>
                                          </p:stCondLst>
                                        </p:cTn>
                                        <p:tgtEl>
                                          <p:spTgt spid="33"/>
                                        </p:tgtEl>
                                        <p:attrNameLst>
                                          <p:attrName>style.visibility</p:attrName>
                                        </p:attrNameLst>
                                      </p:cBhvr>
                                      <p:to>
                                        <p:strVal val="hidden"/>
                                      </p:to>
                                    </p:set>
                                  </p:childTnLst>
                                </p:cTn>
                              </p:par>
                              <p:par>
                                <p:cTn id="160" presetID="42" presetClass="exit" presetSubtype="0" fill="hold" grpId="0" nodeType="withEffect">
                                  <p:stCondLst>
                                    <p:cond delay="0"/>
                                  </p:stCondLst>
                                  <p:childTnLst>
                                    <p:animEffect transition="out" filter="fade">
                                      <p:cBhvr>
                                        <p:cTn id="161" dur="1000"/>
                                        <p:tgtEl>
                                          <p:spTgt spid="34"/>
                                        </p:tgtEl>
                                      </p:cBhvr>
                                    </p:animEffect>
                                    <p:anim calcmode="lin" valueType="num">
                                      <p:cBhvr>
                                        <p:cTn id="162" dur="1000"/>
                                        <p:tgtEl>
                                          <p:spTgt spid="34"/>
                                        </p:tgtEl>
                                        <p:attrNameLst>
                                          <p:attrName>ppt_x</p:attrName>
                                        </p:attrNameLst>
                                      </p:cBhvr>
                                      <p:tavLst>
                                        <p:tav tm="0">
                                          <p:val>
                                            <p:strVal val="ppt_x"/>
                                          </p:val>
                                        </p:tav>
                                        <p:tav tm="100000">
                                          <p:val>
                                            <p:strVal val="ppt_x"/>
                                          </p:val>
                                        </p:tav>
                                      </p:tavLst>
                                    </p:anim>
                                    <p:anim calcmode="lin" valueType="num">
                                      <p:cBhvr>
                                        <p:cTn id="163" dur="1000"/>
                                        <p:tgtEl>
                                          <p:spTgt spid="34"/>
                                        </p:tgtEl>
                                        <p:attrNameLst>
                                          <p:attrName>ppt_y</p:attrName>
                                        </p:attrNameLst>
                                      </p:cBhvr>
                                      <p:tavLst>
                                        <p:tav tm="0">
                                          <p:val>
                                            <p:strVal val="ppt_y"/>
                                          </p:val>
                                        </p:tav>
                                        <p:tav tm="100000">
                                          <p:val>
                                            <p:strVal val="ppt_y+.1"/>
                                          </p:val>
                                        </p:tav>
                                      </p:tavLst>
                                    </p:anim>
                                    <p:set>
                                      <p:cBhvr>
                                        <p:cTn id="164" dur="1" fill="hold">
                                          <p:stCondLst>
                                            <p:cond delay="999"/>
                                          </p:stCondLst>
                                        </p:cTn>
                                        <p:tgtEl>
                                          <p:spTgt spid="34"/>
                                        </p:tgtEl>
                                        <p:attrNameLst>
                                          <p:attrName>style.visibility</p:attrName>
                                        </p:attrNameLst>
                                      </p:cBhvr>
                                      <p:to>
                                        <p:strVal val="hidden"/>
                                      </p:to>
                                    </p:set>
                                  </p:childTnLst>
                                </p:cTn>
                              </p:par>
                              <p:par>
                                <p:cTn id="165" presetID="42" presetClass="exit" presetSubtype="0" fill="hold" grpId="0" nodeType="withEffect">
                                  <p:stCondLst>
                                    <p:cond delay="0"/>
                                  </p:stCondLst>
                                  <p:childTnLst>
                                    <p:animEffect transition="out" filter="fade">
                                      <p:cBhvr>
                                        <p:cTn id="166" dur="1000"/>
                                        <p:tgtEl>
                                          <p:spTgt spid="35"/>
                                        </p:tgtEl>
                                      </p:cBhvr>
                                    </p:animEffect>
                                    <p:anim calcmode="lin" valueType="num">
                                      <p:cBhvr>
                                        <p:cTn id="167" dur="1000"/>
                                        <p:tgtEl>
                                          <p:spTgt spid="35"/>
                                        </p:tgtEl>
                                        <p:attrNameLst>
                                          <p:attrName>ppt_x</p:attrName>
                                        </p:attrNameLst>
                                      </p:cBhvr>
                                      <p:tavLst>
                                        <p:tav tm="0">
                                          <p:val>
                                            <p:strVal val="ppt_x"/>
                                          </p:val>
                                        </p:tav>
                                        <p:tav tm="100000">
                                          <p:val>
                                            <p:strVal val="ppt_x"/>
                                          </p:val>
                                        </p:tav>
                                      </p:tavLst>
                                    </p:anim>
                                    <p:anim calcmode="lin" valueType="num">
                                      <p:cBhvr>
                                        <p:cTn id="168" dur="1000"/>
                                        <p:tgtEl>
                                          <p:spTgt spid="35"/>
                                        </p:tgtEl>
                                        <p:attrNameLst>
                                          <p:attrName>ppt_y</p:attrName>
                                        </p:attrNameLst>
                                      </p:cBhvr>
                                      <p:tavLst>
                                        <p:tav tm="0">
                                          <p:val>
                                            <p:strVal val="ppt_y"/>
                                          </p:val>
                                        </p:tav>
                                        <p:tav tm="100000">
                                          <p:val>
                                            <p:strVal val="ppt_y+.1"/>
                                          </p:val>
                                        </p:tav>
                                      </p:tavLst>
                                    </p:anim>
                                    <p:set>
                                      <p:cBhvr>
                                        <p:cTn id="169" dur="1" fill="hold">
                                          <p:stCondLst>
                                            <p:cond delay="999"/>
                                          </p:stCondLst>
                                        </p:cTn>
                                        <p:tgtEl>
                                          <p:spTgt spid="35"/>
                                        </p:tgtEl>
                                        <p:attrNameLst>
                                          <p:attrName>style.visibility</p:attrName>
                                        </p:attrNameLst>
                                      </p:cBhvr>
                                      <p:to>
                                        <p:strVal val="hidden"/>
                                      </p:to>
                                    </p:set>
                                  </p:childTnLst>
                                </p:cTn>
                              </p:par>
                              <p:par>
                                <p:cTn id="170" presetID="42" presetClass="exit" presetSubtype="0" fill="hold" grpId="0" nodeType="withEffect">
                                  <p:stCondLst>
                                    <p:cond delay="0"/>
                                  </p:stCondLst>
                                  <p:childTnLst>
                                    <p:animEffect transition="out" filter="fade">
                                      <p:cBhvr>
                                        <p:cTn id="171" dur="1000"/>
                                        <p:tgtEl>
                                          <p:spTgt spid="36"/>
                                        </p:tgtEl>
                                      </p:cBhvr>
                                    </p:animEffect>
                                    <p:anim calcmode="lin" valueType="num">
                                      <p:cBhvr>
                                        <p:cTn id="172" dur="1000"/>
                                        <p:tgtEl>
                                          <p:spTgt spid="36"/>
                                        </p:tgtEl>
                                        <p:attrNameLst>
                                          <p:attrName>ppt_x</p:attrName>
                                        </p:attrNameLst>
                                      </p:cBhvr>
                                      <p:tavLst>
                                        <p:tav tm="0">
                                          <p:val>
                                            <p:strVal val="ppt_x"/>
                                          </p:val>
                                        </p:tav>
                                        <p:tav tm="100000">
                                          <p:val>
                                            <p:strVal val="ppt_x"/>
                                          </p:val>
                                        </p:tav>
                                      </p:tavLst>
                                    </p:anim>
                                    <p:anim calcmode="lin" valueType="num">
                                      <p:cBhvr>
                                        <p:cTn id="173" dur="1000"/>
                                        <p:tgtEl>
                                          <p:spTgt spid="36"/>
                                        </p:tgtEl>
                                        <p:attrNameLst>
                                          <p:attrName>ppt_y</p:attrName>
                                        </p:attrNameLst>
                                      </p:cBhvr>
                                      <p:tavLst>
                                        <p:tav tm="0">
                                          <p:val>
                                            <p:strVal val="ppt_y"/>
                                          </p:val>
                                        </p:tav>
                                        <p:tav tm="100000">
                                          <p:val>
                                            <p:strVal val="ppt_y+.1"/>
                                          </p:val>
                                        </p:tav>
                                      </p:tavLst>
                                    </p:anim>
                                    <p:set>
                                      <p:cBhvr>
                                        <p:cTn id="174" dur="1" fill="hold">
                                          <p:stCondLst>
                                            <p:cond delay="999"/>
                                          </p:stCondLst>
                                        </p:cTn>
                                        <p:tgtEl>
                                          <p:spTgt spid="36"/>
                                        </p:tgtEl>
                                        <p:attrNameLst>
                                          <p:attrName>style.visibility</p:attrName>
                                        </p:attrNameLst>
                                      </p:cBhvr>
                                      <p:to>
                                        <p:strVal val="hidden"/>
                                      </p:to>
                                    </p:set>
                                  </p:childTnLst>
                                </p:cTn>
                              </p:par>
                              <p:par>
                                <p:cTn id="175" presetID="42" presetClass="exit" presetSubtype="0" fill="hold" grpId="0" nodeType="withEffect">
                                  <p:stCondLst>
                                    <p:cond delay="0"/>
                                  </p:stCondLst>
                                  <p:childTnLst>
                                    <p:animEffect transition="out" filter="fade">
                                      <p:cBhvr>
                                        <p:cTn id="176" dur="1000"/>
                                        <p:tgtEl>
                                          <p:spTgt spid="37"/>
                                        </p:tgtEl>
                                      </p:cBhvr>
                                    </p:animEffect>
                                    <p:anim calcmode="lin" valueType="num">
                                      <p:cBhvr>
                                        <p:cTn id="177" dur="1000"/>
                                        <p:tgtEl>
                                          <p:spTgt spid="37"/>
                                        </p:tgtEl>
                                        <p:attrNameLst>
                                          <p:attrName>ppt_x</p:attrName>
                                        </p:attrNameLst>
                                      </p:cBhvr>
                                      <p:tavLst>
                                        <p:tav tm="0">
                                          <p:val>
                                            <p:strVal val="ppt_x"/>
                                          </p:val>
                                        </p:tav>
                                        <p:tav tm="100000">
                                          <p:val>
                                            <p:strVal val="ppt_x"/>
                                          </p:val>
                                        </p:tav>
                                      </p:tavLst>
                                    </p:anim>
                                    <p:anim calcmode="lin" valueType="num">
                                      <p:cBhvr>
                                        <p:cTn id="178" dur="1000"/>
                                        <p:tgtEl>
                                          <p:spTgt spid="37"/>
                                        </p:tgtEl>
                                        <p:attrNameLst>
                                          <p:attrName>ppt_y</p:attrName>
                                        </p:attrNameLst>
                                      </p:cBhvr>
                                      <p:tavLst>
                                        <p:tav tm="0">
                                          <p:val>
                                            <p:strVal val="ppt_y"/>
                                          </p:val>
                                        </p:tav>
                                        <p:tav tm="100000">
                                          <p:val>
                                            <p:strVal val="ppt_y+.1"/>
                                          </p:val>
                                        </p:tav>
                                      </p:tavLst>
                                    </p:anim>
                                    <p:set>
                                      <p:cBhvr>
                                        <p:cTn id="179" dur="1" fill="hold">
                                          <p:stCondLst>
                                            <p:cond delay="999"/>
                                          </p:stCondLst>
                                        </p:cTn>
                                        <p:tgtEl>
                                          <p:spTgt spid="37"/>
                                        </p:tgtEl>
                                        <p:attrNameLst>
                                          <p:attrName>style.visibility</p:attrName>
                                        </p:attrNameLst>
                                      </p:cBhvr>
                                      <p:to>
                                        <p:strVal val="hidden"/>
                                      </p:to>
                                    </p:set>
                                  </p:childTnLst>
                                </p:cTn>
                              </p:par>
                              <p:par>
                                <p:cTn id="180" presetID="42" presetClass="exit" presetSubtype="0" fill="hold" grpId="0" nodeType="withEffect">
                                  <p:stCondLst>
                                    <p:cond delay="0"/>
                                  </p:stCondLst>
                                  <p:childTnLst>
                                    <p:animEffect transition="out" filter="fade">
                                      <p:cBhvr>
                                        <p:cTn id="181" dur="1000"/>
                                        <p:tgtEl>
                                          <p:spTgt spid="38"/>
                                        </p:tgtEl>
                                      </p:cBhvr>
                                    </p:animEffect>
                                    <p:anim calcmode="lin" valueType="num">
                                      <p:cBhvr>
                                        <p:cTn id="182" dur="1000"/>
                                        <p:tgtEl>
                                          <p:spTgt spid="38"/>
                                        </p:tgtEl>
                                        <p:attrNameLst>
                                          <p:attrName>ppt_x</p:attrName>
                                        </p:attrNameLst>
                                      </p:cBhvr>
                                      <p:tavLst>
                                        <p:tav tm="0">
                                          <p:val>
                                            <p:strVal val="ppt_x"/>
                                          </p:val>
                                        </p:tav>
                                        <p:tav tm="100000">
                                          <p:val>
                                            <p:strVal val="ppt_x"/>
                                          </p:val>
                                        </p:tav>
                                      </p:tavLst>
                                    </p:anim>
                                    <p:anim calcmode="lin" valueType="num">
                                      <p:cBhvr>
                                        <p:cTn id="183" dur="1000"/>
                                        <p:tgtEl>
                                          <p:spTgt spid="38"/>
                                        </p:tgtEl>
                                        <p:attrNameLst>
                                          <p:attrName>ppt_y</p:attrName>
                                        </p:attrNameLst>
                                      </p:cBhvr>
                                      <p:tavLst>
                                        <p:tav tm="0">
                                          <p:val>
                                            <p:strVal val="ppt_y"/>
                                          </p:val>
                                        </p:tav>
                                        <p:tav tm="100000">
                                          <p:val>
                                            <p:strVal val="ppt_y+.1"/>
                                          </p:val>
                                        </p:tav>
                                      </p:tavLst>
                                    </p:anim>
                                    <p:set>
                                      <p:cBhvr>
                                        <p:cTn id="184" dur="1" fill="hold">
                                          <p:stCondLst>
                                            <p:cond delay="999"/>
                                          </p:stCondLst>
                                        </p:cTn>
                                        <p:tgtEl>
                                          <p:spTgt spid="38"/>
                                        </p:tgtEl>
                                        <p:attrNameLst>
                                          <p:attrName>style.visibility</p:attrName>
                                        </p:attrNameLst>
                                      </p:cBhvr>
                                      <p:to>
                                        <p:strVal val="hidden"/>
                                      </p:to>
                                    </p:set>
                                  </p:childTnLst>
                                </p:cTn>
                              </p:par>
                              <p:par>
                                <p:cTn id="185" presetID="42" presetClass="exit" presetSubtype="0" fill="hold" grpId="0" nodeType="withEffect">
                                  <p:stCondLst>
                                    <p:cond delay="0"/>
                                  </p:stCondLst>
                                  <p:childTnLst>
                                    <p:animEffect transition="out" filter="fade">
                                      <p:cBhvr>
                                        <p:cTn id="186" dur="1000"/>
                                        <p:tgtEl>
                                          <p:spTgt spid="39"/>
                                        </p:tgtEl>
                                      </p:cBhvr>
                                    </p:animEffect>
                                    <p:anim calcmode="lin" valueType="num">
                                      <p:cBhvr>
                                        <p:cTn id="187" dur="1000"/>
                                        <p:tgtEl>
                                          <p:spTgt spid="39"/>
                                        </p:tgtEl>
                                        <p:attrNameLst>
                                          <p:attrName>ppt_x</p:attrName>
                                        </p:attrNameLst>
                                      </p:cBhvr>
                                      <p:tavLst>
                                        <p:tav tm="0">
                                          <p:val>
                                            <p:strVal val="ppt_x"/>
                                          </p:val>
                                        </p:tav>
                                        <p:tav tm="100000">
                                          <p:val>
                                            <p:strVal val="ppt_x"/>
                                          </p:val>
                                        </p:tav>
                                      </p:tavLst>
                                    </p:anim>
                                    <p:anim calcmode="lin" valueType="num">
                                      <p:cBhvr>
                                        <p:cTn id="188" dur="1000"/>
                                        <p:tgtEl>
                                          <p:spTgt spid="39"/>
                                        </p:tgtEl>
                                        <p:attrNameLst>
                                          <p:attrName>ppt_y</p:attrName>
                                        </p:attrNameLst>
                                      </p:cBhvr>
                                      <p:tavLst>
                                        <p:tav tm="0">
                                          <p:val>
                                            <p:strVal val="ppt_y"/>
                                          </p:val>
                                        </p:tav>
                                        <p:tav tm="100000">
                                          <p:val>
                                            <p:strVal val="ppt_y+.1"/>
                                          </p:val>
                                        </p:tav>
                                      </p:tavLst>
                                    </p:anim>
                                    <p:set>
                                      <p:cBhvr>
                                        <p:cTn id="189" dur="1" fill="hold">
                                          <p:stCondLst>
                                            <p:cond delay="999"/>
                                          </p:stCondLst>
                                        </p:cTn>
                                        <p:tgtEl>
                                          <p:spTgt spid="39"/>
                                        </p:tgtEl>
                                        <p:attrNameLst>
                                          <p:attrName>style.visibility</p:attrName>
                                        </p:attrNameLst>
                                      </p:cBhvr>
                                      <p:to>
                                        <p:strVal val="hidden"/>
                                      </p:to>
                                    </p:set>
                                  </p:childTnLst>
                                </p:cTn>
                              </p:par>
                              <p:par>
                                <p:cTn id="190" presetID="42" presetClass="exit" presetSubtype="0" fill="hold" grpId="0" nodeType="withEffect">
                                  <p:stCondLst>
                                    <p:cond delay="0"/>
                                  </p:stCondLst>
                                  <p:childTnLst>
                                    <p:animEffect transition="out" filter="fade">
                                      <p:cBhvr>
                                        <p:cTn id="191" dur="1000"/>
                                        <p:tgtEl>
                                          <p:spTgt spid="40"/>
                                        </p:tgtEl>
                                      </p:cBhvr>
                                    </p:animEffect>
                                    <p:anim calcmode="lin" valueType="num">
                                      <p:cBhvr>
                                        <p:cTn id="192" dur="1000"/>
                                        <p:tgtEl>
                                          <p:spTgt spid="40"/>
                                        </p:tgtEl>
                                        <p:attrNameLst>
                                          <p:attrName>ppt_x</p:attrName>
                                        </p:attrNameLst>
                                      </p:cBhvr>
                                      <p:tavLst>
                                        <p:tav tm="0">
                                          <p:val>
                                            <p:strVal val="ppt_x"/>
                                          </p:val>
                                        </p:tav>
                                        <p:tav tm="100000">
                                          <p:val>
                                            <p:strVal val="ppt_x"/>
                                          </p:val>
                                        </p:tav>
                                      </p:tavLst>
                                    </p:anim>
                                    <p:anim calcmode="lin" valueType="num">
                                      <p:cBhvr>
                                        <p:cTn id="193" dur="1000"/>
                                        <p:tgtEl>
                                          <p:spTgt spid="40"/>
                                        </p:tgtEl>
                                        <p:attrNameLst>
                                          <p:attrName>ppt_y</p:attrName>
                                        </p:attrNameLst>
                                      </p:cBhvr>
                                      <p:tavLst>
                                        <p:tav tm="0">
                                          <p:val>
                                            <p:strVal val="ppt_y"/>
                                          </p:val>
                                        </p:tav>
                                        <p:tav tm="100000">
                                          <p:val>
                                            <p:strVal val="ppt_y+.1"/>
                                          </p:val>
                                        </p:tav>
                                      </p:tavLst>
                                    </p:anim>
                                    <p:set>
                                      <p:cBhvr>
                                        <p:cTn id="194" dur="1" fill="hold">
                                          <p:stCondLst>
                                            <p:cond delay="999"/>
                                          </p:stCondLst>
                                        </p:cTn>
                                        <p:tgtEl>
                                          <p:spTgt spid="40"/>
                                        </p:tgtEl>
                                        <p:attrNameLst>
                                          <p:attrName>style.visibility</p:attrName>
                                        </p:attrNameLst>
                                      </p:cBhvr>
                                      <p:to>
                                        <p:strVal val="hidden"/>
                                      </p:to>
                                    </p:set>
                                  </p:childTnLst>
                                </p:cTn>
                              </p:par>
                              <p:par>
                                <p:cTn id="195" presetID="42" presetClass="exit" presetSubtype="0" fill="hold" grpId="0" nodeType="withEffect">
                                  <p:stCondLst>
                                    <p:cond delay="0"/>
                                  </p:stCondLst>
                                  <p:childTnLst>
                                    <p:animEffect transition="out" filter="fade">
                                      <p:cBhvr>
                                        <p:cTn id="196" dur="1000"/>
                                        <p:tgtEl>
                                          <p:spTgt spid="41"/>
                                        </p:tgtEl>
                                      </p:cBhvr>
                                    </p:animEffect>
                                    <p:anim calcmode="lin" valueType="num">
                                      <p:cBhvr>
                                        <p:cTn id="197" dur="1000"/>
                                        <p:tgtEl>
                                          <p:spTgt spid="41"/>
                                        </p:tgtEl>
                                        <p:attrNameLst>
                                          <p:attrName>ppt_x</p:attrName>
                                        </p:attrNameLst>
                                      </p:cBhvr>
                                      <p:tavLst>
                                        <p:tav tm="0">
                                          <p:val>
                                            <p:strVal val="ppt_x"/>
                                          </p:val>
                                        </p:tav>
                                        <p:tav tm="100000">
                                          <p:val>
                                            <p:strVal val="ppt_x"/>
                                          </p:val>
                                        </p:tav>
                                      </p:tavLst>
                                    </p:anim>
                                    <p:anim calcmode="lin" valueType="num">
                                      <p:cBhvr>
                                        <p:cTn id="198" dur="1000"/>
                                        <p:tgtEl>
                                          <p:spTgt spid="41"/>
                                        </p:tgtEl>
                                        <p:attrNameLst>
                                          <p:attrName>ppt_y</p:attrName>
                                        </p:attrNameLst>
                                      </p:cBhvr>
                                      <p:tavLst>
                                        <p:tav tm="0">
                                          <p:val>
                                            <p:strVal val="ppt_y"/>
                                          </p:val>
                                        </p:tav>
                                        <p:tav tm="100000">
                                          <p:val>
                                            <p:strVal val="ppt_y+.1"/>
                                          </p:val>
                                        </p:tav>
                                      </p:tavLst>
                                    </p:anim>
                                    <p:set>
                                      <p:cBhvr>
                                        <p:cTn id="199" dur="1" fill="hold">
                                          <p:stCondLst>
                                            <p:cond delay="999"/>
                                          </p:stCondLst>
                                        </p:cTn>
                                        <p:tgtEl>
                                          <p:spTgt spid="41"/>
                                        </p:tgtEl>
                                        <p:attrNameLst>
                                          <p:attrName>style.visibility</p:attrName>
                                        </p:attrNameLst>
                                      </p:cBhvr>
                                      <p:to>
                                        <p:strVal val="hidden"/>
                                      </p:to>
                                    </p:set>
                                  </p:childTnLst>
                                </p:cTn>
                              </p:par>
                              <p:par>
                                <p:cTn id="200" presetID="42" presetClass="exit" presetSubtype="0" fill="hold" grpId="0" nodeType="withEffect">
                                  <p:stCondLst>
                                    <p:cond delay="0"/>
                                  </p:stCondLst>
                                  <p:childTnLst>
                                    <p:animEffect transition="out" filter="fade">
                                      <p:cBhvr>
                                        <p:cTn id="201" dur="1000"/>
                                        <p:tgtEl>
                                          <p:spTgt spid="42"/>
                                        </p:tgtEl>
                                      </p:cBhvr>
                                    </p:animEffect>
                                    <p:anim calcmode="lin" valueType="num">
                                      <p:cBhvr>
                                        <p:cTn id="202" dur="1000"/>
                                        <p:tgtEl>
                                          <p:spTgt spid="42"/>
                                        </p:tgtEl>
                                        <p:attrNameLst>
                                          <p:attrName>ppt_x</p:attrName>
                                        </p:attrNameLst>
                                      </p:cBhvr>
                                      <p:tavLst>
                                        <p:tav tm="0">
                                          <p:val>
                                            <p:strVal val="ppt_x"/>
                                          </p:val>
                                        </p:tav>
                                        <p:tav tm="100000">
                                          <p:val>
                                            <p:strVal val="ppt_x"/>
                                          </p:val>
                                        </p:tav>
                                      </p:tavLst>
                                    </p:anim>
                                    <p:anim calcmode="lin" valueType="num">
                                      <p:cBhvr>
                                        <p:cTn id="203" dur="1000"/>
                                        <p:tgtEl>
                                          <p:spTgt spid="42"/>
                                        </p:tgtEl>
                                        <p:attrNameLst>
                                          <p:attrName>ppt_y</p:attrName>
                                        </p:attrNameLst>
                                      </p:cBhvr>
                                      <p:tavLst>
                                        <p:tav tm="0">
                                          <p:val>
                                            <p:strVal val="ppt_y"/>
                                          </p:val>
                                        </p:tav>
                                        <p:tav tm="100000">
                                          <p:val>
                                            <p:strVal val="ppt_y+.1"/>
                                          </p:val>
                                        </p:tav>
                                      </p:tavLst>
                                    </p:anim>
                                    <p:set>
                                      <p:cBhvr>
                                        <p:cTn id="204" dur="1" fill="hold">
                                          <p:stCondLst>
                                            <p:cond delay="999"/>
                                          </p:stCondLst>
                                        </p:cTn>
                                        <p:tgtEl>
                                          <p:spTgt spid="42"/>
                                        </p:tgtEl>
                                        <p:attrNameLst>
                                          <p:attrName>style.visibility</p:attrName>
                                        </p:attrNameLst>
                                      </p:cBhvr>
                                      <p:to>
                                        <p:strVal val="hidden"/>
                                      </p:to>
                                    </p:set>
                                  </p:childTnLst>
                                </p:cTn>
                              </p:par>
                              <p:par>
                                <p:cTn id="205" presetID="42" presetClass="exit" presetSubtype="0" fill="hold" grpId="0" nodeType="withEffect">
                                  <p:stCondLst>
                                    <p:cond delay="0"/>
                                  </p:stCondLst>
                                  <p:childTnLst>
                                    <p:animEffect transition="out" filter="fade">
                                      <p:cBhvr>
                                        <p:cTn id="206" dur="1000"/>
                                        <p:tgtEl>
                                          <p:spTgt spid="43"/>
                                        </p:tgtEl>
                                      </p:cBhvr>
                                    </p:animEffect>
                                    <p:anim calcmode="lin" valueType="num">
                                      <p:cBhvr>
                                        <p:cTn id="207" dur="1000"/>
                                        <p:tgtEl>
                                          <p:spTgt spid="43"/>
                                        </p:tgtEl>
                                        <p:attrNameLst>
                                          <p:attrName>ppt_x</p:attrName>
                                        </p:attrNameLst>
                                      </p:cBhvr>
                                      <p:tavLst>
                                        <p:tav tm="0">
                                          <p:val>
                                            <p:strVal val="ppt_x"/>
                                          </p:val>
                                        </p:tav>
                                        <p:tav tm="100000">
                                          <p:val>
                                            <p:strVal val="ppt_x"/>
                                          </p:val>
                                        </p:tav>
                                      </p:tavLst>
                                    </p:anim>
                                    <p:anim calcmode="lin" valueType="num">
                                      <p:cBhvr>
                                        <p:cTn id="208" dur="1000"/>
                                        <p:tgtEl>
                                          <p:spTgt spid="43"/>
                                        </p:tgtEl>
                                        <p:attrNameLst>
                                          <p:attrName>ppt_y</p:attrName>
                                        </p:attrNameLst>
                                      </p:cBhvr>
                                      <p:tavLst>
                                        <p:tav tm="0">
                                          <p:val>
                                            <p:strVal val="ppt_y"/>
                                          </p:val>
                                        </p:tav>
                                        <p:tav tm="100000">
                                          <p:val>
                                            <p:strVal val="ppt_y+.1"/>
                                          </p:val>
                                        </p:tav>
                                      </p:tavLst>
                                    </p:anim>
                                    <p:set>
                                      <p:cBhvr>
                                        <p:cTn id="209" dur="1" fill="hold">
                                          <p:stCondLst>
                                            <p:cond delay="999"/>
                                          </p:stCondLst>
                                        </p:cTn>
                                        <p:tgtEl>
                                          <p:spTgt spid="43"/>
                                        </p:tgtEl>
                                        <p:attrNameLst>
                                          <p:attrName>style.visibility</p:attrName>
                                        </p:attrNameLst>
                                      </p:cBhvr>
                                      <p:to>
                                        <p:strVal val="hidden"/>
                                      </p:to>
                                    </p:set>
                                  </p:childTnLst>
                                </p:cTn>
                              </p:par>
                              <p:par>
                                <p:cTn id="210" presetID="42" presetClass="exit" presetSubtype="0" fill="hold" grpId="0" nodeType="withEffect">
                                  <p:stCondLst>
                                    <p:cond delay="0"/>
                                  </p:stCondLst>
                                  <p:childTnLst>
                                    <p:animEffect transition="out" filter="fade">
                                      <p:cBhvr>
                                        <p:cTn id="211" dur="1000"/>
                                        <p:tgtEl>
                                          <p:spTgt spid="44"/>
                                        </p:tgtEl>
                                      </p:cBhvr>
                                    </p:animEffect>
                                    <p:anim calcmode="lin" valueType="num">
                                      <p:cBhvr>
                                        <p:cTn id="212" dur="1000"/>
                                        <p:tgtEl>
                                          <p:spTgt spid="44"/>
                                        </p:tgtEl>
                                        <p:attrNameLst>
                                          <p:attrName>ppt_x</p:attrName>
                                        </p:attrNameLst>
                                      </p:cBhvr>
                                      <p:tavLst>
                                        <p:tav tm="0">
                                          <p:val>
                                            <p:strVal val="ppt_x"/>
                                          </p:val>
                                        </p:tav>
                                        <p:tav tm="100000">
                                          <p:val>
                                            <p:strVal val="ppt_x"/>
                                          </p:val>
                                        </p:tav>
                                      </p:tavLst>
                                    </p:anim>
                                    <p:anim calcmode="lin" valueType="num">
                                      <p:cBhvr>
                                        <p:cTn id="213" dur="1000"/>
                                        <p:tgtEl>
                                          <p:spTgt spid="44"/>
                                        </p:tgtEl>
                                        <p:attrNameLst>
                                          <p:attrName>ppt_y</p:attrName>
                                        </p:attrNameLst>
                                      </p:cBhvr>
                                      <p:tavLst>
                                        <p:tav tm="0">
                                          <p:val>
                                            <p:strVal val="ppt_y"/>
                                          </p:val>
                                        </p:tav>
                                        <p:tav tm="100000">
                                          <p:val>
                                            <p:strVal val="ppt_y+.1"/>
                                          </p:val>
                                        </p:tav>
                                      </p:tavLst>
                                    </p:anim>
                                    <p:set>
                                      <p:cBhvr>
                                        <p:cTn id="214" dur="1" fill="hold">
                                          <p:stCondLst>
                                            <p:cond delay="999"/>
                                          </p:stCondLst>
                                        </p:cTn>
                                        <p:tgtEl>
                                          <p:spTgt spid="44"/>
                                        </p:tgtEl>
                                        <p:attrNameLst>
                                          <p:attrName>style.visibility</p:attrName>
                                        </p:attrNameLst>
                                      </p:cBhvr>
                                      <p:to>
                                        <p:strVal val="hidden"/>
                                      </p:to>
                                    </p:set>
                                  </p:childTnLst>
                                </p:cTn>
                              </p:par>
                              <p:par>
                                <p:cTn id="215" presetID="42" presetClass="exit" presetSubtype="0" fill="hold" grpId="0" nodeType="withEffect">
                                  <p:stCondLst>
                                    <p:cond delay="0"/>
                                  </p:stCondLst>
                                  <p:childTnLst>
                                    <p:animEffect transition="out" filter="fade">
                                      <p:cBhvr>
                                        <p:cTn id="216" dur="1000"/>
                                        <p:tgtEl>
                                          <p:spTgt spid="45"/>
                                        </p:tgtEl>
                                      </p:cBhvr>
                                    </p:animEffect>
                                    <p:anim calcmode="lin" valueType="num">
                                      <p:cBhvr>
                                        <p:cTn id="217" dur="1000"/>
                                        <p:tgtEl>
                                          <p:spTgt spid="45"/>
                                        </p:tgtEl>
                                        <p:attrNameLst>
                                          <p:attrName>ppt_x</p:attrName>
                                        </p:attrNameLst>
                                      </p:cBhvr>
                                      <p:tavLst>
                                        <p:tav tm="0">
                                          <p:val>
                                            <p:strVal val="ppt_x"/>
                                          </p:val>
                                        </p:tav>
                                        <p:tav tm="100000">
                                          <p:val>
                                            <p:strVal val="ppt_x"/>
                                          </p:val>
                                        </p:tav>
                                      </p:tavLst>
                                    </p:anim>
                                    <p:anim calcmode="lin" valueType="num">
                                      <p:cBhvr>
                                        <p:cTn id="218" dur="1000"/>
                                        <p:tgtEl>
                                          <p:spTgt spid="45"/>
                                        </p:tgtEl>
                                        <p:attrNameLst>
                                          <p:attrName>ppt_y</p:attrName>
                                        </p:attrNameLst>
                                      </p:cBhvr>
                                      <p:tavLst>
                                        <p:tav tm="0">
                                          <p:val>
                                            <p:strVal val="ppt_y"/>
                                          </p:val>
                                        </p:tav>
                                        <p:tav tm="100000">
                                          <p:val>
                                            <p:strVal val="ppt_y+.1"/>
                                          </p:val>
                                        </p:tav>
                                      </p:tavLst>
                                    </p:anim>
                                    <p:set>
                                      <p:cBhvr>
                                        <p:cTn id="219" dur="1" fill="hold">
                                          <p:stCondLst>
                                            <p:cond delay="999"/>
                                          </p:stCondLst>
                                        </p:cTn>
                                        <p:tgtEl>
                                          <p:spTgt spid="45"/>
                                        </p:tgtEl>
                                        <p:attrNameLst>
                                          <p:attrName>style.visibility</p:attrName>
                                        </p:attrNameLst>
                                      </p:cBhvr>
                                      <p:to>
                                        <p:strVal val="hidden"/>
                                      </p:to>
                                    </p:set>
                                  </p:childTnLst>
                                </p:cTn>
                              </p:par>
                              <p:par>
                                <p:cTn id="220" presetID="42" presetClass="exit" presetSubtype="0" fill="hold" grpId="0" nodeType="withEffect">
                                  <p:stCondLst>
                                    <p:cond delay="0"/>
                                  </p:stCondLst>
                                  <p:childTnLst>
                                    <p:animEffect transition="out" filter="fade">
                                      <p:cBhvr>
                                        <p:cTn id="221" dur="1000"/>
                                        <p:tgtEl>
                                          <p:spTgt spid="46"/>
                                        </p:tgtEl>
                                      </p:cBhvr>
                                    </p:animEffect>
                                    <p:anim calcmode="lin" valueType="num">
                                      <p:cBhvr>
                                        <p:cTn id="222" dur="1000"/>
                                        <p:tgtEl>
                                          <p:spTgt spid="46"/>
                                        </p:tgtEl>
                                        <p:attrNameLst>
                                          <p:attrName>ppt_x</p:attrName>
                                        </p:attrNameLst>
                                      </p:cBhvr>
                                      <p:tavLst>
                                        <p:tav tm="0">
                                          <p:val>
                                            <p:strVal val="ppt_x"/>
                                          </p:val>
                                        </p:tav>
                                        <p:tav tm="100000">
                                          <p:val>
                                            <p:strVal val="ppt_x"/>
                                          </p:val>
                                        </p:tav>
                                      </p:tavLst>
                                    </p:anim>
                                    <p:anim calcmode="lin" valueType="num">
                                      <p:cBhvr>
                                        <p:cTn id="223" dur="1000"/>
                                        <p:tgtEl>
                                          <p:spTgt spid="46"/>
                                        </p:tgtEl>
                                        <p:attrNameLst>
                                          <p:attrName>ppt_y</p:attrName>
                                        </p:attrNameLst>
                                      </p:cBhvr>
                                      <p:tavLst>
                                        <p:tav tm="0">
                                          <p:val>
                                            <p:strVal val="ppt_y"/>
                                          </p:val>
                                        </p:tav>
                                        <p:tav tm="100000">
                                          <p:val>
                                            <p:strVal val="ppt_y+.1"/>
                                          </p:val>
                                        </p:tav>
                                      </p:tavLst>
                                    </p:anim>
                                    <p:set>
                                      <p:cBhvr>
                                        <p:cTn id="224" dur="1" fill="hold">
                                          <p:stCondLst>
                                            <p:cond delay="999"/>
                                          </p:stCondLst>
                                        </p:cTn>
                                        <p:tgtEl>
                                          <p:spTgt spid="46"/>
                                        </p:tgtEl>
                                        <p:attrNameLst>
                                          <p:attrName>style.visibility</p:attrName>
                                        </p:attrNameLst>
                                      </p:cBhvr>
                                      <p:to>
                                        <p:strVal val="hidden"/>
                                      </p:to>
                                    </p:set>
                                  </p:childTnLst>
                                </p:cTn>
                              </p:par>
                              <p:par>
                                <p:cTn id="225" presetID="42" presetClass="exit" presetSubtype="0" fill="hold" grpId="0" nodeType="withEffect">
                                  <p:stCondLst>
                                    <p:cond delay="0"/>
                                  </p:stCondLst>
                                  <p:childTnLst>
                                    <p:animEffect transition="out" filter="fade">
                                      <p:cBhvr>
                                        <p:cTn id="226" dur="1000"/>
                                        <p:tgtEl>
                                          <p:spTgt spid="47"/>
                                        </p:tgtEl>
                                      </p:cBhvr>
                                    </p:animEffect>
                                    <p:anim calcmode="lin" valueType="num">
                                      <p:cBhvr>
                                        <p:cTn id="227" dur="1000"/>
                                        <p:tgtEl>
                                          <p:spTgt spid="47"/>
                                        </p:tgtEl>
                                        <p:attrNameLst>
                                          <p:attrName>ppt_x</p:attrName>
                                        </p:attrNameLst>
                                      </p:cBhvr>
                                      <p:tavLst>
                                        <p:tav tm="0">
                                          <p:val>
                                            <p:strVal val="ppt_x"/>
                                          </p:val>
                                        </p:tav>
                                        <p:tav tm="100000">
                                          <p:val>
                                            <p:strVal val="ppt_x"/>
                                          </p:val>
                                        </p:tav>
                                      </p:tavLst>
                                    </p:anim>
                                    <p:anim calcmode="lin" valueType="num">
                                      <p:cBhvr>
                                        <p:cTn id="228" dur="1000"/>
                                        <p:tgtEl>
                                          <p:spTgt spid="47"/>
                                        </p:tgtEl>
                                        <p:attrNameLst>
                                          <p:attrName>ppt_y</p:attrName>
                                        </p:attrNameLst>
                                      </p:cBhvr>
                                      <p:tavLst>
                                        <p:tav tm="0">
                                          <p:val>
                                            <p:strVal val="ppt_y"/>
                                          </p:val>
                                        </p:tav>
                                        <p:tav tm="100000">
                                          <p:val>
                                            <p:strVal val="ppt_y+.1"/>
                                          </p:val>
                                        </p:tav>
                                      </p:tavLst>
                                    </p:anim>
                                    <p:set>
                                      <p:cBhvr>
                                        <p:cTn id="229" dur="1" fill="hold">
                                          <p:stCondLst>
                                            <p:cond delay="999"/>
                                          </p:stCondLst>
                                        </p:cTn>
                                        <p:tgtEl>
                                          <p:spTgt spid="47"/>
                                        </p:tgtEl>
                                        <p:attrNameLst>
                                          <p:attrName>style.visibility</p:attrName>
                                        </p:attrNameLst>
                                      </p:cBhvr>
                                      <p:to>
                                        <p:strVal val="hidden"/>
                                      </p:to>
                                    </p:set>
                                  </p:childTnLst>
                                </p:cTn>
                              </p:par>
                              <p:par>
                                <p:cTn id="230" presetID="42" presetClass="exit" presetSubtype="0" fill="hold" grpId="0" nodeType="withEffect">
                                  <p:stCondLst>
                                    <p:cond delay="0"/>
                                  </p:stCondLst>
                                  <p:childTnLst>
                                    <p:animEffect transition="out" filter="fade">
                                      <p:cBhvr>
                                        <p:cTn id="231" dur="1000"/>
                                        <p:tgtEl>
                                          <p:spTgt spid="48"/>
                                        </p:tgtEl>
                                      </p:cBhvr>
                                    </p:animEffect>
                                    <p:anim calcmode="lin" valueType="num">
                                      <p:cBhvr>
                                        <p:cTn id="232" dur="1000"/>
                                        <p:tgtEl>
                                          <p:spTgt spid="48"/>
                                        </p:tgtEl>
                                        <p:attrNameLst>
                                          <p:attrName>ppt_x</p:attrName>
                                        </p:attrNameLst>
                                      </p:cBhvr>
                                      <p:tavLst>
                                        <p:tav tm="0">
                                          <p:val>
                                            <p:strVal val="ppt_x"/>
                                          </p:val>
                                        </p:tav>
                                        <p:tav tm="100000">
                                          <p:val>
                                            <p:strVal val="ppt_x"/>
                                          </p:val>
                                        </p:tav>
                                      </p:tavLst>
                                    </p:anim>
                                    <p:anim calcmode="lin" valueType="num">
                                      <p:cBhvr>
                                        <p:cTn id="233" dur="1000"/>
                                        <p:tgtEl>
                                          <p:spTgt spid="48"/>
                                        </p:tgtEl>
                                        <p:attrNameLst>
                                          <p:attrName>ppt_y</p:attrName>
                                        </p:attrNameLst>
                                      </p:cBhvr>
                                      <p:tavLst>
                                        <p:tav tm="0">
                                          <p:val>
                                            <p:strVal val="ppt_y"/>
                                          </p:val>
                                        </p:tav>
                                        <p:tav tm="100000">
                                          <p:val>
                                            <p:strVal val="ppt_y+.1"/>
                                          </p:val>
                                        </p:tav>
                                      </p:tavLst>
                                    </p:anim>
                                    <p:set>
                                      <p:cBhvr>
                                        <p:cTn id="234" dur="1" fill="hold">
                                          <p:stCondLst>
                                            <p:cond delay="999"/>
                                          </p:stCondLst>
                                        </p:cTn>
                                        <p:tgtEl>
                                          <p:spTgt spid="48"/>
                                        </p:tgtEl>
                                        <p:attrNameLst>
                                          <p:attrName>style.visibility</p:attrName>
                                        </p:attrNameLst>
                                      </p:cBhvr>
                                      <p:to>
                                        <p:strVal val="hidden"/>
                                      </p:to>
                                    </p:set>
                                  </p:childTnLst>
                                </p:cTn>
                              </p:par>
                              <p:par>
                                <p:cTn id="235" presetID="42" presetClass="exit" presetSubtype="0" fill="hold" grpId="0" nodeType="withEffect">
                                  <p:stCondLst>
                                    <p:cond delay="0"/>
                                  </p:stCondLst>
                                  <p:childTnLst>
                                    <p:animEffect transition="out" filter="fade">
                                      <p:cBhvr>
                                        <p:cTn id="236" dur="1000"/>
                                        <p:tgtEl>
                                          <p:spTgt spid="49"/>
                                        </p:tgtEl>
                                      </p:cBhvr>
                                    </p:animEffect>
                                    <p:anim calcmode="lin" valueType="num">
                                      <p:cBhvr>
                                        <p:cTn id="237" dur="1000"/>
                                        <p:tgtEl>
                                          <p:spTgt spid="49"/>
                                        </p:tgtEl>
                                        <p:attrNameLst>
                                          <p:attrName>ppt_x</p:attrName>
                                        </p:attrNameLst>
                                      </p:cBhvr>
                                      <p:tavLst>
                                        <p:tav tm="0">
                                          <p:val>
                                            <p:strVal val="ppt_x"/>
                                          </p:val>
                                        </p:tav>
                                        <p:tav tm="100000">
                                          <p:val>
                                            <p:strVal val="ppt_x"/>
                                          </p:val>
                                        </p:tav>
                                      </p:tavLst>
                                    </p:anim>
                                    <p:anim calcmode="lin" valueType="num">
                                      <p:cBhvr>
                                        <p:cTn id="238" dur="1000"/>
                                        <p:tgtEl>
                                          <p:spTgt spid="49"/>
                                        </p:tgtEl>
                                        <p:attrNameLst>
                                          <p:attrName>ppt_y</p:attrName>
                                        </p:attrNameLst>
                                      </p:cBhvr>
                                      <p:tavLst>
                                        <p:tav tm="0">
                                          <p:val>
                                            <p:strVal val="ppt_y"/>
                                          </p:val>
                                        </p:tav>
                                        <p:tav tm="100000">
                                          <p:val>
                                            <p:strVal val="ppt_y+.1"/>
                                          </p:val>
                                        </p:tav>
                                      </p:tavLst>
                                    </p:anim>
                                    <p:set>
                                      <p:cBhvr>
                                        <p:cTn id="239" dur="1" fill="hold">
                                          <p:stCondLst>
                                            <p:cond delay="999"/>
                                          </p:stCondLst>
                                        </p:cTn>
                                        <p:tgtEl>
                                          <p:spTgt spid="49"/>
                                        </p:tgtEl>
                                        <p:attrNameLst>
                                          <p:attrName>style.visibility</p:attrName>
                                        </p:attrNameLst>
                                      </p:cBhvr>
                                      <p:to>
                                        <p:strVal val="hidden"/>
                                      </p:to>
                                    </p:set>
                                  </p:childTnLst>
                                </p:cTn>
                              </p:par>
                              <p:par>
                                <p:cTn id="240" presetID="42" presetClass="exit" presetSubtype="0" fill="hold" grpId="0" nodeType="withEffect">
                                  <p:stCondLst>
                                    <p:cond delay="0"/>
                                  </p:stCondLst>
                                  <p:childTnLst>
                                    <p:animEffect transition="out" filter="fade">
                                      <p:cBhvr>
                                        <p:cTn id="241" dur="1000"/>
                                        <p:tgtEl>
                                          <p:spTgt spid="50"/>
                                        </p:tgtEl>
                                      </p:cBhvr>
                                    </p:animEffect>
                                    <p:anim calcmode="lin" valueType="num">
                                      <p:cBhvr>
                                        <p:cTn id="242" dur="1000"/>
                                        <p:tgtEl>
                                          <p:spTgt spid="50"/>
                                        </p:tgtEl>
                                        <p:attrNameLst>
                                          <p:attrName>ppt_x</p:attrName>
                                        </p:attrNameLst>
                                      </p:cBhvr>
                                      <p:tavLst>
                                        <p:tav tm="0">
                                          <p:val>
                                            <p:strVal val="ppt_x"/>
                                          </p:val>
                                        </p:tav>
                                        <p:tav tm="100000">
                                          <p:val>
                                            <p:strVal val="ppt_x"/>
                                          </p:val>
                                        </p:tav>
                                      </p:tavLst>
                                    </p:anim>
                                    <p:anim calcmode="lin" valueType="num">
                                      <p:cBhvr>
                                        <p:cTn id="243" dur="1000"/>
                                        <p:tgtEl>
                                          <p:spTgt spid="50"/>
                                        </p:tgtEl>
                                        <p:attrNameLst>
                                          <p:attrName>ppt_y</p:attrName>
                                        </p:attrNameLst>
                                      </p:cBhvr>
                                      <p:tavLst>
                                        <p:tav tm="0">
                                          <p:val>
                                            <p:strVal val="ppt_y"/>
                                          </p:val>
                                        </p:tav>
                                        <p:tav tm="100000">
                                          <p:val>
                                            <p:strVal val="ppt_y+.1"/>
                                          </p:val>
                                        </p:tav>
                                      </p:tavLst>
                                    </p:anim>
                                    <p:set>
                                      <p:cBhvr>
                                        <p:cTn id="244" dur="1" fill="hold">
                                          <p:stCondLst>
                                            <p:cond delay="999"/>
                                          </p:stCondLst>
                                        </p:cTn>
                                        <p:tgtEl>
                                          <p:spTgt spid="50"/>
                                        </p:tgtEl>
                                        <p:attrNameLst>
                                          <p:attrName>style.visibility</p:attrName>
                                        </p:attrNameLst>
                                      </p:cBhvr>
                                      <p:to>
                                        <p:strVal val="hidden"/>
                                      </p:to>
                                    </p:set>
                                  </p:childTnLst>
                                </p:cTn>
                              </p:par>
                              <p:par>
                                <p:cTn id="245" presetID="42" presetClass="exit" presetSubtype="0" fill="hold" grpId="0" nodeType="withEffect">
                                  <p:stCondLst>
                                    <p:cond delay="0"/>
                                  </p:stCondLst>
                                  <p:childTnLst>
                                    <p:animEffect transition="out" filter="fade">
                                      <p:cBhvr>
                                        <p:cTn id="246" dur="1000"/>
                                        <p:tgtEl>
                                          <p:spTgt spid="51"/>
                                        </p:tgtEl>
                                      </p:cBhvr>
                                    </p:animEffect>
                                    <p:anim calcmode="lin" valueType="num">
                                      <p:cBhvr>
                                        <p:cTn id="247" dur="1000"/>
                                        <p:tgtEl>
                                          <p:spTgt spid="51"/>
                                        </p:tgtEl>
                                        <p:attrNameLst>
                                          <p:attrName>ppt_x</p:attrName>
                                        </p:attrNameLst>
                                      </p:cBhvr>
                                      <p:tavLst>
                                        <p:tav tm="0">
                                          <p:val>
                                            <p:strVal val="ppt_x"/>
                                          </p:val>
                                        </p:tav>
                                        <p:tav tm="100000">
                                          <p:val>
                                            <p:strVal val="ppt_x"/>
                                          </p:val>
                                        </p:tav>
                                      </p:tavLst>
                                    </p:anim>
                                    <p:anim calcmode="lin" valueType="num">
                                      <p:cBhvr>
                                        <p:cTn id="248" dur="1000"/>
                                        <p:tgtEl>
                                          <p:spTgt spid="51"/>
                                        </p:tgtEl>
                                        <p:attrNameLst>
                                          <p:attrName>ppt_y</p:attrName>
                                        </p:attrNameLst>
                                      </p:cBhvr>
                                      <p:tavLst>
                                        <p:tav tm="0">
                                          <p:val>
                                            <p:strVal val="ppt_y"/>
                                          </p:val>
                                        </p:tav>
                                        <p:tav tm="100000">
                                          <p:val>
                                            <p:strVal val="ppt_y+.1"/>
                                          </p:val>
                                        </p:tav>
                                      </p:tavLst>
                                    </p:anim>
                                    <p:set>
                                      <p:cBhvr>
                                        <p:cTn id="249" dur="1" fill="hold">
                                          <p:stCondLst>
                                            <p:cond delay="999"/>
                                          </p:stCondLst>
                                        </p:cTn>
                                        <p:tgtEl>
                                          <p:spTgt spid="51"/>
                                        </p:tgtEl>
                                        <p:attrNameLst>
                                          <p:attrName>style.visibility</p:attrName>
                                        </p:attrNameLst>
                                      </p:cBhvr>
                                      <p:to>
                                        <p:strVal val="hidden"/>
                                      </p:to>
                                    </p:set>
                                  </p:childTnLst>
                                </p:cTn>
                              </p:par>
                              <p:par>
                                <p:cTn id="250" presetID="42" presetClass="exit" presetSubtype="0" fill="hold" grpId="0" nodeType="withEffect">
                                  <p:stCondLst>
                                    <p:cond delay="0"/>
                                  </p:stCondLst>
                                  <p:childTnLst>
                                    <p:animEffect transition="out" filter="fade">
                                      <p:cBhvr>
                                        <p:cTn id="251" dur="1000"/>
                                        <p:tgtEl>
                                          <p:spTgt spid="52"/>
                                        </p:tgtEl>
                                      </p:cBhvr>
                                    </p:animEffect>
                                    <p:anim calcmode="lin" valueType="num">
                                      <p:cBhvr>
                                        <p:cTn id="252" dur="1000"/>
                                        <p:tgtEl>
                                          <p:spTgt spid="52"/>
                                        </p:tgtEl>
                                        <p:attrNameLst>
                                          <p:attrName>ppt_x</p:attrName>
                                        </p:attrNameLst>
                                      </p:cBhvr>
                                      <p:tavLst>
                                        <p:tav tm="0">
                                          <p:val>
                                            <p:strVal val="ppt_x"/>
                                          </p:val>
                                        </p:tav>
                                        <p:tav tm="100000">
                                          <p:val>
                                            <p:strVal val="ppt_x"/>
                                          </p:val>
                                        </p:tav>
                                      </p:tavLst>
                                    </p:anim>
                                    <p:anim calcmode="lin" valueType="num">
                                      <p:cBhvr>
                                        <p:cTn id="253" dur="1000"/>
                                        <p:tgtEl>
                                          <p:spTgt spid="52"/>
                                        </p:tgtEl>
                                        <p:attrNameLst>
                                          <p:attrName>ppt_y</p:attrName>
                                        </p:attrNameLst>
                                      </p:cBhvr>
                                      <p:tavLst>
                                        <p:tav tm="0">
                                          <p:val>
                                            <p:strVal val="ppt_y"/>
                                          </p:val>
                                        </p:tav>
                                        <p:tav tm="100000">
                                          <p:val>
                                            <p:strVal val="ppt_y+.1"/>
                                          </p:val>
                                        </p:tav>
                                      </p:tavLst>
                                    </p:anim>
                                    <p:set>
                                      <p:cBhvr>
                                        <p:cTn id="254" dur="1" fill="hold">
                                          <p:stCondLst>
                                            <p:cond delay="999"/>
                                          </p:stCondLst>
                                        </p:cTn>
                                        <p:tgtEl>
                                          <p:spTgt spid="52"/>
                                        </p:tgtEl>
                                        <p:attrNameLst>
                                          <p:attrName>style.visibility</p:attrName>
                                        </p:attrNameLst>
                                      </p:cBhvr>
                                      <p:to>
                                        <p:strVal val="hidden"/>
                                      </p:to>
                                    </p:set>
                                  </p:childTnLst>
                                </p:cTn>
                              </p:par>
                              <p:par>
                                <p:cTn id="255" presetID="42" presetClass="exit" presetSubtype="0" fill="hold" grpId="0" nodeType="withEffect">
                                  <p:stCondLst>
                                    <p:cond delay="0"/>
                                  </p:stCondLst>
                                  <p:childTnLst>
                                    <p:animEffect transition="out" filter="fade">
                                      <p:cBhvr>
                                        <p:cTn id="256" dur="1000"/>
                                        <p:tgtEl>
                                          <p:spTgt spid="53"/>
                                        </p:tgtEl>
                                      </p:cBhvr>
                                    </p:animEffect>
                                    <p:anim calcmode="lin" valueType="num">
                                      <p:cBhvr>
                                        <p:cTn id="257" dur="1000"/>
                                        <p:tgtEl>
                                          <p:spTgt spid="53"/>
                                        </p:tgtEl>
                                        <p:attrNameLst>
                                          <p:attrName>ppt_x</p:attrName>
                                        </p:attrNameLst>
                                      </p:cBhvr>
                                      <p:tavLst>
                                        <p:tav tm="0">
                                          <p:val>
                                            <p:strVal val="ppt_x"/>
                                          </p:val>
                                        </p:tav>
                                        <p:tav tm="100000">
                                          <p:val>
                                            <p:strVal val="ppt_x"/>
                                          </p:val>
                                        </p:tav>
                                      </p:tavLst>
                                    </p:anim>
                                    <p:anim calcmode="lin" valueType="num">
                                      <p:cBhvr>
                                        <p:cTn id="258" dur="1000"/>
                                        <p:tgtEl>
                                          <p:spTgt spid="53"/>
                                        </p:tgtEl>
                                        <p:attrNameLst>
                                          <p:attrName>ppt_y</p:attrName>
                                        </p:attrNameLst>
                                      </p:cBhvr>
                                      <p:tavLst>
                                        <p:tav tm="0">
                                          <p:val>
                                            <p:strVal val="ppt_y"/>
                                          </p:val>
                                        </p:tav>
                                        <p:tav tm="100000">
                                          <p:val>
                                            <p:strVal val="ppt_y+.1"/>
                                          </p:val>
                                        </p:tav>
                                      </p:tavLst>
                                    </p:anim>
                                    <p:set>
                                      <p:cBhvr>
                                        <p:cTn id="259" dur="1" fill="hold">
                                          <p:stCondLst>
                                            <p:cond delay="999"/>
                                          </p:stCondLst>
                                        </p:cTn>
                                        <p:tgtEl>
                                          <p:spTgt spid="53"/>
                                        </p:tgtEl>
                                        <p:attrNameLst>
                                          <p:attrName>style.visibility</p:attrName>
                                        </p:attrNameLst>
                                      </p:cBhvr>
                                      <p:to>
                                        <p:strVal val="hidden"/>
                                      </p:to>
                                    </p:set>
                                  </p:childTnLst>
                                </p:cTn>
                              </p:par>
                              <p:par>
                                <p:cTn id="260" presetID="42" presetClass="exit" presetSubtype="0" fill="hold" grpId="0" nodeType="withEffect">
                                  <p:stCondLst>
                                    <p:cond delay="0"/>
                                  </p:stCondLst>
                                  <p:childTnLst>
                                    <p:animEffect transition="out" filter="fade">
                                      <p:cBhvr>
                                        <p:cTn id="261" dur="1000"/>
                                        <p:tgtEl>
                                          <p:spTgt spid="54"/>
                                        </p:tgtEl>
                                      </p:cBhvr>
                                    </p:animEffect>
                                    <p:anim calcmode="lin" valueType="num">
                                      <p:cBhvr>
                                        <p:cTn id="262" dur="1000"/>
                                        <p:tgtEl>
                                          <p:spTgt spid="54"/>
                                        </p:tgtEl>
                                        <p:attrNameLst>
                                          <p:attrName>ppt_x</p:attrName>
                                        </p:attrNameLst>
                                      </p:cBhvr>
                                      <p:tavLst>
                                        <p:tav tm="0">
                                          <p:val>
                                            <p:strVal val="ppt_x"/>
                                          </p:val>
                                        </p:tav>
                                        <p:tav tm="100000">
                                          <p:val>
                                            <p:strVal val="ppt_x"/>
                                          </p:val>
                                        </p:tav>
                                      </p:tavLst>
                                    </p:anim>
                                    <p:anim calcmode="lin" valueType="num">
                                      <p:cBhvr>
                                        <p:cTn id="263" dur="1000"/>
                                        <p:tgtEl>
                                          <p:spTgt spid="54"/>
                                        </p:tgtEl>
                                        <p:attrNameLst>
                                          <p:attrName>ppt_y</p:attrName>
                                        </p:attrNameLst>
                                      </p:cBhvr>
                                      <p:tavLst>
                                        <p:tav tm="0">
                                          <p:val>
                                            <p:strVal val="ppt_y"/>
                                          </p:val>
                                        </p:tav>
                                        <p:tav tm="100000">
                                          <p:val>
                                            <p:strVal val="ppt_y+.1"/>
                                          </p:val>
                                        </p:tav>
                                      </p:tavLst>
                                    </p:anim>
                                    <p:set>
                                      <p:cBhvr>
                                        <p:cTn id="264" dur="1" fill="hold">
                                          <p:stCondLst>
                                            <p:cond delay="999"/>
                                          </p:stCondLst>
                                        </p:cTn>
                                        <p:tgtEl>
                                          <p:spTgt spid="54"/>
                                        </p:tgtEl>
                                        <p:attrNameLst>
                                          <p:attrName>style.visibility</p:attrName>
                                        </p:attrNameLst>
                                      </p:cBhvr>
                                      <p:to>
                                        <p:strVal val="hidden"/>
                                      </p:to>
                                    </p:set>
                                  </p:childTnLst>
                                </p:cTn>
                              </p:par>
                              <p:par>
                                <p:cTn id="265" presetID="42" presetClass="exit" presetSubtype="0" fill="hold" grpId="0" nodeType="withEffect">
                                  <p:stCondLst>
                                    <p:cond delay="0"/>
                                  </p:stCondLst>
                                  <p:childTnLst>
                                    <p:animEffect transition="out" filter="fade">
                                      <p:cBhvr>
                                        <p:cTn id="266" dur="1000"/>
                                        <p:tgtEl>
                                          <p:spTgt spid="55"/>
                                        </p:tgtEl>
                                      </p:cBhvr>
                                    </p:animEffect>
                                    <p:anim calcmode="lin" valueType="num">
                                      <p:cBhvr>
                                        <p:cTn id="267" dur="1000"/>
                                        <p:tgtEl>
                                          <p:spTgt spid="55"/>
                                        </p:tgtEl>
                                        <p:attrNameLst>
                                          <p:attrName>ppt_x</p:attrName>
                                        </p:attrNameLst>
                                      </p:cBhvr>
                                      <p:tavLst>
                                        <p:tav tm="0">
                                          <p:val>
                                            <p:strVal val="ppt_x"/>
                                          </p:val>
                                        </p:tav>
                                        <p:tav tm="100000">
                                          <p:val>
                                            <p:strVal val="ppt_x"/>
                                          </p:val>
                                        </p:tav>
                                      </p:tavLst>
                                    </p:anim>
                                    <p:anim calcmode="lin" valueType="num">
                                      <p:cBhvr>
                                        <p:cTn id="268" dur="1000"/>
                                        <p:tgtEl>
                                          <p:spTgt spid="55"/>
                                        </p:tgtEl>
                                        <p:attrNameLst>
                                          <p:attrName>ppt_y</p:attrName>
                                        </p:attrNameLst>
                                      </p:cBhvr>
                                      <p:tavLst>
                                        <p:tav tm="0">
                                          <p:val>
                                            <p:strVal val="ppt_y"/>
                                          </p:val>
                                        </p:tav>
                                        <p:tav tm="100000">
                                          <p:val>
                                            <p:strVal val="ppt_y+.1"/>
                                          </p:val>
                                        </p:tav>
                                      </p:tavLst>
                                    </p:anim>
                                    <p:set>
                                      <p:cBhvr>
                                        <p:cTn id="269" dur="1" fill="hold">
                                          <p:stCondLst>
                                            <p:cond delay="999"/>
                                          </p:stCondLst>
                                        </p:cTn>
                                        <p:tgtEl>
                                          <p:spTgt spid="55"/>
                                        </p:tgtEl>
                                        <p:attrNameLst>
                                          <p:attrName>style.visibility</p:attrName>
                                        </p:attrNameLst>
                                      </p:cBhvr>
                                      <p:to>
                                        <p:strVal val="hidden"/>
                                      </p:to>
                                    </p:set>
                                  </p:childTnLst>
                                </p:cTn>
                              </p:par>
                              <p:par>
                                <p:cTn id="270" presetID="42" presetClass="exit" presetSubtype="0" fill="hold" grpId="0" nodeType="withEffect">
                                  <p:stCondLst>
                                    <p:cond delay="0"/>
                                  </p:stCondLst>
                                  <p:childTnLst>
                                    <p:animEffect transition="out" filter="fade">
                                      <p:cBhvr>
                                        <p:cTn id="271" dur="1000"/>
                                        <p:tgtEl>
                                          <p:spTgt spid="56"/>
                                        </p:tgtEl>
                                      </p:cBhvr>
                                    </p:animEffect>
                                    <p:anim calcmode="lin" valueType="num">
                                      <p:cBhvr>
                                        <p:cTn id="272" dur="1000"/>
                                        <p:tgtEl>
                                          <p:spTgt spid="56"/>
                                        </p:tgtEl>
                                        <p:attrNameLst>
                                          <p:attrName>ppt_x</p:attrName>
                                        </p:attrNameLst>
                                      </p:cBhvr>
                                      <p:tavLst>
                                        <p:tav tm="0">
                                          <p:val>
                                            <p:strVal val="ppt_x"/>
                                          </p:val>
                                        </p:tav>
                                        <p:tav tm="100000">
                                          <p:val>
                                            <p:strVal val="ppt_x"/>
                                          </p:val>
                                        </p:tav>
                                      </p:tavLst>
                                    </p:anim>
                                    <p:anim calcmode="lin" valueType="num">
                                      <p:cBhvr>
                                        <p:cTn id="273" dur="1000"/>
                                        <p:tgtEl>
                                          <p:spTgt spid="56"/>
                                        </p:tgtEl>
                                        <p:attrNameLst>
                                          <p:attrName>ppt_y</p:attrName>
                                        </p:attrNameLst>
                                      </p:cBhvr>
                                      <p:tavLst>
                                        <p:tav tm="0">
                                          <p:val>
                                            <p:strVal val="ppt_y"/>
                                          </p:val>
                                        </p:tav>
                                        <p:tav tm="100000">
                                          <p:val>
                                            <p:strVal val="ppt_y+.1"/>
                                          </p:val>
                                        </p:tav>
                                      </p:tavLst>
                                    </p:anim>
                                    <p:set>
                                      <p:cBhvr>
                                        <p:cTn id="274" dur="1" fill="hold">
                                          <p:stCondLst>
                                            <p:cond delay="999"/>
                                          </p:stCondLst>
                                        </p:cTn>
                                        <p:tgtEl>
                                          <p:spTgt spid="56"/>
                                        </p:tgtEl>
                                        <p:attrNameLst>
                                          <p:attrName>style.visibility</p:attrName>
                                        </p:attrNameLst>
                                      </p:cBhvr>
                                      <p:to>
                                        <p:strVal val="hidden"/>
                                      </p:to>
                                    </p:set>
                                  </p:childTnLst>
                                </p:cTn>
                              </p:par>
                              <p:par>
                                <p:cTn id="275" presetID="42" presetClass="exit" presetSubtype="0" fill="hold" grpId="0" nodeType="withEffect">
                                  <p:stCondLst>
                                    <p:cond delay="0"/>
                                  </p:stCondLst>
                                  <p:childTnLst>
                                    <p:animEffect transition="out" filter="fade">
                                      <p:cBhvr>
                                        <p:cTn id="276" dur="1000"/>
                                        <p:tgtEl>
                                          <p:spTgt spid="57"/>
                                        </p:tgtEl>
                                      </p:cBhvr>
                                    </p:animEffect>
                                    <p:anim calcmode="lin" valueType="num">
                                      <p:cBhvr>
                                        <p:cTn id="277" dur="1000"/>
                                        <p:tgtEl>
                                          <p:spTgt spid="57"/>
                                        </p:tgtEl>
                                        <p:attrNameLst>
                                          <p:attrName>ppt_x</p:attrName>
                                        </p:attrNameLst>
                                      </p:cBhvr>
                                      <p:tavLst>
                                        <p:tav tm="0">
                                          <p:val>
                                            <p:strVal val="ppt_x"/>
                                          </p:val>
                                        </p:tav>
                                        <p:tav tm="100000">
                                          <p:val>
                                            <p:strVal val="ppt_x"/>
                                          </p:val>
                                        </p:tav>
                                      </p:tavLst>
                                    </p:anim>
                                    <p:anim calcmode="lin" valueType="num">
                                      <p:cBhvr>
                                        <p:cTn id="278" dur="1000"/>
                                        <p:tgtEl>
                                          <p:spTgt spid="57"/>
                                        </p:tgtEl>
                                        <p:attrNameLst>
                                          <p:attrName>ppt_y</p:attrName>
                                        </p:attrNameLst>
                                      </p:cBhvr>
                                      <p:tavLst>
                                        <p:tav tm="0">
                                          <p:val>
                                            <p:strVal val="ppt_y"/>
                                          </p:val>
                                        </p:tav>
                                        <p:tav tm="100000">
                                          <p:val>
                                            <p:strVal val="ppt_y+.1"/>
                                          </p:val>
                                        </p:tav>
                                      </p:tavLst>
                                    </p:anim>
                                    <p:set>
                                      <p:cBhvr>
                                        <p:cTn id="279" dur="1" fill="hold">
                                          <p:stCondLst>
                                            <p:cond delay="999"/>
                                          </p:stCondLst>
                                        </p:cTn>
                                        <p:tgtEl>
                                          <p:spTgt spid="57"/>
                                        </p:tgtEl>
                                        <p:attrNameLst>
                                          <p:attrName>style.visibility</p:attrName>
                                        </p:attrNameLst>
                                      </p:cBhvr>
                                      <p:to>
                                        <p:strVal val="hidden"/>
                                      </p:to>
                                    </p:set>
                                  </p:childTnLst>
                                </p:cTn>
                              </p:par>
                              <p:par>
                                <p:cTn id="280" presetID="42" presetClass="exit" presetSubtype="0" fill="hold" grpId="0" nodeType="withEffect">
                                  <p:stCondLst>
                                    <p:cond delay="0"/>
                                  </p:stCondLst>
                                  <p:childTnLst>
                                    <p:animEffect transition="out" filter="fade">
                                      <p:cBhvr>
                                        <p:cTn id="281" dur="1000"/>
                                        <p:tgtEl>
                                          <p:spTgt spid="58"/>
                                        </p:tgtEl>
                                      </p:cBhvr>
                                    </p:animEffect>
                                    <p:anim calcmode="lin" valueType="num">
                                      <p:cBhvr>
                                        <p:cTn id="282" dur="1000"/>
                                        <p:tgtEl>
                                          <p:spTgt spid="58"/>
                                        </p:tgtEl>
                                        <p:attrNameLst>
                                          <p:attrName>ppt_x</p:attrName>
                                        </p:attrNameLst>
                                      </p:cBhvr>
                                      <p:tavLst>
                                        <p:tav tm="0">
                                          <p:val>
                                            <p:strVal val="ppt_x"/>
                                          </p:val>
                                        </p:tav>
                                        <p:tav tm="100000">
                                          <p:val>
                                            <p:strVal val="ppt_x"/>
                                          </p:val>
                                        </p:tav>
                                      </p:tavLst>
                                    </p:anim>
                                    <p:anim calcmode="lin" valueType="num">
                                      <p:cBhvr>
                                        <p:cTn id="283" dur="1000"/>
                                        <p:tgtEl>
                                          <p:spTgt spid="58"/>
                                        </p:tgtEl>
                                        <p:attrNameLst>
                                          <p:attrName>ppt_y</p:attrName>
                                        </p:attrNameLst>
                                      </p:cBhvr>
                                      <p:tavLst>
                                        <p:tav tm="0">
                                          <p:val>
                                            <p:strVal val="ppt_y"/>
                                          </p:val>
                                        </p:tav>
                                        <p:tav tm="100000">
                                          <p:val>
                                            <p:strVal val="ppt_y+.1"/>
                                          </p:val>
                                        </p:tav>
                                      </p:tavLst>
                                    </p:anim>
                                    <p:set>
                                      <p:cBhvr>
                                        <p:cTn id="284" dur="1" fill="hold">
                                          <p:stCondLst>
                                            <p:cond delay="999"/>
                                          </p:stCondLst>
                                        </p:cTn>
                                        <p:tgtEl>
                                          <p:spTgt spid="58"/>
                                        </p:tgtEl>
                                        <p:attrNameLst>
                                          <p:attrName>style.visibility</p:attrName>
                                        </p:attrNameLst>
                                      </p:cBhvr>
                                      <p:to>
                                        <p:strVal val="hidden"/>
                                      </p:to>
                                    </p:set>
                                  </p:childTnLst>
                                </p:cTn>
                              </p:par>
                              <p:par>
                                <p:cTn id="285" presetID="42" presetClass="exit" presetSubtype="0" fill="hold" grpId="0" nodeType="withEffect">
                                  <p:stCondLst>
                                    <p:cond delay="0"/>
                                  </p:stCondLst>
                                  <p:childTnLst>
                                    <p:animEffect transition="out" filter="fade">
                                      <p:cBhvr>
                                        <p:cTn id="286" dur="1000"/>
                                        <p:tgtEl>
                                          <p:spTgt spid="59"/>
                                        </p:tgtEl>
                                      </p:cBhvr>
                                    </p:animEffect>
                                    <p:anim calcmode="lin" valueType="num">
                                      <p:cBhvr>
                                        <p:cTn id="287" dur="1000"/>
                                        <p:tgtEl>
                                          <p:spTgt spid="59"/>
                                        </p:tgtEl>
                                        <p:attrNameLst>
                                          <p:attrName>ppt_x</p:attrName>
                                        </p:attrNameLst>
                                      </p:cBhvr>
                                      <p:tavLst>
                                        <p:tav tm="0">
                                          <p:val>
                                            <p:strVal val="ppt_x"/>
                                          </p:val>
                                        </p:tav>
                                        <p:tav tm="100000">
                                          <p:val>
                                            <p:strVal val="ppt_x"/>
                                          </p:val>
                                        </p:tav>
                                      </p:tavLst>
                                    </p:anim>
                                    <p:anim calcmode="lin" valueType="num">
                                      <p:cBhvr>
                                        <p:cTn id="288" dur="1000"/>
                                        <p:tgtEl>
                                          <p:spTgt spid="59"/>
                                        </p:tgtEl>
                                        <p:attrNameLst>
                                          <p:attrName>ppt_y</p:attrName>
                                        </p:attrNameLst>
                                      </p:cBhvr>
                                      <p:tavLst>
                                        <p:tav tm="0">
                                          <p:val>
                                            <p:strVal val="ppt_y"/>
                                          </p:val>
                                        </p:tav>
                                        <p:tav tm="100000">
                                          <p:val>
                                            <p:strVal val="ppt_y+.1"/>
                                          </p:val>
                                        </p:tav>
                                      </p:tavLst>
                                    </p:anim>
                                    <p:set>
                                      <p:cBhvr>
                                        <p:cTn id="289" dur="1" fill="hold">
                                          <p:stCondLst>
                                            <p:cond delay="999"/>
                                          </p:stCondLst>
                                        </p:cTn>
                                        <p:tgtEl>
                                          <p:spTgt spid="59"/>
                                        </p:tgtEl>
                                        <p:attrNameLst>
                                          <p:attrName>style.visibility</p:attrName>
                                        </p:attrNameLst>
                                      </p:cBhvr>
                                      <p:to>
                                        <p:strVal val="hidden"/>
                                      </p:to>
                                    </p:set>
                                  </p:childTnLst>
                                </p:cTn>
                              </p:par>
                              <p:par>
                                <p:cTn id="290" presetID="42" presetClass="exit" presetSubtype="0" fill="hold" grpId="0" nodeType="withEffect">
                                  <p:stCondLst>
                                    <p:cond delay="0"/>
                                  </p:stCondLst>
                                  <p:childTnLst>
                                    <p:animEffect transition="out" filter="fade">
                                      <p:cBhvr>
                                        <p:cTn id="291" dur="1000"/>
                                        <p:tgtEl>
                                          <p:spTgt spid="60"/>
                                        </p:tgtEl>
                                      </p:cBhvr>
                                    </p:animEffect>
                                    <p:anim calcmode="lin" valueType="num">
                                      <p:cBhvr>
                                        <p:cTn id="292" dur="1000"/>
                                        <p:tgtEl>
                                          <p:spTgt spid="60"/>
                                        </p:tgtEl>
                                        <p:attrNameLst>
                                          <p:attrName>ppt_x</p:attrName>
                                        </p:attrNameLst>
                                      </p:cBhvr>
                                      <p:tavLst>
                                        <p:tav tm="0">
                                          <p:val>
                                            <p:strVal val="ppt_x"/>
                                          </p:val>
                                        </p:tav>
                                        <p:tav tm="100000">
                                          <p:val>
                                            <p:strVal val="ppt_x"/>
                                          </p:val>
                                        </p:tav>
                                      </p:tavLst>
                                    </p:anim>
                                    <p:anim calcmode="lin" valueType="num">
                                      <p:cBhvr>
                                        <p:cTn id="293" dur="1000"/>
                                        <p:tgtEl>
                                          <p:spTgt spid="60"/>
                                        </p:tgtEl>
                                        <p:attrNameLst>
                                          <p:attrName>ppt_y</p:attrName>
                                        </p:attrNameLst>
                                      </p:cBhvr>
                                      <p:tavLst>
                                        <p:tav tm="0">
                                          <p:val>
                                            <p:strVal val="ppt_y"/>
                                          </p:val>
                                        </p:tav>
                                        <p:tav tm="100000">
                                          <p:val>
                                            <p:strVal val="ppt_y+.1"/>
                                          </p:val>
                                        </p:tav>
                                      </p:tavLst>
                                    </p:anim>
                                    <p:set>
                                      <p:cBhvr>
                                        <p:cTn id="294" dur="1" fill="hold">
                                          <p:stCondLst>
                                            <p:cond delay="999"/>
                                          </p:stCondLst>
                                        </p:cTn>
                                        <p:tgtEl>
                                          <p:spTgt spid="60"/>
                                        </p:tgtEl>
                                        <p:attrNameLst>
                                          <p:attrName>style.visibility</p:attrName>
                                        </p:attrNameLst>
                                      </p:cBhvr>
                                      <p:to>
                                        <p:strVal val="hidden"/>
                                      </p:to>
                                    </p:set>
                                  </p:childTnLst>
                                </p:cTn>
                              </p:par>
                              <p:par>
                                <p:cTn id="295" presetID="42" presetClass="exit" presetSubtype="0" fill="hold" grpId="0" nodeType="withEffect">
                                  <p:stCondLst>
                                    <p:cond delay="0"/>
                                  </p:stCondLst>
                                  <p:childTnLst>
                                    <p:animEffect transition="out" filter="fade">
                                      <p:cBhvr>
                                        <p:cTn id="296" dur="1000"/>
                                        <p:tgtEl>
                                          <p:spTgt spid="61"/>
                                        </p:tgtEl>
                                      </p:cBhvr>
                                    </p:animEffect>
                                    <p:anim calcmode="lin" valueType="num">
                                      <p:cBhvr>
                                        <p:cTn id="297" dur="1000"/>
                                        <p:tgtEl>
                                          <p:spTgt spid="61"/>
                                        </p:tgtEl>
                                        <p:attrNameLst>
                                          <p:attrName>ppt_x</p:attrName>
                                        </p:attrNameLst>
                                      </p:cBhvr>
                                      <p:tavLst>
                                        <p:tav tm="0">
                                          <p:val>
                                            <p:strVal val="ppt_x"/>
                                          </p:val>
                                        </p:tav>
                                        <p:tav tm="100000">
                                          <p:val>
                                            <p:strVal val="ppt_x"/>
                                          </p:val>
                                        </p:tav>
                                      </p:tavLst>
                                    </p:anim>
                                    <p:anim calcmode="lin" valueType="num">
                                      <p:cBhvr>
                                        <p:cTn id="298" dur="1000"/>
                                        <p:tgtEl>
                                          <p:spTgt spid="61"/>
                                        </p:tgtEl>
                                        <p:attrNameLst>
                                          <p:attrName>ppt_y</p:attrName>
                                        </p:attrNameLst>
                                      </p:cBhvr>
                                      <p:tavLst>
                                        <p:tav tm="0">
                                          <p:val>
                                            <p:strVal val="ppt_y"/>
                                          </p:val>
                                        </p:tav>
                                        <p:tav tm="100000">
                                          <p:val>
                                            <p:strVal val="ppt_y+.1"/>
                                          </p:val>
                                        </p:tav>
                                      </p:tavLst>
                                    </p:anim>
                                    <p:set>
                                      <p:cBhvr>
                                        <p:cTn id="299" dur="1" fill="hold">
                                          <p:stCondLst>
                                            <p:cond delay="999"/>
                                          </p:stCondLst>
                                        </p:cTn>
                                        <p:tgtEl>
                                          <p:spTgt spid="61"/>
                                        </p:tgtEl>
                                        <p:attrNameLst>
                                          <p:attrName>style.visibility</p:attrName>
                                        </p:attrNameLst>
                                      </p:cBhvr>
                                      <p:to>
                                        <p:strVal val="hidden"/>
                                      </p:to>
                                    </p:set>
                                  </p:childTnLst>
                                </p:cTn>
                              </p:par>
                              <p:par>
                                <p:cTn id="300" presetID="42" presetClass="exit" presetSubtype="0" fill="hold" grpId="0" nodeType="withEffect">
                                  <p:stCondLst>
                                    <p:cond delay="0"/>
                                  </p:stCondLst>
                                  <p:childTnLst>
                                    <p:animEffect transition="out" filter="fade">
                                      <p:cBhvr>
                                        <p:cTn id="301" dur="1000"/>
                                        <p:tgtEl>
                                          <p:spTgt spid="62"/>
                                        </p:tgtEl>
                                      </p:cBhvr>
                                    </p:animEffect>
                                    <p:anim calcmode="lin" valueType="num">
                                      <p:cBhvr>
                                        <p:cTn id="302" dur="1000"/>
                                        <p:tgtEl>
                                          <p:spTgt spid="62"/>
                                        </p:tgtEl>
                                        <p:attrNameLst>
                                          <p:attrName>ppt_x</p:attrName>
                                        </p:attrNameLst>
                                      </p:cBhvr>
                                      <p:tavLst>
                                        <p:tav tm="0">
                                          <p:val>
                                            <p:strVal val="ppt_x"/>
                                          </p:val>
                                        </p:tav>
                                        <p:tav tm="100000">
                                          <p:val>
                                            <p:strVal val="ppt_x"/>
                                          </p:val>
                                        </p:tav>
                                      </p:tavLst>
                                    </p:anim>
                                    <p:anim calcmode="lin" valueType="num">
                                      <p:cBhvr>
                                        <p:cTn id="303" dur="1000"/>
                                        <p:tgtEl>
                                          <p:spTgt spid="62"/>
                                        </p:tgtEl>
                                        <p:attrNameLst>
                                          <p:attrName>ppt_y</p:attrName>
                                        </p:attrNameLst>
                                      </p:cBhvr>
                                      <p:tavLst>
                                        <p:tav tm="0">
                                          <p:val>
                                            <p:strVal val="ppt_y"/>
                                          </p:val>
                                        </p:tav>
                                        <p:tav tm="100000">
                                          <p:val>
                                            <p:strVal val="ppt_y+.1"/>
                                          </p:val>
                                        </p:tav>
                                      </p:tavLst>
                                    </p:anim>
                                    <p:set>
                                      <p:cBhvr>
                                        <p:cTn id="304" dur="1" fill="hold">
                                          <p:stCondLst>
                                            <p:cond delay="999"/>
                                          </p:stCondLst>
                                        </p:cTn>
                                        <p:tgtEl>
                                          <p:spTgt spid="62"/>
                                        </p:tgtEl>
                                        <p:attrNameLst>
                                          <p:attrName>style.visibility</p:attrName>
                                        </p:attrNameLst>
                                      </p:cBhvr>
                                      <p:to>
                                        <p:strVal val="hidden"/>
                                      </p:to>
                                    </p:set>
                                  </p:childTnLst>
                                </p:cTn>
                              </p:par>
                              <p:par>
                                <p:cTn id="305" presetID="42" presetClass="exit" presetSubtype="0" fill="hold" grpId="0" nodeType="withEffect">
                                  <p:stCondLst>
                                    <p:cond delay="0"/>
                                  </p:stCondLst>
                                  <p:childTnLst>
                                    <p:animEffect transition="out" filter="fade">
                                      <p:cBhvr>
                                        <p:cTn id="306" dur="1000"/>
                                        <p:tgtEl>
                                          <p:spTgt spid="63"/>
                                        </p:tgtEl>
                                      </p:cBhvr>
                                    </p:animEffect>
                                    <p:anim calcmode="lin" valueType="num">
                                      <p:cBhvr>
                                        <p:cTn id="307" dur="1000"/>
                                        <p:tgtEl>
                                          <p:spTgt spid="63"/>
                                        </p:tgtEl>
                                        <p:attrNameLst>
                                          <p:attrName>ppt_x</p:attrName>
                                        </p:attrNameLst>
                                      </p:cBhvr>
                                      <p:tavLst>
                                        <p:tav tm="0">
                                          <p:val>
                                            <p:strVal val="ppt_x"/>
                                          </p:val>
                                        </p:tav>
                                        <p:tav tm="100000">
                                          <p:val>
                                            <p:strVal val="ppt_x"/>
                                          </p:val>
                                        </p:tav>
                                      </p:tavLst>
                                    </p:anim>
                                    <p:anim calcmode="lin" valueType="num">
                                      <p:cBhvr>
                                        <p:cTn id="308" dur="1000"/>
                                        <p:tgtEl>
                                          <p:spTgt spid="63"/>
                                        </p:tgtEl>
                                        <p:attrNameLst>
                                          <p:attrName>ppt_y</p:attrName>
                                        </p:attrNameLst>
                                      </p:cBhvr>
                                      <p:tavLst>
                                        <p:tav tm="0">
                                          <p:val>
                                            <p:strVal val="ppt_y"/>
                                          </p:val>
                                        </p:tav>
                                        <p:tav tm="100000">
                                          <p:val>
                                            <p:strVal val="ppt_y+.1"/>
                                          </p:val>
                                        </p:tav>
                                      </p:tavLst>
                                    </p:anim>
                                    <p:set>
                                      <p:cBhvr>
                                        <p:cTn id="309" dur="1" fill="hold">
                                          <p:stCondLst>
                                            <p:cond delay="999"/>
                                          </p:stCondLst>
                                        </p:cTn>
                                        <p:tgtEl>
                                          <p:spTgt spid="63"/>
                                        </p:tgtEl>
                                        <p:attrNameLst>
                                          <p:attrName>style.visibility</p:attrName>
                                        </p:attrNameLst>
                                      </p:cBhvr>
                                      <p:to>
                                        <p:strVal val="hidden"/>
                                      </p:to>
                                    </p:set>
                                  </p:childTnLst>
                                </p:cTn>
                              </p:par>
                              <p:par>
                                <p:cTn id="310" presetID="42" presetClass="exit" presetSubtype="0" fill="hold" grpId="0" nodeType="withEffect">
                                  <p:stCondLst>
                                    <p:cond delay="0"/>
                                  </p:stCondLst>
                                  <p:childTnLst>
                                    <p:animEffect transition="out" filter="fade">
                                      <p:cBhvr>
                                        <p:cTn id="311" dur="1000"/>
                                        <p:tgtEl>
                                          <p:spTgt spid="64"/>
                                        </p:tgtEl>
                                      </p:cBhvr>
                                    </p:animEffect>
                                    <p:anim calcmode="lin" valueType="num">
                                      <p:cBhvr>
                                        <p:cTn id="312" dur="1000"/>
                                        <p:tgtEl>
                                          <p:spTgt spid="64"/>
                                        </p:tgtEl>
                                        <p:attrNameLst>
                                          <p:attrName>ppt_x</p:attrName>
                                        </p:attrNameLst>
                                      </p:cBhvr>
                                      <p:tavLst>
                                        <p:tav tm="0">
                                          <p:val>
                                            <p:strVal val="ppt_x"/>
                                          </p:val>
                                        </p:tav>
                                        <p:tav tm="100000">
                                          <p:val>
                                            <p:strVal val="ppt_x"/>
                                          </p:val>
                                        </p:tav>
                                      </p:tavLst>
                                    </p:anim>
                                    <p:anim calcmode="lin" valueType="num">
                                      <p:cBhvr>
                                        <p:cTn id="313" dur="1000"/>
                                        <p:tgtEl>
                                          <p:spTgt spid="64"/>
                                        </p:tgtEl>
                                        <p:attrNameLst>
                                          <p:attrName>ppt_y</p:attrName>
                                        </p:attrNameLst>
                                      </p:cBhvr>
                                      <p:tavLst>
                                        <p:tav tm="0">
                                          <p:val>
                                            <p:strVal val="ppt_y"/>
                                          </p:val>
                                        </p:tav>
                                        <p:tav tm="100000">
                                          <p:val>
                                            <p:strVal val="ppt_y+.1"/>
                                          </p:val>
                                        </p:tav>
                                      </p:tavLst>
                                    </p:anim>
                                    <p:set>
                                      <p:cBhvr>
                                        <p:cTn id="314" dur="1" fill="hold">
                                          <p:stCondLst>
                                            <p:cond delay="999"/>
                                          </p:stCondLst>
                                        </p:cTn>
                                        <p:tgtEl>
                                          <p:spTgt spid="64"/>
                                        </p:tgtEl>
                                        <p:attrNameLst>
                                          <p:attrName>style.visibility</p:attrName>
                                        </p:attrNameLst>
                                      </p:cBhvr>
                                      <p:to>
                                        <p:strVal val="hidden"/>
                                      </p:to>
                                    </p:set>
                                  </p:childTnLst>
                                </p:cTn>
                              </p:par>
                              <p:par>
                                <p:cTn id="315" presetID="42" presetClass="exit" presetSubtype="0" fill="hold" grpId="0" nodeType="withEffect">
                                  <p:stCondLst>
                                    <p:cond delay="0"/>
                                  </p:stCondLst>
                                  <p:childTnLst>
                                    <p:animEffect transition="out" filter="fade">
                                      <p:cBhvr>
                                        <p:cTn id="316" dur="1000"/>
                                        <p:tgtEl>
                                          <p:spTgt spid="65"/>
                                        </p:tgtEl>
                                      </p:cBhvr>
                                    </p:animEffect>
                                    <p:anim calcmode="lin" valueType="num">
                                      <p:cBhvr>
                                        <p:cTn id="317" dur="1000"/>
                                        <p:tgtEl>
                                          <p:spTgt spid="65"/>
                                        </p:tgtEl>
                                        <p:attrNameLst>
                                          <p:attrName>ppt_x</p:attrName>
                                        </p:attrNameLst>
                                      </p:cBhvr>
                                      <p:tavLst>
                                        <p:tav tm="0">
                                          <p:val>
                                            <p:strVal val="ppt_x"/>
                                          </p:val>
                                        </p:tav>
                                        <p:tav tm="100000">
                                          <p:val>
                                            <p:strVal val="ppt_x"/>
                                          </p:val>
                                        </p:tav>
                                      </p:tavLst>
                                    </p:anim>
                                    <p:anim calcmode="lin" valueType="num">
                                      <p:cBhvr>
                                        <p:cTn id="318" dur="1000"/>
                                        <p:tgtEl>
                                          <p:spTgt spid="65"/>
                                        </p:tgtEl>
                                        <p:attrNameLst>
                                          <p:attrName>ppt_y</p:attrName>
                                        </p:attrNameLst>
                                      </p:cBhvr>
                                      <p:tavLst>
                                        <p:tav tm="0">
                                          <p:val>
                                            <p:strVal val="ppt_y"/>
                                          </p:val>
                                        </p:tav>
                                        <p:tav tm="100000">
                                          <p:val>
                                            <p:strVal val="ppt_y+.1"/>
                                          </p:val>
                                        </p:tav>
                                      </p:tavLst>
                                    </p:anim>
                                    <p:set>
                                      <p:cBhvr>
                                        <p:cTn id="319" dur="1" fill="hold">
                                          <p:stCondLst>
                                            <p:cond delay="999"/>
                                          </p:stCondLst>
                                        </p:cTn>
                                        <p:tgtEl>
                                          <p:spTgt spid="65"/>
                                        </p:tgtEl>
                                        <p:attrNameLst>
                                          <p:attrName>style.visibility</p:attrName>
                                        </p:attrNameLst>
                                      </p:cBhvr>
                                      <p:to>
                                        <p:strVal val="hidden"/>
                                      </p:to>
                                    </p:set>
                                  </p:childTnLst>
                                </p:cTn>
                              </p:par>
                              <p:par>
                                <p:cTn id="320" presetID="42" presetClass="exit" presetSubtype="0" fill="hold" grpId="0" nodeType="withEffect">
                                  <p:stCondLst>
                                    <p:cond delay="0"/>
                                  </p:stCondLst>
                                  <p:childTnLst>
                                    <p:animEffect transition="out" filter="fade">
                                      <p:cBhvr>
                                        <p:cTn id="321" dur="1000"/>
                                        <p:tgtEl>
                                          <p:spTgt spid="66"/>
                                        </p:tgtEl>
                                      </p:cBhvr>
                                    </p:animEffect>
                                    <p:anim calcmode="lin" valueType="num">
                                      <p:cBhvr>
                                        <p:cTn id="322" dur="1000"/>
                                        <p:tgtEl>
                                          <p:spTgt spid="66"/>
                                        </p:tgtEl>
                                        <p:attrNameLst>
                                          <p:attrName>ppt_x</p:attrName>
                                        </p:attrNameLst>
                                      </p:cBhvr>
                                      <p:tavLst>
                                        <p:tav tm="0">
                                          <p:val>
                                            <p:strVal val="ppt_x"/>
                                          </p:val>
                                        </p:tav>
                                        <p:tav tm="100000">
                                          <p:val>
                                            <p:strVal val="ppt_x"/>
                                          </p:val>
                                        </p:tav>
                                      </p:tavLst>
                                    </p:anim>
                                    <p:anim calcmode="lin" valueType="num">
                                      <p:cBhvr>
                                        <p:cTn id="323" dur="1000"/>
                                        <p:tgtEl>
                                          <p:spTgt spid="66"/>
                                        </p:tgtEl>
                                        <p:attrNameLst>
                                          <p:attrName>ppt_y</p:attrName>
                                        </p:attrNameLst>
                                      </p:cBhvr>
                                      <p:tavLst>
                                        <p:tav tm="0">
                                          <p:val>
                                            <p:strVal val="ppt_y"/>
                                          </p:val>
                                        </p:tav>
                                        <p:tav tm="100000">
                                          <p:val>
                                            <p:strVal val="ppt_y+.1"/>
                                          </p:val>
                                        </p:tav>
                                      </p:tavLst>
                                    </p:anim>
                                    <p:set>
                                      <p:cBhvr>
                                        <p:cTn id="324" dur="1" fill="hold">
                                          <p:stCondLst>
                                            <p:cond delay="999"/>
                                          </p:stCondLst>
                                        </p:cTn>
                                        <p:tgtEl>
                                          <p:spTgt spid="66"/>
                                        </p:tgtEl>
                                        <p:attrNameLst>
                                          <p:attrName>style.visibility</p:attrName>
                                        </p:attrNameLst>
                                      </p:cBhvr>
                                      <p:to>
                                        <p:strVal val="hidden"/>
                                      </p:to>
                                    </p:set>
                                  </p:childTnLst>
                                </p:cTn>
                              </p:par>
                              <p:par>
                                <p:cTn id="325" presetID="42" presetClass="exit" presetSubtype="0" fill="hold" grpId="0" nodeType="withEffect">
                                  <p:stCondLst>
                                    <p:cond delay="0"/>
                                  </p:stCondLst>
                                  <p:childTnLst>
                                    <p:animEffect transition="out" filter="fade">
                                      <p:cBhvr>
                                        <p:cTn id="326" dur="1000"/>
                                        <p:tgtEl>
                                          <p:spTgt spid="67"/>
                                        </p:tgtEl>
                                      </p:cBhvr>
                                    </p:animEffect>
                                    <p:anim calcmode="lin" valueType="num">
                                      <p:cBhvr>
                                        <p:cTn id="327" dur="1000"/>
                                        <p:tgtEl>
                                          <p:spTgt spid="67"/>
                                        </p:tgtEl>
                                        <p:attrNameLst>
                                          <p:attrName>ppt_x</p:attrName>
                                        </p:attrNameLst>
                                      </p:cBhvr>
                                      <p:tavLst>
                                        <p:tav tm="0">
                                          <p:val>
                                            <p:strVal val="ppt_x"/>
                                          </p:val>
                                        </p:tav>
                                        <p:tav tm="100000">
                                          <p:val>
                                            <p:strVal val="ppt_x"/>
                                          </p:val>
                                        </p:tav>
                                      </p:tavLst>
                                    </p:anim>
                                    <p:anim calcmode="lin" valueType="num">
                                      <p:cBhvr>
                                        <p:cTn id="328" dur="1000"/>
                                        <p:tgtEl>
                                          <p:spTgt spid="67"/>
                                        </p:tgtEl>
                                        <p:attrNameLst>
                                          <p:attrName>ppt_y</p:attrName>
                                        </p:attrNameLst>
                                      </p:cBhvr>
                                      <p:tavLst>
                                        <p:tav tm="0">
                                          <p:val>
                                            <p:strVal val="ppt_y"/>
                                          </p:val>
                                        </p:tav>
                                        <p:tav tm="100000">
                                          <p:val>
                                            <p:strVal val="ppt_y+.1"/>
                                          </p:val>
                                        </p:tav>
                                      </p:tavLst>
                                    </p:anim>
                                    <p:set>
                                      <p:cBhvr>
                                        <p:cTn id="329" dur="1" fill="hold">
                                          <p:stCondLst>
                                            <p:cond delay="999"/>
                                          </p:stCondLst>
                                        </p:cTn>
                                        <p:tgtEl>
                                          <p:spTgt spid="67"/>
                                        </p:tgtEl>
                                        <p:attrNameLst>
                                          <p:attrName>style.visibility</p:attrName>
                                        </p:attrNameLst>
                                      </p:cBhvr>
                                      <p:to>
                                        <p:strVal val="hidden"/>
                                      </p:to>
                                    </p:set>
                                  </p:childTnLst>
                                </p:cTn>
                              </p:par>
                              <p:par>
                                <p:cTn id="330" presetID="42" presetClass="exit" presetSubtype="0" fill="hold" grpId="0" nodeType="withEffect">
                                  <p:stCondLst>
                                    <p:cond delay="0"/>
                                  </p:stCondLst>
                                  <p:childTnLst>
                                    <p:animEffect transition="out" filter="fade">
                                      <p:cBhvr>
                                        <p:cTn id="331" dur="1000"/>
                                        <p:tgtEl>
                                          <p:spTgt spid="68"/>
                                        </p:tgtEl>
                                      </p:cBhvr>
                                    </p:animEffect>
                                    <p:anim calcmode="lin" valueType="num">
                                      <p:cBhvr>
                                        <p:cTn id="332" dur="1000"/>
                                        <p:tgtEl>
                                          <p:spTgt spid="68"/>
                                        </p:tgtEl>
                                        <p:attrNameLst>
                                          <p:attrName>ppt_x</p:attrName>
                                        </p:attrNameLst>
                                      </p:cBhvr>
                                      <p:tavLst>
                                        <p:tav tm="0">
                                          <p:val>
                                            <p:strVal val="ppt_x"/>
                                          </p:val>
                                        </p:tav>
                                        <p:tav tm="100000">
                                          <p:val>
                                            <p:strVal val="ppt_x"/>
                                          </p:val>
                                        </p:tav>
                                      </p:tavLst>
                                    </p:anim>
                                    <p:anim calcmode="lin" valueType="num">
                                      <p:cBhvr>
                                        <p:cTn id="333" dur="1000"/>
                                        <p:tgtEl>
                                          <p:spTgt spid="68"/>
                                        </p:tgtEl>
                                        <p:attrNameLst>
                                          <p:attrName>ppt_y</p:attrName>
                                        </p:attrNameLst>
                                      </p:cBhvr>
                                      <p:tavLst>
                                        <p:tav tm="0">
                                          <p:val>
                                            <p:strVal val="ppt_y"/>
                                          </p:val>
                                        </p:tav>
                                        <p:tav tm="100000">
                                          <p:val>
                                            <p:strVal val="ppt_y+.1"/>
                                          </p:val>
                                        </p:tav>
                                      </p:tavLst>
                                    </p:anim>
                                    <p:set>
                                      <p:cBhvr>
                                        <p:cTn id="334" dur="1" fill="hold">
                                          <p:stCondLst>
                                            <p:cond delay="999"/>
                                          </p:stCondLst>
                                        </p:cTn>
                                        <p:tgtEl>
                                          <p:spTgt spid="68"/>
                                        </p:tgtEl>
                                        <p:attrNameLst>
                                          <p:attrName>style.visibility</p:attrName>
                                        </p:attrNameLst>
                                      </p:cBhvr>
                                      <p:to>
                                        <p:strVal val="hidden"/>
                                      </p:to>
                                    </p:set>
                                  </p:childTnLst>
                                </p:cTn>
                              </p:par>
                              <p:par>
                                <p:cTn id="335" presetID="42" presetClass="exit" presetSubtype="0" fill="hold" grpId="0" nodeType="withEffect">
                                  <p:stCondLst>
                                    <p:cond delay="0"/>
                                  </p:stCondLst>
                                  <p:childTnLst>
                                    <p:animEffect transition="out" filter="fade">
                                      <p:cBhvr>
                                        <p:cTn id="336" dur="1000"/>
                                        <p:tgtEl>
                                          <p:spTgt spid="69"/>
                                        </p:tgtEl>
                                      </p:cBhvr>
                                    </p:animEffect>
                                    <p:anim calcmode="lin" valueType="num">
                                      <p:cBhvr>
                                        <p:cTn id="337" dur="1000"/>
                                        <p:tgtEl>
                                          <p:spTgt spid="69"/>
                                        </p:tgtEl>
                                        <p:attrNameLst>
                                          <p:attrName>ppt_x</p:attrName>
                                        </p:attrNameLst>
                                      </p:cBhvr>
                                      <p:tavLst>
                                        <p:tav tm="0">
                                          <p:val>
                                            <p:strVal val="ppt_x"/>
                                          </p:val>
                                        </p:tav>
                                        <p:tav tm="100000">
                                          <p:val>
                                            <p:strVal val="ppt_x"/>
                                          </p:val>
                                        </p:tav>
                                      </p:tavLst>
                                    </p:anim>
                                    <p:anim calcmode="lin" valueType="num">
                                      <p:cBhvr>
                                        <p:cTn id="338" dur="1000"/>
                                        <p:tgtEl>
                                          <p:spTgt spid="69"/>
                                        </p:tgtEl>
                                        <p:attrNameLst>
                                          <p:attrName>ppt_y</p:attrName>
                                        </p:attrNameLst>
                                      </p:cBhvr>
                                      <p:tavLst>
                                        <p:tav tm="0">
                                          <p:val>
                                            <p:strVal val="ppt_y"/>
                                          </p:val>
                                        </p:tav>
                                        <p:tav tm="100000">
                                          <p:val>
                                            <p:strVal val="ppt_y+.1"/>
                                          </p:val>
                                        </p:tav>
                                      </p:tavLst>
                                    </p:anim>
                                    <p:set>
                                      <p:cBhvr>
                                        <p:cTn id="339" dur="1" fill="hold">
                                          <p:stCondLst>
                                            <p:cond delay="999"/>
                                          </p:stCondLst>
                                        </p:cTn>
                                        <p:tgtEl>
                                          <p:spTgt spid="69"/>
                                        </p:tgtEl>
                                        <p:attrNameLst>
                                          <p:attrName>style.visibility</p:attrName>
                                        </p:attrNameLst>
                                      </p:cBhvr>
                                      <p:to>
                                        <p:strVal val="hidden"/>
                                      </p:to>
                                    </p:set>
                                  </p:childTnLst>
                                </p:cTn>
                              </p:par>
                              <p:par>
                                <p:cTn id="340" presetID="42" presetClass="exit" presetSubtype="0" fill="hold" grpId="0" nodeType="withEffect">
                                  <p:stCondLst>
                                    <p:cond delay="0"/>
                                  </p:stCondLst>
                                  <p:childTnLst>
                                    <p:animEffect transition="out" filter="fade">
                                      <p:cBhvr>
                                        <p:cTn id="341" dur="1000"/>
                                        <p:tgtEl>
                                          <p:spTgt spid="70"/>
                                        </p:tgtEl>
                                      </p:cBhvr>
                                    </p:animEffect>
                                    <p:anim calcmode="lin" valueType="num">
                                      <p:cBhvr>
                                        <p:cTn id="342" dur="1000"/>
                                        <p:tgtEl>
                                          <p:spTgt spid="70"/>
                                        </p:tgtEl>
                                        <p:attrNameLst>
                                          <p:attrName>ppt_x</p:attrName>
                                        </p:attrNameLst>
                                      </p:cBhvr>
                                      <p:tavLst>
                                        <p:tav tm="0">
                                          <p:val>
                                            <p:strVal val="ppt_x"/>
                                          </p:val>
                                        </p:tav>
                                        <p:tav tm="100000">
                                          <p:val>
                                            <p:strVal val="ppt_x"/>
                                          </p:val>
                                        </p:tav>
                                      </p:tavLst>
                                    </p:anim>
                                    <p:anim calcmode="lin" valueType="num">
                                      <p:cBhvr>
                                        <p:cTn id="343" dur="1000"/>
                                        <p:tgtEl>
                                          <p:spTgt spid="70"/>
                                        </p:tgtEl>
                                        <p:attrNameLst>
                                          <p:attrName>ppt_y</p:attrName>
                                        </p:attrNameLst>
                                      </p:cBhvr>
                                      <p:tavLst>
                                        <p:tav tm="0">
                                          <p:val>
                                            <p:strVal val="ppt_y"/>
                                          </p:val>
                                        </p:tav>
                                        <p:tav tm="100000">
                                          <p:val>
                                            <p:strVal val="ppt_y+.1"/>
                                          </p:val>
                                        </p:tav>
                                      </p:tavLst>
                                    </p:anim>
                                    <p:set>
                                      <p:cBhvr>
                                        <p:cTn id="344" dur="1" fill="hold">
                                          <p:stCondLst>
                                            <p:cond delay="999"/>
                                          </p:stCondLst>
                                        </p:cTn>
                                        <p:tgtEl>
                                          <p:spTgt spid="70"/>
                                        </p:tgtEl>
                                        <p:attrNameLst>
                                          <p:attrName>style.visibility</p:attrName>
                                        </p:attrNameLst>
                                      </p:cBhvr>
                                      <p:to>
                                        <p:strVal val="hidden"/>
                                      </p:to>
                                    </p:set>
                                  </p:childTnLst>
                                </p:cTn>
                              </p:par>
                              <p:par>
                                <p:cTn id="345" presetID="42" presetClass="exit" presetSubtype="0" fill="hold" grpId="0" nodeType="withEffect">
                                  <p:stCondLst>
                                    <p:cond delay="0"/>
                                  </p:stCondLst>
                                  <p:childTnLst>
                                    <p:animEffect transition="out" filter="fade">
                                      <p:cBhvr>
                                        <p:cTn id="346" dur="1000"/>
                                        <p:tgtEl>
                                          <p:spTgt spid="71"/>
                                        </p:tgtEl>
                                      </p:cBhvr>
                                    </p:animEffect>
                                    <p:anim calcmode="lin" valueType="num">
                                      <p:cBhvr>
                                        <p:cTn id="347" dur="1000"/>
                                        <p:tgtEl>
                                          <p:spTgt spid="71"/>
                                        </p:tgtEl>
                                        <p:attrNameLst>
                                          <p:attrName>ppt_x</p:attrName>
                                        </p:attrNameLst>
                                      </p:cBhvr>
                                      <p:tavLst>
                                        <p:tav tm="0">
                                          <p:val>
                                            <p:strVal val="ppt_x"/>
                                          </p:val>
                                        </p:tav>
                                        <p:tav tm="100000">
                                          <p:val>
                                            <p:strVal val="ppt_x"/>
                                          </p:val>
                                        </p:tav>
                                      </p:tavLst>
                                    </p:anim>
                                    <p:anim calcmode="lin" valueType="num">
                                      <p:cBhvr>
                                        <p:cTn id="348" dur="1000"/>
                                        <p:tgtEl>
                                          <p:spTgt spid="71"/>
                                        </p:tgtEl>
                                        <p:attrNameLst>
                                          <p:attrName>ppt_y</p:attrName>
                                        </p:attrNameLst>
                                      </p:cBhvr>
                                      <p:tavLst>
                                        <p:tav tm="0">
                                          <p:val>
                                            <p:strVal val="ppt_y"/>
                                          </p:val>
                                        </p:tav>
                                        <p:tav tm="100000">
                                          <p:val>
                                            <p:strVal val="ppt_y+.1"/>
                                          </p:val>
                                        </p:tav>
                                      </p:tavLst>
                                    </p:anim>
                                    <p:set>
                                      <p:cBhvr>
                                        <p:cTn id="349" dur="1" fill="hold">
                                          <p:stCondLst>
                                            <p:cond delay="999"/>
                                          </p:stCondLst>
                                        </p:cTn>
                                        <p:tgtEl>
                                          <p:spTgt spid="71"/>
                                        </p:tgtEl>
                                        <p:attrNameLst>
                                          <p:attrName>style.visibility</p:attrName>
                                        </p:attrNameLst>
                                      </p:cBhvr>
                                      <p:to>
                                        <p:strVal val="hidden"/>
                                      </p:to>
                                    </p:set>
                                  </p:childTnLst>
                                </p:cTn>
                              </p:par>
                              <p:par>
                                <p:cTn id="350" presetID="42" presetClass="exit" presetSubtype="0" fill="hold" grpId="0" nodeType="withEffect">
                                  <p:stCondLst>
                                    <p:cond delay="0"/>
                                  </p:stCondLst>
                                  <p:childTnLst>
                                    <p:animEffect transition="out" filter="fade">
                                      <p:cBhvr>
                                        <p:cTn id="351" dur="1000"/>
                                        <p:tgtEl>
                                          <p:spTgt spid="72"/>
                                        </p:tgtEl>
                                      </p:cBhvr>
                                    </p:animEffect>
                                    <p:anim calcmode="lin" valueType="num">
                                      <p:cBhvr>
                                        <p:cTn id="352" dur="1000"/>
                                        <p:tgtEl>
                                          <p:spTgt spid="72"/>
                                        </p:tgtEl>
                                        <p:attrNameLst>
                                          <p:attrName>ppt_x</p:attrName>
                                        </p:attrNameLst>
                                      </p:cBhvr>
                                      <p:tavLst>
                                        <p:tav tm="0">
                                          <p:val>
                                            <p:strVal val="ppt_x"/>
                                          </p:val>
                                        </p:tav>
                                        <p:tav tm="100000">
                                          <p:val>
                                            <p:strVal val="ppt_x"/>
                                          </p:val>
                                        </p:tav>
                                      </p:tavLst>
                                    </p:anim>
                                    <p:anim calcmode="lin" valueType="num">
                                      <p:cBhvr>
                                        <p:cTn id="353" dur="1000"/>
                                        <p:tgtEl>
                                          <p:spTgt spid="72"/>
                                        </p:tgtEl>
                                        <p:attrNameLst>
                                          <p:attrName>ppt_y</p:attrName>
                                        </p:attrNameLst>
                                      </p:cBhvr>
                                      <p:tavLst>
                                        <p:tav tm="0">
                                          <p:val>
                                            <p:strVal val="ppt_y"/>
                                          </p:val>
                                        </p:tav>
                                        <p:tav tm="100000">
                                          <p:val>
                                            <p:strVal val="ppt_y+.1"/>
                                          </p:val>
                                        </p:tav>
                                      </p:tavLst>
                                    </p:anim>
                                    <p:set>
                                      <p:cBhvr>
                                        <p:cTn id="354" dur="1" fill="hold">
                                          <p:stCondLst>
                                            <p:cond delay="999"/>
                                          </p:stCondLst>
                                        </p:cTn>
                                        <p:tgtEl>
                                          <p:spTgt spid="72"/>
                                        </p:tgtEl>
                                        <p:attrNameLst>
                                          <p:attrName>style.visibility</p:attrName>
                                        </p:attrNameLst>
                                      </p:cBhvr>
                                      <p:to>
                                        <p:strVal val="hidden"/>
                                      </p:to>
                                    </p:set>
                                  </p:childTnLst>
                                </p:cTn>
                              </p:par>
                              <p:par>
                                <p:cTn id="355" presetID="42" presetClass="exit" presetSubtype="0" fill="hold" grpId="0" nodeType="withEffect">
                                  <p:stCondLst>
                                    <p:cond delay="0"/>
                                  </p:stCondLst>
                                  <p:childTnLst>
                                    <p:animEffect transition="out" filter="fade">
                                      <p:cBhvr>
                                        <p:cTn id="356" dur="1000"/>
                                        <p:tgtEl>
                                          <p:spTgt spid="73"/>
                                        </p:tgtEl>
                                      </p:cBhvr>
                                    </p:animEffect>
                                    <p:anim calcmode="lin" valueType="num">
                                      <p:cBhvr>
                                        <p:cTn id="357" dur="1000"/>
                                        <p:tgtEl>
                                          <p:spTgt spid="73"/>
                                        </p:tgtEl>
                                        <p:attrNameLst>
                                          <p:attrName>ppt_x</p:attrName>
                                        </p:attrNameLst>
                                      </p:cBhvr>
                                      <p:tavLst>
                                        <p:tav tm="0">
                                          <p:val>
                                            <p:strVal val="ppt_x"/>
                                          </p:val>
                                        </p:tav>
                                        <p:tav tm="100000">
                                          <p:val>
                                            <p:strVal val="ppt_x"/>
                                          </p:val>
                                        </p:tav>
                                      </p:tavLst>
                                    </p:anim>
                                    <p:anim calcmode="lin" valueType="num">
                                      <p:cBhvr>
                                        <p:cTn id="358" dur="1000"/>
                                        <p:tgtEl>
                                          <p:spTgt spid="73"/>
                                        </p:tgtEl>
                                        <p:attrNameLst>
                                          <p:attrName>ppt_y</p:attrName>
                                        </p:attrNameLst>
                                      </p:cBhvr>
                                      <p:tavLst>
                                        <p:tav tm="0">
                                          <p:val>
                                            <p:strVal val="ppt_y"/>
                                          </p:val>
                                        </p:tav>
                                        <p:tav tm="100000">
                                          <p:val>
                                            <p:strVal val="ppt_y+.1"/>
                                          </p:val>
                                        </p:tav>
                                      </p:tavLst>
                                    </p:anim>
                                    <p:set>
                                      <p:cBhvr>
                                        <p:cTn id="359" dur="1" fill="hold">
                                          <p:stCondLst>
                                            <p:cond delay="999"/>
                                          </p:stCondLst>
                                        </p:cTn>
                                        <p:tgtEl>
                                          <p:spTgt spid="73"/>
                                        </p:tgtEl>
                                        <p:attrNameLst>
                                          <p:attrName>style.visibility</p:attrName>
                                        </p:attrNameLst>
                                      </p:cBhvr>
                                      <p:to>
                                        <p:strVal val="hidden"/>
                                      </p:to>
                                    </p:set>
                                  </p:childTnLst>
                                </p:cTn>
                              </p:par>
                              <p:par>
                                <p:cTn id="360" presetID="42" presetClass="exit" presetSubtype="0" fill="hold" grpId="0" nodeType="withEffect">
                                  <p:stCondLst>
                                    <p:cond delay="0"/>
                                  </p:stCondLst>
                                  <p:childTnLst>
                                    <p:animEffect transition="out" filter="fade">
                                      <p:cBhvr>
                                        <p:cTn id="361" dur="1000"/>
                                        <p:tgtEl>
                                          <p:spTgt spid="74"/>
                                        </p:tgtEl>
                                      </p:cBhvr>
                                    </p:animEffect>
                                    <p:anim calcmode="lin" valueType="num">
                                      <p:cBhvr>
                                        <p:cTn id="362" dur="1000"/>
                                        <p:tgtEl>
                                          <p:spTgt spid="74"/>
                                        </p:tgtEl>
                                        <p:attrNameLst>
                                          <p:attrName>ppt_x</p:attrName>
                                        </p:attrNameLst>
                                      </p:cBhvr>
                                      <p:tavLst>
                                        <p:tav tm="0">
                                          <p:val>
                                            <p:strVal val="ppt_x"/>
                                          </p:val>
                                        </p:tav>
                                        <p:tav tm="100000">
                                          <p:val>
                                            <p:strVal val="ppt_x"/>
                                          </p:val>
                                        </p:tav>
                                      </p:tavLst>
                                    </p:anim>
                                    <p:anim calcmode="lin" valueType="num">
                                      <p:cBhvr>
                                        <p:cTn id="363" dur="1000"/>
                                        <p:tgtEl>
                                          <p:spTgt spid="74"/>
                                        </p:tgtEl>
                                        <p:attrNameLst>
                                          <p:attrName>ppt_y</p:attrName>
                                        </p:attrNameLst>
                                      </p:cBhvr>
                                      <p:tavLst>
                                        <p:tav tm="0">
                                          <p:val>
                                            <p:strVal val="ppt_y"/>
                                          </p:val>
                                        </p:tav>
                                        <p:tav tm="100000">
                                          <p:val>
                                            <p:strVal val="ppt_y+.1"/>
                                          </p:val>
                                        </p:tav>
                                      </p:tavLst>
                                    </p:anim>
                                    <p:set>
                                      <p:cBhvr>
                                        <p:cTn id="364" dur="1" fill="hold">
                                          <p:stCondLst>
                                            <p:cond delay="999"/>
                                          </p:stCondLst>
                                        </p:cTn>
                                        <p:tgtEl>
                                          <p:spTgt spid="74"/>
                                        </p:tgtEl>
                                        <p:attrNameLst>
                                          <p:attrName>style.visibility</p:attrName>
                                        </p:attrNameLst>
                                      </p:cBhvr>
                                      <p:to>
                                        <p:strVal val="hidden"/>
                                      </p:to>
                                    </p:set>
                                  </p:childTnLst>
                                </p:cTn>
                              </p:par>
                              <p:par>
                                <p:cTn id="365" presetID="42" presetClass="exit" presetSubtype="0" fill="hold" grpId="0" nodeType="withEffect">
                                  <p:stCondLst>
                                    <p:cond delay="0"/>
                                  </p:stCondLst>
                                  <p:childTnLst>
                                    <p:animEffect transition="out" filter="fade">
                                      <p:cBhvr>
                                        <p:cTn id="366" dur="1000"/>
                                        <p:tgtEl>
                                          <p:spTgt spid="75"/>
                                        </p:tgtEl>
                                      </p:cBhvr>
                                    </p:animEffect>
                                    <p:anim calcmode="lin" valueType="num">
                                      <p:cBhvr>
                                        <p:cTn id="367" dur="1000"/>
                                        <p:tgtEl>
                                          <p:spTgt spid="75"/>
                                        </p:tgtEl>
                                        <p:attrNameLst>
                                          <p:attrName>ppt_x</p:attrName>
                                        </p:attrNameLst>
                                      </p:cBhvr>
                                      <p:tavLst>
                                        <p:tav tm="0">
                                          <p:val>
                                            <p:strVal val="ppt_x"/>
                                          </p:val>
                                        </p:tav>
                                        <p:tav tm="100000">
                                          <p:val>
                                            <p:strVal val="ppt_x"/>
                                          </p:val>
                                        </p:tav>
                                      </p:tavLst>
                                    </p:anim>
                                    <p:anim calcmode="lin" valueType="num">
                                      <p:cBhvr>
                                        <p:cTn id="368" dur="1000"/>
                                        <p:tgtEl>
                                          <p:spTgt spid="75"/>
                                        </p:tgtEl>
                                        <p:attrNameLst>
                                          <p:attrName>ppt_y</p:attrName>
                                        </p:attrNameLst>
                                      </p:cBhvr>
                                      <p:tavLst>
                                        <p:tav tm="0">
                                          <p:val>
                                            <p:strVal val="ppt_y"/>
                                          </p:val>
                                        </p:tav>
                                        <p:tav tm="100000">
                                          <p:val>
                                            <p:strVal val="ppt_y+.1"/>
                                          </p:val>
                                        </p:tav>
                                      </p:tavLst>
                                    </p:anim>
                                    <p:set>
                                      <p:cBhvr>
                                        <p:cTn id="369" dur="1" fill="hold">
                                          <p:stCondLst>
                                            <p:cond delay="999"/>
                                          </p:stCondLst>
                                        </p:cTn>
                                        <p:tgtEl>
                                          <p:spTgt spid="75"/>
                                        </p:tgtEl>
                                        <p:attrNameLst>
                                          <p:attrName>style.visibility</p:attrName>
                                        </p:attrNameLst>
                                      </p:cBhvr>
                                      <p:to>
                                        <p:strVal val="hidden"/>
                                      </p:to>
                                    </p:set>
                                  </p:childTnLst>
                                </p:cTn>
                              </p:par>
                              <p:par>
                                <p:cTn id="370" presetID="42" presetClass="exit" presetSubtype="0" fill="hold" grpId="0" nodeType="withEffect">
                                  <p:stCondLst>
                                    <p:cond delay="0"/>
                                  </p:stCondLst>
                                  <p:childTnLst>
                                    <p:animEffect transition="out" filter="fade">
                                      <p:cBhvr>
                                        <p:cTn id="371" dur="1000"/>
                                        <p:tgtEl>
                                          <p:spTgt spid="76"/>
                                        </p:tgtEl>
                                      </p:cBhvr>
                                    </p:animEffect>
                                    <p:anim calcmode="lin" valueType="num">
                                      <p:cBhvr>
                                        <p:cTn id="372" dur="1000"/>
                                        <p:tgtEl>
                                          <p:spTgt spid="76"/>
                                        </p:tgtEl>
                                        <p:attrNameLst>
                                          <p:attrName>ppt_x</p:attrName>
                                        </p:attrNameLst>
                                      </p:cBhvr>
                                      <p:tavLst>
                                        <p:tav tm="0">
                                          <p:val>
                                            <p:strVal val="ppt_x"/>
                                          </p:val>
                                        </p:tav>
                                        <p:tav tm="100000">
                                          <p:val>
                                            <p:strVal val="ppt_x"/>
                                          </p:val>
                                        </p:tav>
                                      </p:tavLst>
                                    </p:anim>
                                    <p:anim calcmode="lin" valueType="num">
                                      <p:cBhvr>
                                        <p:cTn id="373" dur="1000"/>
                                        <p:tgtEl>
                                          <p:spTgt spid="76"/>
                                        </p:tgtEl>
                                        <p:attrNameLst>
                                          <p:attrName>ppt_y</p:attrName>
                                        </p:attrNameLst>
                                      </p:cBhvr>
                                      <p:tavLst>
                                        <p:tav tm="0">
                                          <p:val>
                                            <p:strVal val="ppt_y"/>
                                          </p:val>
                                        </p:tav>
                                        <p:tav tm="100000">
                                          <p:val>
                                            <p:strVal val="ppt_y+.1"/>
                                          </p:val>
                                        </p:tav>
                                      </p:tavLst>
                                    </p:anim>
                                    <p:set>
                                      <p:cBhvr>
                                        <p:cTn id="374" dur="1" fill="hold">
                                          <p:stCondLst>
                                            <p:cond delay="999"/>
                                          </p:stCondLst>
                                        </p:cTn>
                                        <p:tgtEl>
                                          <p:spTgt spid="76"/>
                                        </p:tgtEl>
                                        <p:attrNameLst>
                                          <p:attrName>style.visibility</p:attrName>
                                        </p:attrNameLst>
                                      </p:cBhvr>
                                      <p:to>
                                        <p:strVal val="hidden"/>
                                      </p:to>
                                    </p:set>
                                  </p:childTnLst>
                                </p:cTn>
                              </p:par>
                              <p:par>
                                <p:cTn id="375" presetID="42" presetClass="exit" presetSubtype="0" fill="hold" grpId="0" nodeType="withEffect">
                                  <p:stCondLst>
                                    <p:cond delay="0"/>
                                  </p:stCondLst>
                                  <p:childTnLst>
                                    <p:animEffect transition="out" filter="fade">
                                      <p:cBhvr>
                                        <p:cTn id="376" dur="1000"/>
                                        <p:tgtEl>
                                          <p:spTgt spid="77"/>
                                        </p:tgtEl>
                                      </p:cBhvr>
                                    </p:animEffect>
                                    <p:anim calcmode="lin" valueType="num">
                                      <p:cBhvr>
                                        <p:cTn id="377" dur="1000"/>
                                        <p:tgtEl>
                                          <p:spTgt spid="77"/>
                                        </p:tgtEl>
                                        <p:attrNameLst>
                                          <p:attrName>ppt_x</p:attrName>
                                        </p:attrNameLst>
                                      </p:cBhvr>
                                      <p:tavLst>
                                        <p:tav tm="0">
                                          <p:val>
                                            <p:strVal val="ppt_x"/>
                                          </p:val>
                                        </p:tav>
                                        <p:tav tm="100000">
                                          <p:val>
                                            <p:strVal val="ppt_x"/>
                                          </p:val>
                                        </p:tav>
                                      </p:tavLst>
                                    </p:anim>
                                    <p:anim calcmode="lin" valueType="num">
                                      <p:cBhvr>
                                        <p:cTn id="378" dur="1000"/>
                                        <p:tgtEl>
                                          <p:spTgt spid="77"/>
                                        </p:tgtEl>
                                        <p:attrNameLst>
                                          <p:attrName>ppt_y</p:attrName>
                                        </p:attrNameLst>
                                      </p:cBhvr>
                                      <p:tavLst>
                                        <p:tav tm="0">
                                          <p:val>
                                            <p:strVal val="ppt_y"/>
                                          </p:val>
                                        </p:tav>
                                        <p:tav tm="100000">
                                          <p:val>
                                            <p:strVal val="ppt_y+.1"/>
                                          </p:val>
                                        </p:tav>
                                      </p:tavLst>
                                    </p:anim>
                                    <p:set>
                                      <p:cBhvr>
                                        <p:cTn id="379" dur="1" fill="hold">
                                          <p:stCondLst>
                                            <p:cond delay="999"/>
                                          </p:stCondLst>
                                        </p:cTn>
                                        <p:tgtEl>
                                          <p:spTgt spid="77"/>
                                        </p:tgtEl>
                                        <p:attrNameLst>
                                          <p:attrName>style.visibility</p:attrName>
                                        </p:attrNameLst>
                                      </p:cBhvr>
                                      <p:to>
                                        <p:strVal val="hidden"/>
                                      </p:to>
                                    </p:set>
                                  </p:childTnLst>
                                </p:cTn>
                              </p:par>
                              <p:par>
                                <p:cTn id="380" presetID="42" presetClass="exit" presetSubtype="0" fill="hold" grpId="0" nodeType="withEffect">
                                  <p:stCondLst>
                                    <p:cond delay="0"/>
                                  </p:stCondLst>
                                  <p:childTnLst>
                                    <p:animEffect transition="out" filter="fade">
                                      <p:cBhvr>
                                        <p:cTn id="381" dur="1000"/>
                                        <p:tgtEl>
                                          <p:spTgt spid="78"/>
                                        </p:tgtEl>
                                      </p:cBhvr>
                                    </p:animEffect>
                                    <p:anim calcmode="lin" valueType="num">
                                      <p:cBhvr>
                                        <p:cTn id="382" dur="1000"/>
                                        <p:tgtEl>
                                          <p:spTgt spid="78"/>
                                        </p:tgtEl>
                                        <p:attrNameLst>
                                          <p:attrName>ppt_x</p:attrName>
                                        </p:attrNameLst>
                                      </p:cBhvr>
                                      <p:tavLst>
                                        <p:tav tm="0">
                                          <p:val>
                                            <p:strVal val="ppt_x"/>
                                          </p:val>
                                        </p:tav>
                                        <p:tav tm="100000">
                                          <p:val>
                                            <p:strVal val="ppt_x"/>
                                          </p:val>
                                        </p:tav>
                                      </p:tavLst>
                                    </p:anim>
                                    <p:anim calcmode="lin" valueType="num">
                                      <p:cBhvr>
                                        <p:cTn id="383" dur="1000"/>
                                        <p:tgtEl>
                                          <p:spTgt spid="78"/>
                                        </p:tgtEl>
                                        <p:attrNameLst>
                                          <p:attrName>ppt_y</p:attrName>
                                        </p:attrNameLst>
                                      </p:cBhvr>
                                      <p:tavLst>
                                        <p:tav tm="0">
                                          <p:val>
                                            <p:strVal val="ppt_y"/>
                                          </p:val>
                                        </p:tav>
                                        <p:tav tm="100000">
                                          <p:val>
                                            <p:strVal val="ppt_y+.1"/>
                                          </p:val>
                                        </p:tav>
                                      </p:tavLst>
                                    </p:anim>
                                    <p:set>
                                      <p:cBhvr>
                                        <p:cTn id="384" dur="1" fill="hold">
                                          <p:stCondLst>
                                            <p:cond delay="999"/>
                                          </p:stCondLst>
                                        </p:cTn>
                                        <p:tgtEl>
                                          <p:spTgt spid="78"/>
                                        </p:tgtEl>
                                        <p:attrNameLst>
                                          <p:attrName>style.visibility</p:attrName>
                                        </p:attrNameLst>
                                      </p:cBhvr>
                                      <p:to>
                                        <p:strVal val="hidden"/>
                                      </p:to>
                                    </p:set>
                                  </p:childTnLst>
                                </p:cTn>
                              </p:par>
                              <p:par>
                                <p:cTn id="385" presetID="42" presetClass="exit" presetSubtype="0" fill="hold" grpId="0" nodeType="withEffect">
                                  <p:stCondLst>
                                    <p:cond delay="0"/>
                                  </p:stCondLst>
                                  <p:childTnLst>
                                    <p:animEffect transition="out" filter="fade">
                                      <p:cBhvr>
                                        <p:cTn id="386" dur="1000"/>
                                        <p:tgtEl>
                                          <p:spTgt spid="79"/>
                                        </p:tgtEl>
                                      </p:cBhvr>
                                    </p:animEffect>
                                    <p:anim calcmode="lin" valueType="num">
                                      <p:cBhvr>
                                        <p:cTn id="387" dur="1000"/>
                                        <p:tgtEl>
                                          <p:spTgt spid="79"/>
                                        </p:tgtEl>
                                        <p:attrNameLst>
                                          <p:attrName>ppt_x</p:attrName>
                                        </p:attrNameLst>
                                      </p:cBhvr>
                                      <p:tavLst>
                                        <p:tav tm="0">
                                          <p:val>
                                            <p:strVal val="ppt_x"/>
                                          </p:val>
                                        </p:tav>
                                        <p:tav tm="100000">
                                          <p:val>
                                            <p:strVal val="ppt_x"/>
                                          </p:val>
                                        </p:tav>
                                      </p:tavLst>
                                    </p:anim>
                                    <p:anim calcmode="lin" valueType="num">
                                      <p:cBhvr>
                                        <p:cTn id="388" dur="1000"/>
                                        <p:tgtEl>
                                          <p:spTgt spid="79"/>
                                        </p:tgtEl>
                                        <p:attrNameLst>
                                          <p:attrName>ppt_y</p:attrName>
                                        </p:attrNameLst>
                                      </p:cBhvr>
                                      <p:tavLst>
                                        <p:tav tm="0">
                                          <p:val>
                                            <p:strVal val="ppt_y"/>
                                          </p:val>
                                        </p:tav>
                                        <p:tav tm="100000">
                                          <p:val>
                                            <p:strVal val="ppt_y+.1"/>
                                          </p:val>
                                        </p:tav>
                                      </p:tavLst>
                                    </p:anim>
                                    <p:set>
                                      <p:cBhvr>
                                        <p:cTn id="389" dur="1" fill="hold">
                                          <p:stCondLst>
                                            <p:cond delay="999"/>
                                          </p:stCondLst>
                                        </p:cTn>
                                        <p:tgtEl>
                                          <p:spTgt spid="79"/>
                                        </p:tgtEl>
                                        <p:attrNameLst>
                                          <p:attrName>style.visibility</p:attrName>
                                        </p:attrNameLst>
                                      </p:cBhvr>
                                      <p:to>
                                        <p:strVal val="hidden"/>
                                      </p:to>
                                    </p:set>
                                  </p:childTnLst>
                                </p:cTn>
                              </p:par>
                              <p:par>
                                <p:cTn id="390" presetID="42" presetClass="exit" presetSubtype="0" fill="hold" grpId="0" nodeType="withEffect">
                                  <p:stCondLst>
                                    <p:cond delay="0"/>
                                  </p:stCondLst>
                                  <p:childTnLst>
                                    <p:animEffect transition="out" filter="fade">
                                      <p:cBhvr>
                                        <p:cTn id="391" dur="1000"/>
                                        <p:tgtEl>
                                          <p:spTgt spid="80"/>
                                        </p:tgtEl>
                                      </p:cBhvr>
                                    </p:animEffect>
                                    <p:anim calcmode="lin" valueType="num">
                                      <p:cBhvr>
                                        <p:cTn id="392" dur="1000"/>
                                        <p:tgtEl>
                                          <p:spTgt spid="80"/>
                                        </p:tgtEl>
                                        <p:attrNameLst>
                                          <p:attrName>ppt_x</p:attrName>
                                        </p:attrNameLst>
                                      </p:cBhvr>
                                      <p:tavLst>
                                        <p:tav tm="0">
                                          <p:val>
                                            <p:strVal val="ppt_x"/>
                                          </p:val>
                                        </p:tav>
                                        <p:tav tm="100000">
                                          <p:val>
                                            <p:strVal val="ppt_x"/>
                                          </p:val>
                                        </p:tav>
                                      </p:tavLst>
                                    </p:anim>
                                    <p:anim calcmode="lin" valueType="num">
                                      <p:cBhvr>
                                        <p:cTn id="393" dur="1000"/>
                                        <p:tgtEl>
                                          <p:spTgt spid="80"/>
                                        </p:tgtEl>
                                        <p:attrNameLst>
                                          <p:attrName>ppt_y</p:attrName>
                                        </p:attrNameLst>
                                      </p:cBhvr>
                                      <p:tavLst>
                                        <p:tav tm="0">
                                          <p:val>
                                            <p:strVal val="ppt_y"/>
                                          </p:val>
                                        </p:tav>
                                        <p:tav tm="100000">
                                          <p:val>
                                            <p:strVal val="ppt_y+.1"/>
                                          </p:val>
                                        </p:tav>
                                      </p:tavLst>
                                    </p:anim>
                                    <p:set>
                                      <p:cBhvr>
                                        <p:cTn id="394" dur="1" fill="hold">
                                          <p:stCondLst>
                                            <p:cond delay="999"/>
                                          </p:stCondLst>
                                        </p:cTn>
                                        <p:tgtEl>
                                          <p:spTgt spid="80"/>
                                        </p:tgtEl>
                                        <p:attrNameLst>
                                          <p:attrName>style.visibility</p:attrName>
                                        </p:attrNameLst>
                                      </p:cBhvr>
                                      <p:to>
                                        <p:strVal val="hidden"/>
                                      </p:to>
                                    </p:set>
                                  </p:childTnLst>
                                </p:cTn>
                              </p:par>
                              <p:par>
                                <p:cTn id="395" presetID="42" presetClass="exit" presetSubtype="0" fill="hold" grpId="0" nodeType="withEffect">
                                  <p:stCondLst>
                                    <p:cond delay="0"/>
                                  </p:stCondLst>
                                  <p:childTnLst>
                                    <p:animEffect transition="out" filter="fade">
                                      <p:cBhvr>
                                        <p:cTn id="396" dur="1000"/>
                                        <p:tgtEl>
                                          <p:spTgt spid="81"/>
                                        </p:tgtEl>
                                      </p:cBhvr>
                                    </p:animEffect>
                                    <p:anim calcmode="lin" valueType="num">
                                      <p:cBhvr>
                                        <p:cTn id="397" dur="1000"/>
                                        <p:tgtEl>
                                          <p:spTgt spid="81"/>
                                        </p:tgtEl>
                                        <p:attrNameLst>
                                          <p:attrName>ppt_x</p:attrName>
                                        </p:attrNameLst>
                                      </p:cBhvr>
                                      <p:tavLst>
                                        <p:tav tm="0">
                                          <p:val>
                                            <p:strVal val="ppt_x"/>
                                          </p:val>
                                        </p:tav>
                                        <p:tav tm="100000">
                                          <p:val>
                                            <p:strVal val="ppt_x"/>
                                          </p:val>
                                        </p:tav>
                                      </p:tavLst>
                                    </p:anim>
                                    <p:anim calcmode="lin" valueType="num">
                                      <p:cBhvr>
                                        <p:cTn id="398" dur="1000"/>
                                        <p:tgtEl>
                                          <p:spTgt spid="81"/>
                                        </p:tgtEl>
                                        <p:attrNameLst>
                                          <p:attrName>ppt_y</p:attrName>
                                        </p:attrNameLst>
                                      </p:cBhvr>
                                      <p:tavLst>
                                        <p:tav tm="0">
                                          <p:val>
                                            <p:strVal val="ppt_y"/>
                                          </p:val>
                                        </p:tav>
                                        <p:tav tm="100000">
                                          <p:val>
                                            <p:strVal val="ppt_y+.1"/>
                                          </p:val>
                                        </p:tav>
                                      </p:tavLst>
                                    </p:anim>
                                    <p:set>
                                      <p:cBhvr>
                                        <p:cTn id="399" dur="1" fill="hold">
                                          <p:stCondLst>
                                            <p:cond delay="999"/>
                                          </p:stCondLst>
                                        </p:cTn>
                                        <p:tgtEl>
                                          <p:spTgt spid="81"/>
                                        </p:tgtEl>
                                        <p:attrNameLst>
                                          <p:attrName>style.visibility</p:attrName>
                                        </p:attrNameLst>
                                      </p:cBhvr>
                                      <p:to>
                                        <p:strVal val="hidden"/>
                                      </p:to>
                                    </p:set>
                                  </p:childTnLst>
                                </p:cTn>
                              </p:par>
                              <p:par>
                                <p:cTn id="400" presetID="42" presetClass="exit" presetSubtype="0" fill="hold" grpId="0" nodeType="withEffect">
                                  <p:stCondLst>
                                    <p:cond delay="0"/>
                                  </p:stCondLst>
                                  <p:childTnLst>
                                    <p:animEffect transition="out" filter="fade">
                                      <p:cBhvr>
                                        <p:cTn id="401" dur="1000"/>
                                        <p:tgtEl>
                                          <p:spTgt spid="82"/>
                                        </p:tgtEl>
                                      </p:cBhvr>
                                    </p:animEffect>
                                    <p:anim calcmode="lin" valueType="num">
                                      <p:cBhvr>
                                        <p:cTn id="402" dur="1000"/>
                                        <p:tgtEl>
                                          <p:spTgt spid="82"/>
                                        </p:tgtEl>
                                        <p:attrNameLst>
                                          <p:attrName>ppt_x</p:attrName>
                                        </p:attrNameLst>
                                      </p:cBhvr>
                                      <p:tavLst>
                                        <p:tav tm="0">
                                          <p:val>
                                            <p:strVal val="ppt_x"/>
                                          </p:val>
                                        </p:tav>
                                        <p:tav tm="100000">
                                          <p:val>
                                            <p:strVal val="ppt_x"/>
                                          </p:val>
                                        </p:tav>
                                      </p:tavLst>
                                    </p:anim>
                                    <p:anim calcmode="lin" valueType="num">
                                      <p:cBhvr>
                                        <p:cTn id="403" dur="1000"/>
                                        <p:tgtEl>
                                          <p:spTgt spid="82"/>
                                        </p:tgtEl>
                                        <p:attrNameLst>
                                          <p:attrName>ppt_y</p:attrName>
                                        </p:attrNameLst>
                                      </p:cBhvr>
                                      <p:tavLst>
                                        <p:tav tm="0">
                                          <p:val>
                                            <p:strVal val="ppt_y"/>
                                          </p:val>
                                        </p:tav>
                                        <p:tav tm="100000">
                                          <p:val>
                                            <p:strVal val="ppt_y+.1"/>
                                          </p:val>
                                        </p:tav>
                                      </p:tavLst>
                                    </p:anim>
                                    <p:set>
                                      <p:cBhvr>
                                        <p:cTn id="404" dur="1" fill="hold">
                                          <p:stCondLst>
                                            <p:cond delay="999"/>
                                          </p:stCondLst>
                                        </p:cTn>
                                        <p:tgtEl>
                                          <p:spTgt spid="82"/>
                                        </p:tgtEl>
                                        <p:attrNameLst>
                                          <p:attrName>style.visibility</p:attrName>
                                        </p:attrNameLst>
                                      </p:cBhvr>
                                      <p:to>
                                        <p:strVal val="hidden"/>
                                      </p:to>
                                    </p:set>
                                  </p:childTnLst>
                                </p:cTn>
                              </p:par>
                              <p:par>
                                <p:cTn id="405" presetID="42" presetClass="exit" presetSubtype="0" fill="hold" grpId="0" nodeType="withEffect">
                                  <p:stCondLst>
                                    <p:cond delay="0"/>
                                  </p:stCondLst>
                                  <p:childTnLst>
                                    <p:animEffect transition="out" filter="fade">
                                      <p:cBhvr>
                                        <p:cTn id="406" dur="1000"/>
                                        <p:tgtEl>
                                          <p:spTgt spid="83"/>
                                        </p:tgtEl>
                                      </p:cBhvr>
                                    </p:animEffect>
                                    <p:anim calcmode="lin" valueType="num">
                                      <p:cBhvr>
                                        <p:cTn id="407" dur="1000"/>
                                        <p:tgtEl>
                                          <p:spTgt spid="83"/>
                                        </p:tgtEl>
                                        <p:attrNameLst>
                                          <p:attrName>ppt_x</p:attrName>
                                        </p:attrNameLst>
                                      </p:cBhvr>
                                      <p:tavLst>
                                        <p:tav tm="0">
                                          <p:val>
                                            <p:strVal val="ppt_x"/>
                                          </p:val>
                                        </p:tav>
                                        <p:tav tm="100000">
                                          <p:val>
                                            <p:strVal val="ppt_x"/>
                                          </p:val>
                                        </p:tav>
                                      </p:tavLst>
                                    </p:anim>
                                    <p:anim calcmode="lin" valueType="num">
                                      <p:cBhvr>
                                        <p:cTn id="408" dur="1000"/>
                                        <p:tgtEl>
                                          <p:spTgt spid="83"/>
                                        </p:tgtEl>
                                        <p:attrNameLst>
                                          <p:attrName>ppt_y</p:attrName>
                                        </p:attrNameLst>
                                      </p:cBhvr>
                                      <p:tavLst>
                                        <p:tav tm="0">
                                          <p:val>
                                            <p:strVal val="ppt_y"/>
                                          </p:val>
                                        </p:tav>
                                        <p:tav tm="100000">
                                          <p:val>
                                            <p:strVal val="ppt_y+.1"/>
                                          </p:val>
                                        </p:tav>
                                      </p:tavLst>
                                    </p:anim>
                                    <p:set>
                                      <p:cBhvr>
                                        <p:cTn id="409" dur="1" fill="hold">
                                          <p:stCondLst>
                                            <p:cond delay="999"/>
                                          </p:stCondLst>
                                        </p:cTn>
                                        <p:tgtEl>
                                          <p:spTgt spid="83"/>
                                        </p:tgtEl>
                                        <p:attrNameLst>
                                          <p:attrName>style.visibility</p:attrName>
                                        </p:attrNameLst>
                                      </p:cBhvr>
                                      <p:to>
                                        <p:strVal val="hidden"/>
                                      </p:to>
                                    </p:set>
                                  </p:childTnLst>
                                </p:cTn>
                              </p:par>
                              <p:par>
                                <p:cTn id="410" presetID="42" presetClass="exit" presetSubtype="0" fill="hold" grpId="0" nodeType="withEffect">
                                  <p:stCondLst>
                                    <p:cond delay="0"/>
                                  </p:stCondLst>
                                  <p:childTnLst>
                                    <p:animEffect transition="out" filter="fade">
                                      <p:cBhvr>
                                        <p:cTn id="411" dur="1000"/>
                                        <p:tgtEl>
                                          <p:spTgt spid="84"/>
                                        </p:tgtEl>
                                      </p:cBhvr>
                                    </p:animEffect>
                                    <p:anim calcmode="lin" valueType="num">
                                      <p:cBhvr>
                                        <p:cTn id="412" dur="1000"/>
                                        <p:tgtEl>
                                          <p:spTgt spid="84"/>
                                        </p:tgtEl>
                                        <p:attrNameLst>
                                          <p:attrName>ppt_x</p:attrName>
                                        </p:attrNameLst>
                                      </p:cBhvr>
                                      <p:tavLst>
                                        <p:tav tm="0">
                                          <p:val>
                                            <p:strVal val="ppt_x"/>
                                          </p:val>
                                        </p:tav>
                                        <p:tav tm="100000">
                                          <p:val>
                                            <p:strVal val="ppt_x"/>
                                          </p:val>
                                        </p:tav>
                                      </p:tavLst>
                                    </p:anim>
                                    <p:anim calcmode="lin" valueType="num">
                                      <p:cBhvr>
                                        <p:cTn id="413" dur="1000"/>
                                        <p:tgtEl>
                                          <p:spTgt spid="84"/>
                                        </p:tgtEl>
                                        <p:attrNameLst>
                                          <p:attrName>ppt_y</p:attrName>
                                        </p:attrNameLst>
                                      </p:cBhvr>
                                      <p:tavLst>
                                        <p:tav tm="0">
                                          <p:val>
                                            <p:strVal val="ppt_y"/>
                                          </p:val>
                                        </p:tav>
                                        <p:tav tm="100000">
                                          <p:val>
                                            <p:strVal val="ppt_y+.1"/>
                                          </p:val>
                                        </p:tav>
                                      </p:tavLst>
                                    </p:anim>
                                    <p:set>
                                      <p:cBhvr>
                                        <p:cTn id="414" dur="1" fill="hold">
                                          <p:stCondLst>
                                            <p:cond delay="999"/>
                                          </p:stCondLst>
                                        </p:cTn>
                                        <p:tgtEl>
                                          <p:spTgt spid="84"/>
                                        </p:tgtEl>
                                        <p:attrNameLst>
                                          <p:attrName>style.visibility</p:attrName>
                                        </p:attrNameLst>
                                      </p:cBhvr>
                                      <p:to>
                                        <p:strVal val="hidden"/>
                                      </p:to>
                                    </p:set>
                                  </p:childTnLst>
                                </p:cTn>
                              </p:par>
                              <p:par>
                                <p:cTn id="415" presetID="42" presetClass="exit" presetSubtype="0" fill="hold" grpId="0" nodeType="withEffect">
                                  <p:stCondLst>
                                    <p:cond delay="0"/>
                                  </p:stCondLst>
                                  <p:childTnLst>
                                    <p:animEffect transition="out" filter="fade">
                                      <p:cBhvr>
                                        <p:cTn id="416" dur="1000"/>
                                        <p:tgtEl>
                                          <p:spTgt spid="85"/>
                                        </p:tgtEl>
                                      </p:cBhvr>
                                    </p:animEffect>
                                    <p:anim calcmode="lin" valueType="num">
                                      <p:cBhvr>
                                        <p:cTn id="417" dur="1000"/>
                                        <p:tgtEl>
                                          <p:spTgt spid="85"/>
                                        </p:tgtEl>
                                        <p:attrNameLst>
                                          <p:attrName>ppt_x</p:attrName>
                                        </p:attrNameLst>
                                      </p:cBhvr>
                                      <p:tavLst>
                                        <p:tav tm="0">
                                          <p:val>
                                            <p:strVal val="ppt_x"/>
                                          </p:val>
                                        </p:tav>
                                        <p:tav tm="100000">
                                          <p:val>
                                            <p:strVal val="ppt_x"/>
                                          </p:val>
                                        </p:tav>
                                      </p:tavLst>
                                    </p:anim>
                                    <p:anim calcmode="lin" valueType="num">
                                      <p:cBhvr>
                                        <p:cTn id="418" dur="1000"/>
                                        <p:tgtEl>
                                          <p:spTgt spid="85"/>
                                        </p:tgtEl>
                                        <p:attrNameLst>
                                          <p:attrName>ppt_y</p:attrName>
                                        </p:attrNameLst>
                                      </p:cBhvr>
                                      <p:tavLst>
                                        <p:tav tm="0">
                                          <p:val>
                                            <p:strVal val="ppt_y"/>
                                          </p:val>
                                        </p:tav>
                                        <p:tav tm="100000">
                                          <p:val>
                                            <p:strVal val="ppt_y+.1"/>
                                          </p:val>
                                        </p:tav>
                                      </p:tavLst>
                                    </p:anim>
                                    <p:set>
                                      <p:cBhvr>
                                        <p:cTn id="419" dur="1" fill="hold">
                                          <p:stCondLst>
                                            <p:cond delay="999"/>
                                          </p:stCondLst>
                                        </p:cTn>
                                        <p:tgtEl>
                                          <p:spTgt spid="85"/>
                                        </p:tgtEl>
                                        <p:attrNameLst>
                                          <p:attrName>style.visibility</p:attrName>
                                        </p:attrNameLst>
                                      </p:cBhvr>
                                      <p:to>
                                        <p:strVal val="hidden"/>
                                      </p:to>
                                    </p:set>
                                  </p:childTnLst>
                                </p:cTn>
                              </p:par>
                              <p:par>
                                <p:cTn id="420" presetID="42" presetClass="exit" presetSubtype="0" fill="hold" grpId="0" nodeType="withEffect">
                                  <p:stCondLst>
                                    <p:cond delay="0"/>
                                  </p:stCondLst>
                                  <p:childTnLst>
                                    <p:animEffect transition="out" filter="fade">
                                      <p:cBhvr>
                                        <p:cTn id="421" dur="1000"/>
                                        <p:tgtEl>
                                          <p:spTgt spid="86"/>
                                        </p:tgtEl>
                                      </p:cBhvr>
                                    </p:animEffect>
                                    <p:anim calcmode="lin" valueType="num">
                                      <p:cBhvr>
                                        <p:cTn id="422" dur="1000"/>
                                        <p:tgtEl>
                                          <p:spTgt spid="86"/>
                                        </p:tgtEl>
                                        <p:attrNameLst>
                                          <p:attrName>ppt_x</p:attrName>
                                        </p:attrNameLst>
                                      </p:cBhvr>
                                      <p:tavLst>
                                        <p:tav tm="0">
                                          <p:val>
                                            <p:strVal val="ppt_x"/>
                                          </p:val>
                                        </p:tav>
                                        <p:tav tm="100000">
                                          <p:val>
                                            <p:strVal val="ppt_x"/>
                                          </p:val>
                                        </p:tav>
                                      </p:tavLst>
                                    </p:anim>
                                    <p:anim calcmode="lin" valueType="num">
                                      <p:cBhvr>
                                        <p:cTn id="423" dur="1000"/>
                                        <p:tgtEl>
                                          <p:spTgt spid="86"/>
                                        </p:tgtEl>
                                        <p:attrNameLst>
                                          <p:attrName>ppt_y</p:attrName>
                                        </p:attrNameLst>
                                      </p:cBhvr>
                                      <p:tavLst>
                                        <p:tav tm="0">
                                          <p:val>
                                            <p:strVal val="ppt_y"/>
                                          </p:val>
                                        </p:tav>
                                        <p:tav tm="100000">
                                          <p:val>
                                            <p:strVal val="ppt_y+.1"/>
                                          </p:val>
                                        </p:tav>
                                      </p:tavLst>
                                    </p:anim>
                                    <p:set>
                                      <p:cBhvr>
                                        <p:cTn id="424" dur="1" fill="hold">
                                          <p:stCondLst>
                                            <p:cond delay="999"/>
                                          </p:stCondLst>
                                        </p:cTn>
                                        <p:tgtEl>
                                          <p:spTgt spid="86"/>
                                        </p:tgtEl>
                                        <p:attrNameLst>
                                          <p:attrName>style.visibility</p:attrName>
                                        </p:attrNameLst>
                                      </p:cBhvr>
                                      <p:to>
                                        <p:strVal val="hidden"/>
                                      </p:to>
                                    </p:set>
                                  </p:childTnLst>
                                </p:cTn>
                              </p:par>
                              <p:par>
                                <p:cTn id="425" presetID="42" presetClass="exit" presetSubtype="0" fill="hold" grpId="0" nodeType="withEffect">
                                  <p:stCondLst>
                                    <p:cond delay="0"/>
                                  </p:stCondLst>
                                  <p:childTnLst>
                                    <p:animEffect transition="out" filter="fade">
                                      <p:cBhvr>
                                        <p:cTn id="426" dur="1000"/>
                                        <p:tgtEl>
                                          <p:spTgt spid="87"/>
                                        </p:tgtEl>
                                      </p:cBhvr>
                                    </p:animEffect>
                                    <p:anim calcmode="lin" valueType="num">
                                      <p:cBhvr>
                                        <p:cTn id="427" dur="1000"/>
                                        <p:tgtEl>
                                          <p:spTgt spid="87"/>
                                        </p:tgtEl>
                                        <p:attrNameLst>
                                          <p:attrName>ppt_x</p:attrName>
                                        </p:attrNameLst>
                                      </p:cBhvr>
                                      <p:tavLst>
                                        <p:tav tm="0">
                                          <p:val>
                                            <p:strVal val="ppt_x"/>
                                          </p:val>
                                        </p:tav>
                                        <p:tav tm="100000">
                                          <p:val>
                                            <p:strVal val="ppt_x"/>
                                          </p:val>
                                        </p:tav>
                                      </p:tavLst>
                                    </p:anim>
                                    <p:anim calcmode="lin" valueType="num">
                                      <p:cBhvr>
                                        <p:cTn id="428" dur="1000"/>
                                        <p:tgtEl>
                                          <p:spTgt spid="87"/>
                                        </p:tgtEl>
                                        <p:attrNameLst>
                                          <p:attrName>ppt_y</p:attrName>
                                        </p:attrNameLst>
                                      </p:cBhvr>
                                      <p:tavLst>
                                        <p:tav tm="0">
                                          <p:val>
                                            <p:strVal val="ppt_y"/>
                                          </p:val>
                                        </p:tav>
                                        <p:tav tm="100000">
                                          <p:val>
                                            <p:strVal val="ppt_y+.1"/>
                                          </p:val>
                                        </p:tav>
                                      </p:tavLst>
                                    </p:anim>
                                    <p:set>
                                      <p:cBhvr>
                                        <p:cTn id="429" dur="1" fill="hold">
                                          <p:stCondLst>
                                            <p:cond delay="999"/>
                                          </p:stCondLst>
                                        </p:cTn>
                                        <p:tgtEl>
                                          <p:spTgt spid="87"/>
                                        </p:tgtEl>
                                        <p:attrNameLst>
                                          <p:attrName>style.visibility</p:attrName>
                                        </p:attrNameLst>
                                      </p:cBhvr>
                                      <p:to>
                                        <p:strVal val="hidden"/>
                                      </p:to>
                                    </p:set>
                                  </p:childTnLst>
                                </p:cTn>
                              </p:par>
                              <p:par>
                                <p:cTn id="430" presetID="42" presetClass="exit" presetSubtype="0" fill="hold" grpId="0" nodeType="withEffect">
                                  <p:stCondLst>
                                    <p:cond delay="0"/>
                                  </p:stCondLst>
                                  <p:childTnLst>
                                    <p:animEffect transition="out" filter="fade">
                                      <p:cBhvr>
                                        <p:cTn id="431" dur="1000"/>
                                        <p:tgtEl>
                                          <p:spTgt spid="88"/>
                                        </p:tgtEl>
                                      </p:cBhvr>
                                    </p:animEffect>
                                    <p:anim calcmode="lin" valueType="num">
                                      <p:cBhvr>
                                        <p:cTn id="432" dur="1000"/>
                                        <p:tgtEl>
                                          <p:spTgt spid="88"/>
                                        </p:tgtEl>
                                        <p:attrNameLst>
                                          <p:attrName>ppt_x</p:attrName>
                                        </p:attrNameLst>
                                      </p:cBhvr>
                                      <p:tavLst>
                                        <p:tav tm="0">
                                          <p:val>
                                            <p:strVal val="ppt_x"/>
                                          </p:val>
                                        </p:tav>
                                        <p:tav tm="100000">
                                          <p:val>
                                            <p:strVal val="ppt_x"/>
                                          </p:val>
                                        </p:tav>
                                      </p:tavLst>
                                    </p:anim>
                                    <p:anim calcmode="lin" valueType="num">
                                      <p:cBhvr>
                                        <p:cTn id="433" dur="1000"/>
                                        <p:tgtEl>
                                          <p:spTgt spid="88"/>
                                        </p:tgtEl>
                                        <p:attrNameLst>
                                          <p:attrName>ppt_y</p:attrName>
                                        </p:attrNameLst>
                                      </p:cBhvr>
                                      <p:tavLst>
                                        <p:tav tm="0">
                                          <p:val>
                                            <p:strVal val="ppt_y"/>
                                          </p:val>
                                        </p:tav>
                                        <p:tav tm="100000">
                                          <p:val>
                                            <p:strVal val="ppt_y+.1"/>
                                          </p:val>
                                        </p:tav>
                                      </p:tavLst>
                                    </p:anim>
                                    <p:set>
                                      <p:cBhvr>
                                        <p:cTn id="434" dur="1" fill="hold">
                                          <p:stCondLst>
                                            <p:cond delay="999"/>
                                          </p:stCondLst>
                                        </p:cTn>
                                        <p:tgtEl>
                                          <p:spTgt spid="88"/>
                                        </p:tgtEl>
                                        <p:attrNameLst>
                                          <p:attrName>style.visibility</p:attrName>
                                        </p:attrNameLst>
                                      </p:cBhvr>
                                      <p:to>
                                        <p:strVal val="hidden"/>
                                      </p:to>
                                    </p:set>
                                  </p:childTnLst>
                                </p:cTn>
                              </p:par>
                              <p:par>
                                <p:cTn id="435" presetID="42" presetClass="exit" presetSubtype="0" fill="hold" grpId="0" nodeType="withEffect">
                                  <p:stCondLst>
                                    <p:cond delay="0"/>
                                  </p:stCondLst>
                                  <p:childTnLst>
                                    <p:animEffect transition="out" filter="fade">
                                      <p:cBhvr>
                                        <p:cTn id="436" dur="1000"/>
                                        <p:tgtEl>
                                          <p:spTgt spid="89"/>
                                        </p:tgtEl>
                                      </p:cBhvr>
                                    </p:animEffect>
                                    <p:anim calcmode="lin" valueType="num">
                                      <p:cBhvr>
                                        <p:cTn id="437" dur="1000"/>
                                        <p:tgtEl>
                                          <p:spTgt spid="89"/>
                                        </p:tgtEl>
                                        <p:attrNameLst>
                                          <p:attrName>ppt_x</p:attrName>
                                        </p:attrNameLst>
                                      </p:cBhvr>
                                      <p:tavLst>
                                        <p:tav tm="0">
                                          <p:val>
                                            <p:strVal val="ppt_x"/>
                                          </p:val>
                                        </p:tav>
                                        <p:tav tm="100000">
                                          <p:val>
                                            <p:strVal val="ppt_x"/>
                                          </p:val>
                                        </p:tav>
                                      </p:tavLst>
                                    </p:anim>
                                    <p:anim calcmode="lin" valueType="num">
                                      <p:cBhvr>
                                        <p:cTn id="438" dur="1000"/>
                                        <p:tgtEl>
                                          <p:spTgt spid="89"/>
                                        </p:tgtEl>
                                        <p:attrNameLst>
                                          <p:attrName>ppt_y</p:attrName>
                                        </p:attrNameLst>
                                      </p:cBhvr>
                                      <p:tavLst>
                                        <p:tav tm="0">
                                          <p:val>
                                            <p:strVal val="ppt_y"/>
                                          </p:val>
                                        </p:tav>
                                        <p:tav tm="100000">
                                          <p:val>
                                            <p:strVal val="ppt_y+.1"/>
                                          </p:val>
                                        </p:tav>
                                      </p:tavLst>
                                    </p:anim>
                                    <p:set>
                                      <p:cBhvr>
                                        <p:cTn id="439" dur="1" fill="hold">
                                          <p:stCondLst>
                                            <p:cond delay="999"/>
                                          </p:stCondLst>
                                        </p:cTn>
                                        <p:tgtEl>
                                          <p:spTgt spid="89"/>
                                        </p:tgtEl>
                                        <p:attrNameLst>
                                          <p:attrName>style.visibility</p:attrName>
                                        </p:attrNameLst>
                                      </p:cBhvr>
                                      <p:to>
                                        <p:strVal val="hidden"/>
                                      </p:to>
                                    </p:set>
                                  </p:childTnLst>
                                </p:cTn>
                              </p:par>
                              <p:par>
                                <p:cTn id="440" presetID="42" presetClass="exit" presetSubtype="0" fill="hold" grpId="0" nodeType="withEffect">
                                  <p:stCondLst>
                                    <p:cond delay="0"/>
                                  </p:stCondLst>
                                  <p:childTnLst>
                                    <p:animEffect transition="out" filter="fade">
                                      <p:cBhvr>
                                        <p:cTn id="441" dur="1000"/>
                                        <p:tgtEl>
                                          <p:spTgt spid="90"/>
                                        </p:tgtEl>
                                      </p:cBhvr>
                                    </p:animEffect>
                                    <p:anim calcmode="lin" valueType="num">
                                      <p:cBhvr>
                                        <p:cTn id="442" dur="1000"/>
                                        <p:tgtEl>
                                          <p:spTgt spid="90"/>
                                        </p:tgtEl>
                                        <p:attrNameLst>
                                          <p:attrName>ppt_x</p:attrName>
                                        </p:attrNameLst>
                                      </p:cBhvr>
                                      <p:tavLst>
                                        <p:tav tm="0">
                                          <p:val>
                                            <p:strVal val="ppt_x"/>
                                          </p:val>
                                        </p:tav>
                                        <p:tav tm="100000">
                                          <p:val>
                                            <p:strVal val="ppt_x"/>
                                          </p:val>
                                        </p:tav>
                                      </p:tavLst>
                                    </p:anim>
                                    <p:anim calcmode="lin" valueType="num">
                                      <p:cBhvr>
                                        <p:cTn id="443" dur="1000"/>
                                        <p:tgtEl>
                                          <p:spTgt spid="90"/>
                                        </p:tgtEl>
                                        <p:attrNameLst>
                                          <p:attrName>ppt_y</p:attrName>
                                        </p:attrNameLst>
                                      </p:cBhvr>
                                      <p:tavLst>
                                        <p:tav tm="0">
                                          <p:val>
                                            <p:strVal val="ppt_y"/>
                                          </p:val>
                                        </p:tav>
                                        <p:tav tm="100000">
                                          <p:val>
                                            <p:strVal val="ppt_y+.1"/>
                                          </p:val>
                                        </p:tav>
                                      </p:tavLst>
                                    </p:anim>
                                    <p:set>
                                      <p:cBhvr>
                                        <p:cTn id="444" dur="1" fill="hold">
                                          <p:stCondLst>
                                            <p:cond delay="999"/>
                                          </p:stCondLst>
                                        </p:cTn>
                                        <p:tgtEl>
                                          <p:spTgt spid="90"/>
                                        </p:tgtEl>
                                        <p:attrNameLst>
                                          <p:attrName>style.visibility</p:attrName>
                                        </p:attrNameLst>
                                      </p:cBhvr>
                                      <p:to>
                                        <p:strVal val="hidden"/>
                                      </p:to>
                                    </p:set>
                                  </p:childTnLst>
                                </p:cTn>
                              </p:par>
                              <p:par>
                                <p:cTn id="445" presetID="42" presetClass="exit" presetSubtype="0" fill="hold" grpId="0" nodeType="withEffect">
                                  <p:stCondLst>
                                    <p:cond delay="0"/>
                                  </p:stCondLst>
                                  <p:childTnLst>
                                    <p:animEffect transition="out" filter="fade">
                                      <p:cBhvr>
                                        <p:cTn id="446" dur="1000"/>
                                        <p:tgtEl>
                                          <p:spTgt spid="91"/>
                                        </p:tgtEl>
                                      </p:cBhvr>
                                    </p:animEffect>
                                    <p:anim calcmode="lin" valueType="num">
                                      <p:cBhvr>
                                        <p:cTn id="447" dur="1000"/>
                                        <p:tgtEl>
                                          <p:spTgt spid="91"/>
                                        </p:tgtEl>
                                        <p:attrNameLst>
                                          <p:attrName>ppt_x</p:attrName>
                                        </p:attrNameLst>
                                      </p:cBhvr>
                                      <p:tavLst>
                                        <p:tav tm="0">
                                          <p:val>
                                            <p:strVal val="ppt_x"/>
                                          </p:val>
                                        </p:tav>
                                        <p:tav tm="100000">
                                          <p:val>
                                            <p:strVal val="ppt_x"/>
                                          </p:val>
                                        </p:tav>
                                      </p:tavLst>
                                    </p:anim>
                                    <p:anim calcmode="lin" valueType="num">
                                      <p:cBhvr>
                                        <p:cTn id="448" dur="1000"/>
                                        <p:tgtEl>
                                          <p:spTgt spid="91"/>
                                        </p:tgtEl>
                                        <p:attrNameLst>
                                          <p:attrName>ppt_y</p:attrName>
                                        </p:attrNameLst>
                                      </p:cBhvr>
                                      <p:tavLst>
                                        <p:tav tm="0">
                                          <p:val>
                                            <p:strVal val="ppt_y"/>
                                          </p:val>
                                        </p:tav>
                                        <p:tav tm="100000">
                                          <p:val>
                                            <p:strVal val="ppt_y+.1"/>
                                          </p:val>
                                        </p:tav>
                                      </p:tavLst>
                                    </p:anim>
                                    <p:set>
                                      <p:cBhvr>
                                        <p:cTn id="449" dur="1" fill="hold">
                                          <p:stCondLst>
                                            <p:cond delay="999"/>
                                          </p:stCondLst>
                                        </p:cTn>
                                        <p:tgtEl>
                                          <p:spTgt spid="91"/>
                                        </p:tgtEl>
                                        <p:attrNameLst>
                                          <p:attrName>style.visibility</p:attrName>
                                        </p:attrNameLst>
                                      </p:cBhvr>
                                      <p:to>
                                        <p:strVal val="hidden"/>
                                      </p:to>
                                    </p:set>
                                  </p:childTnLst>
                                </p:cTn>
                              </p:par>
                              <p:par>
                                <p:cTn id="450" presetID="42" presetClass="exit" presetSubtype="0" fill="hold" grpId="0" nodeType="withEffect">
                                  <p:stCondLst>
                                    <p:cond delay="0"/>
                                  </p:stCondLst>
                                  <p:childTnLst>
                                    <p:animEffect transition="out" filter="fade">
                                      <p:cBhvr>
                                        <p:cTn id="451" dur="1000"/>
                                        <p:tgtEl>
                                          <p:spTgt spid="92"/>
                                        </p:tgtEl>
                                      </p:cBhvr>
                                    </p:animEffect>
                                    <p:anim calcmode="lin" valueType="num">
                                      <p:cBhvr>
                                        <p:cTn id="452" dur="1000"/>
                                        <p:tgtEl>
                                          <p:spTgt spid="92"/>
                                        </p:tgtEl>
                                        <p:attrNameLst>
                                          <p:attrName>ppt_x</p:attrName>
                                        </p:attrNameLst>
                                      </p:cBhvr>
                                      <p:tavLst>
                                        <p:tav tm="0">
                                          <p:val>
                                            <p:strVal val="ppt_x"/>
                                          </p:val>
                                        </p:tav>
                                        <p:tav tm="100000">
                                          <p:val>
                                            <p:strVal val="ppt_x"/>
                                          </p:val>
                                        </p:tav>
                                      </p:tavLst>
                                    </p:anim>
                                    <p:anim calcmode="lin" valueType="num">
                                      <p:cBhvr>
                                        <p:cTn id="453" dur="1000"/>
                                        <p:tgtEl>
                                          <p:spTgt spid="92"/>
                                        </p:tgtEl>
                                        <p:attrNameLst>
                                          <p:attrName>ppt_y</p:attrName>
                                        </p:attrNameLst>
                                      </p:cBhvr>
                                      <p:tavLst>
                                        <p:tav tm="0">
                                          <p:val>
                                            <p:strVal val="ppt_y"/>
                                          </p:val>
                                        </p:tav>
                                        <p:tav tm="100000">
                                          <p:val>
                                            <p:strVal val="ppt_y+.1"/>
                                          </p:val>
                                        </p:tav>
                                      </p:tavLst>
                                    </p:anim>
                                    <p:set>
                                      <p:cBhvr>
                                        <p:cTn id="454" dur="1" fill="hold">
                                          <p:stCondLst>
                                            <p:cond delay="999"/>
                                          </p:stCondLst>
                                        </p:cTn>
                                        <p:tgtEl>
                                          <p:spTgt spid="92"/>
                                        </p:tgtEl>
                                        <p:attrNameLst>
                                          <p:attrName>style.visibility</p:attrName>
                                        </p:attrNameLst>
                                      </p:cBhvr>
                                      <p:to>
                                        <p:strVal val="hidden"/>
                                      </p:to>
                                    </p:set>
                                  </p:childTnLst>
                                </p:cTn>
                              </p:par>
                              <p:par>
                                <p:cTn id="455" presetID="42" presetClass="exit" presetSubtype="0" fill="hold" grpId="0" nodeType="withEffect">
                                  <p:stCondLst>
                                    <p:cond delay="0"/>
                                  </p:stCondLst>
                                  <p:childTnLst>
                                    <p:animEffect transition="out" filter="fade">
                                      <p:cBhvr>
                                        <p:cTn id="456" dur="1000"/>
                                        <p:tgtEl>
                                          <p:spTgt spid="93"/>
                                        </p:tgtEl>
                                      </p:cBhvr>
                                    </p:animEffect>
                                    <p:anim calcmode="lin" valueType="num">
                                      <p:cBhvr>
                                        <p:cTn id="457" dur="1000"/>
                                        <p:tgtEl>
                                          <p:spTgt spid="93"/>
                                        </p:tgtEl>
                                        <p:attrNameLst>
                                          <p:attrName>ppt_x</p:attrName>
                                        </p:attrNameLst>
                                      </p:cBhvr>
                                      <p:tavLst>
                                        <p:tav tm="0">
                                          <p:val>
                                            <p:strVal val="ppt_x"/>
                                          </p:val>
                                        </p:tav>
                                        <p:tav tm="100000">
                                          <p:val>
                                            <p:strVal val="ppt_x"/>
                                          </p:val>
                                        </p:tav>
                                      </p:tavLst>
                                    </p:anim>
                                    <p:anim calcmode="lin" valueType="num">
                                      <p:cBhvr>
                                        <p:cTn id="458" dur="1000"/>
                                        <p:tgtEl>
                                          <p:spTgt spid="93"/>
                                        </p:tgtEl>
                                        <p:attrNameLst>
                                          <p:attrName>ppt_y</p:attrName>
                                        </p:attrNameLst>
                                      </p:cBhvr>
                                      <p:tavLst>
                                        <p:tav tm="0">
                                          <p:val>
                                            <p:strVal val="ppt_y"/>
                                          </p:val>
                                        </p:tav>
                                        <p:tav tm="100000">
                                          <p:val>
                                            <p:strVal val="ppt_y+.1"/>
                                          </p:val>
                                        </p:tav>
                                      </p:tavLst>
                                    </p:anim>
                                    <p:set>
                                      <p:cBhvr>
                                        <p:cTn id="459" dur="1" fill="hold">
                                          <p:stCondLst>
                                            <p:cond delay="999"/>
                                          </p:stCondLst>
                                        </p:cTn>
                                        <p:tgtEl>
                                          <p:spTgt spid="93"/>
                                        </p:tgtEl>
                                        <p:attrNameLst>
                                          <p:attrName>style.visibility</p:attrName>
                                        </p:attrNameLst>
                                      </p:cBhvr>
                                      <p:to>
                                        <p:strVal val="hidden"/>
                                      </p:to>
                                    </p:set>
                                  </p:childTnLst>
                                </p:cTn>
                              </p:par>
                              <p:par>
                                <p:cTn id="460" presetID="42" presetClass="exit" presetSubtype="0" fill="hold" grpId="0" nodeType="withEffect">
                                  <p:stCondLst>
                                    <p:cond delay="0"/>
                                  </p:stCondLst>
                                  <p:childTnLst>
                                    <p:animEffect transition="out" filter="fade">
                                      <p:cBhvr>
                                        <p:cTn id="461" dur="1000"/>
                                        <p:tgtEl>
                                          <p:spTgt spid="94"/>
                                        </p:tgtEl>
                                      </p:cBhvr>
                                    </p:animEffect>
                                    <p:anim calcmode="lin" valueType="num">
                                      <p:cBhvr>
                                        <p:cTn id="462" dur="1000"/>
                                        <p:tgtEl>
                                          <p:spTgt spid="94"/>
                                        </p:tgtEl>
                                        <p:attrNameLst>
                                          <p:attrName>ppt_x</p:attrName>
                                        </p:attrNameLst>
                                      </p:cBhvr>
                                      <p:tavLst>
                                        <p:tav tm="0">
                                          <p:val>
                                            <p:strVal val="ppt_x"/>
                                          </p:val>
                                        </p:tav>
                                        <p:tav tm="100000">
                                          <p:val>
                                            <p:strVal val="ppt_x"/>
                                          </p:val>
                                        </p:tav>
                                      </p:tavLst>
                                    </p:anim>
                                    <p:anim calcmode="lin" valueType="num">
                                      <p:cBhvr>
                                        <p:cTn id="463" dur="1000"/>
                                        <p:tgtEl>
                                          <p:spTgt spid="94"/>
                                        </p:tgtEl>
                                        <p:attrNameLst>
                                          <p:attrName>ppt_y</p:attrName>
                                        </p:attrNameLst>
                                      </p:cBhvr>
                                      <p:tavLst>
                                        <p:tav tm="0">
                                          <p:val>
                                            <p:strVal val="ppt_y"/>
                                          </p:val>
                                        </p:tav>
                                        <p:tav tm="100000">
                                          <p:val>
                                            <p:strVal val="ppt_y+.1"/>
                                          </p:val>
                                        </p:tav>
                                      </p:tavLst>
                                    </p:anim>
                                    <p:set>
                                      <p:cBhvr>
                                        <p:cTn id="464" dur="1" fill="hold">
                                          <p:stCondLst>
                                            <p:cond delay="999"/>
                                          </p:stCondLst>
                                        </p:cTn>
                                        <p:tgtEl>
                                          <p:spTgt spid="94"/>
                                        </p:tgtEl>
                                        <p:attrNameLst>
                                          <p:attrName>style.visibility</p:attrName>
                                        </p:attrNameLst>
                                      </p:cBhvr>
                                      <p:to>
                                        <p:strVal val="hidden"/>
                                      </p:to>
                                    </p:set>
                                  </p:childTnLst>
                                </p:cTn>
                              </p:par>
                              <p:par>
                                <p:cTn id="465" presetID="42" presetClass="exit" presetSubtype="0" fill="hold" grpId="0" nodeType="withEffect">
                                  <p:stCondLst>
                                    <p:cond delay="0"/>
                                  </p:stCondLst>
                                  <p:childTnLst>
                                    <p:animEffect transition="out" filter="fade">
                                      <p:cBhvr>
                                        <p:cTn id="466" dur="1000"/>
                                        <p:tgtEl>
                                          <p:spTgt spid="95"/>
                                        </p:tgtEl>
                                      </p:cBhvr>
                                    </p:animEffect>
                                    <p:anim calcmode="lin" valueType="num">
                                      <p:cBhvr>
                                        <p:cTn id="467" dur="1000"/>
                                        <p:tgtEl>
                                          <p:spTgt spid="95"/>
                                        </p:tgtEl>
                                        <p:attrNameLst>
                                          <p:attrName>ppt_x</p:attrName>
                                        </p:attrNameLst>
                                      </p:cBhvr>
                                      <p:tavLst>
                                        <p:tav tm="0">
                                          <p:val>
                                            <p:strVal val="ppt_x"/>
                                          </p:val>
                                        </p:tav>
                                        <p:tav tm="100000">
                                          <p:val>
                                            <p:strVal val="ppt_x"/>
                                          </p:val>
                                        </p:tav>
                                      </p:tavLst>
                                    </p:anim>
                                    <p:anim calcmode="lin" valueType="num">
                                      <p:cBhvr>
                                        <p:cTn id="468" dur="1000"/>
                                        <p:tgtEl>
                                          <p:spTgt spid="95"/>
                                        </p:tgtEl>
                                        <p:attrNameLst>
                                          <p:attrName>ppt_y</p:attrName>
                                        </p:attrNameLst>
                                      </p:cBhvr>
                                      <p:tavLst>
                                        <p:tav tm="0">
                                          <p:val>
                                            <p:strVal val="ppt_y"/>
                                          </p:val>
                                        </p:tav>
                                        <p:tav tm="100000">
                                          <p:val>
                                            <p:strVal val="ppt_y+.1"/>
                                          </p:val>
                                        </p:tav>
                                      </p:tavLst>
                                    </p:anim>
                                    <p:set>
                                      <p:cBhvr>
                                        <p:cTn id="469" dur="1" fill="hold">
                                          <p:stCondLst>
                                            <p:cond delay="999"/>
                                          </p:stCondLst>
                                        </p:cTn>
                                        <p:tgtEl>
                                          <p:spTgt spid="95"/>
                                        </p:tgtEl>
                                        <p:attrNameLst>
                                          <p:attrName>style.visibility</p:attrName>
                                        </p:attrNameLst>
                                      </p:cBhvr>
                                      <p:to>
                                        <p:strVal val="hidden"/>
                                      </p:to>
                                    </p:set>
                                  </p:childTnLst>
                                </p:cTn>
                              </p:par>
                              <p:par>
                                <p:cTn id="470" presetID="42" presetClass="exit" presetSubtype="0" fill="hold" grpId="0" nodeType="withEffect">
                                  <p:stCondLst>
                                    <p:cond delay="0"/>
                                  </p:stCondLst>
                                  <p:childTnLst>
                                    <p:animEffect transition="out" filter="fade">
                                      <p:cBhvr>
                                        <p:cTn id="471" dur="1000"/>
                                        <p:tgtEl>
                                          <p:spTgt spid="96"/>
                                        </p:tgtEl>
                                      </p:cBhvr>
                                    </p:animEffect>
                                    <p:anim calcmode="lin" valueType="num">
                                      <p:cBhvr>
                                        <p:cTn id="472" dur="1000"/>
                                        <p:tgtEl>
                                          <p:spTgt spid="96"/>
                                        </p:tgtEl>
                                        <p:attrNameLst>
                                          <p:attrName>ppt_x</p:attrName>
                                        </p:attrNameLst>
                                      </p:cBhvr>
                                      <p:tavLst>
                                        <p:tav tm="0">
                                          <p:val>
                                            <p:strVal val="ppt_x"/>
                                          </p:val>
                                        </p:tav>
                                        <p:tav tm="100000">
                                          <p:val>
                                            <p:strVal val="ppt_x"/>
                                          </p:val>
                                        </p:tav>
                                      </p:tavLst>
                                    </p:anim>
                                    <p:anim calcmode="lin" valueType="num">
                                      <p:cBhvr>
                                        <p:cTn id="473" dur="1000"/>
                                        <p:tgtEl>
                                          <p:spTgt spid="96"/>
                                        </p:tgtEl>
                                        <p:attrNameLst>
                                          <p:attrName>ppt_y</p:attrName>
                                        </p:attrNameLst>
                                      </p:cBhvr>
                                      <p:tavLst>
                                        <p:tav tm="0">
                                          <p:val>
                                            <p:strVal val="ppt_y"/>
                                          </p:val>
                                        </p:tav>
                                        <p:tav tm="100000">
                                          <p:val>
                                            <p:strVal val="ppt_y+.1"/>
                                          </p:val>
                                        </p:tav>
                                      </p:tavLst>
                                    </p:anim>
                                    <p:set>
                                      <p:cBhvr>
                                        <p:cTn id="474" dur="1" fill="hold">
                                          <p:stCondLst>
                                            <p:cond delay="999"/>
                                          </p:stCondLst>
                                        </p:cTn>
                                        <p:tgtEl>
                                          <p:spTgt spid="96"/>
                                        </p:tgtEl>
                                        <p:attrNameLst>
                                          <p:attrName>style.visibility</p:attrName>
                                        </p:attrNameLst>
                                      </p:cBhvr>
                                      <p:to>
                                        <p:strVal val="hidden"/>
                                      </p:to>
                                    </p:set>
                                  </p:childTnLst>
                                </p:cTn>
                              </p:par>
                              <p:par>
                                <p:cTn id="475" presetID="42" presetClass="exit" presetSubtype="0" fill="hold" grpId="0" nodeType="withEffect">
                                  <p:stCondLst>
                                    <p:cond delay="0"/>
                                  </p:stCondLst>
                                  <p:childTnLst>
                                    <p:animEffect transition="out" filter="fade">
                                      <p:cBhvr>
                                        <p:cTn id="476" dur="1000"/>
                                        <p:tgtEl>
                                          <p:spTgt spid="97"/>
                                        </p:tgtEl>
                                      </p:cBhvr>
                                    </p:animEffect>
                                    <p:anim calcmode="lin" valueType="num">
                                      <p:cBhvr>
                                        <p:cTn id="477" dur="1000"/>
                                        <p:tgtEl>
                                          <p:spTgt spid="97"/>
                                        </p:tgtEl>
                                        <p:attrNameLst>
                                          <p:attrName>ppt_x</p:attrName>
                                        </p:attrNameLst>
                                      </p:cBhvr>
                                      <p:tavLst>
                                        <p:tav tm="0">
                                          <p:val>
                                            <p:strVal val="ppt_x"/>
                                          </p:val>
                                        </p:tav>
                                        <p:tav tm="100000">
                                          <p:val>
                                            <p:strVal val="ppt_x"/>
                                          </p:val>
                                        </p:tav>
                                      </p:tavLst>
                                    </p:anim>
                                    <p:anim calcmode="lin" valueType="num">
                                      <p:cBhvr>
                                        <p:cTn id="478" dur="1000"/>
                                        <p:tgtEl>
                                          <p:spTgt spid="97"/>
                                        </p:tgtEl>
                                        <p:attrNameLst>
                                          <p:attrName>ppt_y</p:attrName>
                                        </p:attrNameLst>
                                      </p:cBhvr>
                                      <p:tavLst>
                                        <p:tav tm="0">
                                          <p:val>
                                            <p:strVal val="ppt_y"/>
                                          </p:val>
                                        </p:tav>
                                        <p:tav tm="100000">
                                          <p:val>
                                            <p:strVal val="ppt_y+.1"/>
                                          </p:val>
                                        </p:tav>
                                      </p:tavLst>
                                    </p:anim>
                                    <p:set>
                                      <p:cBhvr>
                                        <p:cTn id="479" dur="1" fill="hold">
                                          <p:stCondLst>
                                            <p:cond delay="999"/>
                                          </p:stCondLst>
                                        </p:cTn>
                                        <p:tgtEl>
                                          <p:spTgt spid="97"/>
                                        </p:tgtEl>
                                        <p:attrNameLst>
                                          <p:attrName>style.visibility</p:attrName>
                                        </p:attrNameLst>
                                      </p:cBhvr>
                                      <p:to>
                                        <p:strVal val="hidden"/>
                                      </p:to>
                                    </p:set>
                                  </p:childTnLst>
                                </p:cTn>
                              </p:par>
                              <p:par>
                                <p:cTn id="480" presetID="42" presetClass="exit" presetSubtype="0" fill="hold" grpId="0" nodeType="withEffect">
                                  <p:stCondLst>
                                    <p:cond delay="0"/>
                                  </p:stCondLst>
                                  <p:childTnLst>
                                    <p:animEffect transition="out" filter="fade">
                                      <p:cBhvr>
                                        <p:cTn id="481" dur="1000"/>
                                        <p:tgtEl>
                                          <p:spTgt spid="98"/>
                                        </p:tgtEl>
                                      </p:cBhvr>
                                    </p:animEffect>
                                    <p:anim calcmode="lin" valueType="num">
                                      <p:cBhvr>
                                        <p:cTn id="482" dur="1000"/>
                                        <p:tgtEl>
                                          <p:spTgt spid="98"/>
                                        </p:tgtEl>
                                        <p:attrNameLst>
                                          <p:attrName>ppt_x</p:attrName>
                                        </p:attrNameLst>
                                      </p:cBhvr>
                                      <p:tavLst>
                                        <p:tav tm="0">
                                          <p:val>
                                            <p:strVal val="ppt_x"/>
                                          </p:val>
                                        </p:tav>
                                        <p:tav tm="100000">
                                          <p:val>
                                            <p:strVal val="ppt_x"/>
                                          </p:val>
                                        </p:tav>
                                      </p:tavLst>
                                    </p:anim>
                                    <p:anim calcmode="lin" valueType="num">
                                      <p:cBhvr>
                                        <p:cTn id="483" dur="1000"/>
                                        <p:tgtEl>
                                          <p:spTgt spid="98"/>
                                        </p:tgtEl>
                                        <p:attrNameLst>
                                          <p:attrName>ppt_y</p:attrName>
                                        </p:attrNameLst>
                                      </p:cBhvr>
                                      <p:tavLst>
                                        <p:tav tm="0">
                                          <p:val>
                                            <p:strVal val="ppt_y"/>
                                          </p:val>
                                        </p:tav>
                                        <p:tav tm="100000">
                                          <p:val>
                                            <p:strVal val="ppt_y+.1"/>
                                          </p:val>
                                        </p:tav>
                                      </p:tavLst>
                                    </p:anim>
                                    <p:set>
                                      <p:cBhvr>
                                        <p:cTn id="484" dur="1" fill="hold">
                                          <p:stCondLst>
                                            <p:cond delay="999"/>
                                          </p:stCondLst>
                                        </p:cTn>
                                        <p:tgtEl>
                                          <p:spTgt spid="98"/>
                                        </p:tgtEl>
                                        <p:attrNameLst>
                                          <p:attrName>style.visibility</p:attrName>
                                        </p:attrNameLst>
                                      </p:cBhvr>
                                      <p:to>
                                        <p:strVal val="hidden"/>
                                      </p:to>
                                    </p:set>
                                  </p:childTnLst>
                                </p:cTn>
                              </p:par>
                              <p:par>
                                <p:cTn id="485" presetID="42" presetClass="exit" presetSubtype="0" fill="hold" grpId="0" nodeType="withEffect">
                                  <p:stCondLst>
                                    <p:cond delay="0"/>
                                  </p:stCondLst>
                                  <p:childTnLst>
                                    <p:animEffect transition="out" filter="fade">
                                      <p:cBhvr>
                                        <p:cTn id="486" dur="1000"/>
                                        <p:tgtEl>
                                          <p:spTgt spid="99"/>
                                        </p:tgtEl>
                                      </p:cBhvr>
                                    </p:animEffect>
                                    <p:anim calcmode="lin" valueType="num">
                                      <p:cBhvr>
                                        <p:cTn id="487" dur="1000"/>
                                        <p:tgtEl>
                                          <p:spTgt spid="99"/>
                                        </p:tgtEl>
                                        <p:attrNameLst>
                                          <p:attrName>ppt_x</p:attrName>
                                        </p:attrNameLst>
                                      </p:cBhvr>
                                      <p:tavLst>
                                        <p:tav tm="0">
                                          <p:val>
                                            <p:strVal val="ppt_x"/>
                                          </p:val>
                                        </p:tav>
                                        <p:tav tm="100000">
                                          <p:val>
                                            <p:strVal val="ppt_x"/>
                                          </p:val>
                                        </p:tav>
                                      </p:tavLst>
                                    </p:anim>
                                    <p:anim calcmode="lin" valueType="num">
                                      <p:cBhvr>
                                        <p:cTn id="488" dur="1000"/>
                                        <p:tgtEl>
                                          <p:spTgt spid="99"/>
                                        </p:tgtEl>
                                        <p:attrNameLst>
                                          <p:attrName>ppt_y</p:attrName>
                                        </p:attrNameLst>
                                      </p:cBhvr>
                                      <p:tavLst>
                                        <p:tav tm="0">
                                          <p:val>
                                            <p:strVal val="ppt_y"/>
                                          </p:val>
                                        </p:tav>
                                        <p:tav tm="100000">
                                          <p:val>
                                            <p:strVal val="ppt_y+.1"/>
                                          </p:val>
                                        </p:tav>
                                      </p:tavLst>
                                    </p:anim>
                                    <p:set>
                                      <p:cBhvr>
                                        <p:cTn id="489" dur="1" fill="hold">
                                          <p:stCondLst>
                                            <p:cond delay="999"/>
                                          </p:stCondLst>
                                        </p:cTn>
                                        <p:tgtEl>
                                          <p:spTgt spid="99"/>
                                        </p:tgtEl>
                                        <p:attrNameLst>
                                          <p:attrName>style.visibility</p:attrName>
                                        </p:attrNameLst>
                                      </p:cBhvr>
                                      <p:to>
                                        <p:strVal val="hidden"/>
                                      </p:to>
                                    </p:set>
                                  </p:childTnLst>
                                </p:cTn>
                              </p:par>
                              <p:par>
                                <p:cTn id="490" presetID="42" presetClass="exit" presetSubtype="0" fill="hold" grpId="0" nodeType="withEffect">
                                  <p:stCondLst>
                                    <p:cond delay="0"/>
                                  </p:stCondLst>
                                  <p:childTnLst>
                                    <p:animEffect transition="out" filter="fade">
                                      <p:cBhvr>
                                        <p:cTn id="491" dur="1000"/>
                                        <p:tgtEl>
                                          <p:spTgt spid="100"/>
                                        </p:tgtEl>
                                      </p:cBhvr>
                                    </p:animEffect>
                                    <p:anim calcmode="lin" valueType="num">
                                      <p:cBhvr>
                                        <p:cTn id="492" dur="1000"/>
                                        <p:tgtEl>
                                          <p:spTgt spid="100"/>
                                        </p:tgtEl>
                                        <p:attrNameLst>
                                          <p:attrName>ppt_x</p:attrName>
                                        </p:attrNameLst>
                                      </p:cBhvr>
                                      <p:tavLst>
                                        <p:tav tm="0">
                                          <p:val>
                                            <p:strVal val="ppt_x"/>
                                          </p:val>
                                        </p:tav>
                                        <p:tav tm="100000">
                                          <p:val>
                                            <p:strVal val="ppt_x"/>
                                          </p:val>
                                        </p:tav>
                                      </p:tavLst>
                                    </p:anim>
                                    <p:anim calcmode="lin" valueType="num">
                                      <p:cBhvr>
                                        <p:cTn id="493" dur="1000"/>
                                        <p:tgtEl>
                                          <p:spTgt spid="100"/>
                                        </p:tgtEl>
                                        <p:attrNameLst>
                                          <p:attrName>ppt_y</p:attrName>
                                        </p:attrNameLst>
                                      </p:cBhvr>
                                      <p:tavLst>
                                        <p:tav tm="0">
                                          <p:val>
                                            <p:strVal val="ppt_y"/>
                                          </p:val>
                                        </p:tav>
                                        <p:tav tm="100000">
                                          <p:val>
                                            <p:strVal val="ppt_y+.1"/>
                                          </p:val>
                                        </p:tav>
                                      </p:tavLst>
                                    </p:anim>
                                    <p:set>
                                      <p:cBhvr>
                                        <p:cTn id="494" dur="1" fill="hold">
                                          <p:stCondLst>
                                            <p:cond delay="999"/>
                                          </p:stCondLst>
                                        </p:cTn>
                                        <p:tgtEl>
                                          <p:spTgt spid="100"/>
                                        </p:tgtEl>
                                        <p:attrNameLst>
                                          <p:attrName>style.visibility</p:attrName>
                                        </p:attrNameLst>
                                      </p:cBhvr>
                                      <p:to>
                                        <p:strVal val="hidden"/>
                                      </p:to>
                                    </p:set>
                                  </p:childTnLst>
                                </p:cTn>
                              </p:par>
                              <p:par>
                                <p:cTn id="495" presetID="42" presetClass="exit" presetSubtype="0" fill="hold" grpId="0" nodeType="withEffect">
                                  <p:stCondLst>
                                    <p:cond delay="0"/>
                                  </p:stCondLst>
                                  <p:childTnLst>
                                    <p:animEffect transition="out" filter="fade">
                                      <p:cBhvr>
                                        <p:cTn id="496" dur="1000"/>
                                        <p:tgtEl>
                                          <p:spTgt spid="101"/>
                                        </p:tgtEl>
                                      </p:cBhvr>
                                    </p:animEffect>
                                    <p:anim calcmode="lin" valueType="num">
                                      <p:cBhvr>
                                        <p:cTn id="497" dur="1000"/>
                                        <p:tgtEl>
                                          <p:spTgt spid="101"/>
                                        </p:tgtEl>
                                        <p:attrNameLst>
                                          <p:attrName>ppt_x</p:attrName>
                                        </p:attrNameLst>
                                      </p:cBhvr>
                                      <p:tavLst>
                                        <p:tav tm="0">
                                          <p:val>
                                            <p:strVal val="ppt_x"/>
                                          </p:val>
                                        </p:tav>
                                        <p:tav tm="100000">
                                          <p:val>
                                            <p:strVal val="ppt_x"/>
                                          </p:val>
                                        </p:tav>
                                      </p:tavLst>
                                    </p:anim>
                                    <p:anim calcmode="lin" valueType="num">
                                      <p:cBhvr>
                                        <p:cTn id="498" dur="1000"/>
                                        <p:tgtEl>
                                          <p:spTgt spid="101"/>
                                        </p:tgtEl>
                                        <p:attrNameLst>
                                          <p:attrName>ppt_y</p:attrName>
                                        </p:attrNameLst>
                                      </p:cBhvr>
                                      <p:tavLst>
                                        <p:tav tm="0">
                                          <p:val>
                                            <p:strVal val="ppt_y"/>
                                          </p:val>
                                        </p:tav>
                                        <p:tav tm="100000">
                                          <p:val>
                                            <p:strVal val="ppt_y+.1"/>
                                          </p:val>
                                        </p:tav>
                                      </p:tavLst>
                                    </p:anim>
                                    <p:set>
                                      <p:cBhvr>
                                        <p:cTn id="499" dur="1" fill="hold">
                                          <p:stCondLst>
                                            <p:cond delay="999"/>
                                          </p:stCondLst>
                                        </p:cTn>
                                        <p:tgtEl>
                                          <p:spTgt spid="101"/>
                                        </p:tgtEl>
                                        <p:attrNameLst>
                                          <p:attrName>style.visibility</p:attrName>
                                        </p:attrNameLst>
                                      </p:cBhvr>
                                      <p:to>
                                        <p:strVal val="hidden"/>
                                      </p:to>
                                    </p:set>
                                  </p:childTnLst>
                                </p:cTn>
                              </p:par>
                              <p:par>
                                <p:cTn id="500" presetID="42" presetClass="exit" presetSubtype="0" fill="hold" grpId="0" nodeType="withEffect">
                                  <p:stCondLst>
                                    <p:cond delay="0"/>
                                  </p:stCondLst>
                                  <p:childTnLst>
                                    <p:animEffect transition="out" filter="fade">
                                      <p:cBhvr>
                                        <p:cTn id="501" dur="1000"/>
                                        <p:tgtEl>
                                          <p:spTgt spid="102"/>
                                        </p:tgtEl>
                                      </p:cBhvr>
                                    </p:animEffect>
                                    <p:anim calcmode="lin" valueType="num">
                                      <p:cBhvr>
                                        <p:cTn id="502" dur="1000"/>
                                        <p:tgtEl>
                                          <p:spTgt spid="102"/>
                                        </p:tgtEl>
                                        <p:attrNameLst>
                                          <p:attrName>ppt_x</p:attrName>
                                        </p:attrNameLst>
                                      </p:cBhvr>
                                      <p:tavLst>
                                        <p:tav tm="0">
                                          <p:val>
                                            <p:strVal val="ppt_x"/>
                                          </p:val>
                                        </p:tav>
                                        <p:tav tm="100000">
                                          <p:val>
                                            <p:strVal val="ppt_x"/>
                                          </p:val>
                                        </p:tav>
                                      </p:tavLst>
                                    </p:anim>
                                    <p:anim calcmode="lin" valueType="num">
                                      <p:cBhvr>
                                        <p:cTn id="503" dur="1000"/>
                                        <p:tgtEl>
                                          <p:spTgt spid="102"/>
                                        </p:tgtEl>
                                        <p:attrNameLst>
                                          <p:attrName>ppt_y</p:attrName>
                                        </p:attrNameLst>
                                      </p:cBhvr>
                                      <p:tavLst>
                                        <p:tav tm="0">
                                          <p:val>
                                            <p:strVal val="ppt_y"/>
                                          </p:val>
                                        </p:tav>
                                        <p:tav tm="100000">
                                          <p:val>
                                            <p:strVal val="ppt_y+.1"/>
                                          </p:val>
                                        </p:tav>
                                      </p:tavLst>
                                    </p:anim>
                                    <p:set>
                                      <p:cBhvr>
                                        <p:cTn id="504" dur="1" fill="hold">
                                          <p:stCondLst>
                                            <p:cond delay="999"/>
                                          </p:stCondLst>
                                        </p:cTn>
                                        <p:tgtEl>
                                          <p:spTgt spid="102"/>
                                        </p:tgtEl>
                                        <p:attrNameLst>
                                          <p:attrName>style.visibility</p:attrName>
                                        </p:attrNameLst>
                                      </p:cBhvr>
                                      <p:to>
                                        <p:strVal val="hidden"/>
                                      </p:to>
                                    </p:set>
                                  </p:childTnLst>
                                </p:cTn>
                              </p:par>
                              <p:par>
                                <p:cTn id="505" presetID="42" presetClass="exit" presetSubtype="0" fill="hold" grpId="0" nodeType="withEffect">
                                  <p:stCondLst>
                                    <p:cond delay="0"/>
                                  </p:stCondLst>
                                  <p:childTnLst>
                                    <p:animEffect transition="out" filter="fade">
                                      <p:cBhvr>
                                        <p:cTn id="506" dur="1000"/>
                                        <p:tgtEl>
                                          <p:spTgt spid="103"/>
                                        </p:tgtEl>
                                      </p:cBhvr>
                                    </p:animEffect>
                                    <p:anim calcmode="lin" valueType="num">
                                      <p:cBhvr>
                                        <p:cTn id="507" dur="1000"/>
                                        <p:tgtEl>
                                          <p:spTgt spid="103"/>
                                        </p:tgtEl>
                                        <p:attrNameLst>
                                          <p:attrName>ppt_x</p:attrName>
                                        </p:attrNameLst>
                                      </p:cBhvr>
                                      <p:tavLst>
                                        <p:tav tm="0">
                                          <p:val>
                                            <p:strVal val="ppt_x"/>
                                          </p:val>
                                        </p:tav>
                                        <p:tav tm="100000">
                                          <p:val>
                                            <p:strVal val="ppt_x"/>
                                          </p:val>
                                        </p:tav>
                                      </p:tavLst>
                                    </p:anim>
                                    <p:anim calcmode="lin" valueType="num">
                                      <p:cBhvr>
                                        <p:cTn id="508" dur="1000"/>
                                        <p:tgtEl>
                                          <p:spTgt spid="103"/>
                                        </p:tgtEl>
                                        <p:attrNameLst>
                                          <p:attrName>ppt_y</p:attrName>
                                        </p:attrNameLst>
                                      </p:cBhvr>
                                      <p:tavLst>
                                        <p:tav tm="0">
                                          <p:val>
                                            <p:strVal val="ppt_y"/>
                                          </p:val>
                                        </p:tav>
                                        <p:tav tm="100000">
                                          <p:val>
                                            <p:strVal val="ppt_y+.1"/>
                                          </p:val>
                                        </p:tav>
                                      </p:tavLst>
                                    </p:anim>
                                    <p:set>
                                      <p:cBhvr>
                                        <p:cTn id="509" dur="1" fill="hold">
                                          <p:stCondLst>
                                            <p:cond delay="999"/>
                                          </p:stCondLst>
                                        </p:cTn>
                                        <p:tgtEl>
                                          <p:spTgt spid="103"/>
                                        </p:tgtEl>
                                        <p:attrNameLst>
                                          <p:attrName>style.visibility</p:attrName>
                                        </p:attrNameLst>
                                      </p:cBhvr>
                                      <p:to>
                                        <p:strVal val="hidden"/>
                                      </p:to>
                                    </p:set>
                                  </p:childTnLst>
                                </p:cTn>
                              </p:par>
                              <p:par>
                                <p:cTn id="510" presetID="42" presetClass="exit" presetSubtype="0" fill="hold" grpId="0" nodeType="withEffect">
                                  <p:stCondLst>
                                    <p:cond delay="0"/>
                                  </p:stCondLst>
                                  <p:childTnLst>
                                    <p:animEffect transition="out" filter="fade">
                                      <p:cBhvr>
                                        <p:cTn id="511" dur="1000"/>
                                        <p:tgtEl>
                                          <p:spTgt spid="104"/>
                                        </p:tgtEl>
                                      </p:cBhvr>
                                    </p:animEffect>
                                    <p:anim calcmode="lin" valueType="num">
                                      <p:cBhvr>
                                        <p:cTn id="512" dur="1000"/>
                                        <p:tgtEl>
                                          <p:spTgt spid="104"/>
                                        </p:tgtEl>
                                        <p:attrNameLst>
                                          <p:attrName>ppt_x</p:attrName>
                                        </p:attrNameLst>
                                      </p:cBhvr>
                                      <p:tavLst>
                                        <p:tav tm="0">
                                          <p:val>
                                            <p:strVal val="ppt_x"/>
                                          </p:val>
                                        </p:tav>
                                        <p:tav tm="100000">
                                          <p:val>
                                            <p:strVal val="ppt_x"/>
                                          </p:val>
                                        </p:tav>
                                      </p:tavLst>
                                    </p:anim>
                                    <p:anim calcmode="lin" valueType="num">
                                      <p:cBhvr>
                                        <p:cTn id="513" dur="1000"/>
                                        <p:tgtEl>
                                          <p:spTgt spid="104"/>
                                        </p:tgtEl>
                                        <p:attrNameLst>
                                          <p:attrName>ppt_y</p:attrName>
                                        </p:attrNameLst>
                                      </p:cBhvr>
                                      <p:tavLst>
                                        <p:tav tm="0">
                                          <p:val>
                                            <p:strVal val="ppt_y"/>
                                          </p:val>
                                        </p:tav>
                                        <p:tav tm="100000">
                                          <p:val>
                                            <p:strVal val="ppt_y+.1"/>
                                          </p:val>
                                        </p:tav>
                                      </p:tavLst>
                                    </p:anim>
                                    <p:set>
                                      <p:cBhvr>
                                        <p:cTn id="514" dur="1" fill="hold">
                                          <p:stCondLst>
                                            <p:cond delay="999"/>
                                          </p:stCondLst>
                                        </p:cTn>
                                        <p:tgtEl>
                                          <p:spTgt spid="104"/>
                                        </p:tgtEl>
                                        <p:attrNameLst>
                                          <p:attrName>style.visibility</p:attrName>
                                        </p:attrNameLst>
                                      </p:cBhvr>
                                      <p:to>
                                        <p:strVal val="hidden"/>
                                      </p:to>
                                    </p:set>
                                  </p:childTnLst>
                                </p:cTn>
                              </p:par>
                              <p:par>
                                <p:cTn id="515" presetID="42" presetClass="exit" presetSubtype="0" fill="hold" grpId="0" nodeType="withEffect">
                                  <p:stCondLst>
                                    <p:cond delay="0"/>
                                  </p:stCondLst>
                                  <p:childTnLst>
                                    <p:animEffect transition="out" filter="fade">
                                      <p:cBhvr>
                                        <p:cTn id="516" dur="1000"/>
                                        <p:tgtEl>
                                          <p:spTgt spid="105"/>
                                        </p:tgtEl>
                                      </p:cBhvr>
                                    </p:animEffect>
                                    <p:anim calcmode="lin" valueType="num">
                                      <p:cBhvr>
                                        <p:cTn id="517" dur="1000"/>
                                        <p:tgtEl>
                                          <p:spTgt spid="105"/>
                                        </p:tgtEl>
                                        <p:attrNameLst>
                                          <p:attrName>ppt_x</p:attrName>
                                        </p:attrNameLst>
                                      </p:cBhvr>
                                      <p:tavLst>
                                        <p:tav tm="0">
                                          <p:val>
                                            <p:strVal val="ppt_x"/>
                                          </p:val>
                                        </p:tav>
                                        <p:tav tm="100000">
                                          <p:val>
                                            <p:strVal val="ppt_x"/>
                                          </p:val>
                                        </p:tav>
                                      </p:tavLst>
                                    </p:anim>
                                    <p:anim calcmode="lin" valueType="num">
                                      <p:cBhvr>
                                        <p:cTn id="518" dur="1000"/>
                                        <p:tgtEl>
                                          <p:spTgt spid="105"/>
                                        </p:tgtEl>
                                        <p:attrNameLst>
                                          <p:attrName>ppt_y</p:attrName>
                                        </p:attrNameLst>
                                      </p:cBhvr>
                                      <p:tavLst>
                                        <p:tav tm="0">
                                          <p:val>
                                            <p:strVal val="ppt_y"/>
                                          </p:val>
                                        </p:tav>
                                        <p:tav tm="100000">
                                          <p:val>
                                            <p:strVal val="ppt_y+.1"/>
                                          </p:val>
                                        </p:tav>
                                      </p:tavLst>
                                    </p:anim>
                                    <p:set>
                                      <p:cBhvr>
                                        <p:cTn id="519" dur="1" fill="hold">
                                          <p:stCondLst>
                                            <p:cond delay="999"/>
                                          </p:stCondLst>
                                        </p:cTn>
                                        <p:tgtEl>
                                          <p:spTgt spid="105"/>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3" grpId="0" animBg="1"/>
      <p:bldP spid="4" grpId="0" animBg="1"/>
      <p:bldP spid="5" grpId="0" animBg="1"/>
      <p:bldP spid="6" grpId="0" animBg="1"/>
      <p:bldP spid="7" grpId="0" animBg="1"/>
      <p:bldP spid="8" grpId="0" animBg="1"/>
      <p:bldP spid="9" grpId="0" animBg="1"/>
      <p:bldP spid="10" grpId="0" animBg="1"/>
      <p:bldP spid="11" grpId="0" animBg="1"/>
      <p:bldP spid="12" grpId="0" animBg="1"/>
      <p:bldP spid="13" grpId="0" animBg="1"/>
      <p:bldP spid="14" grpId="0" animBg="1"/>
      <p:bldP spid="15" grpId="0" animBg="1"/>
      <p:bldP spid="16" grpId="0" animBg="1"/>
      <p:bldP spid="17" grpId="0" animBg="1"/>
      <p:bldP spid="18" grpId="0" animBg="1"/>
      <p:bldP spid="19" grpId="0" animBg="1"/>
      <p:bldP spid="20" grpId="0" animBg="1"/>
      <p:bldP spid="21" grpId="0" animBg="1"/>
      <p:bldP spid="22" grpId="0" animBg="1"/>
      <p:bldP spid="23" grpId="0" animBg="1"/>
      <p:bldP spid="24" grpId="0" animBg="1"/>
      <p:bldP spid="26" grpId="0" animBg="1"/>
      <p:bldP spid="27" grpId="0" animBg="1"/>
      <p:bldP spid="28" grpId="0" animBg="1"/>
      <p:bldP spid="29" grpId="0" animBg="1"/>
      <p:bldP spid="30" grpId="0" animBg="1"/>
      <p:bldP spid="31" grpId="0" animBg="1"/>
      <p:bldP spid="32" grpId="0" animBg="1"/>
      <p:bldP spid="33" grpId="0" animBg="1"/>
      <p:bldP spid="34" grpId="0" animBg="1"/>
      <p:bldP spid="35" grpId="0" animBg="1"/>
      <p:bldP spid="36" grpId="0" animBg="1"/>
      <p:bldP spid="37" grpId="0" animBg="1"/>
      <p:bldP spid="38" grpId="0" animBg="1"/>
      <p:bldP spid="39" grpId="0" animBg="1"/>
      <p:bldP spid="40" grpId="0" animBg="1"/>
      <p:bldP spid="41" grpId="0" animBg="1"/>
      <p:bldP spid="42" grpId="0" animBg="1"/>
      <p:bldP spid="43" grpId="0" animBg="1"/>
      <p:bldP spid="44" grpId="0" animBg="1"/>
      <p:bldP spid="45" grpId="0" animBg="1"/>
      <p:bldP spid="46" grpId="0" animBg="1"/>
      <p:bldP spid="47" grpId="0" animBg="1"/>
      <p:bldP spid="48" grpId="0" animBg="1"/>
      <p:bldP spid="49" grpId="0" animBg="1"/>
      <p:bldP spid="50" grpId="0" animBg="1"/>
      <p:bldP spid="51" grpId="0" animBg="1"/>
      <p:bldP spid="52" grpId="0" animBg="1"/>
      <p:bldP spid="53" grpId="0" animBg="1"/>
      <p:bldP spid="54" grpId="0" animBg="1"/>
      <p:bldP spid="55" grpId="0" animBg="1"/>
      <p:bldP spid="56" grpId="0" animBg="1"/>
      <p:bldP spid="57" grpId="0" animBg="1"/>
      <p:bldP spid="58" grpId="0" animBg="1"/>
      <p:bldP spid="59" grpId="0" animBg="1"/>
      <p:bldP spid="60" grpId="0" animBg="1"/>
      <p:bldP spid="61" grpId="0" animBg="1"/>
      <p:bldP spid="62" grpId="0" animBg="1"/>
      <p:bldP spid="63" grpId="0" animBg="1"/>
      <p:bldP spid="64" grpId="0" animBg="1"/>
      <p:bldP spid="65" grpId="0" animBg="1"/>
      <p:bldP spid="66" grpId="0" animBg="1"/>
      <p:bldP spid="67" grpId="0" animBg="1"/>
      <p:bldP spid="68" grpId="0" animBg="1"/>
      <p:bldP spid="69" grpId="0" animBg="1"/>
      <p:bldP spid="70" grpId="0" animBg="1"/>
      <p:bldP spid="71" grpId="0" animBg="1"/>
      <p:bldP spid="72" grpId="0" animBg="1"/>
      <p:bldP spid="73" grpId="0" animBg="1"/>
      <p:bldP spid="74" grpId="0" animBg="1"/>
      <p:bldP spid="75" grpId="0" animBg="1"/>
      <p:bldP spid="76" grpId="0" animBg="1"/>
      <p:bldP spid="77" grpId="0" animBg="1"/>
      <p:bldP spid="78" grpId="0" animBg="1"/>
      <p:bldP spid="79" grpId="0" animBg="1"/>
      <p:bldP spid="80" grpId="0" animBg="1"/>
      <p:bldP spid="81" grpId="0" animBg="1"/>
      <p:bldP spid="82" grpId="0" animBg="1"/>
      <p:bldP spid="83" grpId="0" animBg="1"/>
      <p:bldP spid="84" grpId="0" animBg="1"/>
      <p:bldP spid="85" grpId="0" animBg="1"/>
      <p:bldP spid="86" grpId="0" animBg="1"/>
      <p:bldP spid="87" grpId="0" animBg="1"/>
      <p:bldP spid="88" grpId="0" animBg="1"/>
      <p:bldP spid="89" grpId="0" animBg="1"/>
      <p:bldP spid="90" grpId="0" animBg="1"/>
      <p:bldP spid="91" grpId="0" animBg="1"/>
      <p:bldP spid="92" grpId="0" animBg="1"/>
      <p:bldP spid="93" grpId="0" animBg="1"/>
      <p:bldP spid="94" grpId="0" animBg="1"/>
      <p:bldP spid="95" grpId="0" animBg="1"/>
      <p:bldP spid="96" grpId="0" animBg="1"/>
      <p:bldP spid="97" grpId="0" animBg="1"/>
      <p:bldP spid="98" grpId="0" animBg="1"/>
      <p:bldP spid="99" grpId="0" animBg="1"/>
      <p:bldP spid="100" grpId="0" animBg="1"/>
      <p:bldP spid="101" grpId="0" animBg="1"/>
      <p:bldP spid="102" grpId="0" animBg="1"/>
      <p:bldP spid="103" grpId="0" animBg="1"/>
      <p:bldP spid="104" grpId="0" animBg="1"/>
      <p:bldP spid="105" grpId="0" animBg="1"/>
    </p:bld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p:nvPr/>
        </p:nvSpPr>
        <p:spPr>
          <a:xfrm>
            <a:off x="8087591" y="2780515"/>
            <a:ext cx="91005" cy="46392"/>
          </a:xfrm>
          <a:prstGeom prst="rect">
            <a:avLst/>
          </a:prstGeom>
          <a:blipFill>
            <a:blip r:embed="rId2" cstate="print"/>
            <a:stretch>
              <a:fillRect/>
            </a:stretch>
          </a:blipFill>
        </p:spPr>
        <p:txBody>
          <a:bodyPr wrap="square" lIns="0" tIns="0" rIns="0" bIns="0" rtlCol="0">
            <a:noAutofit/>
          </a:bodyPr>
          <a:lstStyle/>
          <a:p>
            <a:endParaRPr/>
          </a:p>
        </p:txBody>
      </p:sp>
      <p:sp>
        <p:nvSpPr>
          <p:cNvPr id="3" name="object 3"/>
          <p:cNvSpPr/>
          <p:nvPr/>
        </p:nvSpPr>
        <p:spPr>
          <a:xfrm>
            <a:off x="8296794" y="2768917"/>
            <a:ext cx="93518" cy="56982"/>
          </a:xfrm>
          <a:prstGeom prst="rect">
            <a:avLst/>
          </a:prstGeom>
          <a:blipFill>
            <a:blip r:embed="rId3" cstate="print"/>
            <a:stretch>
              <a:fillRect/>
            </a:stretch>
          </a:blipFill>
        </p:spPr>
        <p:txBody>
          <a:bodyPr wrap="square" lIns="0" tIns="0" rIns="0" bIns="0" rtlCol="0">
            <a:noAutofit/>
          </a:bodyPr>
          <a:lstStyle/>
          <a:p>
            <a:endParaRPr/>
          </a:p>
        </p:txBody>
      </p:sp>
      <p:sp>
        <p:nvSpPr>
          <p:cNvPr id="4" name="object 4"/>
          <p:cNvSpPr/>
          <p:nvPr/>
        </p:nvSpPr>
        <p:spPr>
          <a:xfrm>
            <a:off x="8210205" y="2696303"/>
            <a:ext cx="184265" cy="128588"/>
          </a:xfrm>
          <a:prstGeom prst="rect">
            <a:avLst/>
          </a:prstGeom>
          <a:blipFill>
            <a:blip r:embed="rId4" cstate="print"/>
            <a:stretch>
              <a:fillRect/>
            </a:stretch>
          </a:blipFill>
        </p:spPr>
        <p:txBody>
          <a:bodyPr wrap="square" lIns="0" tIns="0" rIns="0" bIns="0" rtlCol="0">
            <a:noAutofit/>
          </a:bodyPr>
          <a:lstStyle/>
          <a:p>
            <a:endParaRPr/>
          </a:p>
        </p:txBody>
      </p:sp>
      <p:sp>
        <p:nvSpPr>
          <p:cNvPr id="5" name="object 5"/>
          <p:cNvSpPr/>
          <p:nvPr/>
        </p:nvSpPr>
        <p:spPr>
          <a:xfrm>
            <a:off x="8314114" y="2755807"/>
            <a:ext cx="80167" cy="29752"/>
          </a:xfrm>
          <a:prstGeom prst="rect">
            <a:avLst/>
          </a:prstGeom>
          <a:blipFill>
            <a:blip r:embed="rId5" cstate="print"/>
            <a:stretch>
              <a:fillRect/>
            </a:stretch>
          </a:blipFill>
        </p:spPr>
        <p:txBody>
          <a:bodyPr wrap="square" lIns="0" tIns="0" rIns="0" bIns="0" rtlCol="0">
            <a:noAutofit/>
          </a:bodyPr>
          <a:lstStyle/>
          <a:p>
            <a:endParaRPr/>
          </a:p>
        </p:txBody>
      </p:sp>
      <p:sp>
        <p:nvSpPr>
          <p:cNvPr id="6" name="object 6"/>
          <p:cNvSpPr/>
          <p:nvPr/>
        </p:nvSpPr>
        <p:spPr>
          <a:xfrm>
            <a:off x="8345288" y="2669073"/>
            <a:ext cx="76892" cy="34794"/>
          </a:xfrm>
          <a:prstGeom prst="rect">
            <a:avLst/>
          </a:prstGeom>
          <a:blipFill>
            <a:blip r:embed="rId6" cstate="print"/>
            <a:stretch>
              <a:fillRect/>
            </a:stretch>
          </a:blipFill>
        </p:spPr>
        <p:txBody>
          <a:bodyPr wrap="square" lIns="0" tIns="0" rIns="0" bIns="0" rtlCol="0">
            <a:noAutofit/>
          </a:bodyPr>
          <a:lstStyle/>
          <a:p>
            <a:endParaRPr/>
          </a:p>
        </p:txBody>
      </p:sp>
      <p:sp>
        <p:nvSpPr>
          <p:cNvPr id="7" name="object 7"/>
          <p:cNvSpPr/>
          <p:nvPr/>
        </p:nvSpPr>
        <p:spPr>
          <a:xfrm>
            <a:off x="7956665" y="2652433"/>
            <a:ext cx="283258" cy="151279"/>
          </a:xfrm>
          <a:prstGeom prst="rect">
            <a:avLst/>
          </a:prstGeom>
          <a:blipFill>
            <a:blip r:embed="rId7" cstate="print"/>
            <a:stretch>
              <a:fillRect/>
            </a:stretch>
          </a:blipFill>
        </p:spPr>
        <p:txBody>
          <a:bodyPr wrap="square" lIns="0" tIns="0" rIns="0" bIns="0" rtlCol="0">
            <a:noAutofit/>
          </a:bodyPr>
          <a:lstStyle/>
          <a:p>
            <a:endParaRPr/>
          </a:p>
        </p:txBody>
      </p:sp>
      <p:sp>
        <p:nvSpPr>
          <p:cNvPr id="8" name="object 8"/>
          <p:cNvSpPr/>
          <p:nvPr/>
        </p:nvSpPr>
        <p:spPr>
          <a:xfrm>
            <a:off x="8019705" y="2596963"/>
            <a:ext cx="343965" cy="90768"/>
          </a:xfrm>
          <a:prstGeom prst="rect">
            <a:avLst/>
          </a:prstGeom>
          <a:blipFill>
            <a:blip r:embed="rId8" cstate="print"/>
            <a:stretch>
              <a:fillRect/>
            </a:stretch>
          </a:blipFill>
        </p:spPr>
        <p:txBody>
          <a:bodyPr wrap="square" lIns="0" tIns="0" rIns="0" bIns="0" rtlCol="0">
            <a:noAutofit/>
          </a:bodyPr>
          <a:lstStyle/>
          <a:p>
            <a:endParaRPr/>
          </a:p>
        </p:txBody>
      </p:sp>
      <p:sp>
        <p:nvSpPr>
          <p:cNvPr id="9" name="object 9"/>
          <p:cNvSpPr/>
          <p:nvPr/>
        </p:nvSpPr>
        <p:spPr>
          <a:xfrm>
            <a:off x="8398628" y="2662517"/>
            <a:ext cx="43641" cy="18657"/>
          </a:xfrm>
          <a:prstGeom prst="rect">
            <a:avLst/>
          </a:prstGeom>
          <a:blipFill>
            <a:blip r:embed="rId9" cstate="print"/>
            <a:stretch>
              <a:fillRect/>
            </a:stretch>
          </a:blipFill>
        </p:spPr>
        <p:txBody>
          <a:bodyPr wrap="square" lIns="0" tIns="0" rIns="0" bIns="0" rtlCol="0">
            <a:noAutofit/>
          </a:bodyPr>
          <a:lstStyle/>
          <a:p>
            <a:endParaRPr/>
          </a:p>
        </p:txBody>
      </p:sp>
      <p:sp>
        <p:nvSpPr>
          <p:cNvPr id="10" name="object 10"/>
          <p:cNvSpPr/>
          <p:nvPr/>
        </p:nvSpPr>
        <p:spPr>
          <a:xfrm>
            <a:off x="8226828" y="2597973"/>
            <a:ext cx="231371" cy="69588"/>
          </a:xfrm>
          <a:prstGeom prst="rect">
            <a:avLst/>
          </a:prstGeom>
          <a:blipFill>
            <a:blip r:embed="rId10" cstate="print"/>
            <a:stretch>
              <a:fillRect/>
            </a:stretch>
          </a:blipFill>
        </p:spPr>
        <p:txBody>
          <a:bodyPr wrap="square" lIns="0" tIns="0" rIns="0" bIns="0" rtlCol="0">
            <a:noAutofit/>
          </a:bodyPr>
          <a:lstStyle/>
          <a:p>
            <a:endParaRPr/>
          </a:p>
        </p:txBody>
      </p:sp>
      <p:sp>
        <p:nvSpPr>
          <p:cNvPr id="11" name="object 11"/>
          <p:cNvSpPr/>
          <p:nvPr/>
        </p:nvSpPr>
        <p:spPr>
          <a:xfrm>
            <a:off x="8353597" y="2614109"/>
            <a:ext cx="104371" cy="34793"/>
          </a:xfrm>
          <a:prstGeom prst="rect">
            <a:avLst/>
          </a:prstGeom>
          <a:blipFill>
            <a:blip r:embed="rId11" cstate="print"/>
            <a:stretch>
              <a:fillRect/>
            </a:stretch>
          </a:blipFill>
        </p:spPr>
        <p:txBody>
          <a:bodyPr wrap="square" lIns="0" tIns="0" rIns="0" bIns="0" rtlCol="0">
            <a:noAutofit/>
          </a:bodyPr>
          <a:lstStyle/>
          <a:p>
            <a:endParaRPr/>
          </a:p>
        </p:txBody>
      </p:sp>
      <p:sp>
        <p:nvSpPr>
          <p:cNvPr id="12" name="object 12"/>
          <p:cNvSpPr/>
          <p:nvPr/>
        </p:nvSpPr>
        <p:spPr>
          <a:xfrm>
            <a:off x="8203972" y="2519307"/>
            <a:ext cx="139237" cy="141194"/>
          </a:xfrm>
          <a:prstGeom prst="rect">
            <a:avLst/>
          </a:prstGeom>
          <a:blipFill>
            <a:blip r:embed="rId12" cstate="print"/>
            <a:stretch>
              <a:fillRect/>
            </a:stretch>
          </a:blipFill>
        </p:spPr>
        <p:txBody>
          <a:bodyPr wrap="square" lIns="0" tIns="0" rIns="0" bIns="0" rtlCol="0">
            <a:noAutofit/>
          </a:bodyPr>
          <a:lstStyle/>
          <a:p>
            <a:endParaRPr/>
          </a:p>
        </p:txBody>
      </p:sp>
      <p:sp>
        <p:nvSpPr>
          <p:cNvPr id="13" name="object 13"/>
          <p:cNvSpPr/>
          <p:nvPr/>
        </p:nvSpPr>
        <p:spPr>
          <a:xfrm>
            <a:off x="8023859" y="2530401"/>
            <a:ext cx="108065" cy="69589"/>
          </a:xfrm>
          <a:prstGeom prst="rect">
            <a:avLst/>
          </a:prstGeom>
          <a:blipFill>
            <a:blip r:embed="rId13" cstate="print"/>
            <a:stretch>
              <a:fillRect/>
            </a:stretch>
          </a:blipFill>
        </p:spPr>
        <p:txBody>
          <a:bodyPr wrap="square" lIns="0" tIns="0" rIns="0" bIns="0" rtlCol="0">
            <a:noAutofit/>
          </a:bodyPr>
          <a:lstStyle/>
          <a:p>
            <a:endParaRPr/>
          </a:p>
        </p:txBody>
      </p:sp>
      <p:sp>
        <p:nvSpPr>
          <p:cNvPr id="14" name="object 14"/>
          <p:cNvSpPr/>
          <p:nvPr/>
        </p:nvSpPr>
        <p:spPr>
          <a:xfrm>
            <a:off x="8237913" y="2501153"/>
            <a:ext cx="87976" cy="70092"/>
          </a:xfrm>
          <a:prstGeom prst="rect">
            <a:avLst/>
          </a:prstGeom>
          <a:blipFill>
            <a:blip r:embed="rId14" cstate="print"/>
            <a:stretch>
              <a:fillRect/>
            </a:stretch>
          </a:blipFill>
        </p:spPr>
        <p:txBody>
          <a:bodyPr wrap="square" lIns="0" tIns="0" rIns="0" bIns="0" rtlCol="0">
            <a:noAutofit/>
          </a:bodyPr>
          <a:lstStyle/>
          <a:p>
            <a:endParaRPr/>
          </a:p>
        </p:txBody>
      </p:sp>
      <p:sp>
        <p:nvSpPr>
          <p:cNvPr id="15" name="object 15"/>
          <p:cNvSpPr/>
          <p:nvPr/>
        </p:nvSpPr>
        <p:spPr>
          <a:xfrm>
            <a:off x="8506690" y="1123501"/>
            <a:ext cx="72044" cy="55973"/>
          </a:xfrm>
          <a:prstGeom prst="rect">
            <a:avLst/>
          </a:prstGeom>
          <a:blipFill>
            <a:blip r:embed="rId15" cstate="print"/>
            <a:stretch>
              <a:fillRect/>
            </a:stretch>
          </a:blipFill>
        </p:spPr>
        <p:txBody>
          <a:bodyPr wrap="square" lIns="0" tIns="0" rIns="0" bIns="0" rtlCol="0">
            <a:noAutofit/>
          </a:bodyPr>
          <a:lstStyle/>
          <a:p>
            <a:endParaRPr/>
          </a:p>
        </p:txBody>
      </p:sp>
      <p:sp>
        <p:nvSpPr>
          <p:cNvPr id="16" name="object 16"/>
          <p:cNvSpPr/>
          <p:nvPr/>
        </p:nvSpPr>
        <p:spPr>
          <a:xfrm>
            <a:off x="8482448" y="1049377"/>
            <a:ext cx="114299" cy="109929"/>
          </a:xfrm>
          <a:prstGeom prst="rect">
            <a:avLst/>
          </a:prstGeom>
          <a:blipFill>
            <a:blip r:embed="rId16" cstate="print"/>
            <a:stretch>
              <a:fillRect/>
            </a:stretch>
          </a:blipFill>
        </p:spPr>
        <p:txBody>
          <a:bodyPr wrap="square" lIns="0" tIns="0" rIns="0" bIns="0" rtlCol="0">
            <a:noAutofit/>
          </a:bodyPr>
          <a:lstStyle/>
          <a:p>
            <a:endParaRPr/>
          </a:p>
        </p:txBody>
      </p:sp>
      <p:sp>
        <p:nvSpPr>
          <p:cNvPr id="17" name="object 17"/>
          <p:cNvSpPr/>
          <p:nvPr/>
        </p:nvSpPr>
        <p:spPr>
          <a:xfrm>
            <a:off x="8352904" y="1077615"/>
            <a:ext cx="96982" cy="65051"/>
          </a:xfrm>
          <a:prstGeom prst="rect">
            <a:avLst/>
          </a:prstGeom>
          <a:blipFill>
            <a:blip r:embed="rId17" cstate="print"/>
            <a:stretch>
              <a:fillRect/>
            </a:stretch>
          </a:blipFill>
        </p:spPr>
        <p:txBody>
          <a:bodyPr wrap="square" lIns="0" tIns="0" rIns="0" bIns="0" rtlCol="0">
            <a:noAutofit/>
          </a:bodyPr>
          <a:lstStyle/>
          <a:p>
            <a:endParaRPr/>
          </a:p>
        </p:txBody>
      </p:sp>
      <p:sp>
        <p:nvSpPr>
          <p:cNvPr id="18" name="object 18"/>
          <p:cNvSpPr/>
          <p:nvPr/>
        </p:nvSpPr>
        <p:spPr>
          <a:xfrm>
            <a:off x="8524008" y="1047358"/>
            <a:ext cx="176645" cy="67571"/>
          </a:xfrm>
          <a:prstGeom prst="rect">
            <a:avLst/>
          </a:prstGeom>
          <a:blipFill>
            <a:blip r:embed="rId18" cstate="print"/>
            <a:stretch>
              <a:fillRect/>
            </a:stretch>
          </a:blipFill>
        </p:spPr>
        <p:txBody>
          <a:bodyPr wrap="square" lIns="0" tIns="0" rIns="0" bIns="0" rtlCol="0">
            <a:noAutofit/>
          </a:bodyPr>
          <a:lstStyle/>
          <a:p>
            <a:endParaRPr/>
          </a:p>
        </p:txBody>
      </p:sp>
      <p:sp>
        <p:nvSpPr>
          <p:cNvPr id="19" name="object 19"/>
          <p:cNvSpPr/>
          <p:nvPr/>
        </p:nvSpPr>
        <p:spPr>
          <a:xfrm>
            <a:off x="8615448" y="1035255"/>
            <a:ext cx="77585" cy="30761"/>
          </a:xfrm>
          <a:prstGeom prst="rect">
            <a:avLst/>
          </a:prstGeom>
          <a:blipFill>
            <a:blip r:embed="rId19" cstate="print"/>
            <a:stretch>
              <a:fillRect/>
            </a:stretch>
          </a:blipFill>
        </p:spPr>
        <p:txBody>
          <a:bodyPr wrap="square" lIns="0" tIns="0" rIns="0" bIns="0" rtlCol="0">
            <a:noAutofit/>
          </a:bodyPr>
          <a:lstStyle/>
          <a:p>
            <a:endParaRPr/>
          </a:p>
        </p:txBody>
      </p:sp>
      <p:sp>
        <p:nvSpPr>
          <p:cNvPr id="20" name="object 20"/>
          <p:cNvSpPr/>
          <p:nvPr/>
        </p:nvSpPr>
        <p:spPr>
          <a:xfrm>
            <a:off x="8341129" y="1006514"/>
            <a:ext cx="231925" cy="74631"/>
          </a:xfrm>
          <a:prstGeom prst="rect">
            <a:avLst/>
          </a:prstGeom>
          <a:blipFill>
            <a:blip r:embed="rId20" cstate="print"/>
            <a:stretch>
              <a:fillRect/>
            </a:stretch>
          </a:blipFill>
        </p:spPr>
        <p:txBody>
          <a:bodyPr wrap="square" lIns="0" tIns="0" rIns="0" bIns="0" rtlCol="0">
            <a:noAutofit/>
          </a:bodyPr>
          <a:lstStyle/>
          <a:p>
            <a:endParaRPr/>
          </a:p>
        </p:txBody>
      </p:sp>
      <p:sp>
        <p:nvSpPr>
          <p:cNvPr id="21" name="object 21"/>
          <p:cNvSpPr/>
          <p:nvPr/>
        </p:nvSpPr>
        <p:spPr>
          <a:xfrm>
            <a:off x="8427027" y="927342"/>
            <a:ext cx="119149" cy="97827"/>
          </a:xfrm>
          <a:prstGeom prst="rect">
            <a:avLst/>
          </a:prstGeom>
          <a:blipFill>
            <a:blip r:embed="rId21" cstate="print"/>
            <a:stretch>
              <a:fillRect/>
            </a:stretch>
          </a:blipFill>
        </p:spPr>
        <p:txBody>
          <a:bodyPr wrap="square" lIns="0" tIns="0" rIns="0" bIns="0" rtlCol="0">
            <a:noAutofit/>
          </a:bodyPr>
          <a:lstStyle/>
          <a:p>
            <a:endParaRPr/>
          </a:p>
        </p:txBody>
      </p:sp>
      <p:sp>
        <p:nvSpPr>
          <p:cNvPr id="22" name="object 22"/>
          <p:cNvSpPr/>
          <p:nvPr/>
        </p:nvSpPr>
        <p:spPr>
          <a:xfrm>
            <a:off x="8519855" y="929865"/>
            <a:ext cx="150321" cy="93288"/>
          </a:xfrm>
          <a:prstGeom prst="rect">
            <a:avLst/>
          </a:prstGeom>
          <a:blipFill>
            <a:blip r:embed="rId22" cstate="print"/>
            <a:stretch>
              <a:fillRect/>
            </a:stretch>
          </a:blipFill>
        </p:spPr>
        <p:txBody>
          <a:bodyPr wrap="square" lIns="0" tIns="0" rIns="0" bIns="0" rtlCol="0">
            <a:noAutofit/>
          </a:bodyPr>
          <a:lstStyle/>
          <a:p>
            <a:endParaRPr/>
          </a:p>
        </p:txBody>
      </p:sp>
      <p:sp>
        <p:nvSpPr>
          <p:cNvPr id="23" name="object 23"/>
          <p:cNvSpPr/>
          <p:nvPr/>
        </p:nvSpPr>
        <p:spPr>
          <a:xfrm>
            <a:off x="8596054" y="932385"/>
            <a:ext cx="75507" cy="42863"/>
          </a:xfrm>
          <a:prstGeom prst="rect">
            <a:avLst/>
          </a:prstGeom>
          <a:blipFill>
            <a:blip r:embed="rId23" cstate="print"/>
            <a:stretch>
              <a:fillRect/>
            </a:stretch>
          </a:blipFill>
        </p:spPr>
        <p:txBody>
          <a:bodyPr wrap="square" lIns="0" tIns="0" rIns="0" bIns="0" rtlCol="0">
            <a:noAutofit/>
          </a:bodyPr>
          <a:lstStyle/>
          <a:p>
            <a:endParaRPr/>
          </a:p>
        </p:txBody>
      </p:sp>
      <p:sp>
        <p:nvSpPr>
          <p:cNvPr id="24" name="object 24"/>
          <p:cNvSpPr/>
          <p:nvPr/>
        </p:nvSpPr>
        <p:spPr>
          <a:xfrm>
            <a:off x="8323118" y="892046"/>
            <a:ext cx="217516" cy="125057"/>
          </a:xfrm>
          <a:prstGeom prst="rect">
            <a:avLst/>
          </a:prstGeom>
          <a:blipFill>
            <a:blip r:embed="rId24" cstate="print"/>
            <a:stretch>
              <a:fillRect/>
            </a:stretch>
          </a:blipFill>
        </p:spPr>
        <p:txBody>
          <a:bodyPr wrap="square" lIns="0" tIns="0" rIns="0" bIns="0" rtlCol="0">
            <a:noAutofit/>
          </a:bodyPr>
          <a:lstStyle/>
          <a:p>
            <a:endParaRPr/>
          </a:p>
        </p:txBody>
      </p:sp>
      <p:sp>
        <p:nvSpPr>
          <p:cNvPr id="26" name="object 26"/>
          <p:cNvSpPr/>
          <p:nvPr/>
        </p:nvSpPr>
        <p:spPr>
          <a:xfrm>
            <a:off x="8111143" y="4259020"/>
            <a:ext cx="76200" cy="54964"/>
          </a:xfrm>
          <a:prstGeom prst="rect">
            <a:avLst/>
          </a:prstGeom>
          <a:blipFill>
            <a:blip r:embed="rId25" cstate="print"/>
            <a:stretch>
              <a:fillRect/>
            </a:stretch>
          </a:blipFill>
        </p:spPr>
        <p:txBody>
          <a:bodyPr wrap="square" lIns="0" tIns="0" rIns="0" bIns="0" rtlCol="0">
            <a:noAutofit/>
          </a:bodyPr>
          <a:lstStyle/>
          <a:p>
            <a:endParaRPr/>
          </a:p>
        </p:txBody>
      </p:sp>
      <p:sp>
        <p:nvSpPr>
          <p:cNvPr id="27" name="object 27"/>
          <p:cNvSpPr/>
          <p:nvPr/>
        </p:nvSpPr>
        <p:spPr>
          <a:xfrm>
            <a:off x="8001000" y="4208594"/>
            <a:ext cx="155478" cy="89759"/>
          </a:xfrm>
          <a:prstGeom prst="rect">
            <a:avLst/>
          </a:prstGeom>
          <a:blipFill>
            <a:blip r:embed="rId26" cstate="print"/>
            <a:stretch>
              <a:fillRect/>
            </a:stretch>
          </a:blipFill>
        </p:spPr>
        <p:txBody>
          <a:bodyPr wrap="square" lIns="0" tIns="0" rIns="0" bIns="0" rtlCol="0">
            <a:noAutofit/>
          </a:bodyPr>
          <a:lstStyle/>
          <a:p>
            <a:endParaRPr/>
          </a:p>
        </p:txBody>
      </p:sp>
      <p:sp>
        <p:nvSpPr>
          <p:cNvPr id="28" name="object 28"/>
          <p:cNvSpPr/>
          <p:nvPr/>
        </p:nvSpPr>
        <p:spPr>
          <a:xfrm>
            <a:off x="8120844" y="4209099"/>
            <a:ext cx="97675" cy="73622"/>
          </a:xfrm>
          <a:prstGeom prst="rect">
            <a:avLst/>
          </a:prstGeom>
          <a:blipFill>
            <a:blip r:embed="rId27" cstate="print"/>
            <a:stretch>
              <a:fillRect/>
            </a:stretch>
          </a:blipFill>
        </p:spPr>
        <p:txBody>
          <a:bodyPr wrap="square" lIns="0" tIns="0" rIns="0" bIns="0" rtlCol="0">
            <a:noAutofit/>
          </a:bodyPr>
          <a:lstStyle/>
          <a:p>
            <a:endParaRPr/>
          </a:p>
        </p:txBody>
      </p:sp>
      <p:sp>
        <p:nvSpPr>
          <p:cNvPr id="29" name="object 29"/>
          <p:cNvSpPr/>
          <p:nvPr/>
        </p:nvSpPr>
        <p:spPr>
          <a:xfrm>
            <a:off x="7980913" y="4060339"/>
            <a:ext cx="175067" cy="201706"/>
          </a:xfrm>
          <a:prstGeom prst="rect">
            <a:avLst/>
          </a:prstGeom>
          <a:blipFill>
            <a:blip r:embed="rId28" cstate="print"/>
            <a:stretch>
              <a:fillRect/>
            </a:stretch>
          </a:blipFill>
        </p:spPr>
        <p:txBody>
          <a:bodyPr wrap="square" lIns="0" tIns="0" rIns="0" bIns="0" rtlCol="0">
            <a:noAutofit/>
          </a:bodyPr>
          <a:lstStyle/>
          <a:p>
            <a:endParaRPr/>
          </a:p>
        </p:txBody>
      </p:sp>
      <p:sp>
        <p:nvSpPr>
          <p:cNvPr id="30" name="object 30"/>
          <p:cNvSpPr/>
          <p:nvPr/>
        </p:nvSpPr>
        <p:spPr>
          <a:xfrm>
            <a:off x="8433957" y="4120853"/>
            <a:ext cx="161405" cy="97322"/>
          </a:xfrm>
          <a:prstGeom prst="rect">
            <a:avLst/>
          </a:prstGeom>
          <a:blipFill>
            <a:blip r:embed="rId29" cstate="print"/>
            <a:stretch>
              <a:fillRect/>
            </a:stretch>
          </a:blipFill>
        </p:spPr>
        <p:txBody>
          <a:bodyPr wrap="square" lIns="0" tIns="0" rIns="0" bIns="0" rtlCol="0">
            <a:noAutofit/>
          </a:bodyPr>
          <a:lstStyle/>
          <a:p>
            <a:endParaRPr/>
          </a:p>
        </p:txBody>
      </p:sp>
      <p:sp>
        <p:nvSpPr>
          <p:cNvPr id="31" name="object 31"/>
          <p:cNvSpPr/>
          <p:nvPr/>
        </p:nvSpPr>
        <p:spPr>
          <a:xfrm>
            <a:off x="8269087" y="4031598"/>
            <a:ext cx="325485" cy="181031"/>
          </a:xfrm>
          <a:prstGeom prst="rect">
            <a:avLst/>
          </a:prstGeom>
          <a:blipFill>
            <a:blip r:embed="rId30" cstate="print"/>
            <a:stretch>
              <a:fillRect/>
            </a:stretch>
          </a:blipFill>
        </p:spPr>
        <p:txBody>
          <a:bodyPr wrap="square" lIns="0" tIns="0" rIns="0" bIns="0" rtlCol="0">
            <a:noAutofit/>
          </a:bodyPr>
          <a:lstStyle/>
          <a:p>
            <a:endParaRPr/>
          </a:p>
        </p:txBody>
      </p:sp>
      <p:sp>
        <p:nvSpPr>
          <p:cNvPr id="32" name="object 32"/>
          <p:cNvSpPr/>
          <p:nvPr/>
        </p:nvSpPr>
        <p:spPr>
          <a:xfrm>
            <a:off x="8490757" y="4152115"/>
            <a:ext cx="95596" cy="44880"/>
          </a:xfrm>
          <a:prstGeom prst="rect">
            <a:avLst/>
          </a:prstGeom>
          <a:blipFill>
            <a:blip r:embed="rId31" cstate="print"/>
            <a:stretch>
              <a:fillRect/>
            </a:stretch>
          </a:blipFill>
        </p:spPr>
        <p:txBody>
          <a:bodyPr wrap="square" lIns="0" tIns="0" rIns="0" bIns="0" rtlCol="0">
            <a:noAutofit/>
          </a:bodyPr>
          <a:lstStyle/>
          <a:p>
            <a:endParaRPr/>
          </a:p>
        </p:txBody>
      </p:sp>
      <p:sp>
        <p:nvSpPr>
          <p:cNvPr id="33" name="object 33"/>
          <p:cNvSpPr/>
          <p:nvPr/>
        </p:nvSpPr>
        <p:spPr>
          <a:xfrm>
            <a:off x="7786257" y="4056810"/>
            <a:ext cx="79330" cy="93289"/>
          </a:xfrm>
          <a:prstGeom prst="rect">
            <a:avLst/>
          </a:prstGeom>
          <a:blipFill>
            <a:blip r:embed="rId32" cstate="print"/>
            <a:stretch>
              <a:fillRect/>
            </a:stretch>
          </a:blipFill>
        </p:spPr>
        <p:txBody>
          <a:bodyPr wrap="square" lIns="0" tIns="0" rIns="0" bIns="0" rtlCol="0">
            <a:noAutofit/>
          </a:bodyPr>
          <a:lstStyle/>
          <a:p>
            <a:endParaRPr/>
          </a:p>
        </p:txBody>
      </p:sp>
      <p:sp>
        <p:nvSpPr>
          <p:cNvPr id="34" name="object 34"/>
          <p:cNvSpPr/>
          <p:nvPr/>
        </p:nvSpPr>
        <p:spPr>
          <a:xfrm>
            <a:off x="7732221" y="4075469"/>
            <a:ext cx="63145" cy="69588"/>
          </a:xfrm>
          <a:prstGeom prst="rect">
            <a:avLst/>
          </a:prstGeom>
          <a:blipFill>
            <a:blip r:embed="rId33" cstate="print"/>
            <a:stretch>
              <a:fillRect/>
            </a:stretch>
          </a:blipFill>
        </p:spPr>
        <p:txBody>
          <a:bodyPr wrap="square" lIns="0" tIns="0" rIns="0" bIns="0" rtlCol="0">
            <a:noAutofit/>
          </a:bodyPr>
          <a:lstStyle/>
          <a:p>
            <a:endParaRPr/>
          </a:p>
        </p:txBody>
      </p:sp>
      <p:sp>
        <p:nvSpPr>
          <p:cNvPr id="35" name="object 35"/>
          <p:cNvSpPr/>
          <p:nvPr/>
        </p:nvSpPr>
        <p:spPr>
          <a:xfrm>
            <a:off x="8154093" y="4060339"/>
            <a:ext cx="80356" cy="50931"/>
          </a:xfrm>
          <a:prstGeom prst="rect">
            <a:avLst/>
          </a:prstGeom>
          <a:blipFill>
            <a:blip r:embed="rId34" cstate="print"/>
            <a:stretch>
              <a:fillRect/>
            </a:stretch>
          </a:blipFill>
        </p:spPr>
        <p:txBody>
          <a:bodyPr wrap="square" lIns="0" tIns="0" rIns="0" bIns="0" rtlCol="0">
            <a:noAutofit/>
          </a:bodyPr>
          <a:lstStyle/>
          <a:p>
            <a:endParaRPr/>
          </a:p>
        </p:txBody>
      </p:sp>
      <p:sp>
        <p:nvSpPr>
          <p:cNvPr id="36" name="object 36"/>
          <p:cNvSpPr/>
          <p:nvPr/>
        </p:nvSpPr>
        <p:spPr>
          <a:xfrm>
            <a:off x="7659487" y="4017980"/>
            <a:ext cx="210165" cy="85221"/>
          </a:xfrm>
          <a:prstGeom prst="rect">
            <a:avLst/>
          </a:prstGeom>
          <a:blipFill>
            <a:blip r:embed="rId35" cstate="print"/>
            <a:stretch>
              <a:fillRect/>
            </a:stretch>
          </a:blipFill>
        </p:spPr>
        <p:txBody>
          <a:bodyPr wrap="square" lIns="0" tIns="0" rIns="0" bIns="0" rtlCol="0">
            <a:noAutofit/>
          </a:bodyPr>
          <a:lstStyle/>
          <a:p>
            <a:endParaRPr/>
          </a:p>
        </p:txBody>
      </p:sp>
      <p:sp>
        <p:nvSpPr>
          <p:cNvPr id="37" name="object 37"/>
          <p:cNvSpPr/>
          <p:nvPr/>
        </p:nvSpPr>
        <p:spPr>
          <a:xfrm>
            <a:off x="8033560" y="4012436"/>
            <a:ext cx="288995" cy="82699"/>
          </a:xfrm>
          <a:prstGeom prst="rect">
            <a:avLst/>
          </a:prstGeom>
          <a:blipFill>
            <a:blip r:embed="rId36" cstate="print"/>
            <a:stretch>
              <a:fillRect/>
            </a:stretch>
          </a:blipFill>
        </p:spPr>
        <p:txBody>
          <a:bodyPr wrap="square" lIns="0" tIns="0" rIns="0" bIns="0" rtlCol="0">
            <a:noAutofit/>
          </a:bodyPr>
          <a:lstStyle/>
          <a:p>
            <a:endParaRPr/>
          </a:p>
        </p:txBody>
      </p:sp>
      <p:sp>
        <p:nvSpPr>
          <p:cNvPr id="38" name="object 38"/>
          <p:cNvSpPr/>
          <p:nvPr/>
        </p:nvSpPr>
        <p:spPr>
          <a:xfrm>
            <a:off x="8415946" y="4074962"/>
            <a:ext cx="178485" cy="44880"/>
          </a:xfrm>
          <a:prstGeom prst="rect">
            <a:avLst/>
          </a:prstGeom>
          <a:blipFill>
            <a:blip r:embed="rId37" cstate="print"/>
            <a:stretch>
              <a:fillRect/>
            </a:stretch>
          </a:blipFill>
        </p:spPr>
        <p:txBody>
          <a:bodyPr wrap="square" lIns="0" tIns="0" rIns="0" bIns="0" rtlCol="0">
            <a:noAutofit/>
          </a:bodyPr>
          <a:lstStyle/>
          <a:p>
            <a:endParaRPr/>
          </a:p>
        </p:txBody>
      </p:sp>
      <p:sp>
        <p:nvSpPr>
          <p:cNvPr id="39" name="object 39"/>
          <p:cNvSpPr/>
          <p:nvPr/>
        </p:nvSpPr>
        <p:spPr>
          <a:xfrm>
            <a:off x="7708668" y="3988734"/>
            <a:ext cx="227245" cy="61520"/>
          </a:xfrm>
          <a:prstGeom prst="rect">
            <a:avLst/>
          </a:prstGeom>
          <a:blipFill>
            <a:blip r:embed="rId38" cstate="print"/>
            <a:stretch>
              <a:fillRect/>
            </a:stretch>
          </a:blipFill>
        </p:spPr>
        <p:txBody>
          <a:bodyPr wrap="square" lIns="0" tIns="0" rIns="0" bIns="0" rtlCol="0">
            <a:noAutofit/>
          </a:bodyPr>
          <a:lstStyle/>
          <a:p>
            <a:endParaRPr/>
          </a:p>
        </p:txBody>
      </p:sp>
      <p:sp>
        <p:nvSpPr>
          <p:cNvPr id="40" name="object 40"/>
          <p:cNvSpPr/>
          <p:nvPr/>
        </p:nvSpPr>
        <p:spPr>
          <a:xfrm>
            <a:off x="7994073" y="4001847"/>
            <a:ext cx="295922" cy="68579"/>
          </a:xfrm>
          <a:prstGeom prst="rect">
            <a:avLst/>
          </a:prstGeom>
          <a:blipFill>
            <a:blip r:embed="rId39" cstate="print"/>
            <a:stretch>
              <a:fillRect/>
            </a:stretch>
          </a:blipFill>
        </p:spPr>
        <p:txBody>
          <a:bodyPr wrap="square" lIns="0" tIns="0" rIns="0" bIns="0" rtlCol="0">
            <a:noAutofit/>
          </a:bodyPr>
          <a:lstStyle/>
          <a:p>
            <a:endParaRPr/>
          </a:p>
        </p:txBody>
      </p:sp>
      <p:sp>
        <p:nvSpPr>
          <p:cNvPr id="41" name="object 41"/>
          <p:cNvSpPr/>
          <p:nvPr/>
        </p:nvSpPr>
        <p:spPr>
          <a:xfrm>
            <a:off x="7855527" y="3935786"/>
            <a:ext cx="261927" cy="92280"/>
          </a:xfrm>
          <a:prstGeom prst="rect">
            <a:avLst/>
          </a:prstGeom>
          <a:blipFill>
            <a:blip r:embed="rId40" cstate="print"/>
            <a:stretch>
              <a:fillRect/>
            </a:stretch>
          </a:blipFill>
        </p:spPr>
        <p:txBody>
          <a:bodyPr wrap="square" lIns="0" tIns="0" rIns="0" bIns="0" rtlCol="0">
            <a:noAutofit/>
          </a:bodyPr>
          <a:lstStyle/>
          <a:p>
            <a:endParaRPr/>
          </a:p>
        </p:txBody>
      </p:sp>
      <p:sp>
        <p:nvSpPr>
          <p:cNvPr id="42" name="object 42"/>
          <p:cNvSpPr/>
          <p:nvPr/>
        </p:nvSpPr>
        <p:spPr>
          <a:xfrm>
            <a:off x="8015547" y="3893933"/>
            <a:ext cx="369224" cy="115981"/>
          </a:xfrm>
          <a:prstGeom prst="rect">
            <a:avLst/>
          </a:prstGeom>
          <a:blipFill>
            <a:blip r:embed="rId41" cstate="print"/>
            <a:stretch>
              <a:fillRect/>
            </a:stretch>
          </a:blipFill>
        </p:spPr>
        <p:txBody>
          <a:bodyPr wrap="square" lIns="0" tIns="0" rIns="0" bIns="0" rtlCol="0">
            <a:noAutofit/>
          </a:bodyPr>
          <a:lstStyle/>
          <a:p>
            <a:endParaRPr/>
          </a:p>
        </p:txBody>
      </p:sp>
      <p:sp>
        <p:nvSpPr>
          <p:cNvPr id="43" name="object 43"/>
          <p:cNvSpPr/>
          <p:nvPr/>
        </p:nvSpPr>
        <p:spPr>
          <a:xfrm>
            <a:off x="7903327" y="3816779"/>
            <a:ext cx="395499" cy="107913"/>
          </a:xfrm>
          <a:prstGeom prst="rect">
            <a:avLst/>
          </a:prstGeom>
          <a:blipFill>
            <a:blip r:embed="rId42" cstate="print"/>
            <a:stretch>
              <a:fillRect/>
            </a:stretch>
          </a:blipFill>
        </p:spPr>
        <p:txBody>
          <a:bodyPr wrap="square" lIns="0" tIns="0" rIns="0" bIns="0" rtlCol="0">
            <a:noAutofit/>
          </a:bodyPr>
          <a:lstStyle/>
          <a:p>
            <a:endParaRPr/>
          </a:p>
        </p:txBody>
      </p:sp>
      <p:sp>
        <p:nvSpPr>
          <p:cNvPr id="44" name="object 44"/>
          <p:cNvSpPr/>
          <p:nvPr/>
        </p:nvSpPr>
        <p:spPr>
          <a:xfrm>
            <a:off x="8460973" y="3875277"/>
            <a:ext cx="150321" cy="39332"/>
          </a:xfrm>
          <a:prstGeom prst="rect">
            <a:avLst/>
          </a:prstGeom>
          <a:blipFill>
            <a:blip r:embed="rId43" cstate="print"/>
            <a:stretch>
              <a:fillRect/>
            </a:stretch>
          </a:blipFill>
        </p:spPr>
        <p:txBody>
          <a:bodyPr wrap="square" lIns="0" tIns="0" rIns="0" bIns="0" rtlCol="0">
            <a:noAutofit/>
          </a:bodyPr>
          <a:lstStyle/>
          <a:p>
            <a:endParaRPr/>
          </a:p>
        </p:txBody>
      </p:sp>
      <p:sp>
        <p:nvSpPr>
          <p:cNvPr id="45" name="object 45"/>
          <p:cNvSpPr/>
          <p:nvPr/>
        </p:nvSpPr>
        <p:spPr>
          <a:xfrm>
            <a:off x="8291948" y="3753243"/>
            <a:ext cx="299817" cy="146741"/>
          </a:xfrm>
          <a:prstGeom prst="rect">
            <a:avLst/>
          </a:prstGeom>
          <a:blipFill>
            <a:blip r:embed="rId44" cstate="print"/>
            <a:stretch>
              <a:fillRect/>
            </a:stretch>
          </a:blipFill>
        </p:spPr>
        <p:txBody>
          <a:bodyPr wrap="square" lIns="0" tIns="0" rIns="0" bIns="0" rtlCol="0">
            <a:noAutofit/>
          </a:bodyPr>
          <a:lstStyle/>
          <a:p>
            <a:endParaRPr/>
          </a:p>
        </p:txBody>
      </p:sp>
      <p:sp>
        <p:nvSpPr>
          <p:cNvPr id="46" name="object 46"/>
          <p:cNvSpPr/>
          <p:nvPr/>
        </p:nvSpPr>
        <p:spPr>
          <a:xfrm>
            <a:off x="8530244" y="3853087"/>
            <a:ext cx="113606" cy="30761"/>
          </a:xfrm>
          <a:prstGeom prst="rect">
            <a:avLst/>
          </a:prstGeom>
          <a:blipFill>
            <a:blip r:embed="rId45" cstate="print"/>
            <a:stretch>
              <a:fillRect/>
            </a:stretch>
          </a:blipFill>
        </p:spPr>
        <p:txBody>
          <a:bodyPr wrap="square" lIns="0" tIns="0" rIns="0" bIns="0" rtlCol="0">
            <a:noAutofit/>
          </a:bodyPr>
          <a:lstStyle/>
          <a:p>
            <a:endParaRPr/>
          </a:p>
        </p:txBody>
      </p:sp>
      <p:sp>
        <p:nvSpPr>
          <p:cNvPr id="47" name="object 47"/>
          <p:cNvSpPr/>
          <p:nvPr/>
        </p:nvSpPr>
        <p:spPr>
          <a:xfrm>
            <a:off x="8041870" y="3810223"/>
            <a:ext cx="283325" cy="77657"/>
          </a:xfrm>
          <a:prstGeom prst="rect">
            <a:avLst/>
          </a:prstGeom>
          <a:blipFill>
            <a:blip r:embed="rId46" cstate="print"/>
            <a:stretch>
              <a:fillRect/>
            </a:stretch>
          </a:blipFill>
        </p:spPr>
        <p:txBody>
          <a:bodyPr wrap="square" lIns="0" tIns="0" rIns="0" bIns="0" rtlCol="0">
            <a:noAutofit/>
          </a:bodyPr>
          <a:lstStyle/>
          <a:p>
            <a:endParaRPr/>
          </a:p>
        </p:txBody>
      </p:sp>
      <p:sp>
        <p:nvSpPr>
          <p:cNvPr id="48" name="object 48"/>
          <p:cNvSpPr/>
          <p:nvPr/>
        </p:nvSpPr>
        <p:spPr>
          <a:xfrm>
            <a:off x="8084822" y="3792575"/>
            <a:ext cx="174366" cy="65554"/>
          </a:xfrm>
          <a:prstGeom prst="rect">
            <a:avLst/>
          </a:prstGeom>
          <a:blipFill>
            <a:blip r:embed="rId47" cstate="print"/>
            <a:stretch>
              <a:fillRect/>
            </a:stretch>
          </a:blipFill>
        </p:spPr>
        <p:txBody>
          <a:bodyPr wrap="square" lIns="0" tIns="0" rIns="0" bIns="0" rtlCol="0">
            <a:noAutofit/>
          </a:bodyPr>
          <a:lstStyle/>
          <a:p>
            <a:endParaRPr/>
          </a:p>
        </p:txBody>
      </p:sp>
      <p:sp>
        <p:nvSpPr>
          <p:cNvPr id="49" name="object 49"/>
          <p:cNvSpPr/>
          <p:nvPr/>
        </p:nvSpPr>
        <p:spPr>
          <a:xfrm>
            <a:off x="8098677" y="3620622"/>
            <a:ext cx="187035" cy="222884"/>
          </a:xfrm>
          <a:prstGeom prst="rect">
            <a:avLst/>
          </a:prstGeom>
          <a:blipFill>
            <a:blip r:embed="rId48" cstate="print"/>
            <a:stretch>
              <a:fillRect/>
            </a:stretch>
          </a:blipFill>
        </p:spPr>
        <p:txBody>
          <a:bodyPr wrap="square" lIns="0" tIns="0" rIns="0" bIns="0" rtlCol="0">
            <a:noAutofit/>
          </a:bodyPr>
          <a:lstStyle/>
          <a:p>
            <a:endParaRPr/>
          </a:p>
        </p:txBody>
      </p:sp>
      <p:sp>
        <p:nvSpPr>
          <p:cNvPr id="50" name="object 50"/>
          <p:cNvSpPr/>
          <p:nvPr/>
        </p:nvSpPr>
        <p:spPr>
          <a:xfrm>
            <a:off x="7744693" y="3784002"/>
            <a:ext cx="206195" cy="44375"/>
          </a:xfrm>
          <a:prstGeom prst="rect">
            <a:avLst/>
          </a:prstGeom>
          <a:blipFill>
            <a:blip r:embed="rId49" cstate="print"/>
            <a:stretch>
              <a:fillRect/>
            </a:stretch>
          </a:blipFill>
        </p:spPr>
        <p:txBody>
          <a:bodyPr wrap="square" lIns="0" tIns="0" rIns="0" bIns="0" rtlCol="0">
            <a:noAutofit/>
          </a:bodyPr>
          <a:lstStyle/>
          <a:p>
            <a:endParaRPr/>
          </a:p>
        </p:txBody>
      </p:sp>
      <p:sp>
        <p:nvSpPr>
          <p:cNvPr id="51" name="object 51"/>
          <p:cNvSpPr/>
          <p:nvPr/>
        </p:nvSpPr>
        <p:spPr>
          <a:xfrm>
            <a:off x="8483831" y="3756772"/>
            <a:ext cx="175952" cy="89759"/>
          </a:xfrm>
          <a:prstGeom prst="rect">
            <a:avLst/>
          </a:prstGeom>
          <a:blipFill>
            <a:blip r:embed="rId50" cstate="print"/>
            <a:stretch>
              <a:fillRect/>
            </a:stretch>
          </a:blipFill>
        </p:spPr>
        <p:txBody>
          <a:bodyPr wrap="square" lIns="0" tIns="0" rIns="0" bIns="0" rtlCol="0">
            <a:noAutofit/>
          </a:bodyPr>
          <a:lstStyle/>
          <a:p>
            <a:endParaRPr/>
          </a:p>
        </p:txBody>
      </p:sp>
      <p:sp>
        <p:nvSpPr>
          <p:cNvPr id="52" name="object 52"/>
          <p:cNvSpPr/>
          <p:nvPr/>
        </p:nvSpPr>
        <p:spPr>
          <a:xfrm>
            <a:off x="7721833" y="3683655"/>
            <a:ext cx="192435" cy="107912"/>
          </a:xfrm>
          <a:prstGeom prst="rect">
            <a:avLst/>
          </a:prstGeom>
          <a:blipFill>
            <a:blip r:embed="rId51" cstate="print"/>
            <a:stretch>
              <a:fillRect/>
            </a:stretch>
          </a:blipFill>
        </p:spPr>
        <p:txBody>
          <a:bodyPr wrap="square" lIns="0" tIns="0" rIns="0" bIns="0" rtlCol="0">
            <a:noAutofit/>
          </a:bodyPr>
          <a:lstStyle/>
          <a:p>
            <a:endParaRPr/>
          </a:p>
        </p:txBody>
      </p:sp>
      <p:sp>
        <p:nvSpPr>
          <p:cNvPr id="53" name="object 53"/>
          <p:cNvSpPr/>
          <p:nvPr/>
        </p:nvSpPr>
        <p:spPr>
          <a:xfrm>
            <a:off x="8223365" y="3641801"/>
            <a:ext cx="112222" cy="52948"/>
          </a:xfrm>
          <a:prstGeom prst="rect">
            <a:avLst/>
          </a:prstGeom>
          <a:blipFill>
            <a:blip r:embed="rId52" cstate="print"/>
            <a:stretch>
              <a:fillRect/>
            </a:stretch>
          </a:blipFill>
        </p:spPr>
        <p:txBody>
          <a:bodyPr wrap="square" lIns="0" tIns="0" rIns="0" bIns="0" rtlCol="0">
            <a:noAutofit/>
          </a:bodyPr>
          <a:lstStyle/>
          <a:p>
            <a:endParaRPr/>
          </a:p>
        </p:txBody>
      </p:sp>
      <p:sp>
        <p:nvSpPr>
          <p:cNvPr id="54" name="object 54"/>
          <p:cNvSpPr/>
          <p:nvPr/>
        </p:nvSpPr>
        <p:spPr>
          <a:xfrm>
            <a:off x="8131928" y="3587844"/>
            <a:ext cx="142105" cy="106399"/>
          </a:xfrm>
          <a:prstGeom prst="rect">
            <a:avLst/>
          </a:prstGeom>
          <a:blipFill>
            <a:blip r:embed="rId53" cstate="print"/>
            <a:stretch>
              <a:fillRect/>
            </a:stretch>
          </a:blipFill>
        </p:spPr>
        <p:txBody>
          <a:bodyPr wrap="square" lIns="0" tIns="0" rIns="0" bIns="0" rtlCol="0">
            <a:noAutofit/>
          </a:bodyPr>
          <a:lstStyle/>
          <a:p>
            <a:endParaRPr/>
          </a:p>
        </p:txBody>
      </p:sp>
      <p:sp>
        <p:nvSpPr>
          <p:cNvPr id="55" name="object 55"/>
          <p:cNvSpPr/>
          <p:nvPr/>
        </p:nvSpPr>
        <p:spPr>
          <a:xfrm>
            <a:off x="8208818" y="3562630"/>
            <a:ext cx="109451" cy="80178"/>
          </a:xfrm>
          <a:prstGeom prst="rect">
            <a:avLst/>
          </a:prstGeom>
          <a:blipFill>
            <a:blip r:embed="rId54" cstate="print"/>
            <a:stretch>
              <a:fillRect/>
            </a:stretch>
          </a:blipFill>
        </p:spPr>
        <p:txBody>
          <a:bodyPr wrap="square" lIns="0" tIns="0" rIns="0" bIns="0" rtlCol="0">
            <a:noAutofit/>
          </a:bodyPr>
          <a:lstStyle/>
          <a:p>
            <a:endParaRPr/>
          </a:p>
        </p:txBody>
      </p:sp>
      <p:sp>
        <p:nvSpPr>
          <p:cNvPr id="56" name="object 56"/>
          <p:cNvSpPr/>
          <p:nvPr/>
        </p:nvSpPr>
        <p:spPr>
          <a:xfrm>
            <a:off x="7712132" y="883977"/>
            <a:ext cx="40178" cy="53452"/>
          </a:xfrm>
          <a:prstGeom prst="rect">
            <a:avLst/>
          </a:prstGeom>
          <a:blipFill>
            <a:blip r:embed="rId55" cstate="print"/>
            <a:stretch>
              <a:fillRect/>
            </a:stretch>
          </a:blipFill>
        </p:spPr>
        <p:txBody>
          <a:bodyPr wrap="square" lIns="0" tIns="0" rIns="0" bIns="0" rtlCol="0">
            <a:noAutofit/>
          </a:bodyPr>
          <a:lstStyle/>
          <a:p>
            <a:endParaRPr/>
          </a:p>
        </p:txBody>
      </p:sp>
      <p:sp>
        <p:nvSpPr>
          <p:cNvPr id="57" name="object 57"/>
          <p:cNvSpPr/>
          <p:nvPr/>
        </p:nvSpPr>
        <p:spPr>
          <a:xfrm>
            <a:off x="7676110" y="849183"/>
            <a:ext cx="76587" cy="75135"/>
          </a:xfrm>
          <a:prstGeom prst="rect">
            <a:avLst/>
          </a:prstGeom>
          <a:blipFill>
            <a:blip r:embed="rId56" cstate="print"/>
            <a:stretch>
              <a:fillRect/>
            </a:stretch>
          </a:blipFill>
        </p:spPr>
        <p:txBody>
          <a:bodyPr wrap="square" lIns="0" tIns="0" rIns="0" bIns="0" rtlCol="0">
            <a:noAutofit/>
          </a:bodyPr>
          <a:lstStyle/>
          <a:p>
            <a:endParaRPr/>
          </a:p>
        </p:txBody>
      </p:sp>
      <p:sp>
        <p:nvSpPr>
          <p:cNvPr id="58" name="object 58"/>
          <p:cNvSpPr/>
          <p:nvPr/>
        </p:nvSpPr>
        <p:spPr>
          <a:xfrm>
            <a:off x="7435734" y="844645"/>
            <a:ext cx="15240" cy="47904"/>
          </a:xfrm>
          <a:prstGeom prst="rect">
            <a:avLst/>
          </a:prstGeom>
          <a:blipFill>
            <a:blip r:embed="rId57" cstate="print"/>
            <a:stretch>
              <a:fillRect/>
            </a:stretch>
          </a:blipFill>
        </p:spPr>
        <p:txBody>
          <a:bodyPr wrap="square" lIns="0" tIns="0" rIns="0" bIns="0" rtlCol="0">
            <a:noAutofit/>
          </a:bodyPr>
          <a:lstStyle/>
          <a:p>
            <a:endParaRPr/>
          </a:p>
        </p:txBody>
      </p:sp>
      <p:sp>
        <p:nvSpPr>
          <p:cNvPr id="59" name="object 59"/>
          <p:cNvSpPr/>
          <p:nvPr/>
        </p:nvSpPr>
        <p:spPr>
          <a:xfrm>
            <a:off x="7635933" y="739756"/>
            <a:ext cx="160712" cy="165903"/>
          </a:xfrm>
          <a:prstGeom prst="rect">
            <a:avLst/>
          </a:prstGeom>
          <a:blipFill>
            <a:blip r:embed="rId58" cstate="print"/>
            <a:stretch>
              <a:fillRect/>
            </a:stretch>
          </a:blipFill>
        </p:spPr>
        <p:txBody>
          <a:bodyPr wrap="square" lIns="0" tIns="0" rIns="0" bIns="0" rtlCol="0">
            <a:noAutofit/>
          </a:bodyPr>
          <a:lstStyle/>
          <a:p>
            <a:endParaRPr/>
          </a:p>
        </p:txBody>
      </p:sp>
      <p:sp>
        <p:nvSpPr>
          <p:cNvPr id="60" name="object 60"/>
          <p:cNvSpPr/>
          <p:nvPr/>
        </p:nvSpPr>
        <p:spPr>
          <a:xfrm>
            <a:off x="7358149" y="810353"/>
            <a:ext cx="128154" cy="79170"/>
          </a:xfrm>
          <a:prstGeom prst="rect">
            <a:avLst/>
          </a:prstGeom>
          <a:blipFill>
            <a:blip r:embed="rId59" cstate="print"/>
            <a:stretch>
              <a:fillRect/>
            </a:stretch>
          </a:blipFill>
        </p:spPr>
        <p:txBody>
          <a:bodyPr wrap="square" lIns="0" tIns="0" rIns="0" bIns="0" rtlCol="0">
            <a:noAutofit/>
          </a:bodyPr>
          <a:lstStyle/>
          <a:p>
            <a:endParaRPr/>
          </a:p>
        </p:txBody>
      </p:sp>
      <p:sp>
        <p:nvSpPr>
          <p:cNvPr id="61" name="object 61"/>
          <p:cNvSpPr/>
          <p:nvPr/>
        </p:nvSpPr>
        <p:spPr>
          <a:xfrm>
            <a:off x="7366464" y="737235"/>
            <a:ext cx="192975" cy="76648"/>
          </a:xfrm>
          <a:prstGeom prst="rect">
            <a:avLst/>
          </a:prstGeom>
          <a:blipFill>
            <a:blip r:embed="rId60" cstate="print"/>
            <a:stretch>
              <a:fillRect/>
            </a:stretch>
          </a:blipFill>
        </p:spPr>
        <p:txBody>
          <a:bodyPr wrap="square" lIns="0" tIns="0" rIns="0" bIns="0" rtlCol="0">
            <a:noAutofit/>
          </a:bodyPr>
          <a:lstStyle/>
          <a:p>
            <a:endParaRPr/>
          </a:p>
        </p:txBody>
      </p:sp>
      <p:sp>
        <p:nvSpPr>
          <p:cNvPr id="62" name="object 62"/>
          <p:cNvSpPr/>
          <p:nvPr/>
        </p:nvSpPr>
        <p:spPr>
          <a:xfrm>
            <a:off x="7705901" y="698406"/>
            <a:ext cx="245917" cy="74631"/>
          </a:xfrm>
          <a:prstGeom prst="rect">
            <a:avLst/>
          </a:prstGeom>
          <a:blipFill>
            <a:blip r:embed="rId61" cstate="print"/>
            <a:stretch>
              <a:fillRect/>
            </a:stretch>
          </a:blipFill>
        </p:spPr>
        <p:txBody>
          <a:bodyPr wrap="square" lIns="0" tIns="0" rIns="0" bIns="0" rtlCol="0">
            <a:noAutofit/>
          </a:bodyPr>
          <a:lstStyle/>
          <a:p>
            <a:endParaRPr/>
          </a:p>
        </p:txBody>
      </p:sp>
      <p:sp>
        <p:nvSpPr>
          <p:cNvPr id="63" name="object 63"/>
          <p:cNvSpPr/>
          <p:nvPr/>
        </p:nvSpPr>
        <p:spPr>
          <a:xfrm>
            <a:off x="7493231" y="668151"/>
            <a:ext cx="190540" cy="93288"/>
          </a:xfrm>
          <a:prstGeom prst="rect">
            <a:avLst/>
          </a:prstGeom>
          <a:blipFill>
            <a:blip r:embed="rId62" cstate="print"/>
            <a:stretch>
              <a:fillRect/>
            </a:stretch>
          </a:blipFill>
        </p:spPr>
        <p:txBody>
          <a:bodyPr wrap="square" lIns="0" tIns="0" rIns="0" bIns="0" rtlCol="0">
            <a:noAutofit/>
          </a:bodyPr>
          <a:lstStyle/>
          <a:p>
            <a:endParaRPr/>
          </a:p>
        </p:txBody>
      </p:sp>
      <p:sp>
        <p:nvSpPr>
          <p:cNvPr id="64" name="object 64"/>
          <p:cNvSpPr/>
          <p:nvPr/>
        </p:nvSpPr>
        <p:spPr>
          <a:xfrm>
            <a:off x="7306890" y="646468"/>
            <a:ext cx="212855" cy="48409"/>
          </a:xfrm>
          <a:prstGeom prst="rect">
            <a:avLst/>
          </a:prstGeom>
          <a:blipFill>
            <a:blip r:embed="rId63" cstate="print"/>
            <a:stretch>
              <a:fillRect/>
            </a:stretch>
          </a:blipFill>
        </p:spPr>
        <p:txBody>
          <a:bodyPr wrap="square" lIns="0" tIns="0" rIns="0" bIns="0" rtlCol="0">
            <a:noAutofit/>
          </a:bodyPr>
          <a:lstStyle/>
          <a:p>
            <a:endParaRPr/>
          </a:p>
        </p:txBody>
      </p:sp>
      <p:sp>
        <p:nvSpPr>
          <p:cNvPr id="65" name="object 65"/>
          <p:cNvSpPr/>
          <p:nvPr/>
        </p:nvSpPr>
        <p:spPr>
          <a:xfrm>
            <a:off x="7619310" y="631527"/>
            <a:ext cx="372686" cy="133442"/>
          </a:xfrm>
          <a:prstGeom prst="rect">
            <a:avLst/>
          </a:prstGeom>
          <a:blipFill>
            <a:blip r:embed="rId64" cstate="print"/>
            <a:stretch>
              <a:fillRect/>
            </a:stretch>
          </a:blipFill>
        </p:spPr>
        <p:txBody>
          <a:bodyPr wrap="square" lIns="0" tIns="0" rIns="0" bIns="0" rtlCol="0">
            <a:noAutofit/>
          </a:bodyPr>
          <a:lstStyle/>
          <a:p>
            <a:endParaRPr/>
          </a:p>
        </p:txBody>
      </p:sp>
      <p:sp>
        <p:nvSpPr>
          <p:cNvPr id="66" name="object 66"/>
          <p:cNvSpPr/>
          <p:nvPr/>
        </p:nvSpPr>
        <p:spPr>
          <a:xfrm>
            <a:off x="7250779" y="623272"/>
            <a:ext cx="316057" cy="54964"/>
          </a:xfrm>
          <a:prstGeom prst="rect">
            <a:avLst/>
          </a:prstGeom>
          <a:blipFill>
            <a:blip r:embed="rId65" cstate="print"/>
            <a:stretch>
              <a:fillRect/>
            </a:stretch>
          </a:blipFill>
        </p:spPr>
        <p:txBody>
          <a:bodyPr wrap="square" lIns="0" tIns="0" rIns="0" bIns="0" rtlCol="0">
            <a:noAutofit/>
          </a:bodyPr>
          <a:lstStyle/>
          <a:p>
            <a:endParaRPr/>
          </a:p>
        </p:txBody>
      </p:sp>
      <p:sp>
        <p:nvSpPr>
          <p:cNvPr id="67" name="object 67"/>
          <p:cNvSpPr/>
          <p:nvPr/>
        </p:nvSpPr>
        <p:spPr>
          <a:xfrm>
            <a:off x="7538952" y="590494"/>
            <a:ext cx="163773" cy="66059"/>
          </a:xfrm>
          <a:prstGeom prst="rect">
            <a:avLst/>
          </a:prstGeom>
          <a:blipFill>
            <a:blip r:embed="rId66" cstate="print"/>
            <a:stretch>
              <a:fillRect/>
            </a:stretch>
          </a:blipFill>
        </p:spPr>
        <p:txBody>
          <a:bodyPr wrap="square" lIns="0" tIns="0" rIns="0" bIns="0" rtlCol="0">
            <a:noAutofit/>
          </a:bodyPr>
          <a:lstStyle/>
          <a:p>
            <a:endParaRPr/>
          </a:p>
        </p:txBody>
      </p:sp>
      <p:sp>
        <p:nvSpPr>
          <p:cNvPr id="68" name="object 68"/>
          <p:cNvSpPr/>
          <p:nvPr/>
        </p:nvSpPr>
        <p:spPr>
          <a:xfrm>
            <a:off x="7295110" y="582426"/>
            <a:ext cx="99138" cy="55973"/>
          </a:xfrm>
          <a:prstGeom prst="rect">
            <a:avLst/>
          </a:prstGeom>
          <a:blipFill>
            <a:blip r:embed="rId67" cstate="print"/>
            <a:stretch>
              <a:fillRect/>
            </a:stretch>
          </a:blipFill>
        </p:spPr>
        <p:txBody>
          <a:bodyPr wrap="square" lIns="0" tIns="0" rIns="0" bIns="0" rtlCol="0">
            <a:noAutofit/>
          </a:bodyPr>
          <a:lstStyle/>
          <a:p>
            <a:endParaRPr/>
          </a:p>
        </p:txBody>
      </p:sp>
      <p:sp>
        <p:nvSpPr>
          <p:cNvPr id="69" name="object 69"/>
          <p:cNvSpPr/>
          <p:nvPr/>
        </p:nvSpPr>
        <p:spPr>
          <a:xfrm>
            <a:off x="7604069" y="612176"/>
            <a:ext cx="26670" cy="1009"/>
          </a:xfrm>
          <a:prstGeom prst="rect">
            <a:avLst/>
          </a:prstGeom>
          <a:blipFill>
            <a:blip r:embed="rId68" cstate="print"/>
            <a:stretch>
              <a:fillRect/>
            </a:stretch>
          </a:blipFill>
        </p:spPr>
        <p:txBody>
          <a:bodyPr wrap="square" lIns="0" tIns="0" rIns="0" bIns="0" rtlCol="0">
            <a:noAutofit/>
          </a:bodyPr>
          <a:lstStyle/>
          <a:p>
            <a:endParaRPr/>
          </a:p>
        </p:txBody>
      </p:sp>
      <p:sp>
        <p:nvSpPr>
          <p:cNvPr id="70" name="object 70"/>
          <p:cNvSpPr/>
          <p:nvPr/>
        </p:nvSpPr>
        <p:spPr>
          <a:xfrm>
            <a:off x="7445434" y="485102"/>
            <a:ext cx="155171" cy="108417"/>
          </a:xfrm>
          <a:prstGeom prst="rect">
            <a:avLst/>
          </a:prstGeom>
          <a:blipFill>
            <a:blip r:embed="rId69" cstate="print"/>
            <a:stretch>
              <a:fillRect/>
            </a:stretch>
          </a:blipFill>
        </p:spPr>
        <p:txBody>
          <a:bodyPr wrap="square" lIns="0" tIns="0" rIns="0" bIns="0" rtlCol="0">
            <a:noAutofit/>
          </a:bodyPr>
          <a:lstStyle/>
          <a:p>
            <a:endParaRPr/>
          </a:p>
        </p:txBody>
      </p:sp>
      <p:sp>
        <p:nvSpPr>
          <p:cNvPr id="71" name="object 71"/>
          <p:cNvSpPr/>
          <p:nvPr/>
        </p:nvSpPr>
        <p:spPr>
          <a:xfrm>
            <a:off x="7670572" y="473504"/>
            <a:ext cx="205046" cy="149767"/>
          </a:xfrm>
          <a:prstGeom prst="rect">
            <a:avLst/>
          </a:prstGeom>
          <a:blipFill>
            <a:blip r:embed="rId70" cstate="print"/>
            <a:stretch>
              <a:fillRect/>
            </a:stretch>
          </a:blipFill>
        </p:spPr>
        <p:txBody>
          <a:bodyPr wrap="square" lIns="0" tIns="0" rIns="0" bIns="0" rtlCol="0">
            <a:noAutofit/>
          </a:bodyPr>
          <a:lstStyle/>
          <a:p>
            <a:endParaRPr/>
          </a:p>
        </p:txBody>
      </p:sp>
      <p:sp>
        <p:nvSpPr>
          <p:cNvPr id="72" name="object 72"/>
          <p:cNvSpPr/>
          <p:nvPr/>
        </p:nvSpPr>
        <p:spPr>
          <a:xfrm>
            <a:off x="7773093" y="462917"/>
            <a:ext cx="110836" cy="75135"/>
          </a:xfrm>
          <a:prstGeom prst="rect">
            <a:avLst/>
          </a:prstGeom>
          <a:blipFill>
            <a:blip r:embed="rId71" cstate="print"/>
            <a:stretch>
              <a:fillRect/>
            </a:stretch>
          </a:blipFill>
        </p:spPr>
        <p:txBody>
          <a:bodyPr wrap="square" lIns="0" tIns="0" rIns="0" bIns="0" rtlCol="0">
            <a:noAutofit/>
          </a:bodyPr>
          <a:lstStyle/>
          <a:p>
            <a:endParaRPr/>
          </a:p>
        </p:txBody>
      </p:sp>
      <p:sp>
        <p:nvSpPr>
          <p:cNvPr id="73" name="object 73"/>
          <p:cNvSpPr/>
          <p:nvPr/>
        </p:nvSpPr>
        <p:spPr>
          <a:xfrm>
            <a:off x="7805651" y="466950"/>
            <a:ext cx="63730" cy="43871"/>
          </a:xfrm>
          <a:prstGeom prst="rect">
            <a:avLst/>
          </a:prstGeom>
          <a:blipFill>
            <a:blip r:embed="rId72" cstate="print"/>
            <a:stretch>
              <a:fillRect/>
            </a:stretch>
          </a:blipFill>
        </p:spPr>
        <p:txBody>
          <a:bodyPr wrap="square" lIns="0" tIns="0" rIns="0" bIns="0" rtlCol="0">
            <a:noAutofit/>
          </a:bodyPr>
          <a:lstStyle/>
          <a:p>
            <a:endParaRPr/>
          </a:p>
        </p:txBody>
      </p:sp>
      <p:sp>
        <p:nvSpPr>
          <p:cNvPr id="74" name="object 74"/>
          <p:cNvSpPr/>
          <p:nvPr/>
        </p:nvSpPr>
        <p:spPr>
          <a:xfrm>
            <a:off x="7450281" y="419548"/>
            <a:ext cx="142702" cy="92784"/>
          </a:xfrm>
          <a:prstGeom prst="rect">
            <a:avLst/>
          </a:prstGeom>
          <a:blipFill>
            <a:blip r:embed="rId73" cstate="print"/>
            <a:stretch>
              <a:fillRect/>
            </a:stretch>
          </a:blipFill>
        </p:spPr>
        <p:txBody>
          <a:bodyPr wrap="square" lIns="0" tIns="0" rIns="0" bIns="0" rtlCol="0">
            <a:noAutofit/>
          </a:bodyPr>
          <a:lstStyle/>
          <a:p>
            <a:endParaRPr/>
          </a:p>
        </p:txBody>
      </p:sp>
      <p:sp>
        <p:nvSpPr>
          <p:cNvPr id="75" name="object 75"/>
          <p:cNvSpPr/>
          <p:nvPr/>
        </p:nvSpPr>
        <p:spPr>
          <a:xfrm>
            <a:off x="7854144" y="3255881"/>
            <a:ext cx="119765" cy="65207"/>
          </a:xfrm>
          <a:prstGeom prst="rect">
            <a:avLst/>
          </a:prstGeom>
          <a:blipFill>
            <a:blip r:embed="rId74" cstate="print"/>
            <a:stretch>
              <a:fillRect/>
            </a:stretch>
          </a:blipFill>
        </p:spPr>
        <p:txBody>
          <a:bodyPr wrap="square" lIns="0" tIns="0" rIns="0" bIns="0" rtlCol="0">
            <a:noAutofit/>
          </a:bodyPr>
          <a:lstStyle/>
          <a:p>
            <a:endParaRPr/>
          </a:p>
        </p:txBody>
      </p:sp>
      <p:sp>
        <p:nvSpPr>
          <p:cNvPr id="76" name="object 76"/>
          <p:cNvSpPr/>
          <p:nvPr/>
        </p:nvSpPr>
        <p:spPr>
          <a:xfrm>
            <a:off x="7836130" y="3237043"/>
            <a:ext cx="58407" cy="48746"/>
          </a:xfrm>
          <a:prstGeom prst="rect">
            <a:avLst/>
          </a:prstGeom>
          <a:blipFill>
            <a:blip r:embed="rId75" cstate="print"/>
            <a:stretch>
              <a:fillRect/>
            </a:stretch>
          </a:blipFill>
        </p:spPr>
        <p:txBody>
          <a:bodyPr wrap="square" lIns="0" tIns="0" rIns="0" bIns="0" rtlCol="0">
            <a:noAutofit/>
          </a:bodyPr>
          <a:lstStyle/>
          <a:p>
            <a:endParaRPr/>
          </a:p>
        </p:txBody>
      </p:sp>
      <p:sp>
        <p:nvSpPr>
          <p:cNvPr id="77" name="object 77"/>
          <p:cNvSpPr/>
          <p:nvPr/>
        </p:nvSpPr>
        <p:spPr>
          <a:xfrm>
            <a:off x="7965375" y="3279907"/>
            <a:ext cx="10687" cy="4202"/>
          </a:xfrm>
          <a:prstGeom prst="rect">
            <a:avLst/>
          </a:prstGeom>
          <a:blipFill>
            <a:blip r:embed="rId76" cstate="print"/>
            <a:stretch>
              <a:fillRect/>
            </a:stretch>
          </a:blipFill>
        </p:spPr>
        <p:txBody>
          <a:bodyPr wrap="square" lIns="0" tIns="0" rIns="0" bIns="0" rtlCol="0">
            <a:noAutofit/>
          </a:bodyPr>
          <a:lstStyle/>
          <a:p>
            <a:endParaRPr/>
          </a:p>
        </p:txBody>
      </p:sp>
      <p:sp>
        <p:nvSpPr>
          <p:cNvPr id="78" name="object 78"/>
          <p:cNvSpPr/>
          <p:nvPr/>
        </p:nvSpPr>
        <p:spPr>
          <a:xfrm>
            <a:off x="7834054" y="3223971"/>
            <a:ext cx="151015" cy="58528"/>
          </a:xfrm>
          <a:prstGeom prst="rect">
            <a:avLst/>
          </a:prstGeom>
          <a:blipFill>
            <a:blip r:embed="rId77" cstate="print"/>
            <a:stretch>
              <a:fillRect/>
            </a:stretch>
          </a:blipFill>
        </p:spPr>
        <p:txBody>
          <a:bodyPr wrap="square" lIns="0" tIns="0" rIns="0" bIns="0" rtlCol="0">
            <a:noAutofit/>
          </a:bodyPr>
          <a:lstStyle/>
          <a:p>
            <a:endParaRPr/>
          </a:p>
        </p:txBody>
      </p:sp>
      <p:sp>
        <p:nvSpPr>
          <p:cNvPr id="79" name="object 79"/>
          <p:cNvSpPr/>
          <p:nvPr/>
        </p:nvSpPr>
        <p:spPr>
          <a:xfrm>
            <a:off x="7599221" y="3127367"/>
            <a:ext cx="385848" cy="130691"/>
          </a:xfrm>
          <a:prstGeom prst="rect">
            <a:avLst/>
          </a:prstGeom>
          <a:blipFill>
            <a:blip r:embed="rId78" cstate="print"/>
            <a:stretch>
              <a:fillRect/>
            </a:stretch>
          </a:blipFill>
        </p:spPr>
        <p:txBody>
          <a:bodyPr wrap="square" lIns="0" tIns="0" rIns="0" bIns="0" rtlCol="0">
            <a:noAutofit/>
          </a:bodyPr>
          <a:lstStyle/>
          <a:p>
            <a:endParaRPr/>
          </a:p>
        </p:txBody>
      </p:sp>
      <p:sp>
        <p:nvSpPr>
          <p:cNvPr id="80" name="object 80"/>
          <p:cNvSpPr/>
          <p:nvPr/>
        </p:nvSpPr>
        <p:spPr>
          <a:xfrm>
            <a:off x="7597833" y="3119381"/>
            <a:ext cx="318204" cy="125226"/>
          </a:xfrm>
          <a:prstGeom prst="rect">
            <a:avLst/>
          </a:prstGeom>
          <a:blipFill>
            <a:blip r:embed="rId79" cstate="print"/>
            <a:stretch>
              <a:fillRect/>
            </a:stretch>
          </a:blipFill>
        </p:spPr>
        <p:txBody>
          <a:bodyPr wrap="square" lIns="0" tIns="0" rIns="0" bIns="0" rtlCol="0">
            <a:noAutofit/>
          </a:bodyPr>
          <a:lstStyle/>
          <a:p>
            <a:endParaRPr/>
          </a:p>
        </p:txBody>
      </p:sp>
      <p:sp>
        <p:nvSpPr>
          <p:cNvPr id="81" name="object 81"/>
          <p:cNvSpPr/>
          <p:nvPr/>
        </p:nvSpPr>
        <p:spPr>
          <a:xfrm>
            <a:off x="7613768" y="3100630"/>
            <a:ext cx="566650" cy="96072"/>
          </a:xfrm>
          <a:prstGeom prst="rect">
            <a:avLst/>
          </a:prstGeom>
          <a:blipFill>
            <a:blip r:embed="rId80" cstate="print"/>
            <a:stretch>
              <a:fillRect/>
            </a:stretch>
          </a:blipFill>
        </p:spPr>
        <p:txBody>
          <a:bodyPr wrap="square" lIns="0" tIns="0" rIns="0" bIns="0" rtlCol="0">
            <a:noAutofit/>
          </a:bodyPr>
          <a:lstStyle/>
          <a:p>
            <a:endParaRPr/>
          </a:p>
        </p:txBody>
      </p:sp>
      <p:sp>
        <p:nvSpPr>
          <p:cNvPr id="82" name="object 82"/>
          <p:cNvSpPr/>
          <p:nvPr/>
        </p:nvSpPr>
        <p:spPr>
          <a:xfrm>
            <a:off x="7579132" y="3034116"/>
            <a:ext cx="586739" cy="89468"/>
          </a:xfrm>
          <a:prstGeom prst="rect">
            <a:avLst/>
          </a:prstGeom>
          <a:blipFill>
            <a:blip r:embed="rId81" cstate="print"/>
            <a:stretch>
              <a:fillRect/>
            </a:stretch>
          </a:blipFill>
        </p:spPr>
        <p:txBody>
          <a:bodyPr wrap="square" lIns="0" tIns="0" rIns="0" bIns="0" rtlCol="0">
            <a:noAutofit/>
          </a:bodyPr>
          <a:lstStyle/>
          <a:p>
            <a:endParaRPr/>
          </a:p>
        </p:txBody>
      </p:sp>
      <p:sp>
        <p:nvSpPr>
          <p:cNvPr id="83" name="object 83"/>
          <p:cNvSpPr/>
          <p:nvPr/>
        </p:nvSpPr>
        <p:spPr>
          <a:xfrm>
            <a:off x="7585364" y="3037018"/>
            <a:ext cx="110066" cy="28575"/>
          </a:xfrm>
          <a:prstGeom prst="rect">
            <a:avLst/>
          </a:prstGeom>
          <a:blipFill>
            <a:blip r:embed="rId82" cstate="print"/>
            <a:stretch>
              <a:fillRect/>
            </a:stretch>
          </a:blipFill>
        </p:spPr>
        <p:txBody>
          <a:bodyPr wrap="square" lIns="0" tIns="0" rIns="0" bIns="0" rtlCol="0">
            <a:noAutofit/>
          </a:bodyPr>
          <a:lstStyle/>
          <a:p>
            <a:endParaRPr/>
          </a:p>
        </p:txBody>
      </p:sp>
      <p:sp>
        <p:nvSpPr>
          <p:cNvPr id="84" name="object 84"/>
          <p:cNvSpPr/>
          <p:nvPr/>
        </p:nvSpPr>
        <p:spPr>
          <a:xfrm>
            <a:off x="7556961" y="2968104"/>
            <a:ext cx="546112" cy="100343"/>
          </a:xfrm>
          <a:prstGeom prst="rect">
            <a:avLst/>
          </a:prstGeom>
          <a:blipFill>
            <a:blip r:embed="rId83" cstate="print"/>
            <a:stretch>
              <a:fillRect/>
            </a:stretch>
          </a:blipFill>
        </p:spPr>
        <p:txBody>
          <a:bodyPr wrap="square" lIns="0" tIns="0" rIns="0" bIns="0" rtlCol="0">
            <a:noAutofit/>
          </a:bodyPr>
          <a:lstStyle/>
          <a:p>
            <a:endParaRPr/>
          </a:p>
        </p:txBody>
      </p:sp>
      <p:sp>
        <p:nvSpPr>
          <p:cNvPr id="85" name="object 85"/>
          <p:cNvSpPr/>
          <p:nvPr/>
        </p:nvSpPr>
        <p:spPr>
          <a:xfrm>
            <a:off x="7541721" y="2990795"/>
            <a:ext cx="90054" cy="40837"/>
          </a:xfrm>
          <a:prstGeom prst="rect">
            <a:avLst/>
          </a:prstGeom>
          <a:blipFill>
            <a:blip r:embed="rId84" cstate="print"/>
            <a:stretch>
              <a:fillRect/>
            </a:stretch>
          </a:blipFill>
        </p:spPr>
        <p:txBody>
          <a:bodyPr wrap="square" lIns="0" tIns="0" rIns="0" bIns="0" rtlCol="0">
            <a:noAutofit/>
          </a:bodyPr>
          <a:lstStyle/>
          <a:p>
            <a:endParaRPr/>
          </a:p>
        </p:txBody>
      </p:sp>
      <p:sp>
        <p:nvSpPr>
          <p:cNvPr id="86" name="object 86"/>
          <p:cNvSpPr/>
          <p:nvPr/>
        </p:nvSpPr>
        <p:spPr>
          <a:xfrm>
            <a:off x="7547956" y="2883491"/>
            <a:ext cx="577042" cy="149326"/>
          </a:xfrm>
          <a:prstGeom prst="rect">
            <a:avLst/>
          </a:prstGeom>
          <a:blipFill>
            <a:blip r:embed="rId85" cstate="print"/>
            <a:stretch>
              <a:fillRect/>
            </a:stretch>
          </a:blipFill>
        </p:spPr>
        <p:txBody>
          <a:bodyPr wrap="square" lIns="0" tIns="0" rIns="0" bIns="0" rtlCol="0">
            <a:noAutofit/>
          </a:bodyPr>
          <a:lstStyle/>
          <a:p>
            <a:endParaRPr/>
          </a:p>
        </p:txBody>
      </p:sp>
      <p:sp>
        <p:nvSpPr>
          <p:cNvPr id="87" name="object 87"/>
          <p:cNvSpPr/>
          <p:nvPr/>
        </p:nvSpPr>
        <p:spPr>
          <a:xfrm>
            <a:off x="8102834" y="2921038"/>
            <a:ext cx="19395" cy="9244"/>
          </a:xfrm>
          <a:prstGeom prst="rect">
            <a:avLst/>
          </a:prstGeom>
          <a:blipFill>
            <a:blip r:embed="rId86" cstate="print"/>
            <a:stretch>
              <a:fillRect/>
            </a:stretch>
          </a:blipFill>
        </p:spPr>
        <p:txBody>
          <a:bodyPr wrap="square" lIns="0" tIns="0" rIns="0" bIns="0" rtlCol="0">
            <a:noAutofit/>
          </a:bodyPr>
          <a:lstStyle/>
          <a:p>
            <a:endParaRPr/>
          </a:p>
        </p:txBody>
      </p:sp>
      <p:sp>
        <p:nvSpPr>
          <p:cNvPr id="88" name="object 88"/>
          <p:cNvSpPr/>
          <p:nvPr/>
        </p:nvSpPr>
        <p:spPr>
          <a:xfrm>
            <a:off x="8011391" y="2910112"/>
            <a:ext cx="51262" cy="9244"/>
          </a:xfrm>
          <a:prstGeom prst="rect">
            <a:avLst/>
          </a:prstGeom>
          <a:blipFill>
            <a:blip r:embed="rId87" cstate="print"/>
            <a:stretch>
              <a:fillRect/>
            </a:stretch>
          </a:blipFill>
        </p:spPr>
        <p:txBody>
          <a:bodyPr wrap="square" lIns="0" tIns="0" rIns="0" bIns="0" rtlCol="0">
            <a:noAutofit/>
          </a:bodyPr>
          <a:lstStyle/>
          <a:p>
            <a:endParaRPr/>
          </a:p>
        </p:txBody>
      </p:sp>
      <p:sp>
        <p:nvSpPr>
          <p:cNvPr id="89" name="object 89"/>
          <p:cNvSpPr/>
          <p:nvPr/>
        </p:nvSpPr>
        <p:spPr>
          <a:xfrm>
            <a:off x="7735685" y="2836994"/>
            <a:ext cx="152400" cy="105028"/>
          </a:xfrm>
          <a:prstGeom prst="rect">
            <a:avLst/>
          </a:prstGeom>
          <a:blipFill>
            <a:blip r:embed="rId88" cstate="print"/>
            <a:stretch>
              <a:fillRect/>
            </a:stretch>
          </a:blipFill>
        </p:spPr>
        <p:txBody>
          <a:bodyPr wrap="square" lIns="0" tIns="0" rIns="0" bIns="0" rtlCol="0">
            <a:noAutofit/>
          </a:bodyPr>
          <a:lstStyle/>
          <a:p>
            <a:endParaRPr/>
          </a:p>
        </p:txBody>
      </p:sp>
      <p:sp>
        <p:nvSpPr>
          <p:cNvPr id="90" name="object 90"/>
          <p:cNvSpPr/>
          <p:nvPr/>
        </p:nvSpPr>
        <p:spPr>
          <a:xfrm>
            <a:off x="7946277" y="1963102"/>
            <a:ext cx="112914" cy="96315"/>
          </a:xfrm>
          <a:prstGeom prst="rect">
            <a:avLst/>
          </a:prstGeom>
          <a:blipFill>
            <a:blip r:embed="rId89" cstate="print"/>
            <a:stretch>
              <a:fillRect/>
            </a:stretch>
          </a:blipFill>
        </p:spPr>
        <p:txBody>
          <a:bodyPr wrap="square" lIns="0" tIns="0" rIns="0" bIns="0" rtlCol="0">
            <a:noAutofit/>
          </a:bodyPr>
          <a:lstStyle/>
          <a:p>
            <a:endParaRPr/>
          </a:p>
        </p:txBody>
      </p:sp>
      <p:sp>
        <p:nvSpPr>
          <p:cNvPr id="91" name="object 91"/>
          <p:cNvSpPr/>
          <p:nvPr/>
        </p:nvSpPr>
        <p:spPr>
          <a:xfrm>
            <a:off x="7904712" y="1960581"/>
            <a:ext cx="114201" cy="59503"/>
          </a:xfrm>
          <a:prstGeom prst="rect">
            <a:avLst/>
          </a:prstGeom>
          <a:blipFill>
            <a:blip r:embed="rId90" cstate="print"/>
            <a:stretch>
              <a:fillRect/>
            </a:stretch>
          </a:blipFill>
        </p:spPr>
        <p:txBody>
          <a:bodyPr wrap="square" lIns="0" tIns="0" rIns="0" bIns="0" rtlCol="0">
            <a:noAutofit/>
          </a:bodyPr>
          <a:lstStyle/>
          <a:p>
            <a:endParaRPr/>
          </a:p>
        </p:txBody>
      </p:sp>
      <p:sp>
        <p:nvSpPr>
          <p:cNvPr id="92" name="object 92"/>
          <p:cNvSpPr/>
          <p:nvPr/>
        </p:nvSpPr>
        <p:spPr>
          <a:xfrm>
            <a:off x="7895013" y="1816867"/>
            <a:ext cx="281120" cy="174979"/>
          </a:xfrm>
          <a:prstGeom prst="rect">
            <a:avLst/>
          </a:prstGeom>
          <a:blipFill>
            <a:blip r:embed="rId91" cstate="print"/>
            <a:stretch>
              <a:fillRect/>
            </a:stretch>
          </a:blipFill>
        </p:spPr>
        <p:txBody>
          <a:bodyPr wrap="square" lIns="0" tIns="0" rIns="0" bIns="0" rtlCol="0">
            <a:noAutofit/>
          </a:bodyPr>
          <a:lstStyle/>
          <a:p>
            <a:endParaRPr/>
          </a:p>
        </p:txBody>
      </p:sp>
      <p:sp>
        <p:nvSpPr>
          <p:cNvPr id="93" name="object 93"/>
          <p:cNvSpPr/>
          <p:nvPr/>
        </p:nvSpPr>
        <p:spPr>
          <a:xfrm>
            <a:off x="8236527" y="1921755"/>
            <a:ext cx="119149" cy="74126"/>
          </a:xfrm>
          <a:prstGeom prst="rect">
            <a:avLst/>
          </a:prstGeom>
          <a:blipFill>
            <a:blip r:embed="rId92" cstate="print"/>
            <a:stretch>
              <a:fillRect/>
            </a:stretch>
          </a:blipFill>
        </p:spPr>
        <p:txBody>
          <a:bodyPr wrap="square" lIns="0" tIns="0" rIns="0" bIns="0" rtlCol="0">
            <a:noAutofit/>
          </a:bodyPr>
          <a:lstStyle/>
          <a:p>
            <a:endParaRPr/>
          </a:p>
        </p:txBody>
      </p:sp>
      <p:sp>
        <p:nvSpPr>
          <p:cNvPr id="94" name="object 94"/>
          <p:cNvSpPr/>
          <p:nvPr/>
        </p:nvSpPr>
        <p:spPr>
          <a:xfrm>
            <a:off x="8102138" y="1844601"/>
            <a:ext cx="243147" cy="142203"/>
          </a:xfrm>
          <a:prstGeom prst="rect">
            <a:avLst/>
          </a:prstGeom>
          <a:blipFill>
            <a:blip r:embed="rId93" cstate="print"/>
            <a:stretch>
              <a:fillRect/>
            </a:stretch>
          </a:blipFill>
        </p:spPr>
        <p:txBody>
          <a:bodyPr wrap="square" lIns="0" tIns="0" rIns="0" bIns="0" rtlCol="0">
            <a:noAutofit/>
          </a:bodyPr>
          <a:lstStyle/>
          <a:p>
            <a:endParaRPr/>
          </a:p>
        </p:txBody>
      </p:sp>
      <p:sp>
        <p:nvSpPr>
          <p:cNvPr id="95" name="object 95"/>
          <p:cNvSpPr/>
          <p:nvPr/>
        </p:nvSpPr>
        <p:spPr>
          <a:xfrm>
            <a:off x="7727374" y="1833002"/>
            <a:ext cx="103247" cy="63537"/>
          </a:xfrm>
          <a:prstGeom prst="rect">
            <a:avLst/>
          </a:prstGeom>
          <a:blipFill>
            <a:blip r:embed="rId94" cstate="print"/>
            <a:stretch>
              <a:fillRect/>
            </a:stretch>
          </a:blipFill>
        </p:spPr>
        <p:txBody>
          <a:bodyPr wrap="square" lIns="0" tIns="0" rIns="0" bIns="0" rtlCol="0">
            <a:noAutofit/>
          </a:bodyPr>
          <a:lstStyle/>
          <a:p>
            <a:endParaRPr/>
          </a:p>
        </p:txBody>
      </p:sp>
      <p:sp>
        <p:nvSpPr>
          <p:cNvPr id="96" name="object 96"/>
          <p:cNvSpPr/>
          <p:nvPr/>
        </p:nvSpPr>
        <p:spPr>
          <a:xfrm>
            <a:off x="7676113" y="1797705"/>
            <a:ext cx="181955" cy="58998"/>
          </a:xfrm>
          <a:prstGeom prst="rect">
            <a:avLst/>
          </a:prstGeom>
          <a:blipFill>
            <a:blip r:embed="rId95" cstate="print"/>
            <a:stretch>
              <a:fillRect/>
            </a:stretch>
          </a:blipFill>
        </p:spPr>
        <p:txBody>
          <a:bodyPr wrap="square" lIns="0" tIns="0" rIns="0" bIns="0" rtlCol="0">
            <a:noAutofit/>
          </a:bodyPr>
          <a:lstStyle/>
          <a:p>
            <a:endParaRPr/>
          </a:p>
        </p:txBody>
      </p:sp>
      <p:sp>
        <p:nvSpPr>
          <p:cNvPr id="97" name="object 97"/>
          <p:cNvSpPr/>
          <p:nvPr/>
        </p:nvSpPr>
        <p:spPr>
          <a:xfrm>
            <a:off x="7728757" y="1777029"/>
            <a:ext cx="299951" cy="47906"/>
          </a:xfrm>
          <a:prstGeom prst="rect">
            <a:avLst/>
          </a:prstGeom>
          <a:blipFill>
            <a:blip r:embed="rId96" cstate="print"/>
            <a:stretch>
              <a:fillRect/>
            </a:stretch>
          </a:blipFill>
        </p:spPr>
        <p:txBody>
          <a:bodyPr wrap="square" lIns="0" tIns="0" rIns="0" bIns="0" rtlCol="0">
            <a:noAutofit/>
          </a:bodyPr>
          <a:lstStyle/>
          <a:p>
            <a:endParaRPr/>
          </a:p>
        </p:txBody>
      </p:sp>
      <p:sp>
        <p:nvSpPr>
          <p:cNvPr id="98" name="object 98"/>
          <p:cNvSpPr/>
          <p:nvPr/>
        </p:nvSpPr>
        <p:spPr>
          <a:xfrm>
            <a:off x="8059372" y="1735060"/>
            <a:ext cx="266477" cy="89128"/>
          </a:xfrm>
          <a:prstGeom prst="rect">
            <a:avLst/>
          </a:prstGeom>
          <a:blipFill>
            <a:blip r:embed="rId97" cstate="print"/>
            <a:stretch>
              <a:fillRect/>
            </a:stretch>
          </a:blipFill>
        </p:spPr>
        <p:txBody>
          <a:bodyPr wrap="square" lIns="0" tIns="0" rIns="0" bIns="0" rtlCol="0">
            <a:noAutofit/>
          </a:bodyPr>
          <a:lstStyle/>
          <a:p>
            <a:endParaRPr/>
          </a:p>
        </p:txBody>
      </p:sp>
      <p:sp>
        <p:nvSpPr>
          <p:cNvPr id="99" name="object 99"/>
          <p:cNvSpPr/>
          <p:nvPr/>
        </p:nvSpPr>
        <p:spPr>
          <a:xfrm>
            <a:off x="7766857" y="1568769"/>
            <a:ext cx="372624" cy="245072"/>
          </a:xfrm>
          <a:prstGeom prst="rect">
            <a:avLst/>
          </a:prstGeom>
          <a:blipFill>
            <a:blip r:embed="rId98" cstate="print"/>
            <a:stretch>
              <a:fillRect/>
            </a:stretch>
          </a:blipFill>
        </p:spPr>
        <p:txBody>
          <a:bodyPr wrap="square" lIns="0" tIns="0" rIns="0" bIns="0" rtlCol="0">
            <a:noAutofit/>
          </a:bodyPr>
          <a:lstStyle/>
          <a:p>
            <a:endParaRPr/>
          </a:p>
        </p:txBody>
      </p:sp>
      <p:sp>
        <p:nvSpPr>
          <p:cNvPr id="100" name="object 100"/>
          <p:cNvSpPr/>
          <p:nvPr/>
        </p:nvSpPr>
        <p:spPr>
          <a:xfrm>
            <a:off x="8299567" y="1733662"/>
            <a:ext cx="124690" cy="47400"/>
          </a:xfrm>
          <a:prstGeom prst="rect">
            <a:avLst/>
          </a:prstGeom>
          <a:blipFill>
            <a:blip r:embed="rId99" cstate="print"/>
            <a:stretch>
              <a:fillRect/>
            </a:stretch>
          </a:blipFill>
        </p:spPr>
        <p:txBody>
          <a:bodyPr wrap="square" lIns="0" tIns="0" rIns="0" bIns="0" rtlCol="0">
            <a:noAutofit/>
          </a:bodyPr>
          <a:lstStyle/>
          <a:p>
            <a:endParaRPr/>
          </a:p>
        </p:txBody>
      </p:sp>
      <p:sp>
        <p:nvSpPr>
          <p:cNvPr id="101" name="object 101"/>
          <p:cNvSpPr/>
          <p:nvPr/>
        </p:nvSpPr>
        <p:spPr>
          <a:xfrm>
            <a:off x="8145782" y="1660544"/>
            <a:ext cx="241739" cy="80178"/>
          </a:xfrm>
          <a:prstGeom prst="rect">
            <a:avLst/>
          </a:prstGeom>
          <a:blipFill>
            <a:blip r:embed="rId100" cstate="print"/>
            <a:stretch>
              <a:fillRect/>
            </a:stretch>
          </a:blipFill>
        </p:spPr>
        <p:txBody>
          <a:bodyPr wrap="square" lIns="0" tIns="0" rIns="0" bIns="0" rtlCol="0">
            <a:noAutofit/>
          </a:bodyPr>
          <a:lstStyle/>
          <a:p>
            <a:endParaRPr/>
          </a:p>
        </p:txBody>
      </p:sp>
      <p:sp>
        <p:nvSpPr>
          <p:cNvPr id="102" name="object 102"/>
          <p:cNvSpPr/>
          <p:nvPr/>
        </p:nvSpPr>
        <p:spPr>
          <a:xfrm>
            <a:off x="8310649" y="1668107"/>
            <a:ext cx="138545" cy="56982"/>
          </a:xfrm>
          <a:prstGeom prst="rect">
            <a:avLst/>
          </a:prstGeom>
          <a:blipFill>
            <a:blip r:embed="rId101" cstate="print"/>
            <a:stretch>
              <a:fillRect/>
            </a:stretch>
          </a:blipFill>
        </p:spPr>
        <p:txBody>
          <a:bodyPr wrap="square" lIns="0" tIns="0" rIns="0" bIns="0" rtlCol="0">
            <a:noAutofit/>
          </a:bodyPr>
          <a:lstStyle/>
          <a:p>
            <a:endParaRPr/>
          </a:p>
        </p:txBody>
      </p:sp>
      <p:sp>
        <p:nvSpPr>
          <p:cNvPr id="103" name="object 103"/>
          <p:cNvSpPr/>
          <p:nvPr/>
        </p:nvSpPr>
        <p:spPr>
          <a:xfrm>
            <a:off x="7847906" y="1562716"/>
            <a:ext cx="53164" cy="74127"/>
          </a:xfrm>
          <a:prstGeom prst="rect">
            <a:avLst/>
          </a:prstGeom>
          <a:blipFill>
            <a:blip r:embed="rId102" cstate="print"/>
            <a:stretch>
              <a:fillRect/>
            </a:stretch>
          </a:blipFill>
        </p:spPr>
        <p:txBody>
          <a:bodyPr wrap="square" lIns="0" tIns="0" rIns="0" bIns="0" rtlCol="0">
            <a:noAutofit/>
          </a:bodyPr>
          <a:lstStyle/>
          <a:p>
            <a:endParaRPr/>
          </a:p>
        </p:txBody>
      </p:sp>
      <p:sp>
        <p:nvSpPr>
          <p:cNvPr id="104" name="object 104"/>
          <p:cNvSpPr/>
          <p:nvPr/>
        </p:nvSpPr>
        <p:spPr>
          <a:xfrm>
            <a:off x="8022476" y="1536999"/>
            <a:ext cx="205739" cy="177501"/>
          </a:xfrm>
          <a:prstGeom prst="rect">
            <a:avLst/>
          </a:prstGeom>
          <a:blipFill>
            <a:blip r:embed="rId103" cstate="print"/>
            <a:stretch>
              <a:fillRect/>
            </a:stretch>
          </a:blipFill>
        </p:spPr>
        <p:txBody>
          <a:bodyPr wrap="square" lIns="0" tIns="0" rIns="0" bIns="0" rtlCol="0">
            <a:noAutofit/>
          </a:bodyPr>
          <a:lstStyle/>
          <a:p>
            <a:endParaRPr/>
          </a:p>
        </p:txBody>
      </p:sp>
      <p:sp>
        <p:nvSpPr>
          <p:cNvPr id="105" name="object 105"/>
          <p:cNvSpPr/>
          <p:nvPr/>
        </p:nvSpPr>
        <p:spPr>
          <a:xfrm>
            <a:off x="8091746" y="1502204"/>
            <a:ext cx="126769" cy="92785"/>
          </a:xfrm>
          <a:prstGeom prst="rect">
            <a:avLst/>
          </a:prstGeom>
          <a:blipFill>
            <a:blip r:embed="rId104" cstate="print"/>
            <a:stretch>
              <a:fillRect/>
            </a:stretch>
          </a:blipFill>
        </p:spPr>
        <p:txBody>
          <a:bodyPr wrap="square" lIns="0" tIns="0" rIns="0" bIns="0" rtlCol="0">
            <a:noAutofit/>
          </a:bodyPr>
          <a:lstStyle/>
          <a:p>
            <a:endParaRPr/>
          </a:p>
        </p:txBody>
      </p:sp>
      <p:sp>
        <p:nvSpPr>
          <p:cNvPr id="112" name="TextBox 111"/>
          <p:cNvSpPr txBox="1"/>
          <p:nvPr/>
        </p:nvSpPr>
        <p:spPr>
          <a:xfrm>
            <a:off x="4495800" y="216061"/>
            <a:ext cx="4387044" cy="366365"/>
          </a:xfrm>
          <a:prstGeom prst="rect">
            <a:avLst/>
          </a:prstGeom>
          <a:noFill/>
        </p:spPr>
        <p:txBody>
          <a:bodyPr wrap="square" lIns="73262" tIns="36631" rIns="73262" bIns="36631" rtlCol="0">
            <a:spAutoFit/>
          </a:bodyPr>
          <a:lstStyle/>
          <a:p>
            <a:r>
              <a:rPr lang="fa-IR" sz="1900" dirty="0" smtClean="0">
                <a:cs typeface="B Nazanin" pitchFamily="2" charset="-78"/>
              </a:rPr>
              <a:t>آموزش ساخت آزمون های الکترونیکی</a:t>
            </a:r>
            <a:endParaRPr lang="en-US" sz="1900" dirty="0">
              <a:cs typeface="B Nazanin" pitchFamily="2" charset="-78"/>
            </a:endParaRPr>
          </a:p>
        </p:txBody>
      </p:sp>
      <p:sp>
        <p:nvSpPr>
          <p:cNvPr id="107" name="Rectangle 106"/>
          <p:cNvSpPr/>
          <p:nvPr/>
        </p:nvSpPr>
        <p:spPr>
          <a:xfrm>
            <a:off x="250303" y="1159167"/>
            <a:ext cx="7498082" cy="3693319"/>
          </a:xfrm>
          <a:prstGeom prst="rect">
            <a:avLst/>
          </a:prstGeom>
        </p:spPr>
        <p:txBody>
          <a:bodyPr wrap="square">
            <a:spAutoFit/>
          </a:bodyPr>
          <a:lstStyle/>
          <a:p>
            <a:pPr algn="r" rtl="1"/>
            <a:r>
              <a:rPr lang="fa-IR" sz="1800" dirty="0" smtClean="0">
                <a:cs typeface="B Nazanin" pitchFamily="2" charset="-78"/>
              </a:rPr>
              <a:t>ﺗﻨﻈﯿﻤﺎت ﮐﻠﻰ)</a:t>
            </a:r>
            <a:r>
              <a:rPr lang="en-US" sz="1800" dirty="0" smtClean="0">
                <a:cs typeface="B Nazanin" pitchFamily="2" charset="-78"/>
              </a:rPr>
              <a:t>General(: Shuffle Answers: </a:t>
            </a:r>
            <a:r>
              <a:rPr lang="fa-IR" sz="1800" dirty="0" smtClean="0">
                <a:cs typeface="B Nazanin" pitchFamily="2" charset="-78"/>
              </a:rPr>
              <a:t>ﺑﺎ اﻧﺘﺨﺎب اﯾﻦ ﮔﺰﯾﻨﻪ ﻣﯽ ﺗﻮان ﮐﺎری ﮐﺮد ﮐﻪ در ﻫﺮ ﺑﺎر اﺟﺮای ﺳﺆال ﻣﻮرد ﻧﻈﺮ، ﮔﺰﯾﻨﻪ ﻫﺎی ﺟﻮاب ﺑﻪ ﺻﻮرت ﺗﺼﺎدﻓﯽ ﺟﺎﺑﻪ ﺟﺎ ﺷﻮد. </a:t>
            </a:r>
            <a:r>
              <a:rPr lang="en-US" sz="1800" dirty="0" smtClean="0">
                <a:cs typeface="B Nazanin" pitchFamily="2" charset="-78"/>
              </a:rPr>
              <a:t>Multiple Answers: </a:t>
            </a:r>
            <a:r>
              <a:rPr lang="fa-IR" sz="1800" dirty="0" smtClean="0">
                <a:cs typeface="B Nazanin" pitchFamily="2" charset="-78"/>
              </a:rPr>
              <a:t>ﺑﺎ اﻧﺘﺨﺎب اﯾﻦ ﮔﺰﯾﻨﻪ اﻣﮑﺎن ﻃﺮح ﺳﺆاﻟﯽ ﺑﺎ ﺑﯿﺶ از ﯾﮏ ﺟﻮاب وﺟﻮد دارد .--  ﺗﻨﻈﯿﻤﺎت اﺧﺘﯿﺎرى)</a:t>
            </a:r>
            <a:r>
              <a:rPr lang="en-US" sz="1800" dirty="0" smtClean="0">
                <a:cs typeface="B Nazanin" pitchFamily="2" charset="-78"/>
              </a:rPr>
              <a:t>options(: Time Limit: </a:t>
            </a:r>
            <a:r>
              <a:rPr lang="fa-IR" sz="1800" dirty="0" smtClean="0">
                <a:cs typeface="B Nazanin" pitchFamily="2" charset="-78"/>
              </a:rPr>
              <a:t>ﺑﺎ اﻧﺘﺨﺎب اﯾﻦ ﮔﺰﯾﻨﻪ ﻣﯽ ﺗﻮان ﺑﺮای ﺳﺆال ﻣﻮرد ﻧﻈﺮ ﻣﺤﺪودﯾﺖ زﻣﺎﻧﯽ در ﻧﻈﺮ ﮔﺮﻓﺖ ﺑﻪ ﻃﻮری ﮐﻪ در ﭘﺎﯾﺎن وﻗﺖ ﺗﻌﯿﯿﻦ ﺷﺪه، ﭘﯿﻐﺎﻣﯽ ﻣﺒﻨﯽ ﺑﺮ اﺗﻤﺎم زﻣﺎن)</a:t>
            </a:r>
            <a:r>
              <a:rPr lang="en-US" sz="1800" dirty="0" err="1" smtClean="0">
                <a:cs typeface="B Nazanin" pitchFamily="2" charset="-78"/>
              </a:rPr>
              <a:t>noitpaC</a:t>
            </a:r>
            <a:r>
              <a:rPr lang="en-US" sz="1800" dirty="0" smtClean="0">
                <a:cs typeface="B Nazanin" pitchFamily="2" charset="-78"/>
              </a:rPr>
              <a:t> (Time Out </a:t>
            </a:r>
            <a:r>
              <a:rPr lang="fa-IR" sz="1800" dirty="0" smtClean="0">
                <a:cs typeface="B Nazanin" pitchFamily="2" charset="-78"/>
              </a:rPr>
              <a:t>ﻧﻤﺎﯾﺶ داده ﺷﺪه واﻣﮑﺎن ﭘﺎﺳﺦ دادن ﺑﻪ ﺳﺆال وﺟﻮد ﻧﺪاﺷﺘﻪ ﺑﺎﺷﺪ. --  ﺗﻨﻈﯿﻤﺎت رﻓﺘﺎرى )</a:t>
            </a:r>
            <a:r>
              <a:rPr lang="en-US" sz="1800" dirty="0" smtClean="0">
                <a:cs typeface="B Nazanin" pitchFamily="2" charset="-78"/>
              </a:rPr>
              <a:t>Action(On success: </a:t>
            </a:r>
            <a:r>
              <a:rPr lang="fa-IR" sz="1800" dirty="0" smtClean="0">
                <a:cs typeface="B Nazanin" pitchFamily="2" charset="-78"/>
              </a:rPr>
              <a:t>اﺟﺮای دﺳﺘﻮر ﮐﻪ در ﻧﺘﯿﺠﻪ دادن ﭘﺎﺳﺦ درﺳﺖ ﺑﻪ ﺳﺆال اﺟﺮا ﺧﻮاﻫﺪ ﺷﺪ. </a:t>
            </a:r>
            <a:r>
              <a:rPr lang="en-US" sz="1800" dirty="0" smtClean="0">
                <a:cs typeface="B Nazanin" pitchFamily="2" charset="-78"/>
              </a:rPr>
              <a:t>Attempts: </a:t>
            </a:r>
            <a:r>
              <a:rPr lang="fa-IR" sz="1800" dirty="0" smtClean="0">
                <a:cs typeface="B Nazanin" pitchFamily="2" charset="-78"/>
              </a:rPr>
              <a:t>ﺑﺎ اﺳﺘﻔﺎده از اﯾﻦ ﮔﺰﯾﻨﻪ ﻣﯽ ﺗﻮان ﺗﻌﺪاد دﻓﻌﺎت ﭘﺎﺳﺦ ﮔﻮﯾﯽ ﺑﻪ ﺳﺆال و ﮐﻠﯿﮏ ﺑﺮ روی دﮐﻤﻪ </a:t>
            </a:r>
            <a:r>
              <a:rPr lang="en-US" sz="1800" dirty="0" err="1" smtClean="0">
                <a:cs typeface="B Nazanin" pitchFamily="2" charset="-78"/>
              </a:rPr>
              <a:t>timbuS</a:t>
            </a:r>
            <a:r>
              <a:rPr lang="en-US" sz="1800" dirty="0" smtClean="0">
                <a:cs typeface="B Nazanin" pitchFamily="2" charset="-78"/>
              </a:rPr>
              <a:t> </a:t>
            </a:r>
            <a:r>
              <a:rPr lang="fa-IR" sz="1800" dirty="0" smtClean="0">
                <a:cs typeface="B Nazanin" pitchFamily="2" charset="-78"/>
              </a:rPr>
              <a:t>را ﺗﻌﯿﯿﻦ ﮐﺮد. </a:t>
            </a:r>
            <a:r>
              <a:rPr lang="en-US" sz="1800" dirty="0" smtClean="0">
                <a:cs typeface="B Nazanin" pitchFamily="2" charset="-78"/>
              </a:rPr>
              <a:t>Last Attempts: </a:t>
            </a:r>
            <a:r>
              <a:rPr lang="fa-IR" sz="1800" dirty="0" smtClean="0">
                <a:cs typeface="B Nazanin" pitchFamily="2" charset="-78"/>
              </a:rPr>
              <a:t>اﺟﺮای دﺳﺘﻮری ﮐﻪ در ﻧﺘﯿﺠﻪ ﭘﺎﯾﺎن ﯾﺎﻓﺘﻦ ﺗﻌﺪاد دﻓﻌﺎت ﭘﺎﺳﺦ ﮔﻮﯾﯽ ﺑﻪ ﺳﺆال اﺟﺮا ﺧﻮاﻫﺪ ﺷﺪ. </a:t>
            </a:r>
            <a:r>
              <a:rPr lang="en-US" sz="1800" dirty="0" err="1" smtClean="0">
                <a:cs typeface="B Nazanin" pitchFamily="2" charset="-78"/>
              </a:rPr>
              <a:t>Failur</a:t>
            </a:r>
            <a:r>
              <a:rPr lang="en-US" sz="1800" dirty="0" smtClean="0">
                <a:cs typeface="B Nazanin" pitchFamily="2" charset="-78"/>
              </a:rPr>
              <a:t> Level: </a:t>
            </a:r>
            <a:r>
              <a:rPr lang="fa-IR" sz="1800" dirty="0" smtClean="0">
                <a:cs typeface="B Nazanin" pitchFamily="2" charset="-78"/>
              </a:rPr>
              <a:t>ﻣﻘﺎدﯾﺮ ﻋﺪدی ﺟﻠﻮی اﯾﻦ ﮔﺰﯾﻨﻪ ﺑﻪ  </a:t>
            </a:r>
            <a:r>
              <a:rPr lang="en-US" sz="1800" dirty="0" smtClean="0">
                <a:cs typeface="B Nazanin" pitchFamily="2" charset="-78"/>
              </a:rPr>
              <a:t>Attempts</a:t>
            </a:r>
            <a:r>
              <a:rPr lang="fa-IR" sz="1800" dirty="0" smtClean="0">
                <a:cs typeface="B Nazanin" pitchFamily="2" charset="-78"/>
              </a:rPr>
              <a:t>واﺑﺴﺘﻪ ﺑﻮده و ﺗﻮﺳﻂ اﯾﻦ ﮔﺰﯾﻨﻪ ﻣﯽ ﺗﻮان ﺗﻌﯿﯿﻦ ﮐﺮد ﮐﻪ ﭘﯿﻐﺎم ﻧﺎﺷﯽ از ﭘﺎﺳﺦ ﻧﺎدرﺳﺖ ﮐﺎرﺑﺮ، ﭼﻨﺪ ﺑﺎر ﺑﺮ روی ﺻﻔﺤﻪ ﻧﻤﺎﯾﺶ داده ﺷﻮد ﺑﻪ ﻋﻨﻮان ﻣﺜﺎل ﺑﺎ اﻧﺘﺨﺎب ﻋﺪد  ۲ﺑﺮای  ،</a:t>
            </a:r>
            <a:r>
              <a:rPr lang="en-US" sz="1800" dirty="0" smtClean="0">
                <a:cs typeface="B Nazanin" pitchFamily="2" charset="-78"/>
              </a:rPr>
              <a:t>Attempts</a:t>
            </a:r>
            <a:r>
              <a:rPr lang="fa-IR" sz="1800" dirty="0" smtClean="0">
                <a:cs typeface="B Nazanin" pitchFamily="2" charset="-78"/>
              </a:rPr>
              <a:t>ﮐﺎرﺑﺮ اﻣﮑﺎن دوﺑﺎر ﭘﺎﺳﺦ ﮔﻮﯾﯽ ﺑﻪ ﺳﺆال و ﮐﻠﯿﮏ ﺑﺮ روی دﮐﻤﻪ  </a:t>
            </a:r>
            <a:r>
              <a:rPr lang="en-US" sz="1800" dirty="0" smtClean="0">
                <a:cs typeface="B Nazanin" pitchFamily="2" charset="-78"/>
              </a:rPr>
              <a:t>Submit</a:t>
            </a:r>
            <a:r>
              <a:rPr lang="fa-IR" sz="1800" dirty="0" smtClean="0">
                <a:cs typeface="B Nazanin" pitchFamily="2" charset="-78"/>
              </a:rPr>
              <a:t>را ﺧﻮاﻫﺪ داﺷﺖ و ﺑﺎ اﻧﺘﺨﺎب ﻋﺪد  ۲در ﻟﯿﺴﺖ ﺑﺎز ﺷﻮی  </a:t>
            </a:r>
            <a:r>
              <a:rPr lang="en-US" sz="1800" dirty="0" err="1" smtClean="0">
                <a:cs typeface="B Nazanin" pitchFamily="2" charset="-78"/>
              </a:rPr>
              <a:t>Failur</a:t>
            </a:r>
            <a:r>
              <a:rPr lang="en-US" sz="1800" dirty="0" smtClean="0">
                <a:cs typeface="B Nazanin" pitchFamily="2" charset="-78"/>
              </a:rPr>
              <a:t> Level</a:t>
            </a:r>
            <a:r>
              <a:rPr lang="fa-IR" sz="1800" dirty="0" smtClean="0">
                <a:cs typeface="B Nazanin" pitchFamily="2" charset="-78"/>
              </a:rPr>
              <a:t>دو ﺑﺎر ﭘﯿﻐﺎم ﻣﻮرد ﻧﻈﺮ را ﻧﻤﺎﯾﺶ ﺧﻮاﻫﺪ داد. </a:t>
            </a:r>
            <a:endParaRPr lang="en-US" sz="1800" dirty="0">
              <a:cs typeface="B Nazanin" pitchFamily="2" charset="-78"/>
            </a:endParaRPr>
          </a:p>
        </p:txBody>
      </p:sp>
    </p:spTree>
    <p:extLst>
      <p:ext uri="{BB962C8B-B14F-4D97-AF65-F5344CB8AC3E}">
        <p14:creationId xmlns:p14="http://schemas.microsoft.com/office/powerpoint/2010/main" val="103091350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xit" presetSubtype="0" fill="hold" grpId="0" nodeType="clickEffect">
                                  <p:stCondLst>
                                    <p:cond delay="0"/>
                                  </p:stCondLst>
                                  <p:childTnLst>
                                    <p:animEffect transition="out" filter="fade">
                                      <p:cBhvr>
                                        <p:cTn id="6" dur="1000"/>
                                        <p:tgtEl>
                                          <p:spTgt spid="2"/>
                                        </p:tgtEl>
                                      </p:cBhvr>
                                    </p:animEffect>
                                    <p:anim calcmode="lin" valueType="num">
                                      <p:cBhvr>
                                        <p:cTn id="7" dur="1000"/>
                                        <p:tgtEl>
                                          <p:spTgt spid="2"/>
                                        </p:tgtEl>
                                        <p:attrNameLst>
                                          <p:attrName>ppt_x</p:attrName>
                                        </p:attrNameLst>
                                      </p:cBhvr>
                                      <p:tavLst>
                                        <p:tav tm="0">
                                          <p:val>
                                            <p:strVal val="ppt_x"/>
                                          </p:val>
                                        </p:tav>
                                        <p:tav tm="100000">
                                          <p:val>
                                            <p:strVal val="ppt_x"/>
                                          </p:val>
                                        </p:tav>
                                      </p:tavLst>
                                    </p:anim>
                                    <p:anim calcmode="lin" valueType="num">
                                      <p:cBhvr>
                                        <p:cTn id="8" dur="1000"/>
                                        <p:tgtEl>
                                          <p:spTgt spid="2"/>
                                        </p:tgtEl>
                                        <p:attrNameLst>
                                          <p:attrName>ppt_y</p:attrName>
                                        </p:attrNameLst>
                                      </p:cBhvr>
                                      <p:tavLst>
                                        <p:tav tm="0">
                                          <p:val>
                                            <p:strVal val="ppt_y"/>
                                          </p:val>
                                        </p:tav>
                                        <p:tav tm="100000">
                                          <p:val>
                                            <p:strVal val="ppt_y+.1"/>
                                          </p:val>
                                        </p:tav>
                                      </p:tavLst>
                                    </p:anim>
                                    <p:set>
                                      <p:cBhvr>
                                        <p:cTn id="9" dur="1" fill="hold">
                                          <p:stCondLst>
                                            <p:cond delay="999"/>
                                          </p:stCondLst>
                                        </p:cTn>
                                        <p:tgtEl>
                                          <p:spTgt spid="2"/>
                                        </p:tgtEl>
                                        <p:attrNameLst>
                                          <p:attrName>style.visibility</p:attrName>
                                        </p:attrNameLst>
                                      </p:cBhvr>
                                      <p:to>
                                        <p:strVal val="hidden"/>
                                      </p:to>
                                    </p:set>
                                  </p:childTnLst>
                                </p:cTn>
                              </p:par>
                              <p:par>
                                <p:cTn id="10" presetID="42" presetClass="exit" presetSubtype="0" fill="hold" grpId="0" nodeType="withEffect">
                                  <p:stCondLst>
                                    <p:cond delay="0"/>
                                  </p:stCondLst>
                                  <p:childTnLst>
                                    <p:animEffect transition="out" filter="fade">
                                      <p:cBhvr>
                                        <p:cTn id="11" dur="1000"/>
                                        <p:tgtEl>
                                          <p:spTgt spid="3"/>
                                        </p:tgtEl>
                                      </p:cBhvr>
                                    </p:animEffect>
                                    <p:anim calcmode="lin" valueType="num">
                                      <p:cBhvr>
                                        <p:cTn id="12" dur="1000"/>
                                        <p:tgtEl>
                                          <p:spTgt spid="3"/>
                                        </p:tgtEl>
                                        <p:attrNameLst>
                                          <p:attrName>ppt_x</p:attrName>
                                        </p:attrNameLst>
                                      </p:cBhvr>
                                      <p:tavLst>
                                        <p:tav tm="0">
                                          <p:val>
                                            <p:strVal val="ppt_x"/>
                                          </p:val>
                                        </p:tav>
                                        <p:tav tm="100000">
                                          <p:val>
                                            <p:strVal val="ppt_x"/>
                                          </p:val>
                                        </p:tav>
                                      </p:tavLst>
                                    </p:anim>
                                    <p:anim calcmode="lin" valueType="num">
                                      <p:cBhvr>
                                        <p:cTn id="13" dur="1000"/>
                                        <p:tgtEl>
                                          <p:spTgt spid="3"/>
                                        </p:tgtEl>
                                        <p:attrNameLst>
                                          <p:attrName>ppt_y</p:attrName>
                                        </p:attrNameLst>
                                      </p:cBhvr>
                                      <p:tavLst>
                                        <p:tav tm="0">
                                          <p:val>
                                            <p:strVal val="ppt_y"/>
                                          </p:val>
                                        </p:tav>
                                        <p:tav tm="100000">
                                          <p:val>
                                            <p:strVal val="ppt_y+.1"/>
                                          </p:val>
                                        </p:tav>
                                      </p:tavLst>
                                    </p:anim>
                                    <p:set>
                                      <p:cBhvr>
                                        <p:cTn id="14" dur="1" fill="hold">
                                          <p:stCondLst>
                                            <p:cond delay="999"/>
                                          </p:stCondLst>
                                        </p:cTn>
                                        <p:tgtEl>
                                          <p:spTgt spid="3"/>
                                        </p:tgtEl>
                                        <p:attrNameLst>
                                          <p:attrName>style.visibility</p:attrName>
                                        </p:attrNameLst>
                                      </p:cBhvr>
                                      <p:to>
                                        <p:strVal val="hidden"/>
                                      </p:to>
                                    </p:set>
                                  </p:childTnLst>
                                </p:cTn>
                              </p:par>
                              <p:par>
                                <p:cTn id="15" presetID="42" presetClass="exit" presetSubtype="0" fill="hold" grpId="0" nodeType="withEffect">
                                  <p:stCondLst>
                                    <p:cond delay="0"/>
                                  </p:stCondLst>
                                  <p:childTnLst>
                                    <p:animEffect transition="out" filter="fade">
                                      <p:cBhvr>
                                        <p:cTn id="16" dur="1000"/>
                                        <p:tgtEl>
                                          <p:spTgt spid="4"/>
                                        </p:tgtEl>
                                      </p:cBhvr>
                                    </p:animEffect>
                                    <p:anim calcmode="lin" valueType="num">
                                      <p:cBhvr>
                                        <p:cTn id="17" dur="1000"/>
                                        <p:tgtEl>
                                          <p:spTgt spid="4"/>
                                        </p:tgtEl>
                                        <p:attrNameLst>
                                          <p:attrName>ppt_x</p:attrName>
                                        </p:attrNameLst>
                                      </p:cBhvr>
                                      <p:tavLst>
                                        <p:tav tm="0">
                                          <p:val>
                                            <p:strVal val="ppt_x"/>
                                          </p:val>
                                        </p:tav>
                                        <p:tav tm="100000">
                                          <p:val>
                                            <p:strVal val="ppt_x"/>
                                          </p:val>
                                        </p:tav>
                                      </p:tavLst>
                                    </p:anim>
                                    <p:anim calcmode="lin" valueType="num">
                                      <p:cBhvr>
                                        <p:cTn id="18" dur="1000"/>
                                        <p:tgtEl>
                                          <p:spTgt spid="4"/>
                                        </p:tgtEl>
                                        <p:attrNameLst>
                                          <p:attrName>ppt_y</p:attrName>
                                        </p:attrNameLst>
                                      </p:cBhvr>
                                      <p:tavLst>
                                        <p:tav tm="0">
                                          <p:val>
                                            <p:strVal val="ppt_y"/>
                                          </p:val>
                                        </p:tav>
                                        <p:tav tm="100000">
                                          <p:val>
                                            <p:strVal val="ppt_y+.1"/>
                                          </p:val>
                                        </p:tav>
                                      </p:tavLst>
                                    </p:anim>
                                    <p:set>
                                      <p:cBhvr>
                                        <p:cTn id="19" dur="1" fill="hold">
                                          <p:stCondLst>
                                            <p:cond delay="999"/>
                                          </p:stCondLst>
                                        </p:cTn>
                                        <p:tgtEl>
                                          <p:spTgt spid="4"/>
                                        </p:tgtEl>
                                        <p:attrNameLst>
                                          <p:attrName>style.visibility</p:attrName>
                                        </p:attrNameLst>
                                      </p:cBhvr>
                                      <p:to>
                                        <p:strVal val="hidden"/>
                                      </p:to>
                                    </p:set>
                                  </p:childTnLst>
                                </p:cTn>
                              </p:par>
                              <p:par>
                                <p:cTn id="20" presetID="42" presetClass="exit" presetSubtype="0" fill="hold" grpId="0" nodeType="withEffect">
                                  <p:stCondLst>
                                    <p:cond delay="0"/>
                                  </p:stCondLst>
                                  <p:childTnLst>
                                    <p:animEffect transition="out" filter="fade">
                                      <p:cBhvr>
                                        <p:cTn id="21" dur="1000"/>
                                        <p:tgtEl>
                                          <p:spTgt spid="5"/>
                                        </p:tgtEl>
                                      </p:cBhvr>
                                    </p:animEffect>
                                    <p:anim calcmode="lin" valueType="num">
                                      <p:cBhvr>
                                        <p:cTn id="22" dur="1000"/>
                                        <p:tgtEl>
                                          <p:spTgt spid="5"/>
                                        </p:tgtEl>
                                        <p:attrNameLst>
                                          <p:attrName>ppt_x</p:attrName>
                                        </p:attrNameLst>
                                      </p:cBhvr>
                                      <p:tavLst>
                                        <p:tav tm="0">
                                          <p:val>
                                            <p:strVal val="ppt_x"/>
                                          </p:val>
                                        </p:tav>
                                        <p:tav tm="100000">
                                          <p:val>
                                            <p:strVal val="ppt_x"/>
                                          </p:val>
                                        </p:tav>
                                      </p:tavLst>
                                    </p:anim>
                                    <p:anim calcmode="lin" valueType="num">
                                      <p:cBhvr>
                                        <p:cTn id="23" dur="1000"/>
                                        <p:tgtEl>
                                          <p:spTgt spid="5"/>
                                        </p:tgtEl>
                                        <p:attrNameLst>
                                          <p:attrName>ppt_y</p:attrName>
                                        </p:attrNameLst>
                                      </p:cBhvr>
                                      <p:tavLst>
                                        <p:tav tm="0">
                                          <p:val>
                                            <p:strVal val="ppt_y"/>
                                          </p:val>
                                        </p:tav>
                                        <p:tav tm="100000">
                                          <p:val>
                                            <p:strVal val="ppt_y+.1"/>
                                          </p:val>
                                        </p:tav>
                                      </p:tavLst>
                                    </p:anim>
                                    <p:set>
                                      <p:cBhvr>
                                        <p:cTn id="24" dur="1" fill="hold">
                                          <p:stCondLst>
                                            <p:cond delay="999"/>
                                          </p:stCondLst>
                                        </p:cTn>
                                        <p:tgtEl>
                                          <p:spTgt spid="5"/>
                                        </p:tgtEl>
                                        <p:attrNameLst>
                                          <p:attrName>style.visibility</p:attrName>
                                        </p:attrNameLst>
                                      </p:cBhvr>
                                      <p:to>
                                        <p:strVal val="hidden"/>
                                      </p:to>
                                    </p:set>
                                  </p:childTnLst>
                                </p:cTn>
                              </p:par>
                              <p:par>
                                <p:cTn id="25" presetID="42" presetClass="exit" presetSubtype="0" fill="hold" grpId="0" nodeType="withEffect">
                                  <p:stCondLst>
                                    <p:cond delay="0"/>
                                  </p:stCondLst>
                                  <p:childTnLst>
                                    <p:animEffect transition="out" filter="fade">
                                      <p:cBhvr>
                                        <p:cTn id="26" dur="1000"/>
                                        <p:tgtEl>
                                          <p:spTgt spid="6"/>
                                        </p:tgtEl>
                                      </p:cBhvr>
                                    </p:animEffect>
                                    <p:anim calcmode="lin" valueType="num">
                                      <p:cBhvr>
                                        <p:cTn id="27" dur="1000"/>
                                        <p:tgtEl>
                                          <p:spTgt spid="6"/>
                                        </p:tgtEl>
                                        <p:attrNameLst>
                                          <p:attrName>ppt_x</p:attrName>
                                        </p:attrNameLst>
                                      </p:cBhvr>
                                      <p:tavLst>
                                        <p:tav tm="0">
                                          <p:val>
                                            <p:strVal val="ppt_x"/>
                                          </p:val>
                                        </p:tav>
                                        <p:tav tm="100000">
                                          <p:val>
                                            <p:strVal val="ppt_x"/>
                                          </p:val>
                                        </p:tav>
                                      </p:tavLst>
                                    </p:anim>
                                    <p:anim calcmode="lin" valueType="num">
                                      <p:cBhvr>
                                        <p:cTn id="28" dur="1000"/>
                                        <p:tgtEl>
                                          <p:spTgt spid="6"/>
                                        </p:tgtEl>
                                        <p:attrNameLst>
                                          <p:attrName>ppt_y</p:attrName>
                                        </p:attrNameLst>
                                      </p:cBhvr>
                                      <p:tavLst>
                                        <p:tav tm="0">
                                          <p:val>
                                            <p:strVal val="ppt_y"/>
                                          </p:val>
                                        </p:tav>
                                        <p:tav tm="100000">
                                          <p:val>
                                            <p:strVal val="ppt_y+.1"/>
                                          </p:val>
                                        </p:tav>
                                      </p:tavLst>
                                    </p:anim>
                                    <p:set>
                                      <p:cBhvr>
                                        <p:cTn id="29" dur="1" fill="hold">
                                          <p:stCondLst>
                                            <p:cond delay="999"/>
                                          </p:stCondLst>
                                        </p:cTn>
                                        <p:tgtEl>
                                          <p:spTgt spid="6"/>
                                        </p:tgtEl>
                                        <p:attrNameLst>
                                          <p:attrName>style.visibility</p:attrName>
                                        </p:attrNameLst>
                                      </p:cBhvr>
                                      <p:to>
                                        <p:strVal val="hidden"/>
                                      </p:to>
                                    </p:set>
                                  </p:childTnLst>
                                </p:cTn>
                              </p:par>
                              <p:par>
                                <p:cTn id="30" presetID="42" presetClass="exit" presetSubtype="0" fill="hold" grpId="0" nodeType="withEffect">
                                  <p:stCondLst>
                                    <p:cond delay="0"/>
                                  </p:stCondLst>
                                  <p:childTnLst>
                                    <p:animEffect transition="out" filter="fade">
                                      <p:cBhvr>
                                        <p:cTn id="31" dur="1000"/>
                                        <p:tgtEl>
                                          <p:spTgt spid="7"/>
                                        </p:tgtEl>
                                      </p:cBhvr>
                                    </p:animEffect>
                                    <p:anim calcmode="lin" valueType="num">
                                      <p:cBhvr>
                                        <p:cTn id="32" dur="1000"/>
                                        <p:tgtEl>
                                          <p:spTgt spid="7"/>
                                        </p:tgtEl>
                                        <p:attrNameLst>
                                          <p:attrName>ppt_x</p:attrName>
                                        </p:attrNameLst>
                                      </p:cBhvr>
                                      <p:tavLst>
                                        <p:tav tm="0">
                                          <p:val>
                                            <p:strVal val="ppt_x"/>
                                          </p:val>
                                        </p:tav>
                                        <p:tav tm="100000">
                                          <p:val>
                                            <p:strVal val="ppt_x"/>
                                          </p:val>
                                        </p:tav>
                                      </p:tavLst>
                                    </p:anim>
                                    <p:anim calcmode="lin" valueType="num">
                                      <p:cBhvr>
                                        <p:cTn id="33" dur="1000"/>
                                        <p:tgtEl>
                                          <p:spTgt spid="7"/>
                                        </p:tgtEl>
                                        <p:attrNameLst>
                                          <p:attrName>ppt_y</p:attrName>
                                        </p:attrNameLst>
                                      </p:cBhvr>
                                      <p:tavLst>
                                        <p:tav tm="0">
                                          <p:val>
                                            <p:strVal val="ppt_y"/>
                                          </p:val>
                                        </p:tav>
                                        <p:tav tm="100000">
                                          <p:val>
                                            <p:strVal val="ppt_y+.1"/>
                                          </p:val>
                                        </p:tav>
                                      </p:tavLst>
                                    </p:anim>
                                    <p:set>
                                      <p:cBhvr>
                                        <p:cTn id="34" dur="1" fill="hold">
                                          <p:stCondLst>
                                            <p:cond delay="999"/>
                                          </p:stCondLst>
                                        </p:cTn>
                                        <p:tgtEl>
                                          <p:spTgt spid="7"/>
                                        </p:tgtEl>
                                        <p:attrNameLst>
                                          <p:attrName>style.visibility</p:attrName>
                                        </p:attrNameLst>
                                      </p:cBhvr>
                                      <p:to>
                                        <p:strVal val="hidden"/>
                                      </p:to>
                                    </p:set>
                                  </p:childTnLst>
                                </p:cTn>
                              </p:par>
                              <p:par>
                                <p:cTn id="35" presetID="42" presetClass="exit" presetSubtype="0" fill="hold" grpId="0" nodeType="withEffect">
                                  <p:stCondLst>
                                    <p:cond delay="0"/>
                                  </p:stCondLst>
                                  <p:childTnLst>
                                    <p:animEffect transition="out" filter="fade">
                                      <p:cBhvr>
                                        <p:cTn id="36" dur="1000"/>
                                        <p:tgtEl>
                                          <p:spTgt spid="8"/>
                                        </p:tgtEl>
                                      </p:cBhvr>
                                    </p:animEffect>
                                    <p:anim calcmode="lin" valueType="num">
                                      <p:cBhvr>
                                        <p:cTn id="37" dur="1000"/>
                                        <p:tgtEl>
                                          <p:spTgt spid="8"/>
                                        </p:tgtEl>
                                        <p:attrNameLst>
                                          <p:attrName>ppt_x</p:attrName>
                                        </p:attrNameLst>
                                      </p:cBhvr>
                                      <p:tavLst>
                                        <p:tav tm="0">
                                          <p:val>
                                            <p:strVal val="ppt_x"/>
                                          </p:val>
                                        </p:tav>
                                        <p:tav tm="100000">
                                          <p:val>
                                            <p:strVal val="ppt_x"/>
                                          </p:val>
                                        </p:tav>
                                      </p:tavLst>
                                    </p:anim>
                                    <p:anim calcmode="lin" valueType="num">
                                      <p:cBhvr>
                                        <p:cTn id="38" dur="1000"/>
                                        <p:tgtEl>
                                          <p:spTgt spid="8"/>
                                        </p:tgtEl>
                                        <p:attrNameLst>
                                          <p:attrName>ppt_y</p:attrName>
                                        </p:attrNameLst>
                                      </p:cBhvr>
                                      <p:tavLst>
                                        <p:tav tm="0">
                                          <p:val>
                                            <p:strVal val="ppt_y"/>
                                          </p:val>
                                        </p:tav>
                                        <p:tav tm="100000">
                                          <p:val>
                                            <p:strVal val="ppt_y+.1"/>
                                          </p:val>
                                        </p:tav>
                                      </p:tavLst>
                                    </p:anim>
                                    <p:set>
                                      <p:cBhvr>
                                        <p:cTn id="39" dur="1" fill="hold">
                                          <p:stCondLst>
                                            <p:cond delay="999"/>
                                          </p:stCondLst>
                                        </p:cTn>
                                        <p:tgtEl>
                                          <p:spTgt spid="8"/>
                                        </p:tgtEl>
                                        <p:attrNameLst>
                                          <p:attrName>style.visibility</p:attrName>
                                        </p:attrNameLst>
                                      </p:cBhvr>
                                      <p:to>
                                        <p:strVal val="hidden"/>
                                      </p:to>
                                    </p:set>
                                  </p:childTnLst>
                                </p:cTn>
                              </p:par>
                              <p:par>
                                <p:cTn id="40" presetID="42" presetClass="exit" presetSubtype="0" fill="hold" grpId="0" nodeType="withEffect">
                                  <p:stCondLst>
                                    <p:cond delay="0"/>
                                  </p:stCondLst>
                                  <p:childTnLst>
                                    <p:animEffect transition="out" filter="fade">
                                      <p:cBhvr>
                                        <p:cTn id="41" dur="1000"/>
                                        <p:tgtEl>
                                          <p:spTgt spid="9"/>
                                        </p:tgtEl>
                                      </p:cBhvr>
                                    </p:animEffect>
                                    <p:anim calcmode="lin" valueType="num">
                                      <p:cBhvr>
                                        <p:cTn id="42" dur="1000"/>
                                        <p:tgtEl>
                                          <p:spTgt spid="9"/>
                                        </p:tgtEl>
                                        <p:attrNameLst>
                                          <p:attrName>ppt_x</p:attrName>
                                        </p:attrNameLst>
                                      </p:cBhvr>
                                      <p:tavLst>
                                        <p:tav tm="0">
                                          <p:val>
                                            <p:strVal val="ppt_x"/>
                                          </p:val>
                                        </p:tav>
                                        <p:tav tm="100000">
                                          <p:val>
                                            <p:strVal val="ppt_x"/>
                                          </p:val>
                                        </p:tav>
                                      </p:tavLst>
                                    </p:anim>
                                    <p:anim calcmode="lin" valueType="num">
                                      <p:cBhvr>
                                        <p:cTn id="43" dur="1000"/>
                                        <p:tgtEl>
                                          <p:spTgt spid="9"/>
                                        </p:tgtEl>
                                        <p:attrNameLst>
                                          <p:attrName>ppt_y</p:attrName>
                                        </p:attrNameLst>
                                      </p:cBhvr>
                                      <p:tavLst>
                                        <p:tav tm="0">
                                          <p:val>
                                            <p:strVal val="ppt_y"/>
                                          </p:val>
                                        </p:tav>
                                        <p:tav tm="100000">
                                          <p:val>
                                            <p:strVal val="ppt_y+.1"/>
                                          </p:val>
                                        </p:tav>
                                      </p:tavLst>
                                    </p:anim>
                                    <p:set>
                                      <p:cBhvr>
                                        <p:cTn id="44" dur="1" fill="hold">
                                          <p:stCondLst>
                                            <p:cond delay="999"/>
                                          </p:stCondLst>
                                        </p:cTn>
                                        <p:tgtEl>
                                          <p:spTgt spid="9"/>
                                        </p:tgtEl>
                                        <p:attrNameLst>
                                          <p:attrName>style.visibility</p:attrName>
                                        </p:attrNameLst>
                                      </p:cBhvr>
                                      <p:to>
                                        <p:strVal val="hidden"/>
                                      </p:to>
                                    </p:set>
                                  </p:childTnLst>
                                </p:cTn>
                              </p:par>
                              <p:par>
                                <p:cTn id="45" presetID="42" presetClass="exit" presetSubtype="0" fill="hold" grpId="0" nodeType="withEffect">
                                  <p:stCondLst>
                                    <p:cond delay="0"/>
                                  </p:stCondLst>
                                  <p:childTnLst>
                                    <p:animEffect transition="out" filter="fade">
                                      <p:cBhvr>
                                        <p:cTn id="46" dur="1000"/>
                                        <p:tgtEl>
                                          <p:spTgt spid="10"/>
                                        </p:tgtEl>
                                      </p:cBhvr>
                                    </p:animEffect>
                                    <p:anim calcmode="lin" valueType="num">
                                      <p:cBhvr>
                                        <p:cTn id="47" dur="1000"/>
                                        <p:tgtEl>
                                          <p:spTgt spid="10"/>
                                        </p:tgtEl>
                                        <p:attrNameLst>
                                          <p:attrName>ppt_x</p:attrName>
                                        </p:attrNameLst>
                                      </p:cBhvr>
                                      <p:tavLst>
                                        <p:tav tm="0">
                                          <p:val>
                                            <p:strVal val="ppt_x"/>
                                          </p:val>
                                        </p:tav>
                                        <p:tav tm="100000">
                                          <p:val>
                                            <p:strVal val="ppt_x"/>
                                          </p:val>
                                        </p:tav>
                                      </p:tavLst>
                                    </p:anim>
                                    <p:anim calcmode="lin" valueType="num">
                                      <p:cBhvr>
                                        <p:cTn id="48" dur="1000"/>
                                        <p:tgtEl>
                                          <p:spTgt spid="10"/>
                                        </p:tgtEl>
                                        <p:attrNameLst>
                                          <p:attrName>ppt_y</p:attrName>
                                        </p:attrNameLst>
                                      </p:cBhvr>
                                      <p:tavLst>
                                        <p:tav tm="0">
                                          <p:val>
                                            <p:strVal val="ppt_y"/>
                                          </p:val>
                                        </p:tav>
                                        <p:tav tm="100000">
                                          <p:val>
                                            <p:strVal val="ppt_y+.1"/>
                                          </p:val>
                                        </p:tav>
                                      </p:tavLst>
                                    </p:anim>
                                    <p:set>
                                      <p:cBhvr>
                                        <p:cTn id="49" dur="1" fill="hold">
                                          <p:stCondLst>
                                            <p:cond delay="999"/>
                                          </p:stCondLst>
                                        </p:cTn>
                                        <p:tgtEl>
                                          <p:spTgt spid="10"/>
                                        </p:tgtEl>
                                        <p:attrNameLst>
                                          <p:attrName>style.visibility</p:attrName>
                                        </p:attrNameLst>
                                      </p:cBhvr>
                                      <p:to>
                                        <p:strVal val="hidden"/>
                                      </p:to>
                                    </p:set>
                                  </p:childTnLst>
                                </p:cTn>
                              </p:par>
                              <p:par>
                                <p:cTn id="50" presetID="42" presetClass="exit" presetSubtype="0" fill="hold" grpId="0" nodeType="withEffect">
                                  <p:stCondLst>
                                    <p:cond delay="0"/>
                                  </p:stCondLst>
                                  <p:childTnLst>
                                    <p:animEffect transition="out" filter="fade">
                                      <p:cBhvr>
                                        <p:cTn id="51" dur="1000"/>
                                        <p:tgtEl>
                                          <p:spTgt spid="11"/>
                                        </p:tgtEl>
                                      </p:cBhvr>
                                    </p:animEffect>
                                    <p:anim calcmode="lin" valueType="num">
                                      <p:cBhvr>
                                        <p:cTn id="52" dur="1000"/>
                                        <p:tgtEl>
                                          <p:spTgt spid="11"/>
                                        </p:tgtEl>
                                        <p:attrNameLst>
                                          <p:attrName>ppt_x</p:attrName>
                                        </p:attrNameLst>
                                      </p:cBhvr>
                                      <p:tavLst>
                                        <p:tav tm="0">
                                          <p:val>
                                            <p:strVal val="ppt_x"/>
                                          </p:val>
                                        </p:tav>
                                        <p:tav tm="100000">
                                          <p:val>
                                            <p:strVal val="ppt_x"/>
                                          </p:val>
                                        </p:tav>
                                      </p:tavLst>
                                    </p:anim>
                                    <p:anim calcmode="lin" valueType="num">
                                      <p:cBhvr>
                                        <p:cTn id="53" dur="1000"/>
                                        <p:tgtEl>
                                          <p:spTgt spid="11"/>
                                        </p:tgtEl>
                                        <p:attrNameLst>
                                          <p:attrName>ppt_y</p:attrName>
                                        </p:attrNameLst>
                                      </p:cBhvr>
                                      <p:tavLst>
                                        <p:tav tm="0">
                                          <p:val>
                                            <p:strVal val="ppt_y"/>
                                          </p:val>
                                        </p:tav>
                                        <p:tav tm="100000">
                                          <p:val>
                                            <p:strVal val="ppt_y+.1"/>
                                          </p:val>
                                        </p:tav>
                                      </p:tavLst>
                                    </p:anim>
                                    <p:set>
                                      <p:cBhvr>
                                        <p:cTn id="54" dur="1" fill="hold">
                                          <p:stCondLst>
                                            <p:cond delay="999"/>
                                          </p:stCondLst>
                                        </p:cTn>
                                        <p:tgtEl>
                                          <p:spTgt spid="11"/>
                                        </p:tgtEl>
                                        <p:attrNameLst>
                                          <p:attrName>style.visibility</p:attrName>
                                        </p:attrNameLst>
                                      </p:cBhvr>
                                      <p:to>
                                        <p:strVal val="hidden"/>
                                      </p:to>
                                    </p:set>
                                  </p:childTnLst>
                                </p:cTn>
                              </p:par>
                              <p:par>
                                <p:cTn id="55" presetID="42" presetClass="exit" presetSubtype="0" fill="hold" grpId="0" nodeType="withEffect">
                                  <p:stCondLst>
                                    <p:cond delay="0"/>
                                  </p:stCondLst>
                                  <p:childTnLst>
                                    <p:animEffect transition="out" filter="fade">
                                      <p:cBhvr>
                                        <p:cTn id="56" dur="1000"/>
                                        <p:tgtEl>
                                          <p:spTgt spid="12"/>
                                        </p:tgtEl>
                                      </p:cBhvr>
                                    </p:animEffect>
                                    <p:anim calcmode="lin" valueType="num">
                                      <p:cBhvr>
                                        <p:cTn id="57" dur="1000"/>
                                        <p:tgtEl>
                                          <p:spTgt spid="12"/>
                                        </p:tgtEl>
                                        <p:attrNameLst>
                                          <p:attrName>ppt_x</p:attrName>
                                        </p:attrNameLst>
                                      </p:cBhvr>
                                      <p:tavLst>
                                        <p:tav tm="0">
                                          <p:val>
                                            <p:strVal val="ppt_x"/>
                                          </p:val>
                                        </p:tav>
                                        <p:tav tm="100000">
                                          <p:val>
                                            <p:strVal val="ppt_x"/>
                                          </p:val>
                                        </p:tav>
                                      </p:tavLst>
                                    </p:anim>
                                    <p:anim calcmode="lin" valueType="num">
                                      <p:cBhvr>
                                        <p:cTn id="58" dur="1000"/>
                                        <p:tgtEl>
                                          <p:spTgt spid="12"/>
                                        </p:tgtEl>
                                        <p:attrNameLst>
                                          <p:attrName>ppt_y</p:attrName>
                                        </p:attrNameLst>
                                      </p:cBhvr>
                                      <p:tavLst>
                                        <p:tav tm="0">
                                          <p:val>
                                            <p:strVal val="ppt_y"/>
                                          </p:val>
                                        </p:tav>
                                        <p:tav tm="100000">
                                          <p:val>
                                            <p:strVal val="ppt_y+.1"/>
                                          </p:val>
                                        </p:tav>
                                      </p:tavLst>
                                    </p:anim>
                                    <p:set>
                                      <p:cBhvr>
                                        <p:cTn id="59" dur="1" fill="hold">
                                          <p:stCondLst>
                                            <p:cond delay="999"/>
                                          </p:stCondLst>
                                        </p:cTn>
                                        <p:tgtEl>
                                          <p:spTgt spid="12"/>
                                        </p:tgtEl>
                                        <p:attrNameLst>
                                          <p:attrName>style.visibility</p:attrName>
                                        </p:attrNameLst>
                                      </p:cBhvr>
                                      <p:to>
                                        <p:strVal val="hidden"/>
                                      </p:to>
                                    </p:set>
                                  </p:childTnLst>
                                </p:cTn>
                              </p:par>
                              <p:par>
                                <p:cTn id="60" presetID="42" presetClass="exit" presetSubtype="0" fill="hold" grpId="0" nodeType="withEffect">
                                  <p:stCondLst>
                                    <p:cond delay="0"/>
                                  </p:stCondLst>
                                  <p:childTnLst>
                                    <p:animEffect transition="out" filter="fade">
                                      <p:cBhvr>
                                        <p:cTn id="61" dur="1000"/>
                                        <p:tgtEl>
                                          <p:spTgt spid="13"/>
                                        </p:tgtEl>
                                      </p:cBhvr>
                                    </p:animEffect>
                                    <p:anim calcmode="lin" valueType="num">
                                      <p:cBhvr>
                                        <p:cTn id="62" dur="1000"/>
                                        <p:tgtEl>
                                          <p:spTgt spid="13"/>
                                        </p:tgtEl>
                                        <p:attrNameLst>
                                          <p:attrName>ppt_x</p:attrName>
                                        </p:attrNameLst>
                                      </p:cBhvr>
                                      <p:tavLst>
                                        <p:tav tm="0">
                                          <p:val>
                                            <p:strVal val="ppt_x"/>
                                          </p:val>
                                        </p:tav>
                                        <p:tav tm="100000">
                                          <p:val>
                                            <p:strVal val="ppt_x"/>
                                          </p:val>
                                        </p:tav>
                                      </p:tavLst>
                                    </p:anim>
                                    <p:anim calcmode="lin" valueType="num">
                                      <p:cBhvr>
                                        <p:cTn id="63" dur="1000"/>
                                        <p:tgtEl>
                                          <p:spTgt spid="13"/>
                                        </p:tgtEl>
                                        <p:attrNameLst>
                                          <p:attrName>ppt_y</p:attrName>
                                        </p:attrNameLst>
                                      </p:cBhvr>
                                      <p:tavLst>
                                        <p:tav tm="0">
                                          <p:val>
                                            <p:strVal val="ppt_y"/>
                                          </p:val>
                                        </p:tav>
                                        <p:tav tm="100000">
                                          <p:val>
                                            <p:strVal val="ppt_y+.1"/>
                                          </p:val>
                                        </p:tav>
                                      </p:tavLst>
                                    </p:anim>
                                    <p:set>
                                      <p:cBhvr>
                                        <p:cTn id="64" dur="1" fill="hold">
                                          <p:stCondLst>
                                            <p:cond delay="999"/>
                                          </p:stCondLst>
                                        </p:cTn>
                                        <p:tgtEl>
                                          <p:spTgt spid="13"/>
                                        </p:tgtEl>
                                        <p:attrNameLst>
                                          <p:attrName>style.visibility</p:attrName>
                                        </p:attrNameLst>
                                      </p:cBhvr>
                                      <p:to>
                                        <p:strVal val="hidden"/>
                                      </p:to>
                                    </p:set>
                                  </p:childTnLst>
                                </p:cTn>
                              </p:par>
                              <p:par>
                                <p:cTn id="65" presetID="42" presetClass="exit" presetSubtype="0" fill="hold" grpId="0" nodeType="withEffect">
                                  <p:stCondLst>
                                    <p:cond delay="0"/>
                                  </p:stCondLst>
                                  <p:childTnLst>
                                    <p:animEffect transition="out" filter="fade">
                                      <p:cBhvr>
                                        <p:cTn id="66" dur="1000"/>
                                        <p:tgtEl>
                                          <p:spTgt spid="14"/>
                                        </p:tgtEl>
                                      </p:cBhvr>
                                    </p:animEffect>
                                    <p:anim calcmode="lin" valueType="num">
                                      <p:cBhvr>
                                        <p:cTn id="67" dur="1000"/>
                                        <p:tgtEl>
                                          <p:spTgt spid="14"/>
                                        </p:tgtEl>
                                        <p:attrNameLst>
                                          <p:attrName>ppt_x</p:attrName>
                                        </p:attrNameLst>
                                      </p:cBhvr>
                                      <p:tavLst>
                                        <p:tav tm="0">
                                          <p:val>
                                            <p:strVal val="ppt_x"/>
                                          </p:val>
                                        </p:tav>
                                        <p:tav tm="100000">
                                          <p:val>
                                            <p:strVal val="ppt_x"/>
                                          </p:val>
                                        </p:tav>
                                      </p:tavLst>
                                    </p:anim>
                                    <p:anim calcmode="lin" valueType="num">
                                      <p:cBhvr>
                                        <p:cTn id="68" dur="1000"/>
                                        <p:tgtEl>
                                          <p:spTgt spid="14"/>
                                        </p:tgtEl>
                                        <p:attrNameLst>
                                          <p:attrName>ppt_y</p:attrName>
                                        </p:attrNameLst>
                                      </p:cBhvr>
                                      <p:tavLst>
                                        <p:tav tm="0">
                                          <p:val>
                                            <p:strVal val="ppt_y"/>
                                          </p:val>
                                        </p:tav>
                                        <p:tav tm="100000">
                                          <p:val>
                                            <p:strVal val="ppt_y+.1"/>
                                          </p:val>
                                        </p:tav>
                                      </p:tavLst>
                                    </p:anim>
                                    <p:set>
                                      <p:cBhvr>
                                        <p:cTn id="69" dur="1" fill="hold">
                                          <p:stCondLst>
                                            <p:cond delay="999"/>
                                          </p:stCondLst>
                                        </p:cTn>
                                        <p:tgtEl>
                                          <p:spTgt spid="14"/>
                                        </p:tgtEl>
                                        <p:attrNameLst>
                                          <p:attrName>style.visibility</p:attrName>
                                        </p:attrNameLst>
                                      </p:cBhvr>
                                      <p:to>
                                        <p:strVal val="hidden"/>
                                      </p:to>
                                    </p:set>
                                  </p:childTnLst>
                                </p:cTn>
                              </p:par>
                              <p:par>
                                <p:cTn id="70" presetID="42" presetClass="exit" presetSubtype="0" fill="hold" grpId="0" nodeType="withEffect">
                                  <p:stCondLst>
                                    <p:cond delay="0"/>
                                  </p:stCondLst>
                                  <p:childTnLst>
                                    <p:animEffect transition="out" filter="fade">
                                      <p:cBhvr>
                                        <p:cTn id="71" dur="1000"/>
                                        <p:tgtEl>
                                          <p:spTgt spid="15"/>
                                        </p:tgtEl>
                                      </p:cBhvr>
                                    </p:animEffect>
                                    <p:anim calcmode="lin" valueType="num">
                                      <p:cBhvr>
                                        <p:cTn id="72" dur="1000"/>
                                        <p:tgtEl>
                                          <p:spTgt spid="15"/>
                                        </p:tgtEl>
                                        <p:attrNameLst>
                                          <p:attrName>ppt_x</p:attrName>
                                        </p:attrNameLst>
                                      </p:cBhvr>
                                      <p:tavLst>
                                        <p:tav tm="0">
                                          <p:val>
                                            <p:strVal val="ppt_x"/>
                                          </p:val>
                                        </p:tav>
                                        <p:tav tm="100000">
                                          <p:val>
                                            <p:strVal val="ppt_x"/>
                                          </p:val>
                                        </p:tav>
                                      </p:tavLst>
                                    </p:anim>
                                    <p:anim calcmode="lin" valueType="num">
                                      <p:cBhvr>
                                        <p:cTn id="73" dur="1000"/>
                                        <p:tgtEl>
                                          <p:spTgt spid="15"/>
                                        </p:tgtEl>
                                        <p:attrNameLst>
                                          <p:attrName>ppt_y</p:attrName>
                                        </p:attrNameLst>
                                      </p:cBhvr>
                                      <p:tavLst>
                                        <p:tav tm="0">
                                          <p:val>
                                            <p:strVal val="ppt_y"/>
                                          </p:val>
                                        </p:tav>
                                        <p:tav tm="100000">
                                          <p:val>
                                            <p:strVal val="ppt_y+.1"/>
                                          </p:val>
                                        </p:tav>
                                      </p:tavLst>
                                    </p:anim>
                                    <p:set>
                                      <p:cBhvr>
                                        <p:cTn id="74" dur="1" fill="hold">
                                          <p:stCondLst>
                                            <p:cond delay="999"/>
                                          </p:stCondLst>
                                        </p:cTn>
                                        <p:tgtEl>
                                          <p:spTgt spid="15"/>
                                        </p:tgtEl>
                                        <p:attrNameLst>
                                          <p:attrName>style.visibility</p:attrName>
                                        </p:attrNameLst>
                                      </p:cBhvr>
                                      <p:to>
                                        <p:strVal val="hidden"/>
                                      </p:to>
                                    </p:set>
                                  </p:childTnLst>
                                </p:cTn>
                              </p:par>
                              <p:par>
                                <p:cTn id="75" presetID="42" presetClass="exit" presetSubtype="0" fill="hold" grpId="0" nodeType="withEffect">
                                  <p:stCondLst>
                                    <p:cond delay="0"/>
                                  </p:stCondLst>
                                  <p:childTnLst>
                                    <p:animEffect transition="out" filter="fade">
                                      <p:cBhvr>
                                        <p:cTn id="76" dur="1000"/>
                                        <p:tgtEl>
                                          <p:spTgt spid="16"/>
                                        </p:tgtEl>
                                      </p:cBhvr>
                                    </p:animEffect>
                                    <p:anim calcmode="lin" valueType="num">
                                      <p:cBhvr>
                                        <p:cTn id="77" dur="1000"/>
                                        <p:tgtEl>
                                          <p:spTgt spid="16"/>
                                        </p:tgtEl>
                                        <p:attrNameLst>
                                          <p:attrName>ppt_x</p:attrName>
                                        </p:attrNameLst>
                                      </p:cBhvr>
                                      <p:tavLst>
                                        <p:tav tm="0">
                                          <p:val>
                                            <p:strVal val="ppt_x"/>
                                          </p:val>
                                        </p:tav>
                                        <p:tav tm="100000">
                                          <p:val>
                                            <p:strVal val="ppt_x"/>
                                          </p:val>
                                        </p:tav>
                                      </p:tavLst>
                                    </p:anim>
                                    <p:anim calcmode="lin" valueType="num">
                                      <p:cBhvr>
                                        <p:cTn id="78" dur="1000"/>
                                        <p:tgtEl>
                                          <p:spTgt spid="16"/>
                                        </p:tgtEl>
                                        <p:attrNameLst>
                                          <p:attrName>ppt_y</p:attrName>
                                        </p:attrNameLst>
                                      </p:cBhvr>
                                      <p:tavLst>
                                        <p:tav tm="0">
                                          <p:val>
                                            <p:strVal val="ppt_y"/>
                                          </p:val>
                                        </p:tav>
                                        <p:tav tm="100000">
                                          <p:val>
                                            <p:strVal val="ppt_y+.1"/>
                                          </p:val>
                                        </p:tav>
                                      </p:tavLst>
                                    </p:anim>
                                    <p:set>
                                      <p:cBhvr>
                                        <p:cTn id="79" dur="1" fill="hold">
                                          <p:stCondLst>
                                            <p:cond delay="999"/>
                                          </p:stCondLst>
                                        </p:cTn>
                                        <p:tgtEl>
                                          <p:spTgt spid="16"/>
                                        </p:tgtEl>
                                        <p:attrNameLst>
                                          <p:attrName>style.visibility</p:attrName>
                                        </p:attrNameLst>
                                      </p:cBhvr>
                                      <p:to>
                                        <p:strVal val="hidden"/>
                                      </p:to>
                                    </p:set>
                                  </p:childTnLst>
                                </p:cTn>
                              </p:par>
                              <p:par>
                                <p:cTn id="80" presetID="42" presetClass="exit" presetSubtype="0" fill="hold" grpId="0" nodeType="withEffect">
                                  <p:stCondLst>
                                    <p:cond delay="0"/>
                                  </p:stCondLst>
                                  <p:childTnLst>
                                    <p:animEffect transition="out" filter="fade">
                                      <p:cBhvr>
                                        <p:cTn id="81" dur="1000"/>
                                        <p:tgtEl>
                                          <p:spTgt spid="17"/>
                                        </p:tgtEl>
                                      </p:cBhvr>
                                    </p:animEffect>
                                    <p:anim calcmode="lin" valueType="num">
                                      <p:cBhvr>
                                        <p:cTn id="82" dur="1000"/>
                                        <p:tgtEl>
                                          <p:spTgt spid="17"/>
                                        </p:tgtEl>
                                        <p:attrNameLst>
                                          <p:attrName>ppt_x</p:attrName>
                                        </p:attrNameLst>
                                      </p:cBhvr>
                                      <p:tavLst>
                                        <p:tav tm="0">
                                          <p:val>
                                            <p:strVal val="ppt_x"/>
                                          </p:val>
                                        </p:tav>
                                        <p:tav tm="100000">
                                          <p:val>
                                            <p:strVal val="ppt_x"/>
                                          </p:val>
                                        </p:tav>
                                      </p:tavLst>
                                    </p:anim>
                                    <p:anim calcmode="lin" valueType="num">
                                      <p:cBhvr>
                                        <p:cTn id="83" dur="1000"/>
                                        <p:tgtEl>
                                          <p:spTgt spid="17"/>
                                        </p:tgtEl>
                                        <p:attrNameLst>
                                          <p:attrName>ppt_y</p:attrName>
                                        </p:attrNameLst>
                                      </p:cBhvr>
                                      <p:tavLst>
                                        <p:tav tm="0">
                                          <p:val>
                                            <p:strVal val="ppt_y"/>
                                          </p:val>
                                        </p:tav>
                                        <p:tav tm="100000">
                                          <p:val>
                                            <p:strVal val="ppt_y+.1"/>
                                          </p:val>
                                        </p:tav>
                                      </p:tavLst>
                                    </p:anim>
                                    <p:set>
                                      <p:cBhvr>
                                        <p:cTn id="84" dur="1" fill="hold">
                                          <p:stCondLst>
                                            <p:cond delay="999"/>
                                          </p:stCondLst>
                                        </p:cTn>
                                        <p:tgtEl>
                                          <p:spTgt spid="17"/>
                                        </p:tgtEl>
                                        <p:attrNameLst>
                                          <p:attrName>style.visibility</p:attrName>
                                        </p:attrNameLst>
                                      </p:cBhvr>
                                      <p:to>
                                        <p:strVal val="hidden"/>
                                      </p:to>
                                    </p:set>
                                  </p:childTnLst>
                                </p:cTn>
                              </p:par>
                              <p:par>
                                <p:cTn id="85" presetID="42" presetClass="exit" presetSubtype="0" fill="hold" grpId="0" nodeType="withEffect">
                                  <p:stCondLst>
                                    <p:cond delay="0"/>
                                  </p:stCondLst>
                                  <p:childTnLst>
                                    <p:animEffect transition="out" filter="fade">
                                      <p:cBhvr>
                                        <p:cTn id="86" dur="1000"/>
                                        <p:tgtEl>
                                          <p:spTgt spid="18"/>
                                        </p:tgtEl>
                                      </p:cBhvr>
                                    </p:animEffect>
                                    <p:anim calcmode="lin" valueType="num">
                                      <p:cBhvr>
                                        <p:cTn id="87" dur="1000"/>
                                        <p:tgtEl>
                                          <p:spTgt spid="18"/>
                                        </p:tgtEl>
                                        <p:attrNameLst>
                                          <p:attrName>ppt_x</p:attrName>
                                        </p:attrNameLst>
                                      </p:cBhvr>
                                      <p:tavLst>
                                        <p:tav tm="0">
                                          <p:val>
                                            <p:strVal val="ppt_x"/>
                                          </p:val>
                                        </p:tav>
                                        <p:tav tm="100000">
                                          <p:val>
                                            <p:strVal val="ppt_x"/>
                                          </p:val>
                                        </p:tav>
                                      </p:tavLst>
                                    </p:anim>
                                    <p:anim calcmode="lin" valueType="num">
                                      <p:cBhvr>
                                        <p:cTn id="88" dur="1000"/>
                                        <p:tgtEl>
                                          <p:spTgt spid="18"/>
                                        </p:tgtEl>
                                        <p:attrNameLst>
                                          <p:attrName>ppt_y</p:attrName>
                                        </p:attrNameLst>
                                      </p:cBhvr>
                                      <p:tavLst>
                                        <p:tav tm="0">
                                          <p:val>
                                            <p:strVal val="ppt_y"/>
                                          </p:val>
                                        </p:tav>
                                        <p:tav tm="100000">
                                          <p:val>
                                            <p:strVal val="ppt_y+.1"/>
                                          </p:val>
                                        </p:tav>
                                      </p:tavLst>
                                    </p:anim>
                                    <p:set>
                                      <p:cBhvr>
                                        <p:cTn id="89" dur="1" fill="hold">
                                          <p:stCondLst>
                                            <p:cond delay="999"/>
                                          </p:stCondLst>
                                        </p:cTn>
                                        <p:tgtEl>
                                          <p:spTgt spid="18"/>
                                        </p:tgtEl>
                                        <p:attrNameLst>
                                          <p:attrName>style.visibility</p:attrName>
                                        </p:attrNameLst>
                                      </p:cBhvr>
                                      <p:to>
                                        <p:strVal val="hidden"/>
                                      </p:to>
                                    </p:set>
                                  </p:childTnLst>
                                </p:cTn>
                              </p:par>
                              <p:par>
                                <p:cTn id="90" presetID="42" presetClass="exit" presetSubtype="0" fill="hold" grpId="0" nodeType="withEffect">
                                  <p:stCondLst>
                                    <p:cond delay="0"/>
                                  </p:stCondLst>
                                  <p:childTnLst>
                                    <p:animEffect transition="out" filter="fade">
                                      <p:cBhvr>
                                        <p:cTn id="91" dur="1000"/>
                                        <p:tgtEl>
                                          <p:spTgt spid="19"/>
                                        </p:tgtEl>
                                      </p:cBhvr>
                                    </p:animEffect>
                                    <p:anim calcmode="lin" valueType="num">
                                      <p:cBhvr>
                                        <p:cTn id="92" dur="1000"/>
                                        <p:tgtEl>
                                          <p:spTgt spid="19"/>
                                        </p:tgtEl>
                                        <p:attrNameLst>
                                          <p:attrName>ppt_x</p:attrName>
                                        </p:attrNameLst>
                                      </p:cBhvr>
                                      <p:tavLst>
                                        <p:tav tm="0">
                                          <p:val>
                                            <p:strVal val="ppt_x"/>
                                          </p:val>
                                        </p:tav>
                                        <p:tav tm="100000">
                                          <p:val>
                                            <p:strVal val="ppt_x"/>
                                          </p:val>
                                        </p:tav>
                                      </p:tavLst>
                                    </p:anim>
                                    <p:anim calcmode="lin" valueType="num">
                                      <p:cBhvr>
                                        <p:cTn id="93" dur="1000"/>
                                        <p:tgtEl>
                                          <p:spTgt spid="19"/>
                                        </p:tgtEl>
                                        <p:attrNameLst>
                                          <p:attrName>ppt_y</p:attrName>
                                        </p:attrNameLst>
                                      </p:cBhvr>
                                      <p:tavLst>
                                        <p:tav tm="0">
                                          <p:val>
                                            <p:strVal val="ppt_y"/>
                                          </p:val>
                                        </p:tav>
                                        <p:tav tm="100000">
                                          <p:val>
                                            <p:strVal val="ppt_y+.1"/>
                                          </p:val>
                                        </p:tav>
                                      </p:tavLst>
                                    </p:anim>
                                    <p:set>
                                      <p:cBhvr>
                                        <p:cTn id="94" dur="1" fill="hold">
                                          <p:stCondLst>
                                            <p:cond delay="999"/>
                                          </p:stCondLst>
                                        </p:cTn>
                                        <p:tgtEl>
                                          <p:spTgt spid="19"/>
                                        </p:tgtEl>
                                        <p:attrNameLst>
                                          <p:attrName>style.visibility</p:attrName>
                                        </p:attrNameLst>
                                      </p:cBhvr>
                                      <p:to>
                                        <p:strVal val="hidden"/>
                                      </p:to>
                                    </p:set>
                                  </p:childTnLst>
                                </p:cTn>
                              </p:par>
                              <p:par>
                                <p:cTn id="95" presetID="42" presetClass="exit" presetSubtype="0" fill="hold" grpId="0" nodeType="withEffect">
                                  <p:stCondLst>
                                    <p:cond delay="0"/>
                                  </p:stCondLst>
                                  <p:childTnLst>
                                    <p:animEffect transition="out" filter="fade">
                                      <p:cBhvr>
                                        <p:cTn id="96" dur="1000"/>
                                        <p:tgtEl>
                                          <p:spTgt spid="20"/>
                                        </p:tgtEl>
                                      </p:cBhvr>
                                    </p:animEffect>
                                    <p:anim calcmode="lin" valueType="num">
                                      <p:cBhvr>
                                        <p:cTn id="97" dur="1000"/>
                                        <p:tgtEl>
                                          <p:spTgt spid="20"/>
                                        </p:tgtEl>
                                        <p:attrNameLst>
                                          <p:attrName>ppt_x</p:attrName>
                                        </p:attrNameLst>
                                      </p:cBhvr>
                                      <p:tavLst>
                                        <p:tav tm="0">
                                          <p:val>
                                            <p:strVal val="ppt_x"/>
                                          </p:val>
                                        </p:tav>
                                        <p:tav tm="100000">
                                          <p:val>
                                            <p:strVal val="ppt_x"/>
                                          </p:val>
                                        </p:tav>
                                      </p:tavLst>
                                    </p:anim>
                                    <p:anim calcmode="lin" valueType="num">
                                      <p:cBhvr>
                                        <p:cTn id="98" dur="1000"/>
                                        <p:tgtEl>
                                          <p:spTgt spid="20"/>
                                        </p:tgtEl>
                                        <p:attrNameLst>
                                          <p:attrName>ppt_y</p:attrName>
                                        </p:attrNameLst>
                                      </p:cBhvr>
                                      <p:tavLst>
                                        <p:tav tm="0">
                                          <p:val>
                                            <p:strVal val="ppt_y"/>
                                          </p:val>
                                        </p:tav>
                                        <p:tav tm="100000">
                                          <p:val>
                                            <p:strVal val="ppt_y+.1"/>
                                          </p:val>
                                        </p:tav>
                                      </p:tavLst>
                                    </p:anim>
                                    <p:set>
                                      <p:cBhvr>
                                        <p:cTn id="99" dur="1" fill="hold">
                                          <p:stCondLst>
                                            <p:cond delay="999"/>
                                          </p:stCondLst>
                                        </p:cTn>
                                        <p:tgtEl>
                                          <p:spTgt spid="20"/>
                                        </p:tgtEl>
                                        <p:attrNameLst>
                                          <p:attrName>style.visibility</p:attrName>
                                        </p:attrNameLst>
                                      </p:cBhvr>
                                      <p:to>
                                        <p:strVal val="hidden"/>
                                      </p:to>
                                    </p:set>
                                  </p:childTnLst>
                                </p:cTn>
                              </p:par>
                              <p:par>
                                <p:cTn id="100" presetID="42" presetClass="exit" presetSubtype="0" fill="hold" grpId="0" nodeType="withEffect">
                                  <p:stCondLst>
                                    <p:cond delay="0"/>
                                  </p:stCondLst>
                                  <p:childTnLst>
                                    <p:animEffect transition="out" filter="fade">
                                      <p:cBhvr>
                                        <p:cTn id="101" dur="1000"/>
                                        <p:tgtEl>
                                          <p:spTgt spid="21"/>
                                        </p:tgtEl>
                                      </p:cBhvr>
                                    </p:animEffect>
                                    <p:anim calcmode="lin" valueType="num">
                                      <p:cBhvr>
                                        <p:cTn id="102" dur="1000"/>
                                        <p:tgtEl>
                                          <p:spTgt spid="21"/>
                                        </p:tgtEl>
                                        <p:attrNameLst>
                                          <p:attrName>ppt_x</p:attrName>
                                        </p:attrNameLst>
                                      </p:cBhvr>
                                      <p:tavLst>
                                        <p:tav tm="0">
                                          <p:val>
                                            <p:strVal val="ppt_x"/>
                                          </p:val>
                                        </p:tav>
                                        <p:tav tm="100000">
                                          <p:val>
                                            <p:strVal val="ppt_x"/>
                                          </p:val>
                                        </p:tav>
                                      </p:tavLst>
                                    </p:anim>
                                    <p:anim calcmode="lin" valueType="num">
                                      <p:cBhvr>
                                        <p:cTn id="103" dur="1000"/>
                                        <p:tgtEl>
                                          <p:spTgt spid="21"/>
                                        </p:tgtEl>
                                        <p:attrNameLst>
                                          <p:attrName>ppt_y</p:attrName>
                                        </p:attrNameLst>
                                      </p:cBhvr>
                                      <p:tavLst>
                                        <p:tav tm="0">
                                          <p:val>
                                            <p:strVal val="ppt_y"/>
                                          </p:val>
                                        </p:tav>
                                        <p:tav tm="100000">
                                          <p:val>
                                            <p:strVal val="ppt_y+.1"/>
                                          </p:val>
                                        </p:tav>
                                      </p:tavLst>
                                    </p:anim>
                                    <p:set>
                                      <p:cBhvr>
                                        <p:cTn id="104" dur="1" fill="hold">
                                          <p:stCondLst>
                                            <p:cond delay="999"/>
                                          </p:stCondLst>
                                        </p:cTn>
                                        <p:tgtEl>
                                          <p:spTgt spid="21"/>
                                        </p:tgtEl>
                                        <p:attrNameLst>
                                          <p:attrName>style.visibility</p:attrName>
                                        </p:attrNameLst>
                                      </p:cBhvr>
                                      <p:to>
                                        <p:strVal val="hidden"/>
                                      </p:to>
                                    </p:set>
                                  </p:childTnLst>
                                </p:cTn>
                              </p:par>
                              <p:par>
                                <p:cTn id="105" presetID="42" presetClass="exit" presetSubtype="0" fill="hold" grpId="0" nodeType="withEffect">
                                  <p:stCondLst>
                                    <p:cond delay="0"/>
                                  </p:stCondLst>
                                  <p:childTnLst>
                                    <p:animEffect transition="out" filter="fade">
                                      <p:cBhvr>
                                        <p:cTn id="106" dur="1000"/>
                                        <p:tgtEl>
                                          <p:spTgt spid="22"/>
                                        </p:tgtEl>
                                      </p:cBhvr>
                                    </p:animEffect>
                                    <p:anim calcmode="lin" valueType="num">
                                      <p:cBhvr>
                                        <p:cTn id="107" dur="1000"/>
                                        <p:tgtEl>
                                          <p:spTgt spid="22"/>
                                        </p:tgtEl>
                                        <p:attrNameLst>
                                          <p:attrName>ppt_x</p:attrName>
                                        </p:attrNameLst>
                                      </p:cBhvr>
                                      <p:tavLst>
                                        <p:tav tm="0">
                                          <p:val>
                                            <p:strVal val="ppt_x"/>
                                          </p:val>
                                        </p:tav>
                                        <p:tav tm="100000">
                                          <p:val>
                                            <p:strVal val="ppt_x"/>
                                          </p:val>
                                        </p:tav>
                                      </p:tavLst>
                                    </p:anim>
                                    <p:anim calcmode="lin" valueType="num">
                                      <p:cBhvr>
                                        <p:cTn id="108" dur="1000"/>
                                        <p:tgtEl>
                                          <p:spTgt spid="22"/>
                                        </p:tgtEl>
                                        <p:attrNameLst>
                                          <p:attrName>ppt_y</p:attrName>
                                        </p:attrNameLst>
                                      </p:cBhvr>
                                      <p:tavLst>
                                        <p:tav tm="0">
                                          <p:val>
                                            <p:strVal val="ppt_y"/>
                                          </p:val>
                                        </p:tav>
                                        <p:tav tm="100000">
                                          <p:val>
                                            <p:strVal val="ppt_y+.1"/>
                                          </p:val>
                                        </p:tav>
                                      </p:tavLst>
                                    </p:anim>
                                    <p:set>
                                      <p:cBhvr>
                                        <p:cTn id="109" dur="1" fill="hold">
                                          <p:stCondLst>
                                            <p:cond delay="999"/>
                                          </p:stCondLst>
                                        </p:cTn>
                                        <p:tgtEl>
                                          <p:spTgt spid="22"/>
                                        </p:tgtEl>
                                        <p:attrNameLst>
                                          <p:attrName>style.visibility</p:attrName>
                                        </p:attrNameLst>
                                      </p:cBhvr>
                                      <p:to>
                                        <p:strVal val="hidden"/>
                                      </p:to>
                                    </p:set>
                                  </p:childTnLst>
                                </p:cTn>
                              </p:par>
                              <p:par>
                                <p:cTn id="110" presetID="42" presetClass="exit" presetSubtype="0" fill="hold" grpId="0" nodeType="withEffect">
                                  <p:stCondLst>
                                    <p:cond delay="0"/>
                                  </p:stCondLst>
                                  <p:childTnLst>
                                    <p:animEffect transition="out" filter="fade">
                                      <p:cBhvr>
                                        <p:cTn id="111" dur="1000"/>
                                        <p:tgtEl>
                                          <p:spTgt spid="23"/>
                                        </p:tgtEl>
                                      </p:cBhvr>
                                    </p:animEffect>
                                    <p:anim calcmode="lin" valueType="num">
                                      <p:cBhvr>
                                        <p:cTn id="112" dur="1000"/>
                                        <p:tgtEl>
                                          <p:spTgt spid="23"/>
                                        </p:tgtEl>
                                        <p:attrNameLst>
                                          <p:attrName>ppt_x</p:attrName>
                                        </p:attrNameLst>
                                      </p:cBhvr>
                                      <p:tavLst>
                                        <p:tav tm="0">
                                          <p:val>
                                            <p:strVal val="ppt_x"/>
                                          </p:val>
                                        </p:tav>
                                        <p:tav tm="100000">
                                          <p:val>
                                            <p:strVal val="ppt_x"/>
                                          </p:val>
                                        </p:tav>
                                      </p:tavLst>
                                    </p:anim>
                                    <p:anim calcmode="lin" valueType="num">
                                      <p:cBhvr>
                                        <p:cTn id="113" dur="1000"/>
                                        <p:tgtEl>
                                          <p:spTgt spid="23"/>
                                        </p:tgtEl>
                                        <p:attrNameLst>
                                          <p:attrName>ppt_y</p:attrName>
                                        </p:attrNameLst>
                                      </p:cBhvr>
                                      <p:tavLst>
                                        <p:tav tm="0">
                                          <p:val>
                                            <p:strVal val="ppt_y"/>
                                          </p:val>
                                        </p:tav>
                                        <p:tav tm="100000">
                                          <p:val>
                                            <p:strVal val="ppt_y+.1"/>
                                          </p:val>
                                        </p:tav>
                                      </p:tavLst>
                                    </p:anim>
                                    <p:set>
                                      <p:cBhvr>
                                        <p:cTn id="114" dur="1" fill="hold">
                                          <p:stCondLst>
                                            <p:cond delay="999"/>
                                          </p:stCondLst>
                                        </p:cTn>
                                        <p:tgtEl>
                                          <p:spTgt spid="23"/>
                                        </p:tgtEl>
                                        <p:attrNameLst>
                                          <p:attrName>style.visibility</p:attrName>
                                        </p:attrNameLst>
                                      </p:cBhvr>
                                      <p:to>
                                        <p:strVal val="hidden"/>
                                      </p:to>
                                    </p:set>
                                  </p:childTnLst>
                                </p:cTn>
                              </p:par>
                              <p:par>
                                <p:cTn id="115" presetID="42" presetClass="exit" presetSubtype="0" fill="hold" grpId="0" nodeType="withEffect">
                                  <p:stCondLst>
                                    <p:cond delay="0"/>
                                  </p:stCondLst>
                                  <p:childTnLst>
                                    <p:animEffect transition="out" filter="fade">
                                      <p:cBhvr>
                                        <p:cTn id="116" dur="1000"/>
                                        <p:tgtEl>
                                          <p:spTgt spid="24"/>
                                        </p:tgtEl>
                                      </p:cBhvr>
                                    </p:animEffect>
                                    <p:anim calcmode="lin" valueType="num">
                                      <p:cBhvr>
                                        <p:cTn id="117" dur="1000"/>
                                        <p:tgtEl>
                                          <p:spTgt spid="24"/>
                                        </p:tgtEl>
                                        <p:attrNameLst>
                                          <p:attrName>ppt_x</p:attrName>
                                        </p:attrNameLst>
                                      </p:cBhvr>
                                      <p:tavLst>
                                        <p:tav tm="0">
                                          <p:val>
                                            <p:strVal val="ppt_x"/>
                                          </p:val>
                                        </p:tav>
                                        <p:tav tm="100000">
                                          <p:val>
                                            <p:strVal val="ppt_x"/>
                                          </p:val>
                                        </p:tav>
                                      </p:tavLst>
                                    </p:anim>
                                    <p:anim calcmode="lin" valueType="num">
                                      <p:cBhvr>
                                        <p:cTn id="118" dur="1000"/>
                                        <p:tgtEl>
                                          <p:spTgt spid="24"/>
                                        </p:tgtEl>
                                        <p:attrNameLst>
                                          <p:attrName>ppt_y</p:attrName>
                                        </p:attrNameLst>
                                      </p:cBhvr>
                                      <p:tavLst>
                                        <p:tav tm="0">
                                          <p:val>
                                            <p:strVal val="ppt_y"/>
                                          </p:val>
                                        </p:tav>
                                        <p:tav tm="100000">
                                          <p:val>
                                            <p:strVal val="ppt_y+.1"/>
                                          </p:val>
                                        </p:tav>
                                      </p:tavLst>
                                    </p:anim>
                                    <p:set>
                                      <p:cBhvr>
                                        <p:cTn id="119" dur="1" fill="hold">
                                          <p:stCondLst>
                                            <p:cond delay="999"/>
                                          </p:stCondLst>
                                        </p:cTn>
                                        <p:tgtEl>
                                          <p:spTgt spid="24"/>
                                        </p:tgtEl>
                                        <p:attrNameLst>
                                          <p:attrName>style.visibility</p:attrName>
                                        </p:attrNameLst>
                                      </p:cBhvr>
                                      <p:to>
                                        <p:strVal val="hidden"/>
                                      </p:to>
                                    </p:set>
                                  </p:childTnLst>
                                </p:cTn>
                              </p:par>
                              <p:par>
                                <p:cTn id="120" presetID="42" presetClass="exit" presetSubtype="0" fill="hold" grpId="0" nodeType="withEffect">
                                  <p:stCondLst>
                                    <p:cond delay="0"/>
                                  </p:stCondLst>
                                  <p:childTnLst>
                                    <p:animEffect transition="out" filter="fade">
                                      <p:cBhvr>
                                        <p:cTn id="121" dur="1000"/>
                                        <p:tgtEl>
                                          <p:spTgt spid="26"/>
                                        </p:tgtEl>
                                      </p:cBhvr>
                                    </p:animEffect>
                                    <p:anim calcmode="lin" valueType="num">
                                      <p:cBhvr>
                                        <p:cTn id="122" dur="1000"/>
                                        <p:tgtEl>
                                          <p:spTgt spid="26"/>
                                        </p:tgtEl>
                                        <p:attrNameLst>
                                          <p:attrName>ppt_x</p:attrName>
                                        </p:attrNameLst>
                                      </p:cBhvr>
                                      <p:tavLst>
                                        <p:tav tm="0">
                                          <p:val>
                                            <p:strVal val="ppt_x"/>
                                          </p:val>
                                        </p:tav>
                                        <p:tav tm="100000">
                                          <p:val>
                                            <p:strVal val="ppt_x"/>
                                          </p:val>
                                        </p:tav>
                                      </p:tavLst>
                                    </p:anim>
                                    <p:anim calcmode="lin" valueType="num">
                                      <p:cBhvr>
                                        <p:cTn id="123" dur="1000"/>
                                        <p:tgtEl>
                                          <p:spTgt spid="26"/>
                                        </p:tgtEl>
                                        <p:attrNameLst>
                                          <p:attrName>ppt_y</p:attrName>
                                        </p:attrNameLst>
                                      </p:cBhvr>
                                      <p:tavLst>
                                        <p:tav tm="0">
                                          <p:val>
                                            <p:strVal val="ppt_y"/>
                                          </p:val>
                                        </p:tav>
                                        <p:tav tm="100000">
                                          <p:val>
                                            <p:strVal val="ppt_y+.1"/>
                                          </p:val>
                                        </p:tav>
                                      </p:tavLst>
                                    </p:anim>
                                    <p:set>
                                      <p:cBhvr>
                                        <p:cTn id="124" dur="1" fill="hold">
                                          <p:stCondLst>
                                            <p:cond delay="999"/>
                                          </p:stCondLst>
                                        </p:cTn>
                                        <p:tgtEl>
                                          <p:spTgt spid="26"/>
                                        </p:tgtEl>
                                        <p:attrNameLst>
                                          <p:attrName>style.visibility</p:attrName>
                                        </p:attrNameLst>
                                      </p:cBhvr>
                                      <p:to>
                                        <p:strVal val="hidden"/>
                                      </p:to>
                                    </p:set>
                                  </p:childTnLst>
                                </p:cTn>
                              </p:par>
                              <p:par>
                                <p:cTn id="125" presetID="42" presetClass="exit" presetSubtype="0" fill="hold" grpId="0" nodeType="withEffect">
                                  <p:stCondLst>
                                    <p:cond delay="0"/>
                                  </p:stCondLst>
                                  <p:childTnLst>
                                    <p:animEffect transition="out" filter="fade">
                                      <p:cBhvr>
                                        <p:cTn id="126" dur="1000"/>
                                        <p:tgtEl>
                                          <p:spTgt spid="27"/>
                                        </p:tgtEl>
                                      </p:cBhvr>
                                    </p:animEffect>
                                    <p:anim calcmode="lin" valueType="num">
                                      <p:cBhvr>
                                        <p:cTn id="127" dur="1000"/>
                                        <p:tgtEl>
                                          <p:spTgt spid="27"/>
                                        </p:tgtEl>
                                        <p:attrNameLst>
                                          <p:attrName>ppt_x</p:attrName>
                                        </p:attrNameLst>
                                      </p:cBhvr>
                                      <p:tavLst>
                                        <p:tav tm="0">
                                          <p:val>
                                            <p:strVal val="ppt_x"/>
                                          </p:val>
                                        </p:tav>
                                        <p:tav tm="100000">
                                          <p:val>
                                            <p:strVal val="ppt_x"/>
                                          </p:val>
                                        </p:tav>
                                      </p:tavLst>
                                    </p:anim>
                                    <p:anim calcmode="lin" valueType="num">
                                      <p:cBhvr>
                                        <p:cTn id="128" dur="1000"/>
                                        <p:tgtEl>
                                          <p:spTgt spid="27"/>
                                        </p:tgtEl>
                                        <p:attrNameLst>
                                          <p:attrName>ppt_y</p:attrName>
                                        </p:attrNameLst>
                                      </p:cBhvr>
                                      <p:tavLst>
                                        <p:tav tm="0">
                                          <p:val>
                                            <p:strVal val="ppt_y"/>
                                          </p:val>
                                        </p:tav>
                                        <p:tav tm="100000">
                                          <p:val>
                                            <p:strVal val="ppt_y+.1"/>
                                          </p:val>
                                        </p:tav>
                                      </p:tavLst>
                                    </p:anim>
                                    <p:set>
                                      <p:cBhvr>
                                        <p:cTn id="129" dur="1" fill="hold">
                                          <p:stCondLst>
                                            <p:cond delay="999"/>
                                          </p:stCondLst>
                                        </p:cTn>
                                        <p:tgtEl>
                                          <p:spTgt spid="27"/>
                                        </p:tgtEl>
                                        <p:attrNameLst>
                                          <p:attrName>style.visibility</p:attrName>
                                        </p:attrNameLst>
                                      </p:cBhvr>
                                      <p:to>
                                        <p:strVal val="hidden"/>
                                      </p:to>
                                    </p:set>
                                  </p:childTnLst>
                                </p:cTn>
                              </p:par>
                              <p:par>
                                <p:cTn id="130" presetID="42" presetClass="exit" presetSubtype="0" fill="hold" grpId="0" nodeType="withEffect">
                                  <p:stCondLst>
                                    <p:cond delay="0"/>
                                  </p:stCondLst>
                                  <p:childTnLst>
                                    <p:animEffect transition="out" filter="fade">
                                      <p:cBhvr>
                                        <p:cTn id="131" dur="1000"/>
                                        <p:tgtEl>
                                          <p:spTgt spid="28"/>
                                        </p:tgtEl>
                                      </p:cBhvr>
                                    </p:animEffect>
                                    <p:anim calcmode="lin" valueType="num">
                                      <p:cBhvr>
                                        <p:cTn id="132" dur="1000"/>
                                        <p:tgtEl>
                                          <p:spTgt spid="28"/>
                                        </p:tgtEl>
                                        <p:attrNameLst>
                                          <p:attrName>ppt_x</p:attrName>
                                        </p:attrNameLst>
                                      </p:cBhvr>
                                      <p:tavLst>
                                        <p:tav tm="0">
                                          <p:val>
                                            <p:strVal val="ppt_x"/>
                                          </p:val>
                                        </p:tav>
                                        <p:tav tm="100000">
                                          <p:val>
                                            <p:strVal val="ppt_x"/>
                                          </p:val>
                                        </p:tav>
                                      </p:tavLst>
                                    </p:anim>
                                    <p:anim calcmode="lin" valueType="num">
                                      <p:cBhvr>
                                        <p:cTn id="133" dur="1000"/>
                                        <p:tgtEl>
                                          <p:spTgt spid="28"/>
                                        </p:tgtEl>
                                        <p:attrNameLst>
                                          <p:attrName>ppt_y</p:attrName>
                                        </p:attrNameLst>
                                      </p:cBhvr>
                                      <p:tavLst>
                                        <p:tav tm="0">
                                          <p:val>
                                            <p:strVal val="ppt_y"/>
                                          </p:val>
                                        </p:tav>
                                        <p:tav tm="100000">
                                          <p:val>
                                            <p:strVal val="ppt_y+.1"/>
                                          </p:val>
                                        </p:tav>
                                      </p:tavLst>
                                    </p:anim>
                                    <p:set>
                                      <p:cBhvr>
                                        <p:cTn id="134" dur="1" fill="hold">
                                          <p:stCondLst>
                                            <p:cond delay="999"/>
                                          </p:stCondLst>
                                        </p:cTn>
                                        <p:tgtEl>
                                          <p:spTgt spid="28"/>
                                        </p:tgtEl>
                                        <p:attrNameLst>
                                          <p:attrName>style.visibility</p:attrName>
                                        </p:attrNameLst>
                                      </p:cBhvr>
                                      <p:to>
                                        <p:strVal val="hidden"/>
                                      </p:to>
                                    </p:set>
                                  </p:childTnLst>
                                </p:cTn>
                              </p:par>
                              <p:par>
                                <p:cTn id="135" presetID="42" presetClass="exit" presetSubtype="0" fill="hold" grpId="0" nodeType="withEffect">
                                  <p:stCondLst>
                                    <p:cond delay="0"/>
                                  </p:stCondLst>
                                  <p:childTnLst>
                                    <p:animEffect transition="out" filter="fade">
                                      <p:cBhvr>
                                        <p:cTn id="136" dur="1000"/>
                                        <p:tgtEl>
                                          <p:spTgt spid="29"/>
                                        </p:tgtEl>
                                      </p:cBhvr>
                                    </p:animEffect>
                                    <p:anim calcmode="lin" valueType="num">
                                      <p:cBhvr>
                                        <p:cTn id="137" dur="1000"/>
                                        <p:tgtEl>
                                          <p:spTgt spid="29"/>
                                        </p:tgtEl>
                                        <p:attrNameLst>
                                          <p:attrName>ppt_x</p:attrName>
                                        </p:attrNameLst>
                                      </p:cBhvr>
                                      <p:tavLst>
                                        <p:tav tm="0">
                                          <p:val>
                                            <p:strVal val="ppt_x"/>
                                          </p:val>
                                        </p:tav>
                                        <p:tav tm="100000">
                                          <p:val>
                                            <p:strVal val="ppt_x"/>
                                          </p:val>
                                        </p:tav>
                                      </p:tavLst>
                                    </p:anim>
                                    <p:anim calcmode="lin" valueType="num">
                                      <p:cBhvr>
                                        <p:cTn id="138" dur="1000"/>
                                        <p:tgtEl>
                                          <p:spTgt spid="29"/>
                                        </p:tgtEl>
                                        <p:attrNameLst>
                                          <p:attrName>ppt_y</p:attrName>
                                        </p:attrNameLst>
                                      </p:cBhvr>
                                      <p:tavLst>
                                        <p:tav tm="0">
                                          <p:val>
                                            <p:strVal val="ppt_y"/>
                                          </p:val>
                                        </p:tav>
                                        <p:tav tm="100000">
                                          <p:val>
                                            <p:strVal val="ppt_y+.1"/>
                                          </p:val>
                                        </p:tav>
                                      </p:tavLst>
                                    </p:anim>
                                    <p:set>
                                      <p:cBhvr>
                                        <p:cTn id="139" dur="1" fill="hold">
                                          <p:stCondLst>
                                            <p:cond delay="999"/>
                                          </p:stCondLst>
                                        </p:cTn>
                                        <p:tgtEl>
                                          <p:spTgt spid="29"/>
                                        </p:tgtEl>
                                        <p:attrNameLst>
                                          <p:attrName>style.visibility</p:attrName>
                                        </p:attrNameLst>
                                      </p:cBhvr>
                                      <p:to>
                                        <p:strVal val="hidden"/>
                                      </p:to>
                                    </p:set>
                                  </p:childTnLst>
                                </p:cTn>
                              </p:par>
                              <p:par>
                                <p:cTn id="140" presetID="42" presetClass="exit" presetSubtype="0" fill="hold" grpId="0" nodeType="withEffect">
                                  <p:stCondLst>
                                    <p:cond delay="0"/>
                                  </p:stCondLst>
                                  <p:childTnLst>
                                    <p:animEffect transition="out" filter="fade">
                                      <p:cBhvr>
                                        <p:cTn id="141" dur="1000"/>
                                        <p:tgtEl>
                                          <p:spTgt spid="30"/>
                                        </p:tgtEl>
                                      </p:cBhvr>
                                    </p:animEffect>
                                    <p:anim calcmode="lin" valueType="num">
                                      <p:cBhvr>
                                        <p:cTn id="142" dur="1000"/>
                                        <p:tgtEl>
                                          <p:spTgt spid="30"/>
                                        </p:tgtEl>
                                        <p:attrNameLst>
                                          <p:attrName>ppt_x</p:attrName>
                                        </p:attrNameLst>
                                      </p:cBhvr>
                                      <p:tavLst>
                                        <p:tav tm="0">
                                          <p:val>
                                            <p:strVal val="ppt_x"/>
                                          </p:val>
                                        </p:tav>
                                        <p:tav tm="100000">
                                          <p:val>
                                            <p:strVal val="ppt_x"/>
                                          </p:val>
                                        </p:tav>
                                      </p:tavLst>
                                    </p:anim>
                                    <p:anim calcmode="lin" valueType="num">
                                      <p:cBhvr>
                                        <p:cTn id="143" dur="1000"/>
                                        <p:tgtEl>
                                          <p:spTgt spid="30"/>
                                        </p:tgtEl>
                                        <p:attrNameLst>
                                          <p:attrName>ppt_y</p:attrName>
                                        </p:attrNameLst>
                                      </p:cBhvr>
                                      <p:tavLst>
                                        <p:tav tm="0">
                                          <p:val>
                                            <p:strVal val="ppt_y"/>
                                          </p:val>
                                        </p:tav>
                                        <p:tav tm="100000">
                                          <p:val>
                                            <p:strVal val="ppt_y+.1"/>
                                          </p:val>
                                        </p:tav>
                                      </p:tavLst>
                                    </p:anim>
                                    <p:set>
                                      <p:cBhvr>
                                        <p:cTn id="144" dur="1" fill="hold">
                                          <p:stCondLst>
                                            <p:cond delay="999"/>
                                          </p:stCondLst>
                                        </p:cTn>
                                        <p:tgtEl>
                                          <p:spTgt spid="30"/>
                                        </p:tgtEl>
                                        <p:attrNameLst>
                                          <p:attrName>style.visibility</p:attrName>
                                        </p:attrNameLst>
                                      </p:cBhvr>
                                      <p:to>
                                        <p:strVal val="hidden"/>
                                      </p:to>
                                    </p:set>
                                  </p:childTnLst>
                                </p:cTn>
                              </p:par>
                              <p:par>
                                <p:cTn id="145" presetID="42" presetClass="exit" presetSubtype="0" fill="hold" grpId="0" nodeType="withEffect">
                                  <p:stCondLst>
                                    <p:cond delay="0"/>
                                  </p:stCondLst>
                                  <p:childTnLst>
                                    <p:animEffect transition="out" filter="fade">
                                      <p:cBhvr>
                                        <p:cTn id="146" dur="1000"/>
                                        <p:tgtEl>
                                          <p:spTgt spid="31"/>
                                        </p:tgtEl>
                                      </p:cBhvr>
                                    </p:animEffect>
                                    <p:anim calcmode="lin" valueType="num">
                                      <p:cBhvr>
                                        <p:cTn id="147" dur="1000"/>
                                        <p:tgtEl>
                                          <p:spTgt spid="31"/>
                                        </p:tgtEl>
                                        <p:attrNameLst>
                                          <p:attrName>ppt_x</p:attrName>
                                        </p:attrNameLst>
                                      </p:cBhvr>
                                      <p:tavLst>
                                        <p:tav tm="0">
                                          <p:val>
                                            <p:strVal val="ppt_x"/>
                                          </p:val>
                                        </p:tav>
                                        <p:tav tm="100000">
                                          <p:val>
                                            <p:strVal val="ppt_x"/>
                                          </p:val>
                                        </p:tav>
                                      </p:tavLst>
                                    </p:anim>
                                    <p:anim calcmode="lin" valueType="num">
                                      <p:cBhvr>
                                        <p:cTn id="148" dur="1000"/>
                                        <p:tgtEl>
                                          <p:spTgt spid="31"/>
                                        </p:tgtEl>
                                        <p:attrNameLst>
                                          <p:attrName>ppt_y</p:attrName>
                                        </p:attrNameLst>
                                      </p:cBhvr>
                                      <p:tavLst>
                                        <p:tav tm="0">
                                          <p:val>
                                            <p:strVal val="ppt_y"/>
                                          </p:val>
                                        </p:tav>
                                        <p:tav tm="100000">
                                          <p:val>
                                            <p:strVal val="ppt_y+.1"/>
                                          </p:val>
                                        </p:tav>
                                      </p:tavLst>
                                    </p:anim>
                                    <p:set>
                                      <p:cBhvr>
                                        <p:cTn id="149" dur="1" fill="hold">
                                          <p:stCondLst>
                                            <p:cond delay="999"/>
                                          </p:stCondLst>
                                        </p:cTn>
                                        <p:tgtEl>
                                          <p:spTgt spid="31"/>
                                        </p:tgtEl>
                                        <p:attrNameLst>
                                          <p:attrName>style.visibility</p:attrName>
                                        </p:attrNameLst>
                                      </p:cBhvr>
                                      <p:to>
                                        <p:strVal val="hidden"/>
                                      </p:to>
                                    </p:set>
                                  </p:childTnLst>
                                </p:cTn>
                              </p:par>
                              <p:par>
                                <p:cTn id="150" presetID="42" presetClass="exit" presetSubtype="0" fill="hold" grpId="0" nodeType="withEffect">
                                  <p:stCondLst>
                                    <p:cond delay="0"/>
                                  </p:stCondLst>
                                  <p:childTnLst>
                                    <p:animEffect transition="out" filter="fade">
                                      <p:cBhvr>
                                        <p:cTn id="151" dur="1000"/>
                                        <p:tgtEl>
                                          <p:spTgt spid="32"/>
                                        </p:tgtEl>
                                      </p:cBhvr>
                                    </p:animEffect>
                                    <p:anim calcmode="lin" valueType="num">
                                      <p:cBhvr>
                                        <p:cTn id="152" dur="1000"/>
                                        <p:tgtEl>
                                          <p:spTgt spid="32"/>
                                        </p:tgtEl>
                                        <p:attrNameLst>
                                          <p:attrName>ppt_x</p:attrName>
                                        </p:attrNameLst>
                                      </p:cBhvr>
                                      <p:tavLst>
                                        <p:tav tm="0">
                                          <p:val>
                                            <p:strVal val="ppt_x"/>
                                          </p:val>
                                        </p:tav>
                                        <p:tav tm="100000">
                                          <p:val>
                                            <p:strVal val="ppt_x"/>
                                          </p:val>
                                        </p:tav>
                                      </p:tavLst>
                                    </p:anim>
                                    <p:anim calcmode="lin" valueType="num">
                                      <p:cBhvr>
                                        <p:cTn id="153" dur="1000"/>
                                        <p:tgtEl>
                                          <p:spTgt spid="32"/>
                                        </p:tgtEl>
                                        <p:attrNameLst>
                                          <p:attrName>ppt_y</p:attrName>
                                        </p:attrNameLst>
                                      </p:cBhvr>
                                      <p:tavLst>
                                        <p:tav tm="0">
                                          <p:val>
                                            <p:strVal val="ppt_y"/>
                                          </p:val>
                                        </p:tav>
                                        <p:tav tm="100000">
                                          <p:val>
                                            <p:strVal val="ppt_y+.1"/>
                                          </p:val>
                                        </p:tav>
                                      </p:tavLst>
                                    </p:anim>
                                    <p:set>
                                      <p:cBhvr>
                                        <p:cTn id="154" dur="1" fill="hold">
                                          <p:stCondLst>
                                            <p:cond delay="999"/>
                                          </p:stCondLst>
                                        </p:cTn>
                                        <p:tgtEl>
                                          <p:spTgt spid="32"/>
                                        </p:tgtEl>
                                        <p:attrNameLst>
                                          <p:attrName>style.visibility</p:attrName>
                                        </p:attrNameLst>
                                      </p:cBhvr>
                                      <p:to>
                                        <p:strVal val="hidden"/>
                                      </p:to>
                                    </p:set>
                                  </p:childTnLst>
                                </p:cTn>
                              </p:par>
                              <p:par>
                                <p:cTn id="155" presetID="42" presetClass="exit" presetSubtype="0" fill="hold" grpId="0" nodeType="withEffect">
                                  <p:stCondLst>
                                    <p:cond delay="0"/>
                                  </p:stCondLst>
                                  <p:childTnLst>
                                    <p:animEffect transition="out" filter="fade">
                                      <p:cBhvr>
                                        <p:cTn id="156" dur="1000"/>
                                        <p:tgtEl>
                                          <p:spTgt spid="33"/>
                                        </p:tgtEl>
                                      </p:cBhvr>
                                    </p:animEffect>
                                    <p:anim calcmode="lin" valueType="num">
                                      <p:cBhvr>
                                        <p:cTn id="157" dur="1000"/>
                                        <p:tgtEl>
                                          <p:spTgt spid="33"/>
                                        </p:tgtEl>
                                        <p:attrNameLst>
                                          <p:attrName>ppt_x</p:attrName>
                                        </p:attrNameLst>
                                      </p:cBhvr>
                                      <p:tavLst>
                                        <p:tav tm="0">
                                          <p:val>
                                            <p:strVal val="ppt_x"/>
                                          </p:val>
                                        </p:tav>
                                        <p:tav tm="100000">
                                          <p:val>
                                            <p:strVal val="ppt_x"/>
                                          </p:val>
                                        </p:tav>
                                      </p:tavLst>
                                    </p:anim>
                                    <p:anim calcmode="lin" valueType="num">
                                      <p:cBhvr>
                                        <p:cTn id="158" dur="1000"/>
                                        <p:tgtEl>
                                          <p:spTgt spid="33"/>
                                        </p:tgtEl>
                                        <p:attrNameLst>
                                          <p:attrName>ppt_y</p:attrName>
                                        </p:attrNameLst>
                                      </p:cBhvr>
                                      <p:tavLst>
                                        <p:tav tm="0">
                                          <p:val>
                                            <p:strVal val="ppt_y"/>
                                          </p:val>
                                        </p:tav>
                                        <p:tav tm="100000">
                                          <p:val>
                                            <p:strVal val="ppt_y+.1"/>
                                          </p:val>
                                        </p:tav>
                                      </p:tavLst>
                                    </p:anim>
                                    <p:set>
                                      <p:cBhvr>
                                        <p:cTn id="159" dur="1" fill="hold">
                                          <p:stCondLst>
                                            <p:cond delay="999"/>
                                          </p:stCondLst>
                                        </p:cTn>
                                        <p:tgtEl>
                                          <p:spTgt spid="33"/>
                                        </p:tgtEl>
                                        <p:attrNameLst>
                                          <p:attrName>style.visibility</p:attrName>
                                        </p:attrNameLst>
                                      </p:cBhvr>
                                      <p:to>
                                        <p:strVal val="hidden"/>
                                      </p:to>
                                    </p:set>
                                  </p:childTnLst>
                                </p:cTn>
                              </p:par>
                              <p:par>
                                <p:cTn id="160" presetID="42" presetClass="exit" presetSubtype="0" fill="hold" grpId="0" nodeType="withEffect">
                                  <p:stCondLst>
                                    <p:cond delay="0"/>
                                  </p:stCondLst>
                                  <p:childTnLst>
                                    <p:animEffect transition="out" filter="fade">
                                      <p:cBhvr>
                                        <p:cTn id="161" dur="1000"/>
                                        <p:tgtEl>
                                          <p:spTgt spid="34"/>
                                        </p:tgtEl>
                                      </p:cBhvr>
                                    </p:animEffect>
                                    <p:anim calcmode="lin" valueType="num">
                                      <p:cBhvr>
                                        <p:cTn id="162" dur="1000"/>
                                        <p:tgtEl>
                                          <p:spTgt spid="34"/>
                                        </p:tgtEl>
                                        <p:attrNameLst>
                                          <p:attrName>ppt_x</p:attrName>
                                        </p:attrNameLst>
                                      </p:cBhvr>
                                      <p:tavLst>
                                        <p:tav tm="0">
                                          <p:val>
                                            <p:strVal val="ppt_x"/>
                                          </p:val>
                                        </p:tav>
                                        <p:tav tm="100000">
                                          <p:val>
                                            <p:strVal val="ppt_x"/>
                                          </p:val>
                                        </p:tav>
                                      </p:tavLst>
                                    </p:anim>
                                    <p:anim calcmode="lin" valueType="num">
                                      <p:cBhvr>
                                        <p:cTn id="163" dur="1000"/>
                                        <p:tgtEl>
                                          <p:spTgt spid="34"/>
                                        </p:tgtEl>
                                        <p:attrNameLst>
                                          <p:attrName>ppt_y</p:attrName>
                                        </p:attrNameLst>
                                      </p:cBhvr>
                                      <p:tavLst>
                                        <p:tav tm="0">
                                          <p:val>
                                            <p:strVal val="ppt_y"/>
                                          </p:val>
                                        </p:tav>
                                        <p:tav tm="100000">
                                          <p:val>
                                            <p:strVal val="ppt_y+.1"/>
                                          </p:val>
                                        </p:tav>
                                      </p:tavLst>
                                    </p:anim>
                                    <p:set>
                                      <p:cBhvr>
                                        <p:cTn id="164" dur="1" fill="hold">
                                          <p:stCondLst>
                                            <p:cond delay="999"/>
                                          </p:stCondLst>
                                        </p:cTn>
                                        <p:tgtEl>
                                          <p:spTgt spid="34"/>
                                        </p:tgtEl>
                                        <p:attrNameLst>
                                          <p:attrName>style.visibility</p:attrName>
                                        </p:attrNameLst>
                                      </p:cBhvr>
                                      <p:to>
                                        <p:strVal val="hidden"/>
                                      </p:to>
                                    </p:set>
                                  </p:childTnLst>
                                </p:cTn>
                              </p:par>
                              <p:par>
                                <p:cTn id="165" presetID="42" presetClass="exit" presetSubtype="0" fill="hold" grpId="0" nodeType="withEffect">
                                  <p:stCondLst>
                                    <p:cond delay="0"/>
                                  </p:stCondLst>
                                  <p:childTnLst>
                                    <p:animEffect transition="out" filter="fade">
                                      <p:cBhvr>
                                        <p:cTn id="166" dur="1000"/>
                                        <p:tgtEl>
                                          <p:spTgt spid="35"/>
                                        </p:tgtEl>
                                      </p:cBhvr>
                                    </p:animEffect>
                                    <p:anim calcmode="lin" valueType="num">
                                      <p:cBhvr>
                                        <p:cTn id="167" dur="1000"/>
                                        <p:tgtEl>
                                          <p:spTgt spid="35"/>
                                        </p:tgtEl>
                                        <p:attrNameLst>
                                          <p:attrName>ppt_x</p:attrName>
                                        </p:attrNameLst>
                                      </p:cBhvr>
                                      <p:tavLst>
                                        <p:tav tm="0">
                                          <p:val>
                                            <p:strVal val="ppt_x"/>
                                          </p:val>
                                        </p:tav>
                                        <p:tav tm="100000">
                                          <p:val>
                                            <p:strVal val="ppt_x"/>
                                          </p:val>
                                        </p:tav>
                                      </p:tavLst>
                                    </p:anim>
                                    <p:anim calcmode="lin" valueType="num">
                                      <p:cBhvr>
                                        <p:cTn id="168" dur="1000"/>
                                        <p:tgtEl>
                                          <p:spTgt spid="35"/>
                                        </p:tgtEl>
                                        <p:attrNameLst>
                                          <p:attrName>ppt_y</p:attrName>
                                        </p:attrNameLst>
                                      </p:cBhvr>
                                      <p:tavLst>
                                        <p:tav tm="0">
                                          <p:val>
                                            <p:strVal val="ppt_y"/>
                                          </p:val>
                                        </p:tav>
                                        <p:tav tm="100000">
                                          <p:val>
                                            <p:strVal val="ppt_y+.1"/>
                                          </p:val>
                                        </p:tav>
                                      </p:tavLst>
                                    </p:anim>
                                    <p:set>
                                      <p:cBhvr>
                                        <p:cTn id="169" dur="1" fill="hold">
                                          <p:stCondLst>
                                            <p:cond delay="999"/>
                                          </p:stCondLst>
                                        </p:cTn>
                                        <p:tgtEl>
                                          <p:spTgt spid="35"/>
                                        </p:tgtEl>
                                        <p:attrNameLst>
                                          <p:attrName>style.visibility</p:attrName>
                                        </p:attrNameLst>
                                      </p:cBhvr>
                                      <p:to>
                                        <p:strVal val="hidden"/>
                                      </p:to>
                                    </p:set>
                                  </p:childTnLst>
                                </p:cTn>
                              </p:par>
                              <p:par>
                                <p:cTn id="170" presetID="42" presetClass="exit" presetSubtype="0" fill="hold" grpId="0" nodeType="withEffect">
                                  <p:stCondLst>
                                    <p:cond delay="0"/>
                                  </p:stCondLst>
                                  <p:childTnLst>
                                    <p:animEffect transition="out" filter="fade">
                                      <p:cBhvr>
                                        <p:cTn id="171" dur="1000"/>
                                        <p:tgtEl>
                                          <p:spTgt spid="36"/>
                                        </p:tgtEl>
                                      </p:cBhvr>
                                    </p:animEffect>
                                    <p:anim calcmode="lin" valueType="num">
                                      <p:cBhvr>
                                        <p:cTn id="172" dur="1000"/>
                                        <p:tgtEl>
                                          <p:spTgt spid="36"/>
                                        </p:tgtEl>
                                        <p:attrNameLst>
                                          <p:attrName>ppt_x</p:attrName>
                                        </p:attrNameLst>
                                      </p:cBhvr>
                                      <p:tavLst>
                                        <p:tav tm="0">
                                          <p:val>
                                            <p:strVal val="ppt_x"/>
                                          </p:val>
                                        </p:tav>
                                        <p:tav tm="100000">
                                          <p:val>
                                            <p:strVal val="ppt_x"/>
                                          </p:val>
                                        </p:tav>
                                      </p:tavLst>
                                    </p:anim>
                                    <p:anim calcmode="lin" valueType="num">
                                      <p:cBhvr>
                                        <p:cTn id="173" dur="1000"/>
                                        <p:tgtEl>
                                          <p:spTgt spid="36"/>
                                        </p:tgtEl>
                                        <p:attrNameLst>
                                          <p:attrName>ppt_y</p:attrName>
                                        </p:attrNameLst>
                                      </p:cBhvr>
                                      <p:tavLst>
                                        <p:tav tm="0">
                                          <p:val>
                                            <p:strVal val="ppt_y"/>
                                          </p:val>
                                        </p:tav>
                                        <p:tav tm="100000">
                                          <p:val>
                                            <p:strVal val="ppt_y+.1"/>
                                          </p:val>
                                        </p:tav>
                                      </p:tavLst>
                                    </p:anim>
                                    <p:set>
                                      <p:cBhvr>
                                        <p:cTn id="174" dur="1" fill="hold">
                                          <p:stCondLst>
                                            <p:cond delay="999"/>
                                          </p:stCondLst>
                                        </p:cTn>
                                        <p:tgtEl>
                                          <p:spTgt spid="36"/>
                                        </p:tgtEl>
                                        <p:attrNameLst>
                                          <p:attrName>style.visibility</p:attrName>
                                        </p:attrNameLst>
                                      </p:cBhvr>
                                      <p:to>
                                        <p:strVal val="hidden"/>
                                      </p:to>
                                    </p:set>
                                  </p:childTnLst>
                                </p:cTn>
                              </p:par>
                              <p:par>
                                <p:cTn id="175" presetID="42" presetClass="exit" presetSubtype="0" fill="hold" grpId="0" nodeType="withEffect">
                                  <p:stCondLst>
                                    <p:cond delay="0"/>
                                  </p:stCondLst>
                                  <p:childTnLst>
                                    <p:animEffect transition="out" filter="fade">
                                      <p:cBhvr>
                                        <p:cTn id="176" dur="1000"/>
                                        <p:tgtEl>
                                          <p:spTgt spid="37"/>
                                        </p:tgtEl>
                                      </p:cBhvr>
                                    </p:animEffect>
                                    <p:anim calcmode="lin" valueType="num">
                                      <p:cBhvr>
                                        <p:cTn id="177" dur="1000"/>
                                        <p:tgtEl>
                                          <p:spTgt spid="37"/>
                                        </p:tgtEl>
                                        <p:attrNameLst>
                                          <p:attrName>ppt_x</p:attrName>
                                        </p:attrNameLst>
                                      </p:cBhvr>
                                      <p:tavLst>
                                        <p:tav tm="0">
                                          <p:val>
                                            <p:strVal val="ppt_x"/>
                                          </p:val>
                                        </p:tav>
                                        <p:tav tm="100000">
                                          <p:val>
                                            <p:strVal val="ppt_x"/>
                                          </p:val>
                                        </p:tav>
                                      </p:tavLst>
                                    </p:anim>
                                    <p:anim calcmode="lin" valueType="num">
                                      <p:cBhvr>
                                        <p:cTn id="178" dur="1000"/>
                                        <p:tgtEl>
                                          <p:spTgt spid="37"/>
                                        </p:tgtEl>
                                        <p:attrNameLst>
                                          <p:attrName>ppt_y</p:attrName>
                                        </p:attrNameLst>
                                      </p:cBhvr>
                                      <p:tavLst>
                                        <p:tav tm="0">
                                          <p:val>
                                            <p:strVal val="ppt_y"/>
                                          </p:val>
                                        </p:tav>
                                        <p:tav tm="100000">
                                          <p:val>
                                            <p:strVal val="ppt_y+.1"/>
                                          </p:val>
                                        </p:tav>
                                      </p:tavLst>
                                    </p:anim>
                                    <p:set>
                                      <p:cBhvr>
                                        <p:cTn id="179" dur="1" fill="hold">
                                          <p:stCondLst>
                                            <p:cond delay="999"/>
                                          </p:stCondLst>
                                        </p:cTn>
                                        <p:tgtEl>
                                          <p:spTgt spid="37"/>
                                        </p:tgtEl>
                                        <p:attrNameLst>
                                          <p:attrName>style.visibility</p:attrName>
                                        </p:attrNameLst>
                                      </p:cBhvr>
                                      <p:to>
                                        <p:strVal val="hidden"/>
                                      </p:to>
                                    </p:set>
                                  </p:childTnLst>
                                </p:cTn>
                              </p:par>
                              <p:par>
                                <p:cTn id="180" presetID="42" presetClass="exit" presetSubtype="0" fill="hold" grpId="0" nodeType="withEffect">
                                  <p:stCondLst>
                                    <p:cond delay="0"/>
                                  </p:stCondLst>
                                  <p:childTnLst>
                                    <p:animEffect transition="out" filter="fade">
                                      <p:cBhvr>
                                        <p:cTn id="181" dur="1000"/>
                                        <p:tgtEl>
                                          <p:spTgt spid="38"/>
                                        </p:tgtEl>
                                      </p:cBhvr>
                                    </p:animEffect>
                                    <p:anim calcmode="lin" valueType="num">
                                      <p:cBhvr>
                                        <p:cTn id="182" dur="1000"/>
                                        <p:tgtEl>
                                          <p:spTgt spid="38"/>
                                        </p:tgtEl>
                                        <p:attrNameLst>
                                          <p:attrName>ppt_x</p:attrName>
                                        </p:attrNameLst>
                                      </p:cBhvr>
                                      <p:tavLst>
                                        <p:tav tm="0">
                                          <p:val>
                                            <p:strVal val="ppt_x"/>
                                          </p:val>
                                        </p:tav>
                                        <p:tav tm="100000">
                                          <p:val>
                                            <p:strVal val="ppt_x"/>
                                          </p:val>
                                        </p:tav>
                                      </p:tavLst>
                                    </p:anim>
                                    <p:anim calcmode="lin" valueType="num">
                                      <p:cBhvr>
                                        <p:cTn id="183" dur="1000"/>
                                        <p:tgtEl>
                                          <p:spTgt spid="38"/>
                                        </p:tgtEl>
                                        <p:attrNameLst>
                                          <p:attrName>ppt_y</p:attrName>
                                        </p:attrNameLst>
                                      </p:cBhvr>
                                      <p:tavLst>
                                        <p:tav tm="0">
                                          <p:val>
                                            <p:strVal val="ppt_y"/>
                                          </p:val>
                                        </p:tav>
                                        <p:tav tm="100000">
                                          <p:val>
                                            <p:strVal val="ppt_y+.1"/>
                                          </p:val>
                                        </p:tav>
                                      </p:tavLst>
                                    </p:anim>
                                    <p:set>
                                      <p:cBhvr>
                                        <p:cTn id="184" dur="1" fill="hold">
                                          <p:stCondLst>
                                            <p:cond delay="999"/>
                                          </p:stCondLst>
                                        </p:cTn>
                                        <p:tgtEl>
                                          <p:spTgt spid="38"/>
                                        </p:tgtEl>
                                        <p:attrNameLst>
                                          <p:attrName>style.visibility</p:attrName>
                                        </p:attrNameLst>
                                      </p:cBhvr>
                                      <p:to>
                                        <p:strVal val="hidden"/>
                                      </p:to>
                                    </p:set>
                                  </p:childTnLst>
                                </p:cTn>
                              </p:par>
                              <p:par>
                                <p:cTn id="185" presetID="42" presetClass="exit" presetSubtype="0" fill="hold" grpId="0" nodeType="withEffect">
                                  <p:stCondLst>
                                    <p:cond delay="0"/>
                                  </p:stCondLst>
                                  <p:childTnLst>
                                    <p:animEffect transition="out" filter="fade">
                                      <p:cBhvr>
                                        <p:cTn id="186" dur="1000"/>
                                        <p:tgtEl>
                                          <p:spTgt spid="39"/>
                                        </p:tgtEl>
                                      </p:cBhvr>
                                    </p:animEffect>
                                    <p:anim calcmode="lin" valueType="num">
                                      <p:cBhvr>
                                        <p:cTn id="187" dur="1000"/>
                                        <p:tgtEl>
                                          <p:spTgt spid="39"/>
                                        </p:tgtEl>
                                        <p:attrNameLst>
                                          <p:attrName>ppt_x</p:attrName>
                                        </p:attrNameLst>
                                      </p:cBhvr>
                                      <p:tavLst>
                                        <p:tav tm="0">
                                          <p:val>
                                            <p:strVal val="ppt_x"/>
                                          </p:val>
                                        </p:tav>
                                        <p:tav tm="100000">
                                          <p:val>
                                            <p:strVal val="ppt_x"/>
                                          </p:val>
                                        </p:tav>
                                      </p:tavLst>
                                    </p:anim>
                                    <p:anim calcmode="lin" valueType="num">
                                      <p:cBhvr>
                                        <p:cTn id="188" dur="1000"/>
                                        <p:tgtEl>
                                          <p:spTgt spid="39"/>
                                        </p:tgtEl>
                                        <p:attrNameLst>
                                          <p:attrName>ppt_y</p:attrName>
                                        </p:attrNameLst>
                                      </p:cBhvr>
                                      <p:tavLst>
                                        <p:tav tm="0">
                                          <p:val>
                                            <p:strVal val="ppt_y"/>
                                          </p:val>
                                        </p:tav>
                                        <p:tav tm="100000">
                                          <p:val>
                                            <p:strVal val="ppt_y+.1"/>
                                          </p:val>
                                        </p:tav>
                                      </p:tavLst>
                                    </p:anim>
                                    <p:set>
                                      <p:cBhvr>
                                        <p:cTn id="189" dur="1" fill="hold">
                                          <p:stCondLst>
                                            <p:cond delay="999"/>
                                          </p:stCondLst>
                                        </p:cTn>
                                        <p:tgtEl>
                                          <p:spTgt spid="39"/>
                                        </p:tgtEl>
                                        <p:attrNameLst>
                                          <p:attrName>style.visibility</p:attrName>
                                        </p:attrNameLst>
                                      </p:cBhvr>
                                      <p:to>
                                        <p:strVal val="hidden"/>
                                      </p:to>
                                    </p:set>
                                  </p:childTnLst>
                                </p:cTn>
                              </p:par>
                              <p:par>
                                <p:cTn id="190" presetID="42" presetClass="exit" presetSubtype="0" fill="hold" grpId="0" nodeType="withEffect">
                                  <p:stCondLst>
                                    <p:cond delay="0"/>
                                  </p:stCondLst>
                                  <p:childTnLst>
                                    <p:animEffect transition="out" filter="fade">
                                      <p:cBhvr>
                                        <p:cTn id="191" dur="1000"/>
                                        <p:tgtEl>
                                          <p:spTgt spid="40"/>
                                        </p:tgtEl>
                                      </p:cBhvr>
                                    </p:animEffect>
                                    <p:anim calcmode="lin" valueType="num">
                                      <p:cBhvr>
                                        <p:cTn id="192" dur="1000"/>
                                        <p:tgtEl>
                                          <p:spTgt spid="40"/>
                                        </p:tgtEl>
                                        <p:attrNameLst>
                                          <p:attrName>ppt_x</p:attrName>
                                        </p:attrNameLst>
                                      </p:cBhvr>
                                      <p:tavLst>
                                        <p:tav tm="0">
                                          <p:val>
                                            <p:strVal val="ppt_x"/>
                                          </p:val>
                                        </p:tav>
                                        <p:tav tm="100000">
                                          <p:val>
                                            <p:strVal val="ppt_x"/>
                                          </p:val>
                                        </p:tav>
                                      </p:tavLst>
                                    </p:anim>
                                    <p:anim calcmode="lin" valueType="num">
                                      <p:cBhvr>
                                        <p:cTn id="193" dur="1000"/>
                                        <p:tgtEl>
                                          <p:spTgt spid="40"/>
                                        </p:tgtEl>
                                        <p:attrNameLst>
                                          <p:attrName>ppt_y</p:attrName>
                                        </p:attrNameLst>
                                      </p:cBhvr>
                                      <p:tavLst>
                                        <p:tav tm="0">
                                          <p:val>
                                            <p:strVal val="ppt_y"/>
                                          </p:val>
                                        </p:tav>
                                        <p:tav tm="100000">
                                          <p:val>
                                            <p:strVal val="ppt_y+.1"/>
                                          </p:val>
                                        </p:tav>
                                      </p:tavLst>
                                    </p:anim>
                                    <p:set>
                                      <p:cBhvr>
                                        <p:cTn id="194" dur="1" fill="hold">
                                          <p:stCondLst>
                                            <p:cond delay="999"/>
                                          </p:stCondLst>
                                        </p:cTn>
                                        <p:tgtEl>
                                          <p:spTgt spid="40"/>
                                        </p:tgtEl>
                                        <p:attrNameLst>
                                          <p:attrName>style.visibility</p:attrName>
                                        </p:attrNameLst>
                                      </p:cBhvr>
                                      <p:to>
                                        <p:strVal val="hidden"/>
                                      </p:to>
                                    </p:set>
                                  </p:childTnLst>
                                </p:cTn>
                              </p:par>
                              <p:par>
                                <p:cTn id="195" presetID="42" presetClass="exit" presetSubtype="0" fill="hold" grpId="0" nodeType="withEffect">
                                  <p:stCondLst>
                                    <p:cond delay="0"/>
                                  </p:stCondLst>
                                  <p:childTnLst>
                                    <p:animEffect transition="out" filter="fade">
                                      <p:cBhvr>
                                        <p:cTn id="196" dur="1000"/>
                                        <p:tgtEl>
                                          <p:spTgt spid="41"/>
                                        </p:tgtEl>
                                      </p:cBhvr>
                                    </p:animEffect>
                                    <p:anim calcmode="lin" valueType="num">
                                      <p:cBhvr>
                                        <p:cTn id="197" dur="1000"/>
                                        <p:tgtEl>
                                          <p:spTgt spid="41"/>
                                        </p:tgtEl>
                                        <p:attrNameLst>
                                          <p:attrName>ppt_x</p:attrName>
                                        </p:attrNameLst>
                                      </p:cBhvr>
                                      <p:tavLst>
                                        <p:tav tm="0">
                                          <p:val>
                                            <p:strVal val="ppt_x"/>
                                          </p:val>
                                        </p:tav>
                                        <p:tav tm="100000">
                                          <p:val>
                                            <p:strVal val="ppt_x"/>
                                          </p:val>
                                        </p:tav>
                                      </p:tavLst>
                                    </p:anim>
                                    <p:anim calcmode="lin" valueType="num">
                                      <p:cBhvr>
                                        <p:cTn id="198" dur="1000"/>
                                        <p:tgtEl>
                                          <p:spTgt spid="41"/>
                                        </p:tgtEl>
                                        <p:attrNameLst>
                                          <p:attrName>ppt_y</p:attrName>
                                        </p:attrNameLst>
                                      </p:cBhvr>
                                      <p:tavLst>
                                        <p:tav tm="0">
                                          <p:val>
                                            <p:strVal val="ppt_y"/>
                                          </p:val>
                                        </p:tav>
                                        <p:tav tm="100000">
                                          <p:val>
                                            <p:strVal val="ppt_y+.1"/>
                                          </p:val>
                                        </p:tav>
                                      </p:tavLst>
                                    </p:anim>
                                    <p:set>
                                      <p:cBhvr>
                                        <p:cTn id="199" dur="1" fill="hold">
                                          <p:stCondLst>
                                            <p:cond delay="999"/>
                                          </p:stCondLst>
                                        </p:cTn>
                                        <p:tgtEl>
                                          <p:spTgt spid="41"/>
                                        </p:tgtEl>
                                        <p:attrNameLst>
                                          <p:attrName>style.visibility</p:attrName>
                                        </p:attrNameLst>
                                      </p:cBhvr>
                                      <p:to>
                                        <p:strVal val="hidden"/>
                                      </p:to>
                                    </p:set>
                                  </p:childTnLst>
                                </p:cTn>
                              </p:par>
                              <p:par>
                                <p:cTn id="200" presetID="42" presetClass="exit" presetSubtype="0" fill="hold" grpId="0" nodeType="withEffect">
                                  <p:stCondLst>
                                    <p:cond delay="0"/>
                                  </p:stCondLst>
                                  <p:childTnLst>
                                    <p:animEffect transition="out" filter="fade">
                                      <p:cBhvr>
                                        <p:cTn id="201" dur="1000"/>
                                        <p:tgtEl>
                                          <p:spTgt spid="42"/>
                                        </p:tgtEl>
                                      </p:cBhvr>
                                    </p:animEffect>
                                    <p:anim calcmode="lin" valueType="num">
                                      <p:cBhvr>
                                        <p:cTn id="202" dur="1000"/>
                                        <p:tgtEl>
                                          <p:spTgt spid="42"/>
                                        </p:tgtEl>
                                        <p:attrNameLst>
                                          <p:attrName>ppt_x</p:attrName>
                                        </p:attrNameLst>
                                      </p:cBhvr>
                                      <p:tavLst>
                                        <p:tav tm="0">
                                          <p:val>
                                            <p:strVal val="ppt_x"/>
                                          </p:val>
                                        </p:tav>
                                        <p:tav tm="100000">
                                          <p:val>
                                            <p:strVal val="ppt_x"/>
                                          </p:val>
                                        </p:tav>
                                      </p:tavLst>
                                    </p:anim>
                                    <p:anim calcmode="lin" valueType="num">
                                      <p:cBhvr>
                                        <p:cTn id="203" dur="1000"/>
                                        <p:tgtEl>
                                          <p:spTgt spid="42"/>
                                        </p:tgtEl>
                                        <p:attrNameLst>
                                          <p:attrName>ppt_y</p:attrName>
                                        </p:attrNameLst>
                                      </p:cBhvr>
                                      <p:tavLst>
                                        <p:tav tm="0">
                                          <p:val>
                                            <p:strVal val="ppt_y"/>
                                          </p:val>
                                        </p:tav>
                                        <p:tav tm="100000">
                                          <p:val>
                                            <p:strVal val="ppt_y+.1"/>
                                          </p:val>
                                        </p:tav>
                                      </p:tavLst>
                                    </p:anim>
                                    <p:set>
                                      <p:cBhvr>
                                        <p:cTn id="204" dur="1" fill="hold">
                                          <p:stCondLst>
                                            <p:cond delay="999"/>
                                          </p:stCondLst>
                                        </p:cTn>
                                        <p:tgtEl>
                                          <p:spTgt spid="42"/>
                                        </p:tgtEl>
                                        <p:attrNameLst>
                                          <p:attrName>style.visibility</p:attrName>
                                        </p:attrNameLst>
                                      </p:cBhvr>
                                      <p:to>
                                        <p:strVal val="hidden"/>
                                      </p:to>
                                    </p:set>
                                  </p:childTnLst>
                                </p:cTn>
                              </p:par>
                              <p:par>
                                <p:cTn id="205" presetID="42" presetClass="exit" presetSubtype="0" fill="hold" grpId="0" nodeType="withEffect">
                                  <p:stCondLst>
                                    <p:cond delay="0"/>
                                  </p:stCondLst>
                                  <p:childTnLst>
                                    <p:animEffect transition="out" filter="fade">
                                      <p:cBhvr>
                                        <p:cTn id="206" dur="1000"/>
                                        <p:tgtEl>
                                          <p:spTgt spid="43"/>
                                        </p:tgtEl>
                                      </p:cBhvr>
                                    </p:animEffect>
                                    <p:anim calcmode="lin" valueType="num">
                                      <p:cBhvr>
                                        <p:cTn id="207" dur="1000"/>
                                        <p:tgtEl>
                                          <p:spTgt spid="43"/>
                                        </p:tgtEl>
                                        <p:attrNameLst>
                                          <p:attrName>ppt_x</p:attrName>
                                        </p:attrNameLst>
                                      </p:cBhvr>
                                      <p:tavLst>
                                        <p:tav tm="0">
                                          <p:val>
                                            <p:strVal val="ppt_x"/>
                                          </p:val>
                                        </p:tav>
                                        <p:tav tm="100000">
                                          <p:val>
                                            <p:strVal val="ppt_x"/>
                                          </p:val>
                                        </p:tav>
                                      </p:tavLst>
                                    </p:anim>
                                    <p:anim calcmode="lin" valueType="num">
                                      <p:cBhvr>
                                        <p:cTn id="208" dur="1000"/>
                                        <p:tgtEl>
                                          <p:spTgt spid="43"/>
                                        </p:tgtEl>
                                        <p:attrNameLst>
                                          <p:attrName>ppt_y</p:attrName>
                                        </p:attrNameLst>
                                      </p:cBhvr>
                                      <p:tavLst>
                                        <p:tav tm="0">
                                          <p:val>
                                            <p:strVal val="ppt_y"/>
                                          </p:val>
                                        </p:tav>
                                        <p:tav tm="100000">
                                          <p:val>
                                            <p:strVal val="ppt_y+.1"/>
                                          </p:val>
                                        </p:tav>
                                      </p:tavLst>
                                    </p:anim>
                                    <p:set>
                                      <p:cBhvr>
                                        <p:cTn id="209" dur="1" fill="hold">
                                          <p:stCondLst>
                                            <p:cond delay="999"/>
                                          </p:stCondLst>
                                        </p:cTn>
                                        <p:tgtEl>
                                          <p:spTgt spid="43"/>
                                        </p:tgtEl>
                                        <p:attrNameLst>
                                          <p:attrName>style.visibility</p:attrName>
                                        </p:attrNameLst>
                                      </p:cBhvr>
                                      <p:to>
                                        <p:strVal val="hidden"/>
                                      </p:to>
                                    </p:set>
                                  </p:childTnLst>
                                </p:cTn>
                              </p:par>
                              <p:par>
                                <p:cTn id="210" presetID="42" presetClass="exit" presetSubtype="0" fill="hold" grpId="0" nodeType="withEffect">
                                  <p:stCondLst>
                                    <p:cond delay="0"/>
                                  </p:stCondLst>
                                  <p:childTnLst>
                                    <p:animEffect transition="out" filter="fade">
                                      <p:cBhvr>
                                        <p:cTn id="211" dur="1000"/>
                                        <p:tgtEl>
                                          <p:spTgt spid="44"/>
                                        </p:tgtEl>
                                      </p:cBhvr>
                                    </p:animEffect>
                                    <p:anim calcmode="lin" valueType="num">
                                      <p:cBhvr>
                                        <p:cTn id="212" dur="1000"/>
                                        <p:tgtEl>
                                          <p:spTgt spid="44"/>
                                        </p:tgtEl>
                                        <p:attrNameLst>
                                          <p:attrName>ppt_x</p:attrName>
                                        </p:attrNameLst>
                                      </p:cBhvr>
                                      <p:tavLst>
                                        <p:tav tm="0">
                                          <p:val>
                                            <p:strVal val="ppt_x"/>
                                          </p:val>
                                        </p:tav>
                                        <p:tav tm="100000">
                                          <p:val>
                                            <p:strVal val="ppt_x"/>
                                          </p:val>
                                        </p:tav>
                                      </p:tavLst>
                                    </p:anim>
                                    <p:anim calcmode="lin" valueType="num">
                                      <p:cBhvr>
                                        <p:cTn id="213" dur="1000"/>
                                        <p:tgtEl>
                                          <p:spTgt spid="44"/>
                                        </p:tgtEl>
                                        <p:attrNameLst>
                                          <p:attrName>ppt_y</p:attrName>
                                        </p:attrNameLst>
                                      </p:cBhvr>
                                      <p:tavLst>
                                        <p:tav tm="0">
                                          <p:val>
                                            <p:strVal val="ppt_y"/>
                                          </p:val>
                                        </p:tav>
                                        <p:tav tm="100000">
                                          <p:val>
                                            <p:strVal val="ppt_y+.1"/>
                                          </p:val>
                                        </p:tav>
                                      </p:tavLst>
                                    </p:anim>
                                    <p:set>
                                      <p:cBhvr>
                                        <p:cTn id="214" dur="1" fill="hold">
                                          <p:stCondLst>
                                            <p:cond delay="999"/>
                                          </p:stCondLst>
                                        </p:cTn>
                                        <p:tgtEl>
                                          <p:spTgt spid="44"/>
                                        </p:tgtEl>
                                        <p:attrNameLst>
                                          <p:attrName>style.visibility</p:attrName>
                                        </p:attrNameLst>
                                      </p:cBhvr>
                                      <p:to>
                                        <p:strVal val="hidden"/>
                                      </p:to>
                                    </p:set>
                                  </p:childTnLst>
                                </p:cTn>
                              </p:par>
                              <p:par>
                                <p:cTn id="215" presetID="42" presetClass="exit" presetSubtype="0" fill="hold" grpId="0" nodeType="withEffect">
                                  <p:stCondLst>
                                    <p:cond delay="0"/>
                                  </p:stCondLst>
                                  <p:childTnLst>
                                    <p:animEffect transition="out" filter="fade">
                                      <p:cBhvr>
                                        <p:cTn id="216" dur="1000"/>
                                        <p:tgtEl>
                                          <p:spTgt spid="45"/>
                                        </p:tgtEl>
                                      </p:cBhvr>
                                    </p:animEffect>
                                    <p:anim calcmode="lin" valueType="num">
                                      <p:cBhvr>
                                        <p:cTn id="217" dur="1000"/>
                                        <p:tgtEl>
                                          <p:spTgt spid="45"/>
                                        </p:tgtEl>
                                        <p:attrNameLst>
                                          <p:attrName>ppt_x</p:attrName>
                                        </p:attrNameLst>
                                      </p:cBhvr>
                                      <p:tavLst>
                                        <p:tav tm="0">
                                          <p:val>
                                            <p:strVal val="ppt_x"/>
                                          </p:val>
                                        </p:tav>
                                        <p:tav tm="100000">
                                          <p:val>
                                            <p:strVal val="ppt_x"/>
                                          </p:val>
                                        </p:tav>
                                      </p:tavLst>
                                    </p:anim>
                                    <p:anim calcmode="lin" valueType="num">
                                      <p:cBhvr>
                                        <p:cTn id="218" dur="1000"/>
                                        <p:tgtEl>
                                          <p:spTgt spid="45"/>
                                        </p:tgtEl>
                                        <p:attrNameLst>
                                          <p:attrName>ppt_y</p:attrName>
                                        </p:attrNameLst>
                                      </p:cBhvr>
                                      <p:tavLst>
                                        <p:tav tm="0">
                                          <p:val>
                                            <p:strVal val="ppt_y"/>
                                          </p:val>
                                        </p:tav>
                                        <p:tav tm="100000">
                                          <p:val>
                                            <p:strVal val="ppt_y+.1"/>
                                          </p:val>
                                        </p:tav>
                                      </p:tavLst>
                                    </p:anim>
                                    <p:set>
                                      <p:cBhvr>
                                        <p:cTn id="219" dur="1" fill="hold">
                                          <p:stCondLst>
                                            <p:cond delay="999"/>
                                          </p:stCondLst>
                                        </p:cTn>
                                        <p:tgtEl>
                                          <p:spTgt spid="45"/>
                                        </p:tgtEl>
                                        <p:attrNameLst>
                                          <p:attrName>style.visibility</p:attrName>
                                        </p:attrNameLst>
                                      </p:cBhvr>
                                      <p:to>
                                        <p:strVal val="hidden"/>
                                      </p:to>
                                    </p:set>
                                  </p:childTnLst>
                                </p:cTn>
                              </p:par>
                              <p:par>
                                <p:cTn id="220" presetID="42" presetClass="exit" presetSubtype="0" fill="hold" grpId="0" nodeType="withEffect">
                                  <p:stCondLst>
                                    <p:cond delay="0"/>
                                  </p:stCondLst>
                                  <p:childTnLst>
                                    <p:animEffect transition="out" filter="fade">
                                      <p:cBhvr>
                                        <p:cTn id="221" dur="1000"/>
                                        <p:tgtEl>
                                          <p:spTgt spid="46"/>
                                        </p:tgtEl>
                                      </p:cBhvr>
                                    </p:animEffect>
                                    <p:anim calcmode="lin" valueType="num">
                                      <p:cBhvr>
                                        <p:cTn id="222" dur="1000"/>
                                        <p:tgtEl>
                                          <p:spTgt spid="46"/>
                                        </p:tgtEl>
                                        <p:attrNameLst>
                                          <p:attrName>ppt_x</p:attrName>
                                        </p:attrNameLst>
                                      </p:cBhvr>
                                      <p:tavLst>
                                        <p:tav tm="0">
                                          <p:val>
                                            <p:strVal val="ppt_x"/>
                                          </p:val>
                                        </p:tav>
                                        <p:tav tm="100000">
                                          <p:val>
                                            <p:strVal val="ppt_x"/>
                                          </p:val>
                                        </p:tav>
                                      </p:tavLst>
                                    </p:anim>
                                    <p:anim calcmode="lin" valueType="num">
                                      <p:cBhvr>
                                        <p:cTn id="223" dur="1000"/>
                                        <p:tgtEl>
                                          <p:spTgt spid="46"/>
                                        </p:tgtEl>
                                        <p:attrNameLst>
                                          <p:attrName>ppt_y</p:attrName>
                                        </p:attrNameLst>
                                      </p:cBhvr>
                                      <p:tavLst>
                                        <p:tav tm="0">
                                          <p:val>
                                            <p:strVal val="ppt_y"/>
                                          </p:val>
                                        </p:tav>
                                        <p:tav tm="100000">
                                          <p:val>
                                            <p:strVal val="ppt_y+.1"/>
                                          </p:val>
                                        </p:tav>
                                      </p:tavLst>
                                    </p:anim>
                                    <p:set>
                                      <p:cBhvr>
                                        <p:cTn id="224" dur="1" fill="hold">
                                          <p:stCondLst>
                                            <p:cond delay="999"/>
                                          </p:stCondLst>
                                        </p:cTn>
                                        <p:tgtEl>
                                          <p:spTgt spid="46"/>
                                        </p:tgtEl>
                                        <p:attrNameLst>
                                          <p:attrName>style.visibility</p:attrName>
                                        </p:attrNameLst>
                                      </p:cBhvr>
                                      <p:to>
                                        <p:strVal val="hidden"/>
                                      </p:to>
                                    </p:set>
                                  </p:childTnLst>
                                </p:cTn>
                              </p:par>
                              <p:par>
                                <p:cTn id="225" presetID="42" presetClass="exit" presetSubtype="0" fill="hold" grpId="0" nodeType="withEffect">
                                  <p:stCondLst>
                                    <p:cond delay="0"/>
                                  </p:stCondLst>
                                  <p:childTnLst>
                                    <p:animEffect transition="out" filter="fade">
                                      <p:cBhvr>
                                        <p:cTn id="226" dur="1000"/>
                                        <p:tgtEl>
                                          <p:spTgt spid="47"/>
                                        </p:tgtEl>
                                      </p:cBhvr>
                                    </p:animEffect>
                                    <p:anim calcmode="lin" valueType="num">
                                      <p:cBhvr>
                                        <p:cTn id="227" dur="1000"/>
                                        <p:tgtEl>
                                          <p:spTgt spid="47"/>
                                        </p:tgtEl>
                                        <p:attrNameLst>
                                          <p:attrName>ppt_x</p:attrName>
                                        </p:attrNameLst>
                                      </p:cBhvr>
                                      <p:tavLst>
                                        <p:tav tm="0">
                                          <p:val>
                                            <p:strVal val="ppt_x"/>
                                          </p:val>
                                        </p:tav>
                                        <p:tav tm="100000">
                                          <p:val>
                                            <p:strVal val="ppt_x"/>
                                          </p:val>
                                        </p:tav>
                                      </p:tavLst>
                                    </p:anim>
                                    <p:anim calcmode="lin" valueType="num">
                                      <p:cBhvr>
                                        <p:cTn id="228" dur="1000"/>
                                        <p:tgtEl>
                                          <p:spTgt spid="47"/>
                                        </p:tgtEl>
                                        <p:attrNameLst>
                                          <p:attrName>ppt_y</p:attrName>
                                        </p:attrNameLst>
                                      </p:cBhvr>
                                      <p:tavLst>
                                        <p:tav tm="0">
                                          <p:val>
                                            <p:strVal val="ppt_y"/>
                                          </p:val>
                                        </p:tav>
                                        <p:tav tm="100000">
                                          <p:val>
                                            <p:strVal val="ppt_y+.1"/>
                                          </p:val>
                                        </p:tav>
                                      </p:tavLst>
                                    </p:anim>
                                    <p:set>
                                      <p:cBhvr>
                                        <p:cTn id="229" dur="1" fill="hold">
                                          <p:stCondLst>
                                            <p:cond delay="999"/>
                                          </p:stCondLst>
                                        </p:cTn>
                                        <p:tgtEl>
                                          <p:spTgt spid="47"/>
                                        </p:tgtEl>
                                        <p:attrNameLst>
                                          <p:attrName>style.visibility</p:attrName>
                                        </p:attrNameLst>
                                      </p:cBhvr>
                                      <p:to>
                                        <p:strVal val="hidden"/>
                                      </p:to>
                                    </p:set>
                                  </p:childTnLst>
                                </p:cTn>
                              </p:par>
                              <p:par>
                                <p:cTn id="230" presetID="42" presetClass="exit" presetSubtype="0" fill="hold" grpId="0" nodeType="withEffect">
                                  <p:stCondLst>
                                    <p:cond delay="0"/>
                                  </p:stCondLst>
                                  <p:childTnLst>
                                    <p:animEffect transition="out" filter="fade">
                                      <p:cBhvr>
                                        <p:cTn id="231" dur="1000"/>
                                        <p:tgtEl>
                                          <p:spTgt spid="48"/>
                                        </p:tgtEl>
                                      </p:cBhvr>
                                    </p:animEffect>
                                    <p:anim calcmode="lin" valueType="num">
                                      <p:cBhvr>
                                        <p:cTn id="232" dur="1000"/>
                                        <p:tgtEl>
                                          <p:spTgt spid="48"/>
                                        </p:tgtEl>
                                        <p:attrNameLst>
                                          <p:attrName>ppt_x</p:attrName>
                                        </p:attrNameLst>
                                      </p:cBhvr>
                                      <p:tavLst>
                                        <p:tav tm="0">
                                          <p:val>
                                            <p:strVal val="ppt_x"/>
                                          </p:val>
                                        </p:tav>
                                        <p:tav tm="100000">
                                          <p:val>
                                            <p:strVal val="ppt_x"/>
                                          </p:val>
                                        </p:tav>
                                      </p:tavLst>
                                    </p:anim>
                                    <p:anim calcmode="lin" valueType="num">
                                      <p:cBhvr>
                                        <p:cTn id="233" dur="1000"/>
                                        <p:tgtEl>
                                          <p:spTgt spid="48"/>
                                        </p:tgtEl>
                                        <p:attrNameLst>
                                          <p:attrName>ppt_y</p:attrName>
                                        </p:attrNameLst>
                                      </p:cBhvr>
                                      <p:tavLst>
                                        <p:tav tm="0">
                                          <p:val>
                                            <p:strVal val="ppt_y"/>
                                          </p:val>
                                        </p:tav>
                                        <p:tav tm="100000">
                                          <p:val>
                                            <p:strVal val="ppt_y+.1"/>
                                          </p:val>
                                        </p:tav>
                                      </p:tavLst>
                                    </p:anim>
                                    <p:set>
                                      <p:cBhvr>
                                        <p:cTn id="234" dur="1" fill="hold">
                                          <p:stCondLst>
                                            <p:cond delay="999"/>
                                          </p:stCondLst>
                                        </p:cTn>
                                        <p:tgtEl>
                                          <p:spTgt spid="48"/>
                                        </p:tgtEl>
                                        <p:attrNameLst>
                                          <p:attrName>style.visibility</p:attrName>
                                        </p:attrNameLst>
                                      </p:cBhvr>
                                      <p:to>
                                        <p:strVal val="hidden"/>
                                      </p:to>
                                    </p:set>
                                  </p:childTnLst>
                                </p:cTn>
                              </p:par>
                              <p:par>
                                <p:cTn id="235" presetID="42" presetClass="exit" presetSubtype="0" fill="hold" grpId="0" nodeType="withEffect">
                                  <p:stCondLst>
                                    <p:cond delay="0"/>
                                  </p:stCondLst>
                                  <p:childTnLst>
                                    <p:animEffect transition="out" filter="fade">
                                      <p:cBhvr>
                                        <p:cTn id="236" dur="1000"/>
                                        <p:tgtEl>
                                          <p:spTgt spid="49"/>
                                        </p:tgtEl>
                                      </p:cBhvr>
                                    </p:animEffect>
                                    <p:anim calcmode="lin" valueType="num">
                                      <p:cBhvr>
                                        <p:cTn id="237" dur="1000"/>
                                        <p:tgtEl>
                                          <p:spTgt spid="49"/>
                                        </p:tgtEl>
                                        <p:attrNameLst>
                                          <p:attrName>ppt_x</p:attrName>
                                        </p:attrNameLst>
                                      </p:cBhvr>
                                      <p:tavLst>
                                        <p:tav tm="0">
                                          <p:val>
                                            <p:strVal val="ppt_x"/>
                                          </p:val>
                                        </p:tav>
                                        <p:tav tm="100000">
                                          <p:val>
                                            <p:strVal val="ppt_x"/>
                                          </p:val>
                                        </p:tav>
                                      </p:tavLst>
                                    </p:anim>
                                    <p:anim calcmode="lin" valueType="num">
                                      <p:cBhvr>
                                        <p:cTn id="238" dur="1000"/>
                                        <p:tgtEl>
                                          <p:spTgt spid="49"/>
                                        </p:tgtEl>
                                        <p:attrNameLst>
                                          <p:attrName>ppt_y</p:attrName>
                                        </p:attrNameLst>
                                      </p:cBhvr>
                                      <p:tavLst>
                                        <p:tav tm="0">
                                          <p:val>
                                            <p:strVal val="ppt_y"/>
                                          </p:val>
                                        </p:tav>
                                        <p:tav tm="100000">
                                          <p:val>
                                            <p:strVal val="ppt_y+.1"/>
                                          </p:val>
                                        </p:tav>
                                      </p:tavLst>
                                    </p:anim>
                                    <p:set>
                                      <p:cBhvr>
                                        <p:cTn id="239" dur="1" fill="hold">
                                          <p:stCondLst>
                                            <p:cond delay="999"/>
                                          </p:stCondLst>
                                        </p:cTn>
                                        <p:tgtEl>
                                          <p:spTgt spid="49"/>
                                        </p:tgtEl>
                                        <p:attrNameLst>
                                          <p:attrName>style.visibility</p:attrName>
                                        </p:attrNameLst>
                                      </p:cBhvr>
                                      <p:to>
                                        <p:strVal val="hidden"/>
                                      </p:to>
                                    </p:set>
                                  </p:childTnLst>
                                </p:cTn>
                              </p:par>
                              <p:par>
                                <p:cTn id="240" presetID="42" presetClass="exit" presetSubtype="0" fill="hold" grpId="0" nodeType="withEffect">
                                  <p:stCondLst>
                                    <p:cond delay="0"/>
                                  </p:stCondLst>
                                  <p:childTnLst>
                                    <p:animEffect transition="out" filter="fade">
                                      <p:cBhvr>
                                        <p:cTn id="241" dur="1000"/>
                                        <p:tgtEl>
                                          <p:spTgt spid="50"/>
                                        </p:tgtEl>
                                      </p:cBhvr>
                                    </p:animEffect>
                                    <p:anim calcmode="lin" valueType="num">
                                      <p:cBhvr>
                                        <p:cTn id="242" dur="1000"/>
                                        <p:tgtEl>
                                          <p:spTgt spid="50"/>
                                        </p:tgtEl>
                                        <p:attrNameLst>
                                          <p:attrName>ppt_x</p:attrName>
                                        </p:attrNameLst>
                                      </p:cBhvr>
                                      <p:tavLst>
                                        <p:tav tm="0">
                                          <p:val>
                                            <p:strVal val="ppt_x"/>
                                          </p:val>
                                        </p:tav>
                                        <p:tav tm="100000">
                                          <p:val>
                                            <p:strVal val="ppt_x"/>
                                          </p:val>
                                        </p:tav>
                                      </p:tavLst>
                                    </p:anim>
                                    <p:anim calcmode="lin" valueType="num">
                                      <p:cBhvr>
                                        <p:cTn id="243" dur="1000"/>
                                        <p:tgtEl>
                                          <p:spTgt spid="50"/>
                                        </p:tgtEl>
                                        <p:attrNameLst>
                                          <p:attrName>ppt_y</p:attrName>
                                        </p:attrNameLst>
                                      </p:cBhvr>
                                      <p:tavLst>
                                        <p:tav tm="0">
                                          <p:val>
                                            <p:strVal val="ppt_y"/>
                                          </p:val>
                                        </p:tav>
                                        <p:tav tm="100000">
                                          <p:val>
                                            <p:strVal val="ppt_y+.1"/>
                                          </p:val>
                                        </p:tav>
                                      </p:tavLst>
                                    </p:anim>
                                    <p:set>
                                      <p:cBhvr>
                                        <p:cTn id="244" dur="1" fill="hold">
                                          <p:stCondLst>
                                            <p:cond delay="999"/>
                                          </p:stCondLst>
                                        </p:cTn>
                                        <p:tgtEl>
                                          <p:spTgt spid="50"/>
                                        </p:tgtEl>
                                        <p:attrNameLst>
                                          <p:attrName>style.visibility</p:attrName>
                                        </p:attrNameLst>
                                      </p:cBhvr>
                                      <p:to>
                                        <p:strVal val="hidden"/>
                                      </p:to>
                                    </p:set>
                                  </p:childTnLst>
                                </p:cTn>
                              </p:par>
                              <p:par>
                                <p:cTn id="245" presetID="42" presetClass="exit" presetSubtype="0" fill="hold" grpId="0" nodeType="withEffect">
                                  <p:stCondLst>
                                    <p:cond delay="0"/>
                                  </p:stCondLst>
                                  <p:childTnLst>
                                    <p:animEffect transition="out" filter="fade">
                                      <p:cBhvr>
                                        <p:cTn id="246" dur="1000"/>
                                        <p:tgtEl>
                                          <p:spTgt spid="51"/>
                                        </p:tgtEl>
                                      </p:cBhvr>
                                    </p:animEffect>
                                    <p:anim calcmode="lin" valueType="num">
                                      <p:cBhvr>
                                        <p:cTn id="247" dur="1000"/>
                                        <p:tgtEl>
                                          <p:spTgt spid="51"/>
                                        </p:tgtEl>
                                        <p:attrNameLst>
                                          <p:attrName>ppt_x</p:attrName>
                                        </p:attrNameLst>
                                      </p:cBhvr>
                                      <p:tavLst>
                                        <p:tav tm="0">
                                          <p:val>
                                            <p:strVal val="ppt_x"/>
                                          </p:val>
                                        </p:tav>
                                        <p:tav tm="100000">
                                          <p:val>
                                            <p:strVal val="ppt_x"/>
                                          </p:val>
                                        </p:tav>
                                      </p:tavLst>
                                    </p:anim>
                                    <p:anim calcmode="lin" valueType="num">
                                      <p:cBhvr>
                                        <p:cTn id="248" dur="1000"/>
                                        <p:tgtEl>
                                          <p:spTgt spid="51"/>
                                        </p:tgtEl>
                                        <p:attrNameLst>
                                          <p:attrName>ppt_y</p:attrName>
                                        </p:attrNameLst>
                                      </p:cBhvr>
                                      <p:tavLst>
                                        <p:tav tm="0">
                                          <p:val>
                                            <p:strVal val="ppt_y"/>
                                          </p:val>
                                        </p:tav>
                                        <p:tav tm="100000">
                                          <p:val>
                                            <p:strVal val="ppt_y+.1"/>
                                          </p:val>
                                        </p:tav>
                                      </p:tavLst>
                                    </p:anim>
                                    <p:set>
                                      <p:cBhvr>
                                        <p:cTn id="249" dur="1" fill="hold">
                                          <p:stCondLst>
                                            <p:cond delay="999"/>
                                          </p:stCondLst>
                                        </p:cTn>
                                        <p:tgtEl>
                                          <p:spTgt spid="51"/>
                                        </p:tgtEl>
                                        <p:attrNameLst>
                                          <p:attrName>style.visibility</p:attrName>
                                        </p:attrNameLst>
                                      </p:cBhvr>
                                      <p:to>
                                        <p:strVal val="hidden"/>
                                      </p:to>
                                    </p:set>
                                  </p:childTnLst>
                                </p:cTn>
                              </p:par>
                              <p:par>
                                <p:cTn id="250" presetID="42" presetClass="exit" presetSubtype="0" fill="hold" grpId="0" nodeType="withEffect">
                                  <p:stCondLst>
                                    <p:cond delay="0"/>
                                  </p:stCondLst>
                                  <p:childTnLst>
                                    <p:animEffect transition="out" filter="fade">
                                      <p:cBhvr>
                                        <p:cTn id="251" dur="1000"/>
                                        <p:tgtEl>
                                          <p:spTgt spid="52"/>
                                        </p:tgtEl>
                                      </p:cBhvr>
                                    </p:animEffect>
                                    <p:anim calcmode="lin" valueType="num">
                                      <p:cBhvr>
                                        <p:cTn id="252" dur="1000"/>
                                        <p:tgtEl>
                                          <p:spTgt spid="52"/>
                                        </p:tgtEl>
                                        <p:attrNameLst>
                                          <p:attrName>ppt_x</p:attrName>
                                        </p:attrNameLst>
                                      </p:cBhvr>
                                      <p:tavLst>
                                        <p:tav tm="0">
                                          <p:val>
                                            <p:strVal val="ppt_x"/>
                                          </p:val>
                                        </p:tav>
                                        <p:tav tm="100000">
                                          <p:val>
                                            <p:strVal val="ppt_x"/>
                                          </p:val>
                                        </p:tav>
                                      </p:tavLst>
                                    </p:anim>
                                    <p:anim calcmode="lin" valueType="num">
                                      <p:cBhvr>
                                        <p:cTn id="253" dur="1000"/>
                                        <p:tgtEl>
                                          <p:spTgt spid="52"/>
                                        </p:tgtEl>
                                        <p:attrNameLst>
                                          <p:attrName>ppt_y</p:attrName>
                                        </p:attrNameLst>
                                      </p:cBhvr>
                                      <p:tavLst>
                                        <p:tav tm="0">
                                          <p:val>
                                            <p:strVal val="ppt_y"/>
                                          </p:val>
                                        </p:tav>
                                        <p:tav tm="100000">
                                          <p:val>
                                            <p:strVal val="ppt_y+.1"/>
                                          </p:val>
                                        </p:tav>
                                      </p:tavLst>
                                    </p:anim>
                                    <p:set>
                                      <p:cBhvr>
                                        <p:cTn id="254" dur="1" fill="hold">
                                          <p:stCondLst>
                                            <p:cond delay="999"/>
                                          </p:stCondLst>
                                        </p:cTn>
                                        <p:tgtEl>
                                          <p:spTgt spid="52"/>
                                        </p:tgtEl>
                                        <p:attrNameLst>
                                          <p:attrName>style.visibility</p:attrName>
                                        </p:attrNameLst>
                                      </p:cBhvr>
                                      <p:to>
                                        <p:strVal val="hidden"/>
                                      </p:to>
                                    </p:set>
                                  </p:childTnLst>
                                </p:cTn>
                              </p:par>
                              <p:par>
                                <p:cTn id="255" presetID="42" presetClass="exit" presetSubtype="0" fill="hold" grpId="0" nodeType="withEffect">
                                  <p:stCondLst>
                                    <p:cond delay="0"/>
                                  </p:stCondLst>
                                  <p:childTnLst>
                                    <p:animEffect transition="out" filter="fade">
                                      <p:cBhvr>
                                        <p:cTn id="256" dur="1000"/>
                                        <p:tgtEl>
                                          <p:spTgt spid="53"/>
                                        </p:tgtEl>
                                      </p:cBhvr>
                                    </p:animEffect>
                                    <p:anim calcmode="lin" valueType="num">
                                      <p:cBhvr>
                                        <p:cTn id="257" dur="1000"/>
                                        <p:tgtEl>
                                          <p:spTgt spid="53"/>
                                        </p:tgtEl>
                                        <p:attrNameLst>
                                          <p:attrName>ppt_x</p:attrName>
                                        </p:attrNameLst>
                                      </p:cBhvr>
                                      <p:tavLst>
                                        <p:tav tm="0">
                                          <p:val>
                                            <p:strVal val="ppt_x"/>
                                          </p:val>
                                        </p:tav>
                                        <p:tav tm="100000">
                                          <p:val>
                                            <p:strVal val="ppt_x"/>
                                          </p:val>
                                        </p:tav>
                                      </p:tavLst>
                                    </p:anim>
                                    <p:anim calcmode="lin" valueType="num">
                                      <p:cBhvr>
                                        <p:cTn id="258" dur="1000"/>
                                        <p:tgtEl>
                                          <p:spTgt spid="53"/>
                                        </p:tgtEl>
                                        <p:attrNameLst>
                                          <p:attrName>ppt_y</p:attrName>
                                        </p:attrNameLst>
                                      </p:cBhvr>
                                      <p:tavLst>
                                        <p:tav tm="0">
                                          <p:val>
                                            <p:strVal val="ppt_y"/>
                                          </p:val>
                                        </p:tav>
                                        <p:tav tm="100000">
                                          <p:val>
                                            <p:strVal val="ppt_y+.1"/>
                                          </p:val>
                                        </p:tav>
                                      </p:tavLst>
                                    </p:anim>
                                    <p:set>
                                      <p:cBhvr>
                                        <p:cTn id="259" dur="1" fill="hold">
                                          <p:stCondLst>
                                            <p:cond delay="999"/>
                                          </p:stCondLst>
                                        </p:cTn>
                                        <p:tgtEl>
                                          <p:spTgt spid="53"/>
                                        </p:tgtEl>
                                        <p:attrNameLst>
                                          <p:attrName>style.visibility</p:attrName>
                                        </p:attrNameLst>
                                      </p:cBhvr>
                                      <p:to>
                                        <p:strVal val="hidden"/>
                                      </p:to>
                                    </p:set>
                                  </p:childTnLst>
                                </p:cTn>
                              </p:par>
                              <p:par>
                                <p:cTn id="260" presetID="42" presetClass="exit" presetSubtype="0" fill="hold" grpId="0" nodeType="withEffect">
                                  <p:stCondLst>
                                    <p:cond delay="0"/>
                                  </p:stCondLst>
                                  <p:childTnLst>
                                    <p:animEffect transition="out" filter="fade">
                                      <p:cBhvr>
                                        <p:cTn id="261" dur="1000"/>
                                        <p:tgtEl>
                                          <p:spTgt spid="54"/>
                                        </p:tgtEl>
                                      </p:cBhvr>
                                    </p:animEffect>
                                    <p:anim calcmode="lin" valueType="num">
                                      <p:cBhvr>
                                        <p:cTn id="262" dur="1000"/>
                                        <p:tgtEl>
                                          <p:spTgt spid="54"/>
                                        </p:tgtEl>
                                        <p:attrNameLst>
                                          <p:attrName>ppt_x</p:attrName>
                                        </p:attrNameLst>
                                      </p:cBhvr>
                                      <p:tavLst>
                                        <p:tav tm="0">
                                          <p:val>
                                            <p:strVal val="ppt_x"/>
                                          </p:val>
                                        </p:tav>
                                        <p:tav tm="100000">
                                          <p:val>
                                            <p:strVal val="ppt_x"/>
                                          </p:val>
                                        </p:tav>
                                      </p:tavLst>
                                    </p:anim>
                                    <p:anim calcmode="lin" valueType="num">
                                      <p:cBhvr>
                                        <p:cTn id="263" dur="1000"/>
                                        <p:tgtEl>
                                          <p:spTgt spid="54"/>
                                        </p:tgtEl>
                                        <p:attrNameLst>
                                          <p:attrName>ppt_y</p:attrName>
                                        </p:attrNameLst>
                                      </p:cBhvr>
                                      <p:tavLst>
                                        <p:tav tm="0">
                                          <p:val>
                                            <p:strVal val="ppt_y"/>
                                          </p:val>
                                        </p:tav>
                                        <p:tav tm="100000">
                                          <p:val>
                                            <p:strVal val="ppt_y+.1"/>
                                          </p:val>
                                        </p:tav>
                                      </p:tavLst>
                                    </p:anim>
                                    <p:set>
                                      <p:cBhvr>
                                        <p:cTn id="264" dur="1" fill="hold">
                                          <p:stCondLst>
                                            <p:cond delay="999"/>
                                          </p:stCondLst>
                                        </p:cTn>
                                        <p:tgtEl>
                                          <p:spTgt spid="54"/>
                                        </p:tgtEl>
                                        <p:attrNameLst>
                                          <p:attrName>style.visibility</p:attrName>
                                        </p:attrNameLst>
                                      </p:cBhvr>
                                      <p:to>
                                        <p:strVal val="hidden"/>
                                      </p:to>
                                    </p:set>
                                  </p:childTnLst>
                                </p:cTn>
                              </p:par>
                              <p:par>
                                <p:cTn id="265" presetID="42" presetClass="exit" presetSubtype="0" fill="hold" grpId="0" nodeType="withEffect">
                                  <p:stCondLst>
                                    <p:cond delay="0"/>
                                  </p:stCondLst>
                                  <p:childTnLst>
                                    <p:animEffect transition="out" filter="fade">
                                      <p:cBhvr>
                                        <p:cTn id="266" dur="1000"/>
                                        <p:tgtEl>
                                          <p:spTgt spid="55"/>
                                        </p:tgtEl>
                                      </p:cBhvr>
                                    </p:animEffect>
                                    <p:anim calcmode="lin" valueType="num">
                                      <p:cBhvr>
                                        <p:cTn id="267" dur="1000"/>
                                        <p:tgtEl>
                                          <p:spTgt spid="55"/>
                                        </p:tgtEl>
                                        <p:attrNameLst>
                                          <p:attrName>ppt_x</p:attrName>
                                        </p:attrNameLst>
                                      </p:cBhvr>
                                      <p:tavLst>
                                        <p:tav tm="0">
                                          <p:val>
                                            <p:strVal val="ppt_x"/>
                                          </p:val>
                                        </p:tav>
                                        <p:tav tm="100000">
                                          <p:val>
                                            <p:strVal val="ppt_x"/>
                                          </p:val>
                                        </p:tav>
                                      </p:tavLst>
                                    </p:anim>
                                    <p:anim calcmode="lin" valueType="num">
                                      <p:cBhvr>
                                        <p:cTn id="268" dur="1000"/>
                                        <p:tgtEl>
                                          <p:spTgt spid="55"/>
                                        </p:tgtEl>
                                        <p:attrNameLst>
                                          <p:attrName>ppt_y</p:attrName>
                                        </p:attrNameLst>
                                      </p:cBhvr>
                                      <p:tavLst>
                                        <p:tav tm="0">
                                          <p:val>
                                            <p:strVal val="ppt_y"/>
                                          </p:val>
                                        </p:tav>
                                        <p:tav tm="100000">
                                          <p:val>
                                            <p:strVal val="ppt_y+.1"/>
                                          </p:val>
                                        </p:tav>
                                      </p:tavLst>
                                    </p:anim>
                                    <p:set>
                                      <p:cBhvr>
                                        <p:cTn id="269" dur="1" fill="hold">
                                          <p:stCondLst>
                                            <p:cond delay="999"/>
                                          </p:stCondLst>
                                        </p:cTn>
                                        <p:tgtEl>
                                          <p:spTgt spid="55"/>
                                        </p:tgtEl>
                                        <p:attrNameLst>
                                          <p:attrName>style.visibility</p:attrName>
                                        </p:attrNameLst>
                                      </p:cBhvr>
                                      <p:to>
                                        <p:strVal val="hidden"/>
                                      </p:to>
                                    </p:set>
                                  </p:childTnLst>
                                </p:cTn>
                              </p:par>
                              <p:par>
                                <p:cTn id="270" presetID="42" presetClass="exit" presetSubtype="0" fill="hold" grpId="0" nodeType="withEffect">
                                  <p:stCondLst>
                                    <p:cond delay="0"/>
                                  </p:stCondLst>
                                  <p:childTnLst>
                                    <p:animEffect transition="out" filter="fade">
                                      <p:cBhvr>
                                        <p:cTn id="271" dur="1000"/>
                                        <p:tgtEl>
                                          <p:spTgt spid="56"/>
                                        </p:tgtEl>
                                      </p:cBhvr>
                                    </p:animEffect>
                                    <p:anim calcmode="lin" valueType="num">
                                      <p:cBhvr>
                                        <p:cTn id="272" dur="1000"/>
                                        <p:tgtEl>
                                          <p:spTgt spid="56"/>
                                        </p:tgtEl>
                                        <p:attrNameLst>
                                          <p:attrName>ppt_x</p:attrName>
                                        </p:attrNameLst>
                                      </p:cBhvr>
                                      <p:tavLst>
                                        <p:tav tm="0">
                                          <p:val>
                                            <p:strVal val="ppt_x"/>
                                          </p:val>
                                        </p:tav>
                                        <p:tav tm="100000">
                                          <p:val>
                                            <p:strVal val="ppt_x"/>
                                          </p:val>
                                        </p:tav>
                                      </p:tavLst>
                                    </p:anim>
                                    <p:anim calcmode="lin" valueType="num">
                                      <p:cBhvr>
                                        <p:cTn id="273" dur="1000"/>
                                        <p:tgtEl>
                                          <p:spTgt spid="56"/>
                                        </p:tgtEl>
                                        <p:attrNameLst>
                                          <p:attrName>ppt_y</p:attrName>
                                        </p:attrNameLst>
                                      </p:cBhvr>
                                      <p:tavLst>
                                        <p:tav tm="0">
                                          <p:val>
                                            <p:strVal val="ppt_y"/>
                                          </p:val>
                                        </p:tav>
                                        <p:tav tm="100000">
                                          <p:val>
                                            <p:strVal val="ppt_y+.1"/>
                                          </p:val>
                                        </p:tav>
                                      </p:tavLst>
                                    </p:anim>
                                    <p:set>
                                      <p:cBhvr>
                                        <p:cTn id="274" dur="1" fill="hold">
                                          <p:stCondLst>
                                            <p:cond delay="999"/>
                                          </p:stCondLst>
                                        </p:cTn>
                                        <p:tgtEl>
                                          <p:spTgt spid="56"/>
                                        </p:tgtEl>
                                        <p:attrNameLst>
                                          <p:attrName>style.visibility</p:attrName>
                                        </p:attrNameLst>
                                      </p:cBhvr>
                                      <p:to>
                                        <p:strVal val="hidden"/>
                                      </p:to>
                                    </p:set>
                                  </p:childTnLst>
                                </p:cTn>
                              </p:par>
                              <p:par>
                                <p:cTn id="275" presetID="42" presetClass="exit" presetSubtype="0" fill="hold" grpId="0" nodeType="withEffect">
                                  <p:stCondLst>
                                    <p:cond delay="0"/>
                                  </p:stCondLst>
                                  <p:childTnLst>
                                    <p:animEffect transition="out" filter="fade">
                                      <p:cBhvr>
                                        <p:cTn id="276" dur="1000"/>
                                        <p:tgtEl>
                                          <p:spTgt spid="57"/>
                                        </p:tgtEl>
                                      </p:cBhvr>
                                    </p:animEffect>
                                    <p:anim calcmode="lin" valueType="num">
                                      <p:cBhvr>
                                        <p:cTn id="277" dur="1000"/>
                                        <p:tgtEl>
                                          <p:spTgt spid="57"/>
                                        </p:tgtEl>
                                        <p:attrNameLst>
                                          <p:attrName>ppt_x</p:attrName>
                                        </p:attrNameLst>
                                      </p:cBhvr>
                                      <p:tavLst>
                                        <p:tav tm="0">
                                          <p:val>
                                            <p:strVal val="ppt_x"/>
                                          </p:val>
                                        </p:tav>
                                        <p:tav tm="100000">
                                          <p:val>
                                            <p:strVal val="ppt_x"/>
                                          </p:val>
                                        </p:tav>
                                      </p:tavLst>
                                    </p:anim>
                                    <p:anim calcmode="lin" valueType="num">
                                      <p:cBhvr>
                                        <p:cTn id="278" dur="1000"/>
                                        <p:tgtEl>
                                          <p:spTgt spid="57"/>
                                        </p:tgtEl>
                                        <p:attrNameLst>
                                          <p:attrName>ppt_y</p:attrName>
                                        </p:attrNameLst>
                                      </p:cBhvr>
                                      <p:tavLst>
                                        <p:tav tm="0">
                                          <p:val>
                                            <p:strVal val="ppt_y"/>
                                          </p:val>
                                        </p:tav>
                                        <p:tav tm="100000">
                                          <p:val>
                                            <p:strVal val="ppt_y+.1"/>
                                          </p:val>
                                        </p:tav>
                                      </p:tavLst>
                                    </p:anim>
                                    <p:set>
                                      <p:cBhvr>
                                        <p:cTn id="279" dur="1" fill="hold">
                                          <p:stCondLst>
                                            <p:cond delay="999"/>
                                          </p:stCondLst>
                                        </p:cTn>
                                        <p:tgtEl>
                                          <p:spTgt spid="57"/>
                                        </p:tgtEl>
                                        <p:attrNameLst>
                                          <p:attrName>style.visibility</p:attrName>
                                        </p:attrNameLst>
                                      </p:cBhvr>
                                      <p:to>
                                        <p:strVal val="hidden"/>
                                      </p:to>
                                    </p:set>
                                  </p:childTnLst>
                                </p:cTn>
                              </p:par>
                              <p:par>
                                <p:cTn id="280" presetID="42" presetClass="exit" presetSubtype="0" fill="hold" grpId="0" nodeType="withEffect">
                                  <p:stCondLst>
                                    <p:cond delay="0"/>
                                  </p:stCondLst>
                                  <p:childTnLst>
                                    <p:animEffect transition="out" filter="fade">
                                      <p:cBhvr>
                                        <p:cTn id="281" dur="1000"/>
                                        <p:tgtEl>
                                          <p:spTgt spid="58"/>
                                        </p:tgtEl>
                                      </p:cBhvr>
                                    </p:animEffect>
                                    <p:anim calcmode="lin" valueType="num">
                                      <p:cBhvr>
                                        <p:cTn id="282" dur="1000"/>
                                        <p:tgtEl>
                                          <p:spTgt spid="58"/>
                                        </p:tgtEl>
                                        <p:attrNameLst>
                                          <p:attrName>ppt_x</p:attrName>
                                        </p:attrNameLst>
                                      </p:cBhvr>
                                      <p:tavLst>
                                        <p:tav tm="0">
                                          <p:val>
                                            <p:strVal val="ppt_x"/>
                                          </p:val>
                                        </p:tav>
                                        <p:tav tm="100000">
                                          <p:val>
                                            <p:strVal val="ppt_x"/>
                                          </p:val>
                                        </p:tav>
                                      </p:tavLst>
                                    </p:anim>
                                    <p:anim calcmode="lin" valueType="num">
                                      <p:cBhvr>
                                        <p:cTn id="283" dur="1000"/>
                                        <p:tgtEl>
                                          <p:spTgt spid="58"/>
                                        </p:tgtEl>
                                        <p:attrNameLst>
                                          <p:attrName>ppt_y</p:attrName>
                                        </p:attrNameLst>
                                      </p:cBhvr>
                                      <p:tavLst>
                                        <p:tav tm="0">
                                          <p:val>
                                            <p:strVal val="ppt_y"/>
                                          </p:val>
                                        </p:tav>
                                        <p:tav tm="100000">
                                          <p:val>
                                            <p:strVal val="ppt_y+.1"/>
                                          </p:val>
                                        </p:tav>
                                      </p:tavLst>
                                    </p:anim>
                                    <p:set>
                                      <p:cBhvr>
                                        <p:cTn id="284" dur="1" fill="hold">
                                          <p:stCondLst>
                                            <p:cond delay="999"/>
                                          </p:stCondLst>
                                        </p:cTn>
                                        <p:tgtEl>
                                          <p:spTgt spid="58"/>
                                        </p:tgtEl>
                                        <p:attrNameLst>
                                          <p:attrName>style.visibility</p:attrName>
                                        </p:attrNameLst>
                                      </p:cBhvr>
                                      <p:to>
                                        <p:strVal val="hidden"/>
                                      </p:to>
                                    </p:set>
                                  </p:childTnLst>
                                </p:cTn>
                              </p:par>
                              <p:par>
                                <p:cTn id="285" presetID="42" presetClass="exit" presetSubtype="0" fill="hold" grpId="0" nodeType="withEffect">
                                  <p:stCondLst>
                                    <p:cond delay="0"/>
                                  </p:stCondLst>
                                  <p:childTnLst>
                                    <p:animEffect transition="out" filter="fade">
                                      <p:cBhvr>
                                        <p:cTn id="286" dur="1000"/>
                                        <p:tgtEl>
                                          <p:spTgt spid="59"/>
                                        </p:tgtEl>
                                      </p:cBhvr>
                                    </p:animEffect>
                                    <p:anim calcmode="lin" valueType="num">
                                      <p:cBhvr>
                                        <p:cTn id="287" dur="1000"/>
                                        <p:tgtEl>
                                          <p:spTgt spid="59"/>
                                        </p:tgtEl>
                                        <p:attrNameLst>
                                          <p:attrName>ppt_x</p:attrName>
                                        </p:attrNameLst>
                                      </p:cBhvr>
                                      <p:tavLst>
                                        <p:tav tm="0">
                                          <p:val>
                                            <p:strVal val="ppt_x"/>
                                          </p:val>
                                        </p:tav>
                                        <p:tav tm="100000">
                                          <p:val>
                                            <p:strVal val="ppt_x"/>
                                          </p:val>
                                        </p:tav>
                                      </p:tavLst>
                                    </p:anim>
                                    <p:anim calcmode="lin" valueType="num">
                                      <p:cBhvr>
                                        <p:cTn id="288" dur="1000"/>
                                        <p:tgtEl>
                                          <p:spTgt spid="59"/>
                                        </p:tgtEl>
                                        <p:attrNameLst>
                                          <p:attrName>ppt_y</p:attrName>
                                        </p:attrNameLst>
                                      </p:cBhvr>
                                      <p:tavLst>
                                        <p:tav tm="0">
                                          <p:val>
                                            <p:strVal val="ppt_y"/>
                                          </p:val>
                                        </p:tav>
                                        <p:tav tm="100000">
                                          <p:val>
                                            <p:strVal val="ppt_y+.1"/>
                                          </p:val>
                                        </p:tav>
                                      </p:tavLst>
                                    </p:anim>
                                    <p:set>
                                      <p:cBhvr>
                                        <p:cTn id="289" dur="1" fill="hold">
                                          <p:stCondLst>
                                            <p:cond delay="999"/>
                                          </p:stCondLst>
                                        </p:cTn>
                                        <p:tgtEl>
                                          <p:spTgt spid="59"/>
                                        </p:tgtEl>
                                        <p:attrNameLst>
                                          <p:attrName>style.visibility</p:attrName>
                                        </p:attrNameLst>
                                      </p:cBhvr>
                                      <p:to>
                                        <p:strVal val="hidden"/>
                                      </p:to>
                                    </p:set>
                                  </p:childTnLst>
                                </p:cTn>
                              </p:par>
                              <p:par>
                                <p:cTn id="290" presetID="42" presetClass="exit" presetSubtype="0" fill="hold" grpId="0" nodeType="withEffect">
                                  <p:stCondLst>
                                    <p:cond delay="0"/>
                                  </p:stCondLst>
                                  <p:childTnLst>
                                    <p:animEffect transition="out" filter="fade">
                                      <p:cBhvr>
                                        <p:cTn id="291" dur="1000"/>
                                        <p:tgtEl>
                                          <p:spTgt spid="60"/>
                                        </p:tgtEl>
                                      </p:cBhvr>
                                    </p:animEffect>
                                    <p:anim calcmode="lin" valueType="num">
                                      <p:cBhvr>
                                        <p:cTn id="292" dur="1000"/>
                                        <p:tgtEl>
                                          <p:spTgt spid="60"/>
                                        </p:tgtEl>
                                        <p:attrNameLst>
                                          <p:attrName>ppt_x</p:attrName>
                                        </p:attrNameLst>
                                      </p:cBhvr>
                                      <p:tavLst>
                                        <p:tav tm="0">
                                          <p:val>
                                            <p:strVal val="ppt_x"/>
                                          </p:val>
                                        </p:tav>
                                        <p:tav tm="100000">
                                          <p:val>
                                            <p:strVal val="ppt_x"/>
                                          </p:val>
                                        </p:tav>
                                      </p:tavLst>
                                    </p:anim>
                                    <p:anim calcmode="lin" valueType="num">
                                      <p:cBhvr>
                                        <p:cTn id="293" dur="1000"/>
                                        <p:tgtEl>
                                          <p:spTgt spid="60"/>
                                        </p:tgtEl>
                                        <p:attrNameLst>
                                          <p:attrName>ppt_y</p:attrName>
                                        </p:attrNameLst>
                                      </p:cBhvr>
                                      <p:tavLst>
                                        <p:tav tm="0">
                                          <p:val>
                                            <p:strVal val="ppt_y"/>
                                          </p:val>
                                        </p:tav>
                                        <p:tav tm="100000">
                                          <p:val>
                                            <p:strVal val="ppt_y+.1"/>
                                          </p:val>
                                        </p:tav>
                                      </p:tavLst>
                                    </p:anim>
                                    <p:set>
                                      <p:cBhvr>
                                        <p:cTn id="294" dur="1" fill="hold">
                                          <p:stCondLst>
                                            <p:cond delay="999"/>
                                          </p:stCondLst>
                                        </p:cTn>
                                        <p:tgtEl>
                                          <p:spTgt spid="60"/>
                                        </p:tgtEl>
                                        <p:attrNameLst>
                                          <p:attrName>style.visibility</p:attrName>
                                        </p:attrNameLst>
                                      </p:cBhvr>
                                      <p:to>
                                        <p:strVal val="hidden"/>
                                      </p:to>
                                    </p:set>
                                  </p:childTnLst>
                                </p:cTn>
                              </p:par>
                              <p:par>
                                <p:cTn id="295" presetID="42" presetClass="exit" presetSubtype="0" fill="hold" grpId="0" nodeType="withEffect">
                                  <p:stCondLst>
                                    <p:cond delay="0"/>
                                  </p:stCondLst>
                                  <p:childTnLst>
                                    <p:animEffect transition="out" filter="fade">
                                      <p:cBhvr>
                                        <p:cTn id="296" dur="1000"/>
                                        <p:tgtEl>
                                          <p:spTgt spid="61"/>
                                        </p:tgtEl>
                                      </p:cBhvr>
                                    </p:animEffect>
                                    <p:anim calcmode="lin" valueType="num">
                                      <p:cBhvr>
                                        <p:cTn id="297" dur="1000"/>
                                        <p:tgtEl>
                                          <p:spTgt spid="61"/>
                                        </p:tgtEl>
                                        <p:attrNameLst>
                                          <p:attrName>ppt_x</p:attrName>
                                        </p:attrNameLst>
                                      </p:cBhvr>
                                      <p:tavLst>
                                        <p:tav tm="0">
                                          <p:val>
                                            <p:strVal val="ppt_x"/>
                                          </p:val>
                                        </p:tav>
                                        <p:tav tm="100000">
                                          <p:val>
                                            <p:strVal val="ppt_x"/>
                                          </p:val>
                                        </p:tav>
                                      </p:tavLst>
                                    </p:anim>
                                    <p:anim calcmode="lin" valueType="num">
                                      <p:cBhvr>
                                        <p:cTn id="298" dur="1000"/>
                                        <p:tgtEl>
                                          <p:spTgt spid="61"/>
                                        </p:tgtEl>
                                        <p:attrNameLst>
                                          <p:attrName>ppt_y</p:attrName>
                                        </p:attrNameLst>
                                      </p:cBhvr>
                                      <p:tavLst>
                                        <p:tav tm="0">
                                          <p:val>
                                            <p:strVal val="ppt_y"/>
                                          </p:val>
                                        </p:tav>
                                        <p:tav tm="100000">
                                          <p:val>
                                            <p:strVal val="ppt_y+.1"/>
                                          </p:val>
                                        </p:tav>
                                      </p:tavLst>
                                    </p:anim>
                                    <p:set>
                                      <p:cBhvr>
                                        <p:cTn id="299" dur="1" fill="hold">
                                          <p:stCondLst>
                                            <p:cond delay="999"/>
                                          </p:stCondLst>
                                        </p:cTn>
                                        <p:tgtEl>
                                          <p:spTgt spid="61"/>
                                        </p:tgtEl>
                                        <p:attrNameLst>
                                          <p:attrName>style.visibility</p:attrName>
                                        </p:attrNameLst>
                                      </p:cBhvr>
                                      <p:to>
                                        <p:strVal val="hidden"/>
                                      </p:to>
                                    </p:set>
                                  </p:childTnLst>
                                </p:cTn>
                              </p:par>
                              <p:par>
                                <p:cTn id="300" presetID="42" presetClass="exit" presetSubtype="0" fill="hold" grpId="0" nodeType="withEffect">
                                  <p:stCondLst>
                                    <p:cond delay="0"/>
                                  </p:stCondLst>
                                  <p:childTnLst>
                                    <p:animEffect transition="out" filter="fade">
                                      <p:cBhvr>
                                        <p:cTn id="301" dur="1000"/>
                                        <p:tgtEl>
                                          <p:spTgt spid="62"/>
                                        </p:tgtEl>
                                      </p:cBhvr>
                                    </p:animEffect>
                                    <p:anim calcmode="lin" valueType="num">
                                      <p:cBhvr>
                                        <p:cTn id="302" dur="1000"/>
                                        <p:tgtEl>
                                          <p:spTgt spid="62"/>
                                        </p:tgtEl>
                                        <p:attrNameLst>
                                          <p:attrName>ppt_x</p:attrName>
                                        </p:attrNameLst>
                                      </p:cBhvr>
                                      <p:tavLst>
                                        <p:tav tm="0">
                                          <p:val>
                                            <p:strVal val="ppt_x"/>
                                          </p:val>
                                        </p:tav>
                                        <p:tav tm="100000">
                                          <p:val>
                                            <p:strVal val="ppt_x"/>
                                          </p:val>
                                        </p:tav>
                                      </p:tavLst>
                                    </p:anim>
                                    <p:anim calcmode="lin" valueType="num">
                                      <p:cBhvr>
                                        <p:cTn id="303" dur="1000"/>
                                        <p:tgtEl>
                                          <p:spTgt spid="62"/>
                                        </p:tgtEl>
                                        <p:attrNameLst>
                                          <p:attrName>ppt_y</p:attrName>
                                        </p:attrNameLst>
                                      </p:cBhvr>
                                      <p:tavLst>
                                        <p:tav tm="0">
                                          <p:val>
                                            <p:strVal val="ppt_y"/>
                                          </p:val>
                                        </p:tav>
                                        <p:tav tm="100000">
                                          <p:val>
                                            <p:strVal val="ppt_y+.1"/>
                                          </p:val>
                                        </p:tav>
                                      </p:tavLst>
                                    </p:anim>
                                    <p:set>
                                      <p:cBhvr>
                                        <p:cTn id="304" dur="1" fill="hold">
                                          <p:stCondLst>
                                            <p:cond delay="999"/>
                                          </p:stCondLst>
                                        </p:cTn>
                                        <p:tgtEl>
                                          <p:spTgt spid="62"/>
                                        </p:tgtEl>
                                        <p:attrNameLst>
                                          <p:attrName>style.visibility</p:attrName>
                                        </p:attrNameLst>
                                      </p:cBhvr>
                                      <p:to>
                                        <p:strVal val="hidden"/>
                                      </p:to>
                                    </p:set>
                                  </p:childTnLst>
                                </p:cTn>
                              </p:par>
                              <p:par>
                                <p:cTn id="305" presetID="42" presetClass="exit" presetSubtype="0" fill="hold" grpId="0" nodeType="withEffect">
                                  <p:stCondLst>
                                    <p:cond delay="0"/>
                                  </p:stCondLst>
                                  <p:childTnLst>
                                    <p:animEffect transition="out" filter="fade">
                                      <p:cBhvr>
                                        <p:cTn id="306" dur="1000"/>
                                        <p:tgtEl>
                                          <p:spTgt spid="63"/>
                                        </p:tgtEl>
                                      </p:cBhvr>
                                    </p:animEffect>
                                    <p:anim calcmode="lin" valueType="num">
                                      <p:cBhvr>
                                        <p:cTn id="307" dur="1000"/>
                                        <p:tgtEl>
                                          <p:spTgt spid="63"/>
                                        </p:tgtEl>
                                        <p:attrNameLst>
                                          <p:attrName>ppt_x</p:attrName>
                                        </p:attrNameLst>
                                      </p:cBhvr>
                                      <p:tavLst>
                                        <p:tav tm="0">
                                          <p:val>
                                            <p:strVal val="ppt_x"/>
                                          </p:val>
                                        </p:tav>
                                        <p:tav tm="100000">
                                          <p:val>
                                            <p:strVal val="ppt_x"/>
                                          </p:val>
                                        </p:tav>
                                      </p:tavLst>
                                    </p:anim>
                                    <p:anim calcmode="lin" valueType="num">
                                      <p:cBhvr>
                                        <p:cTn id="308" dur="1000"/>
                                        <p:tgtEl>
                                          <p:spTgt spid="63"/>
                                        </p:tgtEl>
                                        <p:attrNameLst>
                                          <p:attrName>ppt_y</p:attrName>
                                        </p:attrNameLst>
                                      </p:cBhvr>
                                      <p:tavLst>
                                        <p:tav tm="0">
                                          <p:val>
                                            <p:strVal val="ppt_y"/>
                                          </p:val>
                                        </p:tav>
                                        <p:tav tm="100000">
                                          <p:val>
                                            <p:strVal val="ppt_y+.1"/>
                                          </p:val>
                                        </p:tav>
                                      </p:tavLst>
                                    </p:anim>
                                    <p:set>
                                      <p:cBhvr>
                                        <p:cTn id="309" dur="1" fill="hold">
                                          <p:stCondLst>
                                            <p:cond delay="999"/>
                                          </p:stCondLst>
                                        </p:cTn>
                                        <p:tgtEl>
                                          <p:spTgt spid="63"/>
                                        </p:tgtEl>
                                        <p:attrNameLst>
                                          <p:attrName>style.visibility</p:attrName>
                                        </p:attrNameLst>
                                      </p:cBhvr>
                                      <p:to>
                                        <p:strVal val="hidden"/>
                                      </p:to>
                                    </p:set>
                                  </p:childTnLst>
                                </p:cTn>
                              </p:par>
                              <p:par>
                                <p:cTn id="310" presetID="42" presetClass="exit" presetSubtype="0" fill="hold" grpId="0" nodeType="withEffect">
                                  <p:stCondLst>
                                    <p:cond delay="0"/>
                                  </p:stCondLst>
                                  <p:childTnLst>
                                    <p:animEffect transition="out" filter="fade">
                                      <p:cBhvr>
                                        <p:cTn id="311" dur="1000"/>
                                        <p:tgtEl>
                                          <p:spTgt spid="64"/>
                                        </p:tgtEl>
                                      </p:cBhvr>
                                    </p:animEffect>
                                    <p:anim calcmode="lin" valueType="num">
                                      <p:cBhvr>
                                        <p:cTn id="312" dur="1000"/>
                                        <p:tgtEl>
                                          <p:spTgt spid="64"/>
                                        </p:tgtEl>
                                        <p:attrNameLst>
                                          <p:attrName>ppt_x</p:attrName>
                                        </p:attrNameLst>
                                      </p:cBhvr>
                                      <p:tavLst>
                                        <p:tav tm="0">
                                          <p:val>
                                            <p:strVal val="ppt_x"/>
                                          </p:val>
                                        </p:tav>
                                        <p:tav tm="100000">
                                          <p:val>
                                            <p:strVal val="ppt_x"/>
                                          </p:val>
                                        </p:tav>
                                      </p:tavLst>
                                    </p:anim>
                                    <p:anim calcmode="lin" valueType="num">
                                      <p:cBhvr>
                                        <p:cTn id="313" dur="1000"/>
                                        <p:tgtEl>
                                          <p:spTgt spid="64"/>
                                        </p:tgtEl>
                                        <p:attrNameLst>
                                          <p:attrName>ppt_y</p:attrName>
                                        </p:attrNameLst>
                                      </p:cBhvr>
                                      <p:tavLst>
                                        <p:tav tm="0">
                                          <p:val>
                                            <p:strVal val="ppt_y"/>
                                          </p:val>
                                        </p:tav>
                                        <p:tav tm="100000">
                                          <p:val>
                                            <p:strVal val="ppt_y+.1"/>
                                          </p:val>
                                        </p:tav>
                                      </p:tavLst>
                                    </p:anim>
                                    <p:set>
                                      <p:cBhvr>
                                        <p:cTn id="314" dur="1" fill="hold">
                                          <p:stCondLst>
                                            <p:cond delay="999"/>
                                          </p:stCondLst>
                                        </p:cTn>
                                        <p:tgtEl>
                                          <p:spTgt spid="64"/>
                                        </p:tgtEl>
                                        <p:attrNameLst>
                                          <p:attrName>style.visibility</p:attrName>
                                        </p:attrNameLst>
                                      </p:cBhvr>
                                      <p:to>
                                        <p:strVal val="hidden"/>
                                      </p:to>
                                    </p:set>
                                  </p:childTnLst>
                                </p:cTn>
                              </p:par>
                              <p:par>
                                <p:cTn id="315" presetID="42" presetClass="exit" presetSubtype="0" fill="hold" grpId="0" nodeType="withEffect">
                                  <p:stCondLst>
                                    <p:cond delay="0"/>
                                  </p:stCondLst>
                                  <p:childTnLst>
                                    <p:animEffect transition="out" filter="fade">
                                      <p:cBhvr>
                                        <p:cTn id="316" dur="1000"/>
                                        <p:tgtEl>
                                          <p:spTgt spid="65"/>
                                        </p:tgtEl>
                                      </p:cBhvr>
                                    </p:animEffect>
                                    <p:anim calcmode="lin" valueType="num">
                                      <p:cBhvr>
                                        <p:cTn id="317" dur="1000"/>
                                        <p:tgtEl>
                                          <p:spTgt spid="65"/>
                                        </p:tgtEl>
                                        <p:attrNameLst>
                                          <p:attrName>ppt_x</p:attrName>
                                        </p:attrNameLst>
                                      </p:cBhvr>
                                      <p:tavLst>
                                        <p:tav tm="0">
                                          <p:val>
                                            <p:strVal val="ppt_x"/>
                                          </p:val>
                                        </p:tav>
                                        <p:tav tm="100000">
                                          <p:val>
                                            <p:strVal val="ppt_x"/>
                                          </p:val>
                                        </p:tav>
                                      </p:tavLst>
                                    </p:anim>
                                    <p:anim calcmode="lin" valueType="num">
                                      <p:cBhvr>
                                        <p:cTn id="318" dur="1000"/>
                                        <p:tgtEl>
                                          <p:spTgt spid="65"/>
                                        </p:tgtEl>
                                        <p:attrNameLst>
                                          <p:attrName>ppt_y</p:attrName>
                                        </p:attrNameLst>
                                      </p:cBhvr>
                                      <p:tavLst>
                                        <p:tav tm="0">
                                          <p:val>
                                            <p:strVal val="ppt_y"/>
                                          </p:val>
                                        </p:tav>
                                        <p:tav tm="100000">
                                          <p:val>
                                            <p:strVal val="ppt_y+.1"/>
                                          </p:val>
                                        </p:tav>
                                      </p:tavLst>
                                    </p:anim>
                                    <p:set>
                                      <p:cBhvr>
                                        <p:cTn id="319" dur="1" fill="hold">
                                          <p:stCondLst>
                                            <p:cond delay="999"/>
                                          </p:stCondLst>
                                        </p:cTn>
                                        <p:tgtEl>
                                          <p:spTgt spid="65"/>
                                        </p:tgtEl>
                                        <p:attrNameLst>
                                          <p:attrName>style.visibility</p:attrName>
                                        </p:attrNameLst>
                                      </p:cBhvr>
                                      <p:to>
                                        <p:strVal val="hidden"/>
                                      </p:to>
                                    </p:set>
                                  </p:childTnLst>
                                </p:cTn>
                              </p:par>
                              <p:par>
                                <p:cTn id="320" presetID="42" presetClass="exit" presetSubtype="0" fill="hold" grpId="0" nodeType="withEffect">
                                  <p:stCondLst>
                                    <p:cond delay="0"/>
                                  </p:stCondLst>
                                  <p:childTnLst>
                                    <p:animEffect transition="out" filter="fade">
                                      <p:cBhvr>
                                        <p:cTn id="321" dur="1000"/>
                                        <p:tgtEl>
                                          <p:spTgt spid="66"/>
                                        </p:tgtEl>
                                      </p:cBhvr>
                                    </p:animEffect>
                                    <p:anim calcmode="lin" valueType="num">
                                      <p:cBhvr>
                                        <p:cTn id="322" dur="1000"/>
                                        <p:tgtEl>
                                          <p:spTgt spid="66"/>
                                        </p:tgtEl>
                                        <p:attrNameLst>
                                          <p:attrName>ppt_x</p:attrName>
                                        </p:attrNameLst>
                                      </p:cBhvr>
                                      <p:tavLst>
                                        <p:tav tm="0">
                                          <p:val>
                                            <p:strVal val="ppt_x"/>
                                          </p:val>
                                        </p:tav>
                                        <p:tav tm="100000">
                                          <p:val>
                                            <p:strVal val="ppt_x"/>
                                          </p:val>
                                        </p:tav>
                                      </p:tavLst>
                                    </p:anim>
                                    <p:anim calcmode="lin" valueType="num">
                                      <p:cBhvr>
                                        <p:cTn id="323" dur="1000"/>
                                        <p:tgtEl>
                                          <p:spTgt spid="66"/>
                                        </p:tgtEl>
                                        <p:attrNameLst>
                                          <p:attrName>ppt_y</p:attrName>
                                        </p:attrNameLst>
                                      </p:cBhvr>
                                      <p:tavLst>
                                        <p:tav tm="0">
                                          <p:val>
                                            <p:strVal val="ppt_y"/>
                                          </p:val>
                                        </p:tav>
                                        <p:tav tm="100000">
                                          <p:val>
                                            <p:strVal val="ppt_y+.1"/>
                                          </p:val>
                                        </p:tav>
                                      </p:tavLst>
                                    </p:anim>
                                    <p:set>
                                      <p:cBhvr>
                                        <p:cTn id="324" dur="1" fill="hold">
                                          <p:stCondLst>
                                            <p:cond delay="999"/>
                                          </p:stCondLst>
                                        </p:cTn>
                                        <p:tgtEl>
                                          <p:spTgt spid="66"/>
                                        </p:tgtEl>
                                        <p:attrNameLst>
                                          <p:attrName>style.visibility</p:attrName>
                                        </p:attrNameLst>
                                      </p:cBhvr>
                                      <p:to>
                                        <p:strVal val="hidden"/>
                                      </p:to>
                                    </p:set>
                                  </p:childTnLst>
                                </p:cTn>
                              </p:par>
                              <p:par>
                                <p:cTn id="325" presetID="42" presetClass="exit" presetSubtype="0" fill="hold" grpId="0" nodeType="withEffect">
                                  <p:stCondLst>
                                    <p:cond delay="0"/>
                                  </p:stCondLst>
                                  <p:childTnLst>
                                    <p:animEffect transition="out" filter="fade">
                                      <p:cBhvr>
                                        <p:cTn id="326" dur="1000"/>
                                        <p:tgtEl>
                                          <p:spTgt spid="67"/>
                                        </p:tgtEl>
                                      </p:cBhvr>
                                    </p:animEffect>
                                    <p:anim calcmode="lin" valueType="num">
                                      <p:cBhvr>
                                        <p:cTn id="327" dur="1000"/>
                                        <p:tgtEl>
                                          <p:spTgt spid="67"/>
                                        </p:tgtEl>
                                        <p:attrNameLst>
                                          <p:attrName>ppt_x</p:attrName>
                                        </p:attrNameLst>
                                      </p:cBhvr>
                                      <p:tavLst>
                                        <p:tav tm="0">
                                          <p:val>
                                            <p:strVal val="ppt_x"/>
                                          </p:val>
                                        </p:tav>
                                        <p:tav tm="100000">
                                          <p:val>
                                            <p:strVal val="ppt_x"/>
                                          </p:val>
                                        </p:tav>
                                      </p:tavLst>
                                    </p:anim>
                                    <p:anim calcmode="lin" valueType="num">
                                      <p:cBhvr>
                                        <p:cTn id="328" dur="1000"/>
                                        <p:tgtEl>
                                          <p:spTgt spid="67"/>
                                        </p:tgtEl>
                                        <p:attrNameLst>
                                          <p:attrName>ppt_y</p:attrName>
                                        </p:attrNameLst>
                                      </p:cBhvr>
                                      <p:tavLst>
                                        <p:tav tm="0">
                                          <p:val>
                                            <p:strVal val="ppt_y"/>
                                          </p:val>
                                        </p:tav>
                                        <p:tav tm="100000">
                                          <p:val>
                                            <p:strVal val="ppt_y+.1"/>
                                          </p:val>
                                        </p:tav>
                                      </p:tavLst>
                                    </p:anim>
                                    <p:set>
                                      <p:cBhvr>
                                        <p:cTn id="329" dur="1" fill="hold">
                                          <p:stCondLst>
                                            <p:cond delay="999"/>
                                          </p:stCondLst>
                                        </p:cTn>
                                        <p:tgtEl>
                                          <p:spTgt spid="67"/>
                                        </p:tgtEl>
                                        <p:attrNameLst>
                                          <p:attrName>style.visibility</p:attrName>
                                        </p:attrNameLst>
                                      </p:cBhvr>
                                      <p:to>
                                        <p:strVal val="hidden"/>
                                      </p:to>
                                    </p:set>
                                  </p:childTnLst>
                                </p:cTn>
                              </p:par>
                              <p:par>
                                <p:cTn id="330" presetID="42" presetClass="exit" presetSubtype="0" fill="hold" grpId="0" nodeType="withEffect">
                                  <p:stCondLst>
                                    <p:cond delay="0"/>
                                  </p:stCondLst>
                                  <p:childTnLst>
                                    <p:animEffect transition="out" filter="fade">
                                      <p:cBhvr>
                                        <p:cTn id="331" dur="1000"/>
                                        <p:tgtEl>
                                          <p:spTgt spid="68"/>
                                        </p:tgtEl>
                                      </p:cBhvr>
                                    </p:animEffect>
                                    <p:anim calcmode="lin" valueType="num">
                                      <p:cBhvr>
                                        <p:cTn id="332" dur="1000"/>
                                        <p:tgtEl>
                                          <p:spTgt spid="68"/>
                                        </p:tgtEl>
                                        <p:attrNameLst>
                                          <p:attrName>ppt_x</p:attrName>
                                        </p:attrNameLst>
                                      </p:cBhvr>
                                      <p:tavLst>
                                        <p:tav tm="0">
                                          <p:val>
                                            <p:strVal val="ppt_x"/>
                                          </p:val>
                                        </p:tav>
                                        <p:tav tm="100000">
                                          <p:val>
                                            <p:strVal val="ppt_x"/>
                                          </p:val>
                                        </p:tav>
                                      </p:tavLst>
                                    </p:anim>
                                    <p:anim calcmode="lin" valueType="num">
                                      <p:cBhvr>
                                        <p:cTn id="333" dur="1000"/>
                                        <p:tgtEl>
                                          <p:spTgt spid="68"/>
                                        </p:tgtEl>
                                        <p:attrNameLst>
                                          <p:attrName>ppt_y</p:attrName>
                                        </p:attrNameLst>
                                      </p:cBhvr>
                                      <p:tavLst>
                                        <p:tav tm="0">
                                          <p:val>
                                            <p:strVal val="ppt_y"/>
                                          </p:val>
                                        </p:tav>
                                        <p:tav tm="100000">
                                          <p:val>
                                            <p:strVal val="ppt_y+.1"/>
                                          </p:val>
                                        </p:tav>
                                      </p:tavLst>
                                    </p:anim>
                                    <p:set>
                                      <p:cBhvr>
                                        <p:cTn id="334" dur="1" fill="hold">
                                          <p:stCondLst>
                                            <p:cond delay="999"/>
                                          </p:stCondLst>
                                        </p:cTn>
                                        <p:tgtEl>
                                          <p:spTgt spid="68"/>
                                        </p:tgtEl>
                                        <p:attrNameLst>
                                          <p:attrName>style.visibility</p:attrName>
                                        </p:attrNameLst>
                                      </p:cBhvr>
                                      <p:to>
                                        <p:strVal val="hidden"/>
                                      </p:to>
                                    </p:set>
                                  </p:childTnLst>
                                </p:cTn>
                              </p:par>
                              <p:par>
                                <p:cTn id="335" presetID="42" presetClass="exit" presetSubtype="0" fill="hold" grpId="0" nodeType="withEffect">
                                  <p:stCondLst>
                                    <p:cond delay="0"/>
                                  </p:stCondLst>
                                  <p:childTnLst>
                                    <p:animEffect transition="out" filter="fade">
                                      <p:cBhvr>
                                        <p:cTn id="336" dur="1000"/>
                                        <p:tgtEl>
                                          <p:spTgt spid="69"/>
                                        </p:tgtEl>
                                      </p:cBhvr>
                                    </p:animEffect>
                                    <p:anim calcmode="lin" valueType="num">
                                      <p:cBhvr>
                                        <p:cTn id="337" dur="1000"/>
                                        <p:tgtEl>
                                          <p:spTgt spid="69"/>
                                        </p:tgtEl>
                                        <p:attrNameLst>
                                          <p:attrName>ppt_x</p:attrName>
                                        </p:attrNameLst>
                                      </p:cBhvr>
                                      <p:tavLst>
                                        <p:tav tm="0">
                                          <p:val>
                                            <p:strVal val="ppt_x"/>
                                          </p:val>
                                        </p:tav>
                                        <p:tav tm="100000">
                                          <p:val>
                                            <p:strVal val="ppt_x"/>
                                          </p:val>
                                        </p:tav>
                                      </p:tavLst>
                                    </p:anim>
                                    <p:anim calcmode="lin" valueType="num">
                                      <p:cBhvr>
                                        <p:cTn id="338" dur="1000"/>
                                        <p:tgtEl>
                                          <p:spTgt spid="69"/>
                                        </p:tgtEl>
                                        <p:attrNameLst>
                                          <p:attrName>ppt_y</p:attrName>
                                        </p:attrNameLst>
                                      </p:cBhvr>
                                      <p:tavLst>
                                        <p:tav tm="0">
                                          <p:val>
                                            <p:strVal val="ppt_y"/>
                                          </p:val>
                                        </p:tav>
                                        <p:tav tm="100000">
                                          <p:val>
                                            <p:strVal val="ppt_y+.1"/>
                                          </p:val>
                                        </p:tav>
                                      </p:tavLst>
                                    </p:anim>
                                    <p:set>
                                      <p:cBhvr>
                                        <p:cTn id="339" dur="1" fill="hold">
                                          <p:stCondLst>
                                            <p:cond delay="999"/>
                                          </p:stCondLst>
                                        </p:cTn>
                                        <p:tgtEl>
                                          <p:spTgt spid="69"/>
                                        </p:tgtEl>
                                        <p:attrNameLst>
                                          <p:attrName>style.visibility</p:attrName>
                                        </p:attrNameLst>
                                      </p:cBhvr>
                                      <p:to>
                                        <p:strVal val="hidden"/>
                                      </p:to>
                                    </p:set>
                                  </p:childTnLst>
                                </p:cTn>
                              </p:par>
                              <p:par>
                                <p:cTn id="340" presetID="42" presetClass="exit" presetSubtype="0" fill="hold" grpId="0" nodeType="withEffect">
                                  <p:stCondLst>
                                    <p:cond delay="0"/>
                                  </p:stCondLst>
                                  <p:childTnLst>
                                    <p:animEffect transition="out" filter="fade">
                                      <p:cBhvr>
                                        <p:cTn id="341" dur="1000"/>
                                        <p:tgtEl>
                                          <p:spTgt spid="70"/>
                                        </p:tgtEl>
                                      </p:cBhvr>
                                    </p:animEffect>
                                    <p:anim calcmode="lin" valueType="num">
                                      <p:cBhvr>
                                        <p:cTn id="342" dur="1000"/>
                                        <p:tgtEl>
                                          <p:spTgt spid="70"/>
                                        </p:tgtEl>
                                        <p:attrNameLst>
                                          <p:attrName>ppt_x</p:attrName>
                                        </p:attrNameLst>
                                      </p:cBhvr>
                                      <p:tavLst>
                                        <p:tav tm="0">
                                          <p:val>
                                            <p:strVal val="ppt_x"/>
                                          </p:val>
                                        </p:tav>
                                        <p:tav tm="100000">
                                          <p:val>
                                            <p:strVal val="ppt_x"/>
                                          </p:val>
                                        </p:tav>
                                      </p:tavLst>
                                    </p:anim>
                                    <p:anim calcmode="lin" valueType="num">
                                      <p:cBhvr>
                                        <p:cTn id="343" dur="1000"/>
                                        <p:tgtEl>
                                          <p:spTgt spid="70"/>
                                        </p:tgtEl>
                                        <p:attrNameLst>
                                          <p:attrName>ppt_y</p:attrName>
                                        </p:attrNameLst>
                                      </p:cBhvr>
                                      <p:tavLst>
                                        <p:tav tm="0">
                                          <p:val>
                                            <p:strVal val="ppt_y"/>
                                          </p:val>
                                        </p:tav>
                                        <p:tav tm="100000">
                                          <p:val>
                                            <p:strVal val="ppt_y+.1"/>
                                          </p:val>
                                        </p:tav>
                                      </p:tavLst>
                                    </p:anim>
                                    <p:set>
                                      <p:cBhvr>
                                        <p:cTn id="344" dur="1" fill="hold">
                                          <p:stCondLst>
                                            <p:cond delay="999"/>
                                          </p:stCondLst>
                                        </p:cTn>
                                        <p:tgtEl>
                                          <p:spTgt spid="70"/>
                                        </p:tgtEl>
                                        <p:attrNameLst>
                                          <p:attrName>style.visibility</p:attrName>
                                        </p:attrNameLst>
                                      </p:cBhvr>
                                      <p:to>
                                        <p:strVal val="hidden"/>
                                      </p:to>
                                    </p:set>
                                  </p:childTnLst>
                                </p:cTn>
                              </p:par>
                              <p:par>
                                <p:cTn id="345" presetID="42" presetClass="exit" presetSubtype="0" fill="hold" grpId="0" nodeType="withEffect">
                                  <p:stCondLst>
                                    <p:cond delay="0"/>
                                  </p:stCondLst>
                                  <p:childTnLst>
                                    <p:animEffect transition="out" filter="fade">
                                      <p:cBhvr>
                                        <p:cTn id="346" dur="1000"/>
                                        <p:tgtEl>
                                          <p:spTgt spid="71"/>
                                        </p:tgtEl>
                                      </p:cBhvr>
                                    </p:animEffect>
                                    <p:anim calcmode="lin" valueType="num">
                                      <p:cBhvr>
                                        <p:cTn id="347" dur="1000"/>
                                        <p:tgtEl>
                                          <p:spTgt spid="71"/>
                                        </p:tgtEl>
                                        <p:attrNameLst>
                                          <p:attrName>ppt_x</p:attrName>
                                        </p:attrNameLst>
                                      </p:cBhvr>
                                      <p:tavLst>
                                        <p:tav tm="0">
                                          <p:val>
                                            <p:strVal val="ppt_x"/>
                                          </p:val>
                                        </p:tav>
                                        <p:tav tm="100000">
                                          <p:val>
                                            <p:strVal val="ppt_x"/>
                                          </p:val>
                                        </p:tav>
                                      </p:tavLst>
                                    </p:anim>
                                    <p:anim calcmode="lin" valueType="num">
                                      <p:cBhvr>
                                        <p:cTn id="348" dur="1000"/>
                                        <p:tgtEl>
                                          <p:spTgt spid="71"/>
                                        </p:tgtEl>
                                        <p:attrNameLst>
                                          <p:attrName>ppt_y</p:attrName>
                                        </p:attrNameLst>
                                      </p:cBhvr>
                                      <p:tavLst>
                                        <p:tav tm="0">
                                          <p:val>
                                            <p:strVal val="ppt_y"/>
                                          </p:val>
                                        </p:tav>
                                        <p:tav tm="100000">
                                          <p:val>
                                            <p:strVal val="ppt_y+.1"/>
                                          </p:val>
                                        </p:tav>
                                      </p:tavLst>
                                    </p:anim>
                                    <p:set>
                                      <p:cBhvr>
                                        <p:cTn id="349" dur="1" fill="hold">
                                          <p:stCondLst>
                                            <p:cond delay="999"/>
                                          </p:stCondLst>
                                        </p:cTn>
                                        <p:tgtEl>
                                          <p:spTgt spid="71"/>
                                        </p:tgtEl>
                                        <p:attrNameLst>
                                          <p:attrName>style.visibility</p:attrName>
                                        </p:attrNameLst>
                                      </p:cBhvr>
                                      <p:to>
                                        <p:strVal val="hidden"/>
                                      </p:to>
                                    </p:set>
                                  </p:childTnLst>
                                </p:cTn>
                              </p:par>
                              <p:par>
                                <p:cTn id="350" presetID="42" presetClass="exit" presetSubtype="0" fill="hold" grpId="0" nodeType="withEffect">
                                  <p:stCondLst>
                                    <p:cond delay="0"/>
                                  </p:stCondLst>
                                  <p:childTnLst>
                                    <p:animEffect transition="out" filter="fade">
                                      <p:cBhvr>
                                        <p:cTn id="351" dur="1000"/>
                                        <p:tgtEl>
                                          <p:spTgt spid="72"/>
                                        </p:tgtEl>
                                      </p:cBhvr>
                                    </p:animEffect>
                                    <p:anim calcmode="lin" valueType="num">
                                      <p:cBhvr>
                                        <p:cTn id="352" dur="1000"/>
                                        <p:tgtEl>
                                          <p:spTgt spid="72"/>
                                        </p:tgtEl>
                                        <p:attrNameLst>
                                          <p:attrName>ppt_x</p:attrName>
                                        </p:attrNameLst>
                                      </p:cBhvr>
                                      <p:tavLst>
                                        <p:tav tm="0">
                                          <p:val>
                                            <p:strVal val="ppt_x"/>
                                          </p:val>
                                        </p:tav>
                                        <p:tav tm="100000">
                                          <p:val>
                                            <p:strVal val="ppt_x"/>
                                          </p:val>
                                        </p:tav>
                                      </p:tavLst>
                                    </p:anim>
                                    <p:anim calcmode="lin" valueType="num">
                                      <p:cBhvr>
                                        <p:cTn id="353" dur="1000"/>
                                        <p:tgtEl>
                                          <p:spTgt spid="72"/>
                                        </p:tgtEl>
                                        <p:attrNameLst>
                                          <p:attrName>ppt_y</p:attrName>
                                        </p:attrNameLst>
                                      </p:cBhvr>
                                      <p:tavLst>
                                        <p:tav tm="0">
                                          <p:val>
                                            <p:strVal val="ppt_y"/>
                                          </p:val>
                                        </p:tav>
                                        <p:tav tm="100000">
                                          <p:val>
                                            <p:strVal val="ppt_y+.1"/>
                                          </p:val>
                                        </p:tav>
                                      </p:tavLst>
                                    </p:anim>
                                    <p:set>
                                      <p:cBhvr>
                                        <p:cTn id="354" dur="1" fill="hold">
                                          <p:stCondLst>
                                            <p:cond delay="999"/>
                                          </p:stCondLst>
                                        </p:cTn>
                                        <p:tgtEl>
                                          <p:spTgt spid="72"/>
                                        </p:tgtEl>
                                        <p:attrNameLst>
                                          <p:attrName>style.visibility</p:attrName>
                                        </p:attrNameLst>
                                      </p:cBhvr>
                                      <p:to>
                                        <p:strVal val="hidden"/>
                                      </p:to>
                                    </p:set>
                                  </p:childTnLst>
                                </p:cTn>
                              </p:par>
                              <p:par>
                                <p:cTn id="355" presetID="42" presetClass="exit" presetSubtype="0" fill="hold" grpId="0" nodeType="withEffect">
                                  <p:stCondLst>
                                    <p:cond delay="0"/>
                                  </p:stCondLst>
                                  <p:childTnLst>
                                    <p:animEffect transition="out" filter="fade">
                                      <p:cBhvr>
                                        <p:cTn id="356" dur="1000"/>
                                        <p:tgtEl>
                                          <p:spTgt spid="73"/>
                                        </p:tgtEl>
                                      </p:cBhvr>
                                    </p:animEffect>
                                    <p:anim calcmode="lin" valueType="num">
                                      <p:cBhvr>
                                        <p:cTn id="357" dur="1000"/>
                                        <p:tgtEl>
                                          <p:spTgt spid="73"/>
                                        </p:tgtEl>
                                        <p:attrNameLst>
                                          <p:attrName>ppt_x</p:attrName>
                                        </p:attrNameLst>
                                      </p:cBhvr>
                                      <p:tavLst>
                                        <p:tav tm="0">
                                          <p:val>
                                            <p:strVal val="ppt_x"/>
                                          </p:val>
                                        </p:tav>
                                        <p:tav tm="100000">
                                          <p:val>
                                            <p:strVal val="ppt_x"/>
                                          </p:val>
                                        </p:tav>
                                      </p:tavLst>
                                    </p:anim>
                                    <p:anim calcmode="lin" valueType="num">
                                      <p:cBhvr>
                                        <p:cTn id="358" dur="1000"/>
                                        <p:tgtEl>
                                          <p:spTgt spid="73"/>
                                        </p:tgtEl>
                                        <p:attrNameLst>
                                          <p:attrName>ppt_y</p:attrName>
                                        </p:attrNameLst>
                                      </p:cBhvr>
                                      <p:tavLst>
                                        <p:tav tm="0">
                                          <p:val>
                                            <p:strVal val="ppt_y"/>
                                          </p:val>
                                        </p:tav>
                                        <p:tav tm="100000">
                                          <p:val>
                                            <p:strVal val="ppt_y+.1"/>
                                          </p:val>
                                        </p:tav>
                                      </p:tavLst>
                                    </p:anim>
                                    <p:set>
                                      <p:cBhvr>
                                        <p:cTn id="359" dur="1" fill="hold">
                                          <p:stCondLst>
                                            <p:cond delay="999"/>
                                          </p:stCondLst>
                                        </p:cTn>
                                        <p:tgtEl>
                                          <p:spTgt spid="73"/>
                                        </p:tgtEl>
                                        <p:attrNameLst>
                                          <p:attrName>style.visibility</p:attrName>
                                        </p:attrNameLst>
                                      </p:cBhvr>
                                      <p:to>
                                        <p:strVal val="hidden"/>
                                      </p:to>
                                    </p:set>
                                  </p:childTnLst>
                                </p:cTn>
                              </p:par>
                              <p:par>
                                <p:cTn id="360" presetID="42" presetClass="exit" presetSubtype="0" fill="hold" grpId="0" nodeType="withEffect">
                                  <p:stCondLst>
                                    <p:cond delay="0"/>
                                  </p:stCondLst>
                                  <p:childTnLst>
                                    <p:animEffect transition="out" filter="fade">
                                      <p:cBhvr>
                                        <p:cTn id="361" dur="1000"/>
                                        <p:tgtEl>
                                          <p:spTgt spid="74"/>
                                        </p:tgtEl>
                                      </p:cBhvr>
                                    </p:animEffect>
                                    <p:anim calcmode="lin" valueType="num">
                                      <p:cBhvr>
                                        <p:cTn id="362" dur="1000"/>
                                        <p:tgtEl>
                                          <p:spTgt spid="74"/>
                                        </p:tgtEl>
                                        <p:attrNameLst>
                                          <p:attrName>ppt_x</p:attrName>
                                        </p:attrNameLst>
                                      </p:cBhvr>
                                      <p:tavLst>
                                        <p:tav tm="0">
                                          <p:val>
                                            <p:strVal val="ppt_x"/>
                                          </p:val>
                                        </p:tav>
                                        <p:tav tm="100000">
                                          <p:val>
                                            <p:strVal val="ppt_x"/>
                                          </p:val>
                                        </p:tav>
                                      </p:tavLst>
                                    </p:anim>
                                    <p:anim calcmode="lin" valueType="num">
                                      <p:cBhvr>
                                        <p:cTn id="363" dur="1000"/>
                                        <p:tgtEl>
                                          <p:spTgt spid="74"/>
                                        </p:tgtEl>
                                        <p:attrNameLst>
                                          <p:attrName>ppt_y</p:attrName>
                                        </p:attrNameLst>
                                      </p:cBhvr>
                                      <p:tavLst>
                                        <p:tav tm="0">
                                          <p:val>
                                            <p:strVal val="ppt_y"/>
                                          </p:val>
                                        </p:tav>
                                        <p:tav tm="100000">
                                          <p:val>
                                            <p:strVal val="ppt_y+.1"/>
                                          </p:val>
                                        </p:tav>
                                      </p:tavLst>
                                    </p:anim>
                                    <p:set>
                                      <p:cBhvr>
                                        <p:cTn id="364" dur="1" fill="hold">
                                          <p:stCondLst>
                                            <p:cond delay="999"/>
                                          </p:stCondLst>
                                        </p:cTn>
                                        <p:tgtEl>
                                          <p:spTgt spid="74"/>
                                        </p:tgtEl>
                                        <p:attrNameLst>
                                          <p:attrName>style.visibility</p:attrName>
                                        </p:attrNameLst>
                                      </p:cBhvr>
                                      <p:to>
                                        <p:strVal val="hidden"/>
                                      </p:to>
                                    </p:set>
                                  </p:childTnLst>
                                </p:cTn>
                              </p:par>
                              <p:par>
                                <p:cTn id="365" presetID="42" presetClass="exit" presetSubtype="0" fill="hold" grpId="0" nodeType="withEffect">
                                  <p:stCondLst>
                                    <p:cond delay="0"/>
                                  </p:stCondLst>
                                  <p:childTnLst>
                                    <p:animEffect transition="out" filter="fade">
                                      <p:cBhvr>
                                        <p:cTn id="366" dur="1000"/>
                                        <p:tgtEl>
                                          <p:spTgt spid="75"/>
                                        </p:tgtEl>
                                      </p:cBhvr>
                                    </p:animEffect>
                                    <p:anim calcmode="lin" valueType="num">
                                      <p:cBhvr>
                                        <p:cTn id="367" dur="1000"/>
                                        <p:tgtEl>
                                          <p:spTgt spid="75"/>
                                        </p:tgtEl>
                                        <p:attrNameLst>
                                          <p:attrName>ppt_x</p:attrName>
                                        </p:attrNameLst>
                                      </p:cBhvr>
                                      <p:tavLst>
                                        <p:tav tm="0">
                                          <p:val>
                                            <p:strVal val="ppt_x"/>
                                          </p:val>
                                        </p:tav>
                                        <p:tav tm="100000">
                                          <p:val>
                                            <p:strVal val="ppt_x"/>
                                          </p:val>
                                        </p:tav>
                                      </p:tavLst>
                                    </p:anim>
                                    <p:anim calcmode="lin" valueType="num">
                                      <p:cBhvr>
                                        <p:cTn id="368" dur="1000"/>
                                        <p:tgtEl>
                                          <p:spTgt spid="75"/>
                                        </p:tgtEl>
                                        <p:attrNameLst>
                                          <p:attrName>ppt_y</p:attrName>
                                        </p:attrNameLst>
                                      </p:cBhvr>
                                      <p:tavLst>
                                        <p:tav tm="0">
                                          <p:val>
                                            <p:strVal val="ppt_y"/>
                                          </p:val>
                                        </p:tav>
                                        <p:tav tm="100000">
                                          <p:val>
                                            <p:strVal val="ppt_y+.1"/>
                                          </p:val>
                                        </p:tav>
                                      </p:tavLst>
                                    </p:anim>
                                    <p:set>
                                      <p:cBhvr>
                                        <p:cTn id="369" dur="1" fill="hold">
                                          <p:stCondLst>
                                            <p:cond delay="999"/>
                                          </p:stCondLst>
                                        </p:cTn>
                                        <p:tgtEl>
                                          <p:spTgt spid="75"/>
                                        </p:tgtEl>
                                        <p:attrNameLst>
                                          <p:attrName>style.visibility</p:attrName>
                                        </p:attrNameLst>
                                      </p:cBhvr>
                                      <p:to>
                                        <p:strVal val="hidden"/>
                                      </p:to>
                                    </p:set>
                                  </p:childTnLst>
                                </p:cTn>
                              </p:par>
                              <p:par>
                                <p:cTn id="370" presetID="42" presetClass="exit" presetSubtype="0" fill="hold" grpId="0" nodeType="withEffect">
                                  <p:stCondLst>
                                    <p:cond delay="0"/>
                                  </p:stCondLst>
                                  <p:childTnLst>
                                    <p:animEffect transition="out" filter="fade">
                                      <p:cBhvr>
                                        <p:cTn id="371" dur="1000"/>
                                        <p:tgtEl>
                                          <p:spTgt spid="76"/>
                                        </p:tgtEl>
                                      </p:cBhvr>
                                    </p:animEffect>
                                    <p:anim calcmode="lin" valueType="num">
                                      <p:cBhvr>
                                        <p:cTn id="372" dur="1000"/>
                                        <p:tgtEl>
                                          <p:spTgt spid="76"/>
                                        </p:tgtEl>
                                        <p:attrNameLst>
                                          <p:attrName>ppt_x</p:attrName>
                                        </p:attrNameLst>
                                      </p:cBhvr>
                                      <p:tavLst>
                                        <p:tav tm="0">
                                          <p:val>
                                            <p:strVal val="ppt_x"/>
                                          </p:val>
                                        </p:tav>
                                        <p:tav tm="100000">
                                          <p:val>
                                            <p:strVal val="ppt_x"/>
                                          </p:val>
                                        </p:tav>
                                      </p:tavLst>
                                    </p:anim>
                                    <p:anim calcmode="lin" valueType="num">
                                      <p:cBhvr>
                                        <p:cTn id="373" dur="1000"/>
                                        <p:tgtEl>
                                          <p:spTgt spid="76"/>
                                        </p:tgtEl>
                                        <p:attrNameLst>
                                          <p:attrName>ppt_y</p:attrName>
                                        </p:attrNameLst>
                                      </p:cBhvr>
                                      <p:tavLst>
                                        <p:tav tm="0">
                                          <p:val>
                                            <p:strVal val="ppt_y"/>
                                          </p:val>
                                        </p:tav>
                                        <p:tav tm="100000">
                                          <p:val>
                                            <p:strVal val="ppt_y+.1"/>
                                          </p:val>
                                        </p:tav>
                                      </p:tavLst>
                                    </p:anim>
                                    <p:set>
                                      <p:cBhvr>
                                        <p:cTn id="374" dur="1" fill="hold">
                                          <p:stCondLst>
                                            <p:cond delay="999"/>
                                          </p:stCondLst>
                                        </p:cTn>
                                        <p:tgtEl>
                                          <p:spTgt spid="76"/>
                                        </p:tgtEl>
                                        <p:attrNameLst>
                                          <p:attrName>style.visibility</p:attrName>
                                        </p:attrNameLst>
                                      </p:cBhvr>
                                      <p:to>
                                        <p:strVal val="hidden"/>
                                      </p:to>
                                    </p:set>
                                  </p:childTnLst>
                                </p:cTn>
                              </p:par>
                              <p:par>
                                <p:cTn id="375" presetID="42" presetClass="exit" presetSubtype="0" fill="hold" grpId="0" nodeType="withEffect">
                                  <p:stCondLst>
                                    <p:cond delay="0"/>
                                  </p:stCondLst>
                                  <p:childTnLst>
                                    <p:animEffect transition="out" filter="fade">
                                      <p:cBhvr>
                                        <p:cTn id="376" dur="1000"/>
                                        <p:tgtEl>
                                          <p:spTgt spid="77"/>
                                        </p:tgtEl>
                                      </p:cBhvr>
                                    </p:animEffect>
                                    <p:anim calcmode="lin" valueType="num">
                                      <p:cBhvr>
                                        <p:cTn id="377" dur="1000"/>
                                        <p:tgtEl>
                                          <p:spTgt spid="77"/>
                                        </p:tgtEl>
                                        <p:attrNameLst>
                                          <p:attrName>ppt_x</p:attrName>
                                        </p:attrNameLst>
                                      </p:cBhvr>
                                      <p:tavLst>
                                        <p:tav tm="0">
                                          <p:val>
                                            <p:strVal val="ppt_x"/>
                                          </p:val>
                                        </p:tav>
                                        <p:tav tm="100000">
                                          <p:val>
                                            <p:strVal val="ppt_x"/>
                                          </p:val>
                                        </p:tav>
                                      </p:tavLst>
                                    </p:anim>
                                    <p:anim calcmode="lin" valueType="num">
                                      <p:cBhvr>
                                        <p:cTn id="378" dur="1000"/>
                                        <p:tgtEl>
                                          <p:spTgt spid="77"/>
                                        </p:tgtEl>
                                        <p:attrNameLst>
                                          <p:attrName>ppt_y</p:attrName>
                                        </p:attrNameLst>
                                      </p:cBhvr>
                                      <p:tavLst>
                                        <p:tav tm="0">
                                          <p:val>
                                            <p:strVal val="ppt_y"/>
                                          </p:val>
                                        </p:tav>
                                        <p:tav tm="100000">
                                          <p:val>
                                            <p:strVal val="ppt_y+.1"/>
                                          </p:val>
                                        </p:tav>
                                      </p:tavLst>
                                    </p:anim>
                                    <p:set>
                                      <p:cBhvr>
                                        <p:cTn id="379" dur="1" fill="hold">
                                          <p:stCondLst>
                                            <p:cond delay="999"/>
                                          </p:stCondLst>
                                        </p:cTn>
                                        <p:tgtEl>
                                          <p:spTgt spid="77"/>
                                        </p:tgtEl>
                                        <p:attrNameLst>
                                          <p:attrName>style.visibility</p:attrName>
                                        </p:attrNameLst>
                                      </p:cBhvr>
                                      <p:to>
                                        <p:strVal val="hidden"/>
                                      </p:to>
                                    </p:set>
                                  </p:childTnLst>
                                </p:cTn>
                              </p:par>
                              <p:par>
                                <p:cTn id="380" presetID="42" presetClass="exit" presetSubtype="0" fill="hold" grpId="0" nodeType="withEffect">
                                  <p:stCondLst>
                                    <p:cond delay="0"/>
                                  </p:stCondLst>
                                  <p:childTnLst>
                                    <p:animEffect transition="out" filter="fade">
                                      <p:cBhvr>
                                        <p:cTn id="381" dur="1000"/>
                                        <p:tgtEl>
                                          <p:spTgt spid="78"/>
                                        </p:tgtEl>
                                      </p:cBhvr>
                                    </p:animEffect>
                                    <p:anim calcmode="lin" valueType="num">
                                      <p:cBhvr>
                                        <p:cTn id="382" dur="1000"/>
                                        <p:tgtEl>
                                          <p:spTgt spid="78"/>
                                        </p:tgtEl>
                                        <p:attrNameLst>
                                          <p:attrName>ppt_x</p:attrName>
                                        </p:attrNameLst>
                                      </p:cBhvr>
                                      <p:tavLst>
                                        <p:tav tm="0">
                                          <p:val>
                                            <p:strVal val="ppt_x"/>
                                          </p:val>
                                        </p:tav>
                                        <p:tav tm="100000">
                                          <p:val>
                                            <p:strVal val="ppt_x"/>
                                          </p:val>
                                        </p:tav>
                                      </p:tavLst>
                                    </p:anim>
                                    <p:anim calcmode="lin" valueType="num">
                                      <p:cBhvr>
                                        <p:cTn id="383" dur="1000"/>
                                        <p:tgtEl>
                                          <p:spTgt spid="78"/>
                                        </p:tgtEl>
                                        <p:attrNameLst>
                                          <p:attrName>ppt_y</p:attrName>
                                        </p:attrNameLst>
                                      </p:cBhvr>
                                      <p:tavLst>
                                        <p:tav tm="0">
                                          <p:val>
                                            <p:strVal val="ppt_y"/>
                                          </p:val>
                                        </p:tav>
                                        <p:tav tm="100000">
                                          <p:val>
                                            <p:strVal val="ppt_y+.1"/>
                                          </p:val>
                                        </p:tav>
                                      </p:tavLst>
                                    </p:anim>
                                    <p:set>
                                      <p:cBhvr>
                                        <p:cTn id="384" dur="1" fill="hold">
                                          <p:stCondLst>
                                            <p:cond delay="999"/>
                                          </p:stCondLst>
                                        </p:cTn>
                                        <p:tgtEl>
                                          <p:spTgt spid="78"/>
                                        </p:tgtEl>
                                        <p:attrNameLst>
                                          <p:attrName>style.visibility</p:attrName>
                                        </p:attrNameLst>
                                      </p:cBhvr>
                                      <p:to>
                                        <p:strVal val="hidden"/>
                                      </p:to>
                                    </p:set>
                                  </p:childTnLst>
                                </p:cTn>
                              </p:par>
                              <p:par>
                                <p:cTn id="385" presetID="42" presetClass="exit" presetSubtype="0" fill="hold" grpId="0" nodeType="withEffect">
                                  <p:stCondLst>
                                    <p:cond delay="0"/>
                                  </p:stCondLst>
                                  <p:childTnLst>
                                    <p:animEffect transition="out" filter="fade">
                                      <p:cBhvr>
                                        <p:cTn id="386" dur="1000"/>
                                        <p:tgtEl>
                                          <p:spTgt spid="79"/>
                                        </p:tgtEl>
                                      </p:cBhvr>
                                    </p:animEffect>
                                    <p:anim calcmode="lin" valueType="num">
                                      <p:cBhvr>
                                        <p:cTn id="387" dur="1000"/>
                                        <p:tgtEl>
                                          <p:spTgt spid="79"/>
                                        </p:tgtEl>
                                        <p:attrNameLst>
                                          <p:attrName>ppt_x</p:attrName>
                                        </p:attrNameLst>
                                      </p:cBhvr>
                                      <p:tavLst>
                                        <p:tav tm="0">
                                          <p:val>
                                            <p:strVal val="ppt_x"/>
                                          </p:val>
                                        </p:tav>
                                        <p:tav tm="100000">
                                          <p:val>
                                            <p:strVal val="ppt_x"/>
                                          </p:val>
                                        </p:tav>
                                      </p:tavLst>
                                    </p:anim>
                                    <p:anim calcmode="lin" valueType="num">
                                      <p:cBhvr>
                                        <p:cTn id="388" dur="1000"/>
                                        <p:tgtEl>
                                          <p:spTgt spid="79"/>
                                        </p:tgtEl>
                                        <p:attrNameLst>
                                          <p:attrName>ppt_y</p:attrName>
                                        </p:attrNameLst>
                                      </p:cBhvr>
                                      <p:tavLst>
                                        <p:tav tm="0">
                                          <p:val>
                                            <p:strVal val="ppt_y"/>
                                          </p:val>
                                        </p:tav>
                                        <p:tav tm="100000">
                                          <p:val>
                                            <p:strVal val="ppt_y+.1"/>
                                          </p:val>
                                        </p:tav>
                                      </p:tavLst>
                                    </p:anim>
                                    <p:set>
                                      <p:cBhvr>
                                        <p:cTn id="389" dur="1" fill="hold">
                                          <p:stCondLst>
                                            <p:cond delay="999"/>
                                          </p:stCondLst>
                                        </p:cTn>
                                        <p:tgtEl>
                                          <p:spTgt spid="79"/>
                                        </p:tgtEl>
                                        <p:attrNameLst>
                                          <p:attrName>style.visibility</p:attrName>
                                        </p:attrNameLst>
                                      </p:cBhvr>
                                      <p:to>
                                        <p:strVal val="hidden"/>
                                      </p:to>
                                    </p:set>
                                  </p:childTnLst>
                                </p:cTn>
                              </p:par>
                              <p:par>
                                <p:cTn id="390" presetID="42" presetClass="exit" presetSubtype="0" fill="hold" grpId="0" nodeType="withEffect">
                                  <p:stCondLst>
                                    <p:cond delay="0"/>
                                  </p:stCondLst>
                                  <p:childTnLst>
                                    <p:animEffect transition="out" filter="fade">
                                      <p:cBhvr>
                                        <p:cTn id="391" dur="1000"/>
                                        <p:tgtEl>
                                          <p:spTgt spid="80"/>
                                        </p:tgtEl>
                                      </p:cBhvr>
                                    </p:animEffect>
                                    <p:anim calcmode="lin" valueType="num">
                                      <p:cBhvr>
                                        <p:cTn id="392" dur="1000"/>
                                        <p:tgtEl>
                                          <p:spTgt spid="80"/>
                                        </p:tgtEl>
                                        <p:attrNameLst>
                                          <p:attrName>ppt_x</p:attrName>
                                        </p:attrNameLst>
                                      </p:cBhvr>
                                      <p:tavLst>
                                        <p:tav tm="0">
                                          <p:val>
                                            <p:strVal val="ppt_x"/>
                                          </p:val>
                                        </p:tav>
                                        <p:tav tm="100000">
                                          <p:val>
                                            <p:strVal val="ppt_x"/>
                                          </p:val>
                                        </p:tav>
                                      </p:tavLst>
                                    </p:anim>
                                    <p:anim calcmode="lin" valueType="num">
                                      <p:cBhvr>
                                        <p:cTn id="393" dur="1000"/>
                                        <p:tgtEl>
                                          <p:spTgt spid="80"/>
                                        </p:tgtEl>
                                        <p:attrNameLst>
                                          <p:attrName>ppt_y</p:attrName>
                                        </p:attrNameLst>
                                      </p:cBhvr>
                                      <p:tavLst>
                                        <p:tav tm="0">
                                          <p:val>
                                            <p:strVal val="ppt_y"/>
                                          </p:val>
                                        </p:tav>
                                        <p:tav tm="100000">
                                          <p:val>
                                            <p:strVal val="ppt_y+.1"/>
                                          </p:val>
                                        </p:tav>
                                      </p:tavLst>
                                    </p:anim>
                                    <p:set>
                                      <p:cBhvr>
                                        <p:cTn id="394" dur="1" fill="hold">
                                          <p:stCondLst>
                                            <p:cond delay="999"/>
                                          </p:stCondLst>
                                        </p:cTn>
                                        <p:tgtEl>
                                          <p:spTgt spid="80"/>
                                        </p:tgtEl>
                                        <p:attrNameLst>
                                          <p:attrName>style.visibility</p:attrName>
                                        </p:attrNameLst>
                                      </p:cBhvr>
                                      <p:to>
                                        <p:strVal val="hidden"/>
                                      </p:to>
                                    </p:set>
                                  </p:childTnLst>
                                </p:cTn>
                              </p:par>
                              <p:par>
                                <p:cTn id="395" presetID="42" presetClass="exit" presetSubtype="0" fill="hold" grpId="0" nodeType="withEffect">
                                  <p:stCondLst>
                                    <p:cond delay="0"/>
                                  </p:stCondLst>
                                  <p:childTnLst>
                                    <p:animEffect transition="out" filter="fade">
                                      <p:cBhvr>
                                        <p:cTn id="396" dur="1000"/>
                                        <p:tgtEl>
                                          <p:spTgt spid="81"/>
                                        </p:tgtEl>
                                      </p:cBhvr>
                                    </p:animEffect>
                                    <p:anim calcmode="lin" valueType="num">
                                      <p:cBhvr>
                                        <p:cTn id="397" dur="1000"/>
                                        <p:tgtEl>
                                          <p:spTgt spid="81"/>
                                        </p:tgtEl>
                                        <p:attrNameLst>
                                          <p:attrName>ppt_x</p:attrName>
                                        </p:attrNameLst>
                                      </p:cBhvr>
                                      <p:tavLst>
                                        <p:tav tm="0">
                                          <p:val>
                                            <p:strVal val="ppt_x"/>
                                          </p:val>
                                        </p:tav>
                                        <p:tav tm="100000">
                                          <p:val>
                                            <p:strVal val="ppt_x"/>
                                          </p:val>
                                        </p:tav>
                                      </p:tavLst>
                                    </p:anim>
                                    <p:anim calcmode="lin" valueType="num">
                                      <p:cBhvr>
                                        <p:cTn id="398" dur="1000"/>
                                        <p:tgtEl>
                                          <p:spTgt spid="81"/>
                                        </p:tgtEl>
                                        <p:attrNameLst>
                                          <p:attrName>ppt_y</p:attrName>
                                        </p:attrNameLst>
                                      </p:cBhvr>
                                      <p:tavLst>
                                        <p:tav tm="0">
                                          <p:val>
                                            <p:strVal val="ppt_y"/>
                                          </p:val>
                                        </p:tav>
                                        <p:tav tm="100000">
                                          <p:val>
                                            <p:strVal val="ppt_y+.1"/>
                                          </p:val>
                                        </p:tav>
                                      </p:tavLst>
                                    </p:anim>
                                    <p:set>
                                      <p:cBhvr>
                                        <p:cTn id="399" dur="1" fill="hold">
                                          <p:stCondLst>
                                            <p:cond delay="999"/>
                                          </p:stCondLst>
                                        </p:cTn>
                                        <p:tgtEl>
                                          <p:spTgt spid="81"/>
                                        </p:tgtEl>
                                        <p:attrNameLst>
                                          <p:attrName>style.visibility</p:attrName>
                                        </p:attrNameLst>
                                      </p:cBhvr>
                                      <p:to>
                                        <p:strVal val="hidden"/>
                                      </p:to>
                                    </p:set>
                                  </p:childTnLst>
                                </p:cTn>
                              </p:par>
                              <p:par>
                                <p:cTn id="400" presetID="42" presetClass="exit" presetSubtype="0" fill="hold" grpId="0" nodeType="withEffect">
                                  <p:stCondLst>
                                    <p:cond delay="0"/>
                                  </p:stCondLst>
                                  <p:childTnLst>
                                    <p:animEffect transition="out" filter="fade">
                                      <p:cBhvr>
                                        <p:cTn id="401" dur="1000"/>
                                        <p:tgtEl>
                                          <p:spTgt spid="82"/>
                                        </p:tgtEl>
                                      </p:cBhvr>
                                    </p:animEffect>
                                    <p:anim calcmode="lin" valueType="num">
                                      <p:cBhvr>
                                        <p:cTn id="402" dur="1000"/>
                                        <p:tgtEl>
                                          <p:spTgt spid="82"/>
                                        </p:tgtEl>
                                        <p:attrNameLst>
                                          <p:attrName>ppt_x</p:attrName>
                                        </p:attrNameLst>
                                      </p:cBhvr>
                                      <p:tavLst>
                                        <p:tav tm="0">
                                          <p:val>
                                            <p:strVal val="ppt_x"/>
                                          </p:val>
                                        </p:tav>
                                        <p:tav tm="100000">
                                          <p:val>
                                            <p:strVal val="ppt_x"/>
                                          </p:val>
                                        </p:tav>
                                      </p:tavLst>
                                    </p:anim>
                                    <p:anim calcmode="lin" valueType="num">
                                      <p:cBhvr>
                                        <p:cTn id="403" dur="1000"/>
                                        <p:tgtEl>
                                          <p:spTgt spid="82"/>
                                        </p:tgtEl>
                                        <p:attrNameLst>
                                          <p:attrName>ppt_y</p:attrName>
                                        </p:attrNameLst>
                                      </p:cBhvr>
                                      <p:tavLst>
                                        <p:tav tm="0">
                                          <p:val>
                                            <p:strVal val="ppt_y"/>
                                          </p:val>
                                        </p:tav>
                                        <p:tav tm="100000">
                                          <p:val>
                                            <p:strVal val="ppt_y+.1"/>
                                          </p:val>
                                        </p:tav>
                                      </p:tavLst>
                                    </p:anim>
                                    <p:set>
                                      <p:cBhvr>
                                        <p:cTn id="404" dur="1" fill="hold">
                                          <p:stCondLst>
                                            <p:cond delay="999"/>
                                          </p:stCondLst>
                                        </p:cTn>
                                        <p:tgtEl>
                                          <p:spTgt spid="82"/>
                                        </p:tgtEl>
                                        <p:attrNameLst>
                                          <p:attrName>style.visibility</p:attrName>
                                        </p:attrNameLst>
                                      </p:cBhvr>
                                      <p:to>
                                        <p:strVal val="hidden"/>
                                      </p:to>
                                    </p:set>
                                  </p:childTnLst>
                                </p:cTn>
                              </p:par>
                              <p:par>
                                <p:cTn id="405" presetID="42" presetClass="exit" presetSubtype="0" fill="hold" grpId="0" nodeType="withEffect">
                                  <p:stCondLst>
                                    <p:cond delay="0"/>
                                  </p:stCondLst>
                                  <p:childTnLst>
                                    <p:animEffect transition="out" filter="fade">
                                      <p:cBhvr>
                                        <p:cTn id="406" dur="1000"/>
                                        <p:tgtEl>
                                          <p:spTgt spid="83"/>
                                        </p:tgtEl>
                                      </p:cBhvr>
                                    </p:animEffect>
                                    <p:anim calcmode="lin" valueType="num">
                                      <p:cBhvr>
                                        <p:cTn id="407" dur="1000"/>
                                        <p:tgtEl>
                                          <p:spTgt spid="83"/>
                                        </p:tgtEl>
                                        <p:attrNameLst>
                                          <p:attrName>ppt_x</p:attrName>
                                        </p:attrNameLst>
                                      </p:cBhvr>
                                      <p:tavLst>
                                        <p:tav tm="0">
                                          <p:val>
                                            <p:strVal val="ppt_x"/>
                                          </p:val>
                                        </p:tav>
                                        <p:tav tm="100000">
                                          <p:val>
                                            <p:strVal val="ppt_x"/>
                                          </p:val>
                                        </p:tav>
                                      </p:tavLst>
                                    </p:anim>
                                    <p:anim calcmode="lin" valueType="num">
                                      <p:cBhvr>
                                        <p:cTn id="408" dur="1000"/>
                                        <p:tgtEl>
                                          <p:spTgt spid="83"/>
                                        </p:tgtEl>
                                        <p:attrNameLst>
                                          <p:attrName>ppt_y</p:attrName>
                                        </p:attrNameLst>
                                      </p:cBhvr>
                                      <p:tavLst>
                                        <p:tav tm="0">
                                          <p:val>
                                            <p:strVal val="ppt_y"/>
                                          </p:val>
                                        </p:tav>
                                        <p:tav tm="100000">
                                          <p:val>
                                            <p:strVal val="ppt_y+.1"/>
                                          </p:val>
                                        </p:tav>
                                      </p:tavLst>
                                    </p:anim>
                                    <p:set>
                                      <p:cBhvr>
                                        <p:cTn id="409" dur="1" fill="hold">
                                          <p:stCondLst>
                                            <p:cond delay="999"/>
                                          </p:stCondLst>
                                        </p:cTn>
                                        <p:tgtEl>
                                          <p:spTgt spid="83"/>
                                        </p:tgtEl>
                                        <p:attrNameLst>
                                          <p:attrName>style.visibility</p:attrName>
                                        </p:attrNameLst>
                                      </p:cBhvr>
                                      <p:to>
                                        <p:strVal val="hidden"/>
                                      </p:to>
                                    </p:set>
                                  </p:childTnLst>
                                </p:cTn>
                              </p:par>
                              <p:par>
                                <p:cTn id="410" presetID="42" presetClass="exit" presetSubtype="0" fill="hold" grpId="0" nodeType="withEffect">
                                  <p:stCondLst>
                                    <p:cond delay="0"/>
                                  </p:stCondLst>
                                  <p:childTnLst>
                                    <p:animEffect transition="out" filter="fade">
                                      <p:cBhvr>
                                        <p:cTn id="411" dur="1000"/>
                                        <p:tgtEl>
                                          <p:spTgt spid="84"/>
                                        </p:tgtEl>
                                      </p:cBhvr>
                                    </p:animEffect>
                                    <p:anim calcmode="lin" valueType="num">
                                      <p:cBhvr>
                                        <p:cTn id="412" dur="1000"/>
                                        <p:tgtEl>
                                          <p:spTgt spid="84"/>
                                        </p:tgtEl>
                                        <p:attrNameLst>
                                          <p:attrName>ppt_x</p:attrName>
                                        </p:attrNameLst>
                                      </p:cBhvr>
                                      <p:tavLst>
                                        <p:tav tm="0">
                                          <p:val>
                                            <p:strVal val="ppt_x"/>
                                          </p:val>
                                        </p:tav>
                                        <p:tav tm="100000">
                                          <p:val>
                                            <p:strVal val="ppt_x"/>
                                          </p:val>
                                        </p:tav>
                                      </p:tavLst>
                                    </p:anim>
                                    <p:anim calcmode="lin" valueType="num">
                                      <p:cBhvr>
                                        <p:cTn id="413" dur="1000"/>
                                        <p:tgtEl>
                                          <p:spTgt spid="84"/>
                                        </p:tgtEl>
                                        <p:attrNameLst>
                                          <p:attrName>ppt_y</p:attrName>
                                        </p:attrNameLst>
                                      </p:cBhvr>
                                      <p:tavLst>
                                        <p:tav tm="0">
                                          <p:val>
                                            <p:strVal val="ppt_y"/>
                                          </p:val>
                                        </p:tav>
                                        <p:tav tm="100000">
                                          <p:val>
                                            <p:strVal val="ppt_y+.1"/>
                                          </p:val>
                                        </p:tav>
                                      </p:tavLst>
                                    </p:anim>
                                    <p:set>
                                      <p:cBhvr>
                                        <p:cTn id="414" dur="1" fill="hold">
                                          <p:stCondLst>
                                            <p:cond delay="999"/>
                                          </p:stCondLst>
                                        </p:cTn>
                                        <p:tgtEl>
                                          <p:spTgt spid="84"/>
                                        </p:tgtEl>
                                        <p:attrNameLst>
                                          <p:attrName>style.visibility</p:attrName>
                                        </p:attrNameLst>
                                      </p:cBhvr>
                                      <p:to>
                                        <p:strVal val="hidden"/>
                                      </p:to>
                                    </p:set>
                                  </p:childTnLst>
                                </p:cTn>
                              </p:par>
                              <p:par>
                                <p:cTn id="415" presetID="42" presetClass="exit" presetSubtype="0" fill="hold" grpId="0" nodeType="withEffect">
                                  <p:stCondLst>
                                    <p:cond delay="0"/>
                                  </p:stCondLst>
                                  <p:childTnLst>
                                    <p:animEffect transition="out" filter="fade">
                                      <p:cBhvr>
                                        <p:cTn id="416" dur="1000"/>
                                        <p:tgtEl>
                                          <p:spTgt spid="85"/>
                                        </p:tgtEl>
                                      </p:cBhvr>
                                    </p:animEffect>
                                    <p:anim calcmode="lin" valueType="num">
                                      <p:cBhvr>
                                        <p:cTn id="417" dur="1000"/>
                                        <p:tgtEl>
                                          <p:spTgt spid="85"/>
                                        </p:tgtEl>
                                        <p:attrNameLst>
                                          <p:attrName>ppt_x</p:attrName>
                                        </p:attrNameLst>
                                      </p:cBhvr>
                                      <p:tavLst>
                                        <p:tav tm="0">
                                          <p:val>
                                            <p:strVal val="ppt_x"/>
                                          </p:val>
                                        </p:tav>
                                        <p:tav tm="100000">
                                          <p:val>
                                            <p:strVal val="ppt_x"/>
                                          </p:val>
                                        </p:tav>
                                      </p:tavLst>
                                    </p:anim>
                                    <p:anim calcmode="lin" valueType="num">
                                      <p:cBhvr>
                                        <p:cTn id="418" dur="1000"/>
                                        <p:tgtEl>
                                          <p:spTgt spid="85"/>
                                        </p:tgtEl>
                                        <p:attrNameLst>
                                          <p:attrName>ppt_y</p:attrName>
                                        </p:attrNameLst>
                                      </p:cBhvr>
                                      <p:tavLst>
                                        <p:tav tm="0">
                                          <p:val>
                                            <p:strVal val="ppt_y"/>
                                          </p:val>
                                        </p:tav>
                                        <p:tav tm="100000">
                                          <p:val>
                                            <p:strVal val="ppt_y+.1"/>
                                          </p:val>
                                        </p:tav>
                                      </p:tavLst>
                                    </p:anim>
                                    <p:set>
                                      <p:cBhvr>
                                        <p:cTn id="419" dur="1" fill="hold">
                                          <p:stCondLst>
                                            <p:cond delay="999"/>
                                          </p:stCondLst>
                                        </p:cTn>
                                        <p:tgtEl>
                                          <p:spTgt spid="85"/>
                                        </p:tgtEl>
                                        <p:attrNameLst>
                                          <p:attrName>style.visibility</p:attrName>
                                        </p:attrNameLst>
                                      </p:cBhvr>
                                      <p:to>
                                        <p:strVal val="hidden"/>
                                      </p:to>
                                    </p:set>
                                  </p:childTnLst>
                                </p:cTn>
                              </p:par>
                              <p:par>
                                <p:cTn id="420" presetID="42" presetClass="exit" presetSubtype="0" fill="hold" grpId="0" nodeType="withEffect">
                                  <p:stCondLst>
                                    <p:cond delay="0"/>
                                  </p:stCondLst>
                                  <p:childTnLst>
                                    <p:animEffect transition="out" filter="fade">
                                      <p:cBhvr>
                                        <p:cTn id="421" dur="1000"/>
                                        <p:tgtEl>
                                          <p:spTgt spid="86"/>
                                        </p:tgtEl>
                                      </p:cBhvr>
                                    </p:animEffect>
                                    <p:anim calcmode="lin" valueType="num">
                                      <p:cBhvr>
                                        <p:cTn id="422" dur="1000"/>
                                        <p:tgtEl>
                                          <p:spTgt spid="86"/>
                                        </p:tgtEl>
                                        <p:attrNameLst>
                                          <p:attrName>ppt_x</p:attrName>
                                        </p:attrNameLst>
                                      </p:cBhvr>
                                      <p:tavLst>
                                        <p:tav tm="0">
                                          <p:val>
                                            <p:strVal val="ppt_x"/>
                                          </p:val>
                                        </p:tav>
                                        <p:tav tm="100000">
                                          <p:val>
                                            <p:strVal val="ppt_x"/>
                                          </p:val>
                                        </p:tav>
                                      </p:tavLst>
                                    </p:anim>
                                    <p:anim calcmode="lin" valueType="num">
                                      <p:cBhvr>
                                        <p:cTn id="423" dur="1000"/>
                                        <p:tgtEl>
                                          <p:spTgt spid="86"/>
                                        </p:tgtEl>
                                        <p:attrNameLst>
                                          <p:attrName>ppt_y</p:attrName>
                                        </p:attrNameLst>
                                      </p:cBhvr>
                                      <p:tavLst>
                                        <p:tav tm="0">
                                          <p:val>
                                            <p:strVal val="ppt_y"/>
                                          </p:val>
                                        </p:tav>
                                        <p:tav tm="100000">
                                          <p:val>
                                            <p:strVal val="ppt_y+.1"/>
                                          </p:val>
                                        </p:tav>
                                      </p:tavLst>
                                    </p:anim>
                                    <p:set>
                                      <p:cBhvr>
                                        <p:cTn id="424" dur="1" fill="hold">
                                          <p:stCondLst>
                                            <p:cond delay="999"/>
                                          </p:stCondLst>
                                        </p:cTn>
                                        <p:tgtEl>
                                          <p:spTgt spid="86"/>
                                        </p:tgtEl>
                                        <p:attrNameLst>
                                          <p:attrName>style.visibility</p:attrName>
                                        </p:attrNameLst>
                                      </p:cBhvr>
                                      <p:to>
                                        <p:strVal val="hidden"/>
                                      </p:to>
                                    </p:set>
                                  </p:childTnLst>
                                </p:cTn>
                              </p:par>
                              <p:par>
                                <p:cTn id="425" presetID="42" presetClass="exit" presetSubtype="0" fill="hold" grpId="0" nodeType="withEffect">
                                  <p:stCondLst>
                                    <p:cond delay="0"/>
                                  </p:stCondLst>
                                  <p:childTnLst>
                                    <p:animEffect transition="out" filter="fade">
                                      <p:cBhvr>
                                        <p:cTn id="426" dur="1000"/>
                                        <p:tgtEl>
                                          <p:spTgt spid="87"/>
                                        </p:tgtEl>
                                      </p:cBhvr>
                                    </p:animEffect>
                                    <p:anim calcmode="lin" valueType="num">
                                      <p:cBhvr>
                                        <p:cTn id="427" dur="1000"/>
                                        <p:tgtEl>
                                          <p:spTgt spid="87"/>
                                        </p:tgtEl>
                                        <p:attrNameLst>
                                          <p:attrName>ppt_x</p:attrName>
                                        </p:attrNameLst>
                                      </p:cBhvr>
                                      <p:tavLst>
                                        <p:tav tm="0">
                                          <p:val>
                                            <p:strVal val="ppt_x"/>
                                          </p:val>
                                        </p:tav>
                                        <p:tav tm="100000">
                                          <p:val>
                                            <p:strVal val="ppt_x"/>
                                          </p:val>
                                        </p:tav>
                                      </p:tavLst>
                                    </p:anim>
                                    <p:anim calcmode="lin" valueType="num">
                                      <p:cBhvr>
                                        <p:cTn id="428" dur="1000"/>
                                        <p:tgtEl>
                                          <p:spTgt spid="87"/>
                                        </p:tgtEl>
                                        <p:attrNameLst>
                                          <p:attrName>ppt_y</p:attrName>
                                        </p:attrNameLst>
                                      </p:cBhvr>
                                      <p:tavLst>
                                        <p:tav tm="0">
                                          <p:val>
                                            <p:strVal val="ppt_y"/>
                                          </p:val>
                                        </p:tav>
                                        <p:tav tm="100000">
                                          <p:val>
                                            <p:strVal val="ppt_y+.1"/>
                                          </p:val>
                                        </p:tav>
                                      </p:tavLst>
                                    </p:anim>
                                    <p:set>
                                      <p:cBhvr>
                                        <p:cTn id="429" dur="1" fill="hold">
                                          <p:stCondLst>
                                            <p:cond delay="999"/>
                                          </p:stCondLst>
                                        </p:cTn>
                                        <p:tgtEl>
                                          <p:spTgt spid="87"/>
                                        </p:tgtEl>
                                        <p:attrNameLst>
                                          <p:attrName>style.visibility</p:attrName>
                                        </p:attrNameLst>
                                      </p:cBhvr>
                                      <p:to>
                                        <p:strVal val="hidden"/>
                                      </p:to>
                                    </p:set>
                                  </p:childTnLst>
                                </p:cTn>
                              </p:par>
                              <p:par>
                                <p:cTn id="430" presetID="42" presetClass="exit" presetSubtype="0" fill="hold" grpId="0" nodeType="withEffect">
                                  <p:stCondLst>
                                    <p:cond delay="0"/>
                                  </p:stCondLst>
                                  <p:childTnLst>
                                    <p:animEffect transition="out" filter="fade">
                                      <p:cBhvr>
                                        <p:cTn id="431" dur="1000"/>
                                        <p:tgtEl>
                                          <p:spTgt spid="88"/>
                                        </p:tgtEl>
                                      </p:cBhvr>
                                    </p:animEffect>
                                    <p:anim calcmode="lin" valueType="num">
                                      <p:cBhvr>
                                        <p:cTn id="432" dur="1000"/>
                                        <p:tgtEl>
                                          <p:spTgt spid="88"/>
                                        </p:tgtEl>
                                        <p:attrNameLst>
                                          <p:attrName>ppt_x</p:attrName>
                                        </p:attrNameLst>
                                      </p:cBhvr>
                                      <p:tavLst>
                                        <p:tav tm="0">
                                          <p:val>
                                            <p:strVal val="ppt_x"/>
                                          </p:val>
                                        </p:tav>
                                        <p:tav tm="100000">
                                          <p:val>
                                            <p:strVal val="ppt_x"/>
                                          </p:val>
                                        </p:tav>
                                      </p:tavLst>
                                    </p:anim>
                                    <p:anim calcmode="lin" valueType="num">
                                      <p:cBhvr>
                                        <p:cTn id="433" dur="1000"/>
                                        <p:tgtEl>
                                          <p:spTgt spid="88"/>
                                        </p:tgtEl>
                                        <p:attrNameLst>
                                          <p:attrName>ppt_y</p:attrName>
                                        </p:attrNameLst>
                                      </p:cBhvr>
                                      <p:tavLst>
                                        <p:tav tm="0">
                                          <p:val>
                                            <p:strVal val="ppt_y"/>
                                          </p:val>
                                        </p:tav>
                                        <p:tav tm="100000">
                                          <p:val>
                                            <p:strVal val="ppt_y+.1"/>
                                          </p:val>
                                        </p:tav>
                                      </p:tavLst>
                                    </p:anim>
                                    <p:set>
                                      <p:cBhvr>
                                        <p:cTn id="434" dur="1" fill="hold">
                                          <p:stCondLst>
                                            <p:cond delay="999"/>
                                          </p:stCondLst>
                                        </p:cTn>
                                        <p:tgtEl>
                                          <p:spTgt spid="88"/>
                                        </p:tgtEl>
                                        <p:attrNameLst>
                                          <p:attrName>style.visibility</p:attrName>
                                        </p:attrNameLst>
                                      </p:cBhvr>
                                      <p:to>
                                        <p:strVal val="hidden"/>
                                      </p:to>
                                    </p:set>
                                  </p:childTnLst>
                                </p:cTn>
                              </p:par>
                              <p:par>
                                <p:cTn id="435" presetID="42" presetClass="exit" presetSubtype="0" fill="hold" grpId="0" nodeType="withEffect">
                                  <p:stCondLst>
                                    <p:cond delay="0"/>
                                  </p:stCondLst>
                                  <p:childTnLst>
                                    <p:animEffect transition="out" filter="fade">
                                      <p:cBhvr>
                                        <p:cTn id="436" dur="1000"/>
                                        <p:tgtEl>
                                          <p:spTgt spid="89"/>
                                        </p:tgtEl>
                                      </p:cBhvr>
                                    </p:animEffect>
                                    <p:anim calcmode="lin" valueType="num">
                                      <p:cBhvr>
                                        <p:cTn id="437" dur="1000"/>
                                        <p:tgtEl>
                                          <p:spTgt spid="89"/>
                                        </p:tgtEl>
                                        <p:attrNameLst>
                                          <p:attrName>ppt_x</p:attrName>
                                        </p:attrNameLst>
                                      </p:cBhvr>
                                      <p:tavLst>
                                        <p:tav tm="0">
                                          <p:val>
                                            <p:strVal val="ppt_x"/>
                                          </p:val>
                                        </p:tav>
                                        <p:tav tm="100000">
                                          <p:val>
                                            <p:strVal val="ppt_x"/>
                                          </p:val>
                                        </p:tav>
                                      </p:tavLst>
                                    </p:anim>
                                    <p:anim calcmode="lin" valueType="num">
                                      <p:cBhvr>
                                        <p:cTn id="438" dur="1000"/>
                                        <p:tgtEl>
                                          <p:spTgt spid="89"/>
                                        </p:tgtEl>
                                        <p:attrNameLst>
                                          <p:attrName>ppt_y</p:attrName>
                                        </p:attrNameLst>
                                      </p:cBhvr>
                                      <p:tavLst>
                                        <p:tav tm="0">
                                          <p:val>
                                            <p:strVal val="ppt_y"/>
                                          </p:val>
                                        </p:tav>
                                        <p:tav tm="100000">
                                          <p:val>
                                            <p:strVal val="ppt_y+.1"/>
                                          </p:val>
                                        </p:tav>
                                      </p:tavLst>
                                    </p:anim>
                                    <p:set>
                                      <p:cBhvr>
                                        <p:cTn id="439" dur="1" fill="hold">
                                          <p:stCondLst>
                                            <p:cond delay="999"/>
                                          </p:stCondLst>
                                        </p:cTn>
                                        <p:tgtEl>
                                          <p:spTgt spid="89"/>
                                        </p:tgtEl>
                                        <p:attrNameLst>
                                          <p:attrName>style.visibility</p:attrName>
                                        </p:attrNameLst>
                                      </p:cBhvr>
                                      <p:to>
                                        <p:strVal val="hidden"/>
                                      </p:to>
                                    </p:set>
                                  </p:childTnLst>
                                </p:cTn>
                              </p:par>
                              <p:par>
                                <p:cTn id="440" presetID="42" presetClass="exit" presetSubtype="0" fill="hold" grpId="0" nodeType="withEffect">
                                  <p:stCondLst>
                                    <p:cond delay="0"/>
                                  </p:stCondLst>
                                  <p:childTnLst>
                                    <p:animEffect transition="out" filter="fade">
                                      <p:cBhvr>
                                        <p:cTn id="441" dur="1000"/>
                                        <p:tgtEl>
                                          <p:spTgt spid="90"/>
                                        </p:tgtEl>
                                      </p:cBhvr>
                                    </p:animEffect>
                                    <p:anim calcmode="lin" valueType="num">
                                      <p:cBhvr>
                                        <p:cTn id="442" dur="1000"/>
                                        <p:tgtEl>
                                          <p:spTgt spid="90"/>
                                        </p:tgtEl>
                                        <p:attrNameLst>
                                          <p:attrName>ppt_x</p:attrName>
                                        </p:attrNameLst>
                                      </p:cBhvr>
                                      <p:tavLst>
                                        <p:tav tm="0">
                                          <p:val>
                                            <p:strVal val="ppt_x"/>
                                          </p:val>
                                        </p:tav>
                                        <p:tav tm="100000">
                                          <p:val>
                                            <p:strVal val="ppt_x"/>
                                          </p:val>
                                        </p:tav>
                                      </p:tavLst>
                                    </p:anim>
                                    <p:anim calcmode="lin" valueType="num">
                                      <p:cBhvr>
                                        <p:cTn id="443" dur="1000"/>
                                        <p:tgtEl>
                                          <p:spTgt spid="90"/>
                                        </p:tgtEl>
                                        <p:attrNameLst>
                                          <p:attrName>ppt_y</p:attrName>
                                        </p:attrNameLst>
                                      </p:cBhvr>
                                      <p:tavLst>
                                        <p:tav tm="0">
                                          <p:val>
                                            <p:strVal val="ppt_y"/>
                                          </p:val>
                                        </p:tav>
                                        <p:tav tm="100000">
                                          <p:val>
                                            <p:strVal val="ppt_y+.1"/>
                                          </p:val>
                                        </p:tav>
                                      </p:tavLst>
                                    </p:anim>
                                    <p:set>
                                      <p:cBhvr>
                                        <p:cTn id="444" dur="1" fill="hold">
                                          <p:stCondLst>
                                            <p:cond delay="999"/>
                                          </p:stCondLst>
                                        </p:cTn>
                                        <p:tgtEl>
                                          <p:spTgt spid="90"/>
                                        </p:tgtEl>
                                        <p:attrNameLst>
                                          <p:attrName>style.visibility</p:attrName>
                                        </p:attrNameLst>
                                      </p:cBhvr>
                                      <p:to>
                                        <p:strVal val="hidden"/>
                                      </p:to>
                                    </p:set>
                                  </p:childTnLst>
                                </p:cTn>
                              </p:par>
                              <p:par>
                                <p:cTn id="445" presetID="42" presetClass="exit" presetSubtype="0" fill="hold" grpId="0" nodeType="withEffect">
                                  <p:stCondLst>
                                    <p:cond delay="0"/>
                                  </p:stCondLst>
                                  <p:childTnLst>
                                    <p:animEffect transition="out" filter="fade">
                                      <p:cBhvr>
                                        <p:cTn id="446" dur="1000"/>
                                        <p:tgtEl>
                                          <p:spTgt spid="91"/>
                                        </p:tgtEl>
                                      </p:cBhvr>
                                    </p:animEffect>
                                    <p:anim calcmode="lin" valueType="num">
                                      <p:cBhvr>
                                        <p:cTn id="447" dur="1000"/>
                                        <p:tgtEl>
                                          <p:spTgt spid="91"/>
                                        </p:tgtEl>
                                        <p:attrNameLst>
                                          <p:attrName>ppt_x</p:attrName>
                                        </p:attrNameLst>
                                      </p:cBhvr>
                                      <p:tavLst>
                                        <p:tav tm="0">
                                          <p:val>
                                            <p:strVal val="ppt_x"/>
                                          </p:val>
                                        </p:tav>
                                        <p:tav tm="100000">
                                          <p:val>
                                            <p:strVal val="ppt_x"/>
                                          </p:val>
                                        </p:tav>
                                      </p:tavLst>
                                    </p:anim>
                                    <p:anim calcmode="lin" valueType="num">
                                      <p:cBhvr>
                                        <p:cTn id="448" dur="1000"/>
                                        <p:tgtEl>
                                          <p:spTgt spid="91"/>
                                        </p:tgtEl>
                                        <p:attrNameLst>
                                          <p:attrName>ppt_y</p:attrName>
                                        </p:attrNameLst>
                                      </p:cBhvr>
                                      <p:tavLst>
                                        <p:tav tm="0">
                                          <p:val>
                                            <p:strVal val="ppt_y"/>
                                          </p:val>
                                        </p:tav>
                                        <p:tav tm="100000">
                                          <p:val>
                                            <p:strVal val="ppt_y+.1"/>
                                          </p:val>
                                        </p:tav>
                                      </p:tavLst>
                                    </p:anim>
                                    <p:set>
                                      <p:cBhvr>
                                        <p:cTn id="449" dur="1" fill="hold">
                                          <p:stCondLst>
                                            <p:cond delay="999"/>
                                          </p:stCondLst>
                                        </p:cTn>
                                        <p:tgtEl>
                                          <p:spTgt spid="91"/>
                                        </p:tgtEl>
                                        <p:attrNameLst>
                                          <p:attrName>style.visibility</p:attrName>
                                        </p:attrNameLst>
                                      </p:cBhvr>
                                      <p:to>
                                        <p:strVal val="hidden"/>
                                      </p:to>
                                    </p:set>
                                  </p:childTnLst>
                                </p:cTn>
                              </p:par>
                              <p:par>
                                <p:cTn id="450" presetID="42" presetClass="exit" presetSubtype="0" fill="hold" grpId="0" nodeType="withEffect">
                                  <p:stCondLst>
                                    <p:cond delay="0"/>
                                  </p:stCondLst>
                                  <p:childTnLst>
                                    <p:animEffect transition="out" filter="fade">
                                      <p:cBhvr>
                                        <p:cTn id="451" dur="1000"/>
                                        <p:tgtEl>
                                          <p:spTgt spid="92"/>
                                        </p:tgtEl>
                                      </p:cBhvr>
                                    </p:animEffect>
                                    <p:anim calcmode="lin" valueType="num">
                                      <p:cBhvr>
                                        <p:cTn id="452" dur="1000"/>
                                        <p:tgtEl>
                                          <p:spTgt spid="92"/>
                                        </p:tgtEl>
                                        <p:attrNameLst>
                                          <p:attrName>ppt_x</p:attrName>
                                        </p:attrNameLst>
                                      </p:cBhvr>
                                      <p:tavLst>
                                        <p:tav tm="0">
                                          <p:val>
                                            <p:strVal val="ppt_x"/>
                                          </p:val>
                                        </p:tav>
                                        <p:tav tm="100000">
                                          <p:val>
                                            <p:strVal val="ppt_x"/>
                                          </p:val>
                                        </p:tav>
                                      </p:tavLst>
                                    </p:anim>
                                    <p:anim calcmode="lin" valueType="num">
                                      <p:cBhvr>
                                        <p:cTn id="453" dur="1000"/>
                                        <p:tgtEl>
                                          <p:spTgt spid="92"/>
                                        </p:tgtEl>
                                        <p:attrNameLst>
                                          <p:attrName>ppt_y</p:attrName>
                                        </p:attrNameLst>
                                      </p:cBhvr>
                                      <p:tavLst>
                                        <p:tav tm="0">
                                          <p:val>
                                            <p:strVal val="ppt_y"/>
                                          </p:val>
                                        </p:tav>
                                        <p:tav tm="100000">
                                          <p:val>
                                            <p:strVal val="ppt_y+.1"/>
                                          </p:val>
                                        </p:tav>
                                      </p:tavLst>
                                    </p:anim>
                                    <p:set>
                                      <p:cBhvr>
                                        <p:cTn id="454" dur="1" fill="hold">
                                          <p:stCondLst>
                                            <p:cond delay="999"/>
                                          </p:stCondLst>
                                        </p:cTn>
                                        <p:tgtEl>
                                          <p:spTgt spid="92"/>
                                        </p:tgtEl>
                                        <p:attrNameLst>
                                          <p:attrName>style.visibility</p:attrName>
                                        </p:attrNameLst>
                                      </p:cBhvr>
                                      <p:to>
                                        <p:strVal val="hidden"/>
                                      </p:to>
                                    </p:set>
                                  </p:childTnLst>
                                </p:cTn>
                              </p:par>
                              <p:par>
                                <p:cTn id="455" presetID="42" presetClass="exit" presetSubtype="0" fill="hold" grpId="0" nodeType="withEffect">
                                  <p:stCondLst>
                                    <p:cond delay="0"/>
                                  </p:stCondLst>
                                  <p:childTnLst>
                                    <p:animEffect transition="out" filter="fade">
                                      <p:cBhvr>
                                        <p:cTn id="456" dur="1000"/>
                                        <p:tgtEl>
                                          <p:spTgt spid="93"/>
                                        </p:tgtEl>
                                      </p:cBhvr>
                                    </p:animEffect>
                                    <p:anim calcmode="lin" valueType="num">
                                      <p:cBhvr>
                                        <p:cTn id="457" dur="1000"/>
                                        <p:tgtEl>
                                          <p:spTgt spid="93"/>
                                        </p:tgtEl>
                                        <p:attrNameLst>
                                          <p:attrName>ppt_x</p:attrName>
                                        </p:attrNameLst>
                                      </p:cBhvr>
                                      <p:tavLst>
                                        <p:tav tm="0">
                                          <p:val>
                                            <p:strVal val="ppt_x"/>
                                          </p:val>
                                        </p:tav>
                                        <p:tav tm="100000">
                                          <p:val>
                                            <p:strVal val="ppt_x"/>
                                          </p:val>
                                        </p:tav>
                                      </p:tavLst>
                                    </p:anim>
                                    <p:anim calcmode="lin" valueType="num">
                                      <p:cBhvr>
                                        <p:cTn id="458" dur="1000"/>
                                        <p:tgtEl>
                                          <p:spTgt spid="93"/>
                                        </p:tgtEl>
                                        <p:attrNameLst>
                                          <p:attrName>ppt_y</p:attrName>
                                        </p:attrNameLst>
                                      </p:cBhvr>
                                      <p:tavLst>
                                        <p:tav tm="0">
                                          <p:val>
                                            <p:strVal val="ppt_y"/>
                                          </p:val>
                                        </p:tav>
                                        <p:tav tm="100000">
                                          <p:val>
                                            <p:strVal val="ppt_y+.1"/>
                                          </p:val>
                                        </p:tav>
                                      </p:tavLst>
                                    </p:anim>
                                    <p:set>
                                      <p:cBhvr>
                                        <p:cTn id="459" dur="1" fill="hold">
                                          <p:stCondLst>
                                            <p:cond delay="999"/>
                                          </p:stCondLst>
                                        </p:cTn>
                                        <p:tgtEl>
                                          <p:spTgt spid="93"/>
                                        </p:tgtEl>
                                        <p:attrNameLst>
                                          <p:attrName>style.visibility</p:attrName>
                                        </p:attrNameLst>
                                      </p:cBhvr>
                                      <p:to>
                                        <p:strVal val="hidden"/>
                                      </p:to>
                                    </p:set>
                                  </p:childTnLst>
                                </p:cTn>
                              </p:par>
                              <p:par>
                                <p:cTn id="460" presetID="42" presetClass="exit" presetSubtype="0" fill="hold" grpId="0" nodeType="withEffect">
                                  <p:stCondLst>
                                    <p:cond delay="0"/>
                                  </p:stCondLst>
                                  <p:childTnLst>
                                    <p:animEffect transition="out" filter="fade">
                                      <p:cBhvr>
                                        <p:cTn id="461" dur="1000"/>
                                        <p:tgtEl>
                                          <p:spTgt spid="94"/>
                                        </p:tgtEl>
                                      </p:cBhvr>
                                    </p:animEffect>
                                    <p:anim calcmode="lin" valueType="num">
                                      <p:cBhvr>
                                        <p:cTn id="462" dur="1000"/>
                                        <p:tgtEl>
                                          <p:spTgt spid="94"/>
                                        </p:tgtEl>
                                        <p:attrNameLst>
                                          <p:attrName>ppt_x</p:attrName>
                                        </p:attrNameLst>
                                      </p:cBhvr>
                                      <p:tavLst>
                                        <p:tav tm="0">
                                          <p:val>
                                            <p:strVal val="ppt_x"/>
                                          </p:val>
                                        </p:tav>
                                        <p:tav tm="100000">
                                          <p:val>
                                            <p:strVal val="ppt_x"/>
                                          </p:val>
                                        </p:tav>
                                      </p:tavLst>
                                    </p:anim>
                                    <p:anim calcmode="lin" valueType="num">
                                      <p:cBhvr>
                                        <p:cTn id="463" dur="1000"/>
                                        <p:tgtEl>
                                          <p:spTgt spid="94"/>
                                        </p:tgtEl>
                                        <p:attrNameLst>
                                          <p:attrName>ppt_y</p:attrName>
                                        </p:attrNameLst>
                                      </p:cBhvr>
                                      <p:tavLst>
                                        <p:tav tm="0">
                                          <p:val>
                                            <p:strVal val="ppt_y"/>
                                          </p:val>
                                        </p:tav>
                                        <p:tav tm="100000">
                                          <p:val>
                                            <p:strVal val="ppt_y+.1"/>
                                          </p:val>
                                        </p:tav>
                                      </p:tavLst>
                                    </p:anim>
                                    <p:set>
                                      <p:cBhvr>
                                        <p:cTn id="464" dur="1" fill="hold">
                                          <p:stCondLst>
                                            <p:cond delay="999"/>
                                          </p:stCondLst>
                                        </p:cTn>
                                        <p:tgtEl>
                                          <p:spTgt spid="94"/>
                                        </p:tgtEl>
                                        <p:attrNameLst>
                                          <p:attrName>style.visibility</p:attrName>
                                        </p:attrNameLst>
                                      </p:cBhvr>
                                      <p:to>
                                        <p:strVal val="hidden"/>
                                      </p:to>
                                    </p:set>
                                  </p:childTnLst>
                                </p:cTn>
                              </p:par>
                              <p:par>
                                <p:cTn id="465" presetID="42" presetClass="exit" presetSubtype="0" fill="hold" grpId="0" nodeType="withEffect">
                                  <p:stCondLst>
                                    <p:cond delay="0"/>
                                  </p:stCondLst>
                                  <p:childTnLst>
                                    <p:animEffect transition="out" filter="fade">
                                      <p:cBhvr>
                                        <p:cTn id="466" dur="1000"/>
                                        <p:tgtEl>
                                          <p:spTgt spid="95"/>
                                        </p:tgtEl>
                                      </p:cBhvr>
                                    </p:animEffect>
                                    <p:anim calcmode="lin" valueType="num">
                                      <p:cBhvr>
                                        <p:cTn id="467" dur="1000"/>
                                        <p:tgtEl>
                                          <p:spTgt spid="95"/>
                                        </p:tgtEl>
                                        <p:attrNameLst>
                                          <p:attrName>ppt_x</p:attrName>
                                        </p:attrNameLst>
                                      </p:cBhvr>
                                      <p:tavLst>
                                        <p:tav tm="0">
                                          <p:val>
                                            <p:strVal val="ppt_x"/>
                                          </p:val>
                                        </p:tav>
                                        <p:tav tm="100000">
                                          <p:val>
                                            <p:strVal val="ppt_x"/>
                                          </p:val>
                                        </p:tav>
                                      </p:tavLst>
                                    </p:anim>
                                    <p:anim calcmode="lin" valueType="num">
                                      <p:cBhvr>
                                        <p:cTn id="468" dur="1000"/>
                                        <p:tgtEl>
                                          <p:spTgt spid="95"/>
                                        </p:tgtEl>
                                        <p:attrNameLst>
                                          <p:attrName>ppt_y</p:attrName>
                                        </p:attrNameLst>
                                      </p:cBhvr>
                                      <p:tavLst>
                                        <p:tav tm="0">
                                          <p:val>
                                            <p:strVal val="ppt_y"/>
                                          </p:val>
                                        </p:tav>
                                        <p:tav tm="100000">
                                          <p:val>
                                            <p:strVal val="ppt_y+.1"/>
                                          </p:val>
                                        </p:tav>
                                      </p:tavLst>
                                    </p:anim>
                                    <p:set>
                                      <p:cBhvr>
                                        <p:cTn id="469" dur="1" fill="hold">
                                          <p:stCondLst>
                                            <p:cond delay="999"/>
                                          </p:stCondLst>
                                        </p:cTn>
                                        <p:tgtEl>
                                          <p:spTgt spid="95"/>
                                        </p:tgtEl>
                                        <p:attrNameLst>
                                          <p:attrName>style.visibility</p:attrName>
                                        </p:attrNameLst>
                                      </p:cBhvr>
                                      <p:to>
                                        <p:strVal val="hidden"/>
                                      </p:to>
                                    </p:set>
                                  </p:childTnLst>
                                </p:cTn>
                              </p:par>
                              <p:par>
                                <p:cTn id="470" presetID="42" presetClass="exit" presetSubtype="0" fill="hold" grpId="0" nodeType="withEffect">
                                  <p:stCondLst>
                                    <p:cond delay="0"/>
                                  </p:stCondLst>
                                  <p:childTnLst>
                                    <p:animEffect transition="out" filter="fade">
                                      <p:cBhvr>
                                        <p:cTn id="471" dur="1000"/>
                                        <p:tgtEl>
                                          <p:spTgt spid="96"/>
                                        </p:tgtEl>
                                      </p:cBhvr>
                                    </p:animEffect>
                                    <p:anim calcmode="lin" valueType="num">
                                      <p:cBhvr>
                                        <p:cTn id="472" dur="1000"/>
                                        <p:tgtEl>
                                          <p:spTgt spid="96"/>
                                        </p:tgtEl>
                                        <p:attrNameLst>
                                          <p:attrName>ppt_x</p:attrName>
                                        </p:attrNameLst>
                                      </p:cBhvr>
                                      <p:tavLst>
                                        <p:tav tm="0">
                                          <p:val>
                                            <p:strVal val="ppt_x"/>
                                          </p:val>
                                        </p:tav>
                                        <p:tav tm="100000">
                                          <p:val>
                                            <p:strVal val="ppt_x"/>
                                          </p:val>
                                        </p:tav>
                                      </p:tavLst>
                                    </p:anim>
                                    <p:anim calcmode="lin" valueType="num">
                                      <p:cBhvr>
                                        <p:cTn id="473" dur="1000"/>
                                        <p:tgtEl>
                                          <p:spTgt spid="96"/>
                                        </p:tgtEl>
                                        <p:attrNameLst>
                                          <p:attrName>ppt_y</p:attrName>
                                        </p:attrNameLst>
                                      </p:cBhvr>
                                      <p:tavLst>
                                        <p:tav tm="0">
                                          <p:val>
                                            <p:strVal val="ppt_y"/>
                                          </p:val>
                                        </p:tav>
                                        <p:tav tm="100000">
                                          <p:val>
                                            <p:strVal val="ppt_y+.1"/>
                                          </p:val>
                                        </p:tav>
                                      </p:tavLst>
                                    </p:anim>
                                    <p:set>
                                      <p:cBhvr>
                                        <p:cTn id="474" dur="1" fill="hold">
                                          <p:stCondLst>
                                            <p:cond delay="999"/>
                                          </p:stCondLst>
                                        </p:cTn>
                                        <p:tgtEl>
                                          <p:spTgt spid="96"/>
                                        </p:tgtEl>
                                        <p:attrNameLst>
                                          <p:attrName>style.visibility</p:attrName>
                                        </p:attrNameLst>
                                      </p:cBhvr>
                                      <p:to>
                                        <p:strVal val="hidden"/>
                                      </p:to>
                                    </p:set>
                                  </p:childTnLst>
                                </p:cTn>
                              </p:par>
                              <p:par>
                                <p:cTn id="475" presetID="42" presetClass="exit" presetSubtype="0" fill="hold" grpId="0" nodeType="withEffect">
                                  <p:stCondLst>
                                    <p:cond delay="0"/>
                                  </p:stCondLst>
                                  <p:childTnLst>
                                    <p:animEffect transition="out" filter="fade">
                                      <p:cBhvr>
                                        <p:cTn id="476" dur="1000"/>
                                        <p:tgtEl>
                                          <p:spTgt spid="97"/>
                                        </p:tgtEl>
                                      </p:cBhvr>
                                    </p:animEffect>
                                    <p:anim calcmode="lin" valueType="num">
                                      <p:cBhvr>
                                        <p:cTn id="477" dur="1000"/>
                                        <p:tgtEl>
                                          <p:spTgt spid="97"/>
                                        </p:tgtEl>
                                        <p:attrNameLst>
                                          <p:attrName>ppt_x</p:attrName>
                                        </p:attrNameLst>
                                      </p:cBhvr>
                                      <p:tavLst>
                                        <p:tav tm="0">
                                          <p:val>
                                            <p:strVal val="ppt_x"/>
                                          </p:val>
                                        </p:tav>
                                        <p:tav tm="100000">
                                          <p:val>
                                            <p:strVal val="ppt_x"/>
                                          </p:val>
                                        </p:tav>
                                      </p:tavLst>
                                    </p:anim>
                                    <p:anim calcmode="lin" valueType="num">
                                      <p:cBhvr>
                                        <p:cTn id="478" dur="1000"/>
                                        <p:tgtEl>
                                          <p:spTgt spid="97"/>
                                        </p:tgtEl>
                                        <p:attrNameLst>
                                          <p:attrName>ppt_y</p:attrName>
                                        </p:attrNameLst>
                                      </p:cBhvr>
                                      <p:tavLst>
                                        <p:tav tm="0">
                                          <p:val>
                                            <p:strVal val="ppt_y"/>
                                          </p:val>
                                        </p:tav>
                                        <p:tav tm="100000">
                                          <p:val>
                                            <p:strVal val="ppt_y+.1"/>
                                          </p:val>
                                        </p:tav>
                                      </p:tavLst>
                                    </p:anim>
                                    <p:set>
                                      <p:cBhvr>
                                        <p:cTn id="479" dur="1" fill="hold">
                                          <p:stCondLst>
                                            <p:cond delay="999"/>
                                          </p:stCondLst>
                                        </p:cTn>
                                        <p:tgtEl>
                                          <p:spTgt spid="97"/>
                                        </p:tgtEl>
                                        <p:attrNameLst>
                                          <p:attrName>style.visibility</p:attrName>
                                        </p:attrNameLst>
                                      </p:cBhvr>
                                      <p:to>
                                        <p:strVal val="hidden"/>
                                      </p:to>
                                    </p:set>
                                  </p:childTnLst>
                                </p:cTn>
                              </p:par>
                              <p:par>
                                <p:cTn id="480" presetID="42" presetClass="exit" presetSubtype="0" fill="hold" grpId="0" nodeType="withEffect">
                                  <p:stCondLst>
                                    <p:cond delay="0"/>
                                  </p:stCondLst>
                                  <p:childTnLst>
                                    <p:animEffect transition="out" filter="fade">
                                      <p:cBhvr>
                                        <p:cTn id="481" dur="1000"/>
                                        <p:tgtEl>
                                          <p:spTgt spid="98"/>
                                        </p:tgtEl>
                                      </p:cBhvr>
                                    </p:animEffect>
                                    <p:anim calcmode="lin" valueType="num">
                                      <p:cBhvr>
                                        <p:cTn id="482" dur="1000"/>
                                        <p:tgtEl>
                                          <p:spTgt spid="98"/>
                                        </p:tgtEl>
                                        <p:attrNameLst>
                                          <p:attrName>ppt_x</p:attrName>
                                        </p:attrNameLst>
                                      </p:cBhvr>
                                      <p:tavLst>
                                        <p:tav tm="0">
                                          <p:val>
                                            <p:strVal val="ppt_x"/>
                                          </p:val>
                                        </p:tav>
                                        <p:tav tm="100000">
                                          <p:val>
                                            <p:strVal val="ppt_x"/>
                                          </p:val>
                                        </p:tav>
                                      </p:tavLst>
                                    </p:anim>
                                    <p:anim calcmode="lin" valueType="num">
                                      <p:cBhvr>
                                        <p:cTn id="483" dur="1000"/>
                                        <p:tgtEl>
                                          <p:spTgt spid="98"/>
                                        </p:tgtEl>
                                        <p:attrNameLst>
                                          <p:attrName>ppt_y</p:attrName>
                                        </p:attrNameLst>
                                      </p:cBhvr>
                                      <p:tavLst>
                                        <p:tav tm="0">
                                          <p:val>
                                            <p:strVal val="ppt_y"/>
                                          </p:val>
                                        </p:tav>
                                        <p:tav tm="100000">
                                          <p:val>
                                            <p:strVal val="ppt_y+.1"/>
                                          </p:val>
                                        </p:tav>
                                      </p:tavLst>
                                    </p:anim>
                                    <p:set>
                                      <p:cBhvr>
                                        <p:cTn id="484" dur="1" fill="hold">
                                          <p:stCondLst>
                                            <p:cond delay="999"/>
                                          </p:stCondLst>
                                        </p:cTn>
                                        <p:tgtEl>
                                          <p:spTgt spid="98"/>
                                        </p:tgtEl>
                                        <p:attrNameLst>
                                          <p:attrName>style.visibility</p:attrName>
                                        </p:attrNameLst>
                                      </p:cBhvr>
                                      <p:to>
                                        <p:strVal val="hidden"/>
                                      </p:to>
                                    </p:set>
                                  </p:childTnLst>
                                </p:cTn>
                              </p:par>
                              <p:par>
                                <p:cTn id="485" presetID="42" presetClass="exit" presetSubtype="0" fill="hold" grpId="0" nodeType="withEffect">
                                  <p:stCondLst>
                                    <p:cond delay="0"/>
                                  </p:stCondLst>
                                  <p:childTnLst>
                                    <p:animEffect transition="out" filter="fade">
                                      <p:cBhvr>
                                        <p:cTn id="486" dur="1000"/>
                                        <p:tgtEl>
                                          <p:spTgt spid="99"/>
                                        </p:tgtEl>
                                      </p:cBhvr>
                                    </p:animEffect>
                                    <p:anim calcmode="lin" valueType="num">
                                      <p:cBhvr>
                                        <p:cTn id="487" dur="1000"/>
                                        <p:tgtEl>
                                          <p:spTgt spid="99"/>
                                        </p:tgtEl>
                                        <p:attrNameLst>
                                          <p:attrName>ppt_x</p:attrName>
                                        </p:attrNameLst>
                                      </p:cBhvr>
                                      <p:tavLst>
                                        <p:tav tm="0">
                                          <p:val>
                                            <p:strVal val="ppt_x"/>
                                          </p:val>
                                        </p:tav>
                                        <p:tav tm="100000">
                                          <p:val>
                                            <p:strVal val="ppt_x"/>
                                          </p:val>
                                        </p:tav>
                                      </p:tavLst>
                                    </p:anim>
                                    <p:anim calcmode="lin" valueType="num">
                                      <p:cBhvr>
                                        <p:cTn id="488" dur="1000"/>
                                        <p:tgtEl>
                                          <p:spTgt spid="99"/>
                                        </p:tgtEl>
                                        <p:attrNameLst>
                                          <p:attrName>ppt_y</p:attrName>
                                        </p:attrNameLst>
                                      </p:cBhvr>
                                      <p:tavLst>
                                        <p:tav tm="0">
                                          <p:val>
                                            <p:strVal val="ppt_y"/>
                                          </p:val>
                                        </p:tav>
                                        <p:tav tm="100000">
                                          <p:val>
                                            <p:strVal val="ppt_y+.1"/>
                                          </p:val>
                                        </p:tav>
                                      </p:tavLst>
                                    </p:anim>
                                    <p:set>
                                      <p:cBhvr>
                                        <p:cTn id="489" dur="1" fill="hold">
                                          <p:stCondLst>
                                            <p:cond delay="999"/>
                                          </p:stCondLst>
                                        </p:cTn>
                                        <p:tgtEl>
                                          <p:spTgt spid="99"/>
                                        </p:tgtEl>
                                        <p:attrNameLst>
                                          <p:attrName>style.visibility</p:attrName>
                                        </p:attrNameLst>
                                      </p:cBhvr>
                                      <p:to>
                                        <p:strVal val="hidden"/>
                                      </p:to>
                                    </p:set>
                                  </p:childTnLst>
                                </p:cTn>
                              </p:par>
                              <p:par>
                                <p:cTn id="490" presetID="42" presetClass="exit" presetSubtype="0" fill="hold" grpId="0" nodeType="withEffect">
                                  <p:stCondLst>
                                    <p:cond delay="0"/>
                                  </p:stCondLst>
                                  <p:childTnLst>
                                    <p:animEffect transition="out" filter="fade">
                                      <p:cBhvr>
                                        <p:cTn id="491" dur="1000"/>
                                        <p:tgtEl>
                                          <p:spTgt spid="100"/>
                                        </p:tgtEl>
                                      </p:cBhvr>
                                    </p:animEffect>
                                    <p:anim calcmode="lin" valueType="num">
                                      <p:cBhvr>
                                        <p:cTn id="492" dur="1000"/>
                                        <p:tgtEl>
                                          <p:spTgt spid="100"/>
                                        </p:tgtEl>
                                        <p:attrNameLst>
                                          <p:attrName>ppt_x</p:attrName>
                                        </p:attrNameLst>
                                      </p:cBhvr>
                                      <p:tavLst>
                                        <p:tav tm="0">
                                          <p:val>
                                            <p:strVal val="ppt_x"/>
                                          </p:val>
                                        </p:tav>
                                        <p:tav tm="100000">
                                          <p:val>
                                            <p:strVal val="ppt_x"/>
                                          </p:val>
                                        </p:tav>
                                      </p:tavLst>
                                    </p:anim>
                                    <p:anim calcmode="lin" valueType="num">
                                      <p:cBhvr>
                                        <p:cTn id="493" dur="1000"/>
                                        <p:tgtEl>
                                          <p:spTgt spid="100"/>
                                        </p:tgtEl>
                                        <p:attrNameLst>
                                          <p:attrName>ppt_y</p:attrName>
                                        </p:attrNameLst>
                                      </p:cBhvr>
                                      <p:tavLst>
                                        <p:tav tm="0">
                                          <p:val>
                                            <p:strVal val="ppt_y"/>
                                          </p:val>
                                        </p:tav>
                                        <p:tav tm="100000">
                                          <p:val>
                                            <p:strVal val="ppt_y+.1"/>
                                          </p:val>
                                        </p:tav>
                                      </p:tavLst>
                                    </p:anim>
                                    <p:set>
                                      <p:cBhvr>
                                        <p:cTn id="494" dur="1" fill="hold">
                                          <p:stCondLst>
                                            <p:cond delay="999"/>
                                          </p:stCondLst>
                                        </p:cTn>
                                        <p:tgtEl>
                                          <p:spTgt spid="100"/>
                                        </p:tgtEl>
                                        <p:attrNameLst>
                                          <p:attrName>style.visibility</p:attrName>
                                        </p:attrNameLst>
                                      </p:cBhvr>
                                      <p:to>
                                        <p:strVal val="hidden"/>
                                      </p:to>
                                    </p:set>
                                  </p:childTnLst>
                                </p:cTn>
                              </p:par>
                              <p:par>
                                <p:cTn id="495" presetID="42" presetClass="exit" presetSubtype="0" fill="hold" grpId="0" nodeType="withEffect">
                                  <p:stCondLst>
                                    <p:cond delay="0"/>
                                  </p:stCondLst>
                                  <p:childTnLst>
                                    <p:animEffect transition="out" filter="fade">
                                      <p:cBhvr>
                                        <p:cTn id="496" dur="1000"/>
                                        <p:tgtEl>
                                          <p:spTgt spid="101"/>
                                        </p:tgtEl>
                                      </p:cBhvr>
                                    </p:animEffect>
                                    <p:anim calcmode="lin" valueType="num">
                                      <p:cBhvr>
                                        <p:cTn id="497" dur="1000"/>
                                        <p:tgtEl>
                                          <p:spTgt spid="101"/>
                                        </p:tgtEl>
                                        <p:attrNameLst>
                                          <p:attrName>ppt_x</p:attrName>
                                        </p:attrNameLst>
                                      </p:cBhvr>
                                      <p:tavLst>
                                        <p:tav tm="0">
                                          <p:val>
                                            <p:strVal val="ppt_x"/>
                                          </p:val>
                                        </p:tav>
                                        <p:tav tm="100000">
                                          <p:val>
                                            <p:strVal val="ppt_x"/>
                                          </p:val>
                                        </p:tav>
                                      </p:tavLst>
                                    </p:anim>
                                    <p:anim calcmode="lin" valueType="num">
                                      <p:cBhvr>
                                        <p:cTn id="498" dur="1000"/>
                                        <p:tgtEl>
                                          <p:spTgt spid="101"/>
                                        </p:tgtEl>
                                        <p:attrNameLst>
                                          <p:attrName>ppt_y</p:attrName>
                                        </p:attrNameLst>
                                      </p:cBhvr>
                                      <p:tavLst>
                                        <p:tav tm="0">
                                          <p:val>
                                            <p:strVal val="ppt_y"/>
                                          </p:val>
                                        </p:tav>
                                        <p:tav tm="100000">
                                          <p:val>
                                            <p:strVal val="ppt_y+.1"/>
                                          </p:val>
                                        </p:tav>
                                      </p:tavLst>
                                    </p:anim>
                                    <p:set>
                                      <p:cBhvr>
                                        <p:cTn id="499" dur="1" fill="hold">
                                          <p:stCondLst>
                                            <p:cond delay="999"/>
                                          </p:stCondLst>
                                        </p:cTn>
                                        <p:tgtEl>
                                          <p:spTgt spid="101"/>
                                        </p:tgtEl>
                                        <p:attrNameLst>
                                          <p:attrName>style.visibility</p:attrName>
                                        </p:attrNameLst>
                                      </p:cBhvr>
                                      <p:to>
                                        <p:strVal val="hidden"/>
                                      </p:to>
                                    </p:set>
                                  </p:childTnLst>
                                </p:cTn>
                              </p:par>
                              <p:par>
                                <p:cTn id="500" presetID="42" presetClass="exit" presetSubtype="0" fill="hold" grpId="0" nodeType="withEffect">
                                  <p:stCondLst>
                                    <p:cond delay="0"/>
                                  </p:stCondLst>
                                  <p:childTnLst>
                                    <p:animEffect transition="out" filter="fade">
                                      <p:cBhvr>
                                        <p:cTn id="501" dur="1000"/>
                                        <p:tgtEl>
                                          <p:spTgt spid="102"/>
                                        </p:tgtEl>
                                      </p:cBhvr>
                                    </p:animEffect>
                                    <p:anim calcmode="lin" valueType="num">
                                      <p:cBhvr>
                                        <p:cTn id="502" dur="1000"/>
                                        <p:tgtEl>
                                          <p:spTgt spid="102"/>
                                        </p:tgtEl>
                                        <p:attrNameLst>
                                          <p:attrName>ppt_x</p:attrName>
                                        </p:attrNameLst>
                                      </p:cBhvr>
                                      <p:tavLst>
                                        <p:tav tm="0">
                                          <p:val>
                                            <p:strVal val="ppt_x"/>
                                          </p:val>
                                        </p:tav>
                                        <p:tav tm="100000">
                                          <p:val>
                                            <p:strVal val="ppt_x"/>
                                          </p:val>
                                        </p:tav>
                                      </p:tavLst>
                                    </p:anim>
                                    <p:anim calcmode="lin" valueType="num">
                                      <p:cBhvr>
                                        <p:cTn id="503" dur="1000"/>
                                        <p:tgtEl>
                                          <p:spTgt spid="102"/>
                                        </p:tgtEl>
                                        <p:attrNameLst>
                                          <p:attrName>ppt_y</p:attrName>
                                        </p:attrNameLst>
                                      </p:cBhvr>
                                      <p:tavLst>
                                        <p:tav tm="0">
                                          <p:val>
                                            <p:strVal val="ppt_y"/>
                                          </p:val>
                                        </p:tav>
                                        <p:tav tm="100000">
                                          <p:val>
                                            <p:strVal val="ppt_y+.1"/>
                                          </p:val>
                                        </p:tav>
                                      </p:tavLst>
                                    </p:anim>
                                    <p:set>
                                      <p:cBhvr>
                                        <p:cTn id="504" dur="1" fill="hold">
                                          <p:stCondLst>
                                            <p:cond delay="999"/>
                                          </p:stCondLst>
                                        </p:cTn>
                                        <p:tgtEl>
                                          <p:spTgt spid="102"/>
                                        </p:tgtEl>
                                        <p:attrNameLst>
                                          <p:attrName>style.visibility</p:attrName>
                                        </p:attrNameLst>
                                      </p:cBhvr>
                                      <p:to>
                                        <p:strVal val="hidden"/>
                                      </p:to>
                                    </p:set>
                                  </p:childTnLst>
                                </p:cTn>
                              </p:par>
                              <p:par>
                                <p:cTn id="505" presetID="42" presetClass="exit" presetSubtype="0" fill="hold" grpId="0" nodeType="withEffect">
                                  <p:stCondLst>
                                    <p:cond delay="0"/>
                                  </p:stCondLst>
                                  <p:childTnLst>
                                    <p:animEffect transition="out" filter="fade">
                                      <p:cBhvr>
                                        <p:cTn id="506" dur="1000"/>
                                        <p:tgtEl>
                                          <p:spTgt spid="103"/>
                                        </p:tgtEl>
                                      </p:cBhvr>
                                    </p:animEffect>
                                    <p:anim calcmode="lin" valueType="num">
                                      <p:cBhvr>
                                        <p:cTn id="507" dur="1000"/>
                                        <p:tgtEl>
                                          <p:spTgt spid="103"/>
                                        </p:tgtEl>
                                        <p:attrNameLst>
                                          <p:attrName>ppt_x</p:attrName>
                                        </p:attrNameLst>
                                      </p:cBhvr>
                                      <p:tavLst>
                                        <p:tav tm="0">
                                          <p:val>
                                            <p:strVal val="ppt_x"/>
                                          </p:val>
                                        </p:tav>
                                        <p:tav tm="100000">
                                          <p:val>
                                            <p:strVal val="ppt_x"/>
                                          </p:val>
                                        </p:tav>
                                      </p:tavLst>
                                    </p:anim>
                                    <p:anim calcmode="lin" valueType="num">
                                      <p:cBhvr>
                                        <p:cTn id="508" dur="1000"/>
                                        <p:tgtEl>
                                          <p:spTgt spid="103"/>
                                        </p:tgtEl>
                                        <p:attrNameLst>
                                          <p:attrName>ppt_y</p:attrName>
                                        </p:attrNameLst>
                                      </p:cBhvr>
                                      <p:tavLst>
                                        <p:tav tm="0">
                                          <p:val>
                                            <p:strVal val="ppt_y"/>
                                          </p:val>
                                        </p:tav>
                                        <p:tav tm="100000">
                                          <p:val>
                                            <p:strVal val="ppt_y+.1"/>
                                          </p:val>
                                        </p:tav>
                                      </p:tavLst>
                                    </p:anim>
                                    <p:set>
                                      <p:cBhvr>
                                        <p:cTn id="509" dur="1" fill="hold">
                                          <p:stCondLst>
                                            <p:cond delay="999"/>
                                          </p:stCondLst>
                                        </p:cTn>
                                        <p:tgtEl>
                                          <p:spTgt spid="103"/>
                                        </p:tgtEl>
                                        <p:attrNameLst>
                                          <p:attrName>style.visibility</p:attrName>
                                        </p:attrNameLst>
                                      </p:cBhvr>
                                      <p:to>
                                        <p:strVal val="hidden"/>
                                      </p:to>
                                    </p:set>
                                  </p:childTnLst>
                                </p:cTn>
                              </p:par>
                              <p:par>
                                <p:cTn id="510" presetID="42" presetClass="exit" presetSubtype="0" fill="hold" grpId="0" nodeType="withEffect">
                                  <p:stCondLst>
                                    <p:cond delay="0"/>
                                  </p:stCondLst>
                                  <p:childTnLst>
                                    <p:animEffect transition="out" filter="fade">
                                      <p:cBhvr>
                                        <p:cTn id="511" dur="1000"/>
                                        <p:tgtEl>
                                          <p:spTgt spid="104"/>
                                        </p:tgtEl>
                                      </p:cBhvr>
                                    </p:animEffect>
                                    <p:anim calcmode="lin" valueType="num">
                                      <p:cBhvr>
                                        <p:cTn id="512" dur="1000"/>
                                        <p:tgtEl>
                                          <p:spTgt spid="104"/>
                                        </p:tgtEl>
                                        <p:attrNameLst>
                                          <p:attrName>ppt_x</p:attrName>
                                        </p:attrNameLst>
                                      </p:cBhvr>
                                      <p:tavLst>
                                        <p:tav tm="0">
                                          <p:val>
                                            <p:strVal val="ppt_x"/>
                                          </p:val>
                                        </p:tav>
                                        <p:tav tm="100000">
                                          <p:val>
                                            <p:strVal val="ppt_x"/>
                                          </p:val>
                                        </p:tav>
                                      </p:tavLst>
                                    </p:anim>
                                    <p:anim calcmode="lin" valueType="num">
                                      <p:cBhvr>
                                        <p:cTn id="513" dur="1000"/>
                                        <p:tgtEl>
                                          <p:spTgt spid="104"/>
                                        </p:tgtEl>
                                        <p:attrNameLst>
                                          <p:attrName>ppt_y</p:attrName>
                                        </p:attrNameLst>
                                      </p:cBhvr>
                                      <p:tavLst>
                                        <p:tav tm="0">
                                          <p:val>
                                            <p:strVal val="ppt_y"/>
                                          </p:val>
                                        </p:tav>
                                        <p:tav tm="100000">
                                          <p:val>
                                            <p:strVal val="ppt_y+.1"/>
                                          </p:val>
                                        </p:tav>
                                      </p:tavLst>
                                    </p:anim>
                                    <p:set>
                                      <p:cBhvr>
                                        <p:cTn id="514" dur="1" fill="hold">
                                          <p:stCondLst>
                                            <p:cond delay="999"/>
                                          </p:stCondLst>
                                        </p:cTn>
                                        <p:tgtEl>
                                          <p:spTgt spid="104"/>
                                        </p:tgtEl>
                                        <p:attrNameLst>
                                          <p:attrName>style.visibility</p:attrName>
                                        </p:attrNameLst>
                                      </p:cBhvr>
                                      <p:to>
                                        <p:strVal val="hidden"/>
                                      </p:to>
                                    </p:set>
                                  </p:childTnLst>
                                </p:cTn>
                              </p:par>
                              <p:par>
                                <p:cTn id="515" presetID="42" presetClass="exit" presetSubtype="0" fill="hold" grpId="0" nodeType="withEffect">
                                  <p:stCondLst>
                                    <p:cond delay="0"/>
                                  </p:stCondLst>
                                  <p:childTnLst>
                                    <p:animEffect transition="out" filter="fade">
                                      <p:cBhvr>
                                        <p:cTn id="516" dur="1000"/>
                                        <p:tgtEl>
                                          <p:spTgt spid="105"/>
                                        </p:tgtEl>
                                      </p:cBhvr>
                                    </p:animEffect>
                                    <p:anim calcmode="lin" valueType="num">
                                      <p:cBhvr>
                                        <p:cTn id="517" dur="1000"/>
                                        <p:tgtEl>
                                          <p:spTgt spid="105"/>
                                        </p:tgtEl>
                                        <p:attrNameLst>
                                          <p:attrName>ppt_x</p:attrName>
                                        </p:attrNameLst>
                                      </p:cBhvr>
                                      <p:tavLst>
                                        <p:tav tm="0">
                                          <p:val>
                                            <p:strVal val="ppt_x"/>
                                          </p:val>
                                        </p:tav>
                                        <p:tav tm="100000">
                                          <p:val>
                                            <p:strVal val="ppt_x"/>
                                          </p:val>
                                        </p:tav>
                                      </p:tavLst>
                                    </p:anim>
                                    <p:anim calcmode="lin" valueType="num">
                                      <p:cBhvr>
                                        <p:cTn id="518" dur="1000"/>
                                        <p:tgtEl>
                                          <p:spTgt spid="105"/>
                                        </p:tgtEl>
                                        <p:attrNameLst>
                                          <p:attrName>ppt_y</p:attrName>
                                        </p:attrNameLst>
                                      </p:cBhvr>
                                      <p:tavLst>
                                        <p:tav tm="0">
                                          <p:val>
                                            <p:strVal val="ppt_y"/>
                                          </p:val>
                                        </p:tav>
                                        <p:tav tm="100000">
                                          <p:val>
                                            <p:strVal val="ppt_y+.1"/>
                                          </p:val>
                                        </p:tav>
                                      </p:tavLst>
                                    </p:anim>
                                    <p:set>
                                      <p:cBhvr>
                                        <p:cTn id="519" dur="1" fill="hold">
                                          <p:stCondLst>
                                            <p:cond delay="999"/>
                                          </p:stCondLst>
                                        </p:cTn>
                                        <p:tgtEl>
                                          <p:spTgt spid="105"/>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3" grpId="0" animBg="1"/>
      <p:bldP spid="4" grpId="0" animBg="1"/>
      <p:bldP spid="5" grpId="0" animBg="1"/>
      <p:bldP spid="6" grpId="0" animBg="1"/>
      <p:bldP spid="7" grpId="0" animBg="1"/>
      <p:bldP spid="8" grpId="0" animBg="1"/>
      <p:bldP spid="9" grpId="0" animBg="1"/>
      <p:bldP spid="10" grpId="0" animBg="1"/>
      <p:bldP spid="11" grpId="0" animBg="1"/>
      <p:bldP spid="12" grpId="0" animBg="1"/>
      <p:bldP spid="13" grpId="0" animBg="1"/>
      <p:bldP spid="14" grpId="0" animBg="1"/>
      <p:bldP spid="15" grpId="0" animBg="1"/>
      <p:bldP spid="16" grpId="0" animBg="1"/>
      <p:bldP spid="17" grpId="0" animBg="1"/>
      <p:bldP spid="18" grpId="0" animBg="1"/>
      <p:bldP spid="19" grpId="0" animBg="1"/>
      <p:bldP spid="20" grpId="0" animBg="1"/>
      <p:bldP spid="21" grpId="0" animBg="1"/>
      <p:bldP spid="22" grpId="0" animBg="1"/>
      <p:bldP spid="23" grpId="0" animBg="1"/>
      <p:bldP spid="24" grpId="0" animBg="1"/>
      <p:bldP spid="26" grpId="0" animBg="1"/>
      <p:bldP spid="27" grpId="0" animBg="1"/>
      <p:bldP spid="28" grpId="0" animBg="1"/>
      <p:bldP spid="29" grpId="0" animBg="1"/>
      <p:bldP spid="30" grpId="0" animBg="1"/>
      <p:bldP spid="31" grpId="0" animBg="1"/>
      <p:bldP spid="32" grpId="0" animBg="1"/>
      <p:bldP spid="33" grpId="0" animBg="1"/>
      <p:bldP spid="34" grpId="0" animBg="1"/>
      <p:bldP spid="35" grpId="0" animBg="1"/>
      <p:bldP spid="36" grpId="0" animBg="1"/>
      <p:bldP spid="37" grpId="0" animBg="1"/>
      <p:bldP spid="38" grpId="0" animBg="1"/>
      <p:bldP spid="39" grpId="0" animBg="1"/>
      <p:bldP spid="40" grpId="0" animBg="1"/>
      <p:bldP spid="41" grpId="0" animBg="1"/>
      <p:bldP spid="42" grpId="0" animBg="1"/>
      <p:bldP spid="43" grpId="0" animBg="1"/>
      <p:bldP spid="44" grpId="0" animBg="1"/>
      <p:bldP spid="45" grpId="0" animBg="1"/>
      <p:bldP spid="46" grpId="0" animBg="1"/>
      <p:bldP spid="47" grpId="0" animBg="1"/>
      <p:bldP spid="48" grpId="0" animBg="1"/>
      <p:bldP spid="49" grpId="0" animBg="1"/>
      <p:bldP spid="50" grpId="0" animBg="1"/>
      <p:bldP spid="51" grpId="0" animBg="1"/>
      <p:bldP spid="52" grpId="0" animBg="1"/>
      <p:bldP spid="53" grpId="0" animBg="1"/>
      <p:bldP spid="54" grpId="0" animBg="1"/>
      <p:bldP spid="55" grpId="0" animBg="1"/>
      <p:bldP spid="56" grpId="0" animBg="1"/>
      <p:bldP spid="57" grpId="0" animBg="1"/>
      <p:bldP spid="58" grpId="0" animBg="1"/>
      <p:bldP spid="59" grpId="0" animBg="1"/>
      <p:bldP spid="60" grpId="0" animBg="1"/>
      <p:bldP spid="61" grpId="0" animBg="1"/>
      <p:bldP spid="62" grpId="0" animBg="1"/>
      <p:bldP spid="63" grpId="0" animBg="1"/>
      <p:bldP spid="64" grpId="0" animBg="1"/>
      <p:bldP spid="65" grpId="0" animBg="1"/>
      <p:bldP spid="66" grpId="0" animBg="1"/>
      <p:bldP spid="67" grpId="0" animBg="1"/>
      <p:bldP spid="68" grpId="0" animBg="1"/>
      <p:bldP spid="69" grpId="0" animBg="1"/>
      <p:bldP spid="70" grpId="0" animBg="1"/>
      <p:bldP spid="71" grpId="0" animBg="1"/>
      <p:bldP spid="72" grpId="0" animBg="1"/>
      <p:bldP spid="73" grpId="0" animBg="1"/>
      <p:bldP spid="74" grpId="0" animBg="1"/>
      <p:bldP spid="75" grpId="0" animBg="1"/>
      <p:bldP spid="76" grpId="0" animBg="1"/>
      <p:bldP spid="77" grpId="0" animBg="1"/>
      <p:bldP spid="78" grpId="0" animBg="1"/>
      <p:bldP spid="79" grpId="0" animBg="1"/>
      <p:bldP spid="80" grpId="0" animBg="1"/>
      <p:bldP spid="81" grpId="0" animBg="1"/>
      <p:bldP spid="82" grpId="0" animBg="1"/>
      <p:bldP spid="83" grpId="0" animBg="1"/>
      <p:bldP spid="84" grpId="0" animBg="1"/>
      <p:bldP spid="85" grpId="0" animBg="1"/>
      <p:bldP spid="86" grpId="0" animBg="1"/>
      <p:bldP spid="87" grpId="0" animBg="1"/>
      <p:bldP spid="88" grpId="0" animBg="1"/>
      <p:bldP spid="89" grpId="0" animBg="1"/>
      <p:bldP spid="90" grpId="0" animBg="1"/>
      <p:bldP spid="91" grpId="0" animBg="1"/>
      <p:bldP spid="92" grpId="0" animBg="1"/>
      <p:bldP spid="93" grpId="0" animBg="1"/>
      <p:bldP spid="94" grpId="0" animBg="1"/>
      <p:bldP spid="95" grpId="0" animBg="1"/>
      <p:bldP spid="96" grpId="0" animBg="1"/>
      <p:bldP spid="97" grpId="0" animBg="1"/>
      <p:bldP spid="98" grpId="0" animBg="1"/>
      <p:bldP spid="99" grpId="0" animBg="1"/>
      <p:bldP spid="100" grpId="0" animBg="1"/>
      <p:bldP spid="101" grpId="0" animBg="1"/>
      <p:bldP spid="102" grpId="0" animBg="1"/>
      <p:bldP spid="103" grpId="0" animBg="1"/>
      <p:bldP spid="104" grpId="0" animBg="1"/>
      <p:bldP spid="105" grpId="0" animBg="1"/>
    </p:bld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p:nvPr/>
        </p:nvSpPr>
        <p:spPr>
          <a:xfrm>
            <a:off x="8087591" y="2780515"/>
            <a:ext cx="91005" cy="46392"/>
          </a:xfrm>
          <a:prstGeom prst="rect">
            <a:avLst/>
          </a:prstGeom>
          <a:blipFill>
            <a:blip r:embed="rId2" cstate="print"/>
            <a:stretch>
              <a:fillRect/>
            </a:stretch>
          </a:blipFill>
        </p:spPr>
        <p:txBody>
          <a:bodyPr wrap="square" lIns="0" tIns="0" rIns="0" bIns="0" rtlCol="0">
            <a:noAutofit/>
          </a:bodyPr>
          <a:lstStyle/>
          <a:p>
            <a:endParaRPr/>
          </a:p>
        </p:txBody>
      </p:sp>
      <p:sp>
        <p:nvSpPr>
          <p:cNvPr id="3" name="object 3"/>
          <p:cNvSpPr/>
          <p:nvPr/>
        </p:nvSpPr>
        <p:spPr>
          <a:xfrm>
            <a:off x="8296794" y="2768917"/>
            <a:ext cx="93518" cy="56982"/>
          </a:xfrm>
          <a:prstGeom prst="rect">
            <a:avLst/>
          </a:prstGeom>
          <a:blipFill>
            <a:blip r:embed="rId3" cstate="print"/>
            <a:stretch>
              <a:fillRect/>
            </a:stretch>
          </a:blipFill>
        </p:spPr>
        <p:txBody>
          <a:bodyPr wrap="square" lIns="0" tIns="0" rIns="0" bIns="0" rtlCol="0">
            <a:noAutofit/>
          </a:bodyPr>
          <a:lstStyle/>
          <a:p>
            <a:endParaRPr/>
          </a:p>
        </p:txBody>
      </p:sp>
      <p:sp>
        <p:nvSpPr>
          <p:cNvPr id="4" name="object 4"/>
          <p:cNvSpPr/>
          <p:nvPr/>
        </p:nvSpPr>
        <p:spPr>
          <a:xfrm>
            <a:off x="8210205" y="2696303"/>
            <a:ext cx="184265" cy="128588"/>
          </a:xfrm>
          <a:prstGeom prst="rect">
            <a:avLst/>
          </a:prstGeom>
          <a:blipFill>
            <a:blip r:embed="rId4" cstate="print"/>
            <a:stretch>
              <a:fillRect/>
            </a:stretch>
          </a:blipFill>
        </p:spPr>
        <p:txBody>
          <a:bodyPr wrap="square" lIns="0" tIns="0" rIns="0" bIns="0" rtlCol="0">
            <a:noAutofit/>
          </a:bodyPr>
          <a:lstStyle/>
          <a:p>
            <a:endParaRPr/>
          </a:p>
        </p:txBody>
      </p:sp>
      <p:sp>
        <p:nvSpPr>
          <p:cNvPr id="5" name="object 5"/>
          <p:cNvSpPr/>
          <p:nvPr/>
        </p:nvSpPr>
        <p:spPr>
          <a:xfrm>
            <a:off x="8314114" y="2755807"/>
            <a:ext cx="80167" cy="29752"/>
          </a:xfrm>
          <a:prstGeom prst="rect">
            <a:avLst/>
          </a:prstGeom>
          <a:blipFill>
            <a:blip r:embed="rId5" cstate="print"/>
            <a:stretch>
              <a:fillRect/>
            </a:stretch>
          </a:blipFill>
        </p:spPr>
        <p:txBody>
          <a:bodyPr wrap="square" lIns="0" tIns="0" rIns="0" bIns="0" rtlCol="0">
            <a:noAutofit/>
          </a:bodyPr>
          <a:lstStyle/>
          <a:p>
            <a:endParaRPr/>
          </a:p>
        </p:txBody>
      </p:sp>
      <p:sp>
        <p:nvSpPr>
          <p:cNvPr id="6" name="object 6"/>
          <p:cNvSpPr/>
          <p:nvPr/>
        </p:nvSpPr>
        <p:spPr>
          <a:xfrm>
            <a:off x="8345288" y="2669073"/>
            <a:ext cx="76892" cy="34794"/>
          </a:xfrm>
          <a:prstGeom prst="rect">
            <a:avLst/>
          </a:prstGeom>
          <a:blipFill>
            <a:blip r:embed="rId6" cstate="print"/>
            <a:stretch>
              <a:fillRect/>
            </a:stretch>
          </a:blipFill>
        </p:spPr>
        <p:txBody>
          <a:bodyPr wrap="square" lIns="0" tIns="0" rIns="0" bIns="0" rtlCol="0">
            <a:noAutofit/>
          </a:bodyPr>
          <a:lstStyle/>
          <a:p>
            <a:endParaRPr/>
          </a:p>
        </p:txBody>
      </p:sp>
      <p:sp>
        <p:nvSpPr>
          <p:cNvPr id="7" name="object 7"/>
          <p:cNvSpPr/>
          <p:nvPr/>
        </p:nvSpPr>
        <p:spPr>
          <a:xfrm>
            <a:off x="7956665" y="2652433"/>
            <a:ext cx="283258" cy="151279"/>
          </a:xfrm>
          <a:prstGeom prst="rect">
            <a:avLst/>
          </a:prstGeom>
          <a:blipFill>
            <a:blip r:embed="rId7" cstate="print"/>
            <a:stretch>
              <a:fillRect/>
            </a:stretch>
          </a:blipFill>
        </p:spPr>
        <p:txBody>
          <a:bodyPr wrap="square" lIns="0" tIns="0" rIns="0" bIns="0" rtlCol="0">
            <a:noAutofit/>
          </a:bodyPr>
          <a:lstStyle/>
          <a:p>
            <a:endParaRPr/>
          </a:p>
        </p:txBody>
      </p:sp>
      <p:sp>
        <p:nvSpPr>
          <p:cNvPr id="8" name="object 8"/>
          <p:cNvSpPr/>
          <p:nvPr/>
        </p:nvSpPr>
        <p:spPr>
          <a:xfrm>
            <a:off x="8019705" y="2596963"/>
            <a:ext cx="343965" cy="90768"/>
          </a:xfrm>
          <a:prstGeom prst="rect">
            <a:avLst/>
          </a:prstGeom>
          <a:blipFill>
            <a:blip r:embed="rId8" cstate="print"/>
            <a:stretch>
              <a:fillRect/>
            </a:stretch>
          </a:blipFill>
        </p:spPr>
        <p:txBody>
          <a:bodyPr wrap="square" lIns="0" tIns="0" rIns="0" bIns="0" rtlCol="0">
            <a:noAutofit/>
          </a:bodyPr>
          <a:lstStyle/>
          <a:p>
            <a:endParaRPr/>
          </a:p>
        </p:txBody>
      </p:sp>
      <p:sp>
        <p:nvSpPr>
          <p:cNvPr id="9" name="object 9"/>
          <p:cNvSpPr/>
          <p:nvPr/>
        </p:nvSpPr>
        <p:spPr>
          <a:xfrm>
            <a:off x="8398628" y="2662517"/>
            <a:ext cx="43641" cy="18657"/>
          </a:xfrm>
          <a:prstGeom prst="rect">
            <a:avLst/>
          </a:prstGeom>
          <a:blipFill>
            <a:blip r:embed="rId9" cstate="print"/>
            <a:stretch>
              <a:fillRect/>
            </a:stretch>
          </a:blipFill>
        </p:spPr>
        <p:txBody>
          <a:bodyPr wrap="square" lIns="0" tIns="0" rIns="0" bIns="0" rtlCol="0">
            <a:noAutofit/>
          </a:bodyPr>
          <a:lstStyle/>
          <a:p>
            <a:endParaRPr/>
          </a:p>
        </p:txBody>
      </p:sp>
      <p:sp>
        <p:nvSpPr>
          <p:cNvPr id="10" name="object 10"/>
          <p:cNvSpPr/>
          <p:nvPr/>
        </p:nvSpPr>
        <p:spPr>
          <a:xfrm>
            <a:off x="8226828" y="2597973"/>
            <a:ext cx="231371" cy="69588"/>
          </a:xfrm>
          <a:prstGeom prst="rect">
            <a:avLst/>
          </a:prstGeom>
          <a:blipFill>
            <a:blip r:embed="rId10" cstate="print"/>
            <a:stretch>
              <a:fillRect/>
            </a:stretch>
          </a:blipFill>
        </p:spPr>
        <p:txBody>
          <a:bodyPr wrap="square" lIns="0" tIns="0" rIns="0" bIns="0" rtlCol="0">
            <a:noAutofit/>
          </a:bodyPr>
          <a:lstStyle/>
          <a:p>
            <a:endParaRPr/>
          </a:p>
        </p:txBody>
      </p:sp>
      <p:sp>
        <p:nvSpPr>
          <p:cNvPr id="11" name="object 11"/>
          <p:cNvSpPr/>
          <p:nvPr/>
        </p:nvSpPr>
        <p:spPr>
          <a:xfrm>
            <a:off x="8353597" y="2614109"/>
            <a:ext cx="104371" cy="34793"/>
          </a:xfrm>
          <a:prstGeom prst="rect">
            <a:avLst/>
          </a:prstGeom>
          <a:blipFill>
            <a:blip r:embed="rId11" cstate="print"/>
            <a:stretch>
              <a:fillRect/>
            </a:stretch>
          </a:blipFill>
        </p:spPr>
        <p:txBody>
          <a:bodyPr wrap="square" lIns="0" tIns="0" rIns="0" bIns="0" rtlCol="0">
            <a:noAutofit/>
          </a:bodyPr>
          <a:lstStyle/>
          <a:p>
            <a:endParaRPr/>
          </a:p>
        </p:txBody>
      </p:sp>
      <p:sp>
        <p:nvSpPr>
          <p:cNvPr id="12" name="object 12"/>
          <p:cNvSpPr/>
          <p:nvPr/>
        </p:nvSpPr>
        <p:spPr>
          <a:xfrm>
            <a:off x="8203972" y="2519307"/>
            <a:ext cx="139237" cy="141194"/>
          </a:xfrm>
          <a:prstGeom prst="rect">
            <a:avLst/>
          </a:prstGeom>
          <a:blipFill>
            <a:blip r:embed="rId12" cstate="print"/>
            <a:stretch>
              <a:fillRect/>
            </a:stretch>
          </a:blipFill>
        </p:spPr>
        <p:txBody>
          <a:bodyPr wrap="square" lIns="0" tIns="0" rIns="0" bIns="0" rtlCol="0">
            <a:noAutofit/>
          </a:bodyPr>
          <a:lstStyle/>
          <a:p>
            <a:endParaRPr/>
          </a:p>
        </p:txBody>
      </p:sp>
      <p:sp>
        <p:nvSpPr>
          <p:cNvPr id="13" name="object 13"/>
          <p:cNvSpPr/>
          <p:nvPr/>
        </p:nvSpPr>
        <p:spPr>
          <a:xfrm>
            <a:off x="8023859" y="2530401"/>
            <a:ext cx="108065" cy="69589"/>
          </a:xfrm>
          <a:prstGeom prst="rect">
            <a:avLst/>
          </a:prstGeom>
          <a:blipFill>
            <a:blip r:embed="rId13" cstate="print"/>
            <a:stretch>
              <a:fillRect/>
            </a:stretch>
          </a:blipFill>
        </p:spPr>
        <p:txBody>
          <a:bodyPr wrap="square" lIns="0" tIns="0" rIns="0" bIns="0" rtlCol="0">
            <a:noAutofit/>
          </a:bodyPr>
          <a:lstStyle/>
          <a:p>
            <a:endParaRPr/>
          </a:p>
        </p:txBody>
      </p:sp>
      <p:sp>
        <p:nvSpPr>
          <p:cNvPr id="14" name="object 14"/>
          <p:cNvSpPr/>
          <p:nvPr/>
        </p:nvSpPr>
        <p:spPr>
          <a:xfrm>
            <a:off x="8237913" y="2501153"/>
            <a:ext cx="87976" cy="70092"/>
          </a:xfrm>
          <a:prstGeom prst="rect">
            <a:avLst/>
          </a:prstGeom>
          <a:blipFill>
            <a:blip r:embed="rId14" cstate="print"/>
            <a:stretch>
              <a:fillRect/>
            </a:stretch>
          </a:blipFill>
        </p:spPr>
        <p:txBody>
          <a:bodyPr wrap="square" lIns="0" tIns="0" rIns="0" bIns="0" rtlCol="0">
            <a:noAutofit/>
          </a:bodyPr>
          <a:lstStyle/>
          <a:p>
            <a:endParaRPr/>
          </a:p>
        </p:txBody>
      </p:sp>
      <p:sp>
        <p:nvSpPr>
          <p:cNvPr id="15" name="object 15"/>
          <p:cNvSpPr/>
          <p:nvPr/>
        </p:nvSpPr>
        <p:spPr>
          <a:xfrm>
            <a:off x="8506690" y="1123501"/>
            <a:ext cx="72044" cy="55973"/>
          </a:xfrm>
          <a:prstGeom prst="rect">
            <a:avLst/>
          </a:prstGeom>
          <a:blipFill>
            <a:blip r:embed="rId15" cstate="print"/>
            <a:stretch>
              <a:fillRect/>
            </a:stretch>
          </a:blipFill>
        </p:spPr>
        <p:txBody>
          <a:bodyPr wrap="square" lIns="0" tIns="0" rIns="0" bIns="0" rtlCol="0">
            <a:noAutofit/>
          </a:bodyPr>
          <a:lstStyle/>
          <a:p>
            <a:endParaRPr/>
          </a:p>
        </p:txBody>
      </p:sp>
      <p:sp>
        <p:nvSpPr>
          <p:cNvPr id="16" name="object 16"/>
          <p:cNvSpPr/>
          <p:nvPr/>
        </p:nvSpPr>
        <p:spPr>
          <a:xfrm>
            <a:off x="8482448" y="1049377"/>
            <a:ext cx="114299" cy="109929"/>
          </a:xfrm>
          <a:prstGeom prst="rect">
            <a:avLst/>
          </a:prstGeom>
          <a:blipFill>
            <a:blip r:embed="rId16" cstate="print"/>
            <a:stretch>
              <a:fillRect/>
            </a:stretch>
          </a:blipFill>
        </p:spPr>
        <p:txBody>
          <a:bodyPr wrap="square" lIns="0" tIns="0" rIns="0" bIns="0" rtlCol="0">
            <a:noAutofit/>
          </a:bodyPr>
          <a:lstStyle/>
          <a:p>
            <a:endParaRPr/>
          </a:p>
        </p:txBody>
      </p:sp>
      <p:sp>
        <p:nvSpPr>
          <p:cNvPr id="17" name="object 17"/>
          <p:cNvSpPr/>
          <p:nvPr/>
        </p:nvSpPr>
        <p:spPr>
          <a:xfrm>
            <a:off x="8352904" y="1077615"/>
            <a:ext cx="96982" cy="65051"/>
          </a:xfrm>
          <a:prstGeom prst="rect">
            <a:avLst/>
          </a:prstGeom>
          <a:blipFill>
            <a:blip r:embed="rId17" cstate="print"/>
            <a:stretch>
              <a:fillRect/>
            </a:stretch>
          </a:blipFill>
        </p:spPr>
        <p:txBody>
          <a:bodyPr wrap="square" lIns="0" tIns="0" rIns="0" bIns="0" rtlCol="0">
            <a:noAutofit/>
          </a:bodyPr>
          <a:lstStyle/>
          <a:p>
            <a:endParaRPr/>
          </a:p>
        </p:txBody>
      </p:sp>
      <p:sp>
        <p:nvSpPr>
          <p:cNvPr id="18" name="object 18"/>
          <p:cNvSpPr/>
          <p:nvPr/>
        </p:nvSpPr>
        <p:spPr>
          <a:xfrm>
            <a:off x="8524008" y="1047358"/>
            <a:ext cx="176645" cy="67571"/>
          </a:xfrm>
          <a:prstGeom prst="rect">
            <a:avLst/>
          </a:prstGeom>
          <a:blipFill>
            <a:blip r:embed="rId18" cstate="print"/>
            <a:stretch>
              <a:fillRect/>
            </a:stretch>
          </a:blipFill>
        </p:spPr>
        <p:txBody>
          <a:bodyPr wrap="square" lIns="0" tIns="0" rIns="0" bIns="0" rtlCol="0">
            <a:noAutofit/>
          </a:bodyPr>
          <a:lstStyle/>
          <a:p>
            <a:endParaRPr/>
          </a:p>
        </p:txBody>
      </p:sp>
      <p:sp>
        <p:nvSpPr>
          <p:cNvPr id="19" name="object 19"/>
          <p:cNvSpPr/>
          <p:nvPr/>
        </p:nvSpPr>
        <p:spPr>
          <a:xfrm>
            <a:off x="8615448" y="1035255"/>
            <a:ext cx="77585" cy="30761"/>
          </a:xfrm>
          <a:prstGeom prst="rect">
            <a:avLst/>
          </a:prstGeom>
          <a:blipFill>
            <a:blip r:embed="rId19" cstate="print"/>
            <a:stretch>
              <a:fillRect/>
            </a:stretch>
          </a:blipFill>
        </p:spPr>
        <p:txBody>
          <a:bodyPr wrap="square" lIns="0" tIns="0" rIns="0" bIns="0" rtlCol="0">
            <a:noAutofit/>
          </a:bodyPr>
          <a:lstStyle/>
          <a:p>
            <a:endParaRPr/>
          </a:p>
        </p:txBody>
      </p:sp>
      <p:sp>
        <p:nvSpPr>
          <p:cNvPr id="20" name="object 20"/>
          <p:cNvSpPr/>
          <p:nvPr/>
        </p:nvSpPr>
        <p:spPr>
          <a:xfrm>
            <a:off x="8341129" y="1006514"/>
            <a:ext cx="231925" cy="74631"/>
          </a:xfrm>
          <a:prstGeom prst="rect">
            <a:avLst/>
          </a:prstGeom>
          <a:blipFill>
            <a:blip r:embed="rId20" cstate="print"/>
            <a:stretch>
              <a:fillRect/>
            </a:stretch>
          </a:blipFill>
        </p:spPr>
        <p:txBody>
          <a:bodyPr wrap="square" lIns="0" tIns="0" rIns="0" bIns="0" rtlCol="0">
            <a:noAutofit/>
          </a:bodyPr>
          <a:lstStyle/>
          <a:p>
            <a:endParaRPr/>
          </a:p>
        </p:txBody>
      </p:sp>
      <p:sp>
        <p:nvSpPr>
          <p:cNvPr id="21" name="object 21"/>
          <p:cNvSpPr/>
          <p:nvPr/>
        </p:nvSpPr>
        <p:spPr>
          <a:xfrm>
            <a:off x="8427027" y="927342"/>
            <a:ext cx="119149" cy="97827"/>
          </a:xfrm>
          <a:prstGeom prst="rect">
            <a:avLst/>
          </a:prstGeom>
          <a:blipFill>
            <a:blip r:embed="rId21" cstate="print"/>
            <a:stretch>
              <a:fillRect/>
            </a:stretch>
          </a:blipFill>
        </p:spPr>
        <p:txBody>
          <a:bodyPr wrap="square" lIns="0" tIns="0" rIns="0" bIns="0" rtlCol="0">
            <a:noAutofit/>
          </a:bodyPr>
          <a:lstStyle/>
          <a:p>
            <a:endParaRPr/>
          </a:p>
        </p:txBody>
      </p:sp>
      <p:sp>
        <p:nvSpPr>
          <p:cNvPr id="22" name="object 22"/>
          <p:cNvSpPr/>
          <p:nvPr/>
        </p:nvSpPr>
        <p:spPr>
          <a:xfrm>
            <a:off x="8519855" y="929865"/>
            <a:ext cx="150321" cy="93288"/>
          </a:xfrm>
          <a:prstGeom prst="rect">
            <a:avLst/>
          </a:prstGeom>
          <a:blipFill>
            <a:blip r:embed="rId22" cstate="print"/>
            <a:stretch>
              <a:fillRect/>
            </a:stretch>
          </a:blipFill>
        </p:spPr>
        <p:txBody>
          <a:bodyPr wrap="square" lIns="0" tIns="0" rIns="0" bIns="0" rtlCol="0">
            <a:noAutofit/>
          </a:bodyPr>
          <a:lstStyle/>
          <a:p>
            <a:endParaRPr/>
          </a:p>
        </p:txBody>
      </p:sp>
      <p:sp>
        <p:nvSpPr>
          <p:cNvPr id="23" name="object 23"/>
          <p:cNvSpPr/>
          <p:nvPr/>
        </p:nvSpPr>
        <p:spPr>
          <a:xfrm>
            <a:off x="8596054" y="932385"/>
            <a:ext cx="75507" cy="42863"/>
          </a:xfrm>
          <a:prstGeom prst="rect">
            <a:avLst/>
          </a:prstGeom>
          <a:blipFill>
            <a:blip r:embed="rId23" cstate="print"/>
            <a:stretch>
              <a:fillRect/>
            </a:stretch>
          </a:blipFill>
        </p:spPr>
        <p:txBody>
          <a:bodyPr wrap="square" lIns="0" tIns="0" rIns="0" bIns="0" rtlCol="0">
            <a:noAutofit/>
          </a:bodyPr>
          <a:lstStyle/>
          <a:p>
            <a:endParaRPr/>
          </a:p>
        </p:txBody>
      </p:sp>
      <p:sp>
        <p:nvSpPr>
          <p:cNvPr id="24" name="object 24"/>
          <p:cNvSpPr/>
          <p:nvPr/>
        </p:nvSpPr>
        <p:spPr>
          <a:xfrm>
            <a:off x="8323118" y="892046"/>
            <a:ext cx="217516" cy="125057"/>
          </a:xfrm>
          <a:prstGeom prst="rect">
            <a:avLst/>
          </a:prstGeom>
          <a:blipFill>
            <a:blip r:embed="rId24" cstate="print"/>
            <a:stretch>
              <a:fillRect/>
            </a:stretch>
          </a:blipFill>
        </p:spPr>
        <p:txBody>
          <a:bodyPr wrap="square" lIns="0" tIns="0" rIns="0" bIns="0" rtlCol="0">
            <a:noAutofit/>
          </a:bodyPr>
          <a:lstStyle/>
          <a:p>
            <a:endParaRPr/>
          </a:p>
        </p:txBody>
      </p:sp>
      <p:sp>
        <p:nvSpPr>
          <p:cNvPr id="26" name="object 26"/>
          <p:cNvSpPr/>
          <p:nvPr/>
        </p:nvSpPr>
        <p:spPr>
          <a:xfrm>
            <a:off x="8111143" y="4259020"/>
            <a:ext cx="76200" cy="54964"/>
          </a:xfrm>
          <a:prstGeom prst="rect">
            <a:avLst/>
          </a:prstGeom>
          <a:blipFill>
            <a:blip r:embed="rId25" cstate="print"/>
            <a:stretch>
              <a:fillRect/>
            </a:stretch>
          </a:blipFill>
        </p:spPr>
        <p:txBody>
          <a:bodyPr wrap="square" lIns="0" tIns="0" rIns="0" bIns="0" rtlCol="0">
            <a:noAutofit/>
          </a:bodyPr>
          <a:lstStyle/>
          <a:p>
            <a:endParaRPr/>
          </a:p>
        </p:txBody>
      </p:sp>
      <p:sp>
        <p:nvSpPr>
          <p:cNvPr id="27" name="object 27"/>
          <p:cNvSpPr/>
          <p:nvPr/>
        </p:nvSpPr>
        <p:spPr>
          <a:xfrm>
            <a:off x="8001000" y="4208594"/>
            <a:ext cx="155478" cy="89759"/>
          </a:xfrm>
          <a:prstGeom prst="rect">
            <a:avLst/>
          </a:prstGeom>
          <a:blipFill>
            <a:blip r:embed="rId26" cstate="print"/>
            <a:stretch>
              <a:fillRect/>
            </a:stretch>
          </a:blipFill>
        </p:spPr>
        <p:txBody>
          <a:bodyPr wrap="square" lIns="0" tIns="0" rIns="0" bIns="0" rtlCol="0">
            <a:noAutofit/>
          </a:bodyPr>
          <a:lstStyle/>
          <a:p>
            <a:endParaRPr/>
          </a:p>
        </p:txBody>
      </p:sp>
      <p:sp>
        <p:nvSpPr>
          <p:cNvPr id="28" name="object 28"/>
          <p:cNvSpPr/>
          <p:nvPr/>
        </p:nvSpPr>
        <p:spPr>
          <a:xfrm>
            <a:off x="8120844" y="4209099"/>
            <a:ext cx="97675" cy="73622"/>
          </a:xfrm>
          <a:prstGeom prst="rect">
            <a:avLst/>
          </a:prstGeom>
          <a:blipFill>
            <a:blip r:embed="rId27" cstate="print"/>
            <a:stretch>
              <a:fillRect/>
            </a:stretch>
          </a:blipFill>
        </p:spPr>
        <p:txBody>
          <a:bodyPr wrap="square" lIns="0" tIns="0" rIns="0" bIns="0" rtlCol="0">
            <a:noAutofit/>
          </a:bodyPr>
          <a:lstStyle/>
          <a:p>
            <a:endParaRPr/>
          </a:p>
        </p:txBody>
      </p:sp>
      <p:sp>
        <p:nvSpPr>
          <p:cNvPr id="29" name="object 29"/>
          <p:cNvSpPr/>
          <p:nvPr/>
        </p:nvSpPr>
        <p:spPr>
          <a:xfrm>
            <a:off x="7980913" y="4060339"/>
            <a:ext cx="175067" cy="201706"/>
          </a:xfrm>
          <a:prstGeom prst="rect">
            <a:avLst/>
          </a:prstGeom>
          <a:blipFill>
            <a:blip r:embed="rId28" cstate="print"/>
            <a:stretch>
              <a:fillRect/>
            </a:stretch>
          </a:blipFill>
        </p:spPr>
        <p:txBody>
          <a:bodyPr wrap="square" lIns="0" tIns="0" rIns="0" bIns="0" rtlCol="0">
            <a:noAutofit/>
          </a:bodyPr>
          <a:lstStyle/>
          <a:p>
            <a:endParaRPr/>
          </a:p>
        </p:txBody>
      </p:sp>
      <p:sp>
        <p:nvSpPr>
          <p:cNvPr id="30" name="object 30"/>
          <p:cNvSpPr/>
          <p:nvPr/>
        </p:nvSpPr>
        <p:spPr>
          <a:xfrm>
            <a:off x="8433957" y="4120853"/>
            <a:ext cx="161405" cy="97322"/>
          </a:xfrm>
          <a:prstGeom prst="rect">
            <a:avLst/>
          </a:prstGeom>
          <a:blipFill>
            <a:blip r:embed="rId29" cstate="print"/>
            <a:stretch>
              <a:fillRect/>
            </a:stretch>
          </a:blipFill>
        </p:spPr>
        <p:txBody>
          <a:bodyPr wrap="square" lIns="0" tIns="0" rIns="0" bIns="0" rtlCol="0">
            <a:noAutofit/>
          </a:bodyPr>
          <a:lstStyle/>
          <a:p>
            <a:endParaRPr/>
          </a:p>
        </p:txBody>
      </p:sp>
      <p:sp>
        <p:nvSpPr>
          <p:cNvPr id="31" name="object 31"/>
          <p:cNvSpPr/>
          <p:nvPr/>
        </p:nvSpPr>
        <p:spPr>
          <a:xfrm>
            <a:off x="8269087" y="4031598"/>
            <a:ext cx="325485" cy="181031"/>
          </a:xfrm>
          <a:prstGeom prst="rect">
            <a:avLst/>
          </a:prstGeom>
          <a:blipFill>
            <a:blip r:embed="rId30" cstate="print"/>
            <a:stretch>
              <a:fillRect/>
            </a:stretch>
          </a:blipFill>
        </p:spPr>
        <p:txBody>
          <a:bodyPr wrap="square" lIns="0" tIns="0" rIns="0" bIns="0" rtlCol="0">
            <a:noAutofit/>
          </a:bodyPr>
          <a:lstStyle/>
          <a:p>
            <a:endParaRPr/>
          </a:p>
        </p:txBody>
      </p:sp>
      <p:sp>
        <p:nvSpPr>
          <p:cNvPr id="32" name="object 32"/>
          <p:cNvSpPr/>
          <p:nvPr/>
        </p:nvSpPr>
        <p:spPr>
          <a:xfrm>
            <a:off x="8490757" y="4152115"/>
            <a:ext cx="95596" cy="44880"/>
          </a:xfrm>
          <a:prstGeom prst="rect">
            <a:avLst/>
          </a:prstGeom>
          <a:blipFill>
            <a:blip r:embed="rId31" cstate="print"/>
            <a:stretch>
              <a:fillRect/>
            </a:stretch>
          </a:blipFill>
        </p:spPr>
        <p:txBody>
          <a:bodyPr wrap="square" lIns="0" tIns="0" rIns="0" bIns="0" rtlCol="0">
            <a:noAutofit/>
          </a:bodyPr>
          <a:lstStyle/>
          <a:p>
            <a:endParaRPr/>
          </a:p>
        </p:txBody>
      </p:sp>
      <p:sp>
        <p:nvSpPr>
          <p:cNvPr id="33" name="object 33"/>
          <p:cNvSpPr/>
          <p:nvPr/>
        </p:nvSpPr>
        <p:spPr>
          <a:xfrm>
            <a:off x="7786257" y="4056810"/>
            <a:ext cx="79330" cy="93289"/>
          </a:xfrm>
          <a:prstGeom prst="rect">
            <a:avLst/>
          </a:prstGeom>
          <a:blipFill>
            <a:blip r:embed="rId32" cstate="print"/>
            <a:stretch>
              <a:fillRect/>
            </a:stretch>
          </a:blipFill>
        </p:spPr>
        <p:txBody>
          <a:bodyPr wrap="square" lIns="0" tIns="0" rIns="0" bIns="0" rtlCol="0">
            <a:noAutofit/>
          </a:bodyPr>
          <a:lstStyle/>
          <a:p>
            <a:endParaRPr/>
          </a:p>
        </p:txBody>
      </p:sp>
      <p:sp>
        <p:nvSpPr>
          <p:cNvPr id="34" name="object 34"/>
          <p:cNvSpPr/>
          <p:nvPr/>
        </p:nvSpPr>
        <p:spPr>
          <a:xfrm>
            <a:off x="7732221" y="4075469"/>
            <a:ext cx="63145" cy="69588"/>
          </a:xfrm>
          <a:prstGeom prst="rect">
            <a:avLst/>
          </a:prstGeom>
          <a:blipFill>
            <a:blip r:embed="rId33" cstate="print"/>
            <a:stretch>
              <a:fillRect/>
            </a:stretch>
          </a:blipFill>
        </p:spPr>
        <p:txBody>
          <a:bodyPr wrap="square" lIns="0" tIns="0" rIns="0" bIns="0" rtlCol="0">
            <a:noAutofit/>
          </a:bodyPr>
          <a:lstStyle/>
          <a:p>
            <a:endParaRPr/>
          </a:p>
        </p:txBody>
      </p:sp>
      <p:sp>
        <p:nvSpPr>
          <p:cNvPr id="35" name="object 35"/>
          <p:cNvSpPr/>
          <p:nvPr/>
        </p:nvSpPr>
        <p:spPr>
          <a:xfrm>
            <a:off x="8154093" y="4060339"/>
            <a:ext cx="80356" cy="50931"/>
          </a:xfrm>
          <a:prstGeom prst="rect">
            <a:avLst/>
          </a:prstGeom>
          <a:blipFill>
            <a:blip r:embed="rId34" cstate="print"/>
            <a:stretch>
              <a:fillRect/>
            </a:stretch>
          </a:blipFill>
        </p:spPr>
        <p:txBody>
          <a:bodyPr wrap="square" lIns="0" tIns="0" rIns="0" bIns="0" rtlCol="0">
            <a:noAutofit/>
          </a:bodyPr>
          <a:lstStyle/>
          <a:p>
            <a:endParaRPr/>
          </a:p>
        </p:txBody>
      </p:sp>
      <p:sp>
        <p:nvSpPr>
          <p:cNvPr id="36" name="object 36"/>
          <p:cNvSpPr/>
          <p:nvPr/>
        </p:nvSpPr>
        <p:spPr>
          <a:xfrm>
            <a:off x="7659487" y="4017980"/>
            <a:ext cx="210165" cy="85221"/>
          </a:xfrm>
          <a:prstGeom prst="rect">
            <a:avLst/>
          </a:prstGeom>
          <a:blipFill>
            <a:blip r:embed="rId35" cstate="print"/>
            <a:stretch>
              <a:fillRect/>
            </a:stretch>
          </a:blipFill>
        </p:spPr>
        <p:txBody>
          <a:bodyPr wrap="square" lIns="0" tIns="0" rIns="0" bIns="0" rtlCol="0">
            <a:noAutofit/>
          </a:bodyPr>
          <a:lstStyle/>
          <a:p>
            <a:endParaRPr/>
          </a:p>
        </p:txBody>
      </p:sp>
      <p:sp>
        <p:nvSpPr>
          <p:cNvPr id="37" name="object 37"/>
          <p:cNvSpPr/>
          <p:nvPr/>
        </p:nvSpPr>
        <p:spPr>
          <a:xfrm>
            <a:off x="8033560" y="4012436"/>
            <a:ext cx="288995" cy="82699"/>
          </a:xfrm>
          <a:prstGeom prst="rect">
            <a:avLst/>
          </a:prstGeom>
          <a:blipFill>
            <a:blip r:embed="rId36" cstate="print"/>
            <a:stretch>
              <a:fillRect/>
            </a:stretch>
          </a:blipFill>
        </p:spPr>
        <p:txBody>
          <a:bodyPr wrap="square" lIns="0" tIns="0" rIns="0" bIns="0" rtlCol="0">
            <a:noAutofit/>
          </a:bodyPr>
          <a:lstStyle/>
          <a:p>
            <a:endParaRPr/>
          </a:p>
        </p:txBody>
      </p:sp>
      <p:sp>
        <p:nvSpPr>
          <p:cNvPr id="38" name="object 38"/>
          <p:cNvSpPr/>
          <p:nvPr/>
        </p:nvSpPr>
        <p:spPr>
          <a:xfrm>
            <a:off x="8415946" y="4074962"/>
            <a:ext cx="178485" cy="44880"/>
          </a:xfrm>
          <a:prstGeom prst="rect">
            <a:avLst/>
          </a:prstGeom>
          <a:blipFill>
            <a:blip r:embed="rId37" cstate="print"/>
            <a:stretch>
              <a:fillRect/>
            </a:stretch>
          </a:blipFill>
        </p:spPr>
        <p:txBody>
          <a:bodyPr wrap="square" lIns="0" tIns="0" rIns="0" bIns="0" rtlCol="0">
            <a:noAutofit/>
          </a:bodyPr>
          <a:lstStyle/>
          <a:p>
            <a:endParaRPr/>
          </a:p>
        </p:txBody>
      </p:sp>
      <p:sp>
        <p:nvSpPr>
          <p:cNvPr id="39" name="object 39"/>
          <p:cNvSpPr/>
          <p:nvPr/>
        </p:nvSpPr>
        <p:spPr>
          <a:xfrm>
            <a:off x="7708668" y="3988734"/>
            <a:ext cx="227245" cy="61520"/>
          </a:xfrm>
          <a:prstGeom prst="rect">
            <a:avLst/>
          </a:prstGeom>
          <a:blipFill>
            <a:blip r:embed="rId38" cstate="print"/>
            <a:stretch>
              <a:fillRect/>
            </a:stretch>
          </a:blipFill>
        </p:spPr>
        <p:txBody>
          <a:bodyPr wrap="square" lIns="0" tIns="0" rIns="0" bIns="0" rtlCol="0">
            <a:noAutofit/>
          </a:bodyPr>
          <a:lstStyle/>
          <a:p>
            <a:endParaRPr/>
          </a:p>
        </p:txBody>
      </p:sp>
      <p:sp>
        <p:nvSpPr>
          <p:cNvPr id="40" name="object 40"/>
          <p:cNvSpPr/>
          <p:nvPr/>
        </p:nvSpPr>
        <p:spPr>
          <a:xfrm>
            <a:off x="7994073" y="4001847"/>
            <a:ext cx="295922" cy="68579"/>
          </a:xfrm>
          <a:prstGeom prst="rect">
            <a:avLst/>
          </a:prstGeom>
          <a:blipFill>
            <a:blip r:embed="rId39" cstate="print"/>
            <a:stretch>
              <a:fillRect/>
            </a:stretch>
          </a:blipFill>
        </p:spPr>
        <p:txBody>
          <a:bodyPr wrap="square" lIns="0" tIns="0" rIns="0" bIns="0" rtlCol="0">
            <a:noAutofit/>
          </a:bodyPr>
          <a:lstStyle/>
          <a:p>
            <a:endParaRPr/>
          </a:p>
        </p:txBody>
      </p:sp>
      <p:sp>
        <p:nvSpPr>
          <p:cNvPr id="41" name="object 41"/>
          <p:cNvSpPr/>
          <p:nvPr/>
        </p:nvSpPr>
        <p:spPr>
          <a:xfrm>
            <a:off x="7855527" y="3935786"/>
            <a:ext cx="261927" cy="92280"/>
          </a:xfrm>
          <a:prstGeom prst="rect">
            <a:avLst/>
          </a:prstGeom>
          <a:blipFill>
            <a:blip r:embed="rId40" cstate="print"/>
            <a:stretch>
              <a:fillRect/>
            </a:stretch>
          </a:blipFill>
        </p:spPr>
        <p:txBody>
          <a:bodyPr wrap="square" lIns="0" tIns="0" rIns="0" bIns="0" rtlCol="0">
            <a:noAutofit/>
          </a:bodyPr>
          <a:lstStyle/>
          <a:p>
            <a:endParaRPr/>
          </a:p>
        </p:txBody>
      </p:sp>
      <p:sp>
        <p:nvSpPr>
          <p:cNvPr id="42" name="object 42"/>
          <p:cNvSpPr/>
          <p:nvPr/>
        </p:nvSpPr>
        <p:spPr>
          <a:xfrm>
            <a:off x="8015547" y="3893933"/>
            <a:ext cx="369224" cy="115981"/>
          </a:xfrm>
          <a:prstGeom prst="rect">
            <a:avLst/>
          </a:prstGeom>
          <a:blipFill>
            <a:blip r:embed="rId41" cstate="print"/>
            <a:stretch>
              <a:fillRect/>
            </a:stretch>
          </a:blipFill>
        </p:spPr>
        <p:txBody>
          <a:bodyPr wrap="square" lIns="0" tIns="0" rIns="0" bIns="0" rtlCol="0">
            <a:noAutofit/>
          </a:bodyPr>
          <a:lstStyle/>
          <a:p>
            <a:endParaRPr/>
          </a:p>
        </p:txBody>
      </p:sp>
      <p:sp>
        <p:nvSpPr>
          <p:cNvPr id="43" name="object 43"/>
          <p:cNvSpPr/>
          <p:nvPr/>
        </p:nvSpPr>
        <p:spPr>
          <a:xfrm>
            <a:off x="7903327" y="3816779"/>
            <a:ext cx="395499" cy="107913"/>
          </a:xfrm>
          <a:prstGeom prst="rect">
            <a:avLst/>
          </a:prstGeom>
          <a:blipFill>
            <a:blip r:embed="rId42" cstate="print"/>
            <a:stretch>
              <a:fillRect/>
            </a:stretch>
          </a:blipFill>
        </p:spPr>
        <p:txBody>
          <a:bodyPr wrap="square" lIns="0" tIns="0" rIns="0" bIns="0" rtlCol="0">
            <a:noAutofit/>
          </a:bodyPr>
          <a:lstStyle/>
          <a:p>
            <a:endParaRPr/>
          </a:p>
        </p:txBody>
      </p:sp>
      <p:sp>
        <p:nvSpPr>
          <p:cNvPr id="44" name="object 44"/>
          <p:cNvSpPr/>
          <p:nvPr/>
        </p:nvSpPr>
        <p:spPr>
          <a:xfrm>
            <a:off x="8460973" y="3875277"/>
            <a:ext cx="150321" cy="39332"/>
          </a:xfrm>
          <a:prstGeom prst="rect">
            <a:avLst/>
          </a:prstGeom>
          <a:blipFill>
            <a:blip r:embed="rId43" cstate="print"/>
            <a:stretch>
              <a:fillRect/>
            </a:stretch>
          </a:blipFill>
        </p:spPr>
        <p:txBody>
          <a:bodyPr wrap="square" lIns="0" tIns="0" rIns="0" bIns="0" rtlCol="0">
            <a:noAutofit/>
          </a:bodyPr>
          <a:lstStyle/>
          <a:p>
            <a:endParaRPr/>
          </a:p>
        </p:txBody>
      </p:sp>
      <p:sp>
        <p:nvSpPr>
          <p:cNvPr id="45" name="object 45"/>
          <p:cNvSpPr/>
          <p:nvPr/>
        </p:nvSpPr>
        <p:spPr>
          <a:xfrm>
            <a:off x="8291948" y="3753243"/>
            <a:ext cx="299817" cy="146741"/>
          </a:xfrm>
          <a:prstGeom prst="rect">
            <a:avLst/>
          </a:prstGeom>
          <a:blipFill>
            <a:blip r:embed="rId44" cstate="print"/>
            <a:stretch>
              <a:fillRect/>
            </a:stretch>
          </a:blipFill>
        </p:spPr>
        <p:txBody>
          <a:bodyPr wrap="square" lIns="0" tIns="0" rIns="0" bIns="0" rtlCol="0">
            <a:noAutofit/>
          </a:bodyPr>
          <a:lstStyle/>
          <a:p>
            <a:endParaRPr/>
          </a:p>
        </p:txBody>
      </p:sp>
      <p:sp>
        <p:nvSpPr>
          <p:cNvPr id="46" name="object 46"/>
          <p:cNvSpPr/>
          <p:nvPr/>
        </p:nvSpPr>
        <p:spPr>
          <a:xfrm>
            <a:off x="8530244" y="3853087"/>
            <a:ext cx="113606" cy="30761"/>
          </a:xfrm>
          <a:prstGeom prst="rect">
            <a:avLst/>
          </a:prstGeom>
          <a:blipFill>
            <a:blip r:embed="rId45" cstate="print"/>
            <a:stretch>
              <a:fillRect/>
            </a:stretch>
          </a:blipFill>
        </p:spPr>
        <p:txBody>
          <a:bodyPr wrap="square" lIns="0" tIns="0" rIns="0" bIns="0" rtlCol="0">
            <a:noAutofit/>
          </a:bodyPr>
          <a:lstStyle/>
          <a:p>
            <a:endParaRPr/>
          </a:p>
        </p:txBody>
      </p:sp>
      <p:sp>
        <p:nvSpPr>
          <p:cNvPr id="47" name="object 47"/>
          <p:cNvSpPr/>
          <p:nvPr/>
        </p:nvSpPr>
        <p:spPr>
          <a:xfrm>
            <a:off x="8041870" y="3810223"/>
            <a:ext cx="283325" cy="77657"/>
          </a:xfrm>
          <a:prstGeom prst="rect">
            <a:avLst/>
          </a:prstGeom>
          <a:blipFill>
            <a:blip r:embed="rId46" cstate="print"/>
            <a:stretch>
              <a:fillRect/>
            </a:stretch>
          </a:blipFill>
        </p:spPr>
        <p:txBody>
          <a:bodyPr wrap="square" lIns="0" tIns="0" rIns="0" bIns="0" rtlCol="0">
            <a:noAutofit/>
          </a:bodyPr>
          <a:lstStyle/>
          <a:p>
            <a:endParaRPr/>
          </a:p>
        </p:txBody>
      </p:sp>
      <p:sp>
        <p:nvSpPr>
          <p:cNvPr id="48" name="object 48"/>
          <p:cNvSpPr/>
          <p:nvPr/>
        </p:nvSpPr>
        <p:spPr>
          <a:xfrm>
            <a:off x="8084822" y="3792575"/>
            <a:ext cx="174366" cy="65554"/>
          </a:xfrm>
          <a:prstGeom prst="rect">
            <a:avLst/>
          </a:prstGeom>
          <a:blipFill>
            <a:blip r:embed="rId47" cstate="print"/>
            <a:stretch>
              <a:fillRect/>
            </a:stretch>
          </a:blipFill>
        </p:spPr>
        <p:txBody>
          <a:bodyPr wrap="square" lIns="0" tIns="0" rIns="0" bIns="0" rtlCol="0">
            <a:noAutofit/>
          </a:bodyPr>
          <a:lstStyle/>
          <a:p>
            <a:endParaRPr/>
          </a:p>
        </p:txBody>
      </p:sp>
      <p:sp>
        <p:nvSpPr>
          <p:cNvPr id="49" name="object 49"/>
          <p:cNvSpPr/>
          <p:nvPr/>
        </p:nvSpPr>
        <p:spPr>
          <a:xfrm>
            <a:off x="8098677" y="3620622"/>
            <a:ext cx="187035" cy="222884"/>
          </a:xfrm>
          <a:prstGeom prst="rect">
            <a:avLst/>
          </a:prstGeom>
          <a:blipFill>
            <a:blip r:embed="rId48" cstate="print"/>
            <a:stretch>
              <a:fillRect/>
            </a:stretch>
          </a:blipFill>
        </p:spPr>
        <p:txBody>
          <a:bodyPr wrap="square" lIns="0" tIns="0" rIns="0" bIns="0" rtlCol="0">
            <a:noAutofit/>
          </a:bodyPr>
          <a:lstStyle/>
          <a:p>
            <a:endParaRPr/>
          </a:p>
        </p:txBody>
      </p:sp>
      <p:sp>
        <p:nvSpPr>
          <p:cNvPr id="50" name="object 50"/>
          <p:cNvSpPr/>
          <p:nvPr/>
        </p:nvSpPr>
        <p:spPr>
          <a:xfrm>
            <a:off x="7744693" y="3784002"/>
            <a:ext cx="206195" cy="44375"/>
          </a:xfrm>
          <a:prstGeom prst="rect">
            <a:avLst/>
          </a:prstGeom>
          <a:blipFill>
            <a:blip r:embed="rId49" cstate="print"/>
            <a:stretch>
              <a:fillRect/>
            </a:stretch>
          </a:blipFill>
        </p:spPr>
        <p:txBody>
          <a:bodyPr wrap="square" lIns="0" tIns="0" rIns="0" bIns="0" rtlCol="0">
            <a:noAutofit/>
          </a:bodyPr>
          <a:lstStyle/>
          <a:p>
            <a:endParaRPr/>
          </a:p>
        </p:txBody>
      </p:sp>
      <p:sp>
        <p:nvSpPr>
          <p:cNvPr id="51" name="object 51"/>
          <p:cNvSpPr/>
          <p:nvPr/>
        </p:nvSpPr>
        <p:spPr>
          <a:xfrm>
            <a:off x="8483831" y="3756772"/>
            <a:ext cx="175952" cy="89759"/>
          </a:xfrm>
          <a:prstGeom prst="rect">
            <a:avLst/>
          </a:prstGeom>
          <a:blipFill>
            <a:blip r:embed="rId50" cstate="print"/>
            <a:stretch>
              <a:fillRect/>
            </a:stretch>
          </a:blipFill>
        </p:spPr>
        <p:txBody>
          <a:bodyPr wrap="square" lIns="0" tIns="0" rIns="0" bIns="0" rtlCol="0">
            <a:noAutofit/>
          </a:bodyPr>
          <a:lstStyle/>
          <a:p>
            <a:endParaRPr/>
          </a:p>
        </p:txBody>
      </p:sp>
      <p:sp>
        <p:nvSpPr>
          <p:cNvPr id="52" name="object 52"/>
          <p:cNvSpPr/>
          <p:nvPr/>
        </p:nvSpPr>
        <p:spPr>
          <a:xfrm>
            <a:off x="7721833" y="3683655"/>
            <a:ext cx="192435" cy="107912"/>
          </a:xfrm>
          <a:prstGeom prst="rect">
            <a:avLst/>
          </a:prstGeom>
          <a:blipFill>
            <a:blip r:embed="rId51" cstate="print"/>
            <a:stretch>
              <a:fillRect/>
            </a:stretch>
          </a:blipFill>
        </p:spPr>
        <p:txBody>
          <a:bodyPr wrap="square" lIns="0" tIns="0" rIns="0" bIns="0" rtlCol="0">
            <a:noAutofit/>
          </a:bodyPr>
          <a:lstStyle/>
          <a:p>
            <a:endParaRPr/>
          </a:p>
        </p:txBody>
      </p:sp>
      <p:sp>
        <p:nvSpPr>
          <p:cNvPr id="53" name="object 53"/>
          <p:cNvSpPr/>
          <p:nvPr/>
        </p:nvSpPr>
        <p:spPr>
          <a:xfrm>
            <a:off x="8223365" y="3641801"/>
            <a:ext cx="112222" cy="52948"/>
          </a:xfrm>
          <a:prstGeom prst="rect">
            <a:avLst/>
          </a:prstGeom>
          <a:blipFill>
            <a:blip r:embed="rId52" cstate="print"/>
            <a:stretch>
              <a:fillRect/>
            </a:stretch>
          </a:blipFill>
        </p:spPr>
        <p:txBody>
          <a:bodyPr wrap="square" lIns="0" tIns="0" rIns="0" bIns="0" rtlCol="0">
            <a:noAutofit/>
          </a:bodyPr>
          <a:lstStyle/>
          <a:p>
            <a:endParaRPr/>
          </a:p>
        </p:txBody>
      </p:sp>
      <p:sp>
        <p:nvSpPr>
          <p:cNvPr id="54" name="object 54"/>
          <p:cNvSpPr/>
          <p:nvPr/>
        </p:nvSpPr>
        <p:spPr>
          <a:xfrm>
            <a:off x="8131928" y="3587844"/>
            <a:ext cx="142105" cy="106399"/>
          </a:xfrm>
          <a:prstGeom prst="rect">
            <a:avLst/>
          </a:prstGeom>
          <a:blipFill>
            <a:blip r:embed="rId53" cstate="print"/>
            <a:stretch>
              <a:fillRect/>
            </a:stretch>
          </a:blipFill>
        </p:spPr>
        <p:txBody>
          <a:bodyPr wrap="square" lIns="0" tIns="0" rIns="0" bIns="0" rtlCol="0">
            <a:noAutofit/>
          </a:bodyPr>
          <a:lstStyle/>
          <a:p>
            <a:endParaRPr/>
          </a:p>
        </p:txBody>
      </p:sp>
      <p:sp>
        <p:nvSpPr>
          <p:cNvPr id="55" name="object 55"/>
          <p:cNvSpPr/>
          <p:nvPr/>
        </p:nvSpPr>
        <p:spPr>
          <a:xfrm>
            <a:off x="8208818" y="3562630"/>
            <a:ext cx="109451" cy="80178"/>
          </a:xfrm>
          <a:prstGeom prst="rect">
            <a:avLst/>
          </a:prstGeom>
          <a:blipFill>
            <a:blip r:embed="rId54" cstate="print"/>
            <a:stretch>
              <a:fillRect/>
            </a:stretch>
          </a:blipFill>
        </p:spPr>
        <p:txBody>
          <a:bodyPr wrap="square" lIns="0" tIns="0" rIns="0" bIns="0" rtlCol="0">
            <a:noAutofit/>
          </a:bodyPr>
          <a:lstStyle/>
          <a:p>
            <a:endParaRPr/>
          </a:p>
        </p:txBody>
      </p:sp>
      <p:sp>
        <p:nvSpPr>
          <p:cNvPr id="56" name="object 56"/>
          <p:cNvSpPr/>
          <p:nvPr/>
        </p:nvSpPr>
        <p:spPr>
          <a:xfrm>
            <a:off x="8602179" y="644824"/>
            <a:ext cx="40178" cy="53452"/>
          </a:xfrm>
          <a:prstGeom prst="rect">
            <a:avLst/>
          </a:prstGeom>
          <a:blipFill>
            <a:blip r:embed="rId55" cstate="print"/>
            <a:stretch>
              <a:fillRect/>
            </a:stretch>
          </a:blipFill>
        </p:spPr>
        <p:txBody>
          <a:bodyPr wrap="square" lIns="0" tIns="0" rIns="0" bIns="0" rtlCol="0">
            <a:noAutofit/>
          </a:bodyPr>
          <a:lstStyle/>
          <a:p>
            <a:endParaRPr/>
          </a:p>
        </p:txBody>
      </p:sp>
      <p:sp>
        <p:nvSpPr>
          <p:cNvPr id="57" name="object 57"/>
          <p:cNvSpPr/>
          <p:nvPr/>
        </p:nvSpPr>
        <p:spPr>
          <a:xfrm>
            <a:off x="8566157" y="610030"/>
            <a:ext cx="76587" cy="75135"/>
          </a:xfrm>
          <a:prstGeom prst="rect">
            <a:avLst/>
          </a:prstGeom>
          <a:blipFill>
            <a:blip r:embed="rId56" cstate="print"/>
            <a:stretch>
              <a:fillRect/>
            </a:stretch>
          </a:blipFill>
        </p:spPr>
        <p:txBody>
          <a:bodyPr wrap="square" lIns="0" tIns="0" rIns="0" bIns="0" rtlCol="0">
            <a:noAutofit/>
          </a:bodyPr>
          <a:lstStyle/>
          <a:p>
            <a:endParaRPr/>
          </a:p>
        </p:txBody>
      </p:sp>
      <p:sp>
        <p:nvSpPr>
          <p:cNvPr id="58" name="object 58"/>
          <p:cNvSpPr/>
          <p:nvPr/>
        </p:nvSpPr>
        <p:spPr>
          <a:xfrm>
            <a:off x="8325781" y="605492"/>
            <a:ext cx="15240" cy="47904"/>
          </a:xfrm>
          <a:prstGeom prst="rect">
            <a:avLst/>
          </a:prstGeom>
          <a:blipFill>
            <a:blip r:embed="rId57" cstate="print"/>
            <a:stretch>
              <a:fillRect/>
            </a:stretch>
          </a:blipFill>
        </p:spPr>
        <p:txBody>
          <a:bodyPr wrap="square" lIns="0" tIns="0" rIns="0" bIns="0" rtlCol="0">
            <a:noAutofit/>
          </a:bodyPr>
          <a:lstStyle/>
          <a:p>
            <a:endParaRPr/>
          </a:p>
        </p:txBody>
      </p:sp>
      <p:sp>
        <p:nvSpPr>
          <p:cNvPr id="59" name="object 59"/>
          <p:cNvSpPr/>
          <p:nvPr/>
        </p:nvSpPr>
        <p:spPr>
          <a:xfrm>
            <a:off x="8525980" y="500603"/>
            <a:ext cx="160712" cy="165903"/>
          </a:xfrm>
          <a:prstGeom prst="rect">
            <a:avLst/>
          </a:prstGeom>
          <a:blipFill>
            <a:blip r:embed="rId58" cstate="print"/>
            <a:stretch>
              <a:fillRect/>
            </a:stretch>
          </a:blipFill>
        </p:spPr>
        <p:txBody>
          <a:bodyPr wrap="square" lIns="0" tIns="0" rIns="0" bIns="0" rtlCol="0">
            <a:noAutofit/>
          </a:bodyPr>
          <a:lstStyle/>
          <a:p>
            <a:endParaRPr/>
          </a:p>
        </p:txBody>
      </p:sp>
      <p:sp>
        <p:nvSpPr>
          <p:cNvPr id="60" name="object 60"/>
          <p:cNvSpPr/>
          <p:nvPr/>
        </p:nvSpPr>
        <p:spPr>
          <a:xfrm>
            <a:off x="8248196" y="571200"/>
            <a:ext cx="128154" cy="79170"/>
          </a:xfrm>
          <a:prstGeom prst="rect">
            <a:avLst/>
          </a:prstGeom>
          <a:blipFill>
            <a:blip r:embed="rId59" cstate="print"/>
            <a:stretch>
              <a:fillRect/>
            </a:stretch>
          </a:blipFill>
        </p:spPr>
        <p:txBody>
          <a:bodyPr wrap="square" lIns="0" tIns="0" rIns="0" bIns="0" rtlCol="0">
            <a:noAutofit/>
          </a:bodyPr>
          <a:lstStyle/>
          <a:p>
            <a:endParaRPr/>
          </a:p>
        </p:txBody>
      </p:sp>
      <p:sp>
        <p:nvSpPr>
          <p:cNvPr id="61" name="object 61"/>
          <p:cNvSpPr/>
          <p:nvPr/>
        </p:nvSpPr>
        <p:spPr>
          <a:xfrm>
            <a:off x="8256511" y="498082"/>
            <a:ext cx="192975" cy="76648"/>
          </a:xfrm>
          <a:prstGeom prst="rect">
            <a:avLst/>
          </a:prstGeom>
          <a:blipFill>
            <a:blip r:embed="rId60" cstate="print"/>
            <a:stretch>
              <a:fillRect/>
            </a:stretch>
          </a:blipFill>
        </p:spPr>
        <p:txBody>
          <a:bodyPr wrap="square" lIns="0" tIns="0" rIns="0" bIns="0" rtlCol="0">
            <a:noAutofit/>
          </a:bodyPr>
          <a:lstStyle/>
          <a:p>
            <a:endParaRPr/>
          </a:p>
        </p:txBody>
      </p:sp>
      <p:sp>
        <p:nvSpPr>
          <p:cNvPr id="62" name="object 62"/>
          <p:cNvSpPr/>
          <p:nvPr/>
        </p:nvSpPr>
        <p:spPr>
          <a:xfrm>
            <a:off x="8595948" y="459253"/>
            <a:ext cx="245917" cy="74631"/>
          </a:xfrm>
          <a:prstGeom prst="rect">
            <a:avLst/>
          </a:prstGeom>
          <a:blipFill>
            <a:blip r:embed="rId61" cstate="print"/>
            <a:stretch>
              <a:fillRect/>
            </a:stretch>
          </a:blipFill>
        </p:spPr>
        <p:txBody>
          <a:bodyPr wrap="square" lIns="0" tIns="0" rIns="0" bIns="0" rtlCol="0">
            <a:noAutofit/>
          </a:bodyPr>
          <a:lstStyle/>
          <a:p>
            <a:endParaRPr/>
          </a:p>
        </p:txBody>
      </p:sp>
      <p:sp>
        <p:nvSpPr>
          <p:cNvPr id="63" name="object 63"/>
          <p:cNvSpPr/>
          <p:nvPr/>
        </p:nvSpPr>
        <p:spPr>
          <a:xfrm>
            <a:off x="8383278" y="428998"/>
            <a:ext cx="190540" cy="93288"/>
          </a:xfrm>
          <a:prstGeom prst="rect">
            <a:avLst/>
          </a:prstGeom>
          <a:blipFill>
            <a:blip r:embed="rId62" cstate="print"/>
            <a:stretch>
              <a:fillRect/>
            </a:stretch>
          </a:blipFill>
        </p:spPr>
        <p:txBody>
          <a:bodyPr wrap="square" lIns="0" tIns="0" rIns="0" bIns="0" rtlCol="0">
            <a:noAutofit/>
          </a:bodyPr>
          <a:lstStyle/>
          <a:p>
            <a:endParaRPr/>
          </a:p>
        </p:txBody>
      </p:sp>
      <p:sp>
        <p:nvSpPr>
          <p:cNvPr id="64" name="object 64"/>
          <p:cNvSpPr/>
          <p:nvPr/>
        </p:nvSpPr>
        <p:spPr>
          <a:xfrm>
            <a:off x="8196937" y="407315"/>
            <a:ext cx="212855" cy="48409"/>
          </a:xfrm>
          <a:prstGeom prst="rect">
            <a:avLst/>
          </a:prstGeom>
          <a:blipFill>
            <a:blip r:embed="rId63" cstate="print"/>
            <a:stretch>
              <a:fillRect/>
            </a:stretch>
          </a:blipFill>
        </p:spPr>
        <p:txBody>
          <a:bodyPr wrap="square" lIns="0" tIns="0" rIns="0" bIns="0" rtlCol="0">
            <a:noAutofit/>
          </a:bodyPr>
          <a:lstStyle/>
          <a:p>
            <a:endParaRPr/>
          </a:p>
        </p:txBody>
      </p:sp>
      <p:sp>
        <p:nvSpPr>
          <p:cNvPr id="65" name="object 65"/>
          <p:cNvSpPr/>
          <p:nvPr/>
        </p:nvSpPr>
        <p:spPr>
          <a:xfrm>
            <a:off x="8509357" y="392374"/>
            <a:ext cx="372686" cy="133442"/>
          </a:xfrm>
          <a:prstGeom prst="rect">
            <a:avLst/>
          </a:prstGeom>
          <a:blipFill>
            <a:blip r:embed="rId64" cstate="print"/>
            <a:stretch>
              <a:fillRect/>
            </a:stretch>
          </a:blipFill>
        </p:spPr>
        <p:txBody>
          <a:bodyPr wrap="square" lIns="0" tIns="0" rIns="0" bIns="0" rtlCol="0">
            <a:noAutofit/>
          </a:bodyPr>
          <a:lstStyle/>
          <a:p>
            <a:endParaRPr/>
          </a:p>
        </p:txBody>
      </p:sp>
      <p:sp>
        <p:nvSpPr>
          <p:cNvPr id="66" name="object 66"/>
          <p:cNvSpPr/>
          <p:nvPr/>
        </p:nvSpPr>
        <p:spPr>
          <a:xfrm>
            <a:off x="8140826" y="384119"/>
            <a:ext cx="316057" cy="54964"/>
          </a:xfrm>
          <a:prstGeom prst="rect">
            <a:avLst/>
          </a:prstGeom>
          <a:blipFill>
            <a:blip r:embed="rId65" cstate="print"/>
            <a:stretch>
              <a:fillRect/>
            </a:stretch>
          </a:blipFill>
        </p:spPr>
        <p:txBody>
          <a:bodyPr wrap="square" lIns="0" tIns="0" rIns="0" bIns="0" rtlCol="0">
            <a:noAutofit/>
          </a:bodyPr>
          <a:lstStyle/>
          <a:p>
            <a:endParaRPr/>
          </a:p>
        </p:txBody>
      </p:sp>
      <p:sp>
        <p:nvSpPr>
          <p:cNvPr id="67" name="object 67"/>
          <p:cNvSpPr/>
          <p:nvPr/>
        </p:nvSpPr>
        <p:spPr>
          <a:xfrm>
            <a:off x="8428999" y="351341"/>
            <a:ext cx="163773" cy="66059"/>
          </a:xfrm>
          <a:prstGeom prst="rect">
            <a:avLst/>
          </a:prstGeom>
          <a:blipFill>
            <a:blip r:embed="rId66" cstate="print"/>
            <a:stretch>
              <a:fillRect/>
            </a:stretch>
          </a:blipFill>
        </p:spPr>
        <p:txBody>
          <a:bodyPr wrap="square" lIns="0" tIns="0" rIns="0" bIns="0" rtlCol="0">
            <a:noAutofit/>
          </a:bodyPr>
          <a:lstStyle/>
          <a:p>
            <a:endParaRPr/>
          </a:p>
        </p:txBody>
      </p:sp>
      <p:sp>
        <p:nvSpPr>
          <p:cNvPr id="68" name="object 68"/>
          <p:cNvSpPr/>
          <p:nvPr/>
        </p:nvSpPr>
        <p:spPr>
          <a:xfrm>
            <a:off x="8185157" y="343273"/>
            <a:ext cx="99138" cy="55973"/>
          </a:xfrm>
          <a:prstGeom prst="rect">
            <a:avLst/>
          </a:prstGeom>
          <a:blipFill>
            <a:blip r:embed="rId67" cstate="print"/>
            <a:stretch>
              <a:fillRect/>
            </a:stretch>
          </a:blipFill>
        </p:spPr>
        <p:txBody>
          <a:bodyPr wrap="square" lIns="0" tIns="0" rIns="0" bIns="0" rtlCol="0">
            <a:noAutofit/>
          </a:bodyPr>
          <a:lstStyle/>
          <a:p>
            <a:endParaRPr/>
          </a:p>
        </p:txBody>
      </p:sp>
      <p:sp>
        <p:nvSpPr>
          <p:cNvPr id="69" name="object 69"/>
          <p:cNvSpPr/>
          <p:nvPr/>
        </p:nvSpPr>
        <p:spPr>
          <a:xfrm>
            <a:off x="8494116" y="373023"/>
            <a:ext cx="26670" cy="1009"/>
          </a:xfrm>
          <a:prstGeom prst="rect">
            <a:avLst/>
          </a:prstGeom>
          <a:blipFill>
            <a:blip r:embed="rId68" cstate="print"/>
            <a:stretch>
              <a:fillRect/>
            </a:stretch>
          </a:blipFill>
        </p:spPr>
        <p:txBody>
          <a:bodyPr wrap="square" lIns="0" tIns="0" rIns="0" bIns="0" rtlCol="0">
            <a:noAutofit/>
          </a:bodyPr>
          <a:lstStyle/>
          <a:p>
            <a:endParaRPr/>
          </a:p>
        </p:txBody>
      </p:sp>
      <p:sp>
        <p:nvSpPr>
          <p:cNvPr id="70" name="object 70"/>
          <p:cNvSpPr/>
          <p:nvPr/>
        </p:nvSpPr>
        <p:spPr>
          <a:xfrm>
            <a:off x="8335481" y="245949"/>
            <a:ext cx="155171" cy="108417"/>
          </a:xfrm>
          <a:prstGeom prst="rect">
            <a:avLst/>
          </a:prstGeom>
          <a:blipFill>
            <a:blip r:embed="rId69" cstate="print"/>
            <a:stretch>
              <a:fillRect/>
            </a:stretch>
          </a:blipFill>
        </p:spPr>
        <p:txBody>
          <a:bodyPr wrap="square" lIns="0" tIns="0" rIns="0" bIns="0" rtlCol="0">
            <a:noAutofit/>
          </a:bodyPr>
          <a:lstStyle/>
          <a:p>
            <a:endParaRPr/>
          </a:p>
        </p:txBody>
      </p:sp>
      <p:sp>
        <p:nvSpPr>
          <p:cNvPr id="71" name="object 71"/>
          <p:cNvSpPr/>
          <p:nvPr/>
        </p:nvSpPr>
        <p:spPr>
          <a:xfrm>
            <a:off x="8560619" y="234351"/>
            <a:ext cx="205046" cy="149767"/>
          </a:xfrm>
          <a:prstGeom prst="rect">
            <a:avLst/>
          </a:prstGeom>
          <a:blipFill>
            <a:blip r:embed="rId70" cstate="print"/>
            <a:stretch>
              <a:fillRect/>
            </a:stretch>
          </a:blipFill>
        </p:spPr>
        <p:txBody>
          <a:bodyPr wrap="square" lIns="0" tIns="0" rIns="0" bIns="0" rtlCol="0">
            <a:noAutofit/>
          </a:bodyPr>
          <a:lstStyle/>
          <a:p>
            <a:endParaRPr/>
          </a:p>
        </p:txBody>
      </p:sp>
      <p:sp>
        <p:nvSpPr>
          <p:cNvPr id="72" name="object 72"/>
          <p:cNvSpPr/>
          <p:nvPr/>
        </p:nvSpPr>
        <p:spPr>
          <a:xfrm>
            <a:off x="8663140" y="223764"/>
            <a:ext cx="110836" cy="75135"/>
          </a:xfrm>
          <a:prstGeom prst="rect">
            <a:avLst/>
          </a:prstGeom>
          <a:blipFill>
            <a:blip r:embed="rId71" cstate="print"/>
            <a:stretch>
              <a:fillRect/>
            </a:stretch>
          </a:blipFill>
        </p:spPr>
        <p:txBody>
          <a:bodyPr wrap="square" lIns="0" tIns="0" rIns="0" bIns="0" rtlCol="0">
            <a:noAutofit/>
          </a:bodyPr>
          <a:lstStyle/>
          <a:p>
            <a:endParaRPr/>
          </a:p>
        </p:txBody>
      </p:sp>
      <p:sp>
        <p:nvSpPr>
          <p:cNvPr id="73" name="object 73"/>
          <p:cNvSpPr/>
          <p:nvPr/>
        </p:nvSpPr>
        <p:spPr>
          <a:xfrm>
            <a:off x="8695698" y="227797"/>
            <a:ext cx="63730" cy="43871"/>
          </a:xfrm>
          <a:prstGeom prst="rect">
            <a:avLst/>
          </a:prstGeom>
          <a:blipFill>
            <a:blip r:embed="rId72" cstate="print"/>
            <a:stretch>
              <a:fillRect/>
            </a:stretch>
          </a:blipFill>
        </p:spPr>
        <p:txBody>
          <a:bodyPr wrap="square" lIns="0" tIns="0" rIns="0" bIns="0" rtlCol="0">
            <a:noAutofit/>
          </a:bodyPr>
          <a:lstStyle/>
          <a:p>
            <a:endParaRPr/>
          </a:p>
        </p:txBody>
      </p:sp>
      <p:sp>
        <p:nvSpPr>
          <p:cNvPr id="74" name="object 74"/>
          <p:cNvSpPr/>
          <p:nvPr/>
        </p:nvSpPr>
        <p:spPr>
          <a:xfrm>
            <a:off x="8340328" y="180395"/>
            <a:ext cx="142702" cy="92784"/>
          </a:xfrm>
          <a:prstGeom prst="rect">
            <a:avLst/>
          </a:prstGeom>
          <a:blipFill>
            <a:blip r:embed="rId73" cstate="print"/>
            <a:stretch>
              <a:fillRect/>
            </a:stretch>
          </a:blipFill>
        </p:spPr>
        <p:txBody>
          <a:bodyPr wrap="square" lIns="0" tIns="0" rIns="0" bIns="0" rtlCol="0">
            <a:noAutofit/>
          </a:bodyPr>
          <a:lstStyle/>
          <a:p>
            <a:endParaRPr/>
          </a:p>
        </p:txBody>
      </p:sp>
      <p:sp>
        <p:nvSpPr>
          <p:cNvPr id="75" name="object 75"/>
          <p:cNvSpPr/>
          <p:nvPr/>
        </p:nvSpPr>
        <p:spPr>
          <a:xfrm>
            <a:off x="7854144" y="3255881"/>
            <a:ext cx="119765" cy="65207"/>
          </a:xfrm>
          <a:prstGeom prst="rect">
            <a:avLst/>
          </a:prstGeom>
          <a:blipFill>
            <a:blip r:embed="rId74" cstate="print"/>
            <a:stretch>
              <a:fillRect/>
            </a:stretch>
          </a:blipFill>
        </p:spPr>
        <p:txBody>
          <a:bodyPr wrap="square" lIns="0" tIns="0" rIns="0" bIns="0" rtlCol="0">
            <a:noAutofit/>
          </a:bodyPr>
          <a:lstStyle/>
          <a:p>
            <a:endParaRPr/>
          </a:p>
        </p:txBody>
      </p:sp>
      <p:sp>
        <p:nvSpPr>
          <p:cNvPr id="76" name="object 76"/>
          <p:cNvSpPr/>
          <p:nvPr/>
        </p:nvSpPr>
        <p:spPr>
          <a:xfrm>
            <a:off x="7836130" y="3237043"/>
            <a:ext cx="58407" cy="48746"/>
          </a:xfrm>
          <a:prstGeom prst="rect">
            <a:avLst/>
          </a:prstGeom>
          <a:blipFill>
            <a:blip r:embed="rId75" cstate="print"/>
            <a:stretch>
              <a:fillRect/>
            </a:stretch>
          </a:blipFill>
        </p:spPr>
        <p:txBody>
          <a:bodyPr wrap="square" lIns="0" tIns="0" rIns="0" bIns="0" rtlCol="0">
            <a:noAutofit/>
          </a:bodyPr>
          <a:lstStyle/>
          <a:p>
            <a:endParaRPr/>
          </a:p>
        </p:txBody>
      </p:sp>
      <p:sp>
        <p:nvSpPr>
          <p:cNvPr id="77" name="object 77"/>
          <p:cNvSpPr/>
          <p:nvPr/>
        </p:nvSpPr>
        <p:spPr>
          <a:xfrm>
            <a:off x="7965375" y="3279907"/>
            <a:ext cx="10687" cy="4202"/>
          </a:xfrm>
          <a:prstGeom prst="rect">
            <a:avLst/>
          </a:prstGeom>
          <a:blipFill>
            <a:blip r:embed="rId76" cstate="print"/>
            <a:stretch>
              <a:fillRect/>
            </a:stretch>
          </a:blipFill>
        </p:spPr>
        <p:txBody>
          <a:bodyPr wrap="square" lIns="0" tIns="0" rIns="0" bIns="0" rtlCol="0">
            <a:noAutofit/>
          </a:bodyPr>
          <a:lstStyle/>
          <a:p>
            <a:endParaRPr/>
          </a:p>
        </p:txBody>
      </p:sp>
      <p:sp>
        <p:nvSpPr>
          <p:cNvPr id="78" name="object 78"/>
          <p:cNvSpPr/>
          <p:nvPr/>
        </p:nvSpPr>
        <p:spPr>
          <a:xfrm>
            <a:off x="7834054" y="3223971"/>
            <a:ext cx="151015" cy="58528"/>
          </a:xfrm>
          <a:prstGeom prst="rect">
            <a:avLst/>
          </a:prstGeom>
          <a:blipFill>
            <a:blip r:embed="rId77" cstate="print"/>
            <a:stretch>
              <a:fillRect/>
            </a:stretch>
          </a:blipFill>
        </p:spPr>
        <p:txBody>
          <a:bodyPr wrap="square" lIns="0" tIns="0" rIns="0" bIns="0" rtlCol="0">
            <a:noAutofit/>
          </a:bodyPr>
          <a:lstStyle/>
          <a:p>
            <a:endParaRPr/>
          </a:p>
        </p:txBody>
      </p:sp>
      <p:sp>
        <p:nvSpPr>
          <p:cNvPr id="79" name="object 79"/>
          <p:cNvSpPr/>
          <p:nvPr/>
        </p:nvSpPr>
        <p:spPr>
          <a:xfrm>
            <a:off x="7599221" y="3127367"/>
            <a:ext cx="385848" cy="130691"/>
          </a:xfrm>
          <a:prstGeom prst="rect">
            <a:avLst/>
          </a:prstGeom>
          <a:blipFill>
            <a:blip r:embed="rId78" cstate="print"/>
            <a:stretch>
              <a:fillRect/>
            </a:stretch>
          </a:blipFill>
        </p:spPr>
        <p:txBody>
          <a:bodyPr wrap="square" lIns="0" tIns="0" rIns="0" bIns="0" rtlCol="0">
            <a:noAutofit/>
          </a:bodyPr>
          <a:lstStyle/>
          <a:p>
            <a:endParaRPr/>
          </a:p>
        </p:txBody>
      </p:sp>
      <p:sp>
        <p:nvSpPr>
          <p:cNvPr id="80" name="object 80"/>
          <p:cNvSpPr/>
          <p:nvPr/>
        </p:nvSpPr>
        <p:spPr>
          <a:xfrm>
            <a:off x="7597833" y="3119381"/>
            <a:ext cx="318204" cy="125226"/>
          </a:xfrm>
          <a:prstGeom prst="rect">
            <a:avLst/>
          </a:prstGeom>
          <a:blipFill>
            <a:blip r:embed="rId79" cstate="print"/>
            <a:stretch>
              <a:fillRect/>
            </a:stretch>
          </a:blipFill>
        </p:spPr>
        <p:txBody>
          <a:bodyPr wrap="square" lIns="0" tIns="0" rIns="0" bIns="0" rtlCol="0">
            <a:noAutofit/>
          </a:bodyPr>
          <a:lstStyle/>
          <a:p>
            <a:endParaRPr/>
          </a:p>
        </p:txBody>
      </p:sp>
      <p:sp>
        <p:nvSpPr>
          <p:cNvPr id="81" name="object 81"/>
          <p:cNvSpPr/>
          <p:nvPr/>
        </p:nvSpPr>
        <p:spPr>
          <a:xfrm>
            <a:off x="7613768" y="3100630"/>
            <a:ext cx="566650" cy="96072"/>
          </a:xfrm>
          <a:prstGeom prst="rect">
            <a:avLst/>
          </a:prstGeom>
          <a:blipFill>
            <a:blip r:embed="rId80" cstate="print"/>
            <a:stretch>
              <a:fillRect/>
            </a:stretch>
          </a:blipFill>
        </p:spPr>
        <p:txBody>
          <a:bodyPr wrap="square" lIns="0" tIns="0" rIns="0" bIns="0" rtlCol="0">
            <a:noAutofit/>
          </a:bodyPr>
          <a:lstStyle/>
          <a:p>
            <a:endParaRPr/>
          </a:p>
        </p:txBody>
      </p:sp>
      <p:sp>
        <p:nvSpPr>
          <p:cNvPr id="82" name="object 82"/>
          <p:cNvSpPr/>
          <p:nvPr/>
        </p:nvSpPr>
        <p:spPr>
          <a:xfrm>
            <a:off x="7579132" y="3034116"/>
            <a:ext cx="586739" cy="89468"/>
          </a:xfrm>
          <a:prstGeom prst="rect">
            <a:avLst/>
          </a:prstGeom>
          <a:blipFill>
            <a:blip r:embed="rId81" cstate="print"/>
            <a:stretch>
              <a:fillRect/>
            </a:stretch>
          </a:blipFill>
        </p:spPr>
        <p:txBody>
          <a:bodyPr wrap="square" lIns="0" tIns="0" rIns="0" bIns="0" rtlCol="0">
            <a:noAutofit/>
          </a:bodyPr>
          <a:lstStyle/>
          <a:p>
            <a:endParaRPr/>
          </a:p>
        </p:txBody>
      </p:sp>
      <p:sp>
        <p:nvSpPr>
          <p:cNvPr id="83" name="object 83"/>
          <p:cNvSpPr/>
          <p:nvPr/>
        </p:nvSpPr>
        <p:spPr>
          <a:xfrm>
            <a:off x="7585364" y="3037018"/>
            <a:ext cx="110066" cy="28575"/>
          </a:xfrm>
          <a:prstGeom prst="rect">
            <a:avLst/>
          </a:prstGeom>
          <a:blipFill>
            <a:blip r:embed="rId82" cstate="print"/>
            <a:stretch>
              <a:fillRect/>
            </a:stretch>
          </a:blipFill>
        </p:spPr>
        <p:txBody>
          <a:bodyPr wrap="square" lIns="0" tIns="0" rIns="0" bIns="0" rtlCol="0">
            <a:noAutofit/>
          </a:bodyPr>
          <a:lstStyle/>
          <a:p>
            <a:endParaRPr/>
          </a:p>
        </p:txBody>
      </p:sp>
      <p:sp>
        <p:nvSpPr>
          <p:cNvPr id="84" name="object 84"/>
          <p:cNvSpPr/>
          <p:nvPr/>
        </p:nvSpPr>
        <p:spPr>
          <a:xfrm>
            <a:off x="7556961" y="2968104"/>
            <a:ext cx="546112" cy="100343"/>
          </a:xfrm>
          <a:prstGeom prst="rect">
            <a:avLst/>
          </a:prstGeom>
          <a:blipFill>
            <a:blip r:embed="rId83" cstate="print"/>
            <a:stretch>
              <a:fillRect/>
            </a:stretch>
          </a:blipFill>
        </p:spPr>
        <p:txBody>
          <a:bodyPr wrap="square" lIns="0" tIns="0" rIns="0" bIns="0" rtlCol="0">
            <a:noAutofit/>
          </a:bodyPr>
          <a:lstStyle/>
          <a:p>
            <a:endParaRPr/>
          </a:p>
        </p:txBody>
      </p:sp>
      <p:sp>
        <p:nvSpPr>
          <p:cNvPr id="85" name="object 85"/>
          <p:cNvSpPr/>
          <p:nvPr/>
        </p:nvSpPr>
        <p:spPr>
          <a:xfrm>
            <a:off x="7541721" y="2990795"/>
            <a:ext cx="90054" cy="40837"/>
          </a:xfrm>
          <a:prstGeom prst="rect">
            <a:avLst/>
          </a:prstGeom>
          <a:blipFill>
            <a:blip r:embed="rId84" cstate="print"/>
            <a:stretch>
              <a:fillRect/>
            </a:stretch>
          </a:blipFill>
        </p:spPr>
        <p:txBody>
          <a:bodyPr wrap="square" lIns="0" tIns="0" rIns="0" bIns="0" rtlCol="0">
            <a:noAutofit/>
          </a:bodyPr>
          <a:lstStyle/>
          <a:p>
            <a:endParaRPr/>
          </a:p>
        </p:txBody>
      </p:sp>
      <p:sp>
        <p:nvSpPr>
          <p:cNvPr id="86" name="object 86"/>
          <p:cNvSpPr/>
          <p:nvPr/>
        </p:nvSpPr>
        <p:spPr>
          <a:xfrm>
            <a:off x="7547956" y="2883491"/>
            <a:ext cx="577042" cy="149326"/>
          </a:xfrm>
          <a:prstGeom prst="rect">
            <a:avLst/>
          </a:prstGeom>
          <a:blipFill>
            <a:blip r:embed="rId85" cstate="print"/>
            <a:stretch>
              <a:fillRect/>
            </a:stretch>
          </a:blipFill>
        </p:spPr>
        <p:txBody>
          <a:bodyPr wrap="square" lIns="0" tIns="0" rIns="0" bIns="0" rtlCol="0">
            <a:noAutofit/>
          </a:bodyPr>
          <a:lstStyle/>
          <a:p>
            <a:endParaRPr/>
          </a:p>
        </p:txBody>
      </p:sp>
      <p:sp>
        <p:nvSpPr>
          <p:cNvPr id="87" name="object 87"/>
          <p:cNvSpPr/>
          <p:nvPr/>
        </p:nvSpPr>
        <p:spPr>
          <a:xfrm>
            <a:off x="8102834" y="2921038"/>
            <a:ext cx="19395" cy="9244"/>
          </a:xfrm>
          <a:prstGeom prst="rect">
            <a:avLst/>
          </a:prstGeom>
          <a:blipFill>
            <a:blip r:embed="rId86" cstate="print"/>
            <a:stretch>
              <a:fillRect/>
            </a:stretch>
          </a:blipFill>
        </p:spPr>
        <p:txBody>
          <a:bodyPr wrap="square" lIns="0" tIns="0" rIns="0" bIns="0" rtlCol="0">
            <a:noAutofit/>
          </a:bodyPr>
          <a:lstStyle/>
          <a:p>
            <a:endParaRPr/>
          </a:p>
        </p:txBody>
      </p:sp>
      <p:sp>
        <p:nvSpPr>
          <p:cNvPr id="88" name="object 88"/>
          <p:cNvSpPr/>
          <p:nvPr/>
        </p:nvSpPr>
        <p:spPr>
          <a:xfrm>
            <a:off x="8011391" y="2910112"/>
            <a:ext cx="51262" cy="9244"/>
          </a:xfrm>
          <a:prstGeom prst="rect">
            <a:avLst/>
          </a:prstGeom>
          <a:blipFill>
            <a:blip r:embed="rId87" cstate="print"/>
            <a:stretch>
              <a:fillRect/>
            </a:stretch>
          </a:blipFill>
        </p:spPr>
        <p:txBody>
          <a:bodyPr wrap="square" lIns="0" tIns="0" rIns="0" bIns="0" rtlCol="0">
            <a:noAutofit/>
          </a:bodyPr>
          <a:lstStyle/>
          <a:p>
            <a:endParaRPr/>
          </a:p>
        </p:txBody>
      </p:sp>
      <p:sp>
        <p:nvSpPr>
          <p:cNvPr id="89" name="object 89"/>
          <p:cNvSpPr/>
          <p:nvPr/>
        </p:nvSpPr>
        <p:spPr>
          <a:xfrm>
            <a:off x="7735685" y="2836994"/>
            <a:ext cx="152400" cy="105028"/>
          </a:xfrm>
          <a:prstGeom prst="rect">
            <a:avLst/>
          </a:prstGeom>
          <a:blipFill>
            <a:blip r:embed="rId88" cstate="print"/>
            <a:stretch>
              <a:fillRect/>
            </a:stretch>
          </a:blipFill>
        </p:spPr>
        <p:txBody>
          <a:bodyPr wrap="square" lIns="0" tIns="0" rIns="0" bIns="0" rtlCol="0">
            <a:noAutofit/>
          </a:bodyPr>
          <a:lstStyle/>
          <a:p>
            <a:endParaRPr/>
          </a:p>
        </p:txBody>
      </p:sp>
      <p:sp>
        <p:nvSpPr>
          <p:cNvPr id="90" name="object 90"/>
          <p:cNvSpPr/>
          <p:nvPr/>
        </p:nvSpPr>
        <p:spPr>
          <a:xfrm>
            <a:off x="7946277" y="1963102"/>
            <a:ext cx="112914" cy="96315"/>
          </a:xfrm>
          <a:prstGeom prst="rect">
            <a:avLst/>
          </a:prstGeom>
          <a:blipFill>
            <a:blip r:embed="rId89" cstate="print"/>
            <a:stretch>
              <a:fillRect/>
            </a:stretch>
          </a:blipFill>
        </p:spPr>
        <p:txBody>
          <a:bodyPr wrap="square" lIns="0" tIns="0" rIns="0" bIns="0" rtlCol="0">
            <a:noAutofit/>
          </a:bodyPr>
          <a:lstStyle/>
          <a:p>
            <a:endParaRPr/>
          </a:p>
        </p:txBody>
      </p:sp>
      <p:sp>
        <p:nvSpPr>
          <p:cNvPr id="91" name="object 91"/>
          <p:cNvSpPr/>
          <p:nvPr/>
        </p:nvSpPr>
        <p:spPr>
          <a:xfrm>
            <a:off x="7904712" y="1960581"/>
            <a:ext cx="114201" cy="59503"/>
          </a:xfrm>
          <a:prstGeom prst="rect">
            <a:avLst/>
          </a:prstGeom>
          <a:blipFill>
            <a:blip r:embed="rId90" cstate="print"/>
            <a:stretch>
              <a:fillRect/>
            </a:stretch>
          </a:blipFill>
        </p:spPr>
        <p:txBody>
          <a:bodyPr wrap="square" lIns="0" tIns="0" rIns="0" bIns="0" rtlCol="0">
            <a:noAutofit/>
          </a:bodyPr>
          <a:lstStyle/>
          <a:p>
            <a:endParaRPr/>
          </a:p>
        </p:txBody>
      </p:sp>
      <p:sp>
        <p:nvSpPr>
          <p:cNvPr id="92" name="object 92"/>
          <p:cNvSpPr/>
          <p:nvPr/>
        </p:nvSpPr>
        <p:spPr>
          <a:xfrm>
            <a:off x="7895013" y="1816867"/>
            <a:ext cx="281120" cy="174979"/>
          </a:xfrm>
          <a:prstGeom prst="rect">
            <a:avLst/>
          </a:prstGeom>
          <a:blipFill>
            <a:blip r:embed="rId91" cstate="print"/>
            <a:stretch>
              <a:fillRect/>
            </a:stretch>
          </a:blipFill>
        </p:spPr>
        <p:txBody>
          <a:bodyPr wrap="square" lIns="0" tIns="0" rIns="0" bIns="0" rtlCol="0">
            <a:noAutofit/>
          </a:bodyPr>
          <a:lstStyle/>
          <a:p>
            <a:endParaRPr/>
          </a:p>
        </p:txBody>
      </p:sp>
      <p:sp>
        <p:nvSpPr>
          <p:cNvPr id="93" name="object 93"/>
          <p:cNvSpPr/>
          <p:nvPr/>
        </p:nvSpPr>
        <p:spPr>
          <a:xfrm>
            <a:off x="8236527" y="1921755"/>
            <a:ext cx="119149" cy="74126"/>
          </a:xfrm>
          <a:prstGeom prst="rect">
            <a:avLst/>
          </a:prstGeom>
          <a:blipFill>
            <a:blip r:embed="rId92" cstate="print"/>
            <a:stretch>
              <a:fillRect/>
            </a:stretch>
          </a:blipFill>
        </p:spPr>
        <p:txBody>
          <a:bodyPr wrap="square" lIns="0" tIns="0" rIns="0" bIns="0" rtlCol="0">
            <a:noAutofit/>
          </a:bodyPr>
          <a:lstStyle/>
          <a:p>
            <a:endParaRPr/>
          </a:p>
        </p:txBody>
      </p:sp>
      <p:sp>
        <p:nvSpPr>
          <p:cNvPr id="94" name="object 94"/>
          <p:cNvSpPr/>
          <p:nvPr/>
        </p:nvSpPr>
        <p:spPr>
          <a:xfrm>
            <a:off x="8102138" y="1844601"/>
            <a:ext cx="243147" cy="142203"/>
          </a:xfrm>
          <a:prstGeom prst="rect">
            <a:avLst/>
          </a:prstGeom>
          <a:blipFill>
            <a:blip r:embed="rId93" cstate="print"/>
            <a:stretch>
              <a:fillRect/>
            </a:stretch>
          </a:blipFill>
        </p:spPr>
        <p:txBody>
          <a:bodyPr wrap="square" lIns="0" tIns="0" rIns="0" bIns="0" rtlCol="0">
            <a:noAutofit/>
          </a:bodyPr>
          <a:lstStyle/>
          <a:p>
            <a:endParaRPr/>
          </a:p>
        </p:txBody>
      </p:sp>
      <p:sp>
        <p:nvSpPr>
          <p:cNvPr id="95" name="object 95"/>
          <p:cNvSpPr/>
          <p:nvPr/>
        </p:nvSpPr>
        <p:spPr>
          <a:xfrm>
            <a:off x="7727374" y="1833002"/>
            <a:ext cx="103247" cy="63537"/>
          </a:xfrm>
          <a:prstGeom prst="rect">
            <a:avLst/>
          </a:prstGeom>
          <a:blipFill>
            <a:blip r:embed="rId94" cstate="print"/>
            <a:stretch>
              <a:fillRect/>
            </a:stretch>
          </a:blipFill>
        </p:spPr>
        <p:txBody>
          <a:bodyPr wrap="square" lIns="0" tIns="0" rIns="0" bIns="0" rtlCol="0">
            <a:noAutofit/>
          </a:bodyPr>
          <a:lstStyle/>
          <a:p>
            <a:endParaRPr/>
          </a:p>
        </p:txBody>
      </p:sp>
      <p:sp>
        <p:nvSpPr>
          <p:cNvPr id="96" name="object 96"/>
          <p:cNvSpPr/>
          <p:nvPr/>
        </p:nvSpPr>
        <p:spPr>
          <a:xfrm>
            <a:off x="7676113" y="1797705"/>
            <a:ext cx="181955" cy="58998"/>
          </a:xfrm>
          <a:prstGeom prst="rect">
            <a:avLst/>
          </a:prstGeom>
          <a:blipFill>
            <a:blip r:embed="rId95" cstate="print"/>
            <a:stretch>
              <a:fillRect/>
            </a:stretch>
          </a:blipFill>
        </p:spPr>
        <p:txBody>
          <a:bodyPr wrap="square" lIns="0" tIns="0" rIns="0" bIns="0" rtlCol="0">
            <a:noAutofit/>
          </a:bodyPr>
          <a:lstStyle/>
          <a:p>
            <a:endParaRPr/>
          </a:p>
        </p:txBody>
      </p:sp>
      <p:sp>
        <p:nvSpPr>
          <p:cNvPr id="97" name="object 97"/>
          <p:cNvSpPr/>
          <p:nvPr/>
        </p:nvSpPr>
        <p:spPr>
          <a:xfrm>
            <a:off x="7728757" y="1777029"/>
            <a:ext cx="299951" cy="47906"/>
          </a:xfrm>
          <a:prstGeom prst="rect">
            <a:avLst/>
          </a:prstGeom>
          <a:blipFill>
            <a:blip r:embed="rId96" cstate="print"/>
            <a:stretch>
              <a:fillRect/>
            </a:stretch>
          </a:blipFill>
        </p:spPr>
        <p:txBody>
          <a:bodyPr wrap="square" lIns="0" tIns="0" rIns="0" bIns="0" rtlCol="0">
            <a:noAutofit/>
          </a:bodyPr>
          <a:lstStyle/>
          <a:p>
            <a:endParaRPr/>
          </a:p>
        </p:txBody>
      </p:sp>
      <p:sp>
        <p:nvSpPr>
          <p:cNvPr id="98" name="object 98"/>
          <p:cNvSpPr/>
          <p:nvPr/>
        </p:nvSpPr>
        <p:spPr>
          <a:xfrm>
            <a:off x="8059372" y="1735060"/>
            <a:ext cx="266477" cy="89128"/>
          </a:xfrm>
          <a:prstGeom prst="rect">
            <a:avLst/>
          </a:prstGeom>
          <a:blipFill>
            <a:blip r:embed="rId97" cstate="print"/>
            <a:stretch>
              <a:fillRect/>
            </a:stretch>
          </a:blipFill>
        </p:spPr>
        <p:txBody>
          <a:bodyPr wrap="square" lIns="0" tIns="0" rIns="0" bIns="0" rtlCol="0">
            <a:noAutofit/>
          </a:bodyPr>
          <a:lstStyle/>
          <a:p>
            <a:endParaRPr/>
          </a:p>
        </p:txBody>
      </p:sp>
      <p:sp>
        <p:nvSpPr>
          <p:cNvPr id="99" name="object 99"/>
          <p:cNvSpPr/>
          <p:nvPr/>
        </p:nvSpPr>
        <p:spPr>
          <a:xfrm>
            <a:off x="7766857" y="1568769"/>
            <a:ext cx="372624" cy="245072"/>
          </a:xfrm>
          <a:prstGeom prst="rect">
            <a:avLst/>
          </a:prstGeom>
          <a:blipFill>
            <a:blip r:embed="rId98" cstate="print"/>
            <a:stretch>
              <a:fillRect/>
            </a:stretch>
          </a:blipFill>
        </p:spPr>
        <p:txBody>
          <a:bodyPr wrap="square" lIns="0" tIns="0" rIns="0" bIns="0" rtlCol="0">
            <a:noAutofit/>
          </a:bodyPr>
          <a:lstStyle/>
          <a:p>
            <a:endParaRPr/>
          </a:p>
        </p:txBody>
      </p:sp>
      <p:sp>
        <p:nvSpPr>
          <p:cNvPr id="100" name="object 100"/>
          <p:cNvSpPr/>
          <p:nvPr/>
        </p:nvSpPr>
        <p:spPr>
          <a:xfrm>
            <a:off x="8299567" y="1733662"/>
            <a:ext cx="124690" cy="47400"/>
          </a:xfrm>
          <a:prstGeom prst="rect">
            <a:avLst/>
          </a:prstGeom>
          <a:blipFill>
            <a:blip r:embed="rId99" cstate="print"/>
            <a:stretch>
              <a:fillRect/>
            </a:stretch>
          </a:blipFill>
        </p:spPr>
        <p:txBody>
          <a:bodyPr wrap="square" lIns="0" tIns="0" rIns="0" bIns="0" rtlCol="0">
            <a:noAutofit/>
          </a:bodyPr>
          <a:lstStyle/>
          <a:p>
            <a:endParaRPr/>
          </a:p>
        </p:txBody>
      </p:sp>
      <p:sp>
        <p:nvSpPr>
          <p:cNvPr id="101" name="object 101"/>
          <p:cNvSpPr/>
          <p:nvPr/>
        </p:nvSpPr>
        <p:spPr>
          <a:xfrm>
            <a:off x="8145782" y="1660544"/>
            <a:ext cx="241739" cy="80178"/>
          </a:xfrm>
          <a:prstGeom prst="rect">
            <a:avLst/>
          </a:prstGeom>
          <a:blipFill>
            <a:blip r:embed="rId100" cstate="print"/>
            <a:stretch>
              <a:fillRect/>
            </a:stretch>
          </a:blipFill>
        </p:spPr>
        <p:txBody>
          <a:bodyPr wrap="square" lIns="0" tIns="0" rIns="0" bIns="0" rtlCol="0">
            <a:noAutofit/>
          </a:bodyPr>
          <a:lstStyle/>
          <a:p>
            <a:endParaRPr/>
          </a:p>
        </p:txBody>
      </p:sp>
      <p:sp>
        <p:nvSpPr>
          <p:cNvPr id="102" name="object 102"/>
          <p:cNvSpPr/>
          <p:nvPr/>
        </p:nvSpPr>
        <p:spPr>
          <a:xfrm>
            <a:off x="8310649" y="1668107"/>
            <a:ext cx="138545" cy="56982"/>
          </a:xfrm>
          <a:prstGeom prst="rect">
            <a:avLst/>
          </a:prstGeom>
          <a:blipFill>
            <a:blip r:embed="rId101" cstate="print"/>
            <a:stretch>
              <a:fillRect/>
            </a:stretch>
          </a:blipFill>
        </p:spPr>
        <p:txBody>
          <a:bodyPr wrap="square" lIns="0" tIns="0" rIns="0" bIns="0" rtlCol="0">
            <a:noAutofit/>
          </a:bodyPr>
          <a:lstStyle/>
          <a:p>
            <a:endParaRPr/>
          </a:p>
        </p:txBody>
      </p:sp>
      <p:sp>
        <p:nvSpPr>
          <p:cNvPr id="103" name="object 103"/>
          <p:cNvSpPr/>
          <p:nvPr/>
        </p:nvSpPr>
        <p:spPr>
          <a:xfrm>
            <a:off x="7847906" y="1562716"/>
            <a:ext cx="53164" cy="74127"/>
          </a:xfrm>
          <a:prstGeom prst="rect">
            <a:avLst/>
          </a:prstGeom>
          <a:blipFill>
            <a:blip r:embed="rId102" cstate="print"/>
            <a:stretch>
              <a:fillRect/>
            </a:stretch>
          </a:blipFill>
        </p:spPr>
        <p:txBody>
          <a:bodyPr wrap="square" lIns="0" tIns="0" rIns="0" bIns="0" rtlCol="0">
            <a:noAutofit/>
          </a:bodyPr>
          <a:lstStyle/>
          <a:p>
            <a:endParaRPr/>
          </a:p>
        </p:txBody>
      </p:sp>
      <p:sp>
        <p:nvSpPr>
          <p:cNvPr id="104" name="object 104"/>
          <p:cNvSpPr/>
          <p:nvPr/>
        </p:nvSpPr>
        <p:spPr>
          <a:xfrm>
            <a:off x="8022476" y="1536999"/>
            <a:ext cx="205739" cy="177501"/>
          </a:xfrm>
          <a:prstGeom prst="rect">
            <a:avLst/>
          </a:prstGeom>
          <a:blipFill>
            <a:blip r:embed="rId103" cstate="print"/>
            <a:stretch>
              <a:fillRect/>
            </a:stretch>
          </a:blipFill>
        </p:spPr>
        <p:txBody>
          <a:bodyPr wrap="square" lIns="0" tIns="0" rIns="0" bIns="0" rtlCol="0">
            <a:noAutofit/>
          </a:bodyPr>
          <a:lstStyle/>
          <a:p>
            <a:endParaRPr/>
          </a:p>
        </p:txBody>
      </p:sp>
      <p:sp>
        <p:nvSpPr>
          <p:cNvPr id="105" name="object 105"/>
          <p:cNvSpPr/>
          <p:nvPr/>
        </p:nvSpPr>
        <p:spPr>
          <a:xfrm>
            <a:off x="8091746" y="1502204"/>
            <a:ext cx="126769" cy="92785"/>
          </a:xfrm>
          <a:prstGeom prst="rect">
            <a:avLst/>
          </a:prstGeom>
          <a:blipFill>
            <a:blip r:embed="rId104" cstate="print"/>
            <a:stretch>
              <a:fillRect/>
            </a:stretch>
          </a:blipFill>
        </p:spPr>
        <p:txBody>
          <a:bodyPr wrap="square" lIns="0" tIns="0" rIns="0" bIns="0" rtlCol="0">
            <a:noAutofit/>
          </a:bodyPr>
          <a:lstStyle/>
          <a:p>
            <a:endParaRPr/>
          </a:p>
        </p:txBody>
      </p:sp>
      <p:sp>
        <p:nvSpPr>
          <p:cNvPr id="112" name="TextBox 111"/>
          <p:cNvSpPr txBox="1"/>
          <p:nvPr/>
        </p:nvSpPr>
        <p:spPr>
          <a:xfrm>
            <a:off x="5143332" y="495092"/>
            <a:ext cx="3264026" cy="366365"/>
          </a:xfrm>
          <a:prstGeom prst="rect">
            <a:avLst/>
          </a:prstGeom>
          <a:noFill/>
        </p:spPr>
        <p:txBody>
          <a:bodyPr wrap="square" lIns="73262" tIns="36631" rIns="73262" bIns="36631" rtlCol="0">
            <a:spAutoFit/>
          </a:bodyPr>
          <a:lstStyle/>
          <a:p>
            <a:r>
              <a:rPr lang="fa-IR" sz="1900" dirty="0" smtClean="0">
                <a:cs typeface="B Nazanin" pitchFamily="2" charset="-78"/>
              </a:rPr>
              <a:t>آموزش ساخت آزمون های الکترونیکی</a:t>
            </a:r>
            <a:endParaRPr lang="en-US" sz="1900" dirty="0">
              <a:cs typeface="B Nazanin" pitchFamily="2" charset="-78"/>
            </a:endParaRPr>
          </a:p>
        </p:txBody>
      </p:sp>
      <p:sp>
        <p:nvSpPr>
          <p:cNvPr id="107" name="Rectangle 106"/>
          <p:cNvSpPr/>
          <p:nvPr/>
        </p:nvSpPr>
        <p:spPr>
          <a:xfrm>
            <a:off x="250303" y="1159167"/>
            <a:ext cx="7498082" cy="738664"/>
          </a:xfrm>
          <a:prstGeom prst="rect">
            <a:avLst/>
          </a:prstGeom>
        </p:spPr>
        <p:txBody>
          <a:bodyPr wrap="square">
            <a:spAutoFit/>
          </a:bodyPr>
          <a:lstStyle/>
          <a:p>
            <a:pPr algn="r" rtl="1"/>
            <a:r>
              <a:rPr lang="fa-IR" dirty="0">
                <a:cs typeface="B Nazanin" pitchFamily="2" charset="-78"/>
              </a:rPr>
              <a:t>4ـ8ـ ﺳﺆاﻻت ﺻﺤﯿﺢ / ﻏﻠﻂ )</a:t>
            </a:r>
            <a:r>
              <a:rPr lang="en-US" dirty="0">
                <a:cs typeface="B Nazanin" pitchFamily="2" charset="-78"/>
              </a:rPr>
              <a:t>True/False(  </a:t>
            </a:r>
            <a:r>
              <a:rPr lang="fa-IR" dirty="0">
                <a:cs typeface="B Nazanin" pitchFamily="2" charset="-78"/>
              </a:rPr>
              <a:t>اﯾﻦ دﺳﺘﻪ از ﺳﺆاﻻت در ﺣﻘﯿﻘﺖ آزﻣﻮن ﻫﺎی دو ﮔﺰﯾﻨﻪ ای ﻣﯽ ﺑﺎﺷﻨﺪ ﮐﻪ درﺳﺘﯽ ﯾﺎ ﻧﺎدرﺳﺘﯽ ﯾﮏ ﻋﺒﺎرت را ﻣﻮرد ﺑﺮرﺳﯽ ﻗﺮار ﻣﯽ دﻫﻨﺪ ﺑﻪ ﻫﻤﯿﻦ دﻟﯿﻞ اﮐﺜﺮ ﺗﻨﻈﯿﻤﺎت آن ﺑﺎ ﺳﺆاﻻت </a:t>
            </a:r>
            <a:r>
              <a:rPr lang="en-US" dirty="0">
                <a:cs typeface="B Nazanin" pitchFamily="2" charset="-78"/>
              </a:rPr>
              <a:t>Multiple Choice </a:t>
            </a:r>
            <a:r>
              <a:rPr lang="fa-IR" dirty="0">
                <a:cs typeface="B Nazanin" pitchFamily="2" charset="-78"/>
              </a:rPr>
              <a:t>ﯾﮑﺴﺎن ﻣﯽ ﺑﺎﺷﺪ و ﺷﻤﺎ ﻣﯽ ﺗﻮاﻧﯿﺪ ﺑﺮای ﺗﻨﻈﯿﻢ اﯾﻦ ﻧﻮع از ﺳﺆاﻻت، ﻣﺸﺎﺑﻪ ﭼﻨﺪ ﮔﺰﯾﻨﻪ ای ﻫﺎ ﻋﻤﻞ ﮐﻨﯿﺪ. </a:t>
            </a:r>
            <a:endParaRPr lang="en-US" dirty="0">
              <a:cs typeface="B Nazanin" pitchFamily="2" charset="-78"/>
            </a:endParaRPr>
          </a:p>
        </p:txBody>
      </p:sp>
      <p:sp>
        <p:nvSpPr>
          <p:cNvPr id="108" name="Rectangle 107"/>
          <p:cNvSpPr/>
          <p:nvPr/>
        </p:nvSpPr>
        <p:spPr>
          <a:xfrm>
            <a:off x="172490" y="2252131"/>
            <a:ext cx="7498082" cy="1169551"/>
          </a:xfrm>
          <a:prstGeom prst="rect">
            <a:avLst/>
          </a:prstGeom>
        </p:spPr>
        <p:txBody>
          <a:bodyPr wrap="square">
            <a:spAutoFit/>
          </a:bodyPr>
          <a:lstStyle/>
          <a:p>
            <a:pPr algn="r" rtl="1"/>
            <a:r>
              <a:rPr lang="fa-IR" dirty="0">
                <a:cs typeface="B Nazanin" pitchFamily="2" charset="-78"/>
              </a:rPr>
              <a:t>6ـ8ـ ﺳﺆاﻻت ﮐﻮﺗﺎه ﭘﺎﺳﺦ )</a:t>
            </a:r>
            <a:r>
              <a:rPr lang="en-US" dirty="0">
                <a:cs typeface="B Nazanin" pitchFamily="2" charset="-78"/>
              </a:rPr>
              <a:t>Short Answer( </a:t>
            </a:r>
            <a:r>
              <a:rPr lang="fa-IR" dirty="0">
                <a:cs typeface="B Nazanin" pitchFamily="2" charset="-78"/>
              </a:rPr>
              <a:t>ﻣﻌﻤﻮﻻً از اﯾﻦ ﺳﺆاﻻت زﻣﺎﻧﯽ اﺳﺘﻔﺎده ﻣﯽ ﺷﻮد ﮐﻪ ﻗﺮار اﺳﺖ ﮐﺎرﺑﺮ در ﺟﻮاب ﺳﺆال ﻣﻮرد ﻧﻈﺮ ﯾﮏ ﻋﺒﺎرت ﮐﻮﺗﺎه ﯾﺎ ﭘﺎﺳﺦ ﯾﮏ ﮐﻠﻤﻪ ای را ﺗﺎﯾﭗ ﻧﻤﺎﯾﺪ. ﺑﻪ ﻋﻨﻮان ﻣﺜﺎل: ﻣﻌﺎدل اﻧﮕﻠﯿﺴﯽ ﮐﻠﻤﻪ آب ﭼﯿﺴﺖ؟ </a:t>
            </a:r>
            <a:r>
              <a:rPr lang="en-US" dirty="0">
                <a:cs typeface="B Nazanin" pitchFamily="2" charset="-78"/>
              </a:rPr>
              <a:t>water </a:t>
            </a:r>
            <a:r>
              <a:rPr lang="fa-IR" dirty="0">
                <a:cs typeface="B Nazanin" pitchFamily="2" charset="-78"/>
              </a:rPr>
              <a:t>ﺑﺮای ﺳﺎﺧﺖ اﯾﻦ ﮔﺮوه از ﺳﺆاﻻت ﮐﺎﻓﯽ اﺳﺖ ﻣﺮاﺣﻞ زﯾﺮ را دﻧﺒﺎل </a:t>
            </a:r>
            <a:r>
              <a:rPr lang="fa-IR" dirty="0" smtClean="0">
                <a:cs typeface="B Nazanin" pitchFamily="2" charset="-78"/>
              </a:rPr>
              <a:t>ﮐﻨﯿﺪ</a:t>
            </a:r>
            <a:r>
              <a:rPr lang="en-US" dirty="0">
                <a:cs typeface="B Nazanin" pitchFamily="2" charset="-78"/>
              </a:rPr>
              <a:t> :</a:t>
            </a:r>
            <a:endParaRPr lang="en-US" dirty="0" smtClean="0">
              <a:cs typeface="B Nazanin" pitchFamily="2" charset="-78"/>
            </a:endParaRPr>
          </a:p>
          <a:p>
            <a:pPr algn="r" rtl="1"/>
            <a:r>
              <a:rPr lang="fa-IR" dirty="0" smtClean="0">
                <a:cs typeface="B Nazanin" pitchFamily="2" charset="-78"/>
              </a:rPr>
              <a:t>1- </a:t>
            </a:r>
            <a:r>
              <a:rPr lang="fa-IR" dirty="0">
                <a:cs typeface="B Nazanin" pitchFamily="2" charset="-78"/>
              </a:rPr>
              <a:t>ﺑﺮای اﺿﺎﻓﻪ ﮐﺮدن ﺳﺆال ﮐﻮﺗﺎه ﭘﺎﺳﺦ ﺑﻪ ﭘﺮژه ﺑﻪ ﻣﻨﻮی  </a:t>
            </a:r>
            <a:r>
              <a:rPr lang="en-US" dirty="0">
                <a:cs typeface="B Nazanin" pitchFamily="2" charset="-78"/>
              </a:rPr>
              <a:t>Quiz</a:t>
            </a:r>
            <a:r>
              <a:rPr lang="fa-IR" dirty="0">
                <a:cs typeface="B Nazanin" pitchFamily="2" charset="-78"/>
              </a:rPr>
              <a:t>رﻓﺘﻪ و دﺳﺘﻮر</a:t>
            </a:r>
            <a:r>
              <a:rPr lang="en-US" dirty="0">
                <a:cs typeface="B Nazanin" pitchFamily="2" charset="-78"/>
              </a:rPr>
              <a:t>Question </a:t>
            </a:r>
            <a:r>
              <a:rPr lang="en-US" dirty="0" smtClean="0">
                <a:cs typeface="B Nazanin" pitchFamily="2" charset="-78"/>
              </a:rPr>
              <a:t>r</a:t>
            </a:r>
            <a:r>
              <a:rPr lang="fa-IR" dirty="0">
                <a:cs typeface="B Nazanin" pitchFamily="2" charset="-78"/>
              </a:rPr>
              <a:t> </a:t>
            </a:r>
            <a:r>
              <a:rPr lang="en-US" dirty="0">
                <a:cs typeface="B Nazanin" pitchFamily="2" charset="-78"/>
              </a:rPr>
              <a:t>Slide(</a:t>
            </a:r>
            <a:r>
              <a:rPr lang="en-US" dirty="0" err="1">
                <a:cs typeface="B Nazanin" pitchFamily="2" charset="-78"/>
              </a:rPr>
              <a:t>Shift+Ctrl+Q</a:t>
            </a:r>
            <a:r>
              <a:rPr lang="en-US" dirty="0">
                <a:cs typeface="B Nazanin" pitchFamily="2" charset="-78"/>
              </a:rPr>
              <a:t>)</a:t>
            </a:r>
            <a:r>
              <a:rPr lang="fa-IR" dirty="0">
                <a:cs typeface="B Nazanin" pitchFamily="2" charset="-78"/>
              </a:rPr>
              <a:t> </a:t>
            </a:r>
            <a:r>
              <a:rPr lang="fa-IR" dirty="0" smtClean="0">
                <a:cs typeface="B Nazanin" pitchFamily="2" charset="-78"/>
              </a:rPr>
              <a:t>را </a:t>
            </a:r>
            <a:r>
              <a:rPr lang="fa-IR" dirty="0">
                <a:cs typeface="B Nazanin" pitchFamily="2" charset="-78"/>
              </a:rPr>
              <a:t>اﻧﺘﺨﺎب ﮐﻨﯿﺪ. </a:t>
            </a:r>
            <a:r>
              <a:rPr lang="fa-IR" dirty="0" smtClean="0">
                <a:cs typeface="B Nazanin" pitchFamily="2" charset="-78"/>
              </a:rPr>
              <a:t>را </a:t>
            </a:r>
            <a:r>
              <a:rPr lang="fa-IR" dirty="0">
                <a:cs typeface="B Nazanin" pitchFamily="2" charset="-78"/>
              </a:rPr>
              <a:t>اﺟﺮا ﮐﺮده، ﺳﭙﺲ </a:t>
            </a:r>
            <a:r>
              <a:rPr lang="fa-IR" dirty="0" smtClean="0">
                <a:cs typeface="B Nazanin" pitchFamily="2" charset="-78"/>
              </a:rPr>
              <a:t>ﮔﺰﯾﻨﻪ </a:t>
            </a:r>
            <a:r>
              <a:rPr lang="en-US" dirty="0" smtClean="0">
                <a:cs typeface="B Nazanin" pitchFamily="2" charset="-78"/>
              </a:rPr>
              <a:t>Short </a:t>
            </a:r>
            <a:r>
              <a:rPr lang="en-US" dirty="0">
                <a:cs typeface="B Nazanin" pitchFamily="2" charset="-78"/>
              </a:rPr>
              <a:t>Answer </a:t>
            </a:r>
            <a:r>
              <a:rPr lang="fa-IR" dirty="0" smtClean="0">
                <a:cs typeface="B Nazanin" pitchFamily="2" charset="-78"/>
              </a:rPr>
              <a:t>        را انتخاب کنید</a:t>
            </a:r>
            <a:endParaRPr lang="en-US" dirty="0">
              <a:cs typeface="B Nazanin" pitchFamily="2" charset="-78"/>
            </a:endParaRPr>
          </a:p>
        </p:txBody>
      </p:sp>
      <p:pic>
        <p:nvPicPr>
          <p:cNvPr id="8194" name="Picture 2"/>
          <p:cNvPicPr>
            <a:picLocks noChangeAspect="1" noChangeArrowheads="1"/>
          </p:cNvPicPr>
          <p:nvPr/>
        </p:nvPicPr>
        <p:blipFill>
          <a:blip r:embed="rId105">
            <a:extLst>
              <a:ext uri="{28A0092B-C50C-407E-A947-70E740481C1C}">
                <a14:useLocalDpi xmlns:a14="http://schemas.microsoft.com/office/drawing/2010/main" val="0"/>
              </a:ext>
            </a:extLst>
          </a:blip>
          <a:srcRect/>
          <a:stretch>
            <a:fillRect/>
          </a:stretch>
        </p:blipFill>
        <p:spPr bwMode="auto">
          <a:xfrm>
            <a:off x="2546350" y="2945500"/>
            <a:ext cx="266700" cy="2667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111" name="Rectangle 110"/>
          <p:cNvSpPr/>
          <p:nvPr/>
        </p:nvSpPr>
        <p:spPr>
          <a:xfrm>
            <a:off x="185190" y="3422930"/>
            <a:ext cx="7498082" cy="1384995"/>
          </a:xfrm>
          <a:prstGeom prst="rect">
            <a:avLst/>
          </a:prstGeom>
        </p:spPr>
        <p:txBody>
          <a:bodyPr wrap="square">
            <a:spAutoFit/>
          </a:bodyPr>
          <a:lstStyle/>
          <a:p>
            <a:pPr algn="r" rtl="1"/>
            <a:r>
              <a:rPr lang="fa-IR" dirty="0">
                <a:cs typeface="B Nazanin" pitchFamily="2" charset="-78"/>
              </a:rPr>
              <a:t> ۲ــ ﻣﺘﻦ ﺳﺆال را ﺗﻮﺳﻂ ﯾﮏ ﻓﺎرﺳﯽ ﺳﺎز ﺑﻪ ﻓﺎرﺳﯽ ﺗﺒﺪﯾﻞ ﮐﻨﯿﺪ</a:t>
            </a:r>
            <a:r>
              <a:rPr lang="fa-IR" dirty="0" smtClean="0">
                <a:cs typeface="B Nazanin" pitchFamily="2" charset="-78"/>
              </a:rPr>
              <a:t>.</a:t>
            </a:r>
          </a:p>
          <a:p>
            <a:pPr algn="r" rtl="1"/>
            <a:r>
              <a:rPr lang="fa-IR" dirty="0" smtClean="0">
                <a:cs typeface="B Nazanin" pitchFamily="2" charset="-78"/>
              </a:rPr>
              <a:t>۳ــ </a:t>
            </a:r>
            <a:r>
              <a:rPr lang="fa-IR" dirty="0">
                <a:cs typeface="B Nazanin" pitchFamily="2" charset="-78"/>
              </a:rPr>
              <a:t>ﻫﻤﺎﻧﻄﻮرﮐﻪ ﻣﺸﺎﻫﺪه ﻣﯽ ﮐﻨﯿﺪ در زﯾﺮ ﻣﺘﻦ ﺳﺆال ﯾﮏ ﺟﻌﺒﻪ ورود اﻃﻼﻋﺎت ﻗﺮار دارد ﮐﻪ ﻣﯽ ﺗﻮاﻧﯿﺪ ﺑﺎ ﮐﻠﯿﮏ ﺑﺮ روی اﯾﻦ ﺟﻌﺒﻪ، ﭘﻨﺠﺮه اﺿﺎﻓﻪ ﮐﺮدن ﺟﻮاب ﯾﺎ ﺟﻮاب ﻫﺎی ﺻﺤﯿﺢ را ﺑﺮ روی ﺻﻔﺤﻪ، ﻧﻤﺎﯾﺶ دﻫﯿﺪ در اداﻣﻪ ﺑﺎ ﮐﻠﯿﮏ ﺑﺮ روی دﮐﻤﻪ + ﭘﺎﺳﺦ ﯾﺎ ﭘﺎﺳﺦ ﻫﺎی درﺳﺖ را ﺗﻌﯿﯿﻦ ﻧﻤﺎﯾﯿﺪ. ﺿﻤﻦ اﯾﻨﮑﻪ از دﮐﻤﻪ ــ ﻧﯿﺰ ﻣﯽ ﺗﻮان ﺑﺮای ﺣﺬف ﮔﺰﯾﻨﻪ ﻫﺎ اﺳﺘﻔﺎده </a:t>
            </a:r>
            <a:r>
              <a:rPr lang="fa-IR" dirty="0" smtClean="0">
                <a:cs typeface="B Nazanin" pitchFamily="2" charset="-78"/>
              </a:rPr>
              <a:t>ﮐﺮد.</a:t>
            </a:r>
          </a:p>
          <a:p>
            <a:pPr algn="r" rtl="1"/>
            <a:r>
              <a:rPr lang="fa-IR" dirty="0">
                <a:cs typeface="B Nazanin" pitchFamily="2" charset="-78"/>
              </a:rPr>
              <a:t>۴ــ ﺑﺎ زدن ﮐﻠﯿﺪ </a:t>
            </a:r>
            <a:r>
              <a:rPr lang="en-US" dirty="0">
                <a:cs typeface="B Nazanin" pitchFamily="2" charset="-78"/>
              </a:rPr>
              <a:t>F4 </a:t>
            </a:r>
            <a:r>
              <a:rPr lang="fa-IR" dirty="0">
                <a:cs typeface="B Nazanin" pitchFamily="2" charset="-78"/>
              </a:rPr>
              <a:t>ﻣﺸﺎﻫﺪه ﺧﻮاﻫﯿﺪ ﮐﺮد ﮐﻪ ﯾﮏ ﺳﺆال ﮐﻮﺗﺎه ﭘﺎﺳﺦ ﻧﻤﺎﯾﺶ داده ﻣﯽ ﺷﻮد ﮐﻪ ﮐﺎرﺑﺮ ﻻزم اﺳﺖ در ﭘﺎﺳﺦ ﺑﻪ ﺳﺆال، ﮐﻠﻤﻪ ﻣﻮرد ﻧﻈﺮ را ﺗﺎﯾﭗ ﻧﻤﺎﯾﺪ. </a:t>
            </a:r>
            <a:endParaRPr lang="en-US" dirty="0">
              <a:cs typeface="B Nazanin" pitchFamily="2" charset="-78"/>
            </a:endParaRPr>
          </a:p>
        </p:txBody>
      </p:sp>
    </p:spTree>
    <p:extLst>
      <p:ext uri="{BB962C8B-B14F-4D97-AF65-F5344CB8AC3E}">
        <p14:creationId xmlns:p14="http://schemas.microsoft.com/office/powerpoint/2010/main" val="329973301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xit" presetSubtype="0" fill="hold" grpId="0" nodeType="clickEffect">
                                  <p:stCondLst>
                                    <p:cond delay="0"/>
                                  </p:stCondLst>
                                  <p:childTnLst>
                                    <p:animEffect transition="out" filter="fade">
                                      <p:cBhvr>
                                        <p:cTn id="6" dur="1000"/>
                                        <p:tgtEl>
                                          <p:spTgt spid="2"/>
                                        </p:tgtEl>
                                      </p:cBhvr>
                                    </p:animEffect>
                                    <p:anim calcmode="lin" valueType="num">
                                      <p:cBhvr>
                                        <p:cTn id="7" dur="1000"/>
                                        <p:tgtEl>
                                          <p:spTgt spid="2"/>
                                        </p:tgtEl>
                                        <p:attrNameLst>
                                          <p:attrName>ppt_x</p:attrName>
                                        </p:attrNameLst>
                                      </p:cBhvr>
                                      <p:tavLst>
                                        <p:tav tm="0">
                                          <p:val>
                                            <p:strVal val="ppt_x"/>
                                          </p:val>
                                        </p:tav>
                                        <p:tav tm="100000">
                                          <p:val>
                                            <p:strVal val="ppt_x"/>
                                          </p:val>
                                        </p:tav>
                                      </p:tavLst>
                                    </p:anim>
                                    <p:anim calcmode="lin" valueType="num">
                                      <p:cBhvr>
                                        <p:cTn id="8" dur="1000"/>
                                        <p:tgtEl>
                                          <p:spTgt spid="2"/>
                                        </p:tgtEl>
                                        <p:attrNameLst>
                                          <p:attrName>ppt_y</p:attrName>
                                        </p:attrNameLst>
                                      </p:cBhvr>
                                      <p:tavLst>
                                        <p:tav tm="0">
                                          <p:val>
                                            <p:strVal val="ppt_y"/>
                                          </p:val>
                                        </p:tav>
                                        <p:tav tm="100000">
                                          <p:val>
                                            <p:strVal val="ppt_y+.1"/>
                                          </p:val>
                                        </p:tav>
                                      </p:tavLst>
                                    </p:anim>
                                    <p:set>
                                      <p:cBhvr>
                                        <p:cTn id="9" dur="1" fill="hold">
                                          <p:stCondLst>
                                            <p:cond delay="999"/>
                                          </p:stCondLst>
                                        </p:cTn>
                                        <p:tgtEl>
                                          <p:spTgt spid="2"/>
                                        </p:tgtEl>
                                        <p:attrNameLst>
                                          <p:attrName>style.visibility</p:attrName>
                                        </p:attrNameLst>
                                      </p:cBhvr>
                                      <p:to>
                                        <p:strVal val="hidden"/>
                                      </p:to>
                                    </p:set>
                                  </p:childTnLst>
                                </p:cTn>
                              </p:par>
                              <p:par>
                                <p:cTn id="10" presetID="42" presetClass="exit" presetSubtype="0" fill="hold" grpId="0" nodeType="withEffect">
                                  <p:stCondLst>
                                    <p:cond delay="0"/>
                                  </p:stCondLst>
                                  <p:childTnLst>
                                    <p:animEffect transition="out" filter="fade">
                                      <p:cBhvr>
                                        <p:cTn id="11" dur="1000"/>
                                        <p:tgtEl>
                                          <p:spTgt spid="3"/>
                                        </p:tgtEl>
                                      </p:cBhvr>
                                    </p:animEffect>
                                    <p:anim calcmode="lin" valueType="num">
                                      <p:cBhvr>
                                        <p:cTn id="12" dur="1000"/>
                                        <p:tgtEl>
                                          <p:spTgt spid="3"/>
                                        </p:tgtEl>
                                        <p:attrNameLst>
                                          <p:attrName>ppt_x</p:attrName>
                                        </p:attrNameLst>
                                      </p:cBhvr>
                                      <p:tavLst>
                                        <p:tav tm="0">
                                          <p:val>
                                            <p:strVal val="ppt_x"/>
                                          </p:val>
                                        </p:tav>
                                        <p:tav tm="100000">
                                          <p:val>
                                            <p:strVal val="ppt_x"/>
                                          </p:val>
                                        </p:tav>
                                      </p:tavLst>
                                    </p:anim>
                                    <p:anim calcmode="lin" valueType="num">
                                      <p:cBhvr>
                                        <p:cTn id="13" dur="1000"/>
                                        <p:tgtEl>
                                          <p:spTgt spid="3"/>
                                        </p:tgtEl>
                                        <p:attrNameLst>
                                          <p:attrName>ppt_y</p:attrName>
                                        </p:attrNameLst>
                                      </p:cBhvr>
                                      <p:tavLst>
                                        <p:tav tm="0">
                                          <p:val>
                                            <p:strVal val="ppt_y"/>
                                          </p:val>
                                        </p:tav>
                                        <p:tav tm="100000">
                                          <p:val>
                                            <p:strVal val="ppt_y+.1"/>
                                          </p:val>
                                        </p:tav>
                                      </p:tavLst>
                                    </p:anim>
                                    <p:set>
                                      <p:cBhvr>
                                        <p:cTn id="14" dur="1" fill="hold">
                                          <p:stCondLst>
                                            <p:cond delay="999"/>
                                          </p:stCondLst>
                                        </p:cTn>
                                        <p:tgtEl>
                                          <p:spTgt spid="3"/>
                                        </p:tgtEl>
                                        <p:attrNameLst>
                                          <p:attrName>style.visibility</p:attrName>
                                        </p:attrNameLst>
                                      </p:cBhvr>
                                      <p:to>
                                        <p:strVal val="hidden"/>
                                      </p:to>
                                    </p:set>
                                  </p:childTnLst>
                                </p:cTn>
                              </p:par>
                              <p:par>
                                <p:cTn id="15" presetID="42" presetClass="exit" presetSubtype="0" fill="hold" grpId="0" nodeType="withEffect">
                                  <p:stCondLst>
                                    <p:cond delay="0"/>
                                  </p:stCondLst>
                                  <p:childTnLst>
                                    <p:animEffect transition="out" filter="fade">
                                      <p:cBhvr>
                                        <p:cTn id="16" dur="1000"/>
                                        <p:tgtEl>
                                          <p:spTgt spid="4"/>
                                        </p:tgtEl>
                                      </p:cBhvr>
                                    </p:animEffect>
                                    <p:anim calcmode="lin" valueType="num">
                                      <p:cBhvr>
                                        <p:cTn id="17" dur="1000"/>
                                        <p:tgtEl>
                                          <p:spTgt spid="4"/>
                                        </p:tgtEl>
                                        <p:attrNameLst>
                                          <p:attrName>ppt_x</p:attrName>
                                        </p:attrNameLst>
                                      </p:cBhvr>
                                      <p:tavLst>
                                        <p:tav tm="0">
                                          <p:val>
                                            <p:strVal val="ppt_x"/>
                                          </p:val>
                                        </p:tav>
                                        <p:tav tm="100000">
                                          <p:val>
                                            <p:strVal val="ppt_x"/>
                                          </p:val>
                                        </p:tav>
                                      </p:tavLst>
                                    </p:anim>
                                    <p:anim calcmode="lin" valueType="num">
                                      <p:cBhvr>
                                        <p:cTn id="18" dur="1000"/>
                                        <p:tgtEl>
                                          <p:spTgt spid="4"/>
                                        </p:tgtEl>
                                        <p:attrNameLst>
                                          <p:attrName>ppt_y</p:attrName>
                                        </p:attrNameLst>
                                      </p:cBhvr>
                                      <p:tavLst>
                                        <p:tav tm="0">
                                          <p:val>
                                            <p:strVal val="ppt_y"/>
                                          </p:val>
                                        </p:tav>
                                        <p:tav tm="100000">
                                          <p:val>
                                            <p:strVal val="ppt_y+.1"/>
                                          </p:val>
                                        </p:tav>
                                      </p:tavLst>
                                    </p:anim>
                                    <p:set>
                                      <p:cBhvr>
                                        <p:cTn id="19" dur="1" fill="hold">
                                          <p:stCondLst>
                                            <p:cond delay="999"/>
                                          </p:stCondLst>
                                        </p:cTn>
                                        <p:tgtEl>
                                          <p:spTgt spid="4"/>
                                        </p:tgtEl>
                                        <p:attrNameLst>
                                          <p:attrName>style.visibility</p:attrName>
                                        </p:attrNameLst>
                                      </p:cBhvr>
                                      <p:to>
                                        <p:strVal val="hidden"/>
                                      </p:to>
                                    </p:set>
                                  </p:childTnLst>
                                </p:cTn>
                              </p:par>
                              <p:par>
                                <p:cTn id="20" presetID="42" presetClass="exit" presetSubtype="0" fill="hold" grpId="0" nodeType="withEffect">
                                  <p:stCondLst>
                                    <p:cond delay="0"/>
                                  </p:stCondLst>
                                  <p:childTnLst>
                                    <p:animEffect transition="out" filter="fade">
                                      <p:cBhvr>
                                        <p:cTn id="21" dur="1000"/>
                                        <p:tgtEl>
                                          <p:spTgt spid="5"/>
                                        </p:tgtEl>
                                      </p:cBhvr>
                                    </p:animEffect>
                                    <p:anim calcmode="lin" valueType="num">
                                      <p:cBhvr>
                                        <p:cTn id="22" dur="1000"/>
                                        <p:tgtEl>
                                          <p:spTgt spid="5"/>
                                        </p:tgtEl>
                                        <p:attrNameLst>
                                          <p:attrName>ppt_x</p:attrName>
                                        </p:attrNameLst>
                                      </p:cBhvr>
                                      <p:tavLst>
                                        <p:tav tm="0">
                                          <p:val>
                                            <p:strVal val="ppt_x"/>
                                          </p:val>
                                        </p:tav>
                                        <p:tav tm="100000">
                                          <p:val>
                                            <p:strVal val="ppt_x"/>
                                          </p:val>
                                        </p:tav>
                                      </p:tavLst>
                                    </p:anim>
                                    <p:anim calcmode="lin" valueType="num">
                                      <p:cBhvr>
                                        <p:cTn id="23" dur="1000"/>
                                        <p:tgtEl>
                                          <p:spTgt spid="5"/>
                                        </p:tgtEl>
                                        <p:attrNameLst>
                                          <p:attrName>ppt_y</p:attrName>
                                        </p:attrNameLst>
                                      </p:cBhvr>
                                      <p:tavLst>
                                        <p:tav tm="0">
                                          <p:val>
                                            <p:strVal val="ppt_y"/>
                                          </p:val>
                                        </p:tav>
                                        <p:tav tm="100000">
                                          <p:val>
                                            <p:strVal val="ppt_y+.1"/>
                                          </p:val>
                                        </p:tav>
                                      </p:tavLst>
                                    </p:anim>
                                    <p:set>
                                      <p:cBhvr>
                                        <p:cTn id="24" dur="1" fill="hold">
                                          <p:stCondLst>
                                            <p:cond delay="999"/>
                                          </p:stCondLst>
                                        </p:cTn>
                                        <p:tgtEl>
                                          <p:spTgt spid="5"/>
                                        </p:tgtEl>
                                        <p:attrNameLst>
                                          <p:attrName>style.visibility</p:attrName>
                                        </p:attrNameLst>
                                      </p:cBhvr>
                                      <p:to>
                                        <p:strVal val="hidden"/>
                                      </p:to>
                                    </p:set>
                                  </p:childTnLst>
                                </p:cTn>
                              </p:par>
                              <p:par>
                                <p:cTn id="25" presetID="42" presetClass="exit" presetSubtype="0" fill="hold" grpId="0" nodeType="withEffect">
                                  <p:stCondLst>
                                    <p:cond delay="0"/>
                                  </p:stCondLst>
                                  <p:childTnLst>
                                    <p:animEffect transition="out" filter="fade">
                                      <p:cBhvr>
                                        <p:cTn id="26" dur="1000"/>
                                        <p:tgtEl>
                                          <p:spTgt spid="6"/>
                                        </p:tgtEl>
                                      </p:cBhvr>
                                    </p:animEffect>
                                    <p:anim calcmode="lin" valueType="num">
                                      <p:cBhvr>
                                        <p:cTn id="27" dur="1000"/>
                                        <p:tgtEl>
                                          <p:spTgt spid="6"/>
                                        </p:tgtEl>
                                        <p:attrNameLst>
                                          <p:attrName>ppt_x</p:attrName>
                                        </p:attrNameLst>
                                      </p:cBhvr>
                                      <p:tavLst>
                                        <p:tav tm="0">
                                          <p:val>
                                            <p:strVal val="ppt_x"/>
                                          </p:val>
                                        </p:tav>
                                        <p:tav tm="100000">
                                          <p:val>
                                            <p:strVal val="ppt_x"/>
                                          </p:val>
                                        </p:tav>
                                      </p:tavLst>
                                    </p:anim>
                                    <p:anim calcmode="lin" valueType="num">
                                      <p:cBhvr>
                                        <p:cTn id="28" dur="1000"/>
                                        <p:tgtEl>
                                          <p:spTgt spid="6"/>
                                        </p:tgtEl>
                                        <p:attrNameLst>
                                          <p:attrName>ppt_y</p:attrName>
                                        </p:attrNameLst>
                                      </p:cBhvr>
                                      <p:tavLst>
                                        <p:tav tm="0">
                                          <p:val>
                                            <p:strVal val="ppt_y"/>
                                          </p:val>
                                        </p:tav>
                                        <p:tav tm="100000">
                                          <p:val>
                                            <p:strVal val="ppt_y+.1"/>
                                          </p:val>
                                        </p:tav>
                                      </p:tavLst>
                                    </p:anim>
                                    <p:set>
                                      <p:cBhvr>
                                        <p:cTn id="29" dur="1" fill="hold">
                                          <p:stCondLst>
                                            <p:cond delay="999"/>
                                          </p:stCondLst>
                                        </p:cTn>
                                        <p:tgtEl>
                                          <p:spTgt spid="6"/>
                                        </p:tgtEl>
                                        <p:attrNameLst>
                                          <p:attrName>style.visibility</p:attrName>
                                        </p:attrNameLst>
                                      </p:cBhvr>
                                      <p:to>
                                        <p:strVal val="hidden"/>
                                      </p:to>
                                    </p:set>
                                  </p:childTnLst>
                                </p:cTn>
                              </p:par>
                              <p:par>
                                <p:cTn id="30" presetID="42" presetClass="exit" presetSubtype="0" fill="hold" grpId="0" nodeType="withEffect">
                                  <p:stCondLst>
                                    <p:cond delay="0"/>
                                  </p:stCondLst>
                                  <p:childTnLst>
                                    <p:animEffect transition="out" filter="fade">
                                      <p:cBhvr>
                                        <p:cTn id="31" dur="1000"/>
                                        <p:tgtEl>
                                          <p:spTgt spid="7"/>
                                        </p:tgtEl>
                                      </p:cBhvr>
                                    </p:animEffect>
                                    <p:anim calcmode="lin" valueType="num">
                                      <p:cBhvr>
                                        <p:cTn id="32" dur="1000"/>
                                        <p:tgtEl>
                                          <p:spTgt spid="7"/>
                                        </p:tgtEl>
                                        <p:attrNameLst>
                                          <p:attrName>ppt_x</p:attrName>
                                        </p:attrNameLst>
                                      </p:cBhvr>
                                      <p:tavLst>
                                        <p:tav tm="0">
                                          <p:val>
                                            <p:strVal val="ppt_x"/>
                                          </p:val>
                                        </p:tav>
                                        <p:tav tm="100000">
                                          <p:val>
                                            <p:strVal val="ppt_x"/>
                                          </p:val>
                                        </p:tav>
                                      </p:tavLst>
                                    </p:anim>
                                    <p:anim calcmode="lin" valueType="num">
                                      <p:cBhvr>
                                        <p:cTn id="33" dur="1000"/>
                                        <p:tgtEl>
                                          <p:spTgt spid="7"/>
                                        </p:tgtEl>
                                        <p:attrNameLst>
                                          <p:attrName>ppt_y</p:attrName>
                                        </p:attrNameLst>
                                      </p:cBhvr>
                                      <p:tavLst>
                                        <p:tav tm="0">
                                          <p:val>
                                            <p:strVal val="ppt_y"/>
                                          </p:val>
                                        </p:tav>
                                        <p:tav tm="100000">
                                          <p:val>
                                            <p:strVal val="ppt_y+.1"/>
                                          </p:val>
                                        </p:tav>
                                      </p:tavLst>
                                    </p:anim>
                                    <p:set>
                                      <p:cBhvr>
                                        <p:cTn id="34" dur="1" fill="hold">
                                          <p:stCondLst>
                                            <p:cond delay="999"/>
                                          </p:stCondLst>
                                        </p:cTn>
                                        <p:tgtEl>
                                          <p:spTgt spid="7"/>
                                        </p:tgtEl>
                                        <p:attrNameLst>
                                          <p:attrName>style.visibility</p:attrName>
                                        </p:attrNameLst>
                                      </p:cBhvr>
                                      <p:to>
                                        <p:strVal val="hidden"/>
                                      </p:to>
                                    </p:set>
                                  </p:childTnLst>
                                </p:cTn>
                              </p:par>
                              <p:par>
                                <p:cTn id="35" presetID="42" presetClass="exit" presetSubtype="0" fill="hold" grpId="0" nodeType="withEffect">
                                  <p:stCondLst>
                                    <p:cond delay="0"/>
                                  </p:stCondLst>
                                  <p:childTnLst>
                                    <p:animEffect transition="out" filter="fade">
                                      <p:cBhvr>
                                        <p:cTn id="36" dur="1000"/>
                                        <p:tgtEl>
                                          <p:spTgt spid="8"/>
                                        </p:tgtEl>
                                      </p:cBhvr>
                                    </p:animEffect>
                                    <p:anim calcmode="lin" valueType="num">
                                      <p:cBhvr>
                                        <p:cTn id="37" dur="1000"/>
                                        <p:tgtEl>
                                          <p:spTgt spid="8"/>
                                        </p:tgtEl>
                                        <p:attrNameLst>
                                          <p:attrName>ppt_x</p:attrName>
                                        </p:attrNameLst>
                                      </p:cBhvr>
                                      <p:tavLst>
                                        <p:tav tm="0">
                                          <p:val>
                                            <p:strVal val="ppt_x"/>
                                          </p:val>
                                        </p:tav>
                                        <p:tav tm="100000">
                                          <p:val>
                                            <p:strVal val="ppt_x"/>
                                          </p:val>
                                        </p:tav>
                                      </p:tavLst>
                                    </p:anim>
                                    <p:anim calcmode="lin" valueType="num">
                                      <p:cBhvr>
                                        <p:cTn id="38" dur="1000"/>
                                        <p:tgtEl>
                                          <p:spTgt spid="8"/>
                                        </p:tgtEl>
                                        <p:attrNameLst>
                                          <p:attrName>ppt_y</p:attrName>
                                        </p:attrNameLst>
                                      </p:cBhvr>
                                      <p:tavLst>
                                        <p:tav tm="0">
                                          <p:val>
                                            <p:strVal val="ppt_y"/>
                                          </p:val>
                                        </p:tav>
                                        <p:tav tm="100000">
                                          <p:val>
                                            <p:strVal val="ppt_y+.1"/>
                                          </p:val>
                                        </p:tav>
                                      </p:tavLst>
                                    </p:anim>
                                    <p:set>
                                      <p:cBhvr>
                                        <p:cTn id="39" dur="1" fill="hold">
                                          <p:stCondLst>
                                            <p:cond delay="999"/>
                                          </p:stCondLst>
                                        </p:cTn>
                                        <p:tgtEl>
                                          <p:spTgt spid="8"/>
                                        </p:tgtEl>
                                        <p:attrNameLst>
                                          <p:attrName>style.visibility</p:attrName>
                                        </p:attrNameLst>
                                      </p:cBhvr>
                                      <p:to>
                                        <p:strVal val="hidden"/>
                                      </p:to>
                                    </p:set>
                                  </p:childTnLst>
                                </p:cTn>
                              </p:par>
                              <p:par>
                                <p:cTn id="40" presetID="42" presetClass="exit" presetSubtype="0" fill="hold" grpId="0" nodeType="withEffect">
                                  <p:stCondLst>
                                    <p:cond delay="0"/>
                                  </p:stCondLst>
                                  <p:childTnLst>
                                    <p:animEffect transition="out" filter="fade">
                                      <p:cBhvr>
                                        <p:cTn id="41" dur="1000"/>
                                        <p:tgtEl>
                                          <p:spTgt spid="9"/>
                                        </p:tgtEl>
                                      </p:cBhvr>
                                    </p:animEffect>
                                    <p:anim calcmode="lin" valueType="num">
                                      <p:cBhvr>
                                        <p:cTn id="42" dur="1000"/>
                                        <p:tgtEl>
                                          <p:spTgt spid="9"/>
                                        </p:tgtEl>
                                        <p:attrNameLst>
                                          <p:attrName>ppt_x</p:attrName>
                                        </p:attrNameLst>
                                      </p:cBhvr>
                                      <p:tavLst>
                                        <p:tav tm="0">
                                          <p:val>
                                            <p:strVal val="ppt_x"/>
                                          </p:val>
                                        </p:tav>
                                        <p:tav tm="100000">
                                          <p:val>
                                            <p:strVal val="ppt_x"/>
                                          </p:val>
                                        </p:tav>
                                      </p:tavLst>
                                    </p:anim>
                                    <p:anim calcmode="lin" valueType="num">
                                      <p:cBhvr>
                                        <p:cTn id="43" dur="1000"/>
                                        <p:tgtEl>
                                          <p:spTgt spid="9"/>
                                        </p:tgtEl>
                                        <p:attrNameLst>
                                          <p:attrName>ppt_y</p:attrName>
                                        </p:attrNameLst>
                                      </p:cBhvr>
                                      <p:tavLst>
                                        <p:tav tm="0">
                                          <p:val>
                                            <p:strVal val="ppt_y"/>
                                          </p:val>
                                        </p:tav>
                                        <p:tav tm="100000">
                                          <p:val>
                                            <p:strVal val="ppt_y+.1"/>
                                          </p:val>
                                        </p:tav>
                                      </p:tavLst>
                                    </p:anim>
                                    <p:set>
                                      <p:cBhvr>
                                        <p:cTn id="44" dur="1" fill="hold">
                                          <p:stCondLst>
                                            <p:cond delay="999"/>
                                          </p:stCondLst>
                                        </p:cTn>
                                        <p:tgtEl>
                                          <p:spTgt spid="9"/>
                                        </p:tgtEl>
                                        <p:attrNameLst>
                                          <p:attrName>style.visibility</p:attrName>
                                        </p:attrNameLst>
                                      </p:cBhvr>
                                      <p:to>
                                        <p:strVal val="hidden"/>
                                      </p:to>
                                    </p:set>
                                  </p:childTnLst>
                                </p:cTn>
                              </p:par>
                              <p:par>
                                <p:cTn id="45" presetID="42" presetClass="exit" presetSubtype="0" fill="hold" grpId="0" nodeType="withEffect">
                                  <p:stCondLst>
                                    <p:cond delay="0"/>
                                  </p:stCondLst>
                                  <p:childTnLst>
                                    <p:animEffect transition="out" filter="fade">
                                      <p:cBhvr>
                                        <p:cTn id="46" dur="1000"/>
                                        <p:tgtEl>
                                          <p:spTgt spid="10"/>
                                        </p:tgtEl>
                                      </p:cBhvr>
                                    </p:animEffect>
                                    <p:anim calcmode="lin" valueType="num">
                                      <p:cBhvr>
                                        <p:cTn id="47" dur="1000"/>
                                        <p:tgtEl>
                                          <p:spTgt spid="10"/>
                                        </p:tgtEl>
                                        <p:attrNameLst>
                                          <p:attrName>ppt_x</p:attrName>
                                        </p:attrNameLst>
                                      </p:cBhvr>
                                      <p:tavLst>
                                        <p:tav tm="0">
                                          <p:val>
                                            <p:strVal val="ppt_x"/>
                                          </p:val>
                                        </p:tav>
                                        <p:tav tm="100000">
                                          <p:val>
                                            <p:strVal val="ppt_x"/>
                                          </p:val>
                                        </p:tav>
                                      </p:tavLst>
                                    </p:anim>
                                    <p:anim calcmode="lin" valueType="num">
                                      <p:cBhvr>
                                        <p:cTn id="48" dur="1000"/>
                                        <p:tgtEl>
                                          <p:spTgt spid="10"/>
                                        </p:tgtEl>
                                        <p:attrNameLst>
                                          <p:attrName>ppt_y</p:attrName>
                                        </p:attrNameLst>
                                      </p:cBhvr>
                                      <p:tavLst>
                                        <p:tav tm="0">
                                          <p:val>
                                            <p:strVal val="ppt_y"/>
                                          </p:val>
                                        </p:tav>
                                        <p:tav tm="100000">
                                          <p:val>
                                            <p:strVal val="ppt_y+.1"/>
                                          </p:val>
                                        </p:tav>
                                      </p:tavLst>
                                    </p:anim>
                                    <p:set>
                                      <p:cBhvr>
                                        <p:cTn id="49" dur="1" fill="hold">
                                          <p:stCondLst>
                                            <p:cond delay="999"/>
                                          </p:stCondLst>
                                        </p:cTn>
                                        <p:tgtEl>
                                          <p:spTgt spid="10"/>
                                        </p:tgtEl>
                                        <p:attrNameLst>
                                          <p:attrName>style.visibility</p:attrName>
                                        </p:attrNameLst>
                                      </p:cBhvr>
                                      <p:to>
                                        <p:strVal val="hidden"/>
                                      </p:to>
                                    </p:set>
                                  </p:childTnLst>
                                </p:cTn>
                              </p:par>
                              <p:par>
                                <p:cTn id="50" presetID="42" presetClass="exit" presetSubtype="0" fill="hold" grpId="0" nodeType="withEffect">
                                  <p:stCondLst>
                                    <p:cond delay="0"/>
                                  </p:stCondLst>
                                  <p:childTnLst>
                                    <p:animEffect transition="out" filter="fade">
                                      <p:cBhvr>
                                        <p:cTn id="51" dur="1000"/>
                                        <p:tgtEl>
                                          <p:spTgt spid="11"/>
                                        </p:tgtEl>
                                      </p:cBhvr>
                                    </p:animEffect>
                                    <p:anim calcmode="lin" valueType="num">
                                      <p:cBhvr>
                                        <p:cTn id="52" dur="1000"/>
                                        <p:tgtEl>
                                          <p:spTgt spid="11"/>
                                        </p:tgtEl>
                                        <p:attrNameLst>
                                          <p:attrName>ppt_x</p:attrName>
                                        </p:attrNameLst>
                                      </p:cBhvr>
                                      <p:tavLst>
                                        <p:tav tm="0">
                                          <p:val>
                                            <p:strVal val="ppt_x"/>
                                          </p:val>
                                        </p:tav>
                                        <p:tav tm="100000">
                                          <p:val>
                                            <p:strVal val="ppt_x"/>
                                          </p:val>
                                        </p:tav>
                                      </p:tavLst>
                                    </p:anim>
                                    <p:anim calcmode="lin" valueType="num">
                                      <p:cBhvr>
                                        <p:cTn id="53" dur="1000"/>
                                        <p:tgtEl>
                                          <p:spTgt spid="11"/>
                                        </p:tgtEl>
                                        <p:attrNameLst>
                                          <p:attrName>ppt_y</p:attrName>
                                        </p:attrNameLst>
                                      </p:cBhvr>
                                      <p:tavLst>
                                        <p:tav tm="0">
                                          <p:val>
                                            <p:strVal val="ppt_y"/>
                                          </p:val>
                                        </p:tav>
                                        <p:tav tm="100000">
                                          <p:val>
                                            <p:strVal val="ppt_y+.1"/>
                                          </p:val>
                                        </p:tav>
                                      </p:tavLst>
                                    </p:anim>
                                    <p:set>
                                      <p:cBhvr>
                                        <p:cTn id="54" dur="1" fill="hold">
                                          <p:stCondLst>
                                            <p:cond delay="999"/>
                                          </p:stCondLst>
                                        </p:cTn>
                                        <p:tgtEl>
                                          <p:spTgt spid="11"/>
                                        </p:tgtEl>
                                        <p:attrNameLst>
                                          <p:attrName>style.visibility</p:attrName>
                                        </p:attrNameLst>
                                      </p:cBhvr>
                                      <p:to>
                                        <p:strVal val="hidden"/>
                                      </p:to>
                                    </p:set>
                                  </p:childTnLst>
                                </p:cTn>
                              </p:par>
                              <p:par>
                                <p:cTn id="55" presetID="42" presetClass="exit" presetSubtype="0" fill="hold" grpId="0" nodeType="withEffect">
                                  <p:stCondLst>
                                    <p:cond delay="0"/>
                                  </p:stCondLst>
                                  <p:childTnLst>
                                    <p:animEffect transition="out" filter="fade">
                                      <p:cBhvr>
                                        <p:cTn id="56" dur="1000"/>
                                        <p:tgtEl>
                                          <p:spTgt spid="12"/>
                                        </p:tgtEl>
                                      </p:cBhvr>
                                    </p:animEffect>
                                    <p:anim calcmode="lin" valueType="num">
                                      <p:cBhvr>
                                        <p:cTn id="57" dur="1000"/>
                                        <p:tgtEl>
                                          <p:spTgt spid="12"/>
                                        </p:tgtEl>
                                        <p:attrNameLst>
                                          <p:attrName>ppt_x</p:attrName>
                                        </p:attrNameLst>
                                      </p:cBhvr>
                                      <p:tavLst>
                                        <p:tav tm="0">
                                          <p:val>
                                            <p:strVal val="ppt_x"/>
                                          </p:val>
                                        </p:tav>
                                        <p:tav tm="100000">
                                          <p:val>
                                            <p:strVal val="ppt_x"/>
                                          </p:val>
                                        </p:tav>
                                      </p:tavLst>
                                    </p:anim>
                                    <p:anim calcmode="lin" valueType="num">
                                      <p:cBhvr>
                                        <p:cTn id="58" dur="1000"/>
                                        <p:tgtEl>
                                          <p:spTgt spid="12"/>
                                        </p:tgtEl>
                                        <p:attrNameLst>
                                          <p:attrName>ppt_y</p:attrName>
                                        </p:attrNameLst>
                                      </p:cBhvr>
                                      <p:tavLst>
                                        <p:tav tm="0">
                                          <p:val>
                                            <p:strVal val="ppt_y"/>
                                          </p:val>
                                        </p:tav>
                                        <p:tav tm="100000">
                                          <p:val>
                                            <p:strVal val="ppt_y+.1"/>
                                          </p:val>
                                        </p:tav>
                                      </p:tavLst>
                                    </p:anim>
                                    <p:set>
                                      <p:cBhvr>
                                        <p:cTn id="59" dur="1" fill="hold">
                                          <p:stCondLst>
                                            <p:cond delay="999"/>
                                          </p:stCondLst>
                                        </p:cTn>
                                        <p:tgtEl>
                                          <p:spTgt spid="12"/>
                                        </p:tgtEl>
                                        <p:attrNameLst>
                                          <p:attrName>style.visibility</p:attrName>
                                        </p:attrNameLst>
                                      </p:cBhvr>
                                      <p:to>
                                        <p:strVal val="hidden"/>
                                      </p:to>
                                    </p:set>
                                  </p:childTnLst>
                                </p:cTn>
                              </p:par>
                              <p:par>
                                <p:cTn id="60" presetID="42" presetClass="exit" presetSubtype="0" fill="hold" grpId="0" nodeType="withEffect">
                                  <p:stCondLst>
                                    <p:cond delay="0"/>
                                  </p:stCondLst>
                                  <p:childTnLst>
                                    <p:animEffect transition="out" filter="fade">
                                      <p:cBhvr>
                                        <p:cTn id="61" dur="1000"/>
                                        <p:tgtEl>
                                          <p:spTgt spid="13"/>
                                        </p:tgtEl>
                                      </p:cBhvr>
                                    </p:animEffect>
                                    <p:anim calcmode="lin" valueType="num">
                                      <p:cBhvr>
                                        <p:cTn id="62" dur="1000"/>
                                        <p:tgtEl>
                                          <p:spTgt spid="13"/>
                                        </p:tgtEl>
                                        <p:attrNameLst>
                                          <p:attrName>ppt_x</p:attrName>
                                        </p:attrNameLst>
                                      </p:cBhvr>
                                      <p:tavLst>
                                        <p:tav tm="0">
                                          <p:val>
                                            <p:strVal val="ppt_x"/>
                                          </p:val>
                                        </p:tav>
                                        <p:tav tm="100000">
                                          <p:val>
                                            <p:strVal val="ppt_x"/>
                                          </p:val>
                                        </p:tav>
                                      </p:tavLst>
                                    </p:anim>
                                    <p:anim calcmode="lin" valueType="num">
                                      <p:cBhvr>
                                        <p:cTn id="63" dur="1000"/>
                                        <p:tgtEl>
                                          <p:spTgt spid="13"/>
                                        </p:tgtEl>
                                        <p:attrNameLst>
                                          <p:attrName>ppt_y</p:attrName>
                                        </p:attrNameLst>
                                      </p:cBhvr>
                                      <p:tavLst>
                                        <p:tav tm="0">
                                          <p:val>
                                            <p:strVal val="ppt_y"/>
                                          </p:val>
                                        </p:tav>
                                        <p:tav tm="100000">
                                          <p:val>
                                            <p:strVal val="ppt_y+.1"/>
                                          </p:val>
                                        </p:tav>
                                      </p:tavLst>
                                    </p:anim>
                                    <p:set>
                                      <p:cBhvr>
                                        <p:cTn id="64" dur="1" fill="hold">
                                          <p:stCondLst>
                                            <p:cond delay="999"/>
                                          </p:stCondLst>
                                        </p:cTn>
                                        <p:tgtEl>
                                          <p:spTgt spid="13"/>
                                        </p:tgtEl>
                                        <p:attrNameLst>
                                          <p:attrName>style.visibility</p:attrName>
                                        </p:attrNameLst>
                                      </p:cBhvr>
                                      <p:to>
                                        <p:strVal val="hidden"/>
                                      </p:to>
                                    </p:set>
                                  </p:childTnLst>
                                </p:cTn>
                              </p:par>
                              <p:par>
                                <p:cTn id="65" presetID="42" presetClass="exit" presetSubtype="0" fill="hold" grpId="0" nodeType="withEffect">
                                  <p:stCondLst>
                                    <p:cond delay="0"/>
                                  </p:stCondLst>
                                  <p:childTnLst>
                                    <p:animEffect transition="out" filter="fade">
                                      <p:cBhvr>
                                        <p:cTn id="66" dur="1000"/>
                                        <p:tgtEl>
                                          <p:spTgt spid="14"/>
                                        </p:tgtEl>
                                      </p:cBhvr>
                                    </p:animEffect>
                                    <p:anim calcmode="lin" valueType="num">
                                      <p:cBhvr>
                                        <p:cTn id="67" dur="1000"/>
                                        <p:tgtEl>
                                          <p:spTgt spid="14"/>
                                        </p:tgtEl>
                                        <p:attrNameLst>
                                          <p:attrName>ppt_x</p:attrName>
                                        </p:attrNameLst>
                                      </p:cBhvr>
                                      <p:tavLst>
                                        <p:tav tm="0">
                                          <p:val>
                                            <p:strVal val="ppt_x"/>
                                          </p:val>
                                        </p:tav>
                                        <p:tav tm="100000">
                                          <p:val>
                                            <p:strVal val="ppt_x"/>
                                          </p:val>
                                        </p:tav>
                                      </p:tavLst>
                                    </p:anim>
                                    <p:anim calcmode="lin" valueType="num">
                                      <p:cBhvr>
                                        <p:cTn id="68" dur="1000"/>
                                        <p:tgtEl>
                                          <p:spTgt spid="14"/>
                                        </p:tgtEl>
                                        <p:attrNameLst>
                                          <p:attrName>ppt_y</p:attrName>
                                        </p:attrNameLst>
                                      </p:cBhvr>
                                      <p:tavLst>
                                        <p:tav tm="0">
                                          <p:val>
                                            <p:strVal val="ppt_y"/>
                                          </p:val>
                                        </p:tav>
                                        <p:tav tm="100000">
                                          <p:val>
                                            <p:strVal val="ppt_y+.1"/>
                                          </p:val>
                                        </p:tav>
                                      </p:tavLst>
                                    </p:anim>
                                    <p:set>
                                      <p:cBhvr>
                                        <p:cTn id="69" dur="1" fill="hold">
                                          <p:stCondLst>
                                            <p:cond delay="999"/>
                                          </p:stCondLst>
                                        </p:cTn>
                                        <p:tgtEl>
                                          <p:spTgt spid="14"/>
                                        </p:tgtEl>
                                        <p:attrNameLst>
                                          <p:attrName>style.visibility</p:attrName>
                                        </p:attrNameLst>
                                      </p:cBhvr>
                                      <p:to>
                                        <p:strVal val="hidden"/>
                                      </p:to>
                                    </p:set>
                                  </p:childTnLst>
                                </p:cTn>
                              </p:par>
                              <p:par>
                                <p:cTn id="70" presetID="42" presetClass="exit" presetSubtype="0" fill="hold" grpId="0" nodeType="withEffect">
                                  <p:stCondLst>
                                    <p:cond delay="0"/>
                                  </p:stCondLst>
                                  <p:childTnLst>
                                    <p:animEffect transition="out" filter="fade">
                                      <p:cBhvr>
                                        <p:cTn id="71" dur="1000"/>
                                        <p:tgtEl>
                                          <p:spTgt spid="15"/>
                                        </p:tgtEl>
                                      </p:cBhvr>
                                    </p:animEffect>
                                    <p:anim calcmode="lin" valueType="num">
                                      <p:cBhvr>
                                        <p:cTn id="72" dur="1000"/>
                                        <p:tgtEl>
                                          <p:spTgt spid="15"/>
                                        </p:tgtEl>
                                        <p:attrNameLst>
                                          <p:attrName>ppt_x</p:attrName>
                                        </p:attrNameLst>
                                      </p:cBhvr>
                                      <p:tavLst>
                                        <p:tav tm="0">
                                          <p:val>
                                            <p:strVal val="ppt_x"/>
                                          </p:val>
                                        </p:tav>
                                        <p:tav tm="100000">
                                          <p:val>
                                            <p:strVal val="ppt_x"/>
                                          </p:val>
                                        </p:tav>
                                      </p:tavLst>
                                    </p:anim>
                                    <p:anim calcmode="lin" valueType="num">
                                      <p:cBhvr>
                                        <p:cTn id="73" dur="1000"/>
                                        <p:tgtEl>
                                          <p:spTgt spid="15"/>
                                        </p:tgtEl>
                                        <p:attrNameLst>
                                          <p:attrName>ppt_y</p:attrName>
                                        </p:attrNameLst>
                                      </p:cBhvr>
                                      <p:tavLst>
                                        <p:tav tm="0">
                                          <p:val>
                                            <p:strVal val="ppt_y"/>
                                          </p:val>
                                        </p:tav>
                                        <p:tav tm="100000">
                                          <p:val>
                                            <p:strVal val="ppt_y+.1"/>
                                          </p:val>
                                        </p:tav>
                                      </p:tavLst>
                                    </p:anim>
                                    <p:set>
                                      <p:cBhvr>
                                        <p:cTn id="74" dur="1" fill="hold">
                                          <p:stCondLst>
                                            <p:cond delay="999"/>
                                          </p:stCondLst>
                                        </p:cTn>
                                        <p:tgtEl>
                                          <p:spTgt spid="15"/>
                                        </p:tgtEl>
                                        <p:attrNameLst>
                                          <p:attrName>style.visibility</p:attrName>
                                        </p:attrNameLst>
                                      </p:cBhvr>
                                      <p:to>
                                        <p:strVal val="hidden"/>
                                      </p:to>
                                    </p:set>
                                  </p:childTnLst>
                                </p:cTn>
                              </p:par>
                              <p:par>
                                <p:cTn id="75" presetID="42" presetClass="exit" presetSubtype="0" fill="hold" grpId="0" nodeType="withEffect">
                                  <p:stCondLst>
                                    <p:cond delay="0"/>
                                  </p:stCondLst>
                                  <p:childTnLst>
                                    <p:animEffect transition="out" filter="fade">
                                      <p:cBhvr>
                                        <p:cTn id="76" dur="1000"/>
                                        <p:tgtEl>
                                          <p:spTgt spid="16"/>
                                        </p:tgtEl>
                                      </p:cBhvr>
                                    </p:animEffect>
                                    <p:anim calcmode="lin" valueType="num">
                                      <p:cBhvr>
                                        <p:cTn id="77" dur="1000"/>
                                        <p:tgtEl>
                                          <p:spTgt spid="16"/>
                                        </p:tgtEl>
                                        <p:attrNameLst>
                                          <p:attrName>ppt_x</p:attrName>
                                        </p:attrNameLst>
                                      </p:cBhvr>
                                      <p:tavLst>
                                        <p:tav tm="0">
                                          <p:val>
                                            <p:strVal val="ppt_x"/>
                                          </p:val>
                                        </p:tav>
                                        <p:tav tm="100000">
                                          <p:val>
                                            <p:strVal val="ppt_x"/>
                                          </p:val>
                                        </p:tav>
                                      </p:tavLst>
                                    </p:anim>
                                    <p:anim calcmode="lin" valueType="num">
                                      <p:cBhvr>
                                        <p:cTn id="78" dur="1000"/>
                                        <p:tgtEl>
                                          <p:spTgt spid="16"/>
                                        </p:tgtEl>
                                        <p:attrNameLst>
                                          <p:attrName>ppt_y</p:attrName>
                                        </p:attrNameLst>
                                      </p:cBhvr>
                                      <p:tavLst>
                                        <p:tav tm="0">
                                          <p:val>
                                            <p:strVal val="ppt_y"/>
                                          </p:val>
                                        </p:tav>
                                        <p:tav tm="100000">
                                          <p:val>
                                            <p:strVal val="ppt_y+.1"/>
                                          </p:val>
                                        </p:tav>
                                      </p:tavLst>
                                    </p:anim>
                                    <p:set>
                                      <p:cBhvr>
                                        <p:cTn id="79" dur="1" fill="hold">
                                          <p:stCondLst>
                                            <p:cond delay="999"/>
                                          </p:stCondLst>
                                        </p:cTn>
                                        <p:tgtEl>
                                          <p:spTgt spid="16"/>
                                        </p:tgtEl>
                                        <p:attrNameLst>
                                          <p:attrName>style.visibility</p:attrName>
                                        </p:attrNameLst>
                                      </p:cBhvr>
                                      <p:to>
                                        <p:strVal val="hidden"/>
                                      </p:to>
                                    </p:set>
                                  </p:childTnLst>
                                </p:cTn>
                              </p:par>
                              <p:par>
                                <p:cTn id="80" presetID="42" presetClass="exit" presetSubtype="0" fill="hold" grpId="0" nodeType="withEffect">
                                  <p:stCondLst>
                                    <p:cond delay="0"/>
                                  </p:stCondLst>
                                  <p:childTnLst>
                                    <p:animEffect transition="out" filter="fade">
                                      <p:cBhvr>
                                        <p:cTn id="81" dur="1000"/>
                                        <p:tgtEl>
                                          <p:spTgt spid="17"/>
                                        </p:tgtEl>
                                      </p:cBhvr>
                                    </p:animEffect>
                                    <p:anim calcmode="lin" valueType="num">
                                      <p:cBhvr>
                                        <p:cTn id="82" dur="1000"/>
                                        <p:tgtEl>
                                          <p:spTgt spid="17"/>
                                        </p:tgtEl>
                                        <p:attrNameLst>
                                          <p:attrName>ppt_x</p:attrName>
                                        </p:attrNameLst>
                                      </p:cBhvr>
                                      <p:tavLst>
                                        <p:tav tm="0">
                                          <p:val>
                                            <p:strVal val="ppt_x"/>
                                          </p:val>
                                        </p:tav>
                                        <p:tav tm="100000">
                                          <p:val>
                                            <p:strVal val="ppt_x"/>
                                          </p:val>
                                        </p:tav>
                                      </p:tavLst>
                                    </p:anim>
                                    <p:anim calcmode="lin" valueType="num">
                                      <p:cBhvr>
                                        <p:cTn id="83" dur="1000"/>
                                        <p:tgtEl>
                                          <p:spTgt spid="17"/>
                                        </p:tgtEl>
                                        <p:attrNameLst>
                                          <p:attrName>ppt_y</p:attrName>
                                        </p:attrNameLst>
                                      </p:cBhvr>
                                      <p:tavLst>
                                        <p:tav tm="0">
                                          <p:val>
                                            <p:strVal val="ppt_y"/>
                                          </p:val>
                                        </p:tav>
                                        <p:tav tm="100000">
                                          <p:val>
                                            <p:strVal val="ppt_y+.1"/>
                                          </p:val>
                                        </p:tav>
                                      </p:tavLst>
                                    </p:anim>
                                    <p:set>
                                      <p:cBhvr>
                                        <p:cTn id="84" dur="1" fill="hold">
                                          <p:stCondLst>
                                            <p:cond delay="999"/>
                                          </p:stCondLst>
                                        </p:cTn>
                                        <p:tgtEl>
                                          <p:spTgt spid="17"/>
                                        </p:tgtEl>
                                        <p:attrNameLst>
                                          <p:attrName>style.visibility</p:attrName>
                                        </p:attrNameLst>
                                      </p:cBhvr>
                                      <p:to>
                                        <p:strVal val="hidden"/>
                                      </p:to>
                                    </p:set>
                                  </p:childTnLst>
                                </p:cTn>
                              </p:par>
                              <p:par>
                                <p:cTn id="85" presetID="42" presetClass="exit" presetSubtype="0" fill="hold" grpId="0" nodeType="withEffect">
                                  <p:stCondLst>
                                    <p:cond delay="0"/>
                                  </p:stCondLst>
                                  <p:childTnLst>
                                    <p:animEffect transition="out" filter="fade">
                                      <p:cBhvr>
                                        <p:cTn id="86" dur="1000"/>
                                        <p:tgtEl>
                                          <p:spTgt spid="18"/>
                                        </p:tgtEl>
                                      </p:cBhvr>
                                    </p:animEffect>
                                    <p:anim calcmode="lin" valueType="num">
                                      <p:cBhvr>
                                        <p:cTn id="87" dur="1000"/>
                                        <p:tgtEl>
                                          <p:spTgt spid="18"/>
                                        </p:tgtEl>
                                        <p:attrNameLst>
                                          <p:attrName>ppt_x</p:attrName>
                                        </p:attrNameLst>
                                      </p:cBhvr>
                                      <p:tavLst>
                                        <p:tav tm="0">
                                          <p:val>
                                            <p:strVal val="ppt_x"/>
                                          </p:val>
                                        </p:tav>
                                        <p:tav tm="100000">
                                          <p:val>
                                            <p:strVal val="ppt_x"/>
                                          </p:val>
                                        </p:tav>
                                      </p:tavLst>
                                    </p:anim>
                                    <p:anim calcmode="lin" valueType="num">
                                      <p:cBhvr>
                                        <p:cTn id="88" dur="1000"/>
                                        <p:tgtEl>
                                          <p:spTgt spid="18"/>
                                        </p:tgtEl>
                                        <p:attrNameLst>
                                          <p:attrName>ppt_y</p:attrName>
                                        </p:attrNameLst>
                                      </p:cBhvr>
                                      <p:tavLst>
                                        <p:tav tm="0">
                                          <p:val>
                                            <p:strVal val="ppt_y"/>
                                          </p:val>
                                        </p:tav>
                                        <p:tav tm="100000">
                                          <p:val>
                                            <p:strVal val="ppt_y+.1"/>
                                          </p:val>
                                        </p:tav>
                                      </p:tavLst>
                                    </p:anim>
                                    <p:set>
                                      <p:cBhvr>
                                        <p:cTn id="89" dur="1" fill="hold">
                                          <p:stCondLst>
                                            <p:cond delay="999"/>
                                          </p:stCondLst>
                                        </p:cTn>
                                        <p:tgtEl>
                                          <p:spTgt spid="18"/>
                                        </p:tgtEl>
                                        <p:attrNameLst>
                                          <p:attrName>style.visibility</p:attrName>
                                        </p:attrNameLst>
                                      </p:cBhvr>
                                      <p:to>
                                        <p:strVal val="hidden"/>
                                      </p:to>
                                    </p:set>
                                  </p:childTnLst>
                                </p:cTn>
                              </p:par>
                              <p:par>
                                <p:cTn id="90" presetID="42" presetClass="exit" presetSubtype="0" fill="hold" grpId="0" nodeType="withEffect">
                                  <p:stCondLst>
                                    <p:cond delay="0"/>
                                  </p:stCondLst>
                                  <p:childTnLst>
                                    <p:animEffect transition="out" filter="fade">
                                      <p:cBhvr>
                                        <p:cTn id="91" dur="1000"/>
                                        <p:tgtEl>
                                          <p:spTgt spid="19"/>
                                        </p:tgtEl>
                                      </p:cBhvr>
                                    </p:animEffect>
                                    <p:anim calcmode="lin" valueType="num">
                                      <p:cBhvr>
                                        <p:cTn id="92" dur="1000"/>
                                        <p:tgtEl>
                                          <p:spTgt spid="19"/>
                                        </p:tgtEl>
                                        <p:attrNameLst>
                                          <p:attrName>ppt_x</p:attrName>
                                        </p:attrNameLst>
                                      </p:cBhvr>
                                      <p:tavLst>
                                        <p:tav tm="0">
                                          <p:val>
                                            <p:strVal val="ppt_x"/>
                                          </p:val>
                                        </p:tav>
                                        <p:tav tm="100000">
                                          <p:val>
                                            <p:strVal val="ppt_x"/>
                                          </p:val>
                                        </p:tav>
                                      </p:tavLst>
                                    </p:anim>
                                    <p:anim calcmode="lin" valueType="num">
                                      <p:cBhvr>
                                        <p:cTn id="93" dur="1000"/>
                                        <p:tgtEl>
                                          <p:spTgt spid="19"/>
                                        </p:tgtEl>
                                        <p:attrNameLst>
                                          <p:attrName>ppt_y</p:attrName>
                                        </p:attrNameLst>
                                      </p:cBhvr>
                                      <p:tavLst>
                                        <p:tav tm="0">
                                          <p:val>
                                            <p:strVal val="ppt_y"/>
                                          </p:val>
                                        </p:tav>
                                        <p:tav tm="100000">
                                          <p:val>
                                            <p:strVal val="ppt_y+.1"/>
                                          </p:val>
                                        </p:tav>
                                      </p:tavLst>
                                    </p:anim>
                                    <p:set>
                                      <p:cBhvr>
                                        <p:cTn id="94" dur="1" fill="hold">
                                          <p:stCondLst>
                                            <p:cond delay="999"/>
                                          </p:stCondLst>
                                        </p:cTn>
                                        <p:tgtEl>
                                          <p:spTgt spid="19"/>
                                        </p:tgtEl>
                                        <p:attrNameLst>
                                          <p:attrName>style.visibility</p:attrName>
                                        </p:attrNameLst>
                                      </p:cBhvr>
                                      <p:to>
                                        <p:strVal val="hidden"/>
                                      </p:to>
                                    </p:set>
                                  </p:childTnLst>
                                </p:cTn>
                              </p:par>
                              <p:par>
                                <p:cTn id="95" presetID="42" presetClass="exit" presetSubtype="0" fill="hold" grpId="0" nodeType="withEffect">
                                  <p:stCondLst>
                                    <p:cond delay="0"/>
                                  </p:stCondLst>
                                  <p:childTnLst>
                                    <p:animEffect transition="out" filter="fade">
                                      <p:cBhvr>
                                        <p:cTn id="96" dur="1000"/>
                                        <p:tgtEl>
                                          <p:spTgt spid="20"/>
                                        </p:tgtEl>
                                      </p:cBhvr>
                                    </p:animEffect>
                                    <p:anim calcmode="lin" valueType="num">
                                      <p:cBhvr>
                                        <p:cTn id="97" dur="1000"/>
                                        <p:tgtEl>
                                          <p:spTgt spid="20"/>
                                        </p:tgtEl>
                                        <p:attrNameLst>
                                          <p:attrName>ppt_x</p:attrName>
                                        </p:attrNameLst>
                                      </p:cBhvr>
                                      <p:tavLst>
                                        <p:tav tm="0">
                                          <p:val>
                                            <p:strVal val="ppt_x"/>
                                          </p:val>
                                        </p:tav>
                                        <p:tav tm="100000">
                                          <p:val>
                                            <p:strVal val="ppt_x"/>
                                          </p:val>
                                        </p:tav>
                                      </p:tavLst>
                                    </p:anim>
                                    <p:anim calcmode="lin" valueType="num">
                                      <p:cBhvr>
                                        <p:cTn id="98" dur="1000"/>
                                        <p:tgtEl>
                                          <p:spTgt spid="20"/>
                                        </p:tgtEl>
                                        <p:attrNameLst>
                                          <p:attrName>ppt_y</p:attrName>
                                        </p:attrNameLst>
                                      </p:cBhvr>
                                      <p:tavLst>
                                        <p:tav tm="0">
                                          <p:val>
                                            <p:strVal val="ppt_y"/>
                                          </p:val>
                                        </p:tav>
                                        <p:tav tm="100000">
                                          <p:val>
                                            <p:strVal val="ppt_y+.1"/>
                                          </p:val>
                                        </p:tav>
                                      </p:tavLst>
                                    </p:anim>
                                    <p:set>
                                      <p:cBhvr>
                                        <p:cTn id="99" dur="1" fill="hold">
                                          <p:stCondLst>
                                            <p:cond delay="999"/>
                                          </p:stCondLst>
                                        </p:cTn>
                                        <p:tgtEl>
                                          <p:spTgt spid="20"/>
                                        </p:tgtEl>
                                        <p:attrNameLst>
                                          <p:attrName>style.visibility</p:attrName>
                                        </p:attrNameLst>
                                      </p:cBhvr>
                                      <p:to>
                                        <p:strVal val="hidden"/>
                                      </p:to>
                                    </p:set>
                                  </p:childTnLst>
                                </p:cTn>
                              </p:par>
                              <p:par>
                                <p:cTn id="100" presetID="42" presetClass="exit" presetSubtype="0" fill="hold" grpId="0" nodeType="withEffect">
                                  <p:stCondLst>
                                    <p:cond delay="0"/>
                                  </p:stCondLst>
                                  <p:childTnLst>
                                    <p:animEffect transition="out" filter="fade">
                                      <p:cBhvr>
                                        <p:cTn id="101" dur="1000"/>
                                        <p:tgtEl>
                                          <p:spTgt spid="21"/>
                                        </p:tgtEl>
                                      </p:cBhvr>
                                    </p:animEffect>
                                    <p:anim calcmode="lin" valueType="num">
                                      <p:cBhvr>
                                        <p:cTn id="102" dur="1000"/>
                                        <p:tgtEl>
                                          <p:spTgt spid="21"/>
                                        </p:tgtEl>
                                        <p:attrNameLst>
                                          <p:attrName>ppt_x</p:attrName>
                                        </p:attrNameLst>
                                      </p:cBhvr>
                                      <p:tavLst>
                                        <p:tav tm="0">
                                          <p:val>
                                            <p:strVal val="ppt_x"/>
                                          </p:val>
                                        </p:tav>
                                        <p:tav tm="100000">
                                          <p:val>
                                            <p:strVal val="ppt_x"/>
                                          </p:val>
                                        </p:tav>
                                      </p:tavLst>
                                    </p:anim>
                                    <p:anim calcmode="lin" valueType="num">
                                      <p:cBhvr>
                                        <p:cTn id="103" dur="1000"/>
                                        <p:tgtEl>
                                          <p:spTgt spid="21"/>
                                        </p:tgtEl>
                                        <p:attrNameLst>
                                          <p:attrName>ppt_y</p:attrName>
                                        </p:attrNameLst>
                                      </p:cBhvr>
                                      <p:tavLst>
                                        <p:tav tm="0">
                                          <p:val>
                                            <p:strVal val="ppt_y"/>
                                          </p:val>
                                        </p:tav>
                                        <p:tav tm="100000">
                                          <p:val>
                                            <p:strVal val="ppt_y+.1"/>
                                          </p:val>
                                        </p:tav>
                                      </p:tavLst>
                                    </p:anim>
                                    <p:set>
                                      <p:cBhvr>
                                        <p:cTn id="104" dur="1" fill="hold">
                                          <p:stCondLst>
                                            <p:cond delay="999"/>
                                          </p:stCondLst>
                                        </p:cTn>
                                        <p:tgtEl>
                                          <p:spTgt spid="21"/>
                                        </p:tgtEl>
                                        <p:attrNameLst>
                                          <p:attrName>style.visibility</p:attrName>
                                        </p:attrNameLst>
                                      </p:cBhvr>
                                      <p:to>
                                        <p:strVal val="hidden"/>
                                      </p:to>
                                    </p:set>
                                  </p:childTnLst>
                                </p:cTn>
                              </p:par>
                              <p:par>
                                <p:cTn id="105" presetID="42" presetClass="exit" presetSubtype="0" fill="hold" grpId="0" nodeType="withEffect">
                                  <p:stCondLst>
                                    <p:cond delay="0"/>
                                  </p:stCondLst>
                                  <p:childTnLst>
                                    <p:animEffect transition="out" filter="fade">
                                      <p:cBhvr>
                                        <p:cTn id="106" dur="1000"/>
                                        <p:tgtEl>
                                          <p:spTgt spid="22"/>
                                        </p:tgtEl>
                                      </p:cBhvr>
                                    </p:animEffect>
                                    <p:anim calcmode="lin" valueType="num">
                                      <p:cBhvr>
                                        <p:cTn id="107" dur="1000"/>
                                        <p:tgtEl>
                                          <p:spTgt spid="22"/>
                                        </p:tgtEl>
                                        <p:attrNameLst>
                                          <p:attrName>ppt_x</p:attrName>
                                        </p:attrNameLst>
                                      </p:cBhvr>
                                      <p:tavLst>
                                        <p:tav tm="0">
                                          <p:val>
                                            <p:strVal val="ppt_x"/>
                                          </p:val>
                                        </p:tav>
                                        <p:tav tm="100000">
                                          <p:val>
                                            <p:strVal val="ppt_x"/>
                                          </p:val>
                                        </p:tav>
                                      </p:tavLst>
                                    </p:anim>
                                    <p:anim calcmode="lin" valueType="num">
                                      <p:cBhvr>
                                        <p:cTn id="108" dur="1000"/>
                                        <p:tgtEl>
                                          <p:spTgt spid="22"/>
                                        </p:tgtEl>
                                        <p:attrNameLst>
                                          <p:attrName>ppt_y</p:attrName>
                                        </p:attrNameLst>
                                      </p:cBhvr>
                                      <p:tavLst>
                                        <p:tav tm="0">
                                          <p:val>
                                            <p:strVal val="ppt_y"/>
                                          </p:val>
                                        </p:tav>
                                        <p:tav tm="100000">
                                          <p:val>
                                            <p:strVal val="ppt_y+.1"/>
                                          </p:val>
                                        </p:tav>
                                      </p:tavLst>
                                    </p:anim>
                                    <p:set>
                                      <p:cBhvr>
                                        <p:cTn id="109" dur="1" fill="hold">
                                          <p:stCondLst>
                                            <p:cond delay="999"/>
                                          </p:stCondLst>
                                        </p:cTn>
                                        <p:tgtEl>
                                          <p:spTgt spid="22"/>
                                        </p:tgtEl>
                                        <p:attrNameLst>
                                          <p:attrName>style.visibility</p:attrName>
                                        </p:attrNameLst>
                                      </p:cBhvr>
                                      <p:to>
                                        <p:strVal val="hidden"/>
                                      </p:to>
                                    </p:set>
                                  </p:childTnLst>
                                </p:cTn>
                              </p:par>
                              <p:par>
                                <p:cTn id="110" presetID="42" presetClass="exit" presetSubtype="0" fill="hold" grpId="0" nodeType="withEffect">
                                  <p:stCondLst>
                                    <p:cond delay="0"/>
                                  </p:stCondLst>
                                  <p:childTnLst>
                                    <p:animEffect transition="out" filter="fade">
                                      <p:cBhvr>
                                        <p:cTn id="111" dur="1000"/>
                                        <p:tgtEl>
                                          <p:spTgt spid="23"/>
                                        </p:tgtEl>
                                      </p:cBhvr>
                                    </p:animEffect>
                                    <p:anim calcmode="lin" valueType="num">
                                      <p:cBhvr>
                                        <p:cTn id="112" dur="1000"/>
                                        <p:tgtEl>
                                          <p:spTgt spid="23"/>
                                        </p:tgtEl>
                                        <p:attrNameLst>
                                          <p:attrName>ppt_x</p:attrName>
                                        </p:attrNameLst>
                                      </p:cBhvr>
                                      <p:tavLst>
                                        <p:tav tm="0">
                                          <p:val>
                                            <p:strVal val="ppt_x"/>
                                          </p:val>
                                        </p:tav>
                                        <p:tav tm="100000">
                                          <p:val>
                                            <p:strVal val="ppt_x"/>
                                          </p:val>
                                        </p:tav>
                                      </p:tavLst>
                                    </p:anim>
                                    <p:anim calcmode="lin" valueType="num">
                                      <p:cBhvr>
                                        <p:cTn id="113" dur="1000"/>
                                        <p:tgtEl>
                                          <p:spTgt spid="23"/>
                                        </p:tgtEl>
                                        <p:attrNameLst>
                                          <p:attrName>ppt_y</p:attrName>
                                        </p:attrNameLst>
                                      </p:cBhvr>
                                      <p:tavLst>
                                        <p:tav tm="0">
                                          <p:val>
                                            <p:strVal val="ppt_y"/>
                                          </p:val>
                                        </p:tav>
                                        <p:tav tm="100000">
                                          <p:val>
                                            <p:strVal val="ppt_y+.1"/>
                                          </p:val>
                                        </p:tav>
                                      </p:tavLst>
                                    </p:anim>
                                    <p:set>
                                      <p:cBhvr>
                                        <p:cTn id="114" dur="1" fill="hold">
                                          <p:stCondLst>
                                            <p:cond delay="999"/>
                                          </p:stCondLst>
                                        </p:cTn>
                                        <p:tgtEl>
                                          <p:spTgt spid="23"/>
                                        </p:tgtEl>
                                        <p:attrNameLst>
                                          <p:attrName>style.visibility</p:attrName>
                                        </p:attrNameLst>
                                      </p:cBhvr>
                                      <p:to>
                                        <p:strVal val="hidden"/>
                                      </p:to>
                                    </p:set>
                                  </p:childTnLst>
                                </p:cTn>
                              </p:par>
                              <p:par>
                                <p:cTn id="115" presetID="42" presetClass="exit" presetSubtype="0" fill="hold" grpId="0" nodeType="withEffect">
                                  <p:stCondLst>
                                    <p:cond delay="0"/>
                                  </p:stCondLst>
                                  <p:childTnLst>
                                    <p:animEffect transition="out" filter="fade">
                                      <p:cBhvr>
                                        <p:cTn id="116" dur="1000"/>
                                        <p:tgtEl>
                                          <p:spTgt spid="24"/>
                                        </p:tgtEl>
                                      </p:cBhvr>
                                    </p:animEffect>
                                    <p:anim calcmode="lin" valueType="num">
                                      <p:cBhvr>
                                        <p:cTn id="117" dur="1000"/>
                                        <p:tgtEl>
                                          <p:spTgt spid="24"/>
                                        </p:tgtEl>
                                        <p:attrNameLst>
                                          <p:attrName>ppt_x</p:attrName>
                                        </p:attrNameLst>
                                      </p:cBhvr>
                                      <p:tavLst>
                                        <p:tav tm="0">
                                          <p:val>
                                            <p:strVal val="ppt_x"/>
                                          </p:val>
                                        </p:tav>
                                        <p:tav tm="100000">
                                          <p:val>
                                            <p:strVal val="ppt_x"/>
                                          </p:val>
                                        </p:tav>
                                      </p:tavLst>
                                    </p:anim>
                                    <p:anim calcmode="lin" valueType="num">
                                      <p:cBhvr>
                                        <p:cTn id="118" dur="1000"/>
                                        <p:tgtEl>
                                          <p:spTgt spid="24"/>
                                        </p:tgtEl>
                                        <p:attrNameLst>
                                          <p:attrName>ppt_y</p:attrName>
                                        </p:attrNameLst>
                                      </p:cBhvr>
                                      <p:tavLst>
                                        <p:tav tm="0">
                                          <p:val>
                                            <p:strVal val="ppt_y"/>
                                          </p:val>
                                        </p:tav>
                                        <p:tav tm="100000">
                                          <p:val>
                                            <p:strVal val="ppt_y+.1"/>
                                          </p:val>
                                        </p:tav>
                                      </p:tavLst>
                                    </p:anim>
                                    <p:set>
                                      <p:cBhvr>
                                        <p:cTn id="119" dur="1" fill="hold">
                                          <p:stCondLst>
                                            <p:cond delay="999"/>
                                          </p:stCondLst>
                                        </p:cTn>
                                        <p:tgtEl>
                                          <p:spTgt spid="24"/>
                                        </p:tgtEl>
                                        <p:attrNameLst>
                                          <p:attrName>style.visibility</p:attrName>
                                        </p:attrNameLst>
                                      </p:cBhvr>
                                      <p:to>
                                        <p:strVal val="hidden"/>
                                      </p:to>
                                    </p:set>
                                  </p:childTnLst>
                                </p:cTn>
                              </p:par>
                              <p:par>
                                <p:cTn id="120" presetID="42" presetClass="exit" presetSubtype="0" fill="hold" grpId="0" nodeType="withEffect">
                                  <p:stCondLst>
                                    <p:cond delay="0"/>
                                  </p:stCondLst>
                                  <p:childTnLst>
                                    <p:animEffect transition="out" filter="fade">
                                      <p:cBhvr>
                                        <p:cTn id="121" dur="1000"/>
                                        <p:tgtEl>
                                          <p:spTgt spid="26"/>
                                        </p:tgtEl>
                                      </p:cBhvr>
                                    </p:animEffect>
                                    <p:anim calcmode="lin" valueType="num">
                                      <p:cBhvr>
                                        <p:cTn id="122" dur="1000"/>
                                        <p:tgtEl>
                                          <p:spTgt spid="26"/>
                                        </p:tgtEl>
                                        <p:attrNameLst>
                                          <p:attrName>ppt_x</p:attrName>
                                        </p:attrNameLst>
                                      </p:cBhvr>
                                      <p:tavLst>
                                        <p:tav tm="0">
                                          <p:val>
                                            <p:strVal val="ppt_x"/>
                                          </p:val>
                                        </p:tav>
                                        <p:tav tm="100000">
                                          <p:val>
                                            <p:strVal val="ppt_x"/>
                                          </p:val>
                                        </p:tav>
                                      </p:tavLst>
                                    </p:anim>
                                    <p:anim calcmode="lin" valueType="num">
                                      <p:cBhvr>
                                        <p:cTn id="123" dur="1000"/>
                                        <p:tgtEl>
                                          <p:spTgt spid="26"/>
                                        </p:tgtEl>
                                        <p:attrNameLst>
                                          <p:attrName>ppt_y</p:attrName>
                                        </p:attrNameLst>
                                      </p:cBhvr>
                                      <p:tavLst>
                                        <p:tav tm="0">
                                          <p:val>
                                            <p:strVal val="ppt_y"/>
                                          </p:val>
                                        </p:tav>
                                        <p:tav tm="100000">
                                          <p:val>
                                            <p:strVal val="ppt_y+.1"/>
                                          </p:val>
                                        </p:tav>
                                      </p:tavLst>
                                    </p:anim>
                                    <p:set>
                                      <p:cBhvr>
                                        <p:cTn id="124" dur="1" fill="hold">
                                          <p:stCondLst>
                                            <p:cond delay="999"/>
                                          </p:stCondLst>
                                        </p:cTn>
                                        <p:tgtEl>
                                          <p:spTgt spid="26"/>
                                        </p:tgtEl>
                                        <p:attrNameLst>
                                          <p:attrName>style.visibility</p:attrName>
                                        </p:attrNameLst>
                                      </p:cBhvr>
                                      <p:to>
                                        <p:strVal val="hidden"/>
                                      </p:to>
                                    </p:set>
                                  </p:childTnLst>
                                </p:cTn>
                              </p:par>
                              <p:par>
                                <p:cTn id="125" presetID="42" presetClass="exit" presetSubtype="0" fill="hold" grpId="0" nodeType="withEffect">
                                  <p:stCondLst>
                                    <p:cond delay="0"/>
                                  </p:stCondLst>
                                  <p:childTnLst>
                                    <p:animEffect transition="out" filter="fade">
                                      <p:cBhvr>
                                        <p:cTn id="126" dur="1000"/>
                                        <p:tgtEl>
                                          <p:spTgt spid="27"/>
                                        </p:tgtEl>
                                      </p:cBhvr>
                                    </p:animEffect>
                                    <p:anim calcmode="lin" valueType="num">
                                      <p:cBhvr>
                                        <p:cTn id="127" dur="1000"/>
                                        <p:tgtEl>
                                          <p:spTgt spid="27"/>
                                        </p:tgtEl>
                                        <p:attrNameLst>
                                          <p:attrName>ppt_x</p:attrName>
                                        </p:attrNameLst>
                                      </p:cBhvr>
                                      <p:tavLst>
                                        <p:tav tm="0">
                                          <p:val>
                                            <p:strVal val="ppt_x"/>
                                          </p:val>
                                        </p:tav>
                                        <p:tav tm="100000">
                                          <p:val>
                                            <p:strVal val="ppt_x"/>
                                          </p:val>
                                        </p:tav>
                                      </p:tavLst>
                                    </p:anim>
                                    <p:anim calcmode="lin" valueType="num">
                                      <p:cBhvr>
                                        <p:cTn id="128" dur="1000"/>
                                        <p:tgtEl>
                                          <p:spTgt spid="27"/>
                                        </p:tgtEl>
                                        <p:attrNameLst>
                                          <p:attrName>ppt_y</p:attrName>
                                        </p:attrNameLst>
                                      </p:cBhvr>
                                      <p:tavLst>
                                        <p:tav tm="0">
                                          <p:val>
                                            <p:strVal val="ppt_y"/>
                                          </p:val>
                                        </p:tav>
                                        <p:tav tm="100000">
                                          <p:val>
                                            <p:strVal val="ppt_y+.1"/>
                                          </p:val>
                                        </p:tav>
                                      </p:tavLst>
                                    </p:anim>
                                    <p:set>
                                      <p:cBhvr>
                                        <p:cTn id="129" dur="1" fill="hold">
                                          <p:stCondLst>
                                            <p:cond delay="999"/>
                                          </p:stCondLst>
                                        </p:cTn>
                                        <p:tgtEl>
                                          <p:spTgt spid="27"/>
                                        </p:tgtEl>
                                        <p:attrNameLst>
                                          <p:attrName>style.visibility</p:attrName>
                                        </p:attrNameLst>
                                      </p:cBhvr>
                                      <p:to>
                                        <p:strVal val="hidden"/>
                                      </p:to>
                                    </p:set>
                                  </p:childTnLst>
                                </p:cTn>
                              </p:par>
                              <p:par>
                                <p:cTn id="130" presetID="42" presetClass="exit" presetSubtype="0" fill="hold" grpId="0" nodeType="withEffect">
                                  <p:stCondLst>
                                    <p:cond delay="0"/>
                                  </p:stCondLst>
                                  <p:childTnLst>
                                    <p:animEffect transition="out" filter="fade">
                                      <p:cBhvr>
                                        <p:cTn id="131" dur="1000"/>
                                        <p:tgtEl>
                                          <p:spTgt spid="28"/>
                                        </p:tgtEl>
                                      </p:cBhvr>
                                    </p:animEffect>
                                    <p:anim calcmode="lin" valueType="num">
                                      <p:cBhvr>
                                        <p:cTn id="132" dur="1000"/>
                                        <p:tgtEl>
                                          <p:spTgt spid="28"/>
                                        </p:tgtEl>
                                        <p:attrNameLst>
                                          <p:attrName>ppt_x</p:attrName>
                                        </p:attrNameLst>
                                      </p:cBhvr>
                                      <p:tavLst>
                                        <p:tav tm="0">
                                          <p:val>
                                            <p:strVal val="ppt_x"/>
                                          </p:val>
                                        </p:tav>
                                        <p:tav tm="100000">
                                          <p:val>
                                            <p:strVal val="ppt_x"/>
                                          </p:val>
                                        </p:tav>
                                      </p:tavLst>
                                    </p:anim>
                                    <p:anim calcmode="lin" valueType="num">
                                      <p:cBhvr>
                                        <p:cTn id="133" dur="1000"/>
                                        <p:tgtEl>
                                          <p:spTgt spid="28"/>
                                        </p:tgtEl>
                                        <p:attrNameLst>
                                          <p:attrName>ppt_y</p:attrName>
                                        </p:attrNameLst>
                                      </p:cBhvr>
                                      <p:tavLst>
                                        <p:tav tm="0">
                                          <p:val>
                                            <p:strVal val="ppt_y"/>
                                          </p:val>
                                        </p:tav>
                                        <p:tav tm="100000">
                                          <p:val>
                                            <p:strVal val="ppt_y+.1"/>
                                          </p:val>
                                        </p:tav>
                                      </p:tavLst>
                                    </p:anim>
                                    <p:set>
                                      <p:cBhvr>
                                        <p:cTn id="134" dur="1" fill="hold">
                                          <p:stCondLst>
                                            <p:cond delay="999"/>
                                          </p:stCondLst>
                                        </p:cTn>
                                        <p:tgtEl>
                                          <p:spTgt spid="28"/>
                                        </p:tgtEl>
                                        <p:attrNameLst>
                                          <p:attrName>style.visibility</p:attrName>
                                        </p:attrNameLst>
                                      </p:cBhvr>
                                      <p:to>
                                        <p:strVal val="hidden"/>
                                      </p:to>
                                    </p:set>
                                  </p:childTnLst>
                                </p:cTn>
                              </p:par>
                              <p:par>
                                <p:cTn id="135" presetID="42" presetClass="exit" presetSubtype="0" fill="hold" grpId="0" nodeType="withEffect">
                                  <p:stCondLst>
                                    <p:cond delay="0"/>
                                  </p:stCondLst>
                                  <p:childTnLst>
                                    <p:animEffect transition="out" filter="fade">
                                      <p:cBhvr>
                                        <p:cTn id="136" dur="1000"/>
                                        <p:tgtEl>
                                          <p:spTgt spid="29"/>
                                        </p:tgtEl>
                                      </p:cBhvr>
                                    </p:animEffect>
                                    <p:anim calcmode="lin" valueType="num">
                                      <p:cBhvr>
                                        <p:cTn id="137" dur="1000"/>
                                        <p:tgtEl>
                                          <p:spTgt spid="29"/>
                                        </p:tgtEl>
                                        <p:attrNameLst>
                                          <p:attrName>ppt_x</p:attrName>
                                        </p:attrNameLst>
                                      </p:cBhvr>
                                      <p:tavLst>
                                        <p:tav tm="0">
                                          <p:val>
                                            <p:strVal val="ppt_x"/>
                                          </p:val>
                                        </p:tav>
                                        <p:tav tm="100000">
                                          <p:val>
                                            <p:strVal val="ppt_x"/>
                                          </p:val>
                                        </p:tav>
                                      </p:tavLst>
                                    </p:anim>
                                    <p:anim calcmode="lin" valueType="num">
                                      <p:cBhvr>
                                        <p:cTn id="138" dur="1000"/>
                                        <p:tgtEl>
                                          <p:spTgt spid="29"/>
                                        </p:tgtEl>
                                        <p:attrNameLst>
                                          <p:attrName>ppt_y</p:attrName>
                                        </p:attrNameLst>
                                      </p:cBhvr>
                                      <p:tavLst>
                                        <p:tav tm="0">
                                          <p:val>
                                            <p:strVal val="ppt_y"/>
                                          </p:val>
                                        </p:tav>
                                        <p:tav tm="100000">
                                          <p:val>
                                            <p:strVal val="ppt_y+.1"/>
                                          </p:val>
                                        </p:tav>
                                      </p:tavLst>
                                    </p:anim>
                                    <p:set>
                                      <p:cBhvr>
                                        <p:cTn id="139" dur="1" fill="hold">
                                          <p:stCondLst>
                                            <p:cond delay="999"/>
                                          </p:stCondLst>
                                        </p:cTn>
                                        <p:tgtEl>
                                          <p:spTgt spid="29"/>
                                        </p:tgtEl>
                                        <p:attrNameLst>
                                          <p:attrName>style.visibility</p:attrName>
                                        </p:attrNameLst>
                                      </p:cBhvr>
                                      <p:to>
                                        <p:strVal val="hidden"/>
                                      </p:to>
                                    </p:set>
                                  </p:childTnLst>
                                </p:cTn>
                              </p:par>
                              <p:par>
                                <p:cTn id="140" presetID="42" presetClass="exit" presetSubtype="0" fill="hold" grpId="0" nodeType="withEffect">
                                  <p:stCondLst>
                                    <p:cond delay="0"/>
                                  </p:stCondLst>
                                  <p:childTnLst>
                                    <p:animEffect transition="out" filter="fade">
                                      <p:cBhvr>
                                        <p:cTn id="141" dur="1000"/>
                                        <p:tgtEl>
                                          <p:spTgt spid="30"/>
                                        </p:tgtEl>
                                      </p:cBhvr>
                                    </p:animEffect>
                                    <p:anim calcmode="lin" valueType="num">
                                      <p:cBhvr>
                                        <p:cTn id="142" dur="1000"/>
                                        <p:tgtEl>
                                          <p:spTgt spid="30"/>
                                        </p:tgtEl>
                                        <p:attrNameLst>
                                          <p:attrName>ppt_x</p:attrName>
                                        </p:attrNameLst>
                                      </p:cBhvr>
                                      <p:tavLst>
                                        <p:tav tm="0">
                                          <p:val>
                                            <p:strVal val="ppt_x"/>
                                          </p:val>
                                        </p:tav>
                                        <p:tav tm="100000">
                                          <p:val>
                                            <p:strVal val="ppt_x"/>
                                          </p:val>
                                        </p:tav>
                                      </p:tavLst>
                                    </p:anim>
                                    <p:anim calcmode="lin" valueType="num">
                                      <p:cBhvr>
                                        <p:cTn id="143" dur="1000"/>
                                        <p:tgtEl>
                                          <p:spTgt spid="30"/>
                                        </p:tgtEl>
                                        <p:attrNameLst>
                                          <p:attrName>ppt_y</p:attrName>
                                        </p:attrNameLst>
                                      </p:cBhvr>
                                      <p:tavLst>
                                        <p:tav tm="0">
                                          <p:val>
                                            <p:strVal val="ppt_y"/>
                                          </p:val>
                                        </p:tav>
                                        <p:tav tm="100000">
                                          <p:val>
                                            <p:strVal val="ppt_y+.1"/>
                                          </p:val>
                                        </p:tav>
                                      </p:tavLst>
                                    </p:anim>
                                    <p:set>
                                      <p:cBhvr>
                                        <p:cTn id="144" dur="1" fill="hold">
                                          <p:stCondLst>
                                            <p:cond delay="999"/>
                                          </p:stCondLst>
                                        </p:cTn>
                                        <p:tgtEl>
                                          <p:spTgt spid="30"/>
                                        </p:tgtEl>
                                        <p:attrNameLst>
                                          <p:attrName>style.visibility</p:attrName>
                                        </p:attrNameLst>
                                      </p:cBhvr>
                                      <p:to>
                                        <p:strVal val="hidden"/>
                                      </p:to>
                                    </p:set>
                                  </p:childTnLst>
                                </p:cTn>
                              </p:par>
                              <p:par>
                                <p:cTn id="145" presetID="42" presetClass="exit" presetSubtype="0" fill="hold" grpId="0" nodeType="withEffect">
                                  <p:stCondLst>
                                    <p:cond delay="0"/>
                                  </p:stCondLst>
                                  <p:childTnLst>
                                    <p:animEffect transition="out" filter="fade">
                                      <p:cBhvr>
                                        <p:cTn id="146" dur="1000"/>
                                        <p:tgtEl>
                                          <p:spTgt spid="31"/>
                                        </p:tgtEl>
                                      </p:cBhvr>
                                    </p:animEffect>
                                    <p:anim calcmode="lin" valueType="num">
                                      <p:cBhvr>
                                        <p:cTn id="147" dur="1000"/>
                                        <p:tgtEl>
                                          <p:spTgt spid="31"/>
                                        </p:tgtEl>
                                        <p:attrNameLst>
                                          <p:attrName>ppt_x</p:attrName>
                                        </p:attrNameLst>
                                      </p:cBhvr>
                                      <p:tavLst>
                                        <p:tav tm="0">
                                          <p:val>
                                            <p:strVal val="ppt_x"/>
                                          </p:val>
                                        </p:tav>
                                        <p:tav tm="100000">
                                          <p:val>
                                            <p:strVal val="ppt_x"/>
                                          </p:val>
                                        </p:tav>
                                      </p:tavLst>
                                    </p:anim>
                                    <p:anim calcmode="lin" valueType="num">
                                      <p:cBhvr>
                                        <p:cTn id="148" dur="1000"/>
                                        <p:tgtEl>
                                          <p:spTgt spid="31"/>
                                        </p:tgtEl>
                                        <p:attrNameLst>
                                          <p:attrName>ppt_y</p:attrName>
                                        </p:attrNameLst>
                                      </p:cBhvr>
                                      <p:tavLst>
                                        <p:tav tm="0">
                                          <p:val>
                                            <p:strVal val="ppt_y"/>
                                          </p:val>
                                        </p:tav>
                                        <p:tav tm="100000">
                                          <p:val>
                                            <p:strVal val="ppt_y+.1"/>
                                          </p:val>
                                        </p:tav>
                                      </p:tavLst>
                                    </p:anim>
                                    <p:set>
                                      <p:cBhvr>
                                        <p:cTn id="149" dur="1" fill="hold">
                                          <p:stCondLst>
                                            <p:cond delay="999"/>
                                          </p:stCondLst>
                                        </p:cTn>
                                        <p:tgtEl>
                                          <p:spTgt spid="31"/>
                                        </p:tgtEl>
                                        <p:attrNameLst>
                                          <p:attrName>style.visibility</p:attrName>
                                        </p:attrNameLst>
                                      </p:cBhvr>
                                      <p:to>
                                        <p:strVal val="hidden"/>
                                      </p:to>
                                    </p:set>
                                  </p:childTnLst>
                                </p:cTn>
                              </p:par>
                              <p:par>
                                <p:cTn id="150" presetID="42" presetClass="exit" presetSubtype="0" fill="hold" grpId="0" nodeType="withEffect">
                                  <p:stCondLst>
                                    <p:cond delay="0"/>
                                  </p:stCondLst>
                                  <p:childTnLst>
                                    <p:animEffect transition="out" filter="fade">
                                      <p:cBhvr>
                                        <p:cTn id="151" dur="1000"/>
                                        <p:tgtEl>
                                          <p:spTgt spid="32"/>
                                        </p:tgtEl>
                                      </p:cBhvr>
                                    </p:animEffect>
                                    <p:anim calcmode="lin" valueType="num">
                                      <p:cBhvr>
                                        <p:cTn id="152" dur="1000"/>
                                        <p:tgtEl>
                                          <p:spTgt spid="32"/>
                                        </p:tgtEl>
                                        <p:attrNameLst>
                                          <p:attrName>ppt_x</p:attrName>
                                        </p:attrNameLst>
                                      </p:cBhvr>
                                      <p:tavLst>
                                        <p:tav tm="0">
                                          <p:val>
                                            <p:strVal val="ppt_x"/>
                                          </p:val>
                                        </p:tav>
                                        <p:tav tm="100000">
                                          <p:val>
                                            <p:strVal val="ppt_x"/>
                                          </p:val>
                                        </p:tav>
                                      </p:tavLst>
                                    </p:anim>
                                    <p:anim calcmode="lin" valueType="num">
                                      <p:cBhvr>
                                        <p:cTn id="153" dur="1000"/>
                                        <p:tgtEl>
                                          <p:spTgt spid="32"/>
                                        </p:tgtEl>
                                        <p:attrNameLst>
                                          <p:attrName>ppt_y</p:attrName>
                                        </p:attrNameLst>
                                      </p:cBhvr>
                                      <p:tavLst>
                                        <p:tav tm="0">
                                          <p:val>
                                            <p:strVal val="ppt_y"/>
                                          </p:val>
                                        </p:tav>
                                        <p:tav tm="100000">
                                          <p:val>
                                            <p:strVal val="ppt_y+.1"/>
                                          </p:val>
                                        </p:tav>
                                      </p:tavLst>
                                    </p:anim>
                                    <p:set>
                                      <p:cBhvr>
                                        <p:cTn id="154" dur="1" fill="hold">
                                          <p:stCondLst>
                                            <p:cond delay="999"/>
                                          </p:stCondLst>
                                        </p:cTn>
                                        <p:tgtEl>
                                          <p:spTgt spid="32"/>
                                        </p:tgtEl>
                                        <p:attrNameLst>
                                          <p:attrName>style.visibility</p:attrName>
                                        </p:attrNameLst>
                                      </p:cBhvr>
                                      <p:to>
                                        <p:strVal val="hidden"/>
                                      </p:to>
                                    </p:set>
                                  </p:childTnLst>
                                </p:cTn>
                              </p:par>
                              <p:par>
                                <p:cTn id="155" presetID="42" presetClass="exit" presetSubtype="0" fill="hold" grpId="0" nodeType="withEffect">
                                  <p:stCondLst>
                                    <p:cond delay="0"/>
                                  </p:stCondLst>
                                  <p:childTnLst>
                                    <p:animEffect transition="out" filter="fade">
                                      <p:cBhvr>
                                        <p:cTn id="156" dur="1000"/>
                                        <p:tgtEl>
                                          <p:spTgt spid="33"/>
                                        </p:tgtEl>
                                      </p:cBhvr>
                                    </p:animEffect>
                                    <p:anim calcmode="lin" valueType="num">
                                      <p:cBhvr>
                                        <p:cTn id="157" dur="1000"/>
                                        <p:tgtEl>
                                          <p:spTgt spid="33"/>
                                        </p:tgtEl>
                                        <p:attrNameLst>
                                          <p:attrName>ppt_x</p:attrName>
                                        </p:attrNameLst>
                                      </p:cBhvr>
                                      <p:tavLst>
                                        <p:tav tm="0">
                                          <p:val>
                                            <p:strVal val="ppt_x"/>
                                          </p:val>
                                        </p:tav>
                                        <p:tav tm="100000">
                                          <p:val>
                                            <p:strVal val="ppt_x"/>
                                          </p:val>
                                        </p:tav>
                                      </p:tavLst>
                                    </p:anim>
                                    <p:anim calcmode="lin" valueType="num">
                                      <p:cBhvr>
                                        <p:cTn id="158" dur="1000"/>
                                        <p:tgtEl>
                                          <p:spTgt spid="33"/>
                                        </p:tgtEl>
                                        <p:attrNameLst>
                                          <p:attrName>ppt_y</p:attrName>
                                        </p:attrNameLst>
                                      </p:cBhvr>
                                      <p:tavLst>
                                        <p:tav tm="0">
                                          <p:val>
                                            <p:strVal val="ppt_y"/>
                                          </p:val>
                                        </p:tav>
                                        <p:tav tm="100000">
                                          <p:val>
                                            <p:strVal val="ppt_y+.1"/>
                                          </p:val>
                                        </p:tav>
                                      </p:tavLst>
                                    </p:anim>
                                    <p:set>
                                      <p:cBhvr>
                                        <p:cTn id="159" dur="1" fill="hold">
                                          <p:stCondLst>
                                            <p:cond delay="999"/>
                                          </p:stCondLst>
                                        </p:cTn>
                                        <p:tgtEl>
                                          <p:spTgt spid="33"/>
                                        </p:tgtEl>
                                        <p:attrNameLst>
                                          <p:attrName>style.visibility</p:attrName>
                                        </p:attrNameLst>
                                      </p:cBhvr>
                                      <p:to>
                                        <p:strVal val="hidden"/>
                                      </p:to>
                                    </p:set>
                                  </p:childTnLst>
                                </p:cTn>
                              </p:par>
                              <p:par>
                                <p:cTn id="160" presetID="42" presetClass="exit" presetSubtype="0" fill="hold" grpId="0" nodeType="withEffect">
                                  <p:stCondLst>
                                    <p:cond delay="0"/>
                                  </p:stCondLst>
                                  <p:childTnLst>
                                    <p:animEffect transition="out" filter="fade">
                                      <p:cBhvr>
                                        <p:cTn id="161" dur="1000"/>
                                        <p:tgtEl>
                                          <p:spTgt spid="34"/>
                                        </p:tgtEl>
                                      </p:cBhvr>
                                    </p:animEffect>
                                    <p:anim calcmode="lin" valueType="num">
                                      <p:cBhvr>
                                        <p:cTn id="162" dur="1000"/>
                                        <p:tgtEl>
                                          <p:spTgt spid="34"/>
                                        </p:tgtEl>
                                        <p:attrNameLst>
                                          <p:attrName>ppt_x</p:attrName>
                                        </p:attrNameLst>
                                      </p:cBhvr>
                                      <p:tavLst>
                                        <p:tav tm="0">
                                          <p:val>
                                            <p:strVal val="ppt_x"/>
                                          </p:val>
                                        </p:tav>
                                        <p:tav tm="100000">
                                          <p:val>
                                            <p:strVal val="ppt_x"/>
                                          </p:val>
                                        </p:tav>
                                      </p:tavLst>
                                    </p:anim>
                                    <p:anim calcmode="lin" valueType="num">
                                      <p:cBhvr>
                                        <p:cTn id="163" dur="1000"/>
                                        <p:tgtEl>
                                          <p:spTgt spid="34"/>
                                        </p:tgtEl>
                                        <p:attrNameLst>
                                          <p:attrName>ppt_y</p:attrName>
                                        </p:attrNameLst>
                                      </p:cBhvr>
                                      <p:tavLst>
                                        <p:tav tm="0">
                                          <p:val>
                                            <p:strVal val="ppt_y"/>
                                          </p:val>
                                        </p:tav>
                                        <p:tav tm="100000">
                                          <p:val>
                                            <p:strVal val="ppt_y+.1"/>
                                          </p:val>
                                        </p:tav>
                                      </p:tavLst>
                                    </p:anim>
                                    <p:set>
                                      <p:cBhvr>
                                        <p:cTn id="164" dur="1" fill="hold">
                                          <p:stCondLst>
                                            <p:cond delay="999"/>
                                          </p:stCondLst>
                                        </p:cTn>
                                        <p:tgtEl>
                                          <p:spTgt spid="34"/>
                                        </p:tgtEl>
                                        <p:attrNameLst>
                                          <p:attrName>style.visibility</p:attrName>
                                        </p:attrNameLst>
                                      </p:cBhvr>
                                      <p:to>
                                        <p:strVal val="hidden"/>
                                      </p:to>
                                    </p:set>
                                  </p:childTnLst>
                                </p:cTn>
                              </p:par>
                              <p:par>
                                <p:cTn id="165" presetID="42" presetClass="exit" presetSubtype="0" fill="hold" grpId="0" nodeType="withEffect">
                                  <p:stCondLst>
                                    <p:cond delay="0"/>
                                  </p:stCondLst>
                                  <p:childTnLst>
                                    <p:animEffect transition="out" filter="fade">
                                      <p:cBhvr>
                                        <p:cTn id="166" dur="1000"/>
                                        <p:tgtEl>
                                          <p:spTgt spid="35"/>
                                        </p:tgtEl>
                                      </p:cBhvr>
                                    </p:animEffect>
                                    <p:anim calcmode="lin" valueType="num">
                                      <p:cBhvr>
                                        <p:cTn id="167" dur="1000"/>
                                        <p:tgtEl>
                                          <p:spTgt spid="35"/>
                                        </p:tgtEl>
                                        <p:attrNameLst>
                                          <p:attrName>ppt_x</p:attrName>
                                        </p:attrNameLst>
                                      </p:cBhvr>
                                      <p:tavLst>
                                        <p:tav tm="0">
                                          <p:val>
                                            <p:strVal val="ppt_x"/>
                                          </p:val>
                                        </p:tav>
                                        <p:tav tm="100000">
                                          <p:val>
                                            <p:strVal val="ppt_x"/>
                                          </p:val>
                                        </p:tav>
                                      </p:tavLst>
                                    </p:anim>
                                    <p:anim calcmode="lin" valueType="num">
                                      <p:cBhvr>
                                        <p:cTn id="168" dur="1000"/>
                                        <p:tgtEl>
                                          <p:spTgt spid="35"/>
                                        </p:tgtEl>
                                        <p:attrNameLst>
                                          <p:attrName>ppt_y</p:attrName>
                                        </p:attrNameLst>
                                      </p:cBhvr>
                                      <p:tavLst>
                                        <p:tav tm="0">
                                          <p:val>
                                            <p:strVal val="ppt_y"/>
                                          </p:val>
                                        </p:tav>
                                        <p:tav tm="100000">
                                          <p:val>
                                            <p:strVal val="ppt_y+.1"/>
                                          </p:val>
                                        </p:tav>
                                      </p:tavLst>
                                    </p:anim>
                                    <p:set>
                                      <p:cBhvr>
                                        <p:cTn id="169" dur="1" fill="hold">
                                          <p:stCondLst>
                                            <p:cond delay="999"/>
                                          </p:stCondLst>
                                        </p:cTn>
                                        <p:tgtEl>
                                          <p:spTgt spid="35"/>
                                        </p:tgtEl>
                                        <p:attrNameLst>
                                          <p:attrName>style.visibility</p:attrName>
                                        </p:attrNameLst>
                                      </p:cBhvr>
                                      <p:to>
                                        <p:strVal val="hidden"/>
                                      </p:to>
                                    </p:set>
                                  </p:childTnLst>
                                </p:cTn>
                              </p:par>
                              <p:par>
                                <p:cTn id="170" presetID="42" presetClass="exit" presetSubtype="0" fill="hold" grpId="0" nodeType="withEffect">
                                  <p:stCondLst>
                                    <p:cond delay="0"/>
                                  </p:stCondLst>
                                  <p:childTnLst>
                                    <p:animEffect transition="out" filter="fade">
                                      <p:cBhvr>
                                        <p:cTn id="171" dur="1000"/>
                                        <p:tgtEl>
                                          <p:spTgt spid="36"/>
                                        </p:tgtEl>
                                      </p:cBhvr>
                                    </p:animEffect>
                                    <p:anim calcmode="lin" valueType="num">
                                      <p:cBhvr>
                                        <p:cTn id="172" dur="1000"/>
                                        <p:tgtEl>
                                          <p:spTgt spid="36"/>
                                        </p:tgtEl>
                                        <p:attrNameLst>
                                          <p:attrName>ppt_x</p:attrName>
                                        </p:attrNameLst>
                                      </p:cBhvr>
                                      <p:tavLst>
                                        <p:tav tm="0">
                                          <p:val>
                                            <p:strVal val="ppt_x"/>
                                          </p:val>
                                        </p:tav>
                                        <p:tav tm="100000">
                                          <p:val>
                                            <p:strVal val="ppt_x"/>
                                          </p:val>
                                        </p:tav>
                                      </p:tavLst>
                                    </p:anim>
                                    <p:anim calcmode="lin" valueType="num">
                                      <p:cBhvr>
                                        <p:cTn id="173" dur="1000"/>
                                        <p:tgtEl>
                                          <p:spTgt spid="36"/>
                                        </p:tgtEl>
                                        <p:attrNameLst>
                                          <p:attrName>ppt_y</p:attrName>
                                        </p:attrNameLst>
                                      </p:cBhvr>
                                      <p:tavLst>
                                        <p:tav tm="0">
                                          <p:val>
                                            <p:strVal val="ppt_y"/>
                                          </p:val>
                                        </p:tav>
                                        <p:tav tm="100000">
                                          <p:val>
                                            <p:strVal val="ppt_y+.1"/>
                                          </p:val>
                                        </p:tav>
                                      </p:tavLst>
                                    </p:anim>
                                    <p:set>
                                      <p:cBhvr>
                                        <p:cTn id="174" dur="1" fill="hold">
                                          <p:stCondLst>
                                            <p:cond delay="999"/>
                                          </p:stCondLst>
                                        </p:cTn>
                                        <p:tgtEl>
                                          <p:spTgt spid="36"/>
                                        </p:tgtEl>
                                        <p:attrNameLst>
                                          <p:attrName>style.visibility</p:attrName>
                                        </p:attrNameLst>
                                      </p:cBhvr>
                                      <p:to>
                                        <p:strVal val="hidden"/>
                                      </p:to>
                                    </p:set>
                                  </p:childTnLst>
                                </p:cTn>
                              </p:par>
                              <p:par>
                                <p:cTn id="175" presetID="42" presetClass="exit" presetSubtype="0" fill="hold" grpId="0" nodeType="withEffect">
                                  <p:stCondLst>
                                    <p:cond delay="0"/>
                                  </p:stCondLst>
                                  <p:childTnLst>
                                    <p:animEffect transition="out" filter="fade">
                                      <p:cBhvr>
                                        <p:cTn id="176" dur="1000"/>
                                        <p:tgtEl>
                                          <p:spTgt spid="37"/>
                                        </p:tgtEl>
                                      </p:cBhvr>
                                    </p:animEffect>
                                    <p:anim calcmode="lin" valueType="num">
                                      <p:cBhvr>
                                        <p:cTn id="177" dur="1000"/>
                                        <p:tgtEl>
                                          <p:spTgt spid="37"/>
                                        </p:tgtEl>
                                        <p:attrNameLst>
                                          <p:attrName>ppt_x</p:attrName>
                                        </p:attrNameLst>
                                      </p:cBhvr>
                                      <p:tavLst>
                                        <p:tav tm="0">
                                          <p:val>
                                            <p:strVal val="ppt_x"/>
                                          </p:val>
                                        </p:tav>
                                        <p:tav tm="100000">
                                          <p:val>
                                            <p:strVal val="ppt_x"/>
                                          </p:val>
                                        </p:tav>
                                      </p:tavLst>
                                    </p:anim>
                                    <p:anim calcmode="lin" valueType="num">
                                      <p:cBhvr>
                                        <p:cTn id="178" dur="1000"/>
                                        <p:tgtEl>
                                          <p:spTgt spid="37"/>
                                        </p:tgtEl>
                                        <p:attrNameLst>
                                          <p:attrName>ppt_y</p:attrName>
                                        </p:attrNameLst>
                                      </p:cBhvr>
                                      <p:tavLst>
                                        <p:tav tm="0">
                                          <p:val>
                                            <p:strVal val="ppt_y"/>
                                          </p:val>
                                        </p:tav>
                                        <p:tav tm="100000">
                                          <p:val>
                                            <p:strVal val="ppt_y+.1"/>
                                          </p:val>
                                        </p:tav>
                                      </p:tavLst>
                                    </p:anim>
                                    <p:set>
                                      <p:cBhvr>
                                        <p:cTn id="179" dur="1" fill="hold">
                                          <p:stCondLst>
                                            <p:cond delay="999"/>
                                          </p:stCondLst>
                                        </p:cTn>
                                        <p:tgtEl>
                                          <p:spTgt spid="37"/>
                                        </p:tgtEl>
                                        <p:attrNameLst>
                                          <p:attrName>style.visibility</p:attrName>
                                        </p:attrNameLst>
                                      </p:cBhvr>
                                      <p:to>
                                        <p:strVal val="hidden"/>
                                      </p:to>
                                    </p:set>
                                  </p:childTnLst>
                                </p:cTn>
                              </p:par>
                              <p:par>
                                <p:cTn id="180" presetID="42" presetClass="exit" presetSubtype="0" fill="hold" grpId="0" nodeType="withEffect">
                                  <p:stCondLst>
                                    <p:cond delay="0"/>
                                  </p:stCondLst>
                                  <p:childTnLst>
                                    <p:animEffect transition="out" filter="fade">
                                      <p:cBhvr>
                                        <p:cTn id="181" dur="1000"/>
                                        <p:tgtEl>
                                          <p:spTgt spid="38"/>
                                        </p:tgtEl>
                                      </p:cBhvr>
                                    </p:animEffect>
                                    <p:anim calcmode="lin" valueType="num">
                                      <p:cBhvr>
                                        <p:cTn id="182" dur="1000"/>
                                        <p:tgtEl>
                                          <p:spTgt spid="38"/>
                                        </p:tgtEl>
                                        <p:attrNameLst>
                                          <p:attrName>ppt_x</p:attrName>
                                        </p:attrNameLst>
                                      </p:cBhvr>
                                      <p:tavLst>
                                        <p:tav tm="0">
                                          <p:val>
                                            <p:strVal val="ppt_x"/>
                                          </p:val>
                                        </p:tav>
                                        <p:tav tm="100000">
                                          <p:val>
                                            <p:strVal val="ppt_x"/>
                                          </p:val>
                                        </p:tav>
                                      </p:tavLst>
                                    </p:anim>
                                    <p:anim calcmode="lin" valueType="num">
                                      <p:cBhvr>
                                        <p:cTn id="183" dur="1000"/>
                                        <p:tgtEl>
                                          <p:spTgt spid="38"/>
                                        </p:tgtEl>
                                        <p:attrNameLst>
                                          <p:attrName>ppt_y</p:attrName>
                                        </p:attrNameLst>
                                      </p:cBhvr>
                                      <p:tavLst>
                                        <p:tav tm="0">
                                          <p:val>
                                            <p:strVal val="ppt_y"/>
                                          </p:val>
                                        </p:tav>
                                        <p:tav tm="100000">
                                          <p:val>
                                            <p:strVal val="ppt_y+.1"/>
                                          </p:val>
                                        </p:tav>
                                      </p:tavLst>
                                    </p:anim>
                                    <p:set>
                                      <p:cBhvr>
                                        <p:cTn id="184" dur="1" fill="hold">
                                          <p:stCondLst>
                                            <p:cond delay="999"/>
                                          </p:stCondLst>
                                        </p:cTn>
                                        <p:tgtEl>
                                          <p:spTgt spid="38"/>
                                        </p:tgtEl>
                                        <p:attrNameLst>
                                          <p:attrName>style.visibility</p:attrName>
                                        </p:attrNameLst>
                                      </p:cBhvr>
                                      <p:to>
                                        <p:strVal val="hidden"/>
                                      </p:to>
                                    </p:set>
                                  </p:childTnLst>
                                </p:cTn>
                              </p:par>
                              <p:par>
                                <p:cTn id="185" presetID="42" presetClass="exit" presetSubtype="0" fill="hold" grpId="0" nodeType="withEffect">
                                  <p:stCondLst>
                                    <p:cond delay="0"/>
                                  </p:stCondLst>
                                  <p:childTnLst>
                                    <p:animEffect transition="out" filter="fade">
                                      <p:cBhvr>
                                        <p:cTn id="186" dur="1000"/>
                                        <p:tgtEl>
                                          <p:spTgt spid="39"/>
                                        </p:tgtEl>
                                      </p:cBhvr>
                                    </p:animEffect>
                                    <p:anim calcmode="lin" valueType="num">
                                      <p:cBhvr>
                                        <p:cTn id="187" dur="1000"/>
                                        <p:tgtEl>
                                          <p:spTgt spid="39"/>
                                        </p:tgtEl>
                                        <p:attrNameLst>
                                          <p:attrName>ppt_x</p:attrName>
                                        </p:attrNameLst>
                                      </p:cBhvr>
                                      <p:tavLst>
                                        <p:tav tm="0">
                                          <p:val>
                                            <p:strVal val="ppt_x"/>
                                          </p:val>
                                        </p:tav>
                                        <p:tav tm="100000">
                                          <p:val>
                                            <p:strVal val="ppt_x"/>
                                          </p:val>
                                        </p:tav>
                                      </p:tavLst>
                                    </p:anim>
                                    <p:anim calcmode="lin" valueType="num">
                                      <p:cBhvr>
                                        <p:cTn id="188" dur="1000"/>
                                        <p:tgtEl>
                                          <p:spTgt spid="39"/>
                                        </p:tgtEl>
                                        <p:attrNameLst>
                                          <p:attrName>ppt_y</p:attrName>
                                        </p:attrNameLst>
                                      </p:cBhvr>
                                      <p:tavLst>
                                        <p:tav tm="0">
                                          <p:val>
                                            <p:strVal val="ppt_y"/>
                                          </p:val>
                                        </p:tav>
                                        <p:tav tm="100000">
                                          <p:val>
                                            <p:strVal val="ppt_y+.1"/>
                                          </p:val>
                                        </p:tav>
                                      </p:tavLst>
                                    </p:anim>
                                    <p:set>
                                      <p:cBhvr>
                                        <p:cTn id="189" dur="1" fill="hold">
                                          <p:stCondLst>
                                            <p:cond delay="999"/>
                                          </p:stCondLst>
                                        </p:cTn>
                                        <p:tgtEl>
                                          <p:spTgt spid="39"/>
                                        </p:tgtEl>
                                        <p:attrNameLst>
                                          <p:attrName>style.visibility</p:attrName>
                                        </p:attrNameLst>
                                      </p:cBhvr>
                                      <p:to>
                                        <p:strVal val="hidden"/>
                                      </p:to>
                                    </p:set>
                                  </p:childTnLst>
                                </p:cTn>
                              </p:par>
                              <p:par>
                                <p:cTn id="190" presetID="42" presetClass="exit" presetSubtype="0" fill="hold" grpId="0" nodeType="withEffect">
                                  <p:stCondLst>
                                    <p:cond delay="0"/>
                                  </p:stCondLst>
                                  <p:childTnLst>
                                    <p:animEffect transition="out" filter="fade">
                                      <p:cBhvr>
                                        <p:cTn id="191" dur="1000"/>
                                        <p:tgtEl>
                                          <p:spTgt spid="40"/>
                                        </p:tgtEl>
                                      </p:cBhvr>
                                    </p:animEffect>
                                    <p:anim calcmode="lin" valueType="num">
                                      <p:cBhvr>
                                        <p:cTn id="192" dur="1000"/>
                                        <p:tgtEl>
                                          <p:spTgt spid="40"/>
                                        </p:tgtEl>
                                        <p:attrNameLst>
                                          <p:attrName>ppt_x</p:attrName>
                                        </p:attrNameLst>
                                      </p:cBhvr>
                                      <p:tavLst>
                                        <p:tav tm="0">
                                          <p:val>
                                            <p:strVal val="ppt_x"/>
                                          </p:val>
                                        </p:tav>
                                        <p:tav tm="100000">
                                          <p:val>
                                            <p:strVal val="ppt_x"/>
                                          </p:val>
                                        </p:tav>
                                      </p:tavLst>
                                    </p:anim>
                                    <p:anim calcmode="lin" valueType="num">
                                      <p:cBhvr>
                                        <p:cTn id="193" dur="1000"/>
                                        <p:tgtEl>
                                          <p:spTgt spid="40"/>
                                        </p:tgtEl>
                                        <p:attrNameLst>
                                          <p:attrName>ppt_y</p:attrName>
                                        </p:attrNameLst>
                                      </p:cBhvr>
                                      <p:tavLst>
                                        <p:tav tm="0">
                                          <p:val>
                                            <p:strVal val="ppt_y"/>
                                          </p:val>
                                        </p:tav>
                                        <p:tav tm="100000">
                                          <p:val>
                                            <p:strVal val="ppt_y+.1"/>
                                          </p:val>
                                        </p:tav>
                                      </p:tavLst>
                                    </p:anim>
                                    <p:set>
                                      <p:cBhvr>
                                        <p:cTn id="194" dur="1" fill="hold">
                                          <p:stCondLst>
                                            <p:cond delay="999"/>
                                          </p:stCondLst>
                                        </p:cTn>
                                        <p:tgtEl>
                                          <p:spTgt spid="40"/>
                                        </p:tgtEl>
                                        <p:attrNameLst>
                                          <p:attrName>style.visibility</p:attrName>
                                        </p:attrNameLst>
                                      </p:cBhvr>
                                      <p:to>
                                        <p:strVal val="hidden"/>
                                      </p:to>
                                    </p:set>
                                  </p:childTnLst>
                                </p:cTn>
                              </p:par>
                              <p:par>
                                <p:cTn id="195" presetID="42" presetClass="exit" presetSubtype="0" fill="hold" grpId="0" nodeType="withEffect">
                                  <p:stCondLst>
                                    <p:cond delay="0"/>
                                  </p:stCondLst>
                                  <p:childTnLst>
                                    <p:animEffect transition="out" filter="fade">
                                      <p:cBhvr>
                                        <p:cTn id="196" dur="1000"/>
                                        <p:tgtEl>
                                          <p:spTgt spid="41"/>
                                        </p:tgtEl>
                                      </p:cBhvr>
                                    </p:animEffect>
                                    <p:anim calcmode="lin" valueType="num">
                                      <p:cBhvr>
                                        <p:cTn id="197" dur="1000"/>
                                        <p:tgtEl>
                                          <p:spTgt spid="41"/>
                                        </p:tgtEl>
                                        <p:attrNameLst>
                                          <p:attrName>ppt_x</p:attrName>
                                        </p:attrNameLst>
                                      </p:cBhvr>
                                      <p:tavLst>
                                        <p:tav tm="0">
                                          <p:val>
                                            <p:strVal val="ppt_x"/>
                                          </p:val>
                                        </p:tav>
                                        <p:tav tm="100000">
                                          <p:val>
                                            <p:strVal val="ppt_x"/>
                                          </p:val>
                                        </p:tav>
                                      </p:tavLst>
                                    </p:anim>
                                    <p:anim calcmode="lin" valueType="num">
                                      <p:cBhvr>
                                        <p:cTn id="198" dur="1000"/>
                                        <p:tgtEl>
                                          <p:spTgt spid="41"/>
                                        </p:tgtEl>
                                        <p:attrNameLst>
                                          <p:attrName>ppt_y</p:attrName>
                                        </p:attrNameLst>
                                      </p:cBhvr>
                                      <p:tavLst>
                                        <p:tav tm="0">
                                          <p:val>
                                            <p:strVal val="ppt_y"/>
                                          </p:val>
                                        </p:tav>
                                        <p:tav tm="100000">
                                          <p:val>
                                            <p:strVal val="ppt_y+.1"/>
                                          </p:val>
                                        </p:tav>
                                      </p:tavLst>
                                    </p:anim>
                                    <p:set>
                                      <p:cBhvr>
                                        <p:cTn id="199" dur="1" fill="hold">
                                          <p:stCondLst>
                                            <p:cond delay="999"/>
                                          </p:stCondLst>
                                        </p:cTn>
                                        <p:tgtEl>
                                          <p:spTgt spid="41"/>
                                        </p:tgtEl>
                                        <p:attrNameLst>
                                          <p:attrName>style.visibility</p:attrName>
                                        </p:attrNameLst>
                                      </p:cBhvr>
                                      <p:to>
                                        <p:strVal val="hidden"/>
                                      </p:to>
                                    </p:set>
                                  </p:childTnLst>
                                </p:cTn>
                              </p:par>
                              <p:par>
                                <p:cTn id="200" presetID="42" presetClass="exit" presetSubtype="0" fill="hold" grpId="0" nodeType="withEffect">
                                  <p:stCondLst>
                                    <p:cond delay="0"/>
                                  </p:stCondLst>
                                  <p:childTnLst>
                                    <p:animEffect transition="out" filter="fade">
                                      <p:cBhvr>
                                        <p:cTn id="201" dur="1000"/>
                                        <p:tgtEl>
                                          <p:spTgt spid="42"/>
                                        </p:tgtEl>
                                      </p:cBhvr>
                                    </p:animEffect>
                                    <p:anim calcmode="lin" valueType="num">
                                      <p:cBhvr>
                                        <p:cTn id="202" dur="1000"/>
                                        <p:tgtEl>
                                          <p:spTgt spid="42"/>
                                        </p:tgtEl>
                                        <p:attrNameLst>
                                          <p:attrName>ppt_x</p:attrName>
                                        </p:attrNameLst>
                                      </p:cBhvr>
                                      <p:tavLst>
                                        <p:tav tm="0">
                                          <p:val>
                                            <p:strVal val="ppt_x"/>
                                          </p:val>
                                        </p:tav>
                                        <p:tav tm="100000">
                                          <p:val>
                                            <p:strVal val="ppt_x"/>
                                          </p:val>
                                        </p:tav>
                                      </p:tavLst>
                                    </p:anim>
                                    <p:anim calcmode="lin" valueType="num">
                                      <p:cBhvr>
                                        <p:cTn id="203" dur="1000"/>
                                        <p:tgtEl>
                                          <p:spTgt spid="42"/>
                                        </p:tgtEl>
                                        <p:attrNameLst>
                                          <p:attrName>ppt_y</p:attrName>
                                        </p:attrNameLst>
                                      </p:cBhvr>
                                      <p:tavLst>
                                        <p:tav tm="0">
                                          <p:val>
                                            <p:strVal val="ppt_y"/>
                                          </p:val>
                                        </p:tav>
                                        <p:tav tm="100000">
                                          <p:val>
                                            <p:strVal val="ppt_y+.1"/>
                                          </p:val>
                                        </p:tav>
                                      </p:tavLst>
                                    </p:anim>
                                    <p:set>
                                      <p:cBhvr>
                                        <p:cTn id="204" dur="1" fill="hold">
                                          <p:stCondLst>
                                            <p:cond delay="999"/>
                                          </p:stCondLst>
                                        </p:cTn>
                                        <p:tgtEl>
                                          <p:spTgt spid="42"/>
                                        </p:tgtEl>
                                        <p:attrNameLst>
                                          <p:attrName>style.visibility</p:attrName>
                                        </p:attrNameLst>
                                      </p:cBhvr>
                                      <p:to>
                                        <p:strVal val="hidden"/>
                                      </p:to>
                                    </p:set>
                                  </p:childTnLst>
                                </p:cTn>
                              </p:par>
                              <p:par>
                                <p:cTn id="205" presetID="42" presetClass="exit" presetSubtype="0" fill="hold" grpId="0" nodeType="withEffect">
                                  <p:stCondLst>
                                    <p:cond delay="0"/>
                                  </p:stCondLst>
                                  <p:childTnLst>
                                    <p:animEffect transition="out" filter="fade">
                                      <p:cBhvr>
                                        <p:cTn id="206" dur="1000"/>
                                        <p:tgtEl>
                                          <p:spTgt spid="43"/>
                                        </p:tgtEl>
                                      </p:cBhvr>
                                    </p:animEffect>
                                    <p:anim calcmode="lin" valueType="num">
                                      <p:cBhvr>
                                        <p:cTn id="207" dur="1000"/>
                                        <p:tgtEl>
                                          <p:spTgt spid="43"/>
                                        </p:tgtEl>
                                        <p:attrNameLst>
                                          <p:attrName>ppt_x</p:attrName>
                                        </p:attrNameLst>
                                      </p:cBhvr>
                                      <p:tavLst>
                                        <p:tav tm="0">
                                          <p:val>
                                            <p:strVal val="ppt_x"/>
                                          </p:val>
                                        </p:tav>
                                        <p:tav tm="100000">
                                          <p:val>
                                            <p:strVal val="ppt_x"/>
                                          </p:val>
                                        </p:tav>
                                      </p:tavLst>
                                    </p:anim>
                                    <p:anim calcmode="lin" valueType="num">
                                      <p:cBhvr>
                                        <p:cTn id="208" dur="1000"/>
                                        <p:tgtEl>
                                          <p:spTgt spid="43"/>
                                        </p:tgtEl>
                                        <p:attrNameLst>
                                          <p:attrName>ppt_y</p:attrName>
                                        </p:attrNameLst>
                                      </p:cBhvr>
                                      <p:tavLst>
                                        <p:tav tm="0">
                                          <p:val>
                                            <p:strVal val="ppt_y"/>
                                          </p:val>
                                        </p:tav>
                                        <p:tav tm="100000">
                                          <p:val>
                                            <p:strVal val="ppt_y+.1"/>
                                          </p:val>
                                        </p:tav>
                                      </p:tavLst>
                                    </p:anim>
                                    <p:set>
                                      <p:cBhvr>
                                        <p:cTn id="209" dur="1" fill="hold">
                                          <p:stCondLst>
                                            <p:cond delay="999"/>
                                          </p:stCondLst>
                                        </p:cTn>
                                        <p:tgtEl>
                                          <p:spTgt spid="43"/>
                                        </p:tgtEl>
                                        <p:attrNameLst>
                                          <p:attrName>style.visibility</p:attrName>
                                        </p:attrNameLst>
                                      </p:cBhvr>
                                      <p:to>
                                        <p:strVal val="hidden"/>
                                      </p:to>
                                    </p:set>
                                  </p:childTnLst>
                                </p:cTn>
                              </p:par>
                              <p:par>
                                <p:cTn id="210" presetID="42" presetClass="exit" presetSubtype="0" fill="hold" grpId="0" nodeType="withEffect">
                                  <p:stCondLst>
                                    <p:cond delay="0"/>
                                  </p:stCondLst>
                                  <p:childTnLst>
                                    <p:animEffect transition="out" filter="fade">
                                      <p:cBhvr>
                                        <p:cTn id="211" dur="1000"/>
                                        <p:tgtEl>
                                          <p:spTgt spid="44"/>
                                        </p:tgtEl>
                                      </p:cBhvr>
                                    </p:animEffect>
                                    <p:anim calcmode="lin" valueType="num">
                                      <p:cBhvr>
                                        <p:cTn id="212" dur="1000"/>
                                        <p:tgtEl>
                                          <p:spTgt spid="44"/>
                                        </p:tgtEl>
                                        <p:attrNameLst>
                                          <p:attrName>ppt_x</p:attrName>
                                        </p:attrNameLst>
                                      </p:cBhvr>
                                      <p:tavLst>
                                        <p:tav tm="0">
                                          <p:val>
                                            <p:strVal val="ppt_x"/>
                                          </p:val>
                                        </p:tav>
                                        <p:tav tm="100000">
                                          <p:val>
                                            <p:strVal val="ppt_x"/>
                                          </p:val>
                                        </p:tav>
                                      </p:tavLst>
                                    </p:anim>
                                    <p:anim calcmode="lin" valueType="num">
                                      <p:cBhvr>
                                        <p:cTn id="213" dur="1000"/>
                                        <p:tgtEl>
                                          <p:spTgt spid="44"/>
                                        </p:tgtEl>
                                        <p:attrNameLst>
                                          <p:attrName>ppt_y</p:attrName>
                                        </p:attrNameLst>
                                      </p:cBhvr>
                                      <p:tavLst>
                                        <p:tav tm="0">
                                          <p:val>
                                            <p:strVal val="ppt_y"/>
                                          </p:val>
                                        </p:tav>
                                        <p:tav tm="100000">
                                          <p:val>
                                            <p:strVal val="ppt_y+.1"/>
                                          </p:val>
                                        </p:tav>
                                      </p:tavLst>
                                    </p:anim>
                                    <p:set>
                                      <p:cBhvr>
                                        <p:cTn id="214" dur="1" fill="hold">
                                          <p:stCondLst>
                                            <p:cond delay="999"/>
                                          </p:stCondLst>
                                        </p:cTn>
                                        <p:tgtEl>
                                          <p:spTgt spid="44"/>
                                        </p:tgtEl>
                                        <p:attrNameLst>
                                          <p:attrName>style.visibility</p:attrName>
                                        </p:attrNameLst>
                                      </p:cBhvr>
                                      <p:to>
                                        <p:strVal val="hidden"/>
                                      </p:to>
                                    </p:set>
                                  </p:childTnLst>
                                </p:cTn>
                              </p:par>
                              <p:par>
                                <p:cTn id="215" presetID="42" presetClass="exit" presetSubtype="0" fill="hold" grpId="0" nodeType="withEffect">
                                  <p:stCondLst>
                                    <p:cond delay="0"/>
                                  </p:stCondLst>
                                  <p:childTnLst>
                                    <p:animEffect transition="out" filter="fade">
                                      <p:cBhvr>
                                        <p:cTn id="216" dur="1000"/>
                                        <p:tgtEl>
                                          <p:spTgt spid="45"/>
                                        </p:tgtEl>
                                      </p:cBhvr>
                                    </p:animEffect>
                                    <p:anim calcmode="lin" valueType="num">
                                      <p:cBhvr>
                                        <p:cTn id="217" dur="1000"/>
                                        <p:tgtEl>
                                          <p:spTgt spid="45"/>
                                        </p:tgtEl>
                                        <p:attrNameLst>
                                          <p:attrName>ppt_x</p:attrName>
                                        </p:attrNameLst>
                                      </p:cBhvr>
                                      <p:tavLst>
                                        <p:tav tm="0">
                                          <p:val>
                                            <p:strVal val="ppt_x"/>
                                          </p:val>
                                        </p:tav>
                                        <p:tav tm="100000">
                                          <p:val>
                                            <p:strVal val="ppt_x"/>
                                          </p:val>
                                        </p:tav>
                                      </p:tavLst>
                                    </p:anim>
                                    <p:anim calcmode="lin" valueType="num">
                                      <p:cBhvr>
                                        <p:cTn id="218" dur="1000"/>
                                        <p:tgtEl>
                                          <p:spTgt spid="45"/>
                                        </p:tgtEl>
                                        <p:attrNameLst>
                                          <p:attrName>ppt_y</p:attrName>
                                        </p:attrNameLst>
                                      </p:cBhvr>
                                      <p:tavLst>
                                        <p:tav tm="0">
                                          <p:val>
                                            <p:strVal val="ppt_y"/>
                                          </p:val>
                                        </p:tav>
                                        <p:tav tm="100000">
                                          <p:val>
                                            <p:strVal val="ppt_y+.1"/>
                                          </p:val>
                                        </p:tav>
                                      </p:tavLst>
                                    </p:anim>
                                    <p:set>
                                      <p:cBhvr>
                                        <p:cTn id="219" dur="1" fill="hold">
                                          <p:stCondLst>
                                            <p:cond delay="999"/>
                                          </p:stCondLst>
                                        </p:cTn>
                                        <p:tgtEl>
                                          <p:spTgt spid="45"/>
                                        </p:tgtEl>
                                        <p:attrNameLst>
                                          <p:attrName>style.visibility</p:attrName>
                                        </p:attrNameLst>
                                      </p:cBhvr>
                                      <p:to>
                                        <p:strVal val="hidden"/>
                                      </p:to>
                                    </p:set>
                                  </p:childTnLst>
                                </p:cTn>
                              </p:par>
                              <p:par>
                                <p:cTn id="220" presetID="42" presetClass="exit" presetSubtype="0" fill="hold" grpId="0" nodeType="withEffect">
                                  <p:stCondLst>
                                    <p:cond delay="0"/>
                                  </p:stCondLst>
                                  <p:childTnLst>
                                    <p:animEffect transition="out" filter="fade">
                                      <p:cBhvr>
                                        <p:cTn id="221" dur="1000"/>
                                        <p:tgtEl>
                                          <p:spTgt spid="46"/>
                                        </p:tgtEl>
                                      </p:cBhvr>
                                    </p:animEffect>
                                    <p:anim calcmode="lin" valueType="num">
                                      <p:cBhvr>
                                        <p:cTn id="222" dur="1000"/>
                                        <p:tgtEl>
                                          <p:spTgt spid="46"/>
                                        </p:tgtEl>
                                        <p:attrNameLst>
                                          <p:attrName>ppt_x</p:attrName>
                                        </p:attrNameLst>
                                      </p:cBhvr>
                                      <p:tavLst>
                                        <p:tav tm="0">
                                          <p:val>
                                            <p:strVal val="ppt_x"/>
                                          </p:val>
                                        </p:tav>
                                        <p:tav tm="100000">
                                          <p:val>
                                            <p:strVal val="ppt_x"/>
                                          </p:val>
                                        </p:tav>
                                      </p:tavLst>
                                    </p:anim>
                                    <p:anim calcmode="lin" valueType="num">
                                      <p:cBhvr>
                                        <p:cTn id="223" dur="1000"/>
                                        <p:tgtEl>
                                          <p:spTgt spid="46"/>
                                        </p:tgtEl>
                                        <p:attrNameLst>
                                          <p:attrName>ppt_y</p:attrName>
                                        </p:attrNameLst>
                                      </p:cBhvr>
                                      <p:tavLst>
                                        <p:tav tm="0">
                                          <p:val>
                                            <p:strVal val="ppt_y"/>
                                          </p:val>
                                        </p:tav>
                                        <p:tav tm="100000">
                                          <p:val>
                                            <p:strVal val="ppt_y+.1"/>
                                          </p:val>
                                        </p:tav>
                                      </p:tavLst>
                                    </p:anim>
                                    <p:set>
                                      <p:cBhvr>
                                        <p:cTn id="224" dur="1" fill="hold">
                                          <p:stCondLst>
                                            <p:cond delay="999"/>
                                          </p:stCondLst>
                                        </p:cTn>
                                        <p:tgtEl>
                                          <p:spTgt spid="46"/>
                                        </p:tgtEl>
                                        <p:attrNameLst>
                                          <p:attrName>style.visibility</p:attrName>
                                        </p:attrNameLst>
                                      </p:cBhvr>
                                      <p:to>
                                        <p:strVal val="hidden"/>
                                      </p:to>
                                    </p:set>
                                  </p:childTnLst>
                                </p:cTn>
                              </p:par>
                              <p:par>
                                <p:cTn id="225" presetID="42" presetClass="exit" presetSubtype="0" fill="hold" grpId="0" nodeType="withEffect">
                                  <p:stCondLst>
                                    <p:cond delay="0"/>
                                  </p:stCondLst>
                                  <p:childTnLst>
                                    <p:animEffect transition="out" filter="fade">
                                      <p:cBhvr>
                                        <p:cTn id="226" dur="1000"/>
                                        <p:tgtEl>
                                          <p:spTgt spid="47"/>
                                        </p:tgtEl>
                                      </p:cBhvr>
                                    </p:animEffect>
                                    <p:anim calcmode="lin" valueType="num">
                                      <p:cBhvr>
                                        <p:cTn id="227" dur="1000"/>
                                        <p:tgtEl>
                                          <p:spTgt spid="47"/>
                                        </p:tgtEl>
                                        <p:attrNameLst>
                                          <p:attrName>ppt_x</p:attrName>
                                        </p:attrNameLst>
                                      </p:cBhvr>
                                      <p:tavLst>
                                        <p:tav tm="0">
                                          <p:val>
                                            <p:strVal val="ppt_x"/>
                                          </p:val>
                                        </p:tav>
                                        <p:tav tm="100000">
                                          <p:val>
                                            <p:strVal val="ppt_x"/>
                                          </p:val>
                                        </p:tav>
                                      </p:tavLst>
                                    </p:anim>
                                    <p:anim calcmode="lin" valueType="num">
                                      <p:cBhvr>
                                        <p:cTn id="228" dur="1000"/>
                                        <p:tgtEl>
                                          <p:spTgt spid="47"/>
                                        </p:tgtEl>
                                        <p:attrNameLst>
                                          <p:attrName>ppt_y</p:attrName>
                                        </p:attrNameLst>
                                      </p:cBhvr>
                                      <p:tavLst>
                                        <p:tav tm="0">
                                          <p:val>
                                            <p:strVal val="ppt_y"/>
                                          </p:val>
                                        </p:tav>
                                        <p:tav tm="100000">
                                          <p:val>
                                            <p:strVal val="ppt_y+.1"/>
                                          </p:val>
                                        </p:tav>
                                      </p:tavLst>
                                    </p:anim>
                                    <p:set>
                                      <p:cBhvr>
                                        <p:cTn id="229" dur="1" fill="hold">
                                          <p:stCondLst>
                                            <p:cond delay="999"/>
                                          </p:stCondLst>
                                        </p:cTn>
                                        <p:tgtEl>
                                          <p:spTgt spid="47"/>
                                        </p:tgtEl>
                                        <p:attrNameLst>
                                          <p:attrName>style.visibility</p:attrName>
                                        </p:attrNameLst>
                                      </p:cBhvr>
                                      <p:to>
                                        <p:strVal val="hidden"/>
                                      </p:to>
                                    </p:set>
                                  </p:childTnLst>
                                </p:cTn>
                              </p:par>
                              <p:par>
                                <p:cTn id="230" presetID="42" presetClass="exit" presetSubtype="0" fill="hold" grpId="0" nodeType="withEffect">
                                  <p:stCondLst>
                                    <p:cond delay="0"/>
                                  </p:stCondLst>
                                  <p:childTnLst>
                                    <p:animEffect transition="out" filter="fade">
                                      <p:cBhvr>
                                        <p:cTn id="231" dur="1000"/>
                                        <p:tgtEl>
                                          <p:spTgt spid="48"/>
                                        </p:tgtEl>
                                      </p:cBhvr>
                                    </p:animEffect>
                                    <p:anim calcmode="lin" valueType="num">
                                      <p:cBhvr>
                                        <p:cTn id="232" dur="1000"/>
                                        <p:tgtEl>
                                          <p:spTgt spid="48"/>
                                        </p:tgtEl>
                                        <p:attrNameLst>
                                          <p:attrName>ppt_x</p:attrName>
                                        </p:attrNameLst>
                                      </p:cBhvr>
                                      <p:tavLst>
                                        <p:tav tm="0">
                                          <p:val>
                                            <p:strVal val="ppt_x"/>
                                          </p:val>
                                        </p:tav>
                                        <p:tav tm="100000">
                                          <p:val>
                                            <p:strVal val="ppt_x"/>
                                          </p:val>
                                        </p:tav>
                                      </p:tavLst>
                                    </p:anim>
                                    <p:anim calcmode="lin" valueType="num">
                                      <p:cBhvr>
                                        <p:cTn id="233" dur="1000"/>
                                        <p:tgtEl>
                                          <p:spTgt spid="48"/>
                                        </p:tgtEl>
                                        <p:attrNameLst>
                                          <p:attrName>ppt_y</p:attrName>
                                        </p:attrNameLst>
                                      </p:cBhvr>
                                      <p:tavLst>
                                        <p:tav tm="0">
                                          <p:val>
                                            <p:strVal val="ppt_y"/>
                                          </p:val>
                                        </p:tav>
                                        <p:tav tm="100000">
                                          <p:val>
                                            <p:strVal val="ppt_y+.1"/>
                                          </p:val>
                                        </p:tav>
                                      </p:tavLst>
                                    </p:anim>
                                    <p:set>
                                      <p:cBhvr>
                                        <p:cTn id="234" dur="1" fill="hold">
                                          <p:stCondLst>
                                            <p:cond delay="999"/>
                                          </p:stCondLst>
                                        </p:cTn>
                                        <p:tgtEl>
                                          <p:spTgt spid="48"/>
                                        </p:tgtEl>
                                        <p:attrNameLst>
                                          <p:attrName>style.visibility</p:attrName>
                                        </p:attrNameLst>
                                      </p:cBhvr>
                                      <p:to>
                                        <p:strVal val="hidden"/>
                                      </p:to>
                                    </p:set>
                                  </p:childTnLst>
                                </p:cTn>
                              </p:par>
                              <p:par>
                                <p:cTn id="235" presetID="42" presetClass="exit" presetSubtype="0" fill="hold" grpId="0" nodeType="withEffect">
                                  <p:stCondLst>
                                    <p:cond delay="0"/>
                                  </p:stCondLst>
                                  <p:childTnLst>
                                    <p:animEffect transition="out" filter="fade">
                                      <p:cBhvr>
                                        <p:cTn id="236" dur="1000"/>
                                        <p:tgtEl>
                                          <p:spTgt spid="49"/>
                                        </p:tgtEl>
                                      </p:cBhvr>
                                    </p:animEffect>
                                    <p:anim calcmode="lin" valueType="num">
                                      <p:cBhvr>
                                        <p:cTn id="237" dur="1000"/>
                                        <p:tgtEl>
                                          <p:spTgt spid="49"/>
                                        </p:tgtEl>
                                        <p:attrNameLst>
                                          <p:attrName>ppt_x</p:attrName>
                                        </p:attrNameLst>
                                      </p:cBhvr>
                                      <p:tavLst>
                                        <p:tav tm="0">
                                          <p:val>
                                            <p:strVal val="ppt_x"/>
                                          </p:val>
                                        </p:tav>
                                        <p:tav tm="100000">
                                          <p:val>
                                            <p:strVal val="ppt_x"/>
                                          </p:val>
                                        </p:tav>
                                      </p:tavLst>
                                    </p:anim>
                                    <p:anim calcmode="lin" valueType="num">
                                      <p:cBhvr>
                                        <p:cTn id="238" dur="1000"/>
                                        <p:tgtEl>
                                          <p:spTgt spid="49"/>
                                        </p:tgtEl>
                                        <p:attrNameLst>
                                          <p:attrName>ppt_y</p:attrName>
                                        </p:attrNameLst>
                                      </p:cBhvr>
                                      <p:tavLst>
                                        <p:tav tm="0">
                                          <p:val>
                                            <p:strVal val="ppt_y"/>
                                          </p:val>
                                        </p:tav>
                                        <p:tav tm="100000">
                                          <p:val>
                                            <p:strVal val="ppt_y+.1"/>
                                          </p:val>
                                        </p:tav>
                                      </p:tavLst>
                                    </p:anim>
                                    <p:set>
                                      <p:cBhvr>
                                        <p:cTn id="239" dur="1" fill="hold">
                                          <p:stCondLst>
                                            <p:cond delay="999"/>
                                          </p:stCondLst>
                                        </p:cTn>
                                        <p:tgtEl>
                                          <p:spTgt spid="49"/>
                                        </p:tgtEl>
                                        <p:attrNameLst>
                                          <p:attrName>style.visibility</p:attrName>
                                        </p:attrNameLst>
                                      </p:cBhvr>
                                      <p:to>
                                        <p:strVal val="hidden"/>
                                      </p:to>
                                    </p:set>
                                  </p:childTnLst>
                                </p:cTn>
                              </p:par>
                              <p:par>
                                <p:cTn id="240" presetID="42" presetClass="exit" presetSubtype="0" fill="hold" grpId="0" nodeType="withEffect">
                                  <p:stCondLst>
                                    <p:cond delay="0"/>
                                  </p:stCondLst>
                                  <p:childTnLst>
                                    <p:animEffect transition="out" filter="fade">
                                      <p:cBhvr>
                                        <p:cTn id="241" dur="1000"/>
                                        <p:tgtEl>
                                          <p:spTgt spid="50"/>
                                        </p:tgtEl>
                                      </p:cBhvr>
                                    </p:animEffect>
                                    <p:anim calcmode="lin" valueType="num">
                                      <p:cBhvr>
                                        <p:cTn id="242" dur="1000"/>
                                        <p:tgtEl>
                                          <p:spTgt spid="50"/>
                                        </p:tgtEl>
                                        <p:attrNameLst>
                                          <p:attrName>ppt_x</p:attrName>
                                        </p:attrNameLst>
                                      </p:cBhvr>
                                      <p:tavLst>
                                        <p:tav tm="0">
                                          <p:val>
                                            <p:strVal val="ppt_x"/>
                                          </p:val>
                                        </p:tav>
                                        <p:tav tm="100000">
                                          <p:val>
                                            <p:strVal val="ppt_x"/>
                                          </p:val>
                                        </p:tav>
                                      </p:tavLst>
                                    </p:anim>
                                    <p:anim calcmode="lin" valueType="num">
                                      <p:cBhvr>
                                        <p:cTn id="243" dur="1000"/>
                                        <p:tgtEl>
                                          <p:spTgt spid="50"/>
                                        </p:tgtEl>
                                        <p:attrNameLst>
                                          <p:attrName>ppt_y</p:attrName>
                                        </p:attrNameLst>
                                      </p:cBhvr>
                                      <p:tavLst>
                                        <p:tav tm="0">
                                          <p:val>
                                            <p:strVal val="ppt_y"/>
                                          </p:val>
                                        </p:tav>
                                        <p:tav tm="100000">
                                          <p:val>
                                            <p:strVal val="ppt_y+.1"/>
                                          </p:val>
                                        </p:tav>
                                      </p:tavLst>
                                    </p:anim>
                                    <p:set>
                                      <p:cBhvr>
                                        <p:cTn id="244" dur="1" fill="hold">
                                          <p:stCondLst>
                                            <p:cond delay="999"/>
                                          </p:stCondLst>
                                        </p:cTn>
                                        <p:tgtEl>
                                          <p:spTgt spid="50"/>
                                        </p:tgtEl>
                                        <p:attrNameLst>
                                          <p:attrName>style.visibility</p:attrName>
                                        </p:attrNameLst>
                                      </p:cBhvr>
                                      <p:to>
                                        <p:strVal val="hidden"/>
                                      </p:to>
                                    </p:set>
                                  </p:childTnLst>
                                </p:cTn>
                              </p:par>
                              <p:par>
                                <p:cTn id="245" presetID="42" presetClass="exit" presetSubtype="0" fill="hold" grpId="0" nodeType="withEffect">
                                  <p:stCondLst>
                                    <p:cond delay="0"/>
                                  </p:stCondLst>
                                  <p:childTnLst>
                                    <p:animEffect transition="out" filter="fade">
                                      <p:cBhvr>
                                        <p:cTn id="246" dur="1000"/>
                                        <p:tgtEl>
                                          <p:spTgt spid="51"/>
                                        </p:tgtEl>
                                      </p:cBhvr>
                                    </p:animEffect>
                                    <p:anim calcmode="lin" valueType="num">
                                      <p:cBhvr>
                                        <p:cTn id="247" dur="1000"/>
                                        <p:tgtEl>
                                          <p:spTgt spid="51"/>
                                        </p:tgtEl>
                                        <p:attrNameLst>
                                          <p:attrName>ppt_x</p:attrName>
                                        </p:attrNameLst>
                                      </p:cBhvr>
                                      <p:tavLst>
                                        <p:tav tm="0">
                                          <p:val>
                                            <p:strVal val="ppt_x"/>
                                          </p:val>
                                        </p:tav>
                                        <p:tav tm="100000">
                                          <p:val>
                                            <p:strVal val="ppt_x"/>
                                          </p:val>
                                        </p:tav>
                                      </p:tavLst>
                                    </p:anim>
                                    <p:anim calcmode="lin" valueType="num">
                                      <p:cBhvr>
                                        <p:cTn id="248" dur="1000"/>
                                        <p:tgtEl>
                                          <p:spTgt spid="51"/>
                                        </p:tgtEl>
                                        <p:attrNameLst>
                                          <p:attrName>ppt_y</p:attrName>
                                        </p:attrNameLst>
                                      </p:cBhvr>
                                      <p:tavLst>
                                        <p:tav tm="0">
                                          <p:val>
                                            <p:strVal val="ppt_y"/>
                                          </p:val>
                                        </p:tav>
                                        <p:tav tm="100000">
                                          <p:val>
                                            <p:strVal val="ppt_y+.1"/>
                                          </p:val>
                                        </p:tav>
                                      </p:tavLst>
                                    </p:anim>
                                    <p:set>
                                      <p:cBhvr>
                                        <p:cTn id="249" dur="1" fill="hold">
                                          <p:stCondLst>
                                            <p:cond delay="999"/>
                                          </p:stCondLst>
                                        </p:cTn>
                                        <p:tgtEl>
                                          <p:spTgt spid="51"/>
                                        </p:tgtEl>
                                        <p:attrNameLst>
                                          <p:attrName>style.visibility</p:attrName>
                                        </p:attrNameLst>
                                      </p:cBhvr>
                                      <p:to>
                                        <p:strVal val="hidden"/>
                                      </p:to>
                                    </p:set>
                                  </p:childTnLst>
                                </p:cTn>
                              </p:par>
                              <p:par>
                                <p:cTn id="250" presetID="42" presetClass="exit" presetSubtype="0" fill="hold" grpId="0" nodeType="withEffect">
                                  <p:stCondLst>
                                    <p:cond delay="0"/>
                                  </p:stCondLst>
                                  <p:childTnLst>
                                    <p:animEffect transition="out" filter="fade">
                                      <p:cBhvr>
                                        <p:cTn id="251" dur="1000"/>
                                        <p:tgtEl>
                                          <p:spTgt spid="52"/>
                                        </p:tgtEl>
                                      </p:cBhvr>
                                    </p:animEffect>
                                    <p:anim calcmode="lin" valueType="num">
                                      <p:cBhvr>
                                        <p:cTn id="252" dur="1000"/>
                                        <p:tgtEl>
                                          <p:spTgt spid="52"/>
                                        </p:tgtEl>
                                        <p:attrNameLst>
                                          <p:attrName>ppt_x</p:attrName>
                                        </p:attrNameLst>
                                      </p:cBhvr>
                                      <p:tavLst>
                                        <p:tav tm="0">
                                          <p:val>
                                            <p:strVal val="ppt_x"/>
                                          </p:val>
                                        </p:tav>
                                        <p:tav tm="100000">
                                          <p:val>
                                            <p:strVal val="ppt_x"/>
                                          </p:val>
                                        </p:tav>
                                      </p:tavLst>
                                    </p:anim>
                                    <p:anim calcmode="lin" valueType="num">
                                      <p:cBhvr>
                                        <p:cTn id="253" dur="1000"/>
                                        <p:tgtEl>
                                          <p:spTgt spid="52"/>
                                        </p:tgtEl>
                                        <p:attrNameLst>
                                          <p:attrName>ppt_y</p:attrName>
                                        </p:attrNameLst>
                                      </p:cBhvr>
                                      <p:tavLst>
                                        <p:tav tm="0">
                                          <p:val>
                                            <p:strVal val="ppt_y"/>
                                          </p:val>
                                        </p:tav>
                                        <p:tav tm="100000">
                                          <p:val>
                                            <p:strVal val="ppt_y+.1"/>
                                          </p:val>
                                        </p:tav>
                                      </p:tavLst>
                                    </p:anim>
                                    <p:set>
                                      <p:cBhvr>
                                        <p:cTn id="254" dur="1" fill="hold">
                                          <p:stCondLst>
                                            <p:cond delay="999"/>
                                          </p:stCondLst>
                                        </p:cTn>
                                        <p:tgtEl>
                                          <p:spTgt spid="52"/>
                                        </p:tgtEl>
                                        <p:attrNameLst>
                                          <p:attrName>style.visibility</p:attrName>
                                        </p:attrNameLst>
                                      </p:cBhvr>
                                      <p:to>
                                        <p:strVal val="hidden"/>
                                      </p:to>
                                    </p:set>
                                  </p:childTnLst>
                                </p:cTn>
                              </p:par>
                              <p:par>
                                <p:cTn id="255" presetID="42" presetClass="exit" presetSubtype="0" fill="hold" grpId="0" nodeType="withEffect">
                                  <p:stCondLst>
                                    <p:cond delay="0"/>
                                  </p:stCondLst>
                                  <p:childTnLst>
                                    <p:animEffect transition="out" filter="fade">
                                      <p:cBhvr>
                                        <p:cTn id="256" dur="1000"/>
                                        <p:tgtEl>
                                          <p:spTgt spid="53"/>
                                        </p:tgtEl>
                                      </p:cBhvr>
                                    </p:animEffect>
                                    <p:anim calcmode="lin" valueType="num">
                                      <p:cBhvr>
                                        <p:cTn id="257" dur="1000"/>
                                        <p:tgtEl>
                                          <p:spTgt spid="53"/>
                                        </p:tgtEl>
                                        <p:attrNameLst>
                                          <p:attrName>ppt_x</p:attrName>
                                        </p:attrNameLst>
                                      </p:cBhvr>
                                      <p:tavLst>
                                        <p:tav tm="0">
                                          <p:val>
                                            <p:strVal val="ppt_x"/>
                                          </p:val>
                                        </p:tav>
                                        <p:tav tm="100000">
                                          <p:val>
                                            <p:strVal val="ppt_x"/>
                                          </p:val>
                                        </p:tav>
                                      </p:tavLst>
                                    </p:anim>
                                    <p:anim calcmode="lin" valueType="num">
                                      <p:cBhvr>
                                        <p:cTn id="258" dur="1000"/>
                                        <p:tgtEl>
                                          <p:spTgt spid="53"/>
                                        </p:tgtEl>
                                        <p:attrNameLst>
                                          <p:attrName>ppt_y</p:attrName>
                                        </p:attrNameLst>
                                      </p:cBhvr>
                                      <p:tavLst>
                                        <p:tav tm="0">
                                          <p:val>
                                            <p:strVal val="ppt_y"/>
                                          </p:val>
                                        </p:tav>
                                        <p:tav tm="100000">
                                          <p:val>
                                            <p:strVal val="ppt_y+.1"/>
                                          </p:val>
                                        </p:tav>
                                      </p:tavLst>
                                    </p:anim>
                                    <p:set>
                                      <p:cBhvr>
                                        <p:cTn id="259" dur="1" fill="hold">
                                          <p:stCondLst>
                                            <p:cond delay="999"/>
                                          </p:stCondLst>
                                        </p:cTn>
                                        <p:tgtEl>
                                          <p:spTgt spid="53"/>
                                        </p:tgtEl>
                                        <p:attrNameLst>
                                          <p:attrName>style.visibility</p:attrName>
                                        </p:attrNameLst>
                                      </p:cBhvr>
                                      <p:to>
                                        <p:strVal val="hidden"/>
                                      </p:to>
                                    </p:set>
                                  </p:childTnLst>
                                </p:cTn>
                              </p:par>
                              <p:par>
                                <p:cTn id="260" presetID="42" presetClass="exit" presetSubtype="0" fill="hold" grpId="0" nodeType="withEffect">
                                  <p:stCondLst>
                                    <p:cond delay="0"/>
                                  </p:stCondLst>
                                  <p:childTnLst>
                                    <p:animEffect transition="out" filter="fade">
                                      <p:cBhvr>
                                        <p:cTn id="261" dur="1000"/>
                                        <p:tgtEl>
                                          <p:spTgt spid="54"/>
                                        </p:tgtEl>
                                      </p:cBhvr>
                                    </p:animEffect>
                                    <p:anim calcmode="lin" valueType="num">
                                      <p:cBhvr>
                                        <p:cTn id="262" dur="1000"/>
                                        <p:tgtEl>
                                          <p:spTgt spid="54"/>
                                        </p:tgtEl>
                                        <p:attrNameLst>
                                          <p:attrName>ppt_x</p:attrName>
                                        </p:attrNameLst>
                                      </p:cBhvr>
                                      <p:tavLst>
                                        <p:tav tm="0">
                                          <p:val>
                                            <p:strVal val="ppt_x"/>
                                          </p:val>
                                        </p:tav>
                                        <p:tav tm="100000">
                                          <p:val>
                                            <p:strVal val="ppt_x"/>
                                          </p:val>
                                        </p:tav>
                                      </p:tavLst>
                                    </p:anim>
                                    <p:anim calcmode="lin" valueType="num">
                                      <p:cBhvr>
                                        <p:cTn id="263" dur="1000"/>
                                        <p:tgtEl>
                                          <p:spTgt spid="54"/>
                                        </p:tgtEl>
                                        <p:attrNameLst>
                                          <p:attrName>ppt_y</p:attrName>
                                        </p:attrNameLst>
                                      </p:cBhvr>
                                      <p:tavLst>
                                        <p:tav tm="0">
                                          <p:val>
                                            <p:strVal val="ppt_y"/>
                                          </p:val>
                                        </p:tav>
                                        <p:tav tm="100000">
                                          <p:val>
                                            <p:strVal val="ppt_y+.1"/>
                                          </p:val>
                                        </p:tav>
                                      </p:tavLst>
                                    </p:anim>
                                    <p:set>
                                      <p:cBhvr>
                                        <p:cTn id="264" dur="1" fill="hold">
                                          <p:stCondLst>
                                            <p:cond delay="999"/>
                                          </p:stCondLst>
                                        </p:cTn>
                                        <p:tgtEl>
                                          <p:spTgt spid="54"/>
                                        </p:tgtEl>
                                        <p:attrNameLst>
                                          <p:attrName>style.visibility</p:attrName>
                                        </p:attrNameLst>
                                      </p:cBhvr>
                                      <p:to>
                                        <p:strVal val="hidden"/>
                                      </p:to>
                                    </p:set>
                                  </p:childTnLst>
                                </p:cTn>
                              </p:par>
                              <p:par>
                                <p:cTn id="265" presetID="42" presetClass="exit" presetSubtype="0" fill="hold" grpId="0" nodeType="withEffect">
                                  <p:stCondLst>
                                    <p:cond delay="0"/>
                                  </p:stCondLst>
                                  <p:childTnLst>
                                    <p:animEffect transition="out" filter="fade">
                                      <p:cBhvr>
                                        <p:cTn id="266" dur="1000"/>
                                        <p:tgtEl>
                                          <p:spTgt spid="55"/>
                                        </p:tgtEl>
                                      </p:cBhvr>
                                    </p:animEffect>
                                    <p:anim calcmode="lin" valueType="num">
                                      <p:cBhvr>
                                        <p:cTn id="267" dur="1000"/>
                                        <p:tgtEl>
                                          <p:spTgt spid="55"/>
                                        </p:tgtEl>
                                        <p:attrNameLst>
                                          <p:attrName>ppt_x</p:attrName>
                                        </p:attrNameLst>
                                      </p:cBhvr>
                                      <p:tavLst>
                                        <p:tav tm="0">
                                          <p:val>
                                            <p:strVal val="ppt_x"/>
                                          </p:val>
                                        </p:tav>
                                        <p:tav tm="100000">
                                          <p:val>
                                            <p:strVal val="ppt_x"/>
                                          </p:val>
                                        </p:tav>
                                      </p:tavLst>
                                    </p:anim>
                                    <p:anim calcmode="lin" valueType="num">
                                      <p:cBhvr>
                                        <p:cTn id="268" dur="1000"/>
                                        <p:tgtEl>
                                          <p:spTgt spid="55"/>
                                        </p:tgtEl>
                                        <p:attrNameLst>
                                          <p:attrName>ppt_y</p:attrName>
                                        </p:attrNameLst>
                                      </p:cBhvr>
                                      <p:tavLst>
                                        <p:tav tm="0">
                                          <p:val>
                                            <p:strVal val="ppt_y"/>
                                          </p:val>
                                        </p:tav>
                                        <p:tav tm="100000">
                                          <p:val>
                                            <p:strVal val="ppt_y+.1"/>
                                          </p:val>
                                        </p:tav>
                                      </p:tavLst>
                                    </p:anim>
                                    <p:set>
                                      <p:cBhvr>
                                        <p:cTn id="269" dur="1" fill="hold">
                                          <p:stCondLst>
                                            <p:cond delay="999"/>
                                          </p:stCondLst>
                                        </p:cTn>
                                        <p:tgtEl>
                                          <p:spTgt spid="55"/>
                                        </p:tgtEl>
                                        <p:attrNameLst>
                                          <p:attrName>style.visibility</p:attrName>
                                        </p:attrNameLst>
                                      </p:cBhvr>
                                      <p:to>
                                        <p:strVal val="hidden"/>
                                      </p:to>
                                    </p:set>
                                  </p:childTnLst>
                                </p:cTn>
                              </p:par>
                              <p:par>
                                <p:cTn id="270" presetID="42" presetClass="exit" presetSubtype="0" fill="hold" grpId="0" nodeType="withEffect">
                                  <p:stCondLst>
                                    <p:cond delay="0"/>
                                  </p:stCondLst>
                                  <p:childTnLst>
                                    <p:animEffect transition="out" filter="fade">
                                      <p:cBhvr>
                                        <p:cTn id="271" dur="1000"/>
                                        <p:tgtEl>
                                          <p:spTgt spid="56"/>
                                        </p:tgtEl>
                                      </p:cBhvr>
                                    </p:animEffect>
                                    <p:anim calcmode="lin" valueType="num">
                                      <p:cBhvr>
                                        <p:cTn id="272" dur="1000"/>
                                        <p:tgtEl>
                                          <p:spTgt spid="56"/>
                                        </p:tgtEl>
                                        <p:attrNameLst>
                                          <p:attrName>ppt_x</p:attrName>
                                        </p:attrNameLst>
                                      </p:cBhvr>
                                      <p:tavLst>
                                        <p:tav tm="0">
                                          <p:val>
                                            <p:strVal val="ppt_x"/>
                                          </p:val>
                                        </p:tav>
                                        <p:tav tm="100000">
                                          <p:val>
                                            <p:strVal val="ppt_x"/>
                                          </p:val>
                                        </p:tav>
                                      </p:tavLst>
                                    </p:anim>
                                    <p:anim calcmode="lin" valueType="num">
                                      <p:cBhvr>
                                        <p:cTn id="273" dur="1000"/>
                                        <p:tgtEl>
                                          <p:spTgt spid="56"/>
                                        </p:tgtEl>
                                        <p:attrNameLst>
                                          <p:attrName>ppt_y</p:attrName>
                                        </p:attrNameLst>
                                      </p:cBhvr>
                                      <p:tavLst>
                                        <p:tav tm="0">
                                          <p:val>
                                            <p:strVal val="ppt_y"/>
                                          </p:val>
                                        </p:tav>
                                        <p:tav tm="100000">
                                          <p:val>
                                            <p:strVal val="ppt_y+.1"/>
                                          </p:val>
                                        </p:tav>
                                      </p:tavLst>
                                    </p:anim>
                                    <p:set>
                                      <p:cBhvr>
                                        <p:cTn id="274" dur="1" fill="hold">
                                          <p:stCondLst>
                                            <p:cond delay="999"/>
                                          </p:stCondLst>
                                        </p:cTn>
                                        <p:tgtEl>
                                          <p:spTgt spid="56"/>
                                        </p:tgtEl>
                                        <p:attrNameLst>
                                          <p:attrName>style.visibility</p:attrName>
                                        </p:attrNameLst>
                                      </p:cBhvr>
                                      <p:to>
                                        <p:strVal val="hidden"/>
                                      </p:to>
                                    </p:set>
                                  </p:childTnLst>
                                </p:cTn>
                              </p:par>
                              <p:par>
                                <p:cTn id="275" presetID="42" presetClass="exit" presetSubtype="0" fill="hold" grpId="0" nodeType="withEffect">
                                  <p:stCondLst>
                                    <p:cond delay="0"/>
                                  </p:stCondLst>
                                  <p:childTnLst>
                                    <p:animEffect transition="out" filter="fade">
                                      <p:cBhvr>
                                        <p:cTn id="276" dur="1000"/>
                                        <p:tgtEl>
                                          <p:spTgt spid="57"/>
                                        </p:tgtEl>
                                      </p:cBhvr>
                                    </p:animEffect>
                                    <p:anim calcmode="lin" valueType="num">
                                      <p:cBhvr>
                                        <p:cTn id="277" dur="1000"/>
                                        <p:tgtEl>
                                          <p:spTgt spid="57"/>
                                        </p:tgtEl>
                                        <p:attrNameLst>
                                          <p:attrName>ppt_x</p:attrName>
                                        </p:attrNameLst>
                                      </p:cBhvr>
                                      <p:tavLst>
                                        <p:tav tm="0">
                                          <p:val>
                                            <p:strVal val="ppt_x"/>
                                          </p:val>
                                        </p:tav>
                                        <p:tav tm="100000">
                                          <p:val>
                                            <p:strVal val="ppt_x"/>
                                          </p:val>
                                        </p:tav>
                                      </p:tavLst>
                                    </p:anim>
                                    <p:anim calcmode="lin" valueType="num">
                                      <p:cBhvr>
                                        <p:cTn id="278" dur="1000"/>
                                        <p:tgtEl>
                                          <p:spTgt spid="57"/>
                                        </p:tgtEl>
                                        <p:attrNameLst>
                                          <p:attrName>ppt_y</p:attrName>
                                        </p:attrNameLst>
                                      </p:cBhvr>
                                      <p:tavLst>
                                        <p:tav tm="0">
                                          <p:val>
                                            <p:strVal val="ppt_y"/>
                                          </p:val>
                                        </p:tav>
                                        <p:tav tm="100000">
                                          <p:val>
                                            <p:strVal val="ppt_y+.1"/>
                                          </p:val>
                                        </p:tav>
                                      </p:tavLst>
                                    </p:anim>
                                    <p:set>
                                      <p:cBhvr>
                                        <p:cTn id="279" dur="1" fill="hold">
                                          <p:stCondLst>
                                            <p:cond delay="999"/>
                                          </p:stCondLst>
                                        </p:cTn>
                                        <p:tgtEl>
                                          <p:spTgt spid="57"/>
                                        </p:tgtEl>
                                        <p:attrNameLst>
                                          <p:attrName>style.visibility</p:attrName>
                                        </p:attrNameLst>
                                      </p:cBhvr>
                                      <p:to>
                                        <p:strVal val="hidden"/>
                                      </p:to>
                                    </p:set>
                                  </p:childTnLst>
                                </p:cTn>
                              </p:par>
                              <p:par>
                                <p:cTn id="280" presetID="42" presetClass="exit" presetSubtype="0" fill="hold" grpId="0" nodeType="withEffect">
                                  <p:stCondLst>
                                    <p:cond delay="0"/>
                                  </p:stCondLst>
                                  <p:childTnLst>
                                    <p:animEffect transition="out" filter="fade">
                                      <p:cBhvr>
                                        <p:cTn id="281" dur="1000"/>
                                        <p:tgtEl>
                                          <p:spTgt spid="58"/>
                                        </p:tgtEl>
                                      </p:cBhvr>
                                    </p:animEffect>
                                    <p:anim calcmode="lin" valueType="num">
                                      <p:cBhvr>
                                        <p:cTn id="282" dur="1000"/>
                                        <p:tgtEl>
                                          <p:spTgt spid="58"/>
                                        </p:tgtEl>
                                        <p:attrNameLst>
                                          <p:attrName>ppt_x</p:attrName>
                                        </p:attrNameLst>
                                      </p:cBhvr>
                                      <p:tavLst>
                                        <p:tav tm="0">
                                          <p:val>
                                            <p:strVal val="ppt_x"/>
                                          </p:val>
                                        </p:tav>
                                        <p:tav tm="100000">
                                          <p:val>
                                            <p:strVal val="ppt_x"/>
                                          </p:val>
                                        </p:tav>
                                      </p:tavLst>
                                    </p:anim>
                                    <p:anim calcmode="lin" valueType="num">
                                      <p:cBhvr>
                                        <p:cTn id="283" dur="1000"/>
                                        <p:tgtEl>
                                          <p:spTgt spid="58"/>
                                        </p:tgtEl>
                                        <p:attrNameLst>
                                          <p:attrName>ppt_y</p:attrName>
                                        </p:attrNameLst>
                                      </p:cBhvr>
                                      <p:tavLst>
                                        <p:tav tm="0">
                                          <p:val>
                                            <p:strVal val="ppt_y"/>
                                          </p:val>
                                        </p:tav>
                                        <p:tav tm="100000">
                                          <p:val>
                                            <p:strVal val="ppt_y+.1"/>
                                          </p:val>
                                        </p:tav>
                                      </p:tavLst>
                                    </p:anim>
                                    <p:set>
                                      <p:cBhvr>
                                        <p:cTn id="284" dur="1" fill="hold">
                                          <p:stCondLst>
                                            <p:cond delay="999"/>
                                          </p:stCondLst>
                                        </p:cTn>
                                        <p:tgtEl>
                                          <p:spTgt spid="58"/>
                                        </p:tgtEl>
                                        <p:attrNameLst>
                                          <p:attrName>style.visibility</p:attrName>
                                        </p:attrNameLst>
                                      </p:cBhvr>
                                      <p:to>
                                        <p:strVal val="hidden"/>
                                      </p:to>
                                    </p:set>
                                  </p:childTnLst>
                                </p:cTn>
                              </p:par>
                              <p:par>
                                <p:cTn id="285" presetID="42" presetClass="exit" presetSubtype="0" fill="hold" grpId="0" nodeType="withEffect">
                                  <p:stCondLst>
                                    <p:cond delay="0"/>
                                  </p:stCondLst>
                                  <p:childTnLst>
                                    <p:animEffect transition="out" filter="fade">
                                      <p:cBhvr>
                                        <p:cTn id="286" dur="1000"/>
                                        <p:tgtEl>
                                          <p:spTgt spid="59"/>
                                        </p:tgtEl>
                                      </p:cBhvr>
                                    </p:animEffect>
                                    <p:anim calcmode="lin" valueType="num">
                                      <p:cBhvr>
                                        <p:cTn id="287" dur="1000"/>
                                        <p:tgtEl>
                                          <p:spTgt spid="59"/>
                                        </p:tgtEl>
                                        <p:attrNameLst>
                                          <p:attrName>ppt_x</p:attrName>
                                        </p:attrNameLst>
                                      </p:cBhvr>
                                      <p:tavLst>
                                        <p:tav tm="0">
                                          <p:val>
                                            <p:strVal val="ppt_x"/>
                                          </p:val>
                                        </p:tav>
                                        <p:tav tm="100000">
                                          <p:val>
                                            <p:strVal val="ppt_x"/>
                                          </p:val>
                                        </p:tav>
                                      </p:tavLst>
                                    </p:anim>
                                    <p:anim calcmode="lin" valueType="num">
                                      <p:cBhvr>
                                        <p:cTn id="288" dur="1000"/>
                                        <p:tgtEl>
                                          <p:spTgt spid="59"/>
                                        </p:tgtEl>
                                        <p:attrNameLst>
                                          <p:attrName>ppt_y</p:attrName>
                                        </p:attrNameLst>
                                      </p:cBhvr>
                                      <p:tavLst>
                                        <p:tav tm="0">
                                          <p:val>
                                            <p:strVal val="ppt_y"/>
                                          </p:val>
                                        </p:tav>
                                        <p:tav tm="100000">
                                          <p:val>
                                            <p:strVal val="ppt_y+.1"/>
                                          </p:val>
                                        </p:tav>
                                      </p:tavLst>
                                    </p:anim>
                                    <p:set>
                                      <p:cBhvr>
                                        <p:cTn id="289" dur="1" fill="hold">
                                          <p:stCondLst>
                                            <p:cond delay="999"/>
                                          </p:stCondLst>
                                        </p:cTn>
                                        <p:tgtEl>
                                          <p:spTgt spid="59"/>
                                        </p:tgtEl>
                                        <p:attrNameLst>
                                          <p:attrName>style.visibility</p:attrName>
                                        </p:attrNameLst>
                                      </p:cBhvr>
                                      <p:to>
                                        <p:strVal val="hidden"/>
                                      </p:to>
                                    </p:set>
                                  </p:childTnLst>
                                </p:cTn>
                              </p:par>
                              <p:par>
                                <p:cTn id="290" presetID="42" presetClass="exit" presetSubtype="0" fill="hold" grpId="0" nodeType="withEffect">
                                  <p:stCondLst>
                                    <p:cond delay="0"/>
                                  </p:stCondLst>
                                  <p:childTnLst>
                                    <p:animEffect transition="out" filter="fade">
                                      <p:cBhvr>
                                        <p:cTn id="291" dur="1000"/>
                                        <p:tgtEl>
                                          <p:spTgt spid="60"/>
                                        </p:tgtEl>
                                      </p:cBhvr>
                                    </p:animEffect>
                                    <p:anim calcmode="lin" valueType="num">
                                      <p:cBhvr>
                                        <p:cTn id="292" dur="1000"/>
                                        <p:tgtEl>
                                          <p:spTgt spid="60"/>
                                        </p:tgtEl>
                                        <p:attrNameLst>
                                          <p:attrName>ppt_x</p:attrName>
                                        </p:attrNameLst>
                                      </p:cBhvr>
                                      <p:tavLst>
                                        <p:tav tm="0">
                                          <p:val>
                                            <p:strVal val="ppt_x"/>
                                          </p:val>
                                        </p:tav>
                                        <p:tav tm="100000">
                                          <p:val>
                                            <p:strVal val="ppt_x"/>
                                          </p:val>
                                        </p:tav>
                                      </p:tavLst>
                                    </p:anim>
                                    <p:anim calcmode="lin" valueType="num">
                                      <p:cBhvr>
                                        <p:cTn id="293" dur="1000"/>
                                        <p:tgtEl>
                                          <p:spTgt spid="60"/>
                                        </p:tgtEl>
                                        <p:attrNameLst>
                                          <p:attrName>ppt_y</p:attrName>
                                        </p:attrNameLst>
                                      </p:cBhvr>
                                      <p:tavLst>
                                        <p:tav tm="0">
                                          <p:val>
                                            <p:strVal val="ppt_y"/>
                                          </p:val>
                                        </p:tav>
                                        <p:tav tm="100000">
                                          <p:val>
                                            <p:strVal val="ppt_y+.1"/>
                                          </p:val>
                                        </p:tav>
                                      </p:tavLst>
                                    </p:anim>
                                    <p:set>
                                      <p:cBhvr>
                                        <p:cTn id="294" dur="1" fill="hold">
                                          <p:stCondLst>
                                            <p:cond delay="999"/>
                                          </p:stCondLst>
                                        </p:cTn>
                                        <p:tgtEl>
                                          <p:spTgt spid="60"/>
                                        </p:tgtEl>
                                        <p:attrNameLst>
                                          <p:attrName>style.visibility</p:attrName>
                                        </p:attrNameLst>
                                      </p:cBhvr>
                                      <p:to>
                                        <p:strVal val="hidden"/>
                                      </p:to>
                                    </p:set>
                                  </p:childTnLst>
                                </p:cTn>
                              </p:par>
                              <p:par>
                                <p:cTn id="295" presetID="42" presetClass="exit" presetSubtype="0" fill="hold" grpId="0" nodeType="withEffect">
                                  <p:stCondLst>
                                    <p:cond delay="0"/>
                                  </p:stCondLst>
                                  <p:childTnLst>
                                    <p:animEffect transition="out" filter="fade">
                                      <p:cBhvr>
                                        <p:cTn id="296" dur="1000"/>
                                        <p:tgtEl>
                                          <p:spTgt spid="61"/>
                                        </p:tgtEl>
                                      </p:cBhvr>
                                    </p:animEffect>
                                    <p:anim calcmode="lin" valueType="num">
                                      <p:cBhvr>
                                        <p:cTn id="297" dur="1000"/>
                                        <p:tgtEl>
                                          <p:spTgt spid="61"/>
                                        </p:tgtEl>
                                        <p:attrNameLst>
                                          <p:attrName>ppt_x</p:attrName>
                                        </p:attrNameLst>
                                      </p:cBhvr>
                                      <p:tavLst>
                                        <p:tav tm="0">
                                          <p:val>
                                            <p:strVal val="ppt_x"/>
                                          </p:val>
                                        </p:tav>
                                        <p:tav tm="100000">
                                          <p:val>
                                            <p:strVal val="ppt_x"/>
                                          </p:val>
                                        </p:tav>
                                      </p:tavLst>
                                    </p:anim>
                                    <p:anim calcmode="lin" valueType="num">
                                      <p:cBhvr>
                                        <p:cTn id="298" dur="1000"/>
                                        <p:tgtEl>
                                          <p:spTgt spid="61"/>
                                        </p:tgtEl>
                                        <p:attrNameLst>
                                          <p:attrName>ppt_y</p:attrName>
                                        </p:attrNameLst>
                                      </p:cBhvr>
                                      <p:tavLst>
                                        <p:tav tm="0">
                                          <p:val>
                                            <p:strVal val="ppt_y"/>
                                          </p:val>
                                        </p:tav>
                                        <p:tav tm="100000">
                                          <p:val>
                                            <p:strVal val="ppt_y+.1"/>
                                          </p:val>
                                        </p:tav>
                                      </p:tavLst>
                                    </p:anim>
                                    <p:set>
                                      <p:cBhvr>
                                        <p:cTn id="299" dur="1" fill="hold">
                                          <p:stCondLst>
                                            <p:cond delay="999"/>
                                          </p:stCondLst>
                                        </p:cTn>
                                        <p:tgtEl>
                                          <p:spTgt spid="61"/>
                                        </p:tgtEl>
                                        <p:attrNameLst>
                                          <p:attrName>style.visibility</p:attrName>
                                        </p:attrNameLst>
                                      </p:cBhvr>
                                      <p:to>
                                        <p:strVal val="hidden"/>
                                      </p:to>
                                    </p:set>
                                  </p:childTnLst>
                                </p:cTn>
                              </p:par>
                              <p:par>
                                <p:cTn id="300" presetID="42" presetClass="exit" presetSubtype="0" fill="hold" grpId="0" nodeType="withEffect">
                                  <p:stCondLst>
                                    <p:cond delay="0"/>
                                  </p:stCondLst>
                                  <p:childTnLst>
                                    <p:animEffect transition="out" filter="fade">
                                      <p:cBhvr>
                                        <p:cTn id="301" dur="1000"/>
                                        <p:tgtEl>
                                          <p:spTgt spid="62"/>
                                        </p:tgtEl>
                                      </p:cBhvr>
                                    </p:animEffect>
                                    <p:anim calcmode="lin" valueType="num">
                                      <p:cBhvr>
                                        <p:cTn id="302" dur="1000"/>
                                        <p:tgtEl>
                                          <p:spTgt spid="62"/>
                                        </p:tgtEl>
                                        <p:attrNameLst>
                                          <p:attrName>ppt_x</p:attrName>
                                        </p:attrNameLst>
                                      </p:cBhvr>
                                      <p:tavLst>
                                        <p:tav tm="0">
                                          <p:val>
                                            <p:strVal val="ppt_x"/>
                                          </p:val>
                                        </p:tav>
                                        <p:tav tm="100000">
                                          <p:val>
                                            <p:strVal val="ppt_x"/>
                                          </p:val>
                                        </p:tav>
                                      </p:tavLst>
                                    </p:anim>
                                    <p:anim calcmode="lin" valueType="num">
                                      <p:cBhvr>
                                        <p:cTn id="303" dur="1000"/>
                                        <p:tgtEl>
                                          <p:spTgt spid="62"/>
                                        </p:tgtEl>
                                        <p:attrNameLst>
                                          <p:attrName>ppt_y</p:attrName>
                                        </p:attrNameLst>
                                      </p:cBhvr>
                                      <p:tavLst>
                                        <p:tav tm="0">
                                          <p:val>
                                            <p:strVal val="ppt_y"/>
                                          </p:val>
                                        </p:tav>
                                        <p:tav tm="100000">
                                          <p:val>
                                            <p:strVal val="ppt_y+.1"/>
                                          </p:val>
                                        </p:tav>
                                      </p:tavLst>
                                    </p:anim>
                                    <p:set>
                                      <p:cBhvr>
                                        <p:cTn id="304" dur="1" fill="hold">
                                          <p:stCondLst>
                                            <p:cond delay="999"/>
                                          </p:stCondLst>
                                        </p:cTn>
                                        <p:tgtEl>
                                          <p:spTgt spid="62"/>
                                        </p:tgtEl>
                                        <p:attrNameLst>
                                          <p:attrName>style.visibility</p:attrName>
                                        </p:attrNameLst>
                                      </p:cBhvr>
                                      <p:to>
                                        <p:strVal val="hidden"/>
                                      </p:to>
                                    </p:set>
                                  </p:childTnLst>
                                </p:cTn>
                              </p:par>
                              <p:par>
                                <p:cTn id="305" presetID="42" presetClass="exit" presetSubtype="0" fill="hold" grpId="0" nodeType="withEffect">
                                  <p:stCondLst>
                                    <p:cond delay="0"/>
                                  </p:stCondLst>
                                  <p:childTnLst>
                                    <p:animEffect transition="out" filter="fade">
                                      <p:cBhvr>
                                        <p:cTn id="306" dur="1000"/>
                                        <p:tgtEl>
                                          <p:spTgt spid="63"/>
                                        </p:tgtEl>
                                      </p:cBhvr>
                                    </p:animEffect>
                                    <p:anim calcmode="lin" valueType="num">
                                      <p:cBhvr>
                                        <p:cTn id="307" dur="1000"/>
                                        <p:tgtEl>
                                          <p:spTgt spid="63"/>
                                        </p:tgtEl>
                                        <p:attrNameLst>
                                          <p:attrName>ppt_x</p:attrName>
                                        </p:attrNameLst>
                                      </p:cBhvr>
                                      <p:tavLst>
                                        <p:tav tm="0">
                                          <p:val>
                                            <p:strVal val="ppt_x"/>
                                          </p:val>
                                        </p:tav>
                                        <p:tav tm="100000">
                                          <p:val>
                                            <p:strVal val="ppt_x"/>
                                          </p:val>
                                        </p:tav>
                                      </p:tavLst>
                                    </p:anim>
                                    <p:anim calcmode="lin" valueType="num">
                                      <p:cBhvr>
                                        <p:cTn id="308" dur="1000"/>
                                        <p:tgtEl>
                                          <p:spTgt spid="63"/>
                                        </p:tgtEl>
                                        <p:attrNameLst>
                                          <p:attrName>ppt_y</p:attrName>
                                        </p:attrNameLst>
                                      </p:cBhvr>
                                      <p:tavLst>
                                        <p:tav tm="0">
                                          <p:val>
                                            <p:strVal val="ppt_y"/>
                                          </p:val>
                                        </p:tav>
                                        <p:tav tm="100000">
                                          <p:val>
                                            <p:strVal val="ppt_y+.1"/>
                                          </p:val>
                                        </p:tav>
                                      </p:tavLst>
                                    </p:anim>
                                    <p:set>
                                      <p:cBhvr>
                                        <p:cTn id="309" dur="1" fill="hold">
                                          <p:stCondLst>
                                            <p:cond delay="999"/>
                                          </p:stCondLst>
                                        </p:cTn>
                                        <p:tgtEl>
                                          <p:spTgt spid="63"/>
                                        </p:tgtEl>
                                        <p:attrNameLst>
                                          <p:attrName>style.visibility</p:attrName>
                                        </p:attrNameLst>
                                      </p:cBhvr>
                                      <p:to>
                                        <p:strVal val="hidden"/>
                                      </p:to>
                                    </p:set>
                                  </p:childTnLst>
                                </p:cTn>
                              </p:par>
                              <p:par>
                                <p:cTn id="310" presetID="42" presetClass="exit" presetSubtype="0" fill="hold" grpId="0" nodeType="withEffect">
                                  <p:stCondLst>
                                    <p:cond delay="0"/>
                                  </p:stCondLst>
                                  <p:childTnLst>
                                    <p:animEffect transition="out" filter="fade">
                                      <p:cBhvr>
                                        <p:cTn id="311" dur="1000"/>
                                        <p:tgtEl>
                                          <p:spTgt spid="64"/>
                                        </p:tgtEl>
                                      </p:cBhvr>
                                    </p:animEffect>
                                    <p:anim calcmode="lin" valueType="num">
                                      <p:cBhvr>
                                        <p:cTn id="312" dur="1000"/>
                                        <p:tgtEl>
                                          <p:spTgt spid="64"/>
                                        </p:tgtEl>
                                        <p:attrNameLst>
                                          <p:attrName>ppt_x</p:attrName>
                                        </p:attrNameLst>
                                      </p:cBhvr>
                                      <p:tavLst>
                                        <p:tav tm="0">
                                          <p:val>
                                            <p:strVal val="ppt_x"/>
                                          </p:val>
                                        </p:tav>
                                        <p:tav tm="100000">
                                          <p:val>
                                            <p:strVal val="ppt_x"/>
                                          </p:val>
                                        </p:tav>
                                      </p:tavLst>
                                    </p:anim>
                                    <p:anim calcmode="lin" valueType="num">
                                      <p:cBhvr>
                                        <p:cTn id="313" dur="1000"/>
                                        <p:tgtEl>
                                          <p:spTgt spid="64"/>
                                        </p:tgtEl>
                                        <p:attrNameLst>
                                          <p:attrName>ppt_y</p:attrName>
                                        </p:attrNameLst>
                                      </p:cBhvr>
                                      <p:tavLst>
                                        <p:tav tm="0">
                                          <p:val>
                                            <p:strVal val="ppt_y"/>
                                          </p:val>
                                        </p:tav>
                                        <p:tav tm="100000">
                                          <p:val>
                                            <p:strVal val="ppt_y+.1"/>
                                          </p:val>
                                        </p:tav>
                                      </p:tavLst>
                                    </p:anim>
                                    <p:set>
                                      <p:cBhvr>
                                        <p:cTn id="314" dur="1" fill="hold">
                                          <p:stCondLst>
                                            <p:cond delay="999"/>
                                          </p:stCondLst>
                                        </p:cTn>
                                        <p:tgtEl>
                                          <p:spTgt spid="64"/>
                                        </p:tgtEl>
                                        <p:attrNameLst>
                                          <p:attrName>style.visibility</p:attrName>
                                        </p:attrNameLst>
                                      </p:cBhvr>
                                      <p:to>
                                        <p:strVal val="hidden"/>
                                      </p:to>
                                    </p:set>
                                  </p:childTnLst>
                                </p:cTn>
                              </p:par>
                              <p:par>
                                <p:cTn id="315" presetID="42" presetClass="exit" presetSubtype="0" fill="hold" grpId="0" nodeType="withEffect">
                                  <p:stCondLst>
                                    <p:cond delay="0"/>
                                  </p:stCondLst>
                                  <p:childTnLst>
                                    <p:animEffect transition="out" filter="fade">
                                      <p:cBhvr>
                                        <p:cTn id="316" dur="1000"/>
                                        <p:tgtEl>
                                          <p:spTgt spid="65"/>
                                        </p:tgtEl>
                                      </p:cBhvr>
                                    </p:animEffect>
                                    <p:anim calcmode="lin" valueType="num">
                                      <p:cBhvr>
                                        <p:cTn id="317" dur="1000"/>
                                        <p:tgtEl>
                                          <p:spTgt spid="65"/>
                                        </p:tgtEl>
                                        <p:attrNameLst>
                                          <p:attrName>ppt_x</p:attrName>
                                        </p:attrNameLst>
                                      </p:cBhvr>
                                      <p:tavLst>
                                        <p:tav tm="0">
                                          <p:val>
                                            <p:strVal val="ppt_x"/>
                                          </p:val>
                                        </p:tav>
                                        <p:tav tm="100000">
                                          <p:val>
                                            <p:strVal val="ppt_x"/>
                                          </p:val>
                                        </p:tav>
                                      </p:tavLst>
                                    </p:anim>
                                    <p:anim calcmode="lin" valueType="num">
                                      <p:cBhvr>
                                        <p:cTn id="318" dur="1000"/>
                                        <p:tgtEl>
                                          <p:spTgt spid="65"/>
                                        </p:tgtEl>
                                        <p:attrNameLst>
                                          <p:attrName>ppt_y</p:attrName>
                                        </p:attrNameLst>
                                      </p:cBhvr>
                                      <p:tavLst>
                                        <p:tav tm="0">
                                          <p:val>
                                            <p:strVal val="ppt_y"/>
                                          </p:val>
                                        </p:tav>
                                        <p:tav tm="100000">
                                          <p:val>
                                            <p:strVal val="ppt_y+.1"/>
                                          </p:val>
                                        </p:tav>
                                      </p:tavLst>
                                    </p:anim>
                                    <p:set>
                                      <p:cBhvr>
                                        <p:cTn id="319" dur="1" fill="hold">
                                          <p:stCondLst>
                                            <p:cond delay="999"/>
                                          </p:stCondLst>
                                        </p:cTn>
                                        <p:tgtEl>
                                          <p:spTgt spid="65"/>
                                        </p:tgtEl>
                                        <p:attrNameLst>
                                          <p:attrName>style.visibility</p:attrName>
                                        </p:attrNameLst>
                                      </p:cBhvr>
                                      <p:to>
                                        <p:strVal val="hidden"/>
                                      </p:to>
                                    </p:set>
                                  </p:childTnLst>
                                </p:cTn>
                              </p:par>
                              <p:par>
                                <p:cTn id="320" presetID="42" presetClass="exit" presetSubtype="0" fill="hold" grpId="0" nodeType="withEffect">
                                  <p:stCondLst>
                                    <p:cond delay="0"/>
                                  </p:stCondLst>
                                  <p:childTnLst>
                                    <p:animEffect transition="out" filter="fade">
                                      <p:cBhvr>
                                        <p:cTn id="321" dur="1000"/>
                                        <p:tgtEl>
                                          <p:spTgt spid="66"/>
                                        </p:tgtEl>
                                      </p:cBhvr>
                                    </p:animEffect>
                                    <p:anim calcmode="lin" valueType="num">
                                      <p:cBhvr>
                                        <p:cTn id="322" dur="1000"/>
                                        <p:tgtEl>
                                          <p:spTgt spid="66"/>
                                        </p:tgtEl>
                                        <p:attrNameLst>
                                          <p:attrName>ppt_x</p:attrName>
                                        </p:attrNameLst>
                                      </p:cBhvr>
                                      <p:tavLst>
                                        <p:tav tm="0">
                                          <p:val>
                                            <p:strVal val="ppt_x"/>
                                          </p:val>
                                        </p:tav>
                                        <p:tav tm="100000">
                                          <p:val>
                                            <p:strVal val="ppt_x"/>
                                          </p:val>
                                        </p:tav>
                                      </p:tavLst>
                                    </p:anim>
                                    <p:anim calcmode="lin" valueType="num">
                                      <p:cBhvr>
                                        <p:cTn id="323" dur="1000"/>
                                        <p:tgtEl>
                                          <p:spTgt spid="66"/>
                                        </p:tgtEl>
                                        <p:attrNameLst>
                                          <p:attrName>ppt_y</p:attrName>
                                        </p:attrNameLst>
                                      </p:cBhvr>
                                      <p:tavLst>
                                        <p:tav tm="0">
                                          <p:val>
                                            <p:strVal val="ppt_y"/>
                                          </p:val>
                                        </p:tav>
                                        <p:tav tm="100000">
                                          <p:val>
                                            <p:strVal val="ppt_y+.1"/>
                                          </p:val>
                                        </p:tav>
                                      </p:tavLst>
                                    </p:anim>
                                    <p:set>
                                      <p:cBhvr>
                                        <p:cTn id="324" dur="1" fill="hold">
                                          <p:stCondLst>
                                            <p:cond delay="999"/>
                                          </p:stCondLst>
                                        </p:cTn>
                                        <p:tgtEl>
                                          <p:spTgt spid="66"/>
                                        </p:tgtEl>
                                        <p:attrNameLst>
                                          <p:attrName>style.visibility</p:attrName>
                                        </p:attrNameLst>
                                      </p:cBhvr>
                                      <p:to>
                                        <p:strVal val="hidden"/>
                                      </p:to>
                                    </p:set>
                                  </p:childTnLst>
                                </p:cTn>
                              </p:par>
                              <p:par>
                                <p:cTn id="325" presetID="42" presetClass="exit" presetSubtype="0" fill="hold" grpId="0" nodeType="withEffect">
                                  <p:stCondLst>
                                    <p:cond delay="0"/>
                                  </p:stCondLst>
                                  <p:childTnLst>
                                    <p:animEffect transition="out" filter="fade">
                                      <p:cBhvr>
                                        <p:cTn id="326" dur="1000"/>
                                        <p:tgtEl>
                                          <p:spTgt spid="67"/>
                                        </p:tgtEl>
                                      </p:cBhvr>
                                    </p:animEffect>
                                    <p:anim calcmode="lin" valueType="num">
                                      <p:cBhvr>
                                        <p:cTn id="327" dur="1000"/>
                                        <p:tgtEl>
                                          <p:spTgt spid="67"/>
                                        </p:tgtEl>
                                        <p:attrNameLst>
                                          <p:attrName>ppt_x</p:attrName>
                                        </p:attrNameLst>
                                      </p:cBhvr>
                                      <p:tavLst>
                                        <p:tav tm="0">
                                          <p:val>
                                            <p:strVal val="ppt_x"/>
                                          </p:val>
                                        </p:tav>
                                        <p:tav tm="100000">
                                          <p:val>
                                            <p:strVal val="ppt_x"/>
                                          </p:val>
                                        </p:tav>
                                      </p:tavLst>
                                    </p:anim>
                                    <p:anim calcmode="lin" valueType="num">
                                      <p:cBhvr>
                                        <p:cTn id="328" dur="1000"/>
                                        <p:tgtEl>
                                          <p:spTgt spid="67"/>
                                        </p:tgtEl>
                                        <p:attrNameLst>
                                          <p:attrName>ppt_y</p:attrName>
                                        </p:attrNameLst>
                                      </p:cBhvr>
                                      <p:tavLst>
                                        <p:tav tm="0">
                                          <p:val>
                                            <p:strVal val="ppt_y"/>
                                          </p:val>
                                        </p:tav>
                                        <p:tav tm="100000">
                                          <p:val>
                                            <p:strVal val="ppt_y+.1"/>
                                          </p:val>
                                        </p:tav>
                                      </p:tavLst>
                                    </p:anim>
                                    <p:set>
                                      <p:cBhvr>
                                        <p:cTn id="329" dur="1" fill="hold">
                                          <p:stCondLst>
                                            <p:cond delay="999"/>
                                          </p:stCondLst>
                                        </p:cTn>
                                        <p:tgtEl>
                                          <p:spTgt spid="67"/>
                                        </p:tgtEl>
                                        <p:attrNameLst>
                                          <p:attrName>style.visibility</p:attrName>
                                        </p:attrNameLst>
                                      </p:cBhvr>
                                      <p:to>
                                        <p:strVal val="hidden"/>
                                      </p:to>
                                    </p:set>
                                  </p:childTnLst>
                                </p:cTn>
                              </p:par>
                              <p:par>
                                <p:cTn id="330" presetID="42" presetClass="exit" presetSubtype="0" fill="hold" grpId="0" nodeType="withEffect">
                                  <p:stCondLst>
                                    <p:cond delay="0"/>
                                  </p:stCondLst>
                                  <p:childTnLst>
                                    <p:animEffect transition="out" filter="fade">
                                      <p:cBhvr>
                                        <p:cTn id="331" dur="1000"/>
                                        <p:tgtEl>
                                          <p:spTgt spid="68"/>
                                        </p:tgtEl>
                                      </p:cBhvr>
                                    </p:animEffect>
                                    <p:anim calcmode="lin" valueType="num">
                                      <p:cBhvr>
                                        <p:cTn id="332" dur="1000"/>
                                        <p:tgtEl>
                                          <p:spTgt spid="68"/>
                                        </p:tgtEl>
                                        <p:attrNameLst>
                                          <p:attrName>ppt_x</p:attrName>
                                        </p:attrNameLst>
                                      </p:cBhvr>
                                      <p:tavLst>
                                        <p:tav tm="0">
                                          <p:val>
                                            <p:strVal val="ppt_x"/>
                                          </p:val>
                                        </p:tav>
                                        <p:tav tm="100000">
                                          <p:val>
                                            <p:strVal val="ppt_x"/>
                                          </p:val>
                                        </p:tav>
                                      </p:tavLst>
                                    </p:anim>
                                    <p:anim calcmode="lin" valueType="num">
                                      <p:cBhvr>
                                        <p:cTn id="333" dur="1000"/>
                                        <p:tgtEl>
                                          <p:spTgt spid="68"/>
                                        </p:tgtEl>
                                        <p:attrNameLst>
                                          <p:attrName>ppt_y</p:attrName>
                                        </p:attrNameLst>
                                      </p:cBhvr>
                                      <p:tavLst>
                                        <p:tav tm="0">
                                          <p:val>
                                            <p:strVal val="ppt_y"/>
                                          </p:val>
                                        </p:tav>
                                        <p:tav tm="100000">
                                          <p:val>
                                            <p:strVal val="ppt_y+.1"/>
                                          </p:val>
                                        </p:tav>
                                      </p:tavLst>
                                    </p:anim>
                                    <p:set>
                                      <p:cBhvr>
                                        <p:cTn id="334" dur="1" fill="hold">
                                          <p:stCondLst>
                                            <p:cond delay="999"/>
                                          </p:stCondLst>
                                        </p:cTn>
                                        <p:tgtEl>
                                          <p:spTgt spid="68"/>
                                        </p:tgtEl>
                                        <p:attrNameLst>
                                          <p:attrName>style.visibility</p:attrName>
                                        </p:attrNameLst>
                                      </p:cBhvr>
                                      <p:to>
                                        <p:strVal val="hidden"/>
                                      </p:to>
                                    </p:set>
                                  </p:childTnLst>
                                </p:cTn>
                              </p:par>
                              <p:par>
                                <p:cTn id="335" presetID="42" presetClass="exit" presetSubtype="0" fill="hold" grpId="0" nodeType="withEffect">
                                  <p:stCondLst>
                                    <p:cond delay="0"/>
                                  </p:stCondLst>
                                  <p:childTnLst>
                                    <p:animEffect transition="out" filter="fade">
                                      <p:cBhvr>
                                        <p:cTn id="336" dur="1000"/>
                                        <p:tgtEl>
                                          <p:spTgt spid="69"/>
                                        </p:tgtEl>
                                      </p:cBhvr>
                                    </p:animEffect>
                                    <p:anim calcmode="lin" valueType="num">
                                      <p:cBhvr>
                                        <p:cTn id="337" dur="1000"/>
                                        <p:tgtEl>
                                          <p:spTgt spid="69"/>
                                        </p:tgtEl>
                                        <p:attrNameLst>
                                          <p:attrName>ppt_x</p:attrName>
                                        </p:attrNameLst>
                                      </p:cBhvr>
                                      <p:tavLst>
                                        <p:tav tm="0">
                                          <p:val>
                                            <p:strVal val="ppt_x"/>
                                          </p:val>
                                        </p:tav>
                                        <p:tav tm="100000">
                                          <p:val>
                                            <p:strVal val="ppt_x"/>
                                          </p:val>
                                        </p:tav>
                                      </p:tavLst>
                                    </p:anim>
                                    <p:anim calcmode="lin" valueType="num">
                                      <p:cBhvr>
                                        <p:cTn id="338" dur="1000"/>
                                        <p:tgtEl>
                                          <p:spTgt spid="69"/>
                                        </p:tgtEl>
                                        <p:attrNameLst>
                                          <p:attrName>ppt_y</p:attrName>
                                        </p:attrNameLst>
                                      </p:cBhvr>
                                      <p:tavLst>
                                        <p:tav tm="0">
                                          <p:val>
                                            <p:strVal val="ppt_y"/>
                                          </p:val>
                                        </p:tav>
                                        <p:tav tm="100000">
                                          <p:val>
                                            <p:strVal val="ppt_y+.1"/>
                                          </p:val>
                                        </p:tav>
                                      </p:tavLst>
                                    </p:anim>
                                    <p:set>
                                      <p:cBhvr>
                                        <p:cTn id="339" dur="1" fill="hold">
                                          <p:stCondLst>
                                            <p:cond delay="999"/>
                                          </p:stCondLst>
                                        </p:cTn>
                                        <p:tgtEl>
                                          <p:spTgt spid="69"/>
                                        </p:tgtEl>
                                        <p:attrNameLst>
                                          <p:attrName>style.visibility</p:attrName>
                                        </p:attrNameLst>
                                      </p:cBhvr>
                                      <p:to>
                                        <p:strVal val="hidden"/>
                                      </p:to>
                                    </p:set>
                                  </p:childTnLst>
                                </p:cTn>
                              </p:par>
                              <p:par>
                                <p:cTn id="340" presetID="42" presetClass="exit" presetSubtype="0" fill="hold" grpId="0" nodeType="withEffect">
                                  <p:stCondLst>
                                    <p:cond delay="0"/>
                                  </p:stCondLst>
                                  <p:childTnLst>
                                    <p:animEffect transition="out" filter="fade">
                                      <p:cBhvr>
                                        <p:cTn id="341" dur="1000"/>
                                        <p:tgtEl>
                                          <p:spTgt spid="70"/>
                                        </p:tgtEl>
                                      </p:cBhvr>
                                    </p:animEffect>
                                    <p:anim calcmode="lin" valueType="num">
                                      <p:cBhvr>
                                        <p:cTn id="342" dur="1000"/>
                                        <p:tgtEl>
                                          <p:spTgt spid="70"/>
                                        </p:tgtEl>
                                        <p:attrNameLst>
                                          <p:attrName>ppt_x</p:attrName>
                                        </p:attrNameLst>
                                      </p:cBhvr>
                                      <p:tavLst>
                                        <p:tav tm="0">
                                          <p:val>
                                            <p:strVal val="ppt_x"/>
                                          </p:val>
                                        </p:tav>
                                        <p:tav tm="100000">
                                          <p:val>
                                            <p:strVal val="ppt_x"/>
                                          </p:val>
                                        </p:tav>
                                      </p:tavLst>
                                    </p:anim>
                                    <p:anim calcmode="lin" valueType="num">
                                      <p:cBhvr>
                                        <p:cTn id="343" dur="1000"/>
                                        <p:tgtEl>
                                          <p:spTgt spid="70"/>
                                        </p:tgtEl>
                                        <p:attrNameLst>
                                          <p:attrName>ppt_y</p:attrName>
                                        </p:attrNameLst>
                                      </p:cBhvr>
                                      <p:tavLst>
                                        <p:tav tm="0">
                                          <p:val>
                                            <p:strVal val="ppt_y"/>
                                          </p:val>
                                        </p:tav>
                                        <p:tav tm="100000">
                                          <p:val>
                                            <p:strVal val="ppt_y+.1"/>
                                          </p:val>
                                        </p:tav>
                                      </p:tavLst>
                                    </p:anim>
                                    <p:set>
                                      <p:cBhvr>
                                        <p:cTn id="344" dur="1" fill="hold">
                                          <p:stCondLst>
                                            <p:cond delay="999"/>
                                          </p:stCondLst>
                                        </p:cTn>
                                        <p:tgtEl>
                                          <p:spTgt spid="70"/>
                                        </p:tgtEl>
                                        <p:attrNameLst>
                                          <p:attrName>style.visibility</p:attrName>
                                        </p:attrNameLst>
                                      </p:cBhvr>
                                      <p:to>
                                        <p:strVal val="hidden"/>
                                      </p:to>
                                    </p:set>
                                  </p:childTnLst>
                                </p:cTn>
                              </p:par>
                              <p:par>
                                <p:cTn id="345" presetID="42" presetClass="exit" presetSubtype="0" fill="hold" grpId="0" nodeType="withEffect">
                                  <p:stCondLst>
                                    <p:cond delay="0"/>
                                  </p:stCondLst>
                                  <p:childTnLst>
                                    <p:animEffect transition="out" filter="fade">
                                      <p:cBhvr>
                                        <p:cTn id="346" dur="1000"/>
                                        <p:tgtEl>
                                          <p:spTgt spid="71"/>
                                        </p:tgtEl>
                                      </p:cBhvr>
                                    </p:animEffect>
                                    <p:anim calcmode="lin" valueType="num">
                                      <p:cBhvr>
                                        <p:cTn id="347" dur="1000"/>
                                        <p:tgtEl>
                                          <p:spTgt spid="71"/>
                                        </p:tgtEl>
                                        <p:attrNameLst>
                                          <p:attrName>ppt_x</p:attrName>
                                        </p:attrNameLst>
                                      </p:cBhvr>
                                      <p:tavLst>
                                        <p:tav tm="0">
                                          <p:val>
                                            <p:strVal val="ppt_x"/>
                                          </p:val>
                                        </p:tav>
                                        <p:tav tm="100000">
                                          <p:val>
                                            <p:strVal val="ppt_x"/>
                                          </p:val>
                                        </p:tav>
                                      </p:tavLst>
                                    </p:anim>
                                    <p:anim calcmode="lin" valueType="num">
                                      <p:cBhvr>
                                        <p:cTn id="348" dur="1000"/>
                                        <p:tgtEl>
                                          <p:spTgt spid="71"/>
                                        </p:tgtEl>
                                        <p:attrNameLst>
                                          <p:attrName>ppt_y</p:attrName>
                                        </p:attrNameLst>
                                      </p:cBhvr>
                                      <p:tavLst>
                                        <p:tav tm="0">
                                          <p:val>
                                            <p:strVal val="ppt_y"/>
                                          </p:val>
                                        </p:tav>
                                        <p:tav tm="100000">
                                          <p:val>
                                            <p:strVal val="ppt_y+.1"/>
                                          </p:val>
                                        </p:tav>
                                      </p:tavLst>
                                    </p:anim>
                                    <p:set>
                                      <p:cBhvr>
                                        <p:cTn id="349" dur="1" fill="hold">
                                          <p:stCondLst>
                                            <p:cond delay="999"/>
                                          </p:stCondLst>
                                        </p:cTn>
                                        <p:tgtEl>
                                          <p:spTgt spid="71"/>
                                        </p:tgtEl>
                                        <p:attrNameLst>
                                          <p:attrName>style.visibility</p:attrName>
                                        </p:attrNameLst>
                                      </p:cBhvr>
                                      <p:to>
                                        <p:strVal val="hidden"/>
                                      </p:to>
                                    </p:set>
                                  </p:childTnLst>
                                </p:cTn>
                              </p:par>
                              <p:par>
                                <p:cTn id="350" presetID="42" presetClass="exit" presetSubtype="0" fill="hold" grpId="0" nodeType="withEffect">
                                  <p:stCondLst>
                                    <p:cond delay="0"/>
                                  </p:stCondLst>
                                  <p:childTnLst>
                                    <p:animEffect transition="out" filter="fade">
                                      <p:cBhvr>
                                        <p:cTn id="351" dur="1000"/>
                                        <p:tgtEl>
                                          <p:spTgt spid="72"/>
                                        </p:tgtEl>
                                      </p:cBhvr>
                                    </p:animEffect>
                                    <p:anim calcmode="lin" valueType="num">
                                      <p:cBhvr>
                                        <p:cTn id="352" dur="1000"/>
                                        <p:tgtEl>
                                          <p:spTgt spid="72"/>
                                        </p:tgtEl>
                                        <p:attrNameLst>
                                          <p:attrName>ppt_x</p:attrName>
                                        </p:attrNameLst>
                                      </p:cBhvr>
                                      <p:tavLst>
                                        <p:tav tm="0">
                                          <p:val>
                                            <p:strVal val="ppt_x"/>
                                          </p:val>
                                        </p:tav>
                                        <p:tav tm="100000">
                                          <p:val>
                                            <p:strVal val="ppt_x"/>
                                          </p:val>
                                        </p:tav>
                                      </p:tavLst>
                                    </p:anim>
                                    <p:anim calcmode="lin" valueType="num">
                                      <p:cBhvr>
                                        <p:cTn id="353" dur="1000"/>
                                        <p:tgtEl>
                                          <p:spTgt spid="72"/>
                                        </p:tgtEl>
                                        <p:attrNameLst>
                                          <p:attrName>ppt_y</p:attrName>
                                        </p:attrNameLst>
                                      </p:cBhvr>
                                      <p:tavLst>
                                        <p:tav tm="0">
                                          <p:val>
                                            <p:strVal val="ppt_y"/>
                                          </p:val>
                                        </p:tav>
                                        <p:tav tm="100000">
                                          <p:val>
                                            <p:strVal val="ppt_y+.1"/>
                                          </p:val>
                                        </p:tav>
                                      </p:tavLst>
                                    </p:anim>
                                    <p:set>
                                      <p:cBhvr>
                                        <p:cTn id="354" dur="1" fill="hold">
                                          <p:stCondLst>
                                            <p:cond delay="999"/>
                                          </p:stCondLst>
                                        </p:cTn>
                                        <p:tgtEl>
                                          <p:spTgt spid="72"/>
                                        </p:tgtEl>
                                        <p:attrNameLst>
                                          <p:attrName>style.visibility</p:attrName>
                                        </p:attrNameLst>
                                      </p:cBhvr>
                                      <p:to>
                                        <p:strVal val="hidden"/>
                                      </p:to>
                                    </p:set>
                                  </p:childTnLst>
                                </p:cTn>
                              </p:par>
                              <p:par>
                                <p:cTn id="355" presetID="42" presetClass="exit" presetSubtype="0" fill="hold" grpId="0" nodeType="withEffect">
                                  <p:stCondLst>
                                    <p:cond delay="0"/>
                                  </p:stCondLst>
                                  <p:childTnLst>
                                    <p:animEffect transition="out" filter="fade">
                                      <p:cBhvr>
                                        <p:cTn id="356" dur="1000"/>
                                        <p:tgtEl>
                                          <p:spTgt spid="73"/>
                                        </p:tgtEl>
                                      </p:cBhvr>
                                    </p:animEffect>
                                    <p:anim calcmode="lin" valueType="num">
                                      <p:cBhvr>
                                        <p:cTn id="357" dur="1000"/>
                                        <p:tgtEl>
                                          <p:spTgt spid="73"/>
                                        </p:tgtEl>
                                        <p:attrNameLst>
                                          <p:attrName>ppt_x</p:attrName>
                                        </p:attrNameLst>
                                      </p:cBhvr>
                                      <p:tavLst>
                                        <p:tav tm="0">
                                          <p:val>
                                            <p:strVal val="ppt_x"/>
                                          </p:val>
                                        </p:tav>
                                        <p:tav tm="100000">
                                          <p:val>
                                            <p:strVal val="ppt_x"/>
                                          </p:val>
                                        </p:tav>
                                      </p:tavLst>
                                    </p:anim>
                                    <p:anim calcmode="lin" valueType="num">
                                      <p:cBhvr>
                                        <p:cTn id="358" dur="1000"/>
                                        <p:tgtEl>
                                          <p:spTgt spid="73"/>
                                        </p:tgtEl>
                                        <p:attrNameLst>
                                          <p:attrName>ppt_y</p:attrName>
                                        </p:attrNameLst>
                                      </p:cBhvr>
                                      <p:tavLst>
                                        <p:tav tm="0">
                                          <p:val>
                                            <p:strVal val="ppt_y"/>
                                          </p:val>
                                        </p:tav>
                                        <p:tav tm="100000">
                                          <p:val>
                                            <p:strVal val="ppt_y+.1"/>
                                          </p:val>
                                        </p:tav>
                                      </p:tavLst>
                                    </p:anim>
                                    <p:set>
                                      <p:cBhvr>
                                        <p:cTn id="359" dur="1" fill="hold">
                                          <p:stCondLst>
                                            <p:cond delay="999"/>
                                          </p:stCondLst>
                                        </p:cTn>
                                        <p:tgtEl>
                                          <p:spTgt spid="73"/>
                                        </p:tgtEl>
                                        <p:attrNameLst>
                                          <p:attrName>style.visibility</p:attrName>
                                        </p:attrNameLst>
                                      </p:cBhvr>
                                      <p:to>
                                        <p:strVal val="hidden"/>
                                      </p:to>
                                    </p:set>
                                  </p:childTnLst>
                                </p:cTn>
                              </p:par>
                              <p:par>
                                <p:cTn id="360" presetID="42" presetClass="exit" presetSubtype="0" fill="hold" grpId="0" nodeType="withEffect">
                                  <p:stCondLst>
                                    <p:cond delay="0"/>
                                  </p:stCondLst>
                                  <p:childTnLst>
                                    <p:animEffect transition="out" filter="fade">
                                      <p:cBhvr>
                                        <p:cTn id="361" dur="1000"/>
                                        <p:tgtEl>
                                          <p:spTgt spid="74"/>
                                        </p:tgtEl>
                                      </p:cBhvr>
                                    </p:animEffect>
                                    <p:anim calcmode="lin" valueType="num">
                                      <p:cBhvr>
                                        <p:cTn id="362" dur="1000"/>
                                        <p:tgtEl>
                                          <p:spTgt spid="74"/>
                                        </p:tgtEl>
                                        <p:attrNameLst>
                                          <p:attrName>ppt_x</p:attrName>
                                        </p:attrNameLst>
                                      </p:cBhvr>
                                      <p:tavLst>
                                        <p:tav tm="0">
                                          <p:val>
                                            <p:strVal val="ppt_x"/>
                                          </p:val>
                                        </p:tav>
                                        <p:tav tm="100000">
                                          <p:val>
                                            <p:strVal val="ppt_x"/>
                                          </p:val>
                                        </p:tav>
                                      </p:tavLst>
                                    </p:anim>
                                    <p:anim calcmode="lin" valueType="num">
                                      <p:cBhvr>
                                        <p:cTn id="363" dur="1000"/>
                                        <p:tgtEl>
                                          <p:spTgt spid="74"/>
                                        </p:tgtEl>
                                        <p:attrNameLst>
                                          <p:attrName>ppt_y</p:attrName>
                                        </p:attrNameLst>
                                      </p:cBhvr>
                                      <p:tavLst>
                                        <p:tav tm="0">
                                          <p:val>
                                            <p:strVal val="ppt_y"/>
                                          </p:val>
                                        </p:tav>
                                        <p:tav tm="100000">
                                          <p:val>
                                            <p:strVal val="ppt_y+.1"/>
                                          </p:val>
                                        </p:tav>
                                      </p:tavLst>
                                    </p:anim>
                                    <p:set>
                                      <p:cBhvr>
                                        <p:cTn id="364" dur="1" fill="hold">
                                          <p:stCondLst>
                                            <p:cond delay="999"/>
                                          </p:stCondLst>
                                        </p:cTn>
                                        <p:tgtEl>
                                          <p:spTgt spid="74"/>
                                        </p:tgtEl>
                                        <p:attrNameLst>
                                          <p:attrName>style.visibility</p:attrName>
                                        </p:attrNameLst>
                                      </p:cBhvr>
                                      <p:to>
                                        <p:strVal val="hidden"/>
                                      </p:to>
                                    </p:set>
                                  </p:childTnLst>
                                </p:cTn>
                              </p:par>
                              <p:par>
                                <p:cTn id="365" presetID="42" presetClass="exit" presetSubtype="0" fill="hold" grpId="0" nodeType="withEffect">
                                  <p:stCondLst>
                                    <p:cond delay="0"/>
                                  </p:stCondLst>
                                  <p:childTnLst>
                                    <p:animEffect transition="out" filter="fade">
                                      <p:cBhvr>
                                        <p:cTn id="366" dur="1000"/>
                                        <p:tgtEl>
                                          <p:spTgt spid="75"/>
                                        </p:tgtEl>
                                      </p:cBhvr>
                                    </p:animEffect>
                                    <p:anim calcmode="lin" valueType="num">
                                      <p:cBhvr>
                                        <p:cTn id="367" dur="1000"/>
                                        <p:tgtEl>
                                          <p:spTgt spid="75"/>
                                        </p:tgtEl>
                                        <p:attrNameLst>
                                          <p:attrName>ppt_x</p:attrName>
                                        </p:attrNameLst>
                                      </p:cBhvr>
                                      <p:tavLst>
                                        <p:tav tm="0">
                                          <p:val>
                                            <p:strVal val="ppt_x"/>
                                          </p:val>
                                        </p:tav>
                                        <p:tav tm="100000">
                                          <p:val>
                                            <p:strVal val="ppt_x"/>
                                          </p:val>
                                        </p:tav>
                                      </p:tavLst>
                                    </p:anim>
                                    <p:anim calcmode="lin" valueType="num">
                                      <p:cBhvr>
                                        <p:cTn id="368" dur="1000"/>
                                        <p:tgtEl>
                                          <p:spTgt spid="75"/>
                                        </p:tgtEl>
                                        <p:attrNameLst>
                                          <p:attrName>ppt_y</p:attrName>
                                        </p:attrNameLst>
                                      </p:cBhvr>
                                      <p:tavLst>
                                        <p:tav tm="0">
                                          <p:val>
                                            <p:strVal val="ppt_y"/>
                                          </p:val>
                                        </p:tav>
                                        <p:tav tm="100000">
                                          <p:val>
                                            <p:strVal val="ppt_y+.1"/>
                                          </p:val>
                                        </p:tav>
                                      </p:tavLst>
                                    </p:anim>
                                    <p:set>
                                      <p:cBhvr>
                                        <p:cTn id="369" dur="1" fill="hold">
                                          <p:stCondLst>
                                            <p:cond delay="999"/>
                                          </p:stCondLst>
                                        </p:cTn>
                                        <p:tgtEl>
                                          <p:spTgt spid="75"/>
                                        </p:tgtEl>
                                        <p:attrNameLst>
                                          <p:attrName>style.visibility</p:attrName>
                                        </p:attrNameLst>
                                      </p:cBhvr>
                                      <p:to>
                                        <p:strVal val="hidden"/>
                                      </p:to>
                                    </p:set>
                                  </p:childTnLst>
                                </p:cTn>
                              </p:par>
                              <p:par>
                                <p:cTn id="370" presetID="42" presetClass="exit" presetSubtype="0" fill="hold" grpId="0" nodeType="withEffect">
                                  <p:stCondLst>
                                    <p:cond delay="0"/>
                                  </p:stCondLst>
                                  <p:childTnLst>
                                    <p:animEffect transition="out" filter="fade">
                                      <p:cBhvr>
                                        <p:cTn id="371" dur="1000"/>
                                        <p:tgtEl>
                                          <p:spTgt spid="76"/>
                                        </p:tgtEl>
                                      </p:cBhvr>
                                    </p:animEffect>
                                    <p:anim calcmode="lin" valueType="num">
                                      <p:cBhvr>
                                        <p:cTn id="372" dur="1000"/>
                                        <p:tgtEl>
                                          <p:spTgt spid="76"/>
                                        </p:tgtEl>
                                        <p:attrNameLst>
                                          <p:attrName>ppt_x</p:attrName>
                                        </p:attrNameLst>
                                      </p:cBhvr>
                                      <p:tavLst>
                                        <p:tav tm="0">
                                          <p:val>
                                            <p:strVal val="ppt_x"/>
                                          </p:val>
                                        </p:tav>
                                        <p:tav tm="100000">
                                          <p:val>
                                            <p:strVal val="ppt_x"/>
                                          </p:val>
                                        </p:tav>
                                      </p:tavLst>
                                    </p:anim>
                                    <p:anim calcmode="lin" valueType="num">
                                      <p:cBhvr>
                                        <p:cTn id="373" dur="1000"/>
                                        <p:tgtEl>
                                          <p:spTgt spid="76"/>
                                        </p:tgtEl>
                                        <p:attrNameLst>
                                          <p:attrName>ppt_y</p:attrName>
                                        </p:attrNameLst>
                                      </p:cBhvr>
                                      <p:tavLst>
                                        <p:tav tm="0">
                                          <p:val>
                                            <p:strVal val="ppt_y"/>
                                          </p:val>
                                        </p:tav>
                                        <p:tav tm="100000">
                                          <p:val>
                                            <p:strVal val="ppt_y+.1"/>
                                          </p:val>
                                        </p:tav>
                                      </p:tavLst>
                                    </p:anim>
                                    <p:set>
                                      <p:cBhvr>
                                        <p:cTn id="374" dur="1" fill="hold">
                                          <p:stCondLst>
                                            <p:cond delay="999"/>
                                          </p:stCondLst>
                                        </p:cTn>
                                        <p:tgtEl>
                                          <p:spTgt spid="76"/>
                                        </p:tgtEl>
                                        <p:attrNameLst>
                                          <p:attrName>style.visibility</p:attrName>
                                        </p:attrNameLst>
                                      </p:cBhvr>
                                      <p:to>
                                        <p:strVal val="hidden"/>
                                      </p:to>
                                    </p:set>
                                  </p:childTnLst>
                                </p:cTn>
                              </p:par>
                              <p:par>
                                <p:cTn id="375" presetID="42" presetClass="exit" presetSubtype="0" fill="hold" grpId="0" nodeType="withEffect">
                                  <p:stCondLst>
                                    <p:cond delay="0"/>
                                  </p:stCondLst>
                                  <p:childTnLst>
                                    <p:animEffect transition="out" filter="fade">
                                      <p:cBhvr>
                                        <p:cTn id="376" dur="1000"/>
                                        <p:tgtEl>
                                          <p:spTgt spid="77"/>
                                        </p:tgtEl>
                                      </p:cBhvr>
                                    </p:animEffect>
                                    <p:anim calcmode="lin" valueType="num">
                                      <p:cBhvr>
                                        <p:cTn id="377" dur="1000"/>
                                        <p:tgtEl>
                                          <p:spTgt spid="77"/>
                                        </p:tgtEl>
                                        <p:attrNameLst>
                                          <p:attrName>ppt_x</p:attrName>
                                        </p:attrNameLst>
                                      </p:cBhvr>
                                      <p:tavLst>
                                        <p:tav tm="0">
                                          <p:val>
                                            <p:strVal val="ppt_x"/>
                                          </p:val>
                                        </p:tav>
                                        <p:tav tm="100000">
                                          <p:val>
                                            <p:strVal val="ppt_x"/>
                                          </p:val>
                                        </p:tav>
                                      </p:tavLst>
                                    </p:anim>
                                    <p:anim calcmode="lin" valueType="num">
                                      <p:cBhvr>
                                        <p:cTn id="378" dur="1000"/>
                                        <p:tgtEl>
                                          <p:spTgt spid="77"/>
                                        </p:tgtEl>
                                        <p:attrNameLst>
                                          <p:attrName>ppt_y</p:attrName>
                                        </p:attrNameLst>
                                      </p:cBhvr>
                                      <p:tavLst>
                                        <p:tav tm="0">
                                          <p:val>
                                            <p:strVal val="ppt_y"/>
                                          </p:val>
                                        </p:tav>
                                        <p:tav tm="100000">
                                          <p:val>
                                            <p:strVal val="ppt_y+.1"/>
                                          </p:val>
                                        </p:tav>
                                      </p:tavLst>
                                    </p:anim>
                                    <p:set>
                                      <p:cBhvr>
                                        <p:cTn id="379" dur="1" fill="hold">
                                          <p:stCondLst>
                                            <p:cond delay="999"/>
                                          </p:stCondLst>
                                        </p:cTn>
                                        <p:tgtEl>
                                          <p:spTgt spid="77"/>
                                        </p:tgtEl>
                                        <p:attrNameLst>
                                          <p:attrName>style.visibility</p:attrName>
                                        </p:attrNameLst>
                                      </p:cBhvr>
                                      <p:to>
                                        <p:strVal val="hidden"/>
                                      </p:to>
                                    </p:set>
                                  </p:childTnLst>
                                </p:cTn>
                              </p:par>
                              <p:par>
                                <p:cTn id="380" presetID="42" presetClass="exit" presetSubtype="0" fill="hold" grpId="0" nodeType="withEffect">
                                  <p:stCondLst>
                                    <p:cond delay="0"/>
                                  </p:stCondLst>
                                  <p:childTnLst>
                                    <p:animEffect transition="out" filter="fade">
                                      <p:cBhvr>
                                        <p:cTn id="381" dur="1000"/>
                                        <p:tgtEl>
                                          <p:spTgt spid="78"/>
                                        </p:tgtEl>
                                      </p:cBhvr>
                                    </p:animEffect>
                                    <p:anim calcmode="lin" valueType="num">
                                      <p:cBhvr>
                                        <p:cTn id="382" dur="1000"/>
                                        <p:tgtEl>
                                          <p:spTgt spid="78"/>
                                        </p:tgtEl>
                                        <p:attrNameLst>
                                          <p:attrName>ppt_x</p:attrName>
                                        </p:attrNameLst>
                                      </p:cBhvr>
                                      <p:tavLst>
                                        <p:tav tm="0">
                                          <p:val>
                                            <p:strVal val="ppt_x"/>
                                          </p:val>
                                        </p:tav>
                                        <p:tav tm="100000">
                                          <p:val>
                                            <p:strVal val="ppt_x"/>
                                          </p:val>
                                        </p:tav>
                                      </p:tavLst>
                                    </p:anim>
                                    <p:anim calcmode="lin" valueType="num">
                                      <p:cBhvr>
                                        <p:cTn id="383" dur="1000"/>
                                        <p:tgtEl>
                                          <p:spTgt spid="78"/>
                                        </p:tgtEl>
                                        <p:attrNameLst>
                                          <p:attrName>ppt_y</p:attrName>
                                        </p:attrNameLst>
                                      </p:cBhvr>
                                      <p:tavLst>
                                        <p:tav tm="0">
                                          <p:val>
                                            <p:strVal val="ppt_y"/>
                                          </p:val>
                                        </p:tav>
                                        <p:tav tm="100000">
                                          <p:val>
                                            <p:strVal val="ppt_y+.1"/>
                                          </p:val>
                                        </p:tav>
                                      </p:tavLst>
                                    </p:anim>
                                    <p:set>
                                      <p:cBhvr>
                                        <p:cTn id="384" dur="1" fill="hold">
                                          <p:stCondLst>
                                            <p:cond delay="999"/>
                                          </p:stCondLst>
                                        </p:cTn>
                                        <p:tgtEl>
                                          <p:spTgt spid="78"/>
                                        </p:tgtEl>
                                        <p:attrNameLst>
                                          <p:attrName>style.visibility</p:attrName>
                                        </p:attrNameLst>
                                      </p:cBhvr>
                                      <p:to>
                                        <p:strVal val="hidden"/>
                                      </p:to>
                                    </p:set>
                                  </p:childTnLst>
                                </p:cTn>
                              </p:par>
                              <p:par>
                                <p:cTn id="385" presetID="42" presetClass="exit" presetSubtype="0" fill="hold" grpId="0" nodeType="withEffect">
                                  <p:stCondLst>
                                    <p:cond delay="0"/>
                                  </p:stCondLst>
                                  <p:childTnLst>
                                    <p:animEffect transition="out" filter="fade">
                                      <p:cBhvr>
                                        <p:cTn id="386" dur="1000"/>
                                        <p:tgtEl>
                                          <p:spTgt spid="79"/>
                                        </p:tgtEl>
                                      </p:cBhvr>
                                    </p:animEffect>
                                    <p:anim calcmode="lin" valueType="num">
                                      <p:cBhvr>
                                        <p:cTn id="387" dur="1000"/>
                                        <p:tgtEl>
                                          <p:spTgt spid="79"/>
                                        </p:tgtEl>
                                        <p:attrNameLst>
                                          <p:attrName>ppt_x</p:attrName>
                                        </p:attrNameLst>
                                      </p:cBhvr>
                                      <p:tavLst>
                                        <p:tav tm="0">
                                          <p:val>
                                            <p:strVal val="ppt_x"/>
                                          </p:val>
                                        </p:tav>
                                        <p:tav tm="100000">
                                          <p:val>
                                            <p:strVal val="ppt_x"/>
                                          </p:val>
                                        </p:tav>
                                      </p:tavLst>
                                    </p:anim>
                                    <p:anim calcmode="lin" valueType="num">
                                      <p:cBhvr>
                                        <p:cTn id="388" dur="1000"/>
                                        <p:tgtEl>
                                          <p:spTgt spid="79"/>
                                        </p:tgtEl>
                                        <p:attrNameLst>
                                          <p:attrName>ppt_y</p:attrName>
                                        </p:attrNameLst>
                                      </p:cBhvr>
                                      <p:tavLst>
                                        <p:tav tm="0">
                                          <p:val>
                                            <p:strVal val="ppt_y"/>
                                          </p:val>
                                        </p:tav>
                                        <p:tav tm="100000">
                                          <p:val>
                                            <p:strVal val="ppt_y+.1"/>
                                          </p:val>
                                        </p:tav>
                                      </p:tavLst>
                                    </p:anim>
                                    <p:set>
                                      <p:cBhvr>
                                        <p:cTn id="389" dur="1" fill="hold">
                                          <p:stCondLst>
                                            <p:cond delay="999"/>
                                          </p:stCondLst>
                                        </p:cTn>
                                        <p:tgtEl>
                                          <p:spTgt spid="79"/>
                                        </p:tgtEl>
                                        <p:attrNameLst>
                                          <p:attrName>style.visibility</p:attrName>
                                        </p:attrNameLst>
                                      </p:cBhvr>
                                      <p:to>
                                        <p:strVal val="hidden"/>
                                      </p:to>
                                    </p:set>
                                  </p:childTnLst>
                                </p:cTn>
                              </p:par>
                              <p:par>
                                <p:cTn id="390" presetID="42" presetClass="exit" presetSubtype="0" fill="hold" grpId="0" nodeType="withEffect">
                                  <p:stCondLst>
                                    <p:cond delay="0"/>
                                  </p:stCondLst>
                                  <p:childTnLst>
                                    <p:animEffect transition="out" filter="fade">
                                      <p:cBhvr>
                                        <p:cTn id="391" dur="1000"/>
                                        <p:tgtEl>
                                          <p:spTgt spid="80"/>
                                        </p:tgtEl>
                                      </p:cBhvr>
                                    </p:animEffect>
                                    <p:anim calcmode="lin" valueType="num">
                                      <p:cBhvr>
                                        <p:cTn id="392" dur="1000"/>
                                        <p:tgtEl>
                                          <p:spTgt spid="80"/>
                                        </p:tgtEl>
                                        <p:attrNameLst>
                                          <p:attrName>ppt_x</p:attrName>
                                        </p:attrNameLst>
                                      </p:cBhvr>
                                      <p:tavLst>
                                        <p:tav tm="0">
                                          <p:val>
                                            <p:strVal val="ppt_x"/>
                                          </p:val>
                                        </p:tav>
                                        <p:tav tm="100000">
                                          <p:val>
                                            <p:strVal val="ppt_x"/>
                                          </p:val>
                                        </p:tav>
                                      </p:tavLst>
                                    </p:anim>
                                    <p:anim calcmode="lin" valueType="num">
                                      <p:cBhvr>
                                        <p:cTn id="393" dur="1000"/>
                                        <p:tgtEl>
                                          <p:spTgt spid="80"/>
                                        </p:tgtEl>
                                        <p:attrNameLst>
                                          <p:attrName>ppt_y</p:attrName>
                                        </p:attrNameLst>
                                      </p:cBhvr>
                                      <p:tavLst>
                                        <p:tav tm="0">
                                          <p:val>
                                            <p:strVal val="ppt_y"/>
                                          </p:val>
                                        </p:tav>
                                        <p:tav tm="100000">
                                          <p:val>
                                            <p:strVal val="ppt_y+.1"/>
                                          </p:val>
                                        </p:tav>
                                      </p:tavLst>
                                    </p:anim>
                                    <p:set>
                                      <p:cBhvr>
                                        <p:cTn id="394" dur="1" fill="hold">
                                          <p:stCondLst>
                                            <p:cond delay="999"/>
                                          </p:stCondLst>
                                        </p:cTn>
                                        <p:tgtEl>
                                          <p:spTgt spid="80"/>
                                        </p:tgtEl>
                                        <p:attrNameLst>
                                          <p:attrName>style.visibility</p:attrName>
                                        </p:attrNameLst>
                                      </p:cBhvr>
                                      <p:to>
                                        <p:strVal val="hidden"/>
                                      </p:to>
                                    </p:set>
                                  </p:childTnLst>
                                </p:cTn>
                              </p:par>
                              <p:par>
                                <p:cTn id="395" presetID="42" presetClass="exit" presetSubtype="0" fill="hold" grpId="0" nodeType="withEffect">
                                  <p:stCondLst>
                                    <p:cond delay="0"/>
                                  </p:stCondLst>
                                  <p:childTnLst>
                                    <p:animEffect transition="out" filter="fade">
                                      <p:cBhvr>
                                        <p:cTn id="396" dur="1000"/>
                                        <p:tgtEl>
                                          <p:spTgt spid="81"/>
                                        </p:tgtEl>
                                      </p:cBhvr>
                                    </p:animEffect>
                                    <p:anim calcmode="lin" valueType="num">
                                      <p:cBhvr>
                                        <p:cTn id="397" dur="1000"/>
                                        <p:tgtEl>
                                          <p:spTgt spid="81"/>
                                        </p:tgtEl>
                                        <p:attrNameLst>
                                          <p:attrName>ppt_x</p:attrName>
                                        </p:attrNameLst>
                                      </p:cBhvr>
                                      <p:tavLst>
                                        <p:tav tm="0">
                                          <p:val>
                                            <p:strVal val="ppt_x"/>
                                          </p:val>
                                        </p:tav>
                                        <p:tav tm="100000">
                                          <p:val>
                                            <p:strVal val="ppt_x"/>
                                          </p:val>
                                        </p:tav>
                                      </p:tavLst>
                                    </p:anim>
                                    <p:anim calcmode="lin" valueType="num">
                                      <p:cBhvr>
                                        <p:cTn id="398" dur="1000"/>
                                        <p:tgtEl>
                                          <p:spTgt spid="81"/>
                                        </p:tgtEl>
                                        <p:attrNameLst>
                                          <p:attrName>ppt_y</p:attrName>
                                        </p:attrNameLst>
                                      </p:cBhvr>
                                      <p:tavLst>
                                        <p:tav tm="0">
                                          <p:val>
                                            <p:strVal val="ppt_y"/>
                                          </p:val>
                                        </p:tav>
                                        <p:tav tm="100000">
                                          <p:val>
                                            <p:strVal val="ppt_y+.1"/>
                                          </p:val>
                                        </p:tav>
                                      </p:tavLst>
                                    </p:anim>
                                    <p:set>
                                      <p:cBhvr>
                                        <p:cTn id="399" dur="1" fill="hold">
                                          <p:stCondLst>
                                            <p:cond delay="999"/>
                                          </p:stCondLst>
                                        </p:cTn>
                                        <p:tgtEl>
                                          <p:spTgt spid="81"/>
                                        </p:tgtEl>
                                        <p:attrNameLst>
                                          <p:attrName>style.visibility</p:attrName>
                                        </p:attrNameLst>
                                      </p:cBhvr>
                                      <p:to>
                                        <p:strVal val="hidden"/>
                                      </p:to>
                                    </p:set>
                                  </p:childTnLst>
                                </p:cTn>
                              </p:par>
                              <p:par>
                                <p:cTn id="400" presetID="42" presetClass="exit" presetSubtype="0" fill="hold" grpId="0" nodeType="withEffect">
                                  <p:stCondLst>
                                    <p:cond delay="0"/>
                                  </p:stCondLst>
                                  <p:childTnLst>
                                    <p:animEffect transition="out" filter="fade">
                                      <p:cBhvr>
                                        <p:cTn id="401" dur="1000"/>
                                        <p:tgtEl>
                                          <p:spTgt spid="82"/>
                                        </p:tgtEl>
                                      </p:cBhvr>
                                    </p:animEffect>
                                    <p:anim calcmode="lin" valueType="num">
                                      <p:cBhvr>
                                        <p:cTn id="402" dur="1000"/>
                                        <p:tgtEl>
                                          <p:spTgt spid="82"/>
                                        </p:tgtEl>
                                        <p:attrNameLst>
                                          <p:attrName>ppt_x</p:attrName>
                                        </p:attrNameLst>
                                      </p:cBhvr>
                                      <p:tavLst>
                                        <p:tav tm="0">
                                          <p:val>
                                            <p:strVal val="ppt_x"/>
                                          </p:val>
                                        </p:tav>
                                        <p:tav tm="100000">
                                          <p:val>
                                            <p:strVal val="ppt_x"/>
                                          </p:val>
                                        </p:tav>
                                      </p:tavLst>
                                    </p:anim>
                                    <p:anim calcmode="lin" valueType="num">
                                      <p:cBhvr>
                                        <p:cTn id="403" dur="1000"/>
                                        <p:tgtEl>
                                          <p:spTgt spid="82"/>
                                        </p:tgtEl>
                                        <p:attrNameLst>
                                          <p:attrName>ppt_y</p:attrName>
                                        </p:attrNameLst>
                                      </p:cBhvr>
                                      <p:tavLst>
                                        <p:tav tm="0">
                                          <p:val>
                                            <p:strVal val="ppt_y"/>
                                          </p:val>
                                        </p:tav>
                                        <p:tav tm="100000">
                                          <p:val>
                                            <p:strVal val="ppt_y+.1"/>
                                          </p:val>
                                        </p:tav>
                                      </p:tavLst>
                                    </p:anim>
                                    <p:set>
                                      <p:cBhvr>
                                        <p:cTn id="404" dur="1" fill="hold">
                                          <p:stCondLst>
                                            <p:cond delay="999"/>
                                          </p:stCondLst>
                                        </p:cTn>
                                        <p:tgtEl>
                                          <p:spTgt spid="82"/>
                                        </p:tgtEl>
                                        <p:attrNameLst>
                                          <p:attrName>style.visibility</p:attrName>
                                        </p:attrNameLst>
                                      </p:cBhvr>
                                      <p:to>
                                        <p:strVal val="hidden"/>
                                      </p:to>
                                    </p:set>
                                  </p:childTnLst>
                                </p:cTn>
                              </p:par>
                              <p:par>
                                <p:cTn id="405" presetID="42" presetClass="exit" presetSubtype="0" fill="hold" grpId="0" nodeType="withEffect">
                                  <p:stCondLst>
                                    <p:cond delay="0"/>
                                  </p:stCondLst>
                                  <p:childTnLst>
                                    <p:animEffect transition="out" filter="fade">
                                      <p:cBhvr>
                                        <p:cTn id="406" dur="1000"/>
                                        <p:tgtEl>
                                          <p:spTgt spid="83"/>
                                        </p:tgtEl>
                                      </p:cBhvr>
                                    </p:animEffect>
                                    <p:anim calcmode="lin" valueType="num">
                                      <p:cBhvr>
                                        <p:cTn id="407" dur="1000"/>
                                        <p:tgtEl>
                                          <p:spTgt spid="83"/>
                                        </p:tgtEl>
                                        <p:attrNameLst>
                                          <p:attrName>ppt_x</p:attrName>
                                        </p:attrNameLst>
                                      </p:cBhvr>
                                      <p:tavLst>
                                        <p:tav tm="0">
                                          <p:val>
                                            <p:strVal val="ppt_x"/>
                                          </p:val>
                                        </p:tav>
                                        <p:tav tm="100000">
                                          <p:val>
                                            <p:strVal val="ppt_x"/>
                                          </p:val>
                                        </p:tav>
                                      </p:tavLst>
                                    </p:anim>
                                    <p:anim calcmode="lin" valueType="num">
                                      <p:cBhvr>
                                        <p:cTn id="408" dur="1000"/>
                                        <p:tgtEl>
                                          <p:spTgt spid="83"/>
                                        </p:tgtEl>
                                        <p:attrNameLst>
                                          <p:attrName>ppt_y</p:attrName>
                                        </p:attrNameLst>
                                      </p:cBhvr>
                                      <p:tavLst>
                                        <p:tav tm="0">
                                          <p:val>
                                            <p:strVal val="ppt_y"/>
                                          </p:val>
                                        </p:tav>
                                        <p:tav tm="100000">
                                          <p:val>
                                            <p:strVal val="ppt_y+.1"/>
                                          </p:val>
                                        </p:tav>
                                      </p:tavLst>
                                    </p:anim>
                                    <p:set>
                                      <p:cBhvr>
                                        <p:cTn id="409" dur="1" fill="hold">
                                          <p:stCondLst>
                                            <p:cond delay="999"/>
                                          </p:stCondLst>
                                        </p:cTn>
                                        <p:tgtEl>
                                          <p:spTgt spid="83"/>
                                        </p:tgtEl>
                                        <p:attrNameLst>
                                          <p:attrName>style.visibility</p:attrName>
                                        </p:attrNameLst>
                                      </p:cBhvr>
                                      <p:to>
                                        <p:strVal val="hidden"/>
                                      </p:to>
                                    </p:set>
                                  </p:childTnLst>
                                </p:cTn>
                              </p:par>
                              <p:par>
                                <p:cTn id="410" presetID="42" presetClass="exit" presetSubtype="0" fill="hold" grpId="0" nodeType="withEffect">
                                  <p:stCondLst>
                                    <p:cond delay="0"/>
                                  </p:stCondLst>
                                  <p:childTnLst>
                                    <p:animEffect transition="out" filter="fade">
                                      <p:cBhvr>
                                        <p:cTn id="411" dur="1000"/>
                                        <p:tgtEl>
                                          <p:spTgt spid="84"/>
                                        </p:tgtEl>
                                      </p:cBhvr>
                                    </p:animEffect>
                                    <p:anim calcmode="lin" valueType="num">
                                      <p:cBhvr>
                                        <p:cTn id="412" dur="1000"/>
                                        <p:tgtEl>
                                          <p:spTgt spid="84"/>
                                        </p:tgtEl>
                                        <p:attrNameLst>
                                          <p:attrName>ppt_x</p:attrName>
                                        </p:attrNameLst>
                                      </p:cBhvr>
                                      <p:tavLst>
                                        <p:tav tm="0">
                                          <p:val>
                                            <p:strVal val="ppt_x"/>
                                          </p:val>
                                        </p:tav>
                                        <p:tav tm="100000">
                                          <p:val>
                                            <p:strVal val="ppt_x"/>
                                          </p:val>
                                        </p:tav>
                                      </p:tavLst>
                                    </p:anim>
                                    <p:anim calcmode="lin" valueType="num">
                                      <p:cBhvr>
                                        <p:cTn id="413" dur="1000"/>
                                        <p:tgtEl>
                                          <p:spTgt spid="84"/>
                                        </p:tgtEl>
                                        <p:attrNameLst>
                                          <p:attrName>ppt_y</p:attrName>
                                        </p:attrNameLst>
                                      </p:cBhvr>
                                      <p:tavLst>
                                        <p:tav tm="0">
                                          <p:val>
                                            <p:strVal val="ppt_y"/>
                                          </p:val>
                                        </p:tav>
                                        <p:tav tm="100000">
                                          <p:val>
                                            <p:strVal val="ppt_y+.1"/>
                                          </p:val>
                                        </p:tav>
                                      </p:tavLst>
                                    </p:anim>
                                    <p:set>
                                      <p:cBhvr>
                                        <p:cTn id="414" dur="1" fill="hold">
                                          <p:stCondLst>
                                            <p:cond delay="999"/>
                                          </p:stCondLst>
                                        </p:cTn>
                                        <p:tgtEl>
                                          <p:spTgt spid="84"/>
                                        </p:tgtEl>
                                        <p:attrNameLst>
                                          <p:attrName>style.visibility</p:attrName>
                                        </p:attrNameLst>
                                      </p:cBhvr>
                                      <p:to>
                                        <p:strVal val="hidden"/>
                                      </p:to>
                                    </p:set>
                                  </p:childTnLst>
                                </p:cTn>
                              </p:par>
                              <p:par>
                                <p:cTn id="415" presetID="42" presetClass="exit" presetSubtype="0" fill="hold" grpId="0" nodeType="withEffect">
                                  <p:stCondLst>
                                    <p:cond delay="0"/>
                                  </p:stCondLst>
                                  <p:childTnLst>
                                    <p:animEffect transition="out" filter="fade">
                                      <p:cBhvr>
                                        <p:cTn id="416" dur="1000"/>
                                        <p:tgtEl>
                                          <p:spTgt spid="85"/>
                                        </p:tgtEl>
                                      </p:cBhvr>
                                    </p:animEffect>
                                    <p:anim calcmode="lin" valueType="num">
                                      <p:cBhvr>
                                        <p:cTn id="417" dur="1000"/>
                                        <p:tgtEl>
                                          <p:spTgt spid="85"/>
                                        </p:tgtEl>
                                        <p:attrNameLst>
                                          <p:attrName>ppt_x</p:attrName>
                                        </p:attrNameLst>
                                      </p:cBhvr>
                                      <p:tavLst>
                                        <p:tav tm="0">
                                          <p:val>
                                            <p:strVal val="ppt_x"/>
                                          </p:val>
                                        </p:tav>
                                        <p:tav tm="100000">
                                          <p:val>
                                            <p:strVal val="ppt_x"/>
                                          </p:val>
                                        </p:tav>
                                      </p:tavLst>
                                    </p:anim>
                                    <p:anim calcmode="lin" valueType="num">
                                      <p:cBhvr>
                                        <p:cTn id="418" dur="1000"/>
                                        <p:tgtEl>
                                          <p:spTgt spid="85"/>
                                        </p:tgtEl>
                                        <p:attrNameLst>
                                          <p:attrName>ppt_y</p:attrName>
                                        </p:attrNameLst>
                                      </p:cBhvr>
                                      <p:tavLst>
                                        <p:tav tm="0">
                                          <p:val>
                                            <p:strVal val="ppt_y"/>
                                          </p:val>
                                        </p:tav>
                                        <p:tav tm="100000">
                                          <p:val>
                                            <p:strVal val="ppt_y+.1"/>
                                          </p:val>
                                        </p:tav>
                                      </p:tavLst>
                                    </p:anim>
                                    <p:set>
                                      <p:cBhvr>
                                        <p:cTn id="419" dur="1" fill="hold">
                                          <p:stCondLst>
                                            <p:cond delay="999"/>
                                          </p:stCondLst>
                                        </p:cTn>
                                        <p:tgtEl>
                                          <p:spTgt spid="85"/>
                                        </p:tgtEl>
                                        <p:attrNameLst>
                                          <p:attrName>style.visibility</p:attrName>
                                        </p:attrNameLst>
                                      </p:cBhvr>
                                      <p:to>
                                        <p:strVal val="hidden"/>
                                      </p:to>
                                    </p:set>
                                  </p:childTnLst>
                                </p:cTn>
                              </p:par>
                              <p:par>
                                <p:cTn id="420" presetID="42" presetClass="exit" presetSubtype="0" fill="hold" grpId="0" nodeType="withEffect">
                                  <p:stCondLst>
                                    <p:cond delay="0"/>
                                  </p:stCondLst>
                                  <p:childTnLst>
                                    <p:animEffect transition="out" filter="fade">
                                      <p:cBhvr>
                                        <p:cTn id="421" dur="1000"/>
                                        <p:tgtEl>
                                          <p:spTgt spid="86"/>
                                        </p:tgtEl>
                                      </p:cBhvr>
                                    </p:animEffect>
                                    <p:anim calcmode="lin" valueType="num">
                                      <p:cBhvr>
                                        <p:cTn id="422" dur="1000"/>
                                        <p:tgtEl>
                                          <p:spTgt spid="86"/>
                                        </p:tgtEl>
                                        <p:attrNameLst>
                                          <p:attrName>ppt_x</p:attrName>
                                        </p:attrNameLst>
                                      </p:cBhvr>
                                      <p:tavLst>
                                        <p:tav tm="0">
                                          <p:val>
                                            <p:strVal val="ppt_x"/>
                                          </p:val>
                                        </p:tav>
                                        <p:tav tm="100000">
                                          <p:val>
                                            <p:strVal val="ppt_x"/>
                                          </p:val>
                                        </p:tav>
                                      </p:tavLst>
                                    </p:anim>
                                    <p:anim calcmode="lin" valueType="num">
                                      <p:cBhvr>
                                        <p:cTn id="423" dur="1000"/>
                                        <p:tgtEl>
                                          <p:spTgt spid="86"/>
                                        </p:tgtEl>
                                        <p:attrNameLst>
                                          <p:attrName>ppt_y</p:attrName>
                                        </p:attrNameLst>
                                      </p:cBhvr>
                                      <p:tavLst>
                                        <p:tav tm="0">
                                          <p:val>
                                            <p:strVal val="ppt_y"/>
                                          </p:val>
                                        </p:tav>
                                        <p:tav tm="100000">
                                          <p:val>
                                            <p:strVal val="ppt_y+.1"/>
                                          </p:val>
                                        </p:tav>
                                      </p:tavLst>
                                    </p:anim>
                                    <p:set>
                                      <p:cBhvr>
                                        <p:cTn id="424" dur="1" fill="hold">
                                          <p:stCondLst>
                                            <p:cond delay="999"/>
                                          </p:stCondLst>
                                        </p:cTn>
                                        <p:tgtEl>
                                          <p:spTgt spid="86"/>
                                        </p:tgtEl>
                                        <p:attrNameLst>
                                          <p:attrName>style.visibility</p:attrName>
                                        </p:attrNameLst>
                                      </p:cBhvr>
                                      <p:to>
                                        <p:strVal val="hidden"/>
                                      </p:to>
                                    </p:set>
                                  </p:childTnLst>
                                </p:cTn>
                              </p:par>
                              <p:par>
                                <p:cTn id="425" presetID="42" presetClass="exit" presetSubtype="0" fill="hold" grpId="0" nodeType="withEffect">
                                  <p:stCondLst>
                                    <p:cond delay="0"/>
                                  </p:stCondLst>
                                  <p:childTnLst>
                                    <p:animEffect transition="out" filter="fade">
                                      <p:cBhvr>
                                        <p:cTn id="426" dur="1000"/>
                                        <p:tgtEl>
                                          <p:spTgt spid="87"/>
                                        </p:tgtEl>
                                      </p:cBhvr>
                                    </p:animEffect>
                                    <p:anim calcmode="lin" valueType="num">
                                      <p:cBhvr>
                                        <p:cTn id="427" dur="1000"/>
                                        <p:tgtEl>
                                          <p:spTgt spid="87"/>
                                        </p:tgtEl>
                                        <p:attrNameLst>
                                          <p:attrName>ppt_x</p:attrName>
                                        </p:attrNameLst>
                                      </p:cBhvr>
                                      <p:tavLst>
                                        <p:tav tm="0">
                                          <p:val>
                                            <p:strVal val="ppt_x"/>
                                          </p:val>
                                        </p:tav>
                                        <p:tav tm="100000">
                                          <p:val>
                                            <p:strVal val="ppt_x"/>
                                          </p:val>
                                        </p:tav>
                                      </p:tavLst>
                                    </p:anim>
                                    <p:anim calcmode="lin" valueType="num">
                                      <p:cBhvr>
                                        <p:cTn id="428" dur="1000"/>
                                        <p:tgtEl>
                                          <p:spTgt spid="87"/>
                                        </p:tgtEl>
                                        <p:attrNameLst>
                                          <p:attrName>ppt_y</p:attrName>
                                        </p:attrNameLst>
                                      </p:cBhvr>
                                      <p:tavLst>
                                        <p:tav tm="0">
                                          <p:val>
                                            <p:strVal val="ppt_y"/>
                                          </p:val>
                                        </p:tav>
                                        <p:tav tm="100000">
                                          <p:val>
                                            <p:strVal val="ppt_y+.1"/>
                                          </p:val>
                                        </p:tav>
                                      </p:tavLst>
                                    </p:anim>
                                    <p:set>
                                      <p:cBhvr>
                                        <p:cTn id="429" dur="1" fill="hold">
                                          <p:stCondLst>
                                            <p:cond delay="999"/>
                                          </p:stCondLst>
                                        </p:cTn>
                                        <p:tgtEl>
                                          <p:spTgt spid="87"/>
                                        </p:tgtEl>
                                        <p:attrNameLst>
                                          <p:attrName>style.visibility</p:attrName>
                                        </p:attrNameLst>
                                      </p:cBhvr>
                                      <p:to>
                                        <p:strVal val="hidden"/>
                                      </p:to>
                                    </p:set>
                                  </p:childTnLst>
                                </p:cTn>
                              </p:par>
                              <p:par>
                                <p:cTn id="430" presetID="42" presetClass="exit" presetSubtype="0" fill="hold" grpId="0" nodeType="withEffect">
                                  <p:stCondLst>
                                    <p:cond delay="0"/>
                                  </p:stCondLst>
                                  <p:childTnLst>
                                    <p:animEffect transition="out" filter="fade">
                                      <p:cBhvr>
                                        <p:cTn id="431" dur="1000"/>
                                        <p:tgtEl>
                                          <p:spTgt spid="88"/>
                                        </p:tgtEl>
                                      </p:cBhvr>
                                    </p:animEffect>
                                    <p:anim calcmode="lin" valueType="num">
                                      <p:cBhvr>
                                        <p:cTn id="432" dur="1000"/>
                                        <p:tgtEl>
                                          <p:spTgt spid="88"/>
                                        </p:tgtEl>
                                        <p:attrNameLst>
                                          <p:attrName>ppt_x</p:attrName>
                                        </p:attrNameLst>
                                      </p:cBhvr>
                                      <p:tavLst>
                                        <p:tav tm="0">
                                          <p:val>
                                            <p:strVal val="ppt_x"/>
                                          </p:val>
                                        </p:tav>
                                        <p:tav tm="100000">
                                          <p:val>
                                            <p:strVal val="ppt_x"/>
                                          </p:val>
                                        </p:tav>
                                      </p:tavLst>
                                    </p:anim>
                                    <p:anim calcmode="lin" valueType="num">
                                      <p:cBhvr>
                                        <p:cTn id="433" dur="1000"/>
                                        <p:tgtEl>
                                          <p:spTgt spid="88"/>
                                        </p:tgtEl>
                                        <p:attrNameLst>
                                          <p:attrName>ppt_y</p:attrName>
                                        </p:attrNameLst>
                                      </p:cBhvr>
                                      <p:tavLst>
                                        <p:tav tm="0">
                                          <p:val>
                                            <p:strVal val="ppt_y"/>
                                          </p:val>
                                        </p:tav>
                                        <p:tav tm="100000">
                                          <p:val>
                                            <p:strVal val="ppt_y+.1"/>
                                          </p:val>
                                        </p:tav>
                                      </p:tavLst>
                                    </p:anim>
                                    <p:set>
                                      <p:cBhvr>
                                        <p:cTn id="434" dur="1" fill="hold">
                                          <p:stCondLst>
                                            <p:cond delay="999"/>
                                          </p:stCondLst>
                                        </p:cTn>
                                        <p:tgtEl>
                                          <p:spTgt spid="88"/>
                                        </p:tgtEl>
                                        <p:attrNameLst>
                                          <p:attrName>style.visibility</p:attrName>
                                        </p:attrNameLst>
                                      </p:cBhvr>
                                      <p:to>
                                        <p:strVal val="hidden"/>
                                      </p:to>
                                    </p:set>
                                  </p:childTnLst>
                                </p:cTn>
                              </p:par>
                              <p:par>
                                <p:cTn id="435" presetID="42" presetClass="exit" presetSubtype="0" fill="hold" grpId="0" nodeType="withEffect">
                                  <p:stCondLst>
                                    <p:cond delay="0"/>
                                  </p:stCondLst>
                                  <p:childTnLst>
                                    <p:animEffect transition="out" filter="fade">
                                      <p:cBhvr>
                                        <p:cTn id="436" dur="1000"/>
                                        <p:tgtEl>
                                          <p:spTgt spid="89"/>
                                        </p:tgtEl>
                                      </p:cBhvr>
                                    </p:animEffect>
                                    <p:anim calcmode="lin" valueType="num">
                                      <p:cBhvr>
                                        <p:cTn id="437" dur="1000"/>
                                        <p:tgtEl>
                                          <p:spTgt spid="89"/>
                                        </p:tgtEl>
                                        <p:attrNameLst>
                                          <p:attrName>ppt_x</p:attrName>
                                        </p:attrNameLst>
                                      </p:cBhvr>
                                      <p:tavLst>
                                        <p:tav tm="0">
                                          <p:val>
                                            <p:strVal val="ppt_x"/>
                                          </p:val>
                                        </p:tav>
                                        <p:tav tm="100000">
                                          <p:val>
                                            <p:strVal val="ppt_x"/>
                                          </p:val>
                                        </p:tav>
                                      </p:tavLst>
                                    </p:anim>
                                    <p:anim calcmode="lin" valueType="num">
                                      <p:cBhvr>
                                        <p:cTn id="438" dur="1000"/>
                                        <p:tgtEl>
                                          <p:spTgt spid="89"/>
                                        </p:tgtEl>
                                        <p:attrNameLst>
                                          <p:attrName>ppt_y</p:attrName>
                                        </p:attrNameLst>
                                      </p:cBhvr>
                                      <p:tavLst>
                                        <p:tav tm="0">
                                          <p:val>
                                            <p:strVal val="ppt_y"/>
                                          </p:val>
                                        </p:tav>
                                        <p:tav tm="100000">
                                          <p:val>
                                            <p:strVal val="ppt_y+.1"/>
                                          </p:val>
                                        </p:tav>
                                      </p:tavLst>
                                    </p:anim>
                                    <p:set>
                                      <p:cBhvr>
                                        <p:cTn id="439" dur="1" fill="hold">
                                          <p:stCondLst>
                                            <p:cond delay="999"/>
                                          </p:stCondLst>
                                        </p:cTn>
                                        <p:tgtEl>
                                          <p:spTgt spid="89"/>
                                        </p:tgtEl>
                                        <p:attrNameLst>
                                          <p:attrName>style.visibility</p:attrName>
                                        </p:attrNameLst>
                                      </p:cBhvr>
                                      <p:to>
                                        <p:strVal val="hidden"/>
                                      </p:to>
                                    </p:set>
                                  </p:childTnLst>
                                </p:cTn>
                              </p:par>
                              <p:par>
                                <p:cTn id="440" presetID="42" presetClass="exit" presetSubtype="0" fill="hold" grpId="0" nodeType="withEffect">
                                  <p:stCondLst>
                                    <p:cond delay="0"/>
                                  </p:stCondLst>
                                  <p:childTnLst>
                                    <p:animEffect transition="out" filter="fade">
                                      <p:cBhvr>
                                        <p:cTn id="441" dur="1000"/>
                                        <p:tgtEl>
                                          <p:spTgt spid="90"/>
                                        </p:tgtEl>
                                      </p:cBhvr>
                                    </p:animEffect>
                                    <p:anim calcmode="lin" valueType="num">
                                      <p:cBhvr>
                                        <p:cTn id="442" dur="1000"/>
                                        <p:tgtEl>
                                          <p:spTgt spid="90"/>
                                        </p:tgtEl>
                                        <p:attrNameLst>
                                          <p:attrName>ppt_x</p:attrName>
                                        </p:attrNameLst>
                                      </p:cBhvr>
                                      <p:tavLst>
                                        <p:tav tm="0">
                                          <p:val>
                                            <p:strVal val="ppt_x"/>
                                          </p:val>
                                        </p:tav>
                                        <p:tav tm="100000">
                                          <p:val>
                                            <p:strVal val="ppt_x"/>
                                          </p:val>
                                        </p:tav>
                                      </p:tavLst>
                                    </p:anim>
                                    <p:anim calcmode="lin" valueType="num">
                                      <p:cBhvr>
                                        <p:cTn id="443" dur="1000"/>
                                        <p:tgtEl>
                                          <p:spTgt spid="90"/>
                                        </p:tgtEl>
                                        <p:attrNameLst>
                                          <p:attrName>ppt_y</p:attrName>
                                        </p:attrNameLst>
                                      </p:cBhvr>
                                      <p:tavLst>
                                        <p:tav tm="0">
                                          <p:val>
                                            <p:strVal val="ppt_y"/>
                                          </p:val>
                                        </p:tav>
                                        <p:tav tm="100000">
                                          <p:val>
                                            <p:strVal val="ppt_y+.1"/>
                                          </p:val>
                                        </p:tav>
                                      </p:tavLst>
                                    </p:anim>
                                    <p:set>
                                      <p:cBhvr>
                                        <p:cTn id="444" dur="1" fill="hold">
                                          <p:stCondLst>
                                            <p:cond delay="999"/>
                                          </p:stCondLst>
                                        </p:cTn>
                                        <p:tgtEl>
                                          <p:spTgt spid="90"/>
                                        </p:tgtEl>
                                        <p:attrNameLst>
                                          <p:attrName>style.visibility</p:attrName>
                                        </p:attrNameLst>
                                      </p:cBhvr>
                                      <p:to>
                                        <p:strVal val="hidden"/>
                                      </p:to>
                                    </p:set>
                                  </p:childTnLst>
                                </p:cTn>
                              </p:par>
                              <p:par>
                                <p:cTn id="445" presetID="42" presetClass="exit" presetSubtype="0" fill="hold" grpId="0" nodeType="withEffect">
                                  <p:stCondLst>
                                    <p:cond delay="0"/>
                                  </p:stCondLst>
                                  <p:childTnLst>
                                    <p:animEffect transition="out" filter="fade">
                                      <p:cBhvr>
                                        <p:cTn id="446" dur="1000"/>
                                        <p:tgtEl>
                                          <p:spTgt spid="91"/>
                                        </p:tgtEl>
                                      </p:cBhvr>
                                    </p:animEffect>
                                    <p:anim calcmode="lin" valueType="num">
                                      <p:cBhvr>
                                        <p:cTn id="447" dur="1000"/>
                                        <p:tgtEl>
                                          <p:spTgt spid="91"/>
                                        </p:tgtEl>
                                        <p:attrNameLst>
                                          <p:attrName>ppt_x</p:attrName>
                                        </p:attrNameLst>
                                      </p:cBhvr>
                                      <p:tavLst>
                                        <p:tav tm="0">
                                          <p:val>
                                            <p:strVal val="ppt_x"/>
                                          </p:val>
                                        </p:tav>
                                        <p:tav tm="100000">
                                          <p:val>
                                            <p:strVal val="ppt_x"/>
                                          </p:val>
                                        </p:tav>
                                      </p:tavLst>
                                    </p:anim>
                                    <p:anim calcmode="lin" valueType="num">
                                      <p:cBhvr>
                                        <p:cTn id="448" dur="1000"/>
                                        <p:tgtEl>
                                          <p:spTgt spid="91"/>
                                        </p:tgtEl>
                                        <p:attrNameLst>
                                          <p:attrName>ppt_y</p:attrName>
                                        </p:attrNameLst>
                                      </p:cBhvr>
                                      <p:tavLst>
                                        <p:tav tm="0">
                                          <p:val>
                                            <p:strVal val="ppt_y"/>
                                          </p:val>
                                        </p:tav>
                                        <p:tav tm="100000">
                                          <p:val>
                                            <p:strVal val="ppt_y+.1"/>
                                          </p:val>
                                        </p:tav>
                                      </p:tavLst>
                                    </p:anim>
                                    <p:set>
                                      <p:cBhvr>
                                        <p:cTn id="449" dur="1" fill="hold">
                                          <p:stCondLst>
                                            <p:cond delay="999"/>
                                          </p:stCondLst>
                                        </p:cTn>
                                        <p:tgtEl>
                                          <p:spTgt spid="91"/>
                                        </p:tgtEl>
                                        <p:attrNameLst>
                                          <p:attrName>style.visibility</p:attrName>
                                        </p:attrNameLst>
                                      </p:cBhvr>
                                      <p:to>
                                        <p:strVal val="hidden"/>
                                      </p:to>
                                    </p:set>
                                  </p:childTnLst>
                                </p:cTn>
                              </p:par>
                              <p:par>
                                <p:cTn id="450" presetID="42" presetClass="exit" presetSubtype="0" fill="hold" grpId="0" nodeType="withEffect">
                                  <p:stCondLst>
                                    <p:cond delay="0"/>
                                  </p:stCondLst>
                                  <p:childTnLst>
                                    <p:animEffect transition="out" filter="fade">
                                      <p:cBhvr>
                                        <p:cTn id="451" dur="1000"/>
                                        <p:tgtEl>
                                          <p:spTgt spid="92"/>
                                        </p:tgtEl>
                                      </p:cBhvr>
                                    </p:animEffect>
                                    <p:anim calcmode="lin" valueType="num">
                                      <p:cBhvr>
                                        <p:cTn id="452" dur="1000"/>
                                        <p:tgtEl>
                                          <p:spTgt spid="92"/>
                                        </p:tgtEl>
                                        <p:attrNameLst>
                                          <p:attrName>ppt_x</p:attrName>
                                        </p:attrNameLst>
                                      </p:cBhvr>
                                      <p:tavLst>
                                        <p:tav tm="0">
                                          <p:val>
                                            <p:strVal val="ppt_x"/>
                                          </p:val>
                                        </p:tav>
                                        <p:tav tm="100000">
                                          <p:val>
                                            <p:strVal val="ppt_x"/>
                                          </p:val>
                                        </p:tav>
                                      </p:tavLst>
                                    </p:anim>
                                    <p:anim calcmode="lin" valueType="num">
                                      <p:cBhvr>
                                        <p:cTn id="453" dur="1000"/>
                                        <p:tgtEl>
                                          <p:spTgt spid="92"/>
                                        </p:tgtEl>
                                        <p:attrNameLst>
                                          <p:attrName>ppt_y</p:attrName>
                                        </p:attrNameLst>
                                      </p:cBhvr>
                                      <p:tavLst>
                                        <p:tav tm="0">
                                          <p:val>
                                            <p:strVal val="ppt_y"/>
                                          </p:val>
                                        </p:tav>
                                        <p:tav tm="100000">
                                          <p:val>
                                            <p:strVal val="ppt_y+.1"/>
                                          </p:val>
                                        </p:tav>
                                      </p:tavLst>
                                    </p:anim>
                                    <p:set>
                                      <p:cBhvr>
                                        <p:cTn id="454" dur="1" fill="hold">
                                          <p:stCondLst>
                                            <p:cond delay="999"/>
                                          </p:stCondLst>
                                        </p:cTn>
                                        <p:tgtEl>
                                          <p:spTgt spid="92"/>
                                        </p:tgtEl>
                                        <p:attrNameLst>
                                          <p:attrName>style.visibility</p:attrName>
                                        </p:attrNameLst>
                                      </p:cBhvr>
                                      <p:to>
                                        <p:strVal val="hidden"/>
                                      </p:to>
                                    </p:set>
                                  </p:childTnLst>
                                </p:cTn>
                              </p:par>
                              <p:par>
                                <p:cTn id="455" presetID="42" presetClass="exit" presetSubtype="0" fill="hold" grpId="0" nodeType="withEffect">
                                  <p:stCondLst>
                                    <p:cond delay="0"/>
                                  </p:stCondLst>
                                  <p:childTnLst>
                                    <p:animEffect transition="out" filter="fade">
                                      <p:cBhvr>
                                        <p:cTn id="456" dur="1000"/>
                                        <p:tgtEl>
                                          <p:spTgt spid="93"/>
                                        </p:tgtEl>
                                      </p:cBhvr>
                                    </p:animEffect>
                                    <p:anim calcmode="lin" valueType="num">
                                      <p:cBhvr>
                                        <p:cTn id="457" dur="1000"/>
                                        <p:tgtEl>
                                          <p:spTgt spid="93"/>
                                        </p:tgtEl>
                                        <p:attrNameLst>
                                          <p:attrName>ppt_x</p:attrName>
                                        </p:attrNameLst>
                                      </p:cBhvr>
                                      <p:tavLst>
                                        <p:tav tm="0">
                                          <p:val>
                                            <p:strVal val="ppt_x"/>
                                          </p:val>
                                        </p:tav>
                                        <p:tav tm="100000">
                                          <p:val>
                                            <p:strVal val="ppt_x"/>
                                          </p:val>
                                        </p:tav>
                                      </p:tavLst>
                                    </p:anim>
                                    <p:anim calcmode="lin" valueType="num">
                                      <p:cBhvr>
                                        <p:cTn id="458" dur="1000"/>
                                        <p:tgtEl>
                                          <p:spTgt spid="93"/>
                                        </p:tgtEl>
                                        <p:attrNameLst>
                                          <p:attrName>ppt_y</p:attrName>
                                        </p:attrNameLst>
                                      </p:cBhvr>
                                      <p:tavLst>
                                        <p:tav tm="0">
                                          <p:val>
                                            <p:strVal val="ppt_y"/>
                                          </p:val>
                                        </p:tav>
                                        <p:tav tm="100000">
                                          <p:val>
                                            <p:strVal val="ppt_y+.1"/>
                                          </p:val>
                                        </p:tav>
                                      </p:tavLst>
                                    </p:anim>
                                    <p:set>
                                      <p:cBhvr>
                                        <p:cTn id="459" dur="1" fill="hold">
                                          <p:stCondLst>
                                            <p:cond delay="999"/>
                                          </p:stCondLst>
                                        </p:cTn>
                                        <p:tgtEl>
                                          <p:spTgt spid="93"/>
                                        </p:tgtEl>
                                        <p:attrNameLst>
                                          <p:attrName>style.visibility</p:attrName>
                                        </p:attrNameLst>
                                      </p:cBhvr>
                                      <p:to>
                                        <p:strVal val="hidden"/>
                                      </p:to>
                                    </p:set>
                                  </p:childTnLst>
                                </p:cTn>
                              </p:par>
                              <p:par>
                                <p:cTn id="460" presetID="42" presetClass="exit" presetSubtype="0" fill="hold" grpId="0" nodeType="withEffect">
                                  <p:stCondLst>
                                    <p:cond delay="0"/>
                                  </p:stCondLst>
                                  <p:childTnLst>
                                    <p:animEffect transition="out" filter="fade">
                                      <p:cBhvr>
                                        <p:cTn id="461" dur="1000"/>
                                        <p:tgtEl>
                                          <p:spTgt spid="94"/>
                                        </p:tgtEl>
                                      </p:cBhvr>
                                    </p:animEffect>
                                    <p:anim calcmode="lin" valueType="num">
                                      <p:cBhvr>
                                        <p:cTn id="462" dur="1000"/>
                                        <p:tgtEl>
                                          <p:spTgt spid="94"/>
                                        </p:tgtEl>
                                        <p:attrNameLst>
                                          <p:attrName>ppt_x</p:attrName>
                                        </p:attrNameLst>
                                      </p:cBhvr>
                                      <p:tavLst>
                                        <p:tav tm="0">
                                          <p:val>
                                            <p:strVal val="ppt_x"/>
                                          </p:val>
                                        </p:tav>
                                        <p:tav tm="100000">
                                          <p:val>
                                            <p:strVal val="ppt_x"/>
                                          </p:val>
                                        </p:tav>
                                      </p:tavLst>
                                    </p:anim>
                                    <p:anim calcmode="lin" valueType="num">
                                      <p:cBhvr>
                                        <p:cTn id="463" dur="1000"/>
                                        <p:tgtEl>
                                          <p:spTgt spid="94"/>
                                        </p:tgtEl>
                                        <p:attrNameLst>
                                          <p:attrName>ppt_y</p:attrName>
                                        </p:attrNameLst>
                                      </p:cBhvr>
                                      <p:tavLst>
                                        <p:tav tm="0">
                                          <p:val>
                                            <p:strVal val="ppt_y"/>
                                          </p:val>
                                        </p:tav>
                                        <p:tav tm="100000">
                                          <p:val>
                                            <p:strVal val="ppt_y+.1"/>
                                          </p:val>
                                        </p:tav>
                                      </p:tavLst>
                                    </p:anim>
                                    <p:set>
                                      <p:cBhvr>
                                        <p:cTn id="464" dur="1" fill="hold">
                                          <p:stCondLst>
                                            <p:cond delay="999"/>
                                          </p:stCondLst>
                                        </p:cTn>
                                        <p:tgtEl>
                                          <p:spTgt spid="94"/>
                                        </p:tgtEl>
                                        <p:attrNameLst>
                                          <p:attrName>style.visibility</p:attrName>
                                        </p:attrNameLst>
                                      </p:cBhvr>
                                      <p:to>
                                        <p:strVal val="hidden"/>
                                      </p:to>
                                    </p:set>
                                  </p:childTnLst>
                                </p:cTn>
                              </p:par>
                              <p:par>
                                <p:cTn id="465" presetID="42" presetClass="exit" presetSubtype="0" fill="hold" grpId="0" nodeType="withEffect">
                                  <p:stCondLst>
                                    <p:cond delay="0"/>
                                  </p:stCondLst>
                                  <p:childTnLst>
                                    <p:animEffect transition="out" filter="fade">
                                      <p:cBhvr>
                                        <p:cTn id="466" dur="1000"/>
                                        <p:tgtEl>
                                          <p:spTgt spid="95"/>
                                        </p:tgtEl>
                                      </p:cBhvr>
                                    </p:animEffect>
                                    <p:anim calcmode="lin" valueType="num">
                                      <p:cBhvr>
                                        <p:cTn id="467" dur="1000"/>
                                        <p:tgtEl>
                                          <p:spTgt spid="95"/>
                                        </p:tgtEl>
                                        <p:attrNameLst>
                                          <p:attrName>ppt_x</p:attrName>
                                        </p:attrNameLst>
                                      </p:cBhvr>
                                      <p:tavLst>
                                        <p:tav tm="0">
                                          <p:val>
                                            <p:strVal val="ppt_x"/>
                                          </p:val>
                                        </p:tav>
                                        <p:tav tm="100000">
                                          <p:val>
                                            <p:strVal val="ppt_x"/>
                                          </p:val>
                                        </p:tav>
                                      </p:tavLst>
                                    </p:anim>
                                    <p:anim calcmode="lin" valueType="num">
                                      <p:cBhvr>
                                        <p:cTn id="468" dur="1000"/>
                                        <p:tgtEl>
                                          <p:spTgt spid="95"/>
                                        </p:tgtEl>
                                        <p:attrNameLst>
                                          <p:attrName>ppt_y</p:attrName>
                                        </p:attrNameLst>
                                      </p:cBhvr>
                                      <p:tavLst>
                                        <p:tav tm="0">
                                          <p:val>
                                            <p:strVal val="ppt_y"/>
                                          </p:val>
                                        </p:tav>
                                        <p:tav tm="100000">
                                          <p:val>
                                            <p:strVal val="ppt_y+.1"/>
                                          </p:val>
                                        </p:tav>
                                      </p:tavLst>
                                    </p:anim>
                                    <p:set>
                                      <p:cBhvr>
                                        <p:cTn id="469" dur="1" fill="hold">
                                          <p:stCondLst>
                                            <p:cond delay="999"/>
                                          </p:stCondLst>
                                        </p:cTn>
                                        <p:tgtEl>
                                          <p:spTgt spid="95"/>
                                        </p:tgtEl>
                                        <p:attrNameLst>
                                          <p:attrName>style.visibility</p:attrName>
                                        </p:attrNameLst>
                                      </p:cBhvr>
                                      <p:to>
                                        <p:strVal val="hidden"/>
                                      </p:to>
                                    </p:set>
                                  </p:childTnLst>
                                </p:cTn>
                              </p:par>
                              <p:par>
                                <p:cTn id="470" presetID="42" presetClass="exit" presetSubtype="0" fill="hold" grpId="0" nodeType="withEffect">
                                  <p:stCondLst>
                                    <p:cond delay="0"/>
                                  </p:stCondLst>
                                  <p:childTnLst>
                                    <p:animEffect transition="out" filter="fade">
                                      <p:cBhvr>
                                        <p:cTn id="471" dur="1000"/>
                                        <p:tgtEl>
                                          <p:spTgt spid="96"/>
                                        </p:tgtEl>
                                      </p:cBhvr>
                                    </p:animEffect>
                                    <p:anim calcmode="lin" valueType="num">
                                      <p:cBhvr>
                                        <p:cTn id="472" dur="1000"/>
                                        <p:tgtEl>
                                          <p:spTgt spid="96"/>
                                        </p:tgtEl>
                                        <p:attrNameLst>
                                          <p:attrName>ppt_x</p:attrName>
                                        </p:attrNameLst>
                                      </p:cBhvr>
                                      <p:tavLst>
                                        <p:tav tm="0">
                                          <p:val>
                                            <p:strVal val="ppt_x"/>
                                          </p:val>
                                        </p:tav>
                                        <p:tav tm="100000">
                                          <p:val>
                                            <p:strVal val="ppt_x"/>
                                          </p:val>
                                        </p:tav>
                                      </p:tavLst>
                                    </p:anim>
                                    <p:anim calcmode="lin" valueType="num">
                                      <p:cBhvr>
                                        <p:cTn id="473" dur="1000"/>
                                        <p:tgtEl>
                                          <p:spTgt spid="96"/>
                                        </p:tgtEl>
                                        <p:attrNameLst>
                                          <p:attrName>ppt_y</p:attrName>
                                        </p:attrNameLst>
                                      </p:cBhvr>
                                      <p:tavLst>
                                        <p:tav tm="0">
                                          <p:val>
                                            <p:strVal val="ppt_y"/>
                                          </p:val>
                                        </p:tav>
                                        <p:tav tm="100000">
                                          <p:val>
                                            <p:strVal val="ppt_y+.1"/>
                                          </p:val>
                                        </p:tav>
                                      </p:tavLst>
                                    </p:anim>
                                    <p:set>
                                      <p:cBhvr>
                                        <p:cTn id="474" dur="1" fill="hold">
                                          <p:stCondLst>
                                            <p:cond delay="999"/>
                                          </p:stCondLst>
                                        </p:cTn>
                                        <p:tgtEl>
                                          <p:spTgt spid="96"/>
                                        </p:tgtEl>
                                        <p:attrNameLst>
                                          <p:attrName>style.visibility</p:attrName>
                                        </p:attrNameLst>
                                      </p:cBhvr>
                                      <p:to>
                                        <p:strVal val="hidden"/>
                                      </p:to>
                                    </p:set>
                                  </p:childTnLst>
                                </p:cTn>
                              </p:par>
                              <p:par>
                                <p:cTn id="475" presetID="42" presetClass="exit" presetSubtype="0" fill="hold" grpId="0" nodeType="withEffect">
                                  <p:stCondLst>
                                    <p:cond delay="0"/>
                                  </p:stCondLst>
                                  <p:childTnLst>
                                    <p:animEffect transition="out" filter="fade">
                                      <p:cBhvr>
                                        <p:cTn id="476" dur="1000"/>
                                        <p:tgtEl>
                                          <p:spTgt spid="97"/>
                                        </p:tgtEl>
                                      </p:cBhvr>
                                    </p:animEffect>
                                    <p:anim calcmode="lin" valueType="num">
                                      <p:cBhvr>
                                        <p:cTn id="477" dur="1000"/>
                                        <p:tgtEl>
                                          <p:spTgt spid="97"/>
                                        </p:tgtEl>
                                        <p:attrNameLst>
                                          <p:attrName>ppt_x</p:attrName>
                                        </p:attrNameLst>
                                      </p:cBhvr>
                                      <p:tavLst>
                                        <p:tav tm="0">
                                          <p:val>
                                            <p:strVal val="ppt_x"/>
                                          </p:val>
                                        </p:tav>
                                        <p:tav tm="100000">
                                          <p:val>
                                            <p:strVal val="ppt_x"/>
                                          </p:val>
                                        </p:tav>
                                      </p:tavLst>
                                    </p:anim>
                                    <p:anim calcmode="lin" valueType="num">
                                      <p:cBhvr>
                                        <p:cTn id="478" dur="1000"/>
                                        <p:tgtEl>
                                          <p:spTgt spid="97"/>
                                        </p:tgtEl>
                                        <p:attrNameLst>
                                          <p:attrName>ppt_y</p:attrName>
                                        </p:attrNameLst>
                                      </p:cBhvr>
                                      <p:tavLst>
                                        <p:tav tm="0">
                                          <p:val>
                                            <p:strVal val="ppt_y"/>
                                          </p:val>
                                        </p:tav>
                                        <p:tav tm="100000">
                                          <p:val>
                                            <p:strVal val="ppt_y+.1"/>
                                          </p:val>
                                        </p:tav>
                                      </p:tavLst>
                                    </p:anim>
                                    <p:set>
                                      <p:cBhvr>
                                        <p:cTn id="479" dur="1" fill="hold">
                                          <p:stCondLst>
                                            <p:cond delay="999"/>
                                          </p:stCondLst>
                                        </p:cTn>
                                        <p:tgtEl>
                                          <p:spTgt spid="97"/>
                                        </p:tgtEl>
                                        <p:attrNameLst>
                                          <p:attrName>style.visibility</p:attrName>
                                        </p:attrNameLst>
                                      </p:cBhvr>
                                      <p:to>
                                        <p:strVal val="hidden"/>
                                      </p:to>
                                    </p:set>
                                  </p:childTnLst>
                                </p:cTn>
                              </p:par>
                              <p:par>
                                <p:cTn id="480" presetID="42" presetClass="exit" presetSubtype="0" fill="hold" grpId="0" nodeType="withEffect">
                                  <p:stCondLst>
                                    <p:cond delay="0"/>
                                  </p:stCondLst>
                                  <p:childTnLst>
                                    <p:animEffect transition="out" filter="fade">
                                      <p:cBhvr>
                                        <p:cTn id="481" dur="1000"/>
                                        <p:tgtEl>
                                          <p:spTgt spid="98"/>
                                        </p:tgtEl>
                                      </p:cBhvr>
                                    </p:animEffect>
                                    <p:anim calcmode="lin" valueType="num">
                                      <p:cBhvr>
                                        <p:cTn id="482" dur="1000"/>
                                        <p:tgtEl>
                                          <p:spTgt spid="98"/>
                                        </p:tgtEl>
                                        <p:attrNameLst>
                                          <p:attrName>ppt_x</p:attrName>
                                        </p:attrNameLst>
                                      </p:cBhvr>
                                      <p:tavLst>
                                        <p:tav tm="0">
                                          <p:val>
                                            <p:strVal val="ppt_x"/>
                                          </p:val>
                                        </p:tav>
                                        <p:tav tm="100000">
                                          <p:val>
                                            <p:strVal val="ppt_x"/>
                                          </p:val>
                                        </p:tav>
                                      </p:tavLst>
                                    </p:anim>
                                    <p:anim calcmode="lin" valueType="num">
                                      <p:cBhvr>
                                        <p:cTn id="483" dur="1000"/>
                                        <p:tgtEl>
                                          <p:spTgt spid="98"/>
                                        </p:tgtEl>
                                        <p:attrNameLst>
                                          <p:attrName>ppt_y</p:attrName>
                                        </p:attrNameLst>
                                      </p:cBhvr>
                                      <p:tavLst>
                                        <p:tav tm="0">
                                          <p:val>
                                            <p:strVal val="ppt_y"/>
                                          </p:val>
                                        </p:tav>
                                        <p:tav tm="100000">
                                          <p:val>
                                            <p:strVal val="ppt_y+.1"/>
                                          </p:val>
                                        </p:tav>
                                      </p:tavLst>
                                    </p:anim>
                                    <p:set>
                                      <p:cBhvr>
                                        <p:cTn id="484" dur="1" fill="hold">
                                          <p:stCondLst>
                                            <p:cond delay="999"/>
                                          </p:stCondLst>
                                        </p:cTn>
                                        <p:tgtEl>
                                          <p:spTgt spid="98"/>
                                        </p:tgtEl>
                                        <p:attrNameLst>
                                          <p:attrName>style.visibility</p:attrName>
                                        </p:attrNameLst>
                                      </p:cBhvr>
                                      <p:to>
                                        <p:strVal val="hidden"/>
                                      </p:to>
                                    </p:set>
                                  </p:childTnLst>
                                </p:cTn>
                              </p:par>
                              <p:par>
                                <p:cTn id="485" presetID="42" presetClass="exit" presetSubtype="0" fill="hold" grpId="0" nodeType="withEffect">
                                  <p:stCondLst>
                                    <p:cond delay="0"/>
                                  </p:stCondLst>
                                  <p:childTnLst>
                                    <p:animEffect transition="out" filter="fade">
                                      <p:cBhvr>
                                        <p:cTn id="486" dur="1000"/>
                                        <p:tgtEl>
                                          <p:spTgt spid="99"/>
                                        </p:tgtEl>
                                      </p:cBhvr>
                                    </p:animEffect>
                                    <p:anim calcmode="lin" valueType="num">
                                      <p:cBhvr>
                                        <p:cTn id="487" dur="1000"/>
                                        <p:tgtEl>
                                          <p:spTgt spid="99"/>
                                        </p:tgtEl>
                                        <p:attrNameLst>
                                          <p:attrName>ppt_x</p:attrName>
                                        </p:attrNameLst>
                                      </p:cBhvr>
                                      <p:tavLst>
                                        <p:tav tm="0">
                                          <p:val>
                                            <p:strVal val="ppt_x"/>
                                          </p:val>
                                        </p:tav>
                                        <p:tav tm="100000">
                                          <p:val>
                                            <p:strVal val="ppt_x"/>
                                          </p:val>
                                        </p:tav>
                                      </p:tavLst>
                                    </p:anim>
                                    <p:anim calcmode="lin" valueType="num">
                                      <p:cBhvr>
                                        <p:cTn id="488" dur="1000"/>
                                        <p:tgtEl>
                                          <p:spTgt spid="99"/>
                                        </p:tgtEl>
                                        <p:attrNameLst>
                                          <p:attrName>ppt_y</p:attrName>
                                        </p:attrNameLst>
                                      </p:cBhvr>
                                      <p:tavLst>
                                        <p:tav tm="0">
                                          <p:val>
                                            <p:strVal val="ppt_y"/>
                                          </p:val>
                                        </p:tav>
                                        <p:tav tm="100000">
                                          <p:val>
                                            <p:strVal val="ppt_y+.1"/>
                                          </p:val>
                                        </p:tav>
                                      </p:tavLst>
                                    </p:anim>
                                    <p:set>
                                      <p:cBhvr>
                                        <p:cTn id="489" dur="1" fill="hold">
                                          <p:stCondLst>
                                            <p:cond delay="999"/>
                                          </p:stCondLst>
                                        </p:cTn>
                                        <p:tgtEl>
                                          <p:spTgt spid="99"/>
                                        </p:tgtEl>
                                        <p:attrNameLst>
                                          <p:attrName>style.visibility</p:attrName>
                                        </p:attrNameLst>
                                      </p:cBhvr>
                                      <p:to>
                                        <p:strVal val="hidden"/>
                                      </p:to>
                                    </p:set>
                                  </p:childTnLst>
                                </p:cTn>
                              </p:par>
                              <p:par>
                                <p:cTn id="490" presetID="42" presetClass="exit" presetSubtype="0" fill="hold" grpId="0" nodeType="withEffect">
                                  <p:stCondLst>
                                    <p:cond delay="0"/>
                                  </p:stCondLst>
                                  <p:childTnLst>
                                    <p:animEffect transition="out" filter="fade">
                                      <p:cBhvr>
                                        <p:cTn id="491" dur="1000"/>
                                        <p:tgtEl>
                                          <p:spTgt spid="100"/>
                                        </p:tgtEl>
                                      </p:cBhvr>
                                    </p:animEffect>
                                    <p:anim calcmode="lin" valueType="num">
                                      <p:cBhvr>
                                        <p:cTn id="492" dur="1000"/>
                                        <p:tgtEl>
                                          <p:spTgt spid="100"/>
                                        </p:tgtEl>
                                        <p:attrNameLst>
                                          <p:attrName>ppt_x</p:attrName>
                                        </p:attrNameLst>
                                      </p:cBhvr>
                                      <p:tavLst>
                                        <p:tav tm="0">
                                          <p:val>
                                            <p:strVal val="ppt_x"/>
                                          </p:val>
                                        </p:tav>
                                        <p:tav tm="100000">
                                          <p:val>
                                            <p:strVal val="ppt_x"/>
                                          </p:val>
                                        </p:tav>
                                      </p:tavLst>
                                    </p:anim>
                                    <p:anim calcmode="lin" valueType="num">
                                      <p:cBhvr>
                                        <p:cTn id="493" dur="1000"/>
                                        <p:tgtEl>
                                          <p:spTgt spid="100"/>
                                        </p:tgtEl>
                                        <p:attrNameLst>
                                          <p:attrName>ppt_y</p:attrName>
                                        </p:attrNameLst>
                                      </p:cBhvr>
                                      <p:tavLst>
                                        <p:tav tm="0">
                                          <p:val>
                                            <p:strVal val="ppt_y"/>
                                          </p:val>
                                        </p:tav>
                                        <p:tav tm="100000">
                                          <p:val>
                                            <p:strVal val="ppt_y+.1"/>
                                          </p:val>
                                        </p:tav>
                                      </p:tavLst>
                                    </p:anim>
                                    <p:set>
                                      <p:cBhvr>
                                        <p:cTn id="494" dur="1" fill="hold">
                                          <p:stCondLst>
                                            <p:cond delay="999"/>
                                          </p:stCondLst>
                                        </p:cTn>
                                        <p:tgtEl>
                                          <p:spTgt spid="100"/>
                                        </p:tgtEl>
                                        <p:attrNameLst>
                                          <p:attrName>style.visibility</p:attrName>
                                        </p:attrNameLst>
                                      </p:cBhvr>
                                      <p:to>
                                        <p:strVal val="hidden"/>
                                      </p:to>
                                    </p:set>
                                  </p:childTnLst>
                                </p:cTn>
                              </p:par>
                              <p:par>
                                <p:cTn id="495" presetID="42" presetClass="exit" presetSubtype="0" fill="hold" grpId="0" nodeType="withEffect">
                                  <p:stCondLst>
                                    <p:cond delay="0"/>
                                  </p:stCondLst>
                                  <p:childTnLst>
                                    <p:animEffect transition="out" filter="fade">
                                      <p:cBhvr>
                                        <p:cTn id="496" dur="1000"/>
                                        <p:tgtEl>
                                          <p:spTgt spid="101"/>
                                        </p:tgtEl>
                                      </p:cBhvr>
                                    </p:animEffect>
                                    <p:anim calcmode="lin" valueType="num">
                                      <p:cBhvr>
                                        <p:cTn id="497" dur="1000"/>
                                        <p:tgtEl>
                                          <p:spTgt spid="101"/>
                                        </p:tgtEl>
                                        <p:attrNameLst>
                                          <p:attrName>ppt_x</p:attrName>
                                        </p:attrNameLst>
                                      </p:cBhvr>
                                      <p:tavLst>
                                        <p:tav tm="0">
                                          <p:val>
                                            <p:strVal val="ppt_x"/>
                                          </p:val>
                                        </p:tav>
                                        <p:tav tm="100000">
                                          <p:val>
                                            <p:strVal val="ppt_x"/>
                                          </p:val>
                                        </p:tav>
                                      </p:tavLst>
                                    </p:anim>
                                    <p:anim calcmode="lin" valueType="num">
                                      <p:cBhvr>
                                        <p:cTn id="498" dur="1000"/>
                                        <p:tgtEl>
                                          <p:spTgt spid="101"/>
                                        </p:tgtEl>
                                        <p:attrNameLst>
                                          <p:attrName>ppt_y</p:attrName>
                                        </p:attrNameLst>
                                      </p:cBhvr>
                                      <p:tavLst>
                                        <p:tav tm="0">
                                          <p:val>
                                            <p:strVal val="ppt_y"/>
                                          </p:val>
                                        </p:tav>
                                        <p:tav tm="100000">
                                          <p:val>
                                            <p:strVal val="ppt_y+.1"/>
                                          </p:val>
                                        </p:tav>
                                      </p:tavLst>
                                    </p:anim>
                                    <p:set>
                                      <p:cBhvr>
                                        <p:cTn id="499" dur="1" fill="hold">
                                          <p:stCondLst>
                                            <p:cond delay="999"/>
                                          </p:stCondLst>
                                        </p:cTn>
                                        <p:tgtEl>
                                          <p:spTgt spid="101"/>
                                        </p:tgtEl>
                                        <p:attrNameLst>
                                          <p:attrName>style.visibility</p:attrName>
                                        </p:attrNameLst>
                                      </p:cBhvr>
                                      <p:to>
                                        <p:strVal val="hidden"/>
                                      </p:to>
                                    </p:set>
                                  </p:childTnLst>
                                </p:cTn>
                              </p:par>
                              <p:par>
                                <p:cTn id="500" presetID="42" presetClass="exit" presetSubtype="0" fill="hold" grpId="0" nodeType="withEffect">
                                  <p:stCondLst>
                                    <p:cond delay="0"/>
                                  </p:stCondLst>
                                  <p:childTnLst>
                                    <p:animEffect transition="out" filter="fade">
                                      <p:cBhvr>
                                        <p:cTn id="501" dur="1000"/>
                                        <p:tgtEl>
                                          <p:spTgt spid="102"/>
                                        </p:tgtEl>
                                      </p:cBhvr>
                                    </p:animEffect>
                                    <p:anim calcmode="lin" valueType="num">
                                      <p:cBhvr>
                                        <p:cTn id="502" dur="1000"/>
                                        <p:tgtEl>
                                          <p:spTgt spid="102"/>
                                        </p:tgtEl>
                                        <p:attrNameLst>
                                          <p:attrName>ppt_x</p:attrName>
                                        </p:attrNameLst>
                                      </p:cBhvr>
                                      <p:tavLst>
                                        <p:tav tm="0">
                                          <p:val>
                                            <p:strVal val="ppt_x"/>
                                          </p:val>
                                        </p:tav>
                                        <p:tav tm="100000">
                                          <p:val>
                                            <p:strVal val="ppt_x"/>
                                          </p:val>
                                        </p:tav>
                                      </p:tavLst>
                                    </p:anim>
                                    <p:anim calcmode="lin" valueType="num">
                                      <p:cBhvr>
                                        <p:cTn id="503" dur="1000"/>
                                        <p:tgtEl>
                                          <p:spTgt spid="102"/>
                                        </p:tgtEl>
                                        <p:attrNameLst>
                                          <p:attrName>ppt_y</p:attrName>
                                        </p:attrNameLst>
                                      </p:cBhvr>
                                      <p:tavLst>
                                        <p:tav tm="0">
                                          <p:val>
                                            <p:strVal val="ppt_y"/>
                                          </p:val>
                                        </p:tav>
                                        <p:tav tm="100000">
                                          <p:val>
                                            <p:strVal val="ppt_y+.1"/>
                                          </p:val>
                                        </p:tav>
                                      </p:tavLst>
                                    </p:anim>
                                    <p:set>
                                      <p:cBhvr>
                                        <p:cTn id="504" dur="1" fill="hold">
                                          <p:stCondLst>
                                            <p:cond delay="999"/>
                                          </p:stCondLst>
                                        </p:cTn>
                                        <p:tgtEl>
                                          <p:spTgt spid="102"/>
                                        </p:tgtEl>
                                        <p:attrNameLst>
                                          <p:attrName>style.visibility</p:attrName>
                                        </p:attrNameLst>
                                      </p:cBhvr>
                                      <p:to>
                                        <p:strVal val="hidden"/>
                                      </p:to>
                                    </p:set>
                                  </p:childTnLst>
                                </p:cTn>
                              </p:par>
                              <p:par>
                                <p:cTn id="505" presetID="42" presetClass="exit" presetSubtype="0" fill="hold" grpId="0" nodeType="withEffect">
                                  <p:stCondLst>
                                    <p:cond delay="0"/>
                                  </p:stCondLst>
                                  <p:childTnLst>
                                    <p:animEffect transition="out" filter="fade">
                                      <p:cBhvr>
                                        <p:cTn id="506" dur="1000"/>
                                        <p:tgtEl>
                                          <p:spTgt spid="103"/>
                                        </p:tgtEl>
                                      </p:cBhvr>
                                    </p:animEffect>
                                    <p:anim calcmode="lin" valueType="num">
                                      <p:cBhvr>
                                        <p:cTn id="507" dur="1000"/>
                                        <p:tgtEl>
                                          <p:spTgt spid="103"/>
                                        </p:tgtEl>
                                        <p:attrNameLst>
                                          <p:attrName>ppt_x</p:attrName>
                                        </p:attrNameLst>
                                      </p:cBhvr>
                                      <p:tavLst>
                                        <p:tav tm="0">
                                          <p:val>
                                            <p:strVal val="ppt_x"/>
                                          </p:val>
                                        </p:tav>
                                        <p:tav tm="100000">
                                          <p:val>
                                            <p:strVal val="ppt_x"/>
                                          </p:val>
                                        </p:tav>
                                      </p:tavLst>
                                    </p:anim>
                                    <p:anim calcmode="lin" valueType="num">
                                      <p:cBhvr>
                                        <p:cTn id="508" dur="1000"/>
                                        <p:tgtEl>
                                          <p:spTgt spid="103"/>
                                        </p:tgtEl>
                                        <p:attrNameLst>
                                          <p:attrName>ppt_y</p:attrName>
                                        </p:attrNameLst>
                                      </p:cBhvr>
                                      <p:tavLst>
                                        <p:tav tm="0">
                                          <p:val>
                                            <p:strVal val="ppt_y"/>
                                          </p:val>
                                        </p:tav>
                                        <p:tav tm="100000">
                                          <p:val>
                                            <p:strVal val="ppt_y+.1"/>
                                          </p:val>
                                        </p:tav>
                                      </p:tavLst>
                                    </p:anim>
                                    <p:set>
                                      <p:cBhvr>
                                        <p:cTn id="509" dur="1" fill="hold">
                                          <p:stCondLst>
                                            <p:cond delay="999"/>
                                          </p:stCondLst>
                                        </p:cTn>
                                        <p:tgtEl>
                                          <p:spTgt spid="103"/>
                                        </p:tgtEl>
                                        <p:attrNameLst>
                                          <p:attrName>style.visibility</p:attrName>
                                        </p:attrNameLst>
                                      </p:cBhvr>
                                      <p:to>
                                        <p:strVal val="hidden"/>
                                      </p:to>
                                    </p:set>
                                  </p:childTnLst>
                                </p:cTn>
                              </p:par>
                              <p:par>
                                <p:cTn id="510" presetID="42" presetClass="exit" presetSubtype="0" fill="hold" grpId="0" nodeType="withEffect">
                                  <p:stCondLst>
                                    <p:cond delay="0"/>
                                  </p:stCondLst>
                                  <p:childTnLst>
                                    <p:animEffect transition="out" filter="fade">
                                      <p:cBhvr>
                                        <p:cTn id="511" dur="1000"/>
                                        <p:tgtEl>
                                          <p:spTgt spid="104"/>
                                        </p:tgtEl>
                                      </p:cBhvr>
                                    </p:animEffect>
                                    <p:anim calcmode="lin" valueType="num">
                                      <p:cBhvr>
                                        <p:cTn id="512" dur="1000"/>
                                        <p:tgtEl>
                                          <p:spTgt spid="104"/>
                                        </p:tgtEl>
                                        <p:attrNameLst>
                                          <p:attrName>ppt_x</p:attrName>
                                        </p:attrNameLst>
                                      </p:cBhvr>
                                      <p:tavLst>
                                        <p:tav tm="0">
                                          <p:val>
                                            <p:strVal val="ppt_x"/>
                                          </p:val>
                                        </p:tav>
                                        <p:tav tm="100000">
                                          <p:val>
                                            <p:strVal val="ppt_x"/>
                                          </p:val>
                                        </p:tav>
                                      </p:tavLst>
                                    </p:anim>
                                    <p:anim calcmode="lin" valueType="num">
                                      <p:cBhvr>
                                        <p:cTn id="513" dur="1000"/>
                                        <p:tgtEl>
                                          <p:spTgt spid="104"/>
                                        </p:tgtEl>
                                        <p:attrNameLst>
                                          <p:attrName>ppt_y</p:attrName>
                                        </p:attrNameLst>
                                      </p:cBhvr>
                                      <p:tavLst>
                                        <p:tav tm="0">
                                          <p:val>
                                            <p:strVal val="ppt_y"/>
                                          </p:val>
                                        </p:tav>
                                        <p:tav tm="100000">
                                          <p:val>
                                            <p:strVal val="ppt_y+.1"/>
                                          </p:val>
                                        </p:tav>
                                      </p:tavLst>
                                    </p:anim>
                                    <p:set>
                                      <p:cBhvr>
                                        <p:cTn id="514" dur="1" fill="hold">
                                          <p:stCondLst>
                                            <p:cond delay="999"/>
                                          </p:stCondLst>
                                        </p:cTn>
                                        <p:tgtEl>
                                          <p:spTgt spid="104"/>
                                        </p:tgtEl>
                                        <p:attrNameLst>
                                          <p:attrName>style.visibility</p:attrName>
                                        </p:attrNameLst>
                                      </p:cBhvr>
                                      <p:to>
                                        <p:strVal val="hidden"/>
                                      </p:to>
                                    </p:set>
                                  </p:childTnLst>
                                </p:cTn>
                              </p:par>
                              <p:par>
                                <p:cTn id="515" presetID="42" presetClass="exit" presetSubtype="0" fill="hold" grpId="0" nodeType="withEffect">
                                  <p:stCondLst>
                                    <p:cond delay="0"/>
                                  </p:stCondLst>
                                  <p:childTnLst>
                                    <p:animEffect transition="out" filter="fade">
                                      <p:cBhvr>
                                        <p:cTn id="516" dur="1000"/>
                                        <p:tgtEl>
                                          <p:spTgt spid="105"/>
                                        </p:tgtEl>
                                      </p:cBhvr>
                                    </p:animEffect>
                                    <p:anim calcmode="lin" valueType="num">
                                      <p:cBhvr>
                                        <p:cTn id="517" dur="1000"/>
                                        <p:tgtEl>
                                          <p:spTgt spid="105"/>
                                        </p:tgtEl>
                                        <p:attrNameLst>
                                          <p:attrName>ppt_x</p:attrName>
                                        </p:attrNameLst>
                                      </p:cBhvr>
                                      <p:tavLst>
                                        <p:tav tm="0">
                                          <p:val>
                                            <p:strVal val="ppt_x"/>
                                          </p:val>
                                        </p:tav>
                                        <p:tav tm="100000">
                                          <p:val>
                                            <p:strVal val="ppt_x"/>
                                          </p:val>
                                        </p:tav>
                                      </p:tavLst>
                                    </p:anim>
                                    <p:anim calcmode="lin" valueType="num">
                                      <p:cBhvr>
                                        <p:cTn id="518" dur="1000"/>
                                        <p:tgtEl>
                                          <p:spTgt spid="105"/>
                                        </p:tgtEl>
                                        <p:attrNameLst>
                                          <p:attrName>ppt_y</p:attrName>
                                        </p:attrNameLst>
                                      </p:cBhvr>
                                      <p:tavLst>
                                        <p:tav tm="0">
                                          <p:val>
                                            <p:strVal val="ppt_y"/>
                                          </p:val>
                                        </p:tav>
                                        <p:tav tm="100000">
                                          <p:val>
                                            <p:strVal val="ppt_y+.1"/>
                                          </p:val>
                                        </p:tav>
                                      </p:tavLst>
                                    </p:anim>
                                    <p:set>
                                      <p:cBhvr>
                                        <p:cTn id="519" dur="1" fill="hold">
                                          <p:stCondLst>
                                            <p:cond delay="999"/>
                                          </p:stCondLst>
                                        </p:cTn>
                                        <p:tgtEl>
                                          <p:spTgt spid="105"/>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3" grpId="0" animBg="1"/>
      <p:bldP spid="4" grpId="0" animBg="1"/>
      <p:bldP spid="5" grpId="0" animBg="1"/>
      <p:bldP spid="6" grpId="0" animBg="1"/>
      <p:bldP spid="7" grpId="0" animBg="1"/>
      <p:bldP spid="8" grpId="0" animBg="1"/>
      <p:bldP spid="9" grpId="0" animBg="1"/>
      <p:bldP spid="10" grpId="0" animBg="1"/>
      <p:bldP spid="11" grpId="0" animBg="1"/>
      <p:bldP spid="12" grpId="0" animBg="1"/>
      <p:bldP spid="13" grpId="0" animBg="1"/>
      <p:bldP spid="14" grpId="0" animBg="1"/>
      <p:bldP spid="15" grpId="0" animBg="1"/>
      <p:bldP spid="16" grpId="0" animBg="1"/>
      <p:bldP spid="17" grpId="0" animBg="1"/>
      <p:bldP spid="18" grpId="0" animBg="1"/>
      <p:bldP spid="19" grpId="0" animBg="1"/>
      <p:bldP spid="20" grpId="0" animBg="1"/>
      <p:bldP spid="21" grpId="0" animBg="1"/>
      <p:bldP spid="22" grpId="0" animBg="1"/>
      <p:bldP spid="23" grpId="0" animBg="1"/>
      <p:bldP spid="24" grpId="0" animBg="1"/>
      <p:bldP spid="26" grpId="0" animBg="1"/>
      <p:bldP spid="27" grpId="0" animBg="1"/>
      <p:bldP spid="28" grpId="0" animBg="1"/>
      <p:bldP spid="29" grpId="0" animBg="1"/>
      <p:bldP spid="30" grpId="0" animBg="1"/>
      <p:bldP spid="31" grpId="0" animBg="1"/>
      <p:bldP spid="32" grpId="0" animBg="1"/>
      <p:bldP spid="33" grpId="0" animBg="1"/>
      <p:bldP spid="34" grpId="0" animBg="1"/>
      <p:bldP spid="35" grpId="0" animBg="1"/>
      <p:bldP spid="36" grpId="0" animBg="1"/>
      <p:bldP spid="37" grpId="0" animBg="1"/>
      <p:bldP spid="38" grpId="0" animBg="1"/>
      <p:bldP spid="39" grpId="0" animBg="1"/>
      <p:bldP spid="40" grpId="0" animBg="1"/>
      <p:bldP spid="41" grpId="0" animBg="1"/>
      <p:bldP spid="42" grpId="0" animBg="1"/>
      <p:bldP spid="43" grpId="0" animBg="1"/>
      <p:bldP spid="44" grpId="0" animBg="1"/>
      <p:bldP spid="45" grpId="0" animBg="1"/>
      <p:bldP spid="46" grpId="0" animBg="1"/>
      <p:bldP spid="47" grpId="0" animBg="1"/>
      <p:bldP spid="48" grpId="0" animBg="1"/>
      <p:bldP spid="49" grpId="0" animBg="1"/>
      <p:bldP spid="50" grpId="0" animBg="1"/>
      <p:bldP spid="51" grpId="0" animBg="1"/>
      <p:bldP spid="52" grpId="0" animBg="1"/>
      <p:bldP spid="53" grpId="0" animBg="1"/>
      <p:bldP spid="54" grpId="0" animBg="1"/>
      <p:bldP spid="55" grpId="0" animBg="1"/>
      <p:bldP spid="56" grpId="0" animBg="1"/>
      <p:bldP spid="57" grpId="0" animBg="1"/>
      <p:bldP spid="58" grpId="0" animBg="1"/>
      <p:bldP spid="59" grpId="0" animBg="1"/>
      <p:bldP spid="60" grpId="0" animBg="1"/>
      <p:bldP spid="61" grpId="0" animBg="1"/>
      <p:bldP spid="62" grpId="0" animBg="1"/>
      <p:bldP spid="63" grpId="0" animBg="1"/>
      <p:bldP spid="64" grpId="0" animBg="1"/>
      <p:bldP spid="65" grpId="0" animBg="1"/>
      <p:bldP spid="66" grpId="0" animBg="1"/>
      <p:bldP spid="67" grpId="0" animBg="1"/>
      <p:bldP spid="68" grpId="0" animBg="1"/>
      <p:bldP spid="69" grpId="0" animBg="1"/>
      <p:bldP spid="70" grpId="0" animBg="1"/>
      <p:bldP spid="71" grpId="0" animBg="1"/>
      <p:bldP spid="72" grpId="0" animBg="1"/>
      <p:bldP spid="73" grpId="0" animBg="1"/>
      <p:bldP spid="74" grpId="0" animBg="1"/>
      <p:bldP spid="75" grpId="0" animBg="1"/>
      <p:bldP spid="76" grpId="0" animBg="1"/>
      <p:bldP spid="77" grpId="0" animBg="1"/>
      <p:bldP spid="78" grpId="0" animBg="1"/>
      <p:bldP spid="79" grpId="0" animBg="1"/>
      <p:bldP spid="80" grpId="0" animBg="1"/>
      <p:bldP spid="81" grpId="0" animBg="1"/>
      <p:bldP spid="82" grpId="0" animBg="1"/>
      <p:bldP spid="83" grpId="0" animBg="1"/>
      <p:bldP spid="84" grpId="0" animBg="1"/>
      <p:bldP spid="85" grpId="0" animBg="1"/>
      <p:bldP spid="86" grpId="0" animBg="1"/>
      <p:bldP spid="87" grpId="0" animBg="1"/>
      <p:bldP spid="88" grpId="0" animBg="1"/>
      <p:bldP spid="89" grpId="0" animBg="1"/>
      <p:bldP spid="90" grpId="0" animBg="1"/>
      <p:bldP spid="91" grpId="0" animBg="1"/>
      <p:bldP spid="92" grpId="0" animBg="1"/>
      <p:bldP spid="93" grpId="0" animBg="1"/>
      <p:bldP spid="94" grpId="0" animBg="1"/>
      <p:bldP spid="95" grpId="0" animBg="1"/>
      <p:bldP spid="96" grpId="0" animBg="1"/>
      <p:bldP spid="97" grpId="0" animBg="1"/>
      <p:bldP spid="98" grpId="0" animBg="1"/>
      <p:bldP spid="99" grpId="0" animBg="1"/>
      <p:bldP spid="100" grpId="0" animBg="1"/>
      <p:bldP spid="101" grpId="0" animBg="1"/>
      <p:bldP spid="102" grpId="0" animBg="1"/>
      <p:bldP spid="103" grpId="0" animBg="1"/>
      <p:bldP spid="104" grpId="0" animBg="1"/>
      <p:bldP spid="105" grpId="0" animBg="1"/>
    </p:bldLst>
  </p:timing>
</p:sld>
</file>

<file path=ppt/slides/slide30.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4" name="object 4"/>
          <p:cNvSpPr/>
          <p:nvPr/>
        </p:nvSpPr>
        <p:spPr>
          <a:xfrm>
            <a:off x="7979524" y="2832631"/>
            <a:ext cx="94210" cy="70093"/>
          </a:xfrm>
          <a:prstGeom prst="rect">
            <a:avLst/>
          </a:prstGeom>
          <a:blipFill>
            <a:blip r:embed="rId2" cstate="print"/>
            <a:stretch>
              <a:fillRect/>
            </a:stretch>
          </a:blipFill>
        </p:spPr>
        <p:txBody>
          <a:bodyPr wrap="square" lIns="0" tIns="0" rIns="0" bIns="0" rtlCol="0">
            <a:noAutofit/>
          </a:bodyPr>
          <a:lstStyle/>
          <a:p>
            <a:endParaRPr/>
          </a:p>
        </p:txBody>
      </p:sp>
      <p:sp>
        <p:nvSpPr>
          <p:cNvPr id="5" name="object 5"/>
          <p:cNvSpPr/>
          <p:nvPr/>
        </p:nvSpPr>
        <p:spPr>
          <a:xfrm>
            <a:off x="7951817" y="2828595"/>
            <a:ext cx="91005" cy="46392"/>
          </a:xfrm>
          <a:prstGeom prst="rect">
            <a:avLst/>
          </a:prstGeom>
          <a:blipFill>
            <a:blip r:embed="rId3" cstate="print"/>
            <a:stretch>
              <a:fillRect/>
            </a:stretch>
          </a:blipFill>
        </p:spPr>
        <p:txBody>
          <a:bodyPr wrap="square" lIns="0" tIns="0" rIns="0" bIns="0" rtlCol="0">
            <a:noAutofit/>
          </a:bodyPr>
          <a:lstStyle/>
          <a:p>
            <a:endParaRPr/>
          </a:p>
        </p:txBody>
      </p:sp>
      <p:sp>
        <p:nvSpPr>
          <p:cNvPr id="6" name="object 6"/>
          <p:cNvSpPr/>
          <p:nvPr/>
        </p:nvSpPr>
        <p:spPr>
          <a:xfrm>
            <a:off x="8161017" y="2816997"/>
            <a:ext cx="93518" cy="56982"/>
          </a:xfrm>
          <a:prstGeom prst="rect">
            <a:avLst/>
          </a:prstGeom>
          <a:blipFill>
            <a:blip r:embed="rId4" cstate="print"/>
            <a:stretch>
              <a:fillRect/>
            </a:stretch>
          </a:blipFill>
        </p:spPr>
        <p:txBody>
          <a:bodyPr wrap="square" lIns="0" tIns="0" rIns="0" bIns="0" rtlCol="0">
            <a:noAutofit/>
          </a:bodyPr>
          <a:lstStyle/>
          <a:p>
            <a:endParaRPr/>
          </a:p>
        </p:txBody>
      </p:sp>
      <p:sp>
        <p:nvSpPr>
          <p:cNvPr id="7" name="object 7"/>
          <p:cNvSpPr/>
          <p:nvPr/>
        </p:nvSpPr>
        <p:spPr>
          <a:xfrm>
            <a:off x="8074428" y="2744383"/>
            <a:ext cx="184265" cy="128588"/>
          </a:xfrm>
          <a:prstGeom prst="rect">
            <a:avLst/>
          </a:prstGeom>
          <a:blipFill>
            <a:blip r:embed="rId5" cstate="print"/>
            <a:stretch>
              <a:fillRect/>
            </a:stretch>
          </a:blipFill>
        </p:spPr>
        <p:txBody>
          <a:bodyPr wrap="square" lIns="0" tIns="0" rIns="0" bIns="0" rtlCol="0">
            <a:noAutofit/>
          </a:bodyPr>
          <a:lstStyle/>
          <a:p>
            <a:endParaRPr/>
          </a:p>
        </p:txBody>
      </p:sp>
      <p:sp>
        <p:nvSpPr>
          <p:cNvPr id="8" name="object 8"/>
          <p:cNvSpPr/>
          <p:nvPr/>
        </p:nvSpPr>
        <p:spPr>
          <a:xfrm>
            <a:off x="8178336" y="2803887"/>
            <a:ext cx="80167" cy="29752"/>
          </a:xfrm>
          <a:prstGeom prst="rect">
            <a:avLst/>
          </a:prstGeom>
          <a:blipFill>
            <a:blip r:embed="rId6" cstate="print"/>
            <a:stretch>
              <a:fillRect/>
            </a:stretch>
          </a:blipFill>
        </p:spPr>
        <p:txBody>
          <a:bodyPr wrap="square" lIns="0" tIns="0" rIns="0" bIns="0" rtlCol="0">
            <a:noAutofit/>
          </a:bodyPr>
          <a:lstStyle/>
          <a:p>
            <a:endParaRPr/>
          </a:p>
        </p:txBody>
      </p:sp>
      <p:sp>
        <p:nvSpPr>
          <p:cNvPr id="9" name="object 9"/>
          <p:cNvSpPr/>
          <p:nvPr/>
        </p:nvSpPr>
        <p:spPr>
          <a:xfrm>
            <a:off x="8209509" y="2717152"/>
            <a:ext cx="76892" cy="34794"/>
          </a:xfrm>
          <a:prstGeom prst="rect">
            <a:avLst/>
          </a:prstGeom>
          <a:blipFill>
            <a:blip r:embed="rId7" cstate="print"/>
            <a:stretch>
              <a:fillRect/>
            </a:stretch>
          </a:blipFill>
        </p:spPr>
        <p:txBody>
          <a:bodyPr wrap="square" lIns="0" tIns="0" rIns="0" bIns="0" rtlCol="0">
            <a:noAutofit/>
          </a:bodyPr>
          <a:lstStyle/>
          <a:p>
            <a:endParaRPr/>
          </a:p>
        </p:txBody>
      </p:sp>
      <p:sp>
        <p:nvSpPr>
          <p:cNvPr id="10" name="object 10"/>
          <p:cNvSpPr/>
          <p:nvPr/>
        </p:nvSpPr>
        <p:spPr>
          <a:xfrm>
            <a:off x="7820888" y="2700512"/>
            <a:ext cx="283258" cy="151279"/>
          </a:xfrm>
          <a:prstGeom prst="rect">
            <a:avLst/>
          </a:prstGeom>
          <a:blipFill>
            <a:blip r:embed="rId8" cstate="print"/>
            <a:stretch>
              <a:fillRect/>
            </a:stretch>
          </a:blipFill>
        </p:spPr>
        <p:txBody>
          <a:bodyPr wrap="square" lIns="0" tIns="0" rIns="0" bIns="0" rtlCol="0">
            <a:noAutofit/>
          </a:bodyPr>
          <a:lstStyle/>
          <a:p>
            <a:endParaRPr/>
          </a:p>
        </p:txBody>
      </p:sp>
      <p:sp>
        <p:nvSpPr>
          <p:cNvPr id="11" name="object 11"/>
          <p:cNvSpPr/>
          <p:nvPr/>
        </p:nvSpPr>
        <p:spPr>
          <a:xfrm>
            <a:off x="7883928" y="2645043"/>
            <a:ext cx="343965" cy="90768"/>
          </a:xfrm>
          <a:prstGeom prst="rect">
            <a:avLst/>
          </a:prstGeom>
          <a:blipFill>
            <a:blip r:embed="rId9" cstate="print"/>
            <a:stretch>
              <a:fillRect/>
            </a:stretch>
          </a:blipFill>
        </p:spPr>
        <p:txBody>
          <a:bodyPr wrap="square" lIns="0" tIns="0" rIns="0" bIns="0" rtlCol="0">
            <a:noAutofit/>
          </a:bodyPr>
          <a:lstStyle/>
          <a:p>
            <a:endParaRPr/>
          </a:p>
        </p:txBody>
      </p:sp>
      <p:sp>
        <p:nvSpPr>
          <p:cNvPr id="12" name="object 12"/>
          <p:cNvSpPr/>
          <p:nvPr/>
        </p:nvSpPr>
        <p:spPr>
          <a:xfrm>
            <a:off x="8262851" y="2710597"/>
            <a:ext cx="43641" cy="18657"/>
          </a:xfrm>
          <a:prstGeom prst="rect">
            <a:avLst/>
          </a:prstGeom>
          <a:blipFill>
            <a:blip r:embed="rId10" cstate="print"/>
            <a:stretch>
              <a:fillRect/>
            </a:stretch>
          </a:blipFill>
        </p:spPr>
        <p:txBody>
          <a:bodyPr wrap="square" lIns="0" tIns="0" rIns="0" bIns="0" rtlCol="0">
            <a:noAutofit/>
          </a:bodyPr>
          <a:lstStyle/>
          <a:p>
            <a:endParaRPr/>
          </a:p>
        </p:txBody>
      </p:sp>
      <p:sp>
        <p:nvSpPr>
          <p:cNvPr id="13" name="object 13"/>
          <p:cNvSpPr/>
          <p:nvPr/>
        </p:nvSpPr>
        <p:spPr>
          <a:xfrm>
            <a:off x="8091054" y="2646053"/>
            <a:ext cx="231371" cy="69588"/>
          </a:xfrm>
          <a:prstGeom prst="rect">
            <a:avLst/>
          </a:prstGeom>
          <a:blipFill>
            <a:blip r:embed="rId11" cstate="print"/>
            <a:stretch>
              <a:fillRect/>
            </a:stretch>
          </a:blipFill>
        </p:spPr>
        <p:txBody>
          <a:bodyPr wrap="square" lIns="0" tIns="0" rIns="0" bIns="0" rtlCol="0">
            <a:noAutofit/>
          </a:bodyPr>
          <a:lstStyle/>
          <a:p>
            <a:endParaRPr/>
          </a:p>
        </p:txBody>
      </p:sp>
      <p:sp>
        <p:nvSpPr>
          <p:cNvPr id="14" name="object 14"/>
          <p:cNvSpPr/>
          <p:nvPr/>
        </p:nvSpPr>
        <p:spPr>
          <a:xfrm>
            <a:off x="8217823" y="2662189"/>
            <a:ext cx="104371" cy="34793"/>
          </a:xfrm>
          <a:prstGeom prst="rect">
            <a:avLst/>
          </a:prstGeom>
          <a:blipFill>
            <a:blip r:embed="rId12" cstate="print"/>
            <a:stretch>
              <a:fillRect/>
            </a:stretch>
          </a:blipFill>
        </p:spPr>
        <p:txBody>
          <a:bodyPr wrap="square" lIns="0" tIns="0" rIns="0" bIns="0" rtlCol="0">
            <a:noAutofit/>
          </a:bodyPr>
          <a:lstStyle/>
          <a:p>
            <a:endParaRPr/>
          </a:p>
        </p:txBody>
      </p:sp>
      <p:sp>
        <p:nvSpPr>
          <p:cNvPr id="15" name="object 15"/>
          <p:cNvSpPr/>
          <p:nvPr/>
        </p:nvSpPr>
        <p:spPr>
          <a:xfrm>
            <a:off x="8068195" y="2567386"/>
            <a:ext cx="139237" cy="141194"/>
          </a:xfrm>
          <a:prstGeom prst="rect">
            <a:avLst/>
          </a:prstGeom>
          <a:blipFill>
            <a:blip r:embed="rId13" cstate="print"/>
            <a:stretch>
              <a:fillRect/>
            </a:stretch>
          </a:blipFill>
        </p:spPr>
        <p:txBody>
          <a:bodyPr wrap="square" lIns="0" tIns="0" rIns="0" bIns="0" rtlCol="0">
            <a:noAutofit/>
          </a:bodyPr>
          <a:lstStyle/>
          <a:p>
            <a:endParaRPr/>
          </a:p>
        </p:txBody>
      </p:sp>
      <p:sp>
        <p:nvSpPr>
          <p:cNvPr id="16" name="object 16"/>
          <p:cNvSpPr/>
          <p:nvPr/>
        </p:nvSpPr>
        <p:spPr>
          <a:xfrm>
            <a:off x="7888085" y="2578481"/>
            <a:ext cx="108065" cy="69589"/>
          </a:xfrm>
          <a:prstGeom prst="rect">
            <a:avLst/>
          </a:prstGeom>
          <a:blipFill>
            <a:blip r:embed="rId14" cstate="print"/>
            <a:stretch>
              <a:fillRect/>
            </a:stretch>
          </a:blipFill>
        </p:spPr>
        <p:txBody>
          <a:bodyPr wrap="square" lIns="0" tIns="0" rIns="0" bIns="0" rtlCol="0">
            <a:noAutofit/>
          </a:bodyPr>
          <a:lstStyle/>
          <a:p>
            <a:endParaRPr/>
          </a:p>
        </p:txBody>
      </p:sp>
      <p:sp>
        <p:nvSpPr>
          <p:cNvPr id="17" name="object 17"/>
          <p:cNvSpPr/>
          <p:nvPr/>
        </p:nvSpPr>
        <p:spPr>
          <a:xfrm>
            <a:off x="8102137" y="2549235"/>
            <a:ext cx="87976" cy="70092"/>
          </a:xfrm>
          <a:prstGeom prst="rect">
            <a:avLst/>
          </a:prstGeom>
          <a:blipFill>
            <a:blip r:embed="rId15" cstate="print"/>
            <a:stretch>
              <a:fillRect/>
            </a:stretch>
          </a:blipFill>
        </p:spPr>
        <p:txBody>
          <a:bodyPr wrap="square" lIns="0" tIns="0" rIns="0" bIns="0" rtlCol="0">
            <a:noAutofit/>
          </a:bodyPr>
          <a:lstStyle/>
          <a:p>
            <a:endParaRPr/>
          </a:p>
        </p:txBody>
      </p:sp>
      <p:sp>
        <p:nvSpPr>
          <p:cNvPr id="18" name="object 18"/>
          <p:cNvSpPr/>
          <p:nvPr/>
        </p:nvSpPr>
        <p:spPr>
          <a:xfrm>
            <a:off x="8370913" y="1171581"/>
            <a:ext cx="72044" cy="55973"/>
          </a:xfrm>
          <a:prstGeom prst="rect">
            <a:avLst/>
          </a:prstGeom>
          <a:blipFill>
            <a:blip r:embed="rId16" cstate="print"/>
            <a:stretch>
              <a:fillRect/>
            </a:stretch>
          </a:blipFill>
        </p:spPr>
        <p:txBody>
          <a:bodyPr wrap="square" lIns="0" tIns="0" rIns="0" bIns="0" rtlCol="0">
            <a:noAutofit/>
          </a:bodyPr>
          <a:lstStyle/>
          <a:p>
            <a:endParaRPr/>
          </a:p>
        </p:txBody>
      </p:sp>
      <p:sp>
        <p:nvSpPr>
          <p:cNvPr id="19" name="object 19"/>
          <p:cNvSpPr/>
          <p:nvPr/>
        </p:nvSpPr>
        <p:spPr>
          <a:xfrm>
            <a:off x="8346672" y="1097456"/>
            <a:ext cx="114299" cy="109929"/>
          </a:xfrm>
          <a:prstGeom prst="rect">
            <a:avLst/>
          </a:prstGeom>
          <a:blipFill>
            <a:blip r:embed="rId17" cstate="print"/>
            <a:stretch>
              <a:fillRect/>
            </a:stretch>
          </a:blipFill>
        </p:spPr>
        <p:txBody>
          <a:bodyPr wrap="square" lIns="0" tIns="0" rIns="0" bIns="0" rtlCol="0">
            <a:noAutofit/>
          </a:bodyPr>
          <a:lstStyle/>
          <a:p>
            <a:endParaRPr/>
          </a:p>
        </p:txBody>
      </p:sp>
      <p:sp>
        <p:nvSpPr>
          <p:cNvPr id="20" name="object 20"/>
          <p:cNvSpPr/>
          <p:nvPr/>
        </p:nvSpPr>
        <p:spPr>
          <a:xfrm>
            <a:off x="8217131" y="1125694"/>
            <a:ext cx="96981" cy="65051"/>
          </a:xfrm>
          <a:prstGeom prst="rect">
            <a:avLst/>
          </a:prstGeom>
          <a:blipFill>
            <a:blip r:embed="rId18" cstate="print"/>
            <a:stretch>
              <a:fillRect/>
            </a:stretch>
          </a:blipFill>
        </p:spPr>
        <p:txBody>
          <a:bodyPr wrap="square" lIns="0" tIns="0" rIns="0" bIns="0" rtlCol="0">
            <a:noAutofit/>
          </a:bodyPr>
          <a:lstStyle/>
          <a:p>
            <a:endParaRPr/>
          </a:p>
        </p:txBody>
      </p:sp>
      <p:sp>
        <p:nvSpPr>
          <p:cNvPr id="21" name="object 21"/>
          <p:cNvSpPr/>
          <p:nvPr/>
        </p:nvSpPr>
        <p:spPr>
          <a:xfrm>
            <a:off x="8388234" y="1095439"/>
            <a:ext cx="176645" cy="67571"/>
          </a:xfrm>
          <a:prstGeom prst="rect">
            <a:avLst/>
          </a:prstGeom>
          <a:blipFill>
            <a:blip r:embed="rId19" cstate="print"/>
            <a:stretch>
              <a:fillRect/>
            </a:stretch>
          </a:blipFill>
        </p:spPr>
        <p:txBody>
          <a:bodyPr wrap="square" lIns="0" tIns="0" rIns="0" bIns="0" rtlCol="0">
            <a:noAutofit/>
          </a:bodyPr>
          <a:lstStyle/>
          <a:p>
            <a:endParaRPr/>
          </a:p>
        </p:txBody>
      </p:sp>
      <p:sp>
        <p:nvSpPr>
          <p:cNvPr id="22" name="object 22"/>
          <p:cNvSpPr/>
          <p:nvPr/>
        </p:nvSpPr>
        <p:spPr>
          <a:xfrm>
            <a:off x="8479674" y="1083334"/>
            <a:ext cx="77585" cy="30761"/>
          </a:xfrm>
          <a:prstGeom prst="rect">
            <a:avLst/>
          </a:prstGeom>
          <a:blipFill>
            <a:blip r:embed="rId20" cstate="print"/>
            <a:stretch>
              <a:fillRect/>
            </a:stretch>
          </a:blipFill>
        </p:spPr>
        <p:txBody>
          <a:bodyPr wrap="square" lIns="0" tIns="0" rIns="0" bIns="0" rtlCol="0">
            <a:noAutofit/>
          </a:bodyPr>
          <a:lstStyle/>
          <a:p>
            <a:endParaRPr/>
          </a:p>
        </p:txBody>
      </p:sp>
      <p:sp>
        <p:nvSpPr>
          <p:cNvPr id="23" name="object 23"/>
          <p:cNvSpPr/>
          <p:nvPr/>
        </p:nvSpPr>
        <p:spPr>
          <a:xfrm>
            <a:off x="8205355" y="1054593"/>
            <a:ext cx="231925" cy="74631"/>
          </a:xfrm>
          <a:prstGeom prst="rect">
            <a:avLst/>
          </a:prstGeom>
          <a:blipFill>
            <a:blip r:embed="rId21" cstate="print"/>
            <a:stretch>
              <a:fillRect/>
            </a:stretch>
          </a:blipFill>
        </p:spPr>
        <p:txBody>
          <a:bodyPr wrap="square" lIns="0" tIns="0" rIns="0" bIns="0" rtlCol="0">
            <a:noAutofit/>
          </a:bodyPr>
          <a:lstStyle/>
          <a:p>
            <a:endParaRPr/>
          </a:p>
        </p:txBody>
      </p:sp>
      <p:sp>
        <p:nvSpPr>
          <p:cNvPr id="24" name="object 24"/>
          <p:cNvSpPr/>
          <p:nvPr/>
        </p:nvSpPr>
        <p:spPr>
          <a:xfrm>
            <a:off x="8291253" y="975422"/>
            <a:ext cx="119149" cy="97827"/>
          </a:xfrm>
          <a:prstGeom prst="rect">
            <a:avLst/>
          </a:prstGeom>
          <a:blipFill>
            <a:blip r:embed="rId22" cstate="print"/>
            <a:stretch>
              <a:fillRect/>
            </a:stretch>
          </a:blipFill>
        </p:spPr>
        <p:txBody>
          <a:bodyPr wrap="square" lIns="0" tIns="0" rIns="0" bIns="0" rtlCol="0">
            <a:noAutofit/>
          </a:bodyPr>
          <a:lstStyle/>
          <a:p>
            <a:endParaRPr/>
          </a:p>
        </p:txBody>
      </p:sp>
      <p:sp>
        <p:nvSpPr>
          <p:cNvPr id="25" name="object 25"/>
          <p:cNvSpPr/>
          <p:nvPr/>
        </p:nvSpPr>
        <p:spPr>
          <a:xfrm>
            <a:off x="8384080" y="977945"/>
            <a:ext cx="150321" cy="93289"/>
          </a:xfrm>
          <a:prstGeom prst="rect">
            <a:avLst/>
          </a:prstGeom>
          <a:blipFill>
            <a:blip r:embed="rId23" cstate="print"/>
            <a:stretch>
              <a:fillRect/>
            </a:stretch>
          </a:blipFill>
        </p:spPr>
        <p:txBody>
          <a:bodyPr wrap="square" lIns="0" tIns="0" rIns="0" bIns="0" rtlCol="0">
            <a:noAutofit/>
          </a:bodyPr>
          <a:lstStyle/>
          <a:p>
            <a:endParaRPr/>
          </a:p>
        </p:txBody>
      </p:sp>
      <p:sp>
        <p:nvSpPr>
          <p:cNvPr id="26" name="object 26"/>
          <p:cNvSpPr/>
          <p:nvPr/>
        </p:nvSpPr>
        <p:spPr>
          <a:xfrm>
            <a:off x="8460276" y="980464"/>
            <a:ext cx="75507" cy="42863"/>
          </a:xfrm>
          <a:prstGeom prst="rect">
            <a:avLst/>
          </a:prstGeom>
          <a:blipFill>
            <a:blip r:embed="rId24" cstate="print"/>
            <a:stretch>
              <a:fillRect/>
            </a:stretch>
          </a:blipFill>
        </p:spPr>
        <p:txBody>
          <a:bodyPr wrap="square" lIns="0" tIns="0" rIns="0" bIns="0" rtlCol="0">
            <a:noAutofit/>
          </a:bodyPr>
          <a:lstStyle/>
          <a:p>
            <a:endParaRPr/>
          </a:p>
        </p:txBody>
      </p:sp>
      <p:sp>
        <p:nvSpPr>
          <p:cNvPr id="27" name="object 27"/>
          <p:cNvSpPr/>
          <p:nvPr/>
        </p:nvSpPr>
        <p:spPr>
          <a:xfrm>
            <a:off x="8187342" y="940126"/>
            <a:ext cx="217516" cy="125057"/>
          </a:xfrm>
          <a:prstGeom prst="rect">
            <a:avLst/>
          </a:prstGeom>
          <a:blipFill>
            <a:blip r:embed="rId25" cstate="print"/>
            <a:stretch>
              <a:fillRect/>
            </a:stretch>
          </a:blipFill>
        </p:spPr>
        <p:txBody>
          <a:bodyPr wrap="square" lIns="0" tIns="0" rIns="0" bIns="0" rtlCol="0">
            <a:noAutofit/>
          </a:bodyPr>
          <a:lstStyle/>
          <a:p>
            <a:endParaRPr/>
          </a:p>
        </p:txBody>
      </p:sp>
      <p:sp>
        <p:nvSpPr>
          <p:cNvPr id="29" name="object 29"/>
          <p:cNvSpPr/>
          <p:nvPr/>
        </p:nvSpPr>
        <p:spPr>
          <a:xfrm>
            <a:off x="7975366" y="4307100"/>
            <a:ext cx="76200" cy="54964"/>
          </a:xfrm>
          <a:prstGeom prst="rect">
            <a:avLst/>
          </a:prstGeom>
          <a:blipFill>
            <a:blip r:embed="rId26" cstate="print"/>
            <a:stretch>
              <a:fillRect/>
            </a:stretch>
          </a:blipFill>
        </p:spPr>
        <p:txBody>
          <a:bodyPr wrap="square" lIns="0" tIns="0" rIns="0" bIns="0" rtlCol="0">
            <a:noAutofit/>
          </a:bodyPr>
          <a:lstStyle/>
          <a:p>
            <a:endParaRPr/>
          </a:p>
        </p:txBody>
      </p:sp>
      <p:sp>
        <p:nvSpPr>
          <p:cNvPr id="30" name="object 30"/>
          <p:cNvSpPr/>
          <p:nvPr/>
        </p:nvSpPr>
        <p:spPr>
          <a:xfrm>
            <a:off x="7865224" y="4256673"/>
            <a:ext cx="155478" cy="89759"/>
          </a:xfrm>
          <a:prstGeom prst="rect">
            <a:avLst/>
          </a:prstGeom>
          <a:blipFill>
            <a:blip r:embed="rId27" cstate="print"/>
            <a:stretch>
              <a:fillRect/>
            </a:stretch>
          </a:blipFill>
        </p:spPr>
        <p:txBody>
          <a:bodyPr wrap="square" lIns="0" tIns="0" rIns="0" bIns="0" rtlCol="0">
            <a:noAutofit/>
          </a:bodyPr>
          <a:lstStyle/>
          <a:p>
            <a:endParaRPr/>
          </a:p>
        </p:txBody>
      </p:sp>
      <p:sp>
        <p:nvSpPr>
          <p:cNvPr id="31" name="object 31"/>
          <p:cNvSpPr/>
          <p:nvPr/>
        </p:nvSpPr>
        <p:spPr>
          <a:xfrm>
            <a:off x="7985067" y="4257179"/>
            <a:ext cx="97675" cy="73622"/>
          </a:xfrm>
          <a:prstGeom prst="rect">
            <a:avLst/>
          </a:prstGeom>
          <a:blipFill>
            <a:blip r:embed="rId28" cstate="print"/>
            <a:stretch>
              <a:fillRect/>
            </a:stretch>
          </a:blipFill>
        </p:spPr>
        <p:txBody>
          <a:bodyPr wrap="square" lIns="0" tIns="0" rIns="0" bIns="0" rtlCol="0">
            <a:noAutofit/>
          </a:bodyPr>
          <a:lstStyle/>
          <a:p>
            <a:endParaRPr/>
          </a:p>
        </p:txBody>
      </p:sp>
      <p:sp>
        <p:nvSpPr>
          <p:cNvPr id="32" name="object 32"/>
          <p:cNvSpPr/>
          <p:nvPr/>
        </p:nvSpPr>
        <p:spPr>
          <a:xfrm>
            <a:off x="7845136" y="4108420"/>
            <a:ext cx="175067" cy="201706"/>
          </a:xfrm>
          <a:prstGeom prst="rect">
            <a:avLst/>
          </a:prstGeom>
          <a:blipFill>
            <a:blip r:embed="rId29" cstate="print"/>
            <a:stretch>
              <a:fillRect/>
            </a:stretch>
          </a:blipFill>
        </p:spPr>
        <p:txBody>
          <a:bodyPr wrap="square" lIns="0" tIns="0" rIns="0" bIns="0" rtlCol="0">
            <a:noAutofit/>
          </a:bodyPr>
          <a:lstStyle/>
          <a:p>
            <a:endParaRPr/>
          </a:p>
        </p:txBody>
      </p:sp>
      <p:sp>
        <p:nvSpPr>
          <p:cNvPr id="33" name="object 33"/>
          <p:cNvSpPr/>
          <p:nvPr/>
        </p:nvSpPr>
        <p:spPr>
          <a:xfrm>
            <a:off x="8298178" y="4168934"/>
            <a:ext cx="161405" cy="97322"/>
          </a:xfrm>
          <a:prstGeom prst="rect">
            <a:avLst/>
          </a:prstGeom>
          <a:blipFill>
            <a:blip r:embed="rId30" cstate="print"/>
            <a:stretch>
              <a:fillRect/>
            </a:stretch>
          </a:blipFill>
        </p:spPr>
        <p:txBody>
          <a:bodyPr wrap="square" lIns="0" tIns="0" rIns="0" bIns="0" rtlCol="0">
            <a:noAutofit/>
          </a:bodyPr>
          <a:lstStyle/>
          <a:p>
            <a:endParaRPr/>
          </a:p>
        </p:txBody>
      </p:sp>
      <p:sp>
        <p:nvSpPr>
          <p:cNvPr id="34" name="object 34"/>
          <p:cNvSpPr/>
          <p:nvPr/>
        </p:nvSpPr>
        <p:spPr>
          <a:xfrm>
            <a:off x="8133308" y="4079678"/>
            <a:ext cx="325485" cy="181030"/>
          </a:xfrm>
          <a:prstGeom prst="rect">
            <a:avLst/>
          </a:prstGeom>
          <a:blipFill>
            <a:blip r:embed="rId31" cstate="print"/>
            <a:stretch>
              <a:fillRect/>
            </a:stretch>
          </a:blipFill>
        </p:spPr>
        <p:txBody>
          <a:bodyPr wrap="square" lIns="0" tIns="0" rIns="0" bIns="0" rtlCol="0">
            <a:noAutofit/>
          </a:bodyPr>
          <a:lstStyle/>
          <a:p>
            <a:endParaRPr/>
          </a:p>
        </p:txBody>
      </p:sp>
      <p:sp>
        <p:nvSpPr>
          <p:cNvPr id="35" name="object 35"/>
          <p:cNvSpPr/>
          <p:nvPr/>
        </p:nvSpPr>
        <p:spPr>
          <a:xfrm>
            <a:off x="8354981" y="4200195"/>
            <a:ext cx="95596" cy="44880"/>
          </a:xfrm>
          <a:prstGeom prst="rect">
            <a:avLst/>
          </a:prstGeom>
          <a:blipFill>
            <a:blip r:embed="rId32" cstate="print"/>
            <a:stretch>
              <a:fillRect/>
            </a:stretch>
          </a:blipFill>
        </p:spPr>
        <p:txBody>
          <a:bodyPr wrap="square" lIns="0" tIns="0" rIns="0" bIns="0" rtlCol="0">
            <a:noAutofit/>
          </a:bodyPr>
          <a:lstStyle/>
          <a:p>
            <a:endParaRPr/>
          </a:p>
        </p:txBody>
      </p:sp>
      <p:sp>
        <p:nvSpPr>
          <p:cNvPr id="36" name="object 36"/>
          <p:cNvSpPr/>
          <p:nvPr/>
        </p:nvSpPr>
        <p:spPr>
          <a:xfrm>
            <a:off x="7650480" y="4104891"/>
            <a:ext cx="79330" cy="93288"/>
          </a:xfrm>
          <a:prstGeom prst="rect">
            <a:avLst/>
          </a:prstGeom>
          <a:blipFill>
            <a:blip r:embed="rId33" cstate="print"/>
            <a:stretch>
              <a:fillRect/>
            </a:stretch>
          </a:blipFill>
        </p:spPr>
        <p:txBody>
          <a:bodyPr wrap="square" lIns="0" tIns="0" rIns="0" bIns="0" rtlCol="0">
            <a:noAutofit/>
          </a:bodyPr>
          <a:lstStyle/>
          <a:p>
            <a:endParaRPr/>
          </a:p>
        </p:txBody>
      </p:sp>
      <p:sp>
        <p:nvSpPr>
          <p:cNvPr id="37" name="object 37"/>
          <p:cNvSpPr/>
          <p:nvPr/>
        </p:nvSpPr>
        <p:spPr>
          <a:xfrm>
            <a:off x="7552717" y="4205602"/>
            <a:ext cx="63145" cy="69589"/>
          </a:xfrm>
          <a:prstGeom prst="rect">
            <a:avLst/>
          </a:prstGeom>
          <a:blipFill>
            <a:blip r:embed="rId34" cstate="print"/>
            <a:stretch>
              <a:fillRect/>
            </a:stretch>
          </a:blipFill>
        </p:spPr>
        <p:txBody>
          <a:bodyPr wrap="square" lIns="0" tIns="0" rIns="0" bIns="0" rtlCol="0">
            <a:noAutofit/>
          </a:bodyPr>
          <a:lstStyle/>
          <a:p>
            <a:endParaRPr/>
          </a:p>
        </p:txBody>
      </p:sp>
      <p:sp>
        <p:nvSpPr>
          <p:cNvPr id="38" name="object 38"/>
          <p:cNvSpPr/>
          <p:nvPr/>
        </p:nvSpPr>
        <p:spPr>
          <a:xfrm>
            <a:off x="8018317" y="4108420"/>
            <a:ext cx="80356" cy="50930"/>
          </a:xfrm>
          <a:prstGeom prst="rect">
            <a:avLst/>
          </a:prstGeom>
          <a:blipFill>
            <a:blip r:embed="rId35" cstate="print"/>
            <a:stretch>
              <a:fillRect/>
            </a:stretch>
          </a:blipFill>
        </p:spPr>
        <p:txBody>
          <a:bodyPr wrap="square" lIns="0" tIns="0" rIns="0" bIns="0" rtlCol="0">
            <a:noAutofit/>
          </a:bodyPr>
          <a:lstStyle/>
          <a:p>
            <a:endParaRPr/>
          </a:p>
        </p:txBody>
      </p:sp>
      <p:sp>
        <p:nvSpPr>
          <p:cNvPr id="39" name="object 39"/>
          <p:cNvSpPr/>
          <p:nvPr/>
        </p:nvSpPr>
        <p:spPr>
          <a:xfrm>
            <a:off x="7479978" y="4148119"/>
            <a:ext cx="210165" cy="85220"/>
          </a:xfrm>
          <a:prstGeom prst="rect">
            <a:avLst/>
          </a:prstGeom>
          <a:blipFill>
            <a:blip r:embed="rId36" cstate="print"/>
            <a:stretch>
              <a:fillRect/>
            </a:stretch>
          </a:blipFill>
        </p:spPr>
        <p:txBody>
          <a:bodyPr wrap="square" lIns="0" tIns="0" rIns="0" bIns="0" rtlCol="0">
            <a:noAutofit/>
          </a:bodyPr>
          <a:lstStyle/>
          <a:p>
            <a:endParaRPr/>
          </a:p>
        </p:txBody>
      </p:sp>
      <p:sp>
        <p:nvSpPr>
          <p:cNvPr id="40" name="object 40"/>
          <p:cNvSpPr/>
          <p:nvPr/>
        </p:nvSpPr>
        <p:spPr>
          <a:xfrm>
            <a:off x="7897784" y="4060514"/>
            <a:ext cx="288995" cy="82699"/>
          </a:xfrm>
          <a:prstGeom prst="rect">
            <a:avLst/>
          </a:prstGeom>
          <a:blipFill>
            <a:blip r:embed="rId37" cstate="print"/>
            <a:stretch>
              <a:fillRect/>
            </a:stretch>
          </a:blipFill>
        </p:spPr>
        <p:txBody>
          <a:bodyPr wrap="square" lIns="0" tIns="0" rIns="0" bIns="0" rtlCol="0">
            <a:noAutofit/>
          </a:bodyPr>
          <a:lstStyle/>
          <a:p>
            <a:endParaRPr/>
          </a:p>
        </p:txBody>
      </p:sp>
      <p:sp>
        <p:nvSpPr>
          <p:cNvPr id="41" name="object 41"/>
          <p:cNvSpPr/>
          <p:nvPr/>
        </p:nvSpPr>
        <p:spPr>
          <a:xfrm>
            <a:off x="8280168" y="4123042"/>
            <a:ext cx="178485" cy="44880"/>
          </a:xfrm>
          <a:prstGeom prst="rect">
            <a:avLst/>
          </a:prstGeom>
          <a:blipFill>
            <a:blip r:embed="rId38" cstate="print"/>
            <a:stretch>
              <a:fillRect/>
            </a:stretch>
          </a:blipFill>
        </p:spPr>
        <p:txBody>
          <a:bodyPr wrap="square" lIns="0" tIns="0" rIns="0" bIns="0" rtlCol="0">
            <a:noAutofit/>
          </a:bodyPr>
          <a:lstStyle/>
          <a:p>
            <a:endParaRPr/>
          </a:p>
        </p:txBody>
      </p:sp>
      <p:sp>
        <p:nvSpPr>
          <p:cNvPr id="42" name="object 42"/>
          <p:cNvSpPr/>
          <p:nvPr/>
        </p:nvSpPr>
        <p:spPr>
          <a:xfrm>
            <a:off x="7457715" y="4108673"/>
            <a:ext cx="227245" cy="61520"/>
          </a:xfrm>
          <a:prstGeom prst="rect">
            <a:avLst/>
          </a:prstGeom>
          <a:blipFill>
            <a:blip r:embed="rId39" cstate="print"/>
            <a:stretch>
              <a:fillRect/>
            </a:stretch>
          </a:blipFill>
        </p:spPr>
        <p:txBody>
          <a:bodyPr wrap="square" lIns="0" tIns="0" rIns="0" bIns="0" rtlCol="0">
            <a:noAutofit/>
          </a:bodyPr>
          <a:lstStyle/>
          <a:p>
            <a:endParaRPr/>
          </a:p>
        </p:txBody>
      </p:sp>
      <p:sp>
        <p:nvSpPr>
          <p:cNvPr id="43" name="object 43"/>
          <p:cNvSpPr/>
          <p:nvPr/>
        </p:nvSpPr>
        <p:spPr>
          <a:xfrm>
            <a:off x="7858296" y="4049924"/>
            <a:ext cx="295922" cy="68580"/>
          </a:xfrm>
          <a:prstGeom prst="rect">
            <a:avLst/>
          </a:prstGeom>
          <a:blipFill>
            <a:blip r:embed="rId40" cstate="print"/>
            <a:stretch>
              <a:fillRect/>
            </a:stretch>
          </a:blipFill>
        </p:spPr>
        <p:txBody>
          <a:bodyPr wrap="square" lIns="0" tIns="0" rIns="0" bIns="0" rtlCol="0">
            <a:noAutofit/>
          </a:bodyPr>
          <a:lstStyle/>
          <a:p>
            <a:endParaRPr/>
          </a:p>
        </p:txBody>
      </p:sp>
      <p:sp>
        <p:nvSpPr>
          <p:cNvPr id="44" name="object 44"/>
          <p:cNvSpPr/>
          <p:nvPr/>
        </p:nvSpPr>
        <p:spPr>
          <a:xfrm>
            <a:off x="7719753" y="3983866"/>
            <a:ext cx="261927" cy="92280"/>
          </a:xfrm>
          <a:prstGeom prst="rect">
            <a:avLst/>
          </a:prstGeom>
          <a:blipFill>
            <a:blip r:embed="rId41" cstate="print"/>
            <a:stretch>
              <a:fillRect/>
            </a:stretch>
          </a:blipFill>
        </p:spPr>
        <p:txBody>
          <a:bodyPr wrap="square" lIns="0" tIns="0" rIns="0" bIns="0" rtlCol="0">
            <a:noAutofit/>
          </a:bodyPr>
          <a:lstStyle/>
          <a:p>
            <a:endParaRPr/>
          </a:p>
        </p:txBody>
      </p:sp>
      <p:sp>
        <p:nvSpPr>
          <p:cNvPr id="45" name="object 45"/>
          <p:cNvSpPr/>
          <p:nvPr/>
        </p:nvSpPr>
        <p:spPr>
          <a:xfrm>
            <a:off x="7879771" y="3942014"/>
            <a:ext cx="369224" cy="115980"/>
          </a:xfrm>
          <a:prstGeom prst="rect">
            <a:avLst/>
          </a:prstGeom>
          <a:blipFill>
            <a:blip r:embed="rId42" cstate="print"/>
            <a:stretch>
              <a:fillRect/>
            </a:stretch>
          </a:blipFill>
        </p:spPr>
        <p:txBody>
          <a:bodyPr wrap="square" lIns="0" tIns="0" rIns="0" bIns="0" rtlCol="0">
            <a:noAutofit/>
          </a:bodyPr>
          <a:lstStyle/>
          <a:p>
            <a:endParaRPr/>
          </a:p>
        </p:txBody>
      </p:sp>
      <p:sp>
        <p:nvSpPr>
          <p:cNvPr id="46" name="object 46"/>
          <p:cNvSpPr/>
          <p:nvPr/>
        </p:nvSpPr>
        <p:spPr>
          <a:xfrm>
            <a:off x="7767551" y="3864859"/>
            <a:ext cx="395499" cy="107913"/>
          </a:xfrm>
          <a:prstGeom prst="rect">
            <a:avLst/>
          </a:prstGeom>
          <a:blipFill>
            <a:blip r:embed="rId43" cstate="print"/>
            <a:stretch>
              <a:fillRect/>
            </a:stretch>
          </a:blipFill>
        </p:spPr>
        <p:txBody>
          <a:bodyPr wrap="square" lIns="0" tIns="0" rIns="0" bIns="0" rtlCol="0">
            <a:noAutofit/>
          </a:bodyPr>
          <a:lstStyle/>
          <a:p>
            <a:endParaRPr/>
          </a:p>
        </p:txBody>
      </p:sp>
      <p:sp>
        <p:nvSpPr>
          <p:cNvPr id="47" name="object 47"/>
          <p:cNvSpPr/>
          <p:nvPr/>
        </p:nvSpPr>
        <p:spPr>
          <a:xfrm>
            <a:off x="8325197" y="3923356"/>
            <a:ext cx="150321" cy="39332"/>
          </a:xfrm>
          <a:prstGeom prst="rect">
            <a:avLst/>
          </a:prstGeom>
          <a:blipFill>
            <a:blip r:embed="rId44" cstate="print"/>
            <a:stretch>
              <a:fillRect/>
            </a:stretch>
          </a:blipFill>
        </p:spPr>
        <p:txBody>
          <a:bodyPr wrap="square" lIns="0" tIns="0" rIns="0" bIns="0" rtlCol="0">
            <a:noAutofit/>
          </a:bodyPr>
          <a:lstStyle/>
          <a:p>
            <a:endParaRPr/>
          </a:p>
        </p:txBody>
      </p:sp>
      <p:sp>
        <p:nvSpPr>
          <p:cNvPr id="48" name="object 48"/>
          <p:cNvSpPr/>
          <p:nvPr/>
        </p:nvSpPr>
        <p:spPr>
          <a:xfrm>
            <a:off x="8156172" y="3801323"/>
            <a:ext cx="299817" cy="146740"/>
          </a:xfrm>
          <a:prstGeom prst="rect">
            <a:avLst/>
          </a:prstGeom>
          <a:blipFill>
            <a:blip r:embed="rId45" cstate="print"/>
            <a:stretch>
              <a:fillRect/>
            </a:stretch>
          </a:blipFill>
        </p:spPr>
        <p:txBody>
          <a:bodyPr wrap="square" lIns="0" tIns="0" rIns="0" bIns="0" rtlCol="0">
            <a:noAutofit/>
          </a:bodyPr>
          <a:lstStyle/>
          <a:p>
            <a:endParaRPr/>
          </a:p>
        </p:txBody>
      </p:sp>
      <p:sp>
        <p:nvSpPr>
          <p:cNvPr id="49" name="object 49"/>
          <p:cNvSpPr/>
          <p:nvPr/>
        </p:nvSpPr>
        <p:spPr>
          <a:xfrm>
            <a:off x="8394470" y="3901168"/>
            <a:ext cx="113606" cy="30759"/>
          </a:xfrm>
          <a:prstGeom prst="rect">
            <a:avLst/>
          </a:prstGeom>
          <a:blipFill>
            <a:blip r:embed="rId46" cstate="print"/>
            <a:stretch>
              <a:fillRect/>
            </a:stretch>
          </a:blipFill>
        </p:spPr>
        <p:txBody>
          <a:bodyPr wrap="square" lIns="0" tIns="0" rIns="0" bIns="0" rtlCol="0">
            <a:noAutofit/>
          </a:bodyPr>
          <a:lstStyle/>
          <a:p>
            <a:endParaRPr/>
          </a:p>
        </p:txBody>
      </p:sp>
      <p:sp>
        <p:nvSpPr>
          <p:cNvPr id="50" name="object 50"/>
          <p:cNvSpPr/>
          <p:nvPr/>
        </p:nvSpPr>
        <p:spPr>
          <a:xfrm>
            <a:off x="7906096" y="3858303"/>
            <a:ext cx="283325" cy="77657"/>
          </a:xfrm>
          <a:prstGeom prst="rect">
            <a:avLst/>
          </a:prstGeom>
          <a:blipFill>
            <a:blip r:embed="rId47" cstate="print"/>
            <a:stretch>
              <a:fillRect/>
            </a:stretch>
          </a:blipFill>
        </p:spPr>
        <p:txBody>
          <a:bodyPr wrap="square" lIns="0" tIns="0" rIns="0" bIns="0" rtlCol="0">
            <a:noAutofit/>
          </a:bodyPr>
          <a:lstStyle/>
          <a:p>
            <a:endParaRPr/>
          </a:p>
        </p:txBody>
      </p:sp>
      <p:sp>
        <p:nvSpPr>
          <p:cNvPr id="51" name="object 51"/>
          <p:cNvSpPr/>
          <p:nvPr/>
        </p:nvSpPr>
        <p:spPr>
          <a:xfrm>
            <a:off x="7949044" y="3840656"/>
            <a:ext cx="174366" cy="65554"/>
          </a:xfrm>
          <a:prstGeom prst="rect">
            <a:avLst/>
          </a:prstGeom>
          <a:blipFill>
            <a:blip r:embed="rId48" cstate="print"/>
            <a:stretch>
              <a:fillRect/>
            </a:stretch>
          </a:blipFill>
        </p:spPr>
        <p:txBody>
          <a:bodyPr wrap="square" lIns="0" tIns="0" rIns="0" bIns="0" rtlCol="0">
            <a:noAutofit/>
          </a:bodyPr>
          <a:lstStyle/>
          <a:p>
            <a:endParaRPr/>
          </a:p>
        </p:txBody>
      </p:sp>
      <p:sp>
        <p:nvSpPr>
          <p:cNvPr id="52" name="object 52"/>
          <p:cNvSpPr/>
          <p:nvPr/>
        </p:nvSpPr>
        <p:spPr>
          <a:xfrm>
            <a:off x="7962901" y="3668700"/>
            <a:ext cx="187035" cy="222885"/>
          </a:xfrm>
          <a:prstGeom prst="rect">
            <a:avLst/>
          </a:prstGeom>
          <a:blipFill>
            <a:blip r:embed="rId49" cstate="print"/>
            <a:stretch>
              <a:fillRect/>
            </a:stretch>
          </a:blipFill>
        </p:spPr>
        <p:txBody>
          <a:bodyPr wrap="square" lIns="0" tIns="0" rIns="0" bIns="0" rtlCol="0">
            <a:noAutofit/>
          </a:bodyPr>
          <a:lstStyle/>
          <a:p>
            <a:endParaRPr/>
          </a:p>
        </p:txBody>
      </p:sp>
      <p:sp>
        <p:nvSpPr>
          <p:cNvPr id="53" name="object 53"/>
          <p:cNvSpPr/>
          <p:nvPr/>
        </p:nvSpPr>
        <p:spPr>
          <a:xfrm>
            <a:off x="7624382" y="3822998"/>
            <a:ext cx="206195" cy="44375"/>
          </a:xfrm>
          <a:prstGeom prst="rect">
            <a:avLst/>
          </a:prstGeom>
          <a:blipFill>
            <a:blip r:embed="rId50" cstate="print"/>
            <a:stretch>
              <a:fillRect/>
            </a:stretch>
          </a:blipFill>
        </p:spPr>
        <p:txBody>
          <a:bodyPr wrap="square" lIns="0" tIns="0" rIns="0" bIns="0" rtlCol="0">
            <a:noAutofit/>
          </a:bodyPr>
          <a:lstStyle/>
          <a:p>
            <a:endParaRPr/>
          </a:p>
        </p:txBody>
      </p:sp>
      <p:sp>
        <p:nvSpPr>
          <p:cNvPr id="54" name="object 54"/>
          <p:cNvSpPr/>
          <p:nvPr/>
        </p:nvSpPr>
        <p:spPr>
          <a:xfrm>
            <a:off x="8348057" y="3804854"/>
            <a:ext cx="175952" cy="89758"/>
          </a:xfrm>
          <a:prstGeom prst="rect">
            <a:avLst/>
          </a:prstGeom>
          <a:blipFill>
            <a:blip r:embed="rId51" cstate="print"/>
            <a:stretch>
              <a:fillRect/>
            </a:stretch>
          </a:blipFill>
        </p:spPr>
        <p:txBody>
          <a:bodyPr wrap="square" lIns="0" tIns="0" rIns="0" bIns="0" rtlCol="0">
            <a:noAutofit/>
          </a:bodyPr>
          <a:lstStyle/>
          <a:p>
            <a:endParaRPr/>
          </a:p>
        </p:txBody>
      </p:sp>
      <p:sp>
        <p:nvSpPr>
          <p:cNvPr id="55" name="object 55"/>
          <p:cNvSpPr/>
          <p:nvPr/>
        </p:nvSpPr>
        <p:spPr>
          <a:xfrm>
            <a:off x="7601522" y="3722649"/>
            <a:ext cx="192435" cy="107913"/>
          </a:xfrm>
          <a:prstGeom prst="rect">
            <a:avLst/>
          </a:prstGeom>
          <a:blipFill>
            <a:blip r:embed="rId52" cstate="print"/>
            <a:stretch>
              <a:fillRect/>
            </a:stretch>
          </a:blipFill>
        </p:spPr>
        <p:txBody>
          <a:bodyPr wrap="square" lIns="0" tIns="0" rIns="0" bIns="0" rtlCol="0">
            <a:noAutofit/>
          </a:bodyPr>
          <a:lstStyle/>
          <a:p>
            <a:endParaRPr/>
          </a:p>
        </p:txBody>
      </p:sp>
      <p:sp>
        <p:nvSpPr>
          <p:cNvPr id="56" name="object 56"/>
          <p:cNvSpPr/>
          <p:nvPr/>
        </p:nvSpPr>
        <p:spPr>
          <a:xfrm>
            <a:off x="8087589" y="3689881"/>
            <a:ext cx="112222" cy="52948"/>
          </a:xfrm>
          <a:prstGeom prst="rect">
            <a:avLst/>
          </a:prstGeom>
          <a:blipFill>
            <a:blip r:embed="rId53" cstate="print"/>
            <a:stretch>
              <a:fillRect/>
            </a:stretch>
          </a:blipFill>
        </p:spPr>
        <p:txBody>
          <a:bodyPr wrap="square" lIns="0" tIns="0" rIns="0" bIns="0" rtlCol="0">
            <a:noAutofit/>
          </a:bodyPr>
          <a:lstStyle/>
          <a:p>
            <a:endParaRPr/>
          </a:p>
        </p:txBody>
      </p:sp>
      <p:sp>
        <p:nvSpPr>
          <p:cNvPr id="57" name="object 57"/>
          <p:cNvSpPr/>
          <p:nvPr/>
        </p:nvSpPr>
        <p:spPr>
          <a:xfrm>
            <a:off x="7996149" y="3635923"/>
            <a:ext cx="142105" cy="106399"/>
          </a:xfrm>
          <a:prstGeom prst="rect">
            <a:avLst/>
          </a:prstGeom>
          <a:blipFill>
            <a:blip r:embed="rId54" cstate="print"/>
            <a:stretch>
              <a:fillRect/>
            </a:stretch>
          </a:blipFill>
        </p:spPr>
        <p:txBody>
          <a:bodyPr wrap="square" lIns="0" tIns="0" rIns="0" bIns="0" rtlCol="0">
            <a:noAutofit/>
          </a:bodyPr>
          <a:lstStyle/>
          <a:p>
            <a:endParaRPr/>
          </a:p>
        </p:txBody>
      </p:sp>
      <p:sp>
        <p:nvSpPr>
          <p:cNvPr id="58" name="object 58"/>
          <p:cNvSpPr/>
          <p:nvPr/>
        </p:nvSpPr>
        <p:spPr>
          <a:xfrm>
            <a:off x="8073044" y="3610709"/>
            <a:ext cx="109451" cy="80178"/>
          </a:xfrm>
          <a:prstGeom prst="rect">
            <a:avLst/>
          </a:prstGeom>
          <a:blipFill>
            <a:blip r:embed="rId55" cstate="print"/>
            <a:stretch>
              <a:fillRect/>
            </a:stretch>
          </a:blipFill>
        </p:spPr>
        <p:txBody>
          <a:bodyPr wrap="square" lIns="0" tIns="0" rIns="0" bIns="0" rtlCol="0">
            <a:noAutofit/>
          </a:bodyPr>
          <a:lstStyle/>
          <a:p>
            <a:endParaRPr/>
          </a:p>
        </p:txBody>
      </p:sp>
      <p:sp>
        <p:nvSpPr>
          <p:cNvPr id="59" name="object 59"/>
          <p:cNvSpPr/>
          <p:nvPr/>
        </p:nvSpPr>
        <p:spPr>
          <a:xfrm>
            <a:off x="8664636" y="662604"/>
            <a:ext cx="40178" cy="53452"/>
          </a:xfrm>
          <a:prstGeom prst="rect">
            <a:avLst/>
          </a:prstGeom>
          <a:blipFill>
            <a:blip r:embed="rId56" cstate="print"/>
            <a:stretch>
              <a:fillRect/>
            </a:stretch>
          </a:blipFill>
        </p:spPr>
        <p:txBody>
          <a:bodyPr wrap="square" lIns="0" tIns="0" rIns="0" bIns="0" rtlCol="0">
            <a:noAutofit/>
          </a:bodyPr>
          <a:lstStyle/>
          <a:p>
            <a:endParaRPr/>
          </a:p>
        </p:txBody>
      </p:sp>
      <p:sp>
        <p:nvSpPr>
          <p:cNvPr id="60" name="object 60"/>
          <p:cNvSpPr/>
          <p:nvPr/>
        </p:nvSpPr>
        <p:spPr>
          <a:xfrm>
            <a:off x="8628616" y="627810"/>
            <a:ext cx="76587" cy="75135"/>
          </a:xfrm>
          <a:prstGeom prst="rect">
            <a:avLst/>
          </a:prstGeom>
          <a:blipFill>
            <a:blip r:embed="rId57" cstate="print"/>
            <a:stretch>
              <a:fillRect/>
            </a:stretch>
          </a:blipFill>
        </p:spPr>
        <p:txBody>
          <a:bodyPr wrap="square" lIns="0" tIns="0" rIns="0" bIns="0" rtlCol="0">
            <a:noAutofit/>
          </a:bodyPr>
          <a:lstStyle/>
          <a:p>
            <a:endParaRPr/>
          </a:p>
        </p:txBody>
      </p:sp>
      <p:sp>
        <p:nvSpPr>
          <p:cNvPr id="61" name="object 61"/>
          <p:cNvSpPr/>
          <p:nvPr/>
        </p:nvSpPr>
        <p:spPr>
          <a:xfrm>
            <a:off x="8388237" y="623272"/>
            <a:ext cx="15240" cy="47904"/>
          </a:xfrm>
          <a:prstGeom prst="rect">
            <a:avLst/>
          </a:prstGeom>
          <a:blipFill>
            <a:blip r:embed="rId58" cstate="print"/>
            <a:stretch>
              <a:fillRect/>
            </a:stretch>
          </a:blipFill>
        </p:spPr>
        <p:txBody>
          <a:bodyPr wrap="square" lIns="0" tIns="0" rIns="0" bIns="0" rtlCol="0">
            <a:noAutofit/>
          </a:bodyPr>
          <a:lstStyle/>
          <a:p>
            <a:endParaRPr/>
          </a:p>
        </p:txBody>
      </p:sp>
      <p:sp>
        <p:nvSpPr>
          <p:cNvPr id="62" name="object 62"/>
          <p:cNvSpPr/>
          <p:nvPr/>
        </p:nvSpPr>
        <p:spPr>
          <a:xfrm>
            <a:off x="8588439" y="518384"/>
            <a:ext cx="160712" cy="165903"/>
          </a:xfrm>
          <a:prstGeom prst="rect">
            <a:avLst/>
          </a:prstGeom>
          <a:blipFill>
            <a:blip r:embed="rId59" cstate="print"/>
            <a:stretch>
              <a:fillRect/>
            </a:stretch>
          </a:blipFill>
        </p:spPr>
        <p:txBody>
          <a:bodyPr wrap="square" lIns="0" tIns="0" rIns="0" bIns="0" rtlCol="0">
            <a:noAutofit/>
          </a:bodyPr>
          <a:lstStyle/>
          <a:p>
            <a:endParaRPr/>
          </a:p>
        </p:txBody>
      </p:sp>
      <p:sp>
        <p:nvSpPr>
          <p:cNvPr id="63" name="object 63"/>
          <p:cNvSpPr/>
          <p:nvPr/>
        </p:nvSpPr>
        <p:spPr>
          <a:xfrm>
            <a:off x="8310655" y="588980"/>
            <a:ext cx="128154" cy="79170"/>
          </a:xfrm>
          <a:prstGeom prst="rect">
            <a:avLst/>
          </a:prstGeom>
          <a:blipFill>
            <a:blip r:embed="rId60" cstate="print"/>
            <a:stretch>
              <a:fillRect/>
            </a:stretch>
          </a:blipFill>
        </p:spPr>
        <p:txBody>
          <a:bodyPr wrap="square" lIns="0" tIns="0" rIns="0" bIns="0" rtlCol="0">
            <a:noAutofit/>
          </a:bodyPr>
          <a:lstStyle/>
          <a:p>
            <a:endParaRPr/>
          </a:p>
        </p:txBody>
      </p:sp>
      <p:sp>
        <p:nvSpPr>
          <p:cNvPr id="64" name="object 64"/>
          <p:cNvSpPr/>
          <p:nvPr/>
        </p:nvSpPr>
        <p:spPr>
          <a:xfrm>
            <a:off x="8318967" y="515862"/>
            <a:ext cx="192975" cy="76648"/>
          </a:xfrm>
          <a:prstGeom prst="rect">
            <a:avLst/>
          </a:prstGeom>
          <a:blipFill>
            <a:blip r:embed="rId61" cstate="print"/>
            <a:stretch>
              <a:fillRect/>
            </a:stretch>
          </a:blipFill>
        </p:spPr>
        <p:txBody>
          <a:bodyPr wrap="square" lIns="0" tIns="0" rIns="0" bIns="0" rtlCol="0">
            <a:noAutofit/>
          </a:bodyPr>
          <a:lstStyle/>
          <a:p>
            <a:endParaRPr/>
          </a:p>
        </p:txBody>
      </p:sp>
      <p:sp>
        <p:nvSpPr>
          <p:cNvPr id="65" name="object 65"/>
          <p:cNvSpPr/>
          <p:nvPr/>
        </p:nvSpPr>
        <p:spPr>
          <a:xfrm>
            <a:off x="8658404" y="477035"/>
            <a:ext cx="245917" cy="74631"/>
          </a:xfrm>
          <a:prstGeom prst="rect">
            <a:avLst/>
          </a:prstGeom>
          <a:blipFill>
            <a:blip r:embed="rId62" cstate="print"/>
            <a:stretch>
              <a:fillRect/>
            </a:stretch>
          </a:blipFill>
        </p:spPr>
        <p:txBody>
          <a:bodyPr wrap="square" lIns="0" tIns="0" rIns="0" bIns="0" rtlCol="0">
            <a:noAutofit/>
          </a:bodyPr>
          <a:lstStyle/>
          <a:p>
            <a:endParaRPr/>
          </a:p>
        </p:txBody>
      </p:sp>
      <p:sp>
        <p:nvSpPr>
          <p:cNvPr id="66" name="object 66"/>
          <p:cNvSpPr/>
          <p:nvPr/>
        </p:nvSpPr>
        <p:spPr>
          <a:xfrm>
            <a:off x="8445735" y="446778"/>
            <a:ext cx="190540" cy="93288"/>
          </a:xfrm>
          <a:prstGeom prst="rect">
            <a:avLst/>
          </a:prstGeom>
          <a:blipFill>
            <a:blip r:embed="rId63" cstate="print"/>
            <a:stretch>
              <a:fillRect/>
            </a:stretch>
          </a:blipFill>
        </p:spPr>
        <p:txBody>
          <a:bodyPr wrap="square" lIns="0" tIns="0" rIns="0" bIns="0" rtlCol="0">
            <a:noAutofit/>
          </a:bodyPr>
          <a:lstStyle/>
          <a:p>
            <a:endParaRPr/>
          </a:p>
        </p:txBody>
      </p:sp>
      <p:sp>
        <p:nvSpPr>
          <p:cNvPr id="67" name="object 67"/>
          <p:cNvSpPr/>
          <p:nvPr/>
        </p:nvSpPr>
        <p:spPr>
          <a:xfrm>
            <a:off x="8259394" y="425095"/>
            <a:ext cx="212855" cy="48409"/>
          </a:xfrm>
          <a:prstGeom prst="rect">
            <a:avLst/>
          </a:prstGeom>
          <a:blipFill>
            <a:blip r:embed="rId64" cstate="print"/>
            <a:stretch>
              <a:fillRect/>
            </a:stretch>
          </a:blipFill>
        </p:spPr>
        <p:txBody>
          <a:bodyPr wrap="square" lIns="0" tIns="0" rIns="0" bIns="0" rtlCol="0">
            <a:noAutofit/>
          </a:bodyPr>
          <a:lstStyle/>
          <a:p>
            <a:endParaRPr/>
          </a:p>
        </p:txBody>
      </p:sp>
      <p:sp>
        <p:nvSpPr>
          <p:cNvPr id="68" name="object 68"/>
          <p:cNvSpPr/>
          <p:nvPr/>
        </p:nvSpPr>
        <p:spPr>
          <a:xfrm>
            <a:off x="8571812" y="410154"/>
            <a:ext cx="372686" cy="133442"/>
          </a:xfrm>
          <a:prstGeom prst="rect">
            <a:avLst/>
          </a:prstGeom>
          <a:blipFill>
            <a:blip r:embed="rId65" cstate="print"/>
            <a:stretch>
              <a:fillRect/>
            </a:stretch>
          </a:blipFill>
        </p:spPr>
        <p:txBody>
          <a:bodyPr wrap="square" lIns="0" tIns="0" rIns="0" bIns="0" rtlCol="0">
            <a:noAutofit/>
          </a:bodyPr>
          <a:lstStyle/>
          <a:p>
            <a:endParaRPr/>
          </a:p>
        </p:txBody>
      </p:sp>
      <p:sp>
        <p:nvSpPr>
          <p:cNvPr id="69" name="object 69"/>
          <p:cNvSpPr/>
          <p:nvPr/>
        </p:nvSpPr>
        <p:spPr>
          <a:xfrm>
            <a:off x="8203283" y="401899"/>
            <a:ext cx="316055" cy="54964"/>
          </a:xfrm>
          <a:prstGeom prst="rect">
            <a:avLst/>
          </a:prstGeom>
          <a:blipFill>
            <a:blip r:embed="rId66" cstate="print"/>
            <a:stretch>
              <a:fillRect/>
            </a:stretch>
          </a:blipFill>
        </p:spPr>
        <p:txBody>
          <a:bodyPr wrap="square" lIns="0" tIns="0" rIns="0" bIns="0" rtlCol="0">
            <a:noAutofit/>
          </a:bodyPr>
          <a:lstStyle/>
          <a:p>
            <a:endParaRPr/>
          </a:p>
        </p:txBody>
      </p:sp>
      <p:sp>
        <p:nvSpPr>
          <p:cNvPr id="70" name="object 70"/>
          <p:cNvSpPr/>
          <p:nvPr/>
        </p:nvSpPr>
        <p:spPr>
          <a:xfrm>
            <a:off x="8491454" y="369120"/>
            <a:ext cx="163773" cy="66059"/>
          </a:xfrm>
          <a:prstGeom prst="rect">
            <a:avLst/>
          </a:prstGeom>
          <a:blipFill>
            <a:blip r:embed="rId67" cstate="print"/>
            <a:stretch>
              <a:fillRect/>
            </a:stretch>
          </a:blipFill>
        </p:spPr>
        <p:txBody>
          <a:bodyPr wrap="square" lIns="0" tIns="0" rIns="0" bIns="0" rtlCol="0">
            <a:noAutofit/>
          </a:bodyPr>
          <a:lstStyle/>
          <a:p>
            <a:endParaRPr/>
          </a:p>
        </p:txBody>
      </p:sp>
      <p:sp>
        <p:nvSpPr>
          <p:cNvPr id="71" name="object 71"/>
          <p:cNvSpPr/>
          <p:nvPr/>
        </p:nvSpPr>
        <p:spPr>
          <a:xfrm>
            <a:off x="8247614" y="361054"/>
            <a:ext cx="99138" cy="55973"/>
          </a:xfrm>
          <a:prstGeom prst="rect">
            <a:avLst/>
          </a:prstGeom>
          <a:blipFill>
            <a:blip r:embed="rId68" cstate="print"/>
            <a:stretch>
              <a:fillRect/>
            </a:stretch>
          </a:blipFill>
        </p:spPr>
        <p:txBody>
          <a:bodyPr wrap="square" lIns="0" tIns="0" rIns="0" bIns="0" rtlCol="0">
            <a:noAutofit/>
          </a:bodyPr>
          <a:lstStyle/>
          <a:p>
            <a:endParaRPr/>
          </a:p>
        </p:txBody>
      </p:sp>
      <p:sp>
        <p:nvSpPr>
          <p:cNvPr id="72" name="object 72"/>
          <p:cNvSpPr/>
          <p:nvPr/>
        </p:nvSpPr>
        <p:spPr>
          <a:xfrm>
            <a:off x="8556570" y="390804"/>
            <a:ext cx="26670" cy="1009"/>
          </a:xfrm>
          <a:prstGeom prst="rect">
            <a:avLst/>
          </a:prstGeom>
          <a:blipFill>
            <a:blip r:embed="rId69" cstate="print"/>
            <a:stretch>
              <a:fillRect/>
            </a:stretch>
          </a:blipFill>
        </p:spPr>
        <p:txBody>
          <a:bodyPr wrap="square" lIns="0" tIns="0" rIns="0" bIns="0" rtlCol="0">
            <a:noAutofit/>
          </a:bodyPr>
          <a:lstStyle/>
          <a:p>
            <a:endParaRPr/>
          </a:p>
        </p:txBody>
      </p:sp>
      <p:sp>
        <p:nvSpPr>
          <p:cNvPr id="73" name="object 73"/>
          <p:cNvSpPr/>
          <p:nvPr/>
        </p:nvSpPr>
        <p:spPr>
          <a:xfrm>
            <a:off x="8397936" y="263730"/>
            <a:ext cx="155171" cy="108417"/>
          </a:xfrm>
          <a:prstGeom prst="rect">
            <a:avLst/>
          </a:prstGeom>
          <a:blipFill>
            <a:blip r:embed="rId70" cstate="print"/>
            <a:stretch>
              <a:fillRect/>
            </a:stretch>
          </a:blipFill>
        </p:spPr>
        <p:txBody>
          <a:bodyPr wrap="square" lIns="0" tIns="0" rIns="0" bIns="0" rtlCol="0">
            <a:noAutofit/>
          </a:bodyPr>
          <a:lstStyle/>
          <a:p>
            <a:endParaRPr/>
          </a:p>
        </p:txBody>
      </p:sp>
      <p:sp>
        <p:nvSpPr>
          <p:cNvPr id="74" name="object 74"/>
          <p:cNvSpPr/>
          <p:nvPr/>
        </p:nvSpPr>
        <p:spPr>
          <a:xfrm>
            <a:off x="8623073" y="252133"/>
            <a:ext cx="205046" cy="149766"/>
          </a:xfrm>
          <a:prstGeom prst="rect">
            <a:avLst/>
          </a:prstGeom>
          <a:blipFill>
            <a:blip r:embed="rId71" cstate="print"/>
            <a:stretch>
              <a:fillRect/>
            </a:stretch>
          </a:blipFill>
        </p:spPr>
        <p:txBody>
          <a:bodyPr wrap="square" lIns="0" tIns="0" rIns="0" bIns="0" rtlCol="0">
            <a:noAutofit/>
          </a:bodyPr>
          <a:lstStyle/>
          <a:p>
            <a:endParaRPr/>
          </a:p>
        </p:txBody>
      </p:sp>
      <p:sp>
        <p:nvSpPr>
          <p:cNvPr id="75" name="object 75"/>
          <p:cNvSpPr/>
          <p:nvPr/>
        </p:nvSpPr>
        <p:spPr>
          <a:xfrm>
            <a:off x="8725597" y="241542"/>
            <a:ext cx="110836" cy="75135"/>
          </a:xfrm>
          <a:prstGeom prst="rect">
            <a:avLst/>
          </a:prstGeom>
          <a:blipFill>
            <a:blip r:embed="rId72" cstate="print"/>
            <a:stretch>
              <a:fillRect/>
            </a:stretch>
          </a:blipFill>
        </p:spPr>
        <p:txBody>
          <a:bodyPr wrap="square" lIns="0" tIns="0" rIns="0" bIns="0" rtlCol="0">
            <a:noAutofit/>
          </a:bodyPr>
          <a:lstStyle/>
          <a:p>
            <a:endParaRPr/>
          </a:p>
        </p:txBody>
      </p:sp>
      <p:sp>
        <p:nvSpPr>
          <p:cNvPr id="77" name="object 77"/>
          <p:cNvSpPr/>
          <p:nvPr/>
        </p:nvSpPr>
        <p:spPr>
          <a:xfrm>
            <a:off x="8402784" y="198176"/>
            <a:ext cx="142702" cy="92785"/>
          </a:xfrm>
          <a:prstGeom prst="rect">
            <a:avLst/>
          </a:prstGeom>
          <a:blipFill>
            <a:blip r:embed="rId73" cstate="print"/>
            <a:stretch>
              <a:fillRect/>
            </a:stretch>
          </a:blipFill>
        </p:spPr>
        <p:txBody>
          <a:bodyPr wrap="square" lIns="0" tIns="0" rIns="0" bIns="0" rtlCol="0">
            <a:noAutofit/>
          </a:bodyPr>
          <a:lstStyle/>
          <a:p>
            <a:endParaRPr/>
          </a:p>
        </p:txBody>
      </p:sp>
      <p:sp>
        <p:nvSpPr>
          <p:cNvPr id="78" name="object 78"/>
          <p:cNvSpPr/>
          <p:nvPr/>
        </p:nvSpPr>
        <p:spPr>
          <a:xfrm>
            <a:off x="7718368" y="3303961"/>
            <a:ext cx="119765" cy="65207"/>
          </a:xfrm>
          <a:prstGeom prst="rect">
            <a:avLst/>
          </a:prstGeom>
          <a:blipFill>
            <a:blip r:embed="rId74" cstate="print"/>
            <a:stretch>
              <a:fillRect/>
            </a:stretch>
          </a:blipFill>
        </p:spPr>
        <p:txBody>
          <a:bodyPr wrap="square" lIns="0" tIns="0" rIns="0" bIns="0" rtlCol="0">
            <a:noAutofit/>
          </a:bodyPr>
          <a:lstStyle/>
          <a:p>
            <a:endParaRPr/>
          </a:p>
        </p:txBody>
      </p:sp>
      <p:sp>
        <p:nvSpPr>
          <p:cNvPr id="79" name="object 79"/>
          <p:cNvSpPr/>
          <p:nvPr/>
        </p:nvSpPr>
        <p:spPr>
          <a:xfrm>
            <a:off x="7700356" y="3285123"/>
            <a:ext cx="58407" cy="48746"/>
          </a:xfrm>
          <a:prstGeom prst="rect">
            <a:avLst/>
          </a:prstGeom>
          <a:blipFill>
            <a:blip r:embed="rId75" cstate="print"/>
            <a:stretch>
              <a:fillRect/>
            </a:stretch>
          </a:blipFill>
        </p:spPr>
        <p:txBody>
          <a:bodyPr wrap="square" lIns="0" tIns="0" rIns="0" bIns="0" rtlCol="0">
            <a:noAutofit/>
          </a:bodyPr>
          <a:lstStyle/>
          <a:p>
            <a:endParaRPr/>
          </a:p>
        </p:txBody>
      </p:sp>
      <p:sp>
        <p:nvSpPr>
          <p:cNvPr id="80" name="object 80"/>
          <p:cNvSpPr/>
          <p:nvPr/>
        </p:nvSpPr>
        <p:spPr>
          <a:xfrm>
            <a:off x="7829597" y="3327986"/>
            <a:ext cx="10687" cy="4202"/>
          </a:xfrm>
          <a:prstGeom prst="rect">
            <a:avLst/>
          </a:prstGeom>
          <a:blipFill>
            <a:blip r:embed="rId76" cstate="print"/>
            <a:stretch>
              <a:fillRect/>
            </a:stretch>
          </a:blipFill>
        </p:spPr>
        <p:txBody>
          <a:bodyPr wrap="square" lIns="0" tIns="0" rIns="0" bIns="0" rtlCol="0">
            <a:noAutofit/>
          </a:bodyPr>
          <a:lstStyle/>
          <a:p>
            <a:endParaRPr/>
          </a:p>
        </p:txBody>
      </p:sp>
      <p:sp>
        <p:nvSpPr>
          <p:cNvPr id="81" name="object 81"/>
          <p:cNvSpPr/>
          <p:nvPr/>
        </p:nvSpPr>
        <p:spPr>
          <a:xfrm>
            <a:off x="7698277" y="3272050"/>
            <a:ext cx="151015" cy="58528"/>
          </a:xfrm>
          <a:prstGeom prst="rect">
            <a:avLst/>
          </a:prstGeom>
          <a:blipFill>
            <a:blip r:embed="rId77" cstate="print"/>
            <a:stretch>
              <a:fillRect/>
            </a:stretch>
          </a:blipFill>
        </p:spPr>
        <p:txBody>
          <a:bodyPr wrap="square" lIns="0" tIns="0" rIns="0" bIns="0" rtlCol="0">
            <a:noAutofit/>
          </a:bodyPr>
          <a:lstStyle/>
          <a:p>
            <a:endParaRPr/>
          </a:p>
        </p:txBody>
      </p:sp>
      <p:sp>
        <p:nvSpPr>
          <p:cNvPr id="82" name="object 82"/>
          <p:cNvSpPr/>
          <p:nvPr/>
        </p:nvSpPr>
        <p:spPr>
          <a:xfrm>
            <a:off x="6317673" y="3707271"/>
            <a:ext cx="385848" cy="130691"/>
          </a:xfrm>
          <a:prstGeom prst="rect">
            <a:avLst/>
          </a:prstGeom>
          <a:blipFill>
            <a:blip r:embed="rId78" cstate="print"/>
            <a:stretch>
              <a:fillRect/>
            </a:stretch>
          </a:blipFill>
        </p:spPr>
        <p:txBody>
          <a:bodyPr wrap="square" lIns="0" tIns="0" rIns="0" bIns="0" rtlCol="0">
            <a:noAutofit/>
          </a:bodyPr>
          <a:lstStyle/>
          <a:p>
            <a:endParaRPr/>
          </a:p>
        </p:txBody>
      </p:sp>
      <p:sp>
        <p:nvSpPr>
          <p:cNvPr id="83" name="object 83"/>
          <p:cNvSpPr/>
          <p:nvPr/>
        </p:nvSpPr>
        <p:spPr>
          <a:xfrm>
            <a:off x="6316287" y="3699286"/>
            <a:ext cx="318204" cy="125226"/>
          </a:xfrm>
          <a:prstGeom prst="rect">
            <a:avLst/>
          </a:prstGeom>
          <a:blipFill>
            <a:blip r:embed="rId79" cstate="print"/>
            <a:stretch>
              <a:fillRect/>
            </a:stretch>
          </a:blipFill>
        </p:spPr>
        <p:txBody>
          <a:bodyPr wrap="square" lIns="0" tIns="0" rIns="0" bIns="0" rtlCol="0">
            <a:noAutofit/>
          </a:bodyPr>
          <a:lstStyle/>
          <a:p>
            <a:endParaRPr/>
          </a:p>
        </p:txBody>
      </p:sp>
      <p:sp>
        <p:nvSpPr>
          <p:cNvPr id="84" name="object 84"/>
          <p:cNvSpPr/>
          <p:nvPr/>
        </p:nvSpPr>
        <p:spPr>
          <a:xfrm>
            <a:off x="6332220" y="3680534"/>
            <a:ext cx="566650" cy="96072"/>
          </a:xfrm>
          <a:prstGeom prst="rect">
            <a:avLst/>
          </a:prstGeom>
          <a:blipFill>
            <a:blip r:embed="rId80" cstate="print"/>
            <a:stretch>
              <a:fillRect/>
            </a:stretch>
          </a:blipFill>
        </p:spPr>
        <p:txBody>
          <a:bodyPr wrap="square" lIns="0" tIns="0" rIns="0" bIns="0" rtlCol="0">
            <a:noAutofit/>
          </a:bodyPr>
          <a:lstStyle/>
          <a:p>
            <a:endParaRPr/>
          </a:p>
        </p:txBody>
      </p:sp>
      <p:sp>
        <p:nvSpPr>
          <p:cNvPr id="85" name="object 85"/>
          <p:cNvSpPr/>
          <p:nvPr/>
        </p:nvSpPr>
        <p:spPr>
          <a:xfrm>
            <a:off x="6297586" y="3614019"/>
            <a:ext cx="586739" cy="89468"/>
          </a:xfrm>
          <a:prstGeom prst="rect">
            <a:avLst/>
          </a:prstGeom>
          <a:blipFill>
            <a:blip r:embed="rId81" cstate="print"/>
            <a:stretch>
              <a:fillRect/>
            </a:stretch>
          </a:blipFill>
        </p:spPr>
        <p:txBody>
          <a:bodyPr wrap="square" lIns="0" tIns="0" rIns="0" bIns="0" rtlCol="0">
            <a:noAutofit/>
          </a:bodyPr>
          <a:lstStyle/>
          <a:p>
            <a:endParaRPr/>
          </a:p>
        </p:txBody>
      </p:sp>
      <p:sp>
        <p:nvSpPr>
          <p:cNvPr id="86" name="object 86"/>
          <p:cNvSpPr/>
          <p:nvPr/>
        </p:nvSpPr>
        <p:spPr>
          <a:xfrm>
            <a:off x="6303821" y="3616922"/>
            <a:ext cx="110066" cy="28575"/>
          </a:xfrm>
          <a:prstGeom prst="rect">
            <a:avLst/>
          </a:prstGeom>
          <a:blipFill>
            <a:blip r:embed="rId82" cstate="print"/>
            <a:stretch>
              <a:fillRect/>
            </a:stretch>
          </a:blipFill>
        </p:spPr>
        <p:txBody>
          <a:bodyPr wrap="square" lIns="0" tIns="0" rIns="0" bIns="0" rtlCol="0">
            <a:noAutofit/>
          </a:bodyPr>
          <a:lstStyle/>
          <a:p>
            <a:endParaRPr/>
          </a:p>
        </p:txBody>
      </p:sp>
      <p:sp>
        <p:nvSpPr>
          <p:cNvPr id="87" name="object 87"/>
          <p:cNvSpPr/>
          <p:nvPr/>
        </p:nvSpPr>
        <p:spPr>
          <a:xfrm>
            <a:off x="6275418" y="3548008"/>
            <a:ext cx="546112" cy="100343"/>
          </a:xfrm>
          <a:prstGeom prst="rect">
            <a:avLst/>
          </a:prstGeom>
          <a:blipFill>
            <a:blip r:embed="rId83" cstate="print"/>
            <a:stretch>
              <a:fillRect/>
            </a:stretch>
          </a:blipFill>
        </p:spPr>
        <p:txBody>
          <a:bodyPr wrap="square" lIns="0" tIns="0" rIns="0" bIns="0" rtlCol="0">
            <a:noAutofit/>
          </a:bodyPr>
          <a:lstStyle/>
          <a:p>
            <a:endParaRPr/>
          </a:p>
        </p:txBody>
      </p:sp>
      <p:sp>
        <p:nvSpPr>
          <p:cNvPr id="88" name="object 88"/>
          <p:cNvSpPr/>
          <p:nvPr/>
        </p:nvSpPr>
        <p:spPr>
          <a:xfrm>
            <a:off x="6260178" y="3570699"/>
            <a:ext cx="90054" cy="40837"/>
          </a:xfrm>
          <a:prstGeom prst="rect">
            <a:avLst/>
          </a:prstGeom>
          <a:blipFill>
            <a:blip r:embed="rId84" cstate="print"/>
            <a:stretch>
              <a:fillRect/>
            </a:stretch>
          </a:blipFill>
        </p:spPr>
        <p:txBody>
          <a:bodyPr wrap="square" lIns="0" tIns="0" rIns="0" bIns="0" rtlCol="0">
            <a:noAutofit/>
          </a:bodyPr>
          <a:lstStyle/>
          <a:p>
            <a:endParaRPr/>
          </a:p>
        </p:txBody>
      </p:sp>
      <p:sp>
        <p:nvSpPr>
          <p:cNvPr id="89" name="object 89"/>
          <p:cNvSpPr/>
          <p:nvPr/>
        </p:nvSpPr>
        <p:spPr>
          <a:xfrm>
            <a:off x="6266411" y="3463395"/>
            <a:ext cx="577042" cy="149326"/>
          </a:xfrm>
          <a:prstGeom prst="rect">
            <a:avLst/>
          </a:prstGeom>
          <a:blipFill>
            <a:blip r:embed="rId85" cstate="print"/>
            <a:stretch>
              <a:fillRect/>
            </a:stretch>
          </a:blipFill>
        </p:spPr>
        <p:txBody>
          <a:bodyPr wrap="square" lIns="0" tIns="0" rIns="0" bIns="0" rtlCol="0">
            <a:noAutofit/>
          </a:bodyPr>
          <a:lstStyle/>
          <a:p>
            <a:endParaRPr/>
          </a:p>
        </p:txBody>
      </p:sp>
      <p:sp>
        <p:nvSpPr>
          <p:cNvPr id="90" name="object 90"/>
          <p:cNvSpPr/>
          <p:nvPr/>
        </p:nvSpPr>
        <p:spPr>
          <a:xfrm>
            <a:off x="7967057" y="2969118"/>
            <a:ext cx="19395" cy="9244"/>
          </a:xfrm>
          <a:prstGeom prst="rect">
            <a:avLst/>
          </a:prstGeom>
          <a:blipFill>
            <a:blip r:embed="rId86" cstate="print"/>
            <a:stretch>
              <a:fillRect/>
            </a:stretch>
          </a:blipFill>
        </p:spPr>
        <p:txBody>
          <a:bodyPr wrap="square" lIns="0" tIns="0" rIns="0" bIns="0" rtlCol="0">
            <a:noAutofit/>
          </a:bodyPr>
          <a:lstStyle/>
          <a:p>
            <a:endParaRPr/>
          </a:p>
        </p:txBody>
      </p:sp>
      <p:sp>
        <p:nvSpPr>
          <p:cNvPr id="91" name="object 91"/>
          <p:cNvSpPr/>
          <p:nvPr/>
        </p:nvSpPr>
        <p:spPr>
          <a:xfrm>
            <a:off x="7875614" y="2958193"/>
            <a:ext cx="51262" cy="9244"/>
          </a:xfrm>
          <a:prstGeom prst="rect">
            <a:avLst/>
          </a:prstGeom>
          <a:blipFill>
            <a:blip r:embed="rId87" cstate="print"/>
            <a:stretch>
              <a:fillRect/>
            </a:stretch>
          </a:blipFill>
        </p:spPr>
        <p:txBody>
          <a:bodyPr wrap="square" lIns="0" tIns="0" rIns="0" bIns="0" rtlCol="0">
            <a:noAutofit/>
          </a:bodyPr>
          <a:lstStyle/>
          <a:p>
            <a:endParaRPr/>
          </a:p>
        </p:txBody>
      </p:sp>
      <p:sp>
        <p:nvSpPr>
          <p:cNvPr id="92" name="object 92"/>
          <p:cNvSpPr/>
          <p:nvPr/>
        </p:nvSpPr>
        <p:spPr>
          <a:xfrm>
            <a:off x="6454140" y="3416899"/>
            <a:ext cx="152400" cy="105028"/>
          </a:xfrm>
          <a:prstGeom prst="rect">
            <a:avLst/>
          </a:prstGeom>
          <a:blipFill>
            <a:blip r:embed="rId88" cstate="print"/>
            <a:stretch>
              <a:fillRect/>
            </a:stretch>
          </a:blipFill>
        </p:spPr>
        <p:txBody>
          <a:bodyPr wrap="square" lIns="0" tIns="0" rIns="0" bIns="0" rtlCol="0">
            <a:noAutofit/>
          </a:bodyPr>
          <a:lstStyle/>
          <a:p>
            <a:endParaRPr/>
          </a:p>
        </p:txBody>
      </p:sp>
      <p:sp>
        <p:nvSpPr>
          <p:cNvPr id="93" name="object 93"/>
          <p:cNvSpPr/>
          <p:nvPr/>
        </p:nvSpPr>
        <p:spPr>
          <a:xfrm>
            <a:off x="7810498" y="2011181"/>
            <a:ext cx="112914" cy="96315"/>
          </a:xfrm>
          <a:prstGeom prst="rect">
            <a:avLst/>
          </a:prstGeom>
          <a:blipFill>
            <a:blip r:embed="rId89" cstate="print"/>
            <a:stretch>
              <a:fillRect/>
            </a:stretch>
          </a:blipFill>
        </p:spPr>
        <p:txBody>
          <a:bodyPr wrap="square" lIns="0" tIns="0" rIns="0" bIns="0" rtlCol="0">
            <a:noAutofit/>
          </a:bodyPr>
          <a:lstStyle/>
          <a:p>
            <a:endParaRPr/>
          </a:p>
        </p:txBody>
      </p:sp>
      <p:sp>
        <p:nvSpPr>
          <p:cNvPr id="94" name="object 94"/>
          <p:cNvSpPr/>
          <p:nvPr/>
        </p:nvSpPr>
        <p:spPr>
          <a:xfrm>
            <a:off x="7768936" y="2008660"/>
            <a:ext cx="114201" cy="59503"/>
          </a:xfrm>
          <a:prstGeom prst="rect">
            <a:avLst/>
          </a:prstGeom>
          <a:blipFill>
            <a:blip r:embed="rId90" cstate="print"/>
            <a:stretch>
              <a:fillRect/>
            </a:stretch>
          </a:blipFill>
        </p:spPr>
        <p:txBody>
          <a:bodyPr wrap="square" lIns="0" tIns="0" rIns="0" bIns="0" rtlCol="0">
            <a:noAutofit/>
          </a:bodyPr>
          <a:lstStyle/>
          <a:p>
            <a:endParaRPr/>
          </a:p>
        </p:txBody>
      </p:sp>
      <p:sp>
        <p:nvSpPr>
          <p:cNvPr id="95" name="object 95"/>
          <p:cNvSpPr/>
          <p:nvPr/>
        </p:nvSpPr>
        <p:spPr>
          <a:xfrm>
            <a:off x="7759236" y="1864947"/>
            <a:ext cx="281120" cy="174979"/>
          </a:xfrm>
          <a:prstGeom prst="rect">
            <a:avLst/>
          </a:prstGeom>
          <a:blipFill>
            <a:blip r:embed="rId91" cstate="print"/>
            <a:stretch>
              <a:fillRect/>
            </a:stretch>
          </a:blipFill>
        </p:spPr>
        <p:txBody>
          <a:bodyPr wrap="square" lIns="0" tIns="0" rIns="0" bIns="0" rtlCol="0">
            <a:noAutofit/>
          </a:bodyPr>
          <a:lstStyle/>
          <a:p>
            <a:endParaRPr/>
          </a:p>
        </p:txBody>
      </p:sp>
      <p:sp>
        <p:nvSpPr>
          <p:cNvPr id="96" name="object 96"/>
          <p:cNvSpPr/>
          <p:nvPr/>
        </p:nvSpPr>
        <p:spPr>
          <a:xfrm>
            <a:off x="8100753" y="1969834"/>
            <a:ext cx="119149" cy="74126"/>
          </a:xfrm>
          <a:prstGeom prst="rect">
            <a:avLst/>
          </a:prstGeom>
          <a:blipFill>
            <a:blip r:embed="rId92" cstate="print"/>
            <a:stretch>
              <a:fillRect/>
            </a:stretch>
          </a:blipFill>
        </p:spPr>
        <p:txBody>
          <a:bodyPr wrap="square" lIns="0" tIns="0" rIns="0" bIns="0" rtlCol="0">
            <a:noAutofit/>
          </a:bodyPr>
          <a:lstStyle/>
          <a:p>
            <a:endParaRPr/>
          </a:p>
        </p:txBody>
      </p:sp>
      <p:sp>
        <p:nvSpPr>
          <p:cNvPr id="97" name="object 97"/>
          <p:cNvSpPr/>
          <p:nvPr/>
        </p:nvSpPr>
        <p:spPr>
          <a:xfrm>
            <a:off x="7966364" y="1892682"/>
            <a:ext cx="243147" cy="142202"/>
          </a:xfrm>
          <a:prstGeom prst="rect">
            <a:avLst/>
          </a:prstGeom>
          <a:blipFill>
            <a:blip r:embed="rId93" cstate="print"/>
            <a:stretch>
              <a:fillRect/>
            </a:stretch>
          </a:blipFill>
        </p:spPr>
        <p:txBody>
          <a:bodyPr wrap="square" lIns="0" tIns="0" rIns="0" bIns="0" rtlCol="0">
            <a:noAutofit/>
          </a:bodyPr>
          <a:lstStyle/>
          <a:p>
            <a:endParaRPr/>
          </a:p>
        </p:txBody>
      </p:sp>
      <p:sp>
        <p:nvSpPr>
          <p:cNvPr id="98" name="object 98"/>
          <p:cNvSpPr/>
          <p:nvPr/>
        </p:nvSpPr>
        <p:spPr>
          <a:xfrm>
            <a:off x="7568737" y="1875031"/>
            <a:ext cx="103247" cy="63537"/>
          </a:xfrm>
          <a:prstGeom prst="rect">
            <a:avLst/>
          </a:prstGeom>
          <a:blipFill>
            <a:blip r:embed="rId94" cstate="print"/>
            <a:stretch>
              <a:fillRect/>
            </a:stretch>
          </a:blipFill>
        </p:spPr>
        <p:txBody>
          <a:bodyPr wrap="square" lIns="0" tIns="0" rIns="0" bIns="0" rtlCol="0">
            <a:noAutofit/>
          </a:bodyPr>
          <a:lstStyle/>
          <a:p>
            <a:endParaRPr/>
          </a:p>
        </p:txBody>
      </p:sp>
      <p:sp>
        <p:nvSpPr>
          <p:cNvPr id="99" name="object 99"/>
          <p:cNvSpPr/>
          <p:nvPr/>
        </p:nvSpPr>
        <p:spPr>
          <a:xfrm>
            <a:off x="7517475" y="1839732"/>
            <a:ext cx="181956" cy="58999"/>
          </a:xfrm>
          <a:prstGeom prst="rect">
            <a:avLst/>
          </a:prstGeom>
          <a:blipFill>
            <a:blip r:embed="rId95" cstate="print"/>
            <a:stretch>
              <a:fillRect/>
            </a:stretch>
          </a:blipFill>
        </p:spPr>
        <p:txBody>
          <a:bodyPr wrap="square" lIns="0" tIns="0" rIns="0" bIns="0" rtlCol="0">
            <a:noAutofit/>
          </a:bodyPr>
          <a:lstStyle/>
          <a:p>
            <a:endParaRPr/>
          </a:p>
        </p:txBody>
      </p:sp>
      <p:sp>
        <p:nvSpPr>
          <p:cNvPr id="100" name="object 100"/>
          <p:cNvSpPr/>
          <p:nvPr/>
        </p:nvSpPr>
        <p:spPr>
          <a:xfrm>
            <a:off x="7570124" y="1819059"/>
            <a:ext cx="299951" cy="47904"/>
          </a:xfrm>
          <a:prstGeom prst="rect">
            <a:avLst/>
          </a:prstGeom>
          <a:blipFill>
            <a:blip r:embed="rId96" cstate="print"/>
            <a:stretch>
              <a:fillRect/>
            </a:stretch>
          </a:blipFill>
        </p:spPr>
        <p:txBody>
          <a:bodyPr wrap="square" lIns="0" tIns="0" rIns="0" bIns="0" rtlCol="0">
            <a:noAutofit/>
          </a:bodyPr>
          <a:lstStyle/>
          <a:p>
            <a:endParaRPr/>
          </a:p>
        </p:txBody>
      </p:sp>
      <p:sp>
        <p:nvSpPr>
          <p:cNvPr id="101" name="object 101"/>
          <p:cNvSpPr/>
          <p:nvPr/>
        </p:nvSpPr>
        <p:spPr>
          <a:xfrm>
            <a:off x="7923595" y="1783139"/>
            <a:ext cx="266477" cy="89128"/>
          </a:xfrm>
          <a:prstGeom prst="rect">
            <a:avLst/>
          </a:prstGeom>
          <a:blipFill>
            <a:blip r:embed="rId97" cstate="print"/>
            <a:stretch>
              <a:fillRect/>
            </a:stretch>
          </a:blipFill>
        </p:spPr>
        <p:txBody>
          <a:bodyPr wrap="square" lIns="0" tIns="0" rIns="0" bIns="0" rtlCol="0">
            <a:noAutofit/>
          </a:bodyPr>
          <a:lstStyle/>
          <a:p>
            <a:endParaRPr/>
          </a:p>
        </p:txBody>
      </p:sp>
      <p:sp>
        <p:nvSpPr>
          <p:cNvPr id="102" name="object 102"/>
          <p:cNvSpPr/>
          <p:nvPr/>
        </p:nvSpPr>
        <p:spPr>
          <a:xfrm>
            <a:off x="7608222" y="1610798"/>
            <a:ext cx="372624" cy="245072"/>
          </a:xfrm>
          <a:prstGeom prst="rect">
            <a:avLst/>
          </a:prstGeom>
          <a:blipFill>
            <a:blip r:embed="rId98" cstate="print"/>
            <a:stretch>
              <a:fillRect/>
            </a:stretch>
          </a:blipFill>
        </p:spPr>
        <p:txBody>
          <a:bodyPr wrap="square" lIns="0" tIns="0" rIns="0" bIns="0" rtlCol="0">
            <a:noAutofit/>
          </a:bodyPr>
          <a:lstStyle/>
          <a:p>
            <a:endParaRPr/>
          </a:p>
        </p:txBody>
      </p:sp>
      <p:sp>
        <p:nvSpPr>
          <p:cNvPr id="103" name="object 103"/>
          <p:cNvSpPr/>
          <p:nvPr/>
        </p:nvSpPr>
        <p:spPr>
          <a:xfrm>
            <a:off x="8163790" y="1781742"/>
            <a:ext cx="124690" cy="47401"/>
          </a:xfrm>
          <a:prstGeom prst="rect">
            <a:avLst/>
          </a:prstGeom>
          <a:blipFill>
            <a:blip r:embed="rId99" cstate="print"/>
            <a:stretch>
              <a:fillRect/>
            </a:stretch>
          </a:blipFill>
        </p:spPr>
        <p:txBody>
          <a:bodyPr wrap="square" lIns="0" tIns="0" rIns="0" bIns="0" rtlCol="0">
            <a:noAutofit/>
          </a:bodyPr>
          <a:lstStyle/>
          <a:p>
            <a:endParaRPr/>
          </a:p>
        </p:txBody>
      </p:sp>
      <p:sp>
        <p:nvSpPr>
          <p:cNvPr id="104" name="object 104"/>
          <p:cNvSpPr/>
          <p:nvPr/>
        </p:nvSpPr>
        <p:spPr>
          <a:xfrm>
            <a:off x="8010005" y="1708623"/>
            <a:ext cx="241739" cy="80178"/>
          </a:xfrm>
          <a:prstGeom prst="rect">
            <a:avLst/>
          </a:prstGeom>
          <a:blipFill>
            <a:blip r:embed="rId100" cstate="print"/>
            <a:stretch>
              <a:fillRect/>
            </a:stretch>
          </a:blipFill>
        </p:spPr>
        <p:txBody>
          <a:bodyPr wrap="square" lIns="0" tIns="0" rIns="0" bIns="0" rtlCol="0">
            <a:noAutofit/>
          </a:bodyPr>
          <a:lstStyle/>
          <a:p>
            <a:endParaRPr/>
          </a:p>
        </p:txBody>
      </p:sp>
      <p:sp>
        <p:nvSpPr>
          <p:cNvPr id="105" name="object 105"/>
          <p:cNvSpPr/>
          <p:nvPr/>
        </p:nvSpPr>
        <p:spPr>
          <a:xfrm>
            <a:off x="8174875" y="1716189"/>
            <a:ext cx="138545" cy="56981"/>
          </a:xfrm>
          <a:prstGeom prst="rect">
            <a:avLst/>
          </a:prstGeom>
          <a:blipFill>
            <a:blip r:embed="rId101" cstate="print"/>
            <a:stretch>
              <a:fillRect/>
            </a:stretch>
          </a:blipFill>
        </p:spPr>
        <p:txBody>
          <a:bodyPr wrap="square" lIns="0" tIns="0" rIns="0" bIns="0" rtlCol="0">
            <a:noAutofit/>
          </a:bodyPr>
          <a:lstStyle/>
          <a:p>
            <a:endParaRPr/>
          </a:p>
        </p:txBody>
      </p:sp>
      <p:sp>
        <p:nvSpPr>
          <p:cNvPr id="106" name="object 106"/>
          <p:cNvSpPr/>
          <p:nvPr/>
        </p:nvSpPr>
        <p:spPr>
          <a:xfrm>
            <a:off x="7712130" y="1610798"/>
            <a:ext cx="53164" cy="74126"/>
          </a:xfrm>
          <a:prstGeom prst="rect">
            <a:avLst/>
          </a:prstGeom>
          <a:blipFill>
            <a:blip r:embed="rId102" cstate="print"/>
            <a:stretch>
              <a:fillRect/>
            </a:stretch>
          </a:blipFill>
        </p:spPr>
        <p:txBody>
          <a:bodyPr wrap="square" lIns="0" tIns="0" rIns="0" bIns="0" rtlCol="0">
            <a:noAutofit/>
          </a:bodyPr>
          <a:lstStyle/>
          <a:p>
            <a:endParaRPr/>
          </a:p>
        </p:txBody>
      </p:sp>
      <p:sp>
        <p:nvSpPr>
          <p:cNvPr id="107" name="object 107"/>
          <p:cNvSpPr/>
          <p:nvPr/>
        </p:nvSpPr>
        <p:spPr>
          <a:xfrm>
            <a:off x="7886701" y="1585080"/>
            <a:ext cx="205739" cy="177501"/>
          </a:xfrm>
          <a:prstGeom prst="rect">
            <a:avLst/>
          </a:prstGeom>
          <a:blipFill>
            <a:blip r:embed="rId103" cstate="print"/>
            <a:stretch>
              <a:fillRect/>
            </a:stretch>
          </a:blipFill>
        </p:spPr>
        <p:txBody>
          <a:bodyPr wrap="square" lIns="0" tIns="0" rIns="0" bIns="0" rtlCol="0">
            <a:noAutofit/>
          </a:bodyPr>
          <a:lstStyle/>
          <a:p>
            <a:endParaRPr/>
          </a:p>
        </p:txBody>
      </p:sp>
      <p:sp>
        <p:nvSpPr>
          <p:cNvPr id="108" name="object 108"/>
          <p:cNvSpPr/>
          <p:nvPr/>
        </p:nvSpPr>
        <p:spPr>
          <a:xfrm>
            <a:off x="7955972" y="1550286"/>
            <a:ext cx="126769" cy="92784"/>
          </a:xfrm>
          <a:prstGeom prst="rect">
            <a:avLst/>
          </a:prstGeom>
          <a:blipFill>
            <a:blip r:embed="rId104" cstate="print"/>
            <a:stretch>
              <a:fillRect/>
            </a:stretch>
          </a:blipFill>
        </p:spPr>
        <p:txBody>
          <a:bodyPr wrap="square" lIns="0" tIns="0" rIns="0" bIns="0" rtlCol="0">
            <a:noAutofit/>
          </a:bodyPr>
          <a:lstStyle/>
          <a:p>
            <a:endParaRPr/>
          </a:p>
        </p:txBody>
      </p:sp>
      <p:sp>
        <p:nvSpPr>
          <p:cNvPr id="124" name="TextBox 123"/>
          <p:cNvSpPr txBox="1"/>
          <p:nvPr/>
        </p:nvSpPr>
        <p:spPr>
          <a:xfrm>
            <a:off x="-37746" y="2529864"/>
            <a:ext cx="6628701" cy="2074525"/>
          </a:xfrm>
          <a:prstGeom prst="rect">
            <a:avLst/>
          </a:prstGeom>
          <a:noFill/>
        </p:spPr>
        <p:txBody>
          <a:bodyPr wrap="square" lIns="73262" tIns="36631" rIns="73262" bIns="36631" rtlCol="0">
            <a:spAutoFit/>
          </a:bodyPr>
          <a:lstStyle/>
          <a:p>
            <a:pPr algn="r" rtl="1"/>
            <a:r>
              <a:rPr lang="fa-IR" sz="2600" dirty="0">
                <a:cs typeface="B Nazanin" pitchFamily="2" charset="-78"/>
              </a:rPr>
              <a:t>دانشجویان گرامی برای طرح پیشنهاد و یا سوالات خود میتوانید با پست الکترونیکی من در ارتباط باشید.</a:t>
            </a:r>
          </a:p>
          <a:p>
            <a:pPr algn="r" rtl="1"/>
            <a:r>
              <a:rPr lang="fa-IR" sz="2600" smtClean="0">
                <a:cs typeface="B Nazanin" pitchFamily="2" charset="-78"/>
              </a:rPr>
              <a:t>تهیه </a:t>
            </a:r>
            <a:r>
              <a:rPr lang="fa-IR" sz="2600" dirty="0" smtClean="0">
                <a:cs typeface="B Nazanin" pitchFamily="2" charset="-78"/>
              </a:rPr>
              <a:t>کننده:</a:t>
            </a:r>
          </a:p>
          <a:p>
            <a:pPr algn="r" rtl="1"/>
            <a:r>
              <a:rPr lang="fa-IR" sz="2600" dirty="0" smtClean="0">
                <a:cs typeface="B Nazanin" pitchFamily="2" charset="-78"/>
              </a:rPr>
              <a:t>ارائه دهنده:</a:t>
            </a:r>
          </a:p>
          <a:p>
            <a:pPr algn="r" rtl="1"/>
            <a:r>
              <a:rPr lang="fa-IR" sz="2600" dirty="0" smtClean="0">
                <a:cs typeface="B Nazanin" pitchFamily="2" charset="-78"/>
              </a:rPr>
              <a:t>استاد مربوطه:</a:t>
            </a:r>
            <a:endParaRPr lang="en-US" sz="2200" dirty="0">
              <a:cs typeface="B Nazanin" pitchFamily="2" charset="-78"/>
            </a:endParaRPr>
          </a:p>
        </p:txBody>
      </p:sp>
      <p:sp>
        <p:nvSpPr>
          <p:cNvPr id="111" name="Action Button: Home 110">
            <a:hlinkClick r:id="rId105" action="ppaction://hlinksldjump" highlightClick="1"/>
          </p:cNvPr>
          <p:cNvSpPr/>
          <p:nvPr/>
        </p:nvSpPr>
        <p:spPr>
          <a:xfrm>
            <a:off x="138545" y="4691175"/>
            <a:ext cx="554182" cy="398368"/>
          </a:xfrm>
          <a:prstGeom prst="actionButtonHome">
            <a:avLst/>
          </a:prstGeom>
        </p:spPr>
        <p:style>
          <a:lnRef idx="1">
            <a:schemeClr val="accent4"/>
          </a:lnRef>
          <a:fillRef idx="2">
            <a:schemeClr val="accent4"/>
          </a:fillRef>
          <a:effectRef idx="1">
            <a:schemeClr val="accent4"/>
          </a:effectRef>
          <a:fontRef idx="minor">
            <a:schemeClr val="dk1"/>
          </a:fontRef>
        </p:style>
        <p:txBody>
          <a:bodyPr lIns="73262" tIns="36631" rIns="73262" bIns="36631" rtlCol="0" anchor="ctr"/>
          <a:lstStyle/>
          <a:p>
            <a:pPr algn="ctr"/>
            <a:endParaRPr lang="en-US"/>
          </a:p>
        </p:txBody>
      </p:sp>
      <p:pic>
        <p:nvPicPr>
          <p:cNvPr id="2050" name="Picture 2" descr="E:\image\lovle\0011.JPG"/>
          <p:cNvPicPr>
            <a:picLocks noChangeAspect="1" noChangeArrowheads="1"/>
          </p:cNvPicPr>
          <p:nvPr/>
        </p:nvPicPr>
        <p:blipFill>
          <a:blip r:embed="rId106">
            <a:extLst>
              <a:ext uri="{28A0092B-C50C-407E-A947-70E740481C1C}">
                <a14:useLocalDpi xmlns:a14="http://schemas.microsoft.com/office/drawing/2010/main" val="0"/>
              </a:ext>
            </a:extLst>
          </a:blip>
          <a:srcRect/>
          <a:stretch>
            <a:fillRect/>
          </a:stretch>
        </p:blipFill>
        <p:spPr bwMode="auto">
          <a:xfrm>
            <a:off x="2597216" y="198176"/>
            <a:ext cx="3761637" cy="2302716"/>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xit" presetSubtype="4" fill="hold" grpId="0" nodeType="clickEffect">
                                  <p:stCondLst>
                                    <p:cond delay="0"/>
                                  </p:stCondLst>
                                  <p:childTnLst>
                                    <p:anim calcmode="lin" valueType="num">
                                      <p:cBhvr additive="base">
                                        <p:cTn id="6" dur="500"/>
                                        <p:tgtEl>
                                          <p:spTgt spid="4"/>
                                        </p:tgtEl>
                                        <p:attrNameLst>
                                          <p:attrName>ppt_x</p:attrName>
                                        </p:attrNameLst>
                                      </p:cBhvr>
                                      <p:tavLst>
                                        <p:tav tm="0">
                                          <p:val>
                                            <p:strVal val="ppt_x"/>
                                          </p:val>
                                        </p:tav>
                                        <p:tav tm="100000">
                                          <p:val>
                                            <p:strVal val="ppt_x"/>
                                          </p:val>
                                        </p:tav>
                                      </p:tavLst>
                                    </p:anim>
                                    <p:anim calcmode="lin" valueType="num">
                                      <p:cBhvr additive="base">
                                        <p:cTn id="7" dur="500"/>
                                        <p:tgtEl>
                                          <p:spTgt spid="4"/>
                                        </p:tgtEl>
                                        <p:attrNameLst>
                                          <p:attrName>ppt_y</p:attrName>
                                        </p:attrNameLst>
                                      </p:cBhvr>
                                      <p:tavLst>
                                        <p:tav tm="0">
                                          <p:val>
                                            <p:strVal val="ppt_y"/>
                                          </p:val>
                                        </p:tav>
                                        <p:tav tm="100000">
                                          <p:val>
                                            <p:strVal val="1+ppt_h/2"/>
                                          </p:val>
                                        </p:tav>
                                      </p:tavLst>
                                    </p:anim>
                                    <p:set>
                                      <p:cBhvr>
                                        <p:cTn id="8" dur="1" fill="hold">
                                          <p:stCondLst>
                                            <p:cond delay="499"/>
                                          </p:stCondLst>
                                        </p:cTn>
                                        <p:tgtEl>
                                          <p:spTgt spid="4"/>
                                        </p:tgtEl>
                                        <p:attrNameLst>
                                          <p:attrName>style.visibility</p:attrName>
                                        </p:attrNameLst>
                                      </p:cBhvr>
                                      <p:to>
                                        <p:strVal val="hidden"/>
                                      </p:to>
                                    </p:set>
                                  </p:childTnLst>
                                </p:cTn>
                              </p:par>
                              <p:par>
                                <p:cTn id="9" presetID="2" presetClass="exit" presetSubtype="4" fill="hold" grpId="0" nodeType="withEffect">
                                  <p:stCondLst>
                                    <p:cond delay="0"/>
                                  </p:stCondLst>
                                  <p:childTnLst>
                                    <p:anim calcmode="lin" valueType="num">
                                      <p:cBhvr additive="base">
                                        <p:cTn id="10" dur="500"/>
                                        <p:tgtEl>
                                          <p:spTgt spid="5"/>
                                        </p:tgtEl>
                                        <p:attrNameLst>
                                          <p:attrName>ppt_x</p:attrName>
                                        </p:attrNameLst>
                                      </p:cBhvr>
                                      <p:tavLst>
                                        <p:tav tm="0">
                                          <p:val>
                                            <p:strVal val="ppt_x"/>
                                          </p:val>
                                        </p:tav>
                                        <p:tav tm="100000">
                                          <p:val>
                                            <p:strVal val="ppt_x"/>
                                          </p:val>
                                        </p:tav>
                                      </p:tavLst>
                                    </p:anim>
                                    <p:anim calcmode="lin" valueType="num">
                                      <p:cBhvr additive="base">
                                        <p:cTn id="11" dur="500"/>
                                        <p:tgtEl>
                                          <p:spTgt spid="5"/>
                                        </p:tgtEl>
                                        <p:attrNameLst>
                                          <p:attrName>ppt_y</p:attrName>
                                        </p:attrNameLst>
                                      </p:cBhvr>
                                      <p:tavLst>
                                        <p:tav tm="0">
                                          <p:val>
                                            <p:strVal val="ppt_y"/>
                                          </p:val>
                                        </p:tav>
                                        <p:tav tm="100000">
                                          <p:val>
                                            <p:strVal val="1+ppt_h/2"/>
                                          </p:val>
                                        </p:tav>
                                      </p:tavLst>
                                    </p:anim>
                                    <p:set>
                                      <p:cBhvr>
                                        <p:cTn id="12" dur="1" fill="hold">
                                          <p:stCondLst>
                                            <p:cond delay="499"/>
                                          </p:stCondLst>
                                        </p:cTn>
                                        <p:tgtEl>
                                          <p:spTgt spid="5"/>
                                        </p:tgtEl>
                                        <p:attrNameLst>
                                          <p:attrName>style.visibility</p:attrName>
                                        </p:attrNameLst>
                                      </p:cBhvr>
                                      <p:to>
                                        <p:strVal val="hidden"/>
                                      </p:to>
                                    </p:set>
                                  </p:childTnLst>
                                </p:cTn>
                              </p:par>
                              <p:par>
                                <p:cTn id="13" presetID="2" presetClass="exit" presetSubtype="4" fill="hold" grpId="0" nodeType="withEffect">
                                  <p:stCondLst>
                                    <p:cond delay="0"/>
                                  </p:stCondLst>
                                  <p:childTnLst>
                                    <p:anim calcmode="lin" valueType="num">
                                      <p:cBhvr additive="base">
                                        <p:cTn id="14" dur="500"/>
                                        <p:tgtEl>
                                          <p:spTgt spid="6"/>
                                        </p:tgtEl>
                                        <p:attrNameLst>
                                          <p:attrName>ppt_x</p:attrName>
                                        </p:attrNameLst>
                                      </p:cBhvr>
                                      <p:tavLst>
                                        <p:tav tm="0">
                                          <p:val>
                                            <p:strVal val="ppt_x"/>
                                          </p:val>
                                        </p:tav>
                                        <p:tav tm="100000">
                                          <p:val>
                                            <p:strVal val="ppt_x"/>
                                          </p:val>
                                        </p:tav>
                                      </p:tavLst>
                                    </p:anim>
                                    <p:anim calcmode="lin" valueType="num">
                                      <p:cBhvr additive="base">
                                        <p:cTn id="15" dur="500"/>
                                        <p:tgtEl>
                                          <p:spTgt spid="6"/>
                                        </p:tgtEl>
                                        <p:attrNameLst>
                                          <p:attrName>ppt_y</p:attrName>
                                        </p:attrNameLst>
                                      </p:cBhvr>
                                      <p:tavLst>
                                        <p:tav tm="0">
                                          <p:val>
                                            <p:strVal val="ppt_y"/>
                                          </p:val>
                                        </p:tav>
                                        <p:tav tm="100000">
                                          <p:val>
                                            <p:strVal val="1+ppt_h/2"/>
                                          </p:val>
                                        </p:tav>
                                      </p:tavLst>
                                    </p:anim>
                                    <p:set>
                                      <p:cBhvr>
                                        <p:cTn id="16" dur="1" fill="hold">
                                          <p:stCondLst>
                                            <p:cond delay="499"/>
                                          </p:stCondLst>
                                        </p:cTn>
                                        <p:tgtEl>
                                          <p:spTgt spid="6"/>
                                        </p:tgtEl>
                                        <p:attrNameLst>
                                          <p:attrName>style.visibility</p:attrName>
                                        </p:attrNameLst>
                                      </p:cBhvr>
                                      <p:to>
                                        <p:strVal val="hidden"/>
                                      </p:to>
                                    </p:set>
                                  </p:childTnLst>
                                </p:cTn>
                              </p:par>
                              <p:par>
                                <p:cTn id="17" presetID="2" presetClass="exit" presetSubtype="4" fill="hold" grpId="0" nodeType="withEffect">
                                  <p:stCondLst>
                                    <p:cond delay="0"/>
                                  </p:stCondLst>
                                  <p:childTnLst>
                                    <p:anim calcmode="lin" valueType="num">
                                      <p:cBhvr additive="base">
                                        <p:cTn id="18" dur="500"/>
                                        <p:tgtEl>
                                          <p:spTgt spid="7"/>
                                        </p:tgtEl>
                                        <p:attrNameLst>
                                          <p:attrName>ppt_x</p:attrName>
                                        </p:attrNameLst>
                                      </p:cBhvr>
                                      <p:tavLst>
                                        <p:tav tm="0">
                                          <p:val>
                                            <p:strVal val="ppt_x"/>
                                          </p:val>
                                        </p:tav>
                                        <p:tav tm="100000">
                                          <p:val>
                                            <p:strVal val="ppt_x"/>
                                          </p:val>
                                        </p:tav>
                                      </p:tavLst>
                                    </p:anim>
                                    <p:anim calcmode="lin" valueType="num">
                                      <p:cBhvr additive="base">
                                        <p:cTn id="19" dur="500"/>
                                        <p:tgtEl>
                                          <p:spTgt spid="7"/>
                                        </p:tgtEl>
                                        <p:attrNameLst>
                                          <p:attrName>ppt_y</p:attrName>
                                        </p:attrNameLst>
                                      </p:cBhvr>
                                      <p:tavLst>
                                        <p:tav tm="0">
                                          <p:val>
                                            <p:strVal val="ppt_y"/>
                                          </p:val>
                                        </p:tav>
                                        <p:tav tm="100000">
                                          <p:val>
                                            <p:strVal val="1+ppt_h/2"/>
                                          </p:val>
                                        </p:tav>
                                      </p:tavLst>
                                    </p:anim>
                                    <p:set>
                                      <p:cBhvr>
                                        <p:cTn id="20" dur="1" fill="hold">
                                          <p:stCondLst>
                                            <p:cond delay="499"/>
                                          </p:stCondLst>
                                        </p:cTn>
                                        <p:tgtEl>
                                          <p:spTgt spid="7"/>
                                        </p:tgtEl>
                                        <p:attrNameLst>
                                          <p:attrName>style.visibility</p:attrName>
                                        </p:attrNameLst>
                                      </p:cBhvr>
                                      <p:to>
                                        <p:strVal val="hidden"/>
                                      </p:to>
                                    </p:set>
                                  </p:childTnLst>
                                </p:cTn>
                              </p:par>
                              <p:par>
                                <p:cTn id="21" presetID="2" presetClass="exit" presetSubtype="4" fill="hold" grpId="0" nodeType="withEffect">
                                  <p:stCondLst>
                                    <p:cond delay="0"/>
                                  </p:stCondLst>
                                  <p:childTnLst>
                                    <p:anim calcmode="lin" valueType="num">
                                      <p:cBhvr additive="base">
                                        <p:cTn id="22" dur="500"/>
                                        <p:tgtEl>
                                          <p:spTgt spid="8"/>
                                        </p:tgtEl>
                                        <p:attrNameLst>
                                          <p:attrName>ppt_x</p:attrName>
                                        </p:attrNameLst>
                                      </p:cBhvr>
                                      <p:tavLst>
                                        <p:tav tm="0">
                                          <p:val>
                                            <p:strVal val="ppt_x"/>
                                          </p:val>
                                        </p:tav>
                                        <p:tav tm="100000">
                                          <p:val>
                                            <p:strVal val="ppt_x"/>
                                          </p:val>
                                        </p:tav>
                                      </p:tavLst>
                                    </p:anim>
                                    <p:anim calcmode="lin" valueType="num">
                                      <p:cBhvr additive="base">
                                        <p:cTn id="23" dur="500"/>
                                        <p:tgtEl>
                                          <p:spTgt spid="8"/>
                                        </p:tgtEl>
                                        <p:attrNameLst>
                                          <p:attrName>ppt_y</p:attrName>
                                        </p:attrNameLst>
                                      </p:cBhvr>
                                      <p:tavLst>
                                        <p:tav tm="0">
                                          <p:val>
                                            <p:strVal val="ppt_y"/>
                                          </p:val>
                                        </p:tav>
                                        <p:tav tm="100000">
                                          <p:val>
                                            <p:strVal val="1+ppt_h/2"/>
                                          </p:val>
                                        </p:tav>
                                      </p:tavLst>
                                    </p:anim>
                                    <p:set>
                                      <p:cBhvr>
                                        <p:cTn id="24" dur="1" fill="hold">
                                          <p:stCondLst>
                                            <p:cond delay="499"/>
                                          </p:stCondLst>
                                        </p:cTn>
                                        <p:tgtEl>
                                          <p:spTgt spid="8"/>
                                        </p:tgtEl>
                                        <p:attrNameLst>
                                          <p:attrName>style.visibility</p:attrName>
                                        </p:attrNameLst>
                                      </p:cBhvr>
                                      <p:to>
                                        <p:strVal val="hidden"/>
                                      </p:to>
                                    </p:set>
                                  </p:childTnLst>
                                </p:cTn>
                              </p:par>
                              <p:par>
                                <p:cTn id="25" presetID="2" presetClass="exit" presetSubtype="4" fill="hold" grpId="0" nodeType="withEffect">
                                  <p:stCondLst>
                                    <p:cond delay="0"/>
                                  </p:stCondLst>
                                  <p:childTnLst>
                                    <p:anim calcmode="lin" valueType="num">
                                      <p:cBhvr additive="base">
                                        <p:cTn id="26" dur="500"/>
                                        <p:tgtEl>
                                          <p:spTgt spid="9"/>
                                        </p:tgtEl>
                                        <p:attrNameLst>
                                          <p:attrName>ppt_x</p:attrName>
                                        </p:attrNameLst>
                                      </p:cBhvr>
                                      <p:tavLst>
                                        <p:tav tm="0">
                                          <p:val>
                                            <p:strVal val="ppt_x"/>
                                          </p:val>
                                        </p:tav>
                                        <p:tav tm="100000">
                                          <p:val>
                                            <p:strVal val="ppt_x"/>
                                          </p:val>
                                        </p:tav>
                                      </p:tavLst>
                                    </p:anim>
                                    <p:anim calcmode="lin" valueType="num">
                                      <p:cBhvr additive="base">
                                        <p:cTn id="27" dur="500"/>
                                        <p:tgtEl>
                                          <p:spTgt spid="9"/>
                                        </p:tgtEl>
                                        <p:attrNameLst>
                                          <p:attrName>ppt_y</p:attrName>
                                        </p:attrNameLst>
                                      </p:cBhvr>
                                      <p:tavLst>
                                        <p:tav tm="0">
                                          <p:val>
                                            <p:strVal val="ppt_y"/>
                                          </p:val>
                                        </p:tav>
                                        <p:tav tm="100000">
                                          <p:val>
                                            <p:strVal val="1+ppt_h/2"/>
                                          </p:val>
                                        </p:tav>
                                      </p:tavLst>
                                    </p:anim>
                                    <p:set>
                                      <p:cBhvr>
                                        <p:cTn id="28" dur="1" fill="hold">
                                          <p:stCondLst>
                                            <p:cond delay="499"/>
                                          </p:stCondLst>
                                        </p:cTn>
                                        <p:tgtEl>
                                          <p:spTgt spid="9"/>
                                        </p:tgtEl>
                                        <p:attrNameLst>
                                          <p:attrName>style.visibility</p:attrName>
                                        </p:attrNameLst>
                                      </p:cBhvr>
                                      <p:to>
                                        <p:strVal val="hidden"/>
                                      </p:to>
                                    </p:set>
                                  </p:childTnLst>
                                </p:cTn>
                              </p:par>
                              <p:par>
                                <p:cTn id="29" presetID="2" presetClass="exit" presetSubtype="4" fill="hold" grpId="0" nodeType="withEffect">
                                  <p:stCondLst>
                                    <p:cond delay="0"/>
                                  </p:stCondLst>
                                  <p:childTnLst>
                                    <p:anim calcmode="lin" valueType="num">
                                      <p:cBhvr additive="base">
                                        <p:cTn id="30" dur="500"/>
                                        <p:tgtEl>
                                          <p:spTgt spid="10"/>
                                        </p:tgtEl>
                                        <p:attrNameLst>
                                          <p:attrName>ppt_x</p:attrName>
                                        </p:attrNameLst>
                                      </p:cBhvr>
                                      <p:tavLst>
                                        <p:tav tm="0">
                                          <p:val>
                                            <p:strVal val="ppt_x"/>
                                          </p:val>
                                        </p:tav>
                                        <p:tav tm="100000">
                                          <p:val>
                                            <p:strVal val="ppt_x"/>
                                          </p:val>
                                        </p:tav>
                                      </p:tavLst>
                                    </p:anim>
                                    <p:anim calcmode="lin" valueType="num">
                                      <p:cBhvr additive="base">
                                        <p:cTn id="31" dur="500"/>
                                        <p:tgtEl>
                                          <p:spTgt spid="10"/>
                                        </p:tgtEl>
                                        <p:attrNameLst>
                                          <p:attrName>ppt_y</p:attrName>
                                        </p:attrNameLst>
                                      </p:cBhvr>
                                      <p:tavLst>
                                        <p:tav tm="0">
                                          <p:val>
                                            <p:strVal val="ppt_y"/>
                                          </p:val>
                                        </p:tav>
                                        <p:tav tm="100000">
                                          <p:val>
                                            <p:strVal val="1+ppt_h/2"/>
                                          </p:val>
                                        </p:tav>
                                      </p:tavLst>
                                    </p:anim>
                                    <p:set>
                                      <p:cBhvr>
                                        <p:cTn id="32" dur="1" fill="hold">
                                          <p:stCondLst>
                                            <p:cond delay="499"/>
                                          </p:stCondLst>
                                        </p:cTn>
                                        <p:tgtEl>
                                          <p:spTgt spid="10"/>
                                        </p:tgtEl>
                                        <p:attrNameLst>
                                          <p:attrName>style.visibility</p:attrName>
                                        </p:attrNameLst>
                                      </p:cBhvr>
                                      <p:to>
                                        <p:strVal val="hidden"/>
                                      </p:to>
                                    </p:set>
                                  </p:childTnLst>
                                </p:cTn>
                              </p:par>
                              <p:par>
                                <p:cTn id="33" presetID="2" presetClass="exit" presetSubtype="4" fill="hold" grpId="0" nodeType="withEffect">
                                  <p:stCondLst>
                                    <p:cond delay="0"/>
                                  </p:stCondLst>
                                  <p:childTnLst>
                                    <p:anim calcmode="lin" valueType="num">
                                      <p:cBhvr additive="base">
                                        <p:cTn id="34" dur="500"/>
                                        <p:tgtEl>
                                          <p:spTgt spid="11"/>
                                        </p:tgtEl>
                                        <p:attrNameLst>
                                          <p:attrName>ppt_x</p:attrName>
                                        </p:attrNameLst>
                                      </p:cBhvr>
                                      <p:tavLst>
                                        <p:tav tm="0">
                                          <p:val>
                                            <p:strVal val="ppt_x"/>
                                          </p:val>
                                        </p:tav>
                                        <p:tav tm="100000">
                                          <p:val>
                                            <p:strVal val="ppt_x"/>
                                          </p:val>
                                        </p:tav>
                                      </p:tavLst>
                                    </p:anim>
                                    <p:anim calcmode="lin" valueType="num">
                                      <p:cBhvr additive="base">
                                        <p:cTn id="35" dur="500"/>
                                        <p:tgtEl>
                                          <p:spTgt spid="11"/>
                                        </p:tgtEl>
                                        <p:attrNameLst>
                                          <p:attrName>ppt_y</p:attrName>
                                        </p:attrNameLst>
                                      </p:cBhvr>
                                      <p:tavLst>
                                        <p:tav tm="0">
                                          <p:val>
                                            <p:strVal val="ppt_y"/>
                                          </p:val>
                                        </p:tav>
                                        <p:tav tm="100000">
                                          <p:val>
                                            <p:strVal val="1+ppt_h/2"/>
                                          </p:val>
                                        </p:tav>
                                      </p:tavLst>
                                    </p:anim>
                                    <p:set>
                                      <p:cBhvr>
                                        <p:cTn id="36" dur="1" fill="hold">
                                          <p:stCondLst>
                                            <p:cond delay="499"/>
                                          </p:stCondLst>
                                        </p:cTn>
                                        <p:tgtEl>
                                          <p:spTgt spid="11"/>
                                        </p:tgtEl>
                                        <p:attrNameLst>
                                          <p:attrName>style.visibility</p:attrName>
                                        </p:attrNameLst>
                                      </p:cBhvr>
                                      <p:to>
                                        <p:strVal val="hidden"/>
                                      </p:to>
                                    </p:set>
                                  </p:childTnLst>
                                </p:cTn>
                              </p:par>
                              <p:par>
                                <p:cTn id="37" presetID="2" presetClass="exit" presetSubtype="4" fill="hold" grpId="0" nodeType="withEffect">
                                  <p:stCondLst>
                                    <p:cond delay="0"/>
                                  </p:stCondLst>
                                  <p:childTnLst>
                                    <p:anim calcmode="lin" valueType="num">
                                      <p:cBhvr additive="base">
                                        <p:cTn id="38" dur="500"/>
                                        <p:tgtEl>
                                          <p:spTgt spid="12"/>
                                        </p:tgtEl>
                                        <p:attrNameLst>
                                          <p:attrName>ppt_x</p:attrName>
                                        </p:attrNameLst>
                                      </p:cBhvr>
                                      <p:tavLst>
                                        <p:tav tm="0">
                                          <p:val>
                                            <p:strVal val="ppt_x"/>
                                          </p:val>
                                        </p:tav>
                                        <p:tav tm="100000">
                                          <p:val>
                                            <p:strVal val="ppt_x"/>
                                          </p:val>
                                        </p:tav>
                                      </p:tavLst>
                                    </p:anim>
                                    <p:anim calcmode="lin" valueType="num">
                                      <p:cBhvr additive="base">
                                        <p:cTn id="39" dur="500"/>
                                        <p:tgtEl>
                                          <p:spTgt spid="12"/>
                                        </p:tgtEl>
                                        <p:attrNameLst>
                                          <p:attrName>ppt_y</p:attrName>
                                        </p:attrNameLst>
                                      </p:cBhvr>
                                      <p:tavLst>
                                        <p:tav tm="0">
                                          <p:val>
                                            <p:strVal val="ppt_y"/>
                                          </p:val>
                                        </p:tav>
                                        <p:tav tm="100000">
                                          <p:val>
                                            <p:strVal val="1+ppt_h/2"/>
                                          </p:val>
                                        </p:tav>
                                      </p:tavLst>
                                    </p:anim>
                                    <p:set>
                                      <p:cBhvr>
                                        <p:cTn id="40" dur="1" fill="hold">
                                          <p:stCondLst>
                                            <p:cond delay="499"/>
                                          </p:stCondLst>
                                        </p:cTn>
                                        <p:tgtEl>
                                          <p:spTgt spid="12"/>
                                        </p:tgtEl>
                                        <p:attrNameLst>
                                          <p:attrName>style.visibility</p:attrName>
                                        </p:attrNameLst>
                                      </p:cBhvr>
                                      <p:to>
                                        <p:strVal val="hidden"/>
                                      </p:to>
                                    </p:set>
                                  </p:childTnLst>
                                </p:cTn>
                              </p:par>
                              <p:par>
                                <p:cTn id="41" presetID="2" presetClass="exit" presetSubtype="4" fill="hold" grpId="0" nodeType="withEffect">
                                  <p:stCondLst>
                                    <p:cond delay="0"/>
                                  </p:stCondLst>
                                  <p:childTnLst>
                                    <p:anim calcmode="lin" valueType="num">
                                      <p:cBhvr additive="base">
                                        <p:cTn id="42" dur="500"/>
                                        <p:tgtEl>
                                          <p:spTgt spid="13"/>
                                        </p:tgtEl>
                                        <p:attrNameLst>
                                          <p:attrName>ppt_x</p:attrName>
                                        </p:attrNameLst>
                                      </p:cBhvr>
                                      <p:tavLst>
                                        <p:tav tm="0">
                                          <p:val>
                                            <p:strVal val="ppt_x"/>
                                          </p:val>
                                        </p:tav>
                                        <p:tav tm="100000">
                                          <p:val>
                                            <p:strVal val="ppt_x"/>
                                          </p:val>
                                        </p:tav>
                                      </p:tavLst>
                                    </p:anim>
                                    <p:anim calcmode="lin" valueType="num">
                                      <p:cBhvr additive="base">
                                        <p:cTn id="43" dur="500"/>
                                        <p:tgtEl>
                                          <p:spTgt spid="13"/>
                                        </p:tgtEl>
                                        <p:attrNameLst>
                                          <p:attrName>ppt_y</p:attrName>
                                        </p:attrNameLst>
                                      </p:cBhvr>
                                      <p:tavLst>
                                        <p:tav tm="0">
                                          <p:val>
                                            <p:strVal val="ppt_y"/>
                                          </p:val>
                                        </p:tav>
                                        <p:tav tm="100000">
                                          <p:val>
                                            <p:strVal val="1+ppt_h/2"/>
                                          </p:val>
                                        </p:tav>
                                      </p:tavLst>
                                    </p:anim>
                                    <p:set>
                                      <p:cBhvr>
                                        <p:cTn id="44" dur="1" fill="hold">
                                          <p:stCondLst>
                                            <p:cond delay="499"/>
                                          </p:stCondLst>
                                        </p:cTn>
                                        <p:tgtEl>
                                          <p:spTgt spid="13"/>
                                        </p:tgtEl>
                                        <p:attrNameLst>
                                          <p:attrName>style.visibility</p:attrName>
                                        </p:attrNameLst>
                                      </p:cBhvr>
                                      <p:to>
                                        <p:strVal val="hidden"/>
                                      </p:to>
                                    </p:set>
                                  </p:childTnLst>
                                </p:cTn>
                              </p:par>
                              <p:par>
                                <p:cTn id="45" presetID="2" presetClass="exit" presetSubtype="4" fill="hold" grpId="0" nodeType="withEffect">
                                  <p:stCondLst>
                                    <p:cond delay="0"/>
                                  </p:stCondLst>
                                  <p:childTnLst>
                                    <p:anim calcmode="lin" valueType="num">
                                      <p:cBhvr additive="base">
                                        <p:cTn id="46" dur="500"/>
                                        <p:tgtEl>
                                          <p:spTgt spid="14"/>
                                        </p:tgtEl>
                                        <p:attrNameLst>
                                          <p:attrName>ppt_x</p:attrName>
                                        </p:attrNameLst>
                                      </p:cBhvr>
                                      <p:tavLst>
                                        <p:tav tm="0">
                                          <p:val>
                                            <p:strVal val="ppt_x"/>
                                          </p:val>
                                        </p:tav>
                                        <p:tav tm="100000">
                                          <p:val>
                                            <p:strVal val="ppt_x"/>
                                          </p:val>
                                        </p:tav>
                                      </p:tavLst>
                                    </p:anim>
                                    <p:anim calcmode="lin" valueType="num">
                                      <p:cBhvr additive="base">
                                        <p:cTn id="47" dur="500"/>
                                        <p:tgtEl>
                                          <p:spTgt spid="14"/>
                                        </p:tgtEl>
                                        <p:attrNameLst>
                                          <p:attrName>ppt_y</p:attrName>
                                        </p:attrNameLst>
                                      </p:cBhvr>
                                      <p:tavLst>
                                        <p:tav tm="0">
                                          <p:val>
                                            <p:strVal val="ppt_y"/>
                                          </p:val>
                                        </p:tav>
                                        <p:tav tm="100000">
                                          <p:val>
                                            <p:strVal val="1+ppt_h/2"/>
                                          </p:val>
                                        </p:tav>
                                      </p:tavLst>
                                    </p:anim>
                                    <p:set>
                                      <p:cBhvr>
                                        <p:cTn id="48" dur="1" fill="hold">
                                          <p:stCondLst>
                                            <p:cond delay="499"/>
                                          </p:stCondLst>
                                        </p:cTn>
                                        <p:tgtEl>
                                          <p:spTgt spid="14"/>
                                        </p:tgtEl>
                                        <p:attrNameLst>
                                          <p:attrName>style.visibility</p:attrName>
                                        </p:attrNameLst>
                                      </p:cBhvr>
                                      <p:to>
                                        <p:strVal val="hidden"/>
                                      </p:to>
                                    </p:set>
                                  </p:childTnLst>
                                </p:cTn>
                              </p:par>
                              <p:par>
                                <p:cTn id="49" presetID="2" presetClass="exit" presetSubtype="4" fill="hold" grpId="0" nodeType="withEffect">
                                  <p:stCondLst>
                                    <p:cond delay="0"/>
                                  </p:stCondLst>
                                  <p:childTnLst>
                                    <p:anim calcmode="lin" valueType="num">
                                      <p:cBhvr additive="base">
                                        <p:cTn id="50" dur="500"/>
                                        <p:tgtEl>
                                          <p:spTgt spid="15"/>
                                        </p:tgtEl>
                                        <p:attrNameLst>
                                          <p:attrName>ppt_x</p:attrName>
                                        </p:attrNameLst>
                                      </p:cBhvr>
                                      <p:tavLst>
                                        <p:tav tm="0">
                                          <p:val>
                                            <p:strVal val="ppt_x"/>
                                          </p:val>
                                        </p:tav>
                                        <p:tav tm="100000">
                                          <p:val>
                                            <p:strVal val="ppt_x"/>
                                          </p:val>
                                        </p:tav>
                                      </p:tavLst>
                                    </p:anim>
                                    <p:anim calcmode="lin" valueType="num">
                                      <p:cBhvr additive="base">
                                        <p:cTn id="51" dur="500"/>
                                        <p:tgtEl>
                                          <p:spTgt spid="15"/>
                                        </p:tgtEl>
                                        <p:attrNameLst>
                                          <p:attrName>ppt_y</p:attrName>
                                        </p:attrNameLst>
                                      </p:cBhvr>
                                      <p:tavLst>
                                        <p:tav tm="0">
                                          <p:val>
                                            <p:strVal val="ppt_y"/>
                                          </p:val>
                                        </p:tav>
                                        <p:tav tm="100000">
                                          <p:val>
                                            <p:strVal val="1+ppt_h/2"/>
                                          </p:val>
                                        </p:tav>
                                      </p:tavLst>
                                    </p:anim>
                                    <p:set>
                                      <p:cBhvr>
                                        <p:cTn id="52" dur="1" fill="hold">
                                          <p:stCondLst>
                                            <p:cond delay="499"/>
                                          </p:stCondLst>
                                        </p:cTn>
                                        <p:tgtEl>
                                          <p:spTgt spid="15"/>
                                        </p:tgtEl>
                                        <p:attrNameLst>
                                          <p:attrName>style.visibility</p:attrName>
                                        </p:attrNameLst>
                                      </p:cBhvr>
                                      <p:to>
                                        <p:strVal val="hidden"/>
                                      </p:to>
                                    </p:set>
                                  </p:childTnLst>
                                </p:cTn>
                              </p:par>
                              <p:par>
                                <p:cTn id="53" presetID="2" presetClass="exit" presetSubtype="4" fill="hold" grpId="0" nodeType="withEffect">
                                  <p:stCondLst>
                                    <p:cond delay="0"/>
                                  </p:stCondLst>
                                  <p:childTnLst>
                                    <p:anim calcmode="lin" valueType="num">
                                      <p:cBhvr additive="base">
                                        <p:cTn id="54" dur="500"/>
                                        <p:tgtEl>
                                          <p:spTgt spid="16"/>
                                        </p:tgtEl>
                                        <p:attrNameLst>
                                          <p:attrName>ppt_x</p:attrName>
                                        </p:attrNameLst>
                                      </p:cBhvr>
                                      <p:tavLst>
                                        <p:tav tm="0">
                                          <p:val>
                                            <p:strVal val="ppt_x"/>
                                          </p:val>
                                        </p:tav>
                                        <p:tav tm="100000">
                                          <p:val>
                                            <p:strVal val="ppt_x"/>
                                          </p:val>
                                        </p:tav>
                                      </p:tavLst>
                                    </p:anim>
                                    <p:anim calcmode="lin" valueType="num">
                                      <p:cBhvr additive="base">
                                        <p:cTn id="55" dur="500"/>
                                        <p:tgtEl>
                                          <p:spTgt spid="16"/>
                                        </p:tgtEl>
                                        <p:attrNameLst>
                                          <p:attrName>ppt_y</p:attrName>
                                        </p:attrNameLst>
                                      </p:cBhvr>
                                      <p:tavLst>
                                        <p:tav tm="0">
                                          <p:val>
                                            <p:strVal val="ppt_y"/>
                                          </p:val>
                                        </p:tav>
                                        <p:tav tm="100000">
                                          <p:val>
                                            <p:strVal val="1+ppt_h/2"/>
                                          </p:val>
                                        </p:tav>
                                      </p:tavLst>
                                    </p:anim>
                                    <p:set>
                                      <p:cBhvr>
                                        <p:cTn id="56" dur="1" fill="hold">
                                          <p:stCondLst>
                                            <p:cond delay="499"/>
                                          </p:stCondLst>
                                        </p:cTn>
                                        <p:tgtEl>
                                          <p:spTgt spid="16"/>
                                        </p:tgtEl>
                                        <p:attrNameLst>
                                          <p:attrName>style.visibility</p:attrName>
                                        </p:attrNameLst>
                                      </p:cBhvr>
                                      <p:to>
                                        <p:strVal val="hidden"/>
                                      </p:to>
                                    </p:set>
                                  </p:childTnLst>
                                </p:cTn>
                              </p:par>
                              <p:par>
                                <p:cTn id="57" presetID="2" presetClass="exit" presetSubtype="4" fill="hold" grpId="0" nodeType="withEffect">
                                  <p:stCondLst>
                                    <p:cond delay="0"/>
                                  </p:stCondLst>
                                  <p:childTnLst>
                                    <p:anim calcmode="lin" valueType="num">
                                      <p:cBhvr additive="base">
                                        <p:cTn id="58" dur="500"/>
                                        <p:tgtEl>
                                          <p:spTgt spid="17"/>
                                        </p:tgtEl>
                                        <p:attrNameLst>
                                          <p:attrName>ppt_x</p:attrName>
                                        </p:attrNameLst>
                                      </p:cBhvr>
                                      <p:tavLst>
                                        <p:tav tm="0">
                                          <p:val>
                                            <p:strVal val="ppt_x"/>
                                          </p:val>
                                        </p:tav>
                                        <p:tav tm="100000">
                                          <p:val>
                                            <p:strVal val="ppt_x"/>
                                          </p:val>
                                        </p:tav>
                                      </p:tavLst>
                                    </p:anim>
                                    <p:anim calcmode="lin" valueType="num">
                                      <p:cBhvr additive="base">
                                        <p:cTn id="59" dur="500"/>
                                        <p:tgtEl>
                                          <p:spTgt spid="17"/>
                                        </p:tgtEl>
                                        <p:attrNameLst>
                                          <p:attrName>ppt_y</p:attrName>
                                        </p:attrNameLst>
                                      </p:cBhvr>
                                      <p:tavLst>
                                        <p:tav tm="0">
                                          <p:val>
                                            <p:strVal val="ppt_y"/>
                                          </p:val>
                                        </p:tav>
                                        <p:tav tm="100000">
                                          <p:val>
                                            <p:strVal val="1+ppt_h/2"/>
                                          </p:val>
                                        </p:tav>
                                      </p:tavLst>
                                    </p:anim>
                                    <p:set>
                                      <p:cBhvr>
                                        <p:cTn id="60" dur="1" fill="hold">
                                          <p:stCondLst>
                                            <p:cond delay="499"/>
                                          </p:stCondLst>
                                        </p:cTn>
                                        <p:tgtEl>
                                          <p:spTgt spid="17"/>
                                        </p:tgtEl>
                                        <p:attrNameLst>
                                          <p:attrName>style.visibility</p:attrName>
                                        </p:attrNameLst>
                                      </p:cBhvr>
                                      <p:to>
                                        <p:strVal val="hidden"/>
                                      </p:to>
                                    </p:set>
                                  </p:childTnLst>
                                </p:cTn>
                              </p:par>
                              <p:par>
                                <p:cTn id="61" presetID="2" presetClass="exit" presetSubtype="4" fill="hold" grpId="0" nodeType="withEffect">
                                  <p:stCondLst>
                                    <p:cond delay="0"/>
                                  </p:stCondLst>
                                  <p:childTnLst>
                                    <p:anim calcmode="lin" valueType="num">
                                      <p:cBhvr additive="base">
                                        <p:cTn id="62" dur="500"/>
                                        <p:tgtEl>
                                          <p:spTgt spid="18"/>
                                        </p:tgtEl>
                                        <p:attrNameLst>
                                          <p:attrName>ppt_x</p:attrName>
                                        </p:attrNameLst>
                                      </p:cBhvr>
                                      <p:tavLst>
                                        <p:tav tm="0">
                                          <p:val>
                                            <p:strVal val="ppt_x"/>
                                          </p:val>
                                        </p:tav>
                                        <p:tav tm="100000">
                                          <p:val>
                                            <p:strVal val="ppt_x"/>
                                          </p:val>
                                        </p:tav>
                                      </p:tavLst>
                                    </p:anim>
                                    <p:anim calcmode="lin" valueType="num">
                                      <p:cBhvr additive="base">
                                        <p:cTn id="63" dur="500"/>
                                        <p:tgtEl>
                                          <p:spTgt spid="18"/>
                                        </p:tgtEl>
                                        <p:attrNameLst>
                                          <p:attrName>ppt_y</p:attrName>
                                        </p:attrNameLst>
                                      </p:cBhvr>
                                      <p:tavLst>
                                        <p:tav tm="0">
                                          <p:val>
                                            <p:strVal val="ppt_y"/>
                                          </p:val>
                                        </p:tav>
                                        <p:tav tm="100000">
                                          <p:val>
                                            <p:strVal val="1+ppt_h/2"/>
                                          </p:val>
                                        </p:tav>
                                      </p:tavLst>
                                    </p:anim>
                                    <p:set>
                                      <p:cBhvr>
                                        <p:cTn id="64" dur="1" fill="hold">
                                          <p:stCondLst>
                                            <p:cond delay="499"/>
                                          </p:stCondLst>
                                        </p:cTn>
                                        <p:tgtEl>
                                          <p:spTgt spid="18"/>
                                        </p:tgtEl>
                                        <p:attrNameLst>
                                          <p:attrName>style.visibility</p:attrName>
                                        </p:attrNameLst>
                                      </p:cBhvr>
                                      <p:to>
                                        <p:strVal val="hidden"/>
                                      </p:to>
                                    </p:set>
                                  </p:childTnLst>
                                </p:cTn>
                              </p:par>
                              <p:par>
                                <p:cTn id="65" presetID="2" presetClass="exit" presetSubtype="4" fill="hold" grpId="0" nodeType="withEffect">
                                  <p:stCondLst>
                                    <p:cond delay="0"/>
                                  </p:stCondLst>
                                  <p:childTnLst>
                                    <p:anim calcmode="lin" valueType="num">
                                      <p:cBhvr additive="base">
                                        <p:cTn id="66" dur="500"/>
                                        <p:tgtEl>
                                          <p:spTgt spid="19"/>
                                        </p:tgtEl>
                                        <p:attrNameLst>
                                          <p:attrName>ppt_x</p:attrName>
                                        </p:attrNameLst>
                                      </p:cBhvr>
                                      <p:tavLst>
                                        <p:tav tm="0">
                                          <p:val>
                                            <p:strVal val="ppt_x"/>
                                          </p:val>
                                        </p:tav>
                                        <p:tav tm="100000">
                                          <p:val>
                                            <p:strVal val="ppt_x"/>
                                          </p:val>
                                        </p:tav>
                                      </p:tavLst>
                                    </p:anim>
                                    <p:anim calcmode="lin" valueType="num">
                                      <p:cBhvr additive="base">
                                        <p:cTn id="67" dur="500"/>
                                        <p:tgtEl>
                                          <p:spTgt spid="19"/>
                                        </p:tgtEl>
                                        <p:attrNameLst>
                                          <p:attrName>ppt_y</p:attrName>
                                        </p:attrNameLst>
                                      </p:cBhvr>
                                      <p:tavLst>
                                        <p:tav tm="0">
                                          <p:val>
                                            <p:strVal val="ppt_y"/>
                                          </p:val>
                                        </p:tav>
                                        <p:tav tm="100000">
                                          <p:val>
                                            <p:strVal val="1+ppt_h/2"/>
                                          </p:val>
                                        </p:tav>
                                      </p:tavLst>
                                    </p:anim>
                                    <p:set>
                                      <p:cBhvr>
                                        <p:cTn id="68" dur="1" fill="hold">
                                          <p:stCondLst>
                                            <p:cond delay="499"/>
                                          </p:stCondLst>
                                        </p:cTn>
                                        <p:tgtEl>
                                          <p:spTgt spid="19"/>
                                        </p:tgtEl>
                                        <p:attrNameLst>
                                          <p:attrName>style.visibility</p:attrName>
                                        </p:attrNameLst>
                                      </p:cBhvr>
                                      <p:to>
                                        <p:strVal val="hidden"/>
                                      </p:to>
                                    </p:set>
                                  </p:childTnLst>
                                </p:cTn>
                              </p:par>
                              <p:par>
                                <p:cTn id="69" presetID="2" presetClass="exit" presetSubtype="4" fill="hold" grpId="0" nodeType="withEffect">
                                  <p:stCondLst>
                                    <p:cond delay="0"/>
                                  </p:stCondLst>
                                  <p:childTnLst>
                                    <p:anim calcmode="lin" valueType="num">
                                      <p:cBhvr additive="base">
                                        <p:cTn id="70" dur="500"/>
                                        <p:tgtEl>
                                          <p:spTgt spid="20"/>
                                        </p:tgtEl>
                                        <p:attrNameLst>
                                          <p:attrName>ppt_x</p:attrName>
                                        </p:attrNameLst>
                                      </p:cBhvr>
                                      <p:tavLst>
                                        <p:tav tm="0">
                                          <p:val>
                                            <p:strVal val="ppt_x"/>
                                          </p:val>
                                        </p:tav>
                                        <p:tav tm="100000">
                                          <p:val>
                                            <p:strVal val="ppt_x"/>
                                          </p:val>
                                        </p:tav>
                                      </p:tavLst>
                                    </p:anim>
                                    <p:anim calcmode="lin" valueType="num">
                                      <p:cBhvr additive="base">
                                        <p:cTn id="71" dur="500"/>
                                        <p:tgtEl>
                                          <p:spTgt spid="20"/>
                                        </p:tgtEl>
                                        <p:attrNameLst>
                                          <p:attrName>ppt_y</p:attrName>
                                        </p:attrNameLst>
                                      </p:cBhvr>
                                      <p:tavLst>
                                        <p:tav tm="0">
                                          <p:val>
                                            <p:strVal val="ppt_y"/>
                                          </p:val>
                                        </p:tav>
                                        <p:tav tm="100000">
                                          <p:val>
                                            <p:strVal val="1+ppt_h/2"/>
                                          </p:val>
                                        </p:tav>
                                      </p:tavLst>
                                    </p:anim>
                                    <p:set>
                                      <p:cBhvr>
                                        <p:cTn id="72" dur="1" fill="hold">
                                          <p:stCondLst>
                                            <p:cond delay="499"/>
                                          </p:stCondLst>
                                        </p:cTn>
                                        <p:tgtEl>
                                          <p:spTgt spid="20"/>
                                        </p:tgtEl>
                                        <p:attrNameLst>
                                          <p:attrName>style.visibility</p:attrName>
                                        </p:attrNameLst>
                                      </p:cBhvr>
                                      <p:to>
                                        <p:strVal val="hidden"/>
                                      </p:to>
                                    </p:set>
                                  </p:childTnLst>
                                </p:cTn>
                              </p:par>
                              <p:par>
                                <p:cTn id="73" presetID="2" presetClass="exit" presetSubtype="4" fill="hold" grpId="0" nodeType="withEffect">
                                  <p:stCondLst>
                                    <p:cond delay="0"/>
                                  </p:stCondLst>
                                  <p:childTnLst>
                                    <p:anim calcmode="lin" valueType="num">
                                      <p:cBhvr additive="base">
                                        <p:cTn id="74" dur="500"/>
                                        <p:tgtEl>
                                          <p:spTgt spid="21"/>
                                        </p:tgtEl>
                                        <p:attrNameLst>
                                          <p:attrName>ppt_x</p:attrName>
                                        </p:attrNameLst>
                                      </p:cBhvr>
                                      <p:tavLst>
                                        <p:tav tm="0">
                                          <p:val>
                                            <p:strVal val="ppt_x"/>
                                          </p:val>
                                        </p:tav>
                                        <p:tav tm="100000">
                                          <p:val>
                                            <p:strVal val="ppt_x"/>
                                          </p:val>
                                        </p:tav>
                                      </p:tavLst>
                                    </p:anim>
                                    <p:anim calcmode="lin" valueType="num">
                                      <p:cBhvr additive="base">
                                        <p:cTn id="75" dur="500"/>
                                        <p:tgtEl>
                                          <p:spTgt spid="21"/>
                                        </p:tgtEl>
                                        <p:attrNameLst>
                                          <p:attrName>ppt_y</p:attrName>
                                        </p:attrNameLst>
                                      </p:cBhvr>
                                      <p:tavLst>
                                        <p:tav tm="0">
                                          <p:val>
                                            <p:strVal val="ppt_y"/>
                                          </p:val>
                                        </p:tav>
                                        <p:tav tm="100000">
                                          <p:val>
                                            <p:strVal val="1+ppt_h/2"/>
                                          </p:val>
                                        </p:tav>
                                      </p:tavLst>
                                    </p:anim>
                                    <p:set>
                                      <p:cBhvr>
                                        <p:cTn id="76" dur="1" fill="hold">
                                          <p:stCondLst>
                                            <p:cond delay="499"/>
                                          </p:stCondLst>
                                        </p:cTn>
                                        <p:tgtEl>
                                          <p:spTgt spid="21"/>
                                        </p:tgtEl>
                                        <p:attrNameLst>
                                          <p:attrName>style.visibility</p:attrName>
                                        </p:attrNameLst>
                                      </p:cBhvr>
                                      <p:to>
                                        <p:strVal val="hidden"/>
                                      </p:to>
                                    </p:set>
                                  </p:childTnLst>
                                </p:cTn>
                              </p:par>
                              <p:par>
                                <p:cTn id="77" presetID="2" presetClass="exit" presetSubtype="4" fill="hold" grpId="0" nodeType="withEffect">
                                  <p:stCondLst>
                                    <p:cond delay="0"/>
                                  </p:stCondLst>
                                  <p:childTnLst>
                                    <p:anim calcmode="lin" valueType="num">
                                      <p:cBhvr additive="base">
                                        <p:cTn id="78" dur="500"/>
                                        <p:tgtEl>
                                          <p:spTgt spid="22"/>
                                        </p:tgtEl>
                                        <p:attrNameLst>
                                          <p:attrName>ppt_x</p:attrName>
                                        </p:attrNameLst>
                                      </p:cBhvr>
                                      <p:tavLst>
                                        <p:tav tm="0">
                                          <p:val>
                                            <p:strVal val="ppt_x"/>
                                          </p:val>
                                        </p:tav>
                                        <p:tav tm="100000">
                                          <p:val>
                                            <p:strVal val="ppt_x"/>
                                          </p:val>
                                        </p:tav>
                                      </p:tavLst>
                                    </p:anim>
                                    <p:anim calcmode="lin" valueType="num">
                                      <p:cBhvr additive="base">
                                        <p:cTn id="79" dur="500"/>
                                        <p:tgtEl>
                                          <p:spTgt spid="22"/>
                                        </p:tgtEl>
                                        <p:attrNameLst>
                                          <p:attrName>ppt_y</p:attrName>
                                        </p:attrNameLst>
                                      </p:cBhvr>
                                      <p:tavLst>
                                        <p:tav tm="0">
                                          <p:val>
                                            <p:strVal val="ppt_y"/>
                                          </p:val>
                                        </p:tav>
                                        <p:tav tm="100000">
                                          <p:val>
                                            <p:strVal val="1+ppt_h/2"/>
                                          </p:val>
                                        </p:tav>
                                      </p:tavLst>
                                    </p:anim>
                                    <p:set>
                                      <p:cBhvr>
                                        <p:cTn id="80" dur="1" fill="hold">
                                          <p:stCondLst>
                                            <p:cond delay="499"/>
                                          </p:stCondLst>
                                        </p:cTn>
                                        <p:tgtEl>
                                          <p:spTgt spid="22"/>
                                        </p:tgtEl>
                                        <p:attrNameLst>
                                          <p:attrName>style.visibility</p:attrName>
                                        </p:attrNameLst>
                                      </p:cBhvr>
                                      <p:to>
                                        <p:strVal val="hidden"/>
                                      </p:to>
                                    </p:set>
                                  </p:childTnLst>
                                </p:cTn>
                              </p:par>
                              <p:par>
                                <p:cTn id="81" presetID="2" presetClass="exit" presetSubtype="4" fill="hold" grpId="0" nodeType="withEffect">
                                  <p:stCondLst>
                                    <p:cond delay="0"/>
                                  </p:stCondLst>
                                  <p:childTnLst>
                                    <p:anim calcmode="lin" valueType="num">
                                      <p:cBhvr additive="base">
                                        <p:cTn id="82" dur="500"/>
                                        <p:tgtEl>
                                          <p:spTgt spid="23"/>
                                        </p:tgtEl>
                                        <p:attrNameLst>
                                          <p:attrName>ppt_x</p:attrName>
                                        </p:attrNameLst>
                                      </p:cBhvr>
                                      <p:tavLst>
                                        <p:tav tm="0">
                                          <p:val>
                                            <p:strVal val="ppt_x"/>
                                          </p:val>
                                        </p:tav>
                                        <p:tav tm="100000">
                                          <p:val>
                                            <p:strVal val="ppt_x"/>
                                          </p:val>
                                        </p:tav>
                                      </p:tavLst>
                                    </p:anim>
                                    <p:anim calcmode="lin" valueType="num">
                                      <p:cBhvr additive="base">
                                        <p:cTn id="83" dur="500"/>
                                        <p:tgtEl>
                                          <p:spTgt spid="23"/>
                                        </p:tgtEl>
                                        <p:attrNameLst>
                                          <p:attrName>ppt_y</p:attrName>
                                        </p:attrNameLst>
                                      </p:cBhvr>
                                      <p:tavLst>
                                        <p:tav tm="0">
                                          <p:val>
                                            <p:strVal val="ppt_y"/>
                                          </p:val>
                                        </p:tav>
                                        <p:tav tm="100000">
                                          <p:val>
                                            <p:strVal val="1+ppt_h/2"/>
                                          </p:val>
                                        </p:tav>
                                      </p:tavLst>
                                    </p:anim>
                                    <p:set>
                                      <p:cBhvr>
                                        <p:cTn id="84" dur="1" fill="hold">
                                          <p:stCondLst>
                                            <p:cond delay="499"/>
                                          </p:stCondLst>
                                        </p:cTn>
                                        <p:tgtEl>
                                          <p:spTgt spid="23"/>
                                        </p:tgtEl>
                                        <p:attrNameLst>
                                          <p:attrName>style.visibility</p:attrName>
                                        </p:attrNameLst>
                                      </p:cBhvr>
                                      <p:to>
                                        <p:strVal val="hidden"/>
                                      </p:to>
                                    </p:set>
                                  </p:childTnLst>
                                </p:cTn>
                              </p:par>
                              <p:par>
                                <p:cTn id="85" presetID="2" presetClass="exit" presetSubtype="4" fill="hold" grpId="0" nodeType="withEffect">
                                  <p:stCondLst>
                                    <p:cond delay="0"/>
                                  </p:stCondLst>
                                  <p:childTnLst>
                                    <p:anim calcmode="lin" valueType="num">
                                      <p:cBhvr additive="base">
                                        <p:cTn id="86" dur="500"/>
                                        <p:tgtEl>
                                          <p:spTgt spid="24"/>
                                        </p:tgtEl>
                                        <p:attrNameLst>
                                          <p:attrName>ppt_x</p:attrName>
                                        </p:attrNameLst>
                                      </p:cBhvr>
                                      <p:tavLst>
                                        <p:tav tm="0">
                                          <p:val>
                                            <p:strVal val="ppt_x"/>
                                          </p:val>
                                        </p:tav>
                                        <p:tav tm="100000">
                                          <p:val>
                                            <p:strVal val="ppt_x"/>
                                          </p:val>
                                        </p:tav>
                                      </p:tavLst>
                                    </p:anim>
                                    <p:anim calcmode="lin" valueType="num">
                                      <p:cBhvr additive="base">
                                        <p:cTn id="87" dur="500"/>
                                        <p:tgtEl>
                                          <p:spTgt spid="24"/>
                                        </p:tgtEl>
                                        <p:attrNameLst>
                                          <p:attrName>ppt_y</p:attrName>
                                        </p:attrNameLst>
                                      </p:cBhvr>
                                      <p:tavLst>
                                        <p:tav tm="0">
                                          <p:val>
                                            <p:strVal val="ppt_y"/>
                                          </p:val>
                                        </p:tav>
                                        <p:tav tm="100000">
                                          <p:val>
                                            <p:strVal val="1+ppt_h/2"/>
                                          </p:val>
                                        </p:tav>
                                      </p:tavLst>
                                    </p:anim>
                                    <p:set>
                                      <p:cBhvr>
                                        <p:cTn id="88" dur="1" fill="hold">
                                          <p:stCondLst>
                                            <p:cond delay="499"/>
                                          </p:stCondLst>
                                        </p:cTn>
                                        <p:tgtEl>
                                          <p:spTgt spid="24"/>
                                        </p:tgtEl>
                                        <p:attrNameLst>
                                          <p:attrName>style.visibility</p:attrName>
                                        </p:attrNameLst>
                                      </p:cBhvr>
                                      <p:to>
                                        <p:strVal val="hidden"/>
                                      </p:to>
                                    </p:set>
                                  </p:childTnLst>
                                </p:cTn>
                              </p:par>
                              <p:par>
                                <p:cTn id="89" presetID="2" presetClass="exit" presetSubtype="4" fill="hold" grpId="0" nodeType="withEffect">
                                  <p:stCondLst>
                                    <p:cond delay="0"/>
                                  </p:stCondLst>
                                  <p:childTnLst>
                                    <p:anim calcmode="lin" valueType="num">
                                      <p:cBhvr additive="base">
                                        <p:cTn id="90" dur="500"/>
                                        <p:tgtEl>
                                          <p:spTgt spid="25"/>
                                        </p:tgtEl>
                                        <p:attrNameLst>
                                          <p:attrName>ppt_x</p:attrName>
                                        </p:attrNameLst>
                                      </p:cBhvr>
                                      <p:tavLst>
                                        <p:tav tm="0">
                                          <p:val>
                                            <p:strVal val="ppt_x"/>
                                          </p:val>
                                        </p:tav>
                                        <p:tav tm="100000">
                                          <p:val>
                                            <p:strVal val="ppt_x"/>
                                          </p:val>
                                        </p:tav>
                                      </p:tavLst>
                                    </p:anim>
                                    <p:anim calcmode="lin" valueType="num">
                                      <p:cBhvr additive="base">
                                        <p:cTn id="91" dur="500"/>
                                        <p:tgtEl>
                                          <p:spTgt spid="25"/>
                                        </p:tgtEl>
                                        <p:attrNameLst>
                                          <p:attrName>ppt_y</p:attrName>
                                        </p:attrNameLst>
                                      </p:cBhvr>
                                      <p:tavLst>
                                        <p:tav tm="0">
                                          <p:val>
                                            <p:strVal val="ppt_y"/>
                                          </p:val>
                                        </p:tav>
                                        <p:tav tm="100000">
                                          <p:val>
                                            <p:strVal val="1+ppt_h/2"/>
                                          </p:val>
                                        </p:tav>
                                      </p:tavLst>
                                    </p:anim>
                                    <p:set>
                                      <p:cBhvr>
                                        <p:cTn id="92" dur="1" fill="hold">
                                          <p:stCondLst>
                                            <p:cond delay="499"/>
                                          </p:stCondLst>
                                        </p:cTn>
                                        <p:tgtEl>
                                          <p:spTgt spid="25"/>
                                        </p:tgtEl>
                                        <p:attrNameLst>
                                          <p:attrName>style.visibility</p:attrName>
                                        </p:attrNameLst>
                                      </p:cBhvr>
                                      <p:to>
                                        <p:strVal val="hidden"/>
                                      </p:to>
                                    </p:set>
                                  </p:childTnLst>
                                </p:cTn>
                              </p:par>
                              <p:par>
                                <p:cTn id="93" presetID="2" presetClass="exit" presetSubtype="4" fill="hold" grpId="0" nodeType="withEffect">
                                  <p:stCondLst>
                                    <p:cond delay="0"/>
                                  </p:stCondLst>
                                  <p:childTnLst>
                                    <p:anim calcmode="lin" valueType="num">
                                      <p:cBhvr additive="base">
                                        <p:cTn id="94" dur="500"/>
                                        <p:tgtEl>
                                          <p:spTgt spid="26"/>
                                        </p:tgtEl>
                                        <p:attrNameLst>
                                          <p:attrName>ppt_x</p:attrName>
                                        </p:attrNameLst>
                                      </p:cBhvr>
                                      <p:tavLst>
                                        <p:tav tm="0">
                                          <p:val>
                                            <p:strVal val="ppt_x"/>
                                          </p:val>
                                        </p:tav>
                                        <p:tav tm="100000">
                                          <p:val>
                                            <p:strVal val="ppt_x"/>
                                          </p:val>
                                        </p:tav>
                                      </p:tavLst>
                                    </p:anim>
                                    <p:anim calcmode="lin" valueType="num">
                                      <p:cBhvr additive="base">
                                        <p:cTn id="95" dur="500"/>
                                        <p:tgtEl>
                                          <p:spTgt spid="26"/>
                                        </p:tgtEl>
                                        <p:attrNameLst>
                                          <p:attrName>ppt_y</p:attrName>
                                        </p:attrNameLst>
                                      </p:cBhvr>
                                      <p:tavLst>
                                        <p:tav tm="0">
                                          <p:val>
                                            <p:strVal val="ppt_y"/>
                                          </p:val>
                                        </p:tav>
                                        <p:tav tm="100000">
                                          <p:val>
                                            <p:strVal val="1+ppt_h/2"/>
                                          </p:val>
                                        </p:tav>
                                      </p:tavLst>
                                    </p:anim>
                                    <p:set>
                                      <p:cBhvr>
                                        <p:cTn id="96" dur="1" fill="hold">
                                          <p:stCondLst>
                                            <p:cond delay="499"/>
                                          </p:stCondLst>
                                        </p:cTn>
                                        <p:tgtEl>
                                          <p:spTgt spid="26"/>
                                        </p:tgtEl>
                                        <p:attrNameLst>
                                          <p:attrName>style.visibility</p:attrName>
                                        </p:attrNameLst>
                                      </p:cBhvr>
                                      <p:to>
                                        <p:strVal val="hidden"/>
                                      </p:to>
                                    </p:set>
                                  </p:childTnLst>
                                </p:cTn>
                              </p:par>
                              <p:par>
                                <p:cTn id="97" presetID="2" presetClass="exit" presetSubtype="4" fill="hold" grpId="0" nodeType="withEffect">
                                  <p:stCondLst>
                                    <p:cond delay="0"/>
                                  </p:stCondLst>
                                  <p:childTnLst>
                                    <p:anim calcmode="lin" valueType="num">
                                      <p:cBhvr additive="base">
                                        <p:cTn id="98" dur="500"/>
                                        <p:tgtEl>
                                          <p:spTgt spid="27"/>
                                        </p:tgtEl>
                                        <p:attrNameLst>
                                          <p:attrName>ppt_x</p:attrName>
                                        </p:attrNameLst>
                                      </p:cBhvr>
                                      <p:tavLst>
                                        <p:tav tm="0">
                                          <p:val>
                                            <p:strVal val="ppt_x"/>
                                          </p:val>
                                        </p:tav>
                                        <p:tav tm="100000">
                                          <p:val>
                                            <p:strVal val="ppt_x"/>
                                          </p:val>
                                        </p:tav>
                                      </p:tavLst>
                                    </p:anim>
                                    <p:anim calcmode="lin" valueType="num">
                                      <p:cBhvr additive="base">
                                        <p:cTn id="99" dur="500"/>
                                        <p:tgtEl>
                                          <p:spTgt spid="27"/>
                                        </p:tgtEl>
                                        <p:attrNameLst>
                                          <p:attrName>ppt_y</p:attrName>
                                        </p:attrNameLst>
                                      </p:cBhvr>
                                      <p:tavLst>
                                        <p:tav tm="0">
                                          <p:val>
                                            <p:strVal val="ppt_y"/>
                                          </p:val>
                                        </p:tav>
                                        <p:tav tm="100000">
                                          <p:val>
                                            <p:strVal val="1+ppt_h/2"/>
                                          </p:val>
                                        </p:tav>
                                      </p:tavLst>
                                    </p:anim>
                                    <p:set>
                                      <p:cBhvr>
                                        <p:cTn id="100" dur="1" fill="hold">
                                          <p:stCondLst>
                                            <p:cond delay="499"/>
                                          </p:stCondLst>
                                        </p:cTn>
                                        <p:tgtEl>
                                          <p:spTgt spid="27"/>
                                        </p:tgtEl>
                                        <p:attrNameLst>
                                          <p:attrName>style.visibility</p:attrName>
                                        </p:attrNameLst>
                                      </p:cBhvr>
                                      <p:to>
                                        <p:strVal val="hidden"/>
                                      </p:to>
                                    </p:set>
                                  </p:childTnLst>
                                </p:cTn>
                              </p:par>
                              <p:par>
                                <p:cTn id="101" presetID="2" presetClass="exit" presetSubtype="4" fill="hold" grpId="0" nodeType="withEffect">
                                  <p:stCondLst>
                                    <p:cond delay="0"/>
                                  </p:stCondLst>
                                  <p:childTnLst>
                                    <p:anim calcmode="lin" valueType="num">
                                      <p:cBhvr additive="base">
                                        <p:cTn id="102" dur="500"/>
                                        <p:tgtEl>
                                          <p:spTgt spid="29"/>
                                        </p:tgtEl>
                                        <p:attrNameLst>
                                          <p:attrName>ppt_x</p:attrName>
                                        </p:attrNameLst>
                                      </p:cBhvr>
                                      <p:tavLst>
                                        <p:tav tm="0">
                                          <p:val>
                                            <p:strVal val="ppt_x"/>
                                          </p:val>
                                        </p:tav>
                                        <p:tav tm="100000">
                                          <p:val>
                                            <p:strVal val="ppt_x"/>
                                          </p:val>
                                        </p:tav>
                                      </p:tavLst>
                                    </p:anim>
                                    <p:anim calcmode="lin" valueType="num">
                                      <p:cBhvr additive="base">
                                        <p:cTn id="103" dur="500"/>
                                        <p:tgtEl>
                                          <p:spTgt spid="29"/>
                                        </p:tgtEl>
                                        <p:attrNameLst>
                                          <p:attrName>ppt_y</p:attrName>
                                        </p:attrNameLst>
                                      </p:cBhvr>
                                      <p:tavLst>
                                        <p:tav tm="0">
                                          <p:val>
                                            <p:strVal val="ppt_y"/>
                                          </p:val>
                                        </p:tav>
                                        <p:tav tm="100000">
                                          <p:val>
                                            <p:strVal val="1+ppt_h/2"/>
                                          </p:val>
                                        </p:tav>
                                      </p:tavLst>
                                    </p:anim>
                                    <p:set>
                                      <p:cBhvr>
                                        <p:cTn id="104" dur="1" fill="hold">
                                          <p:stCondLst>
                                            <p:cond delay="499"/>
                                          </p:stCondLst>
                                        </p:cTn>
                                        <p:tgtEl>
                                          <p:spTgt spid="29"/>
                                        </p:tgtEl>
                                        <p:attrNameLst>
                                          <p:attrName>style.visibility</p:attrName>
                                        </p:attrNameLst>
                                      </p:cBhvr>
                                      <p:to>
                                        <p:strVal val="hidden"/>
                                      </p:to>
                                    </p:set>
                                  </p:childTnLst>
                                </p:cTn>
                              </p:par>
                              <p:par>
                                <p:cTn id="105" presetID="2" presetClass="exit" presetSubtype="4" fill="hold" grpId="0" nodeType="withEffect">
                                  <p:stCondLst>
                                    <p:cond delay="0"/>
                                  </p:stCondLst>
                                  <p:childTnLst>
                                    <p:anim calcmode="lin" valueType="num">
                                      <p:cBhvr additive="base">
                                        <p:cTn id="106" dur="500"/>
                                        <p:tgtEl>
                                          <p:spTgt spid="30"/>
                                        </p:tgtEl>
                                        <p:attrNameLst>
                                          <p:attrName>ppt_x</p:attrName>
                                        </p:attrNameLst>
                                      </p:cBhvr>
                                      <p:tavLst>
                                        <p:tav tm="0">
                                          <p:val>
                                            <p:strVal val="ppt_x"/>
                                          </p:val>
                                        </p:tav>
                                        <p:tav tm="100000">
                                          <p:val>
                                            <p:strVal val="ppt_x"/>
                                          </p:val>
                                        </p:tav>
                                      </p:tavLst>
                                    </p:anim>
                                    <p:anim calcmode="lin" valueType="num">
                                      <p:cBhvr additive="base">
                                        <p:cTn id="107" dur="500"/>
                                        <p:tgtEl>
                                          <p:spTgt spid="30"/>
                                        </p:tgtEl>
                                        <p:attrNameLst>
                                          <p:attrName>ppt_y</p:attrName>
                                        </p:attrNameLst>
                                      </p:cBhvr>
                                      <p:tavLst>
                                        <p:tav tm="0">
                                          <p:val>
                                            <p:strVal val="ppt_y"/>
                                          </p:val>
                                        </p:tav>
                                        <p:tav tm="100000">
                                          <p:val>
                                            <p:strVal val="1+ppt_h/2"/>
                                          </p:val>
                                        </p:tav>
                                      </p:tavLst>
                                    </p:anim>
                                    <p:set>
                                      <p:cBhvr>
                                        <p:cTn id="108" dur="1" fill="hold">
                                          <p:stCondLst>
                                            <p:cond delay="499"/>
                                          </p:stCondLst>
                                        </p:cTn>
                                        <p:tgtEl>
                                          <p:spTgt spid="30"/>
                                        </p:tgtEl>
                                        <p:attrNameLst>
                                          <p:attrName>style.visibility</p:attrName>
                                        </p:attrNameLst>
                                      </p:cBhvr>
                                      <p:to>
                                        <p:strVal val="hidden"/>
                                      </p:to>
                                    </p:set>
                                  </p:childTnLst>
                                </p:cTn>
                              </p:par>
                              <p:par>
                                <p:cTn id="109" presetID="2" presetClass="exit" presetSubtype="4" fill="hold" grpId="0" nodeType="withEffect">
                                  <p:stCondLst>
                                    <p:cond delay="0"/>
                                  </p:stCondLst>
                                  <p:childTnLst>
                                    <p:anim calcmode="lin" valueType="num">
                                      <p:cBhvr additive="base">
                                        <p:cTn id="110" dur="500"/>
                                        <p:tgtEl>
                                          <p:spTgt spid="31"/>
                                        </p:tgtEl>
                                        <p:attrNameLst>
                                          <p:attrName>ppt_x</p:attrName>
                                        </p:attrNameLst>
                                      </p:cBhvr>
                                      <p:tavLst>
                                        <p:tav tm="0">
                                          <p:val>
                                            <p:strVal val="ppt_x"/>
                                          </p:val>
                                        </p:tav>
                                        <p:tav tm="100000">
                                          <p:val>
                                            <p:strVal val="ppt_x"/>
                                          </p:val>
                                        </p:tav>
                                      </p:tavLst>
                                    </p:anim>
                                    <p:anim calcmode="lin" valueType="num">
                                      <p:cBhvr additive="base">
                                        <p:cTn id="111" dur="500"/>
                                        <p:tgtEl>
                                          <p:spTgt spid="31"/>
                                        </p:tgtEl>
                                        <p:attrNameLst>
                                          <p:attrName>ppt_y</p:attrName>
                                        </p:attrNameLst>
                                      </p:cBhvr>
                                      <p:tavLst>
                                        <p:tav tm="0">
                                          <p:val>
                                            <p:strVal val="ppt_y"/>
                                          </p:val>
                                        </p:tav>
                                        <p:tav tm="100000">
                                          <p:val>
                                            <p:strVal val="1+ppt_h/2"/>
                                          </p:val>
                                        </p:tav>
                                      </p:tavLst>
                                    </p:anim>
                                    <p:set>
                                      <p:cBhvr>
                                        <p:cTn id="112" dur="1" fill="hold">
                                          <p:stCondLst>
                                            <p:cond delay="499"/>
                                          </p:stCondLst>
                                        </p:cTn>
                                        <p:tgtEl>
                                          <p:spTgt spid="31"/>
                                        </p:tgtEl>
                                        <p:attrNameLst>
                                          <p:attrName>style.visibility</p:attrName>
                                        </p:attrNameLst>
                                      </p:cBhvr>
                                      <p:to>
                                        <p:strVal val="hidden"/>
                                      </p:to>
                                    </p:set>
                                  </p:childTnLst>
                                </p:cTn>
                              </p:par>
                              <p:par>
                                <p:cTn id="113" presetID="2" presetClass="exit" presetSubtype="4" fill="hold" grpId="0" nodeType="withEffect">
                                  <p:stCondLst>
                                    <p:cond delay="0"/>
                                  </p:stCondLst>
                                  <p:childTnLst>
                                    <p:anim calcmode="lin" valueType="num">
                                      <p:cBhvr additive="base">
                                        <p:cTn id="114" dur="500"/>
                                        <p:tgtEl>
                                          <p:spTgt spid="32"/>
                                        </p:tgtEl>
                                        <p:attrNameLst>
                                          <p:attrName>ppt_x</p:attrName>
                                        </p:attrNameLst>
                                      </p:cBhvr>
                                      <p:tavLst>
                                        <p:tav tm="0">
                                          <p:val>
                                            <p:strVal val="ppt_x"/>
                                          </p:val>
                                        </p:tav>
                                        <p:tav tm="100000">
                                          <p:val>
                                            <p:strVal val="ppt_x"/>
                                          </p:val>
                                        </p:tav>
                                      </p:tavLst>
                                    </p:anim>
                                    <p:anim calcmode="lin" valueType="num">
                                      <p:cBhvr additive="base">
                                        <p:cTn id="115" dur="500"/>
                                        <p:tgtEl>
                                          <p:spTgt spid="32"/>
                                        </p:tgtEl>
                                        <p:attrNameLst>
                                          <p:attrName>ppt_y</p:attrName>
                                        </p:attrNameLst>
                                      </p:cBhvr>
                                      <p:tavLst>
                                        <p:tav tm="0">
                                          <p:val>
                                            <p:strVal val="ppt_y"/>
                                          </p:val>
                                        </p:tav>
                                        <p:tav tm="100000">
                                          <p:val>
                                            <p:strVal val="1+ppt_h/2"/>
                                          </p:val>
                                        </p:tav>
                                      </p:tavLst>
                                    </p:anim>
                                    <p:set>
                                      <p:cBhvr>
                                        <p:cTn id="116" dur="1" fill="hold">
                                          <p:stCondLst>
                                            <p:cond delay="499"/>
                                          </p:stCondLst>
                                        </p:cTn>
                                        <p:tgtEl>
                                          <p:spTgt spid="32"/>
                                        </p:tgtEl>
                                        <p:attrNameLst>
                                          <p:attrName>style.visibility</p:attrName>
                                        </p:attrNameLst>
                                      </p:cBhvr>
                                      <p:to>
                                        <p:strVal val="hidden"/>
                                      </p:to>
                                    </p:set>
                                  </p:childTnLst>
                                </p:cTn>
                              </p:par>
                              <p:par>
                                <p:cTn id="117" presetID="2" presetClass="exit" presetSubtype="4" fill="hold" grpId="0" nodeType="withEffect">
                                  <p:stCondLst>
                                    <p:cond delay="0"/>
                                  </p:stCondLst>
                                  <p:childTnLst>
                                    <p:anim calcmode="lin" valueType="num">
                                      <p:cBhvr additive="base">
                                        <p:cTn id="118" dur="500"/>
                                        <p:tgtEl>
                                          <p:spTgt spid="33"/>
                                        </p:tgtEl>
                                        <p:attrNameLst>
                                          <p:attrName>ppt_x</p:attrName>
                                        </p:attrNameLst>
                                      </p:cBhvr>
                                      <p:tavLst>
                                        <p:tav tm="0">
                                          <p:val>
                                            <p:strVal val="ppt_x"/>
                                          </p:val>
                                        </p:tav>
                                        <p:tav tm="100000">
                                          <p:val>
                                            <p:strVal val="ppt_x"/>
                                          </p:val>
                                        </p:tav>
                                      </p:tavLst>
                                    </p:anim>
                                    <p:anim calcmode="lin" valueType="num">
                                      <p:cBhvr additive="base">
                                        <p:cTn id="119" dur="500"/>
                                        <p:tgtEl>
                                          <p:spTgt spid="33"/>
                                        </p:tgtEl>
                                        <p:attrNameLst>
                                          <p:attrName>ppt_y</p:attrName>
                                        </p:attrNameLst>
                                      </p:cBhvr>
                                      <p:tavLst>
                                        <p:tav tm="0">
                                          <p:val>
                                            <p:strVal val="ppt_y"/>
                                          </p:val>
                                        </p:tav>
                                        <p:tav tm="100000">
                                          <p:val>
                                            <p:strVal val="1+ppt_h/2"/>
                                          </p:val>
                                        </p:tav>
                                      </p:tavLst>
                                    </p:anim>
                                    <p:set>
                                      <p:cBhvr>
                                        <p:cTn id="120" dur="1" fill="hold">
                                          <p:stCondLst>
                                            <p:cond delay="499"/>
                                          </p:stCondLst>
                                        </p:cTn>
                                        <p:tgtEl>
                                          <p:spTgt spid="33"/>
                                        </p:tgtEl>
                                        <p:attrNameLst>
                                          <p:attrName>style.visibility</p:attrName>
                                        </p:attrNameLst>
                                      </p:cBhvr>
                                      <p:to>
                                        <p:strVal val="hidden"/>
                                      </p:to>
                                    </p:set>
                                  </p:childTnLst>
                                </p:cTn>
                              </p:par>
                              <p:par>
                                <p:cTn id="121" presetID="2" presetClass="exit" presetSubtype="4" fill="hold" grpId="0" nodeType="withEffect">
                                  <p:stCondLst>
                                    <p:cond delay="0"/>
                                  </p:stCondLst>
                                  <p:childTnLst>
                                    <p:anim calcmode="lin" valueType="num">
                                      <p:cBhvr additive="base">
                                        <p:cTn id="122" dur="500"/>
                                        <p:tgtEl>
                                          <p:spTgt spid="34"/>
                                        </p:tgtEl>
                                        <p:attrNameLst>
                                          <p:attrName>ppt_x</p:attrName>
                                        </p:attrNameLst>
                                      </p:cBhvr>
                                      <p:tavLst>
                                        <p:tav tm="0">
                                          <p:val>
                                            <p:strVal val="ppt_x"/>
                                          </p:val>
                                        </p:tav>
                                        <p:tav tm="100000">
                                          <p:val>
                                            <p:strVal val="ppt_x"/>
                                          </p:val>
                                        </p:tav>
                                      </p:tavLst>
                                    </p:anim>
                                    <p:anim calcmode="lin" valueType="num">
                                      <p:cBhvr additive="base">
                                        <p:cTn id="123" dur="500"/>
                                        <p:tgtEl>
                                          <p:spTgt spid="34"/>
                                        </p:tgtEl>
                                        <p:attrNameLst>
                                          <p:attrName>ppt_y</p:attrName>
                                        </p:attrNameLst>
                                      </p:cBhvr>
                                      <p:tavLst>
                                        <p:tav tm="0">
                                          <p:val>
                                            <p:strVal val="ppt_y"/>
                                          </p:val>
                                        </p:tav>
                                        <p:tav tm="100000">
                                          <p:val>
                                            <p:strVal val="1+ppt_h/2"/>
                                          </p:val>
                                        </p:tav>
                                      </p:tavLst>
                                    </p:anim>
                                    <p:set>
                                      <p:cBhvr>
                                        <p:cTn id="124" dur="1" fill="hold">
                                          <p:stCondLst>
                                            <p:cond delay="499"/>
                                          </p:stCondLst>
                                        </p:cTn>
                                        <p:tgtEl>
                                          <p:spTgt spid="34"/>
                                        </p:tgtEl>
                                        <p:attrNameLst>
                                          <p:attrName>style.visibility</p:attrName>
                                        </p:attrNameLst>
                                      </p:cBhvr>
                                      <p:to>
                                        <p:strVal val="hidden"/>
                                      </p:to>
                                    </p:set>
                                  </p:childTnLst>
                                </p:cTn>
                              </p:par>
                              <p:par>
                                <p:cTn id="125" presetID="2" presetClass="exit" presetSubtype="4" fill="hold" grpId="0" nodeType="withEffect">
                                  <p:stCondLst>
                                    <p:cond delay="0"/>
                                  </p:stCondLst>
                                  <p:childTnLst>
                                    <p:anim calcmode="lin" valueType="num">
                                      <p:cBhvr additive="base">
                                        <p:cTn id="126" dur="500"/>
                                        <p:tgtEl>
                                          <p:spTgt spid="35"/>
                                        </p:tgtEl>
                                        <p:attrNameLst>
                                          <p:attrName>ppt_x</p:attrName>
                                        </p:attrNameLst>
                                      </p:cBhvr>
                                      <p:tavLst>
                                        <p:tav tm="0">
                                          <p:val>
                                            <p:strVal val="ppt_x"/>
                                          </p:val>
                                        </p:tav>
                                        <p:tav tm="100000">
                                          <p:val>
                                            <p:strVal val="ppt_x"/>
                                          </p:val>
                                        </p:tav>
                                      </p:tavLst>
                                    </p:anim>
                                    <p:anim calcmode="lin" valueType="num">
                                      <p:cBhvr additive="base">
                                        <p:cTn id="127" dur="500"/>
                                        <p:tgtEl>
                                          <p:spTgt spid="35"/>
                                        </p:tgtEl>
                                        <p:attrNameLst>
                                          <p:attrName>ppt_y</p:attrName>
                                        </p:attrNameLst>
                                      </p:cBhvr>
                                      <p:tavLst>
                                        <p:tav tm="0">
                                          <p:val>
                                            <p:strVal val="ppt_y"/>
                                          </p:val>
                                        </p:tav>
                                        <p:tav tm="100000">
                                          <p:val>
                                            <p:strVal val="1+ppt_h/2"/>
                                          </p:val>
                                        </p:tav>
                                      </p:tavLst>
                                    </p:anim>
                                    <p:set>
                                      <p:cBhvr>
                                        <p:cTn id="128" dur="1" fill="hold">
                                          <p:stCondLst>
                                            <p:cond delay="499"/>
                                          </p:stCondLst>
                                        </p:cTn>
                                        <p:tgtEl>
                                          <p:spTgt spid="35"/>
                                        </p:tgtEl>
                                        <p:attrNameLst>
                                          <p:attrName>style.visibility</p:attrName>
                                        </p:attrNameLst>
                                      </p:cBhvr>
                                      <p:to>
                                        <p:strVal val="hidden"/>
                                      </p:to>
                                    </p:set>
                                  </p:childTnLst>
                                </p:cTn>
                              </p:par>
                              <p:par>
                                <p:cTn id="129" presetID="2" presetClass="exit" presetSubtype="4" fill="hold" grpId="0" nodeType="withEffect">
                                  <p:stCondLst>
                                    <p:cond delay="0"/>
                                  </p:stCondLst>
                                  <p:childTnLst>
                                    <p:anim calcmode="lin" valueType="num">
                                      <p:cBhvr additive="base">
                                        <p:cTn id="130" dur="500"/>
                                        <p:tgtEl>
                                          <p:spTgt spid="36"/>
                                        </p:tgtEl>
                                        <p:attrNameLst>
                                          <p:attrName>ppt_x</p:attrName>
                                        </p:attrNameLst>
                                      </p:cBhvr>
                                      <p:tavLst>
                                        <p:tav tm="0">
                                          <p:val>
                                            <p:strVal val="ppt_x"/>
                                          </p:val>
                                        </p:tav>
                                        <p:tav tm="100000">
                                          <p:val>
                                            <p:strVal val="ppt_x"/>
                                          </p:val>
                                        </p:tav>
                                      </p:tavLst>
                                    </p:anim>
                                    <p:anim calcmode="lin" valueType="num">
                                      <p:cBhvr additive="base">
                                        <p:cTn id="131" dur="500"/>
                                        <p:tgtEl>
                                          <p:spTgt spid="36"/>
                                        </p:tgtEl>
                                        <p:attrNameLst>
                                          <p:attrName>ppt_y</p:attrName>
                                        </p:attrNameLst>
                                      </p:cBhvr>
                                      <p:tavLst>
                                        <p:tav tm="0">
                                          <p:val>
                                            <p:strVal val="ppt_y"/>
                                          </p:val>
                                        </p:tav>
                                        <p:tav tm="100000">
                                          <p:val>
                                            <p:strVal val="1+ppt_h/2"/>
                                          </p:val>
                                        </p:tav>
                                      </p:tavLst>
                                    </p:anim>
                                    <p:set>
                                      <p:cBhvr>
                                        <p:cTn id="132" dur="1" fill="hold">
                                          <p:stCondLst>
                                            <p:cond delay="499"/>
                                          </p:stCondLst>
                                        </p:cTn>
                                        <p:tgtEl>
                                          <p:spTgt spid="36"/>
                                        </p:tgtEl>
                                        <p:attrNameLst>
                                          <p:attrName>style.visibility</p:attrName>
                                        </p:attrNameLst>
                                      </p:cBhvr>
                                      <p:to>
                                        <p:strVal val="hidden"/>
                                      </p:to>
                                    </p:set>
                                  </p:childTnLst>
                                </p:cTn>
                              </p:par>
                              <p:par>
                                <p:cTn id="133" presetID="2" presetClass="exit" presetSubtype="4" fill="hold" grpId="0" nodeType="withEffect">
                                  <p:stCondLst>
                                    <p:cond delay="0"/>
                                  </p:stCondLst>
                                  <p:childTnLst>
                                    <p:anim calcmode="lin" valueType="num">
                                      <p:cBhvr additive="base">
                                        <p:cTn id="134" dur="500"/>
                                        <p:tgtEl>
                                          <p:spTgt spid="37"/>
                                        </p:tgtEl>
                                        <p:attrNameLst>
                                          <p:attrName>ppt_x</p:attrName>
                                        </p:attrNameLst>
                                      </p:cBhvr>
                                      <p:tavLst>
                                        <p:tav tm="0">
                                          <p:val>
                                            <p:strVal val="ppt_x"/>
                                          </p:val>
                                        </p:tav>
                                        <p:tav tm="100000">
                                          <p:val>
                                            <p:strVal val="ppt_x"/>
                                          </p:val>
                                        </p:tav>
                                      </p:tavLst>
                                    </p:anim>
                                    <p:anim calcmode="lin" valueType="num">
                                      <p:cBhvr additive="base">
                                        <p:cTn id="135" dur="500"/>
                                        <p:tgtEl>
                                          <p:spTgt spid="37"/>
                                        </p:tgtEl>
                                        <p:attrNameLst>
                                          <p:attrName>ppt_y</p:attrName>
                                        </p:attrNameLst>
                                      </p:cBhvr>
                                      <p:tavLst>
                                        <p:tav tm="0">
                                          <p:val>
                                            <p:strVal val="ppt_y"/>
                                          </p:val>
                                        </p:tav>
                                        <p:tav tm="100000">
                                          <p:val>
                                            <p:strVal val="1+ppt_h/2"/>
                                          </p:val>
                                        </p:tav>
                                      </p:tavLst>
                                    </p:anim>
                                    <p:set>
                                      <p:cBhvr>
                                        <p:cTn id="136" dur="1" fill="hold">
                                          <p:stCondLst>
                                            <p:cond delay="499"/>
                                          </p:stCondLst>
                                        </p:cTn>
                                        <p:tgtEl>
                                          <p:spTgt spid="37"/>
                                        </p:tgtEl>
                                        <p:attrNameLst>
                                          <p:attrName>style.visibility</p:attrName>
                                        </p:attrNameLst>
                                      </p:cBhvr>
                                      <p:to>
                                        <p:strVal val="hidden"/>
                                      </p:to>
                                    </p:set>
                                  </p:childTnLst>
                                </p:cTn>
                              </p:par>
                              <p:par>
                                <p:cTn id="137" presetID="2" presetClass="exit" presetSubtype="4" fill="hold" grpId="0" nodeType="withEffect">
                                  <p:stCondLst>
                                    <p:cond delay="0"/>
                                  </p:stCondLst>
                                  <p:childTnLst>
                                    <p:anim calcmode="lin" valueType="num">
                                      <p:cBhvr additive="base">
                                        <p:cTn id="138" dur="500"/>
                                        <p:tgtEl>
                                          <p:spTgt spid="38"/>
                                        </p:tgtEl>
                                        <p:attrNameLst>
                                          <p:attrName>ppt_x</p:attrName>
                                        </p:attrNameLst>
                                      </p:cBhvr>
                                      <p:tavLst>
                                        <p:tav tm="0">
                                          <p:val>
                                            <p:strVal val="ppt_x"/>
                                          </p:val>
                                        </p:tav>
                                        <p:tav tm="100000">
                                          <p:val>
                                            <p:strVal val="ppt_x"/>
                                          </p:val>
                                        </p:tav>
                                      </p:tavLst>
                                    </p:anim>
                                    <p:anim calcmode="lin" valueType="num">
                                      <p:cBhvr additive="base">
                                        <p:cTn id="139" dur="500"/>
                                        <p:tgtEl>
                                          <p:spTgt spid="38"/>
                                        </p:tgtEl>
                                        <p:attrNameLst>
                                          <p:attrName>ppt_y</p:attrName>
                                        </p:attrNameLst>
                                      </p:cBhvr>
                                      <p:tavLst>
                                        <p:tav tm="0">
                                          <p:val>
                                            <p:strVal val="ppt_y"/>
                                          </p:val>
                                        </p:tav>
                                        <p:tav tm="100000">
                                          <p:val>
                                            <p:strVal val="1+ppt_h/2"/>
                                          </p:val>
                                        </p:tav>
                                      </p:tavLst>
                                    </p:anim>
                                    <p:set>
                                      <p:cBhvr>
                                        <p:cTn id="140" dur="1" fill="hold">
                                          <p:stCondLst>
                                            <p:cond delay="499"/>
                                          </p:stCondLst>
                                        </p:cTn>
                                        <p:tgtEl>
                                          <p:spTgt spid="38"/>
                                        </p:tgtEl>
                                        <p:attrNameLst>
                                          <p:attrName>style.visibility</p:attrName>
                                        </p:attrNameLst>
                                      </p:cBhvr>
                                      <p:to>
                                        <p:strVal val="hidden"/>
                                      </p:to>
                                    </p:set>
                                  </p:childTnLst>
                                </p:cTn>
                              </p:par>
                              <p:par>
                                <p:cTn id="141" presetID="2" presetClass="exit" presetSubtype="4" fill="hold" grpId="0" nodeType="withEffect">
                                  <p:stCondLst>
                                    <p:cond delay="0"/>
                                  </p:stCondLst>
                                  <p:childTnLst>
                                    <p:anim calcmode="lin" valueType="num">
                                      <p:cBhvr additive="base">
                                        <p:cTn id="142" dur="500"/>
                                        <p:tgtEl>
                                          <p:spTgt spid="39"/>
                                        </p:tgtEl>
                                        <p:attrNameLst>
                                          <p:attrName>ppt_x</p:attrName>
                                        </p:attrNameLst>
                                      </p:cBhvr>
                                      <p:tavLst>
                                        <p:tav tm="0">
                                          <p:val>
                                            <p:strVal val="ppt_x"/>
                                          </p:val>
                                        </p:tav>
                                        <p:tav tm="100000">
                                          <p:val>
                                            <p:strVal val="ppt_x"/>
                                          </p:val>
                                        </p:tav>
                                      </p:tavLst>
                                    </p:anim>
                                    <p:anim calcmode="lin" valueType="num">
                                      <p:cBhvr additive="base">
                                        <p:cTn id="143" dur="500"/>
                                        <p:tgtEl>
                                          <p:spTgt spid="39"/>
                                        </p:tgtEl>
                                        <p:attrNameLst>
                                          <p:attrName>ppt_y</p:attrName>
                                        </p:attrNameLst>
                                      </p:cBhvr>
                                      <p:tavLst>
                                        <p:tav tm="0">
                                          <p:val>
                                            <p:strVal val="ppt_y"/>
                                          </p:val>
                                        </p:tav>
                                        <p:tav tm="100000">
                                          <p:val>
                                            <p:strVal val="1+ppt_h/2"/>
                                          </p:val>
                                        </p:tav>
                                      </p:tavLst>
                                    </p:anim>
                                    <p:set>
                                      <p:cBhvr>
                                        <p:cTn id="144" dur="1" fill="hold">
                                          <p:stCondLst>
                                            <p:cond delay="499"/>
                                          </p:stCondLst>
                                        </p:cTn>
                                        <p:tgtEl>
                                          <p:spTgt spid="39"/>
                                        </p:tgtEl>
                                        <p:attrNameLst>
                                          <p:attrName>style.visibility</p:attrName>
                                        </p:attrNameLst>
                                      </p:cBhvr>
                                      <p:to>
                                        <p:strVal val="hidden"/>
                                      </p:to>
                                    </p:set>
                                  </p:childTnLst>
                                </p:cTn>
                              </p:par>
                              <p:par>
                                <p:cTn id="145" presetID="2" presetClass="exit" presetSubtype="4" fill="hold" grpId="0" nodeType="withEffect">
                                  <p:stCondLst>
                                    <p:cond delay="0"/>
                                  </p:stCondLst>
                                  <p:childTnLst>
                                    <p:anim calcmode="lin" valueType="num">
                                      <p:cBhvr additive="base">
                                        <p:cTn id="146" dur="500"/>
                                        <p:tgtEl>
                                          <p:spTgt spid="40"/>
                                        </p:tgtEl>
                                        <p:attrNameLst>
                                          <p:attrName>ppt_x</p:attrName>
                                        </p:attrNameLst>
                                      </p:cBhvr>
                                      <p:tavLst>
                                        <p:tav tm="0">
                                          <p:val>
                                            <p:strVal val="ppt_x"/>
                                          </p:val>
                                        </p:tav>
                                        <p:tav tm="100000">
                                          <p:val>
                                            <p:strVal val="ppt_x"/>
                                          </p:val>
                                        </p:tav>
                                      </p:tavLst>
                                    </p:anim>
                                    <p:anim calcmode="lin" valueType="num">
                                      <p:cBhvr additive="base">
                                        <p:cTn id="147" dur="500"/>
                                        <p:tgtEl>
                                          <p:spTgt spid="40"/>
                                        </p:tgtEl>
                                        <p:attrNameLst>
                                          <p:attrName>ppt_y</p:attrName>
                                        </p:attrNameLst>
                                      </p:cBhvr>
                                      <p:tavLst>
                                        <p:tav tm="0">
                                          <p:val>
                                            <p:strVal val="ppt_y"/>
                                          </p:val>
                                        </p:tav>
                                        <p:tav tm="100000">
                                          <p:val>
                                            <p:strVal val="1+ppt_h/2"/>
                                          </p:val>
                                        </p:tav>
                                      </p:tavLst>
                                    </p:anim>
                                    <p:set>
                                      <p:cBhvr>
                                        <p:cTn id="148" dur="1" fill="hold">
                                          <p:stCondLst>
                                            <p:cond delay="499"/>
                                          </p:stCondLst>
                                        </p:cTn>
                                        <p:tgtEl>
                                          <p:spTgt spid="40"/>
                                        </p:tgtEl>
                                        <p:attrNameLst>
                                          <p:attrName>style.visibility</p:attrName>
                                        </p:attrNameLst>
                                      </p:cBhvr>
                                      <p:to>
                                        <p:strVal val="hidden"/>
                                      </p:to>
                                    </p:set>
                                  </p:childTnLst>
                                </p:cTn>
                              </p:par>
                              <p:par>
                                <p:cTn id="149" presetID="2" presetClass="exit" presetSubtype="4" fill="hold" grpId="0" nodeType="withEffect">
                                  <p:stCondLst>
                                    <p:cond delay="0"/>
                                  </p:stCondLst>
                                  <p:childTnLst>
                                    <p:anim calcmode="lin" valueType="num">
                                      <p:cBhvr additive="base">
                                        <p:cTn id="150" dur="500"/>
                                        <p:tgtEl>
                                          <p:spTgt spid="41"/>
                                        </p:tgtEl>
                                        <p:attrNameLst>
                                          <p:attrName>ppt_x</p:attrName>
                                        </p:attrNameLst>
                                      </p:cBhvr>
                                      <p:tavLst>
                                        <p:tav tm="0">
                                          <p:val>
                                            <p:strVal val="ppt_x"/>
                                          </p:val>
                                        </p:tav>
                                        <p:tav tm="100000">
                                          <p:val>
                                            <p:strVal val="ppt_x"/>
                                          </p:val>
                                        </p:tav>
                                      </p:tavLst>
                                    </p:anim>
                                    <p:anim calcmode="lin" valueType="num">
                                      <p:cBhvr additive="base">
                                        <p:cTn id="151" dur="500"/>
                                        <p:tgtEl>
                                          <p:spTgt spid="41"/>
                                        </p:tgtEl>
                                        <p:attrNameLst>
                                          <p:attrName>ppt_y</p:attrName>
                                        </p:attrNameLst>
                                      </p:cBhvr>
                                      <p:tavLst>
                                        <p:tav tm="0">
                                          <p:val>
                                            <p:strVal val="ppt_y"/>
                                          </p:val>
                                        </p:tav>
                                        <p:tav tm="100000">
                                          <p:val>
                                            <p:strVal val="1+ppt_h/2"/>
                                          </p:val>
                                        </p:tav>
                                      </p:tavLst>
                                    </p:anim>
                                    <p:set>
                                      <p:cBhvr>
                                        <p:cTn id="152" dur="1" fill="hold">
                                          <p:stCondLst>
                                            <p:cond delay="499"/>
                                          </p:stCondLst>
                                        </p:cTn>
                                        <p:tgtEl>
                                          <p:spTgt spid="41"/>
                                        </p:tgtEl>
                                        <p:attrNameLst>
                                          <p:attrName>style.visibility</p:attrName>
                                        </p:attrNameLst>
                                      </p:cBhvr>
                                      <p:to>
                                        <p:strVal val="hidden"/>
                                      </p:to>
                                    </p:set>
                                  </p:childTnLst>
                                </p:cTn>
                              </p:par>
                              <p:par>
                                <p:cTn id="153" presetID="2" presetClass="exit" presetSubtype="4" fill="hold" grpId="0" nodeType="withEffect">
                                  <p:stCondLst>
                                    <p:cond delay="0"/>
                                  </p:stCondLst>
                                  <p:childTnLst>
                                    <p:anim calcmode="lin" valueType="num">
                                      <p:cBhvr additive="base">
                                        <p:cTn id="154" dur="500"/>
                                        <p:tgtEl>
                                          <p:spTgt spid="42"/>
                                        </p:tgtEl>
                                        <p:attrNameLst>
                                          <p:attrName>ppt_x</p:attrName>
                                        </p:attrNameLst>
                                      </p:cBhvr>
                                      <p:tavLst>
                                        <p:tav tm="0">
                                          <p:val>
                                            <p:strVal val="ppt_x"/>
                                          </p:val>
                                        </p:tav>
                                        <p:tav tm="100000">
                                          <p:val>
                                            <p:strVal val="ppt_x"/>
                                          </p:val>
                                        </p:tav>
                                      </p:tavLst>
                                    </p:anim>
                                    <p:anim calcmode="lin" valueType="num">
                                      <p:cBhvr additive="base">
                                        <p:cTn id="155" dur="500"/>
                                        <p:tgtEl>
                                          <p:spTgt spid="42"/>
                                        </p:tgtEl>
                                        <p:attrNameLst>
                                          <p:attrName>ppt_y</p:attrName>
                                        </p:attrNameLst>
                                      </p:cBhvr>
                                      <p:tavLst>
                                        <p:tav tm="0">
                                          <p:val>
                                            <p:strVal val="ppt_y"/>
                                          </p:val>
                                        </p:tav>
                                        <p:tav tm="100000">
                                          <p:val>
                                            <p:strVal val="1+ppt_h/2"/>
                                          </p:val>
                                        </p:tav>
                                      </p:tavLst>
                                    </p:anim>
                                    <p:set>
                                      <p:cBhvr>
                                        <p:cTn id="156" dur="1" fill="hold">
                                          <p:stCondLst>
                                            <p:cond delay="499"/>
                                          </p:stCondLst>
                                        </p:cTn>
                                        <p:tgtEl>
                                          <p:spTgt spid="42"/>
                                        </p:tgtEl>
                                        <p:attrNameLst>
                                          <p:attrName>style.visibility</p:attrName>
                                        </p:attrNameLst>
                                      </p:cBhvr>
                                      <p:to>
                                        <p:strVal val="hidden"/>
                                      </p:to>
                                    </p:set>
                                  </p:childTnLst>
                                </p:cTn>
                              </p:par>
                              <p:par>
                                <p:cTn id="157" presetID="2" presetClass="exit" presetSubtype="4" fill="hold" grpId="0" nodeType="withEffect">
                                  <p:stCondLst>
                                    <p:cond delay="0"/>
                                  </p:stCondLst>
                                  <p:childTnLst>
                                    <p:anim calcmode="lin" valueType="num">
                                      <p:cBhvr additive="base">
                                        <p:cTn id="158" dur="500"/>
                                        <p:tgtEl>
                                          <p:spTgt spid="43"/>
                                        </p:tgtEl>
                                        <p:attrNameLst>
                                          <p:attrName>ppt_x</p:attrName>
                                        </p:attrNameLst>
                                      </p:cBhvr>
                                      <p:tavLst>
                                        <p:tav tm="0">
                                          <p:val>
                                            <p:strVal val="ppt_x"/>
                                          </p:val>
                                        </p:tav>
                                        <p:tav tm="100000">
                                          <p:val>
                                            <p:strVal val="ppt_x"/>
                                          </p:val>
                                        </p:tav>
                                      </p:tavLst>
                                    </p:anim>
                                    <p:anim calcmode="lin" valueType="num">
                                      <p:cBhvr additive="base">
                                        <p:cTn id="159" dur="500"/>
                                        <p:tgtEl>
                                          <p:spTgt spid="43"/>
                                        </p:tgtEl>
                                        <p:attrNameLst>
                                          <p:attrName>ppt_y</p:attrName>
                                        </p:attrNameLst>
                                      </p:cBhvr>
                                      <p:tavLst>
                                        <p:tav tm="0">
                                          <p:val>
                                            <p:strVal val="ppt_y"/>
                                          </p:val>
                                        </p:tav>
                                        <p:tav tm="100000">
                                          <p:val>
                                            <p:strVal val="1+ppt_h/2"/>
                                          </p:val>
                                        </p:tav>
                                      </p:tavLst>
                                    </p:anim>
                                    <p:set>
                                      <p:cBhvr>
                                        <p:cTn id="160" dur="1" fill="hold">
                                          <p:stCondLst>
                                            <p:cond delay="499"/>
                                          </p:stCondLst>
                                        </p:cTn>
                                        <p:tgtEl>
                                          <p:spTgt spid="43"/>
                                        </p:tgtEl>
                                        <p:attrNameLst>
                                          <p:attrName>style.visibility</p:attrName>
                                        </p:attrNameLst>
                                      </p:cBhvr>
                                      <p:to>
                                        <p:strVal val="hidden"/>
                                      </p:to>
                                    </p:set>
                                  </p:childTnLst>
                                </p:cTn>
                              </p:par>
                              <p:par>
                                <p:cTn id="161" presetID="2" presetClass="exit" presetSubtype="4" fill="hold" grpId="0" nodeType="withEffect">
                                  <p:stCondLst>
                                    <p:cond delay="0"/>
                                  </p:stCondLst>
                                  <p:childTnLst>
                                    <p:anim calcmode="lin" valueType="num">
                                      <p:cBhvr additive="base">
                                        <p:cTn id="162" dur="500"/>
                                        <p:tgtEl>
                                          <p:spTgt spid="44"/>
                                        </p:tgtEl>
                                        <p:attrNameLst>
                                          <p:attrName>ppt_x</p:attrName>
                                        </p:attrNameLst>
                                      </p:cBhvr>
                                      <p:tavLst>
                                        <p:tav tm="0">
                                          <p:val>
                                            <p:strVal val="ppt_x"/>
                                          </p:val>
                                        </p:tav>
                                        <p:tav tm="100000">
                                          <p:val>
                                            <p:strVal val="ppt_x"/>
                                          </p:val>
                                        </p:tav>
                                      </p:tavLst>
                                    </p:anim>
                                    <p:anim calcmode="lin" valueType="num">
                                      <p:cBhvr additive="base">
                                        <p:cTn id="163" dur="500"/>
                                        <p:tgtEl>
                                          <p:spTgt spid="44"/>
                                        </p:tgtEl>
                                        <p:attrNameLst>
                                          <p:attrName>ppt_y</p:attrName>
                                        </p:attrNameLst>
                                      </p:cBhvr>
                                      <p:tavLst>
                                        <p:tav tm="0">
                                          <p:val>
                                            <p:strVal val="ppt_y"/>
                                          </p:val>
                                        </p:tav>
                                        <p:tav tm="100000">
                                          <p:val>
                                            <p:strVal val="1+ppt_h/2"/>
                                          </p:val>
                                        </p:tav>
                                      </p:tavLst>
                                    </p:anim>
                                    <p:set>
                                      <p:cBhvr>
                                        <p:cTn id="164" dur="1" fill="hold">
                                          <p:stCondLst>
                                            <p:cond delay="499"/>
                                          </p:stCondLst>
                                        </p:cTn>
                                        <p:tgtEl>
                                          <p:spTgt spid="44"/>
                                        </p:tgtEl>
                                        <p:attrNameLst>
                                          <p:attrName>style.visibility</p:attrName>
                                        </p:attrNameLst>
                                      </p:cBhvr>
                                      <p:to>
                                        <p:strVal val="hidden"/>
                                      </p:to>
                                    </p:set>
                                  </p:childTnLst>
                                </p:cTn>
                              </p:par>
                              <p:par>
                                <p:cTn id="165" presetID="2" presetClass="exit" presetSubtype="4" fill="hold" grpId="0" nodeType="withEffect">
                                  <p:stCondLst>
                                    <p:cond delay="0"/>
                                  </p:stCondLst>
                                  <p:childTnLst>
                                    <p:anim calcmode="lin" valueType="num">
                                      <p:cBhvr additive="base">
                                        <p:cTn id="166" dur="500"/>
                                        <p:tgtEl>
                                          <p:spTgt spid="45"/>
                                        </p:tgtEl>
                                        <p:attrNameLst>
                                          <p:attrName>ppt_x</p:attrName>
                                        </p:attrNameLst>
                                      </p:cBhvr>
                                      <p:tavLst>
                                        <p:tav tm="0">
                                          <p:val>
                                            <p:strVal val="ppt_x"/>
                                          </p:val>
                                        </p:tav>
                                        <p:tav tm="100000">
                                          <p:val>
                                            <p:strVal val="ppt_x"/>
                                          </p:val>
                                        </p:tav>
                                      </p:tavLst>
                                    </p:anim>
                                    <p:anim calcmode="lin" valueType="num">
                                      <p:cBhvr additive="base">
                                        <p:cTn id="167" dur="500"/>
                                        <p:tgtEl>
                                          <p:spTgt spid="45"/>
                                        </p:tgtEl>
                                        <p:attrNameLst>
                                          <p:attrName>ppt_y</p:attrName>
                                        </p:attrNameLst>
                                      </p:cBhvr>
                                      <p:tavLst>
                                        <p:tav tm="0">
                                          <p:val>
                                            <p:strVal val="ppt_y"/>
                                          </p:val>
                                        </p:tav>
                                        <p:tav tm="100000">
                                          <p:val>
                                            <p:strVal val="1+ppt_h/2"/>
                                          </p:val>
                                        </p:tav>
                                      </p:tavLst>
                                    </p:anim>
                                    <p:set>
                                      <p:cBhvr>
                                        <p:cTn id="168" dur="1" fill="hold">
                                          <p:stCondLst>
                                            <p:cond delay="499"/>
                                          </p:stCondLst>
                                        </p:cTn>
                                        <p:tgtEl>
                                          <p:spTgt spid="45"/>
                                        </p:tgtEl>
                                        <p:attrNameLst>
                                          <p:attrName>style.visibility</p:attrName>
                                        </p:attrNameLst>
                                      </p:cBhvr>
                                      <p:to>
                                        <p:strVal val="hidden"/>
                                      </p:to>
                                    </p:set>
                                  </p:childTnLst>
                                </p:cTn>
                              </p:par>
                              <p:par>
                                <p:cTn id="169" presetID="2" presetClass="exit" presetSubtype="4" fill="hold" grpId="0" nodeType="withEffect">
                                  <p:stCondLst>
                                    <p:cond delay="0"/>
                                  </p:stCondLst>
                                  <p:childTnLst>
                                    <p:anim calcmode="lin" valueType="num">
                                      <p:cBhvr additive="base">
                                        <p:cTn id="170" dur="500"/>
                                        <p:tgtEl>
                                          <p:spTgt spid="46"/>
                                        </p:tgtEl>
                                        <p:attrNameLst>
                                          <p:attrName>ppt_x</p:attrName>
                                        </p:attrNameLst>
                                      </p:cBhvr>
                                      <p:tavLst>
                                        <p:tav tm="0">
                                          <p:val>
                                            <p:strVal val="ppt_x"/>
                                          </p:val>
                                        </p:tav>
                                        <p:tav tm="100000">
                                          <p:val>
                                            <p:strVal val="ppt_x"/>
                                          </p:val>
                                        </p:tav>
                                      </p:tavLst>
                                    </p:anim>
                                    <p:anim calcmode="lin" valueType="num">
                                      <p:cBhvr additive="base">
                                        <p:cTn id="171" dur="500"/>
                                        <p:tgtEl>
                                          <p:spTgt spid="46"/>
                                        </p:tgtEl>
                                        <p:attrNameLst>
                                          <p:attrName>ppt_y</p:attrName>
                                        </p:attrNameLst>
                                      </p:cBhvr>
                                      <p:tavLst>
                                        <p:tav tm="0">
                                          <p:val>
                                            <p:strVal val="ppt_y"/>
                                          </p:val>
                                        </p:tav>
                                        <p:tav tm="100000">
                                          <p:val>
                                            <p:strVal val="1+ppt_h/2"/>
                                          </p:val>
                                        </p:tav>
                                      </p:tavLst>
                                    </p:anim>
                                    <p:set>
                                      <p:cBhvr>
                                        <p:cTn id="172" dur="1" fill="hold">
                                          <p:stCondLst>
                                            <p:cond delay="499"/>
                                          </p:stCondLst>
                                        </p:cTn>
                                        <p:tgtEl>
                                          <p:spTgt spid="46"/>
                                        </p:tgtEl>
                                        <p:attrNameLst>
                                          <p:attrName>style.visibility</p:attrName>
                                        </p:attrNameLst>
                                      </p:cBhvr>
                                      <p:to>
                                        <p:strVal val="hidden"/>
                                      </p:to>
                                    </p:set>
                                  </p:childTnLst>
                                </p:cTn>
                              </p:par>
                              <p:par>
                                <p:cTn id="173" presetID="2" presetClass="exit" presetSubtype="4" fill="hold" grpId="0" nodeType="withEffect">
                                  <p:stCondLst>
                                    <p:cond delay="0"/>
                                  </p:stCondLst>
                                  <p:childTnLst>
                                    <p:anim calcmode="lin" valueType="num">
                                      <p:cBhvr additive="base">
                                        <p:cTn id="174" dur="500"/>
                                        <p:tgtEl>
                                          <p:spTgt spid="47"/>
                                        </p:tgtEl>
                                        <p:attrNameLst>
                                          <p:attrName>ppt_x</p:attrName>
                                        </p:attrNameLst>
                                      </p:cBhvr>
                                      <p:tavLst>
                                        <p:tav tm="0">
                                          <p:val>
                                            <p:strVal val="ppt_x"/>
                                          </p:val>
                                        </p:tav>
                                        <p:tav tm="100000">
                                          <p:val>
                                            <p:strVal val="ppt_x"/>
                                          </p:val>
                                        </p:tav>
                                      </p:tavLst>
                                    </p:anim>
                                    <p:anim calcmode="lin" valueType="num">
                                      <p:cBhvr additive="base">
                                        <p:cTn id="175" dur="500"/>
                                        <p:tgtEl>
                                          <p:spTgt spid="47"/>
                                        </p:tgtEl>
                                        <p:attrNameLst>
                                          <p:attrName>ppt_y</p:attrName>
                                        </p:attrNameLst>
                                      </p:cBhvr>
                                      <p:tavLst>
                                        <p:tav tm="0">
                                          <p:val>
                                            <p:strVal val="ppt_y"/>
                                          </p:val>
                                        </p:tav>
                                        <p:tav tm="100000">
                                          <p:val>
                                            <p:strVal val="1+ppt_h/2"/>
                                          </p:val>
                                        </p:tav>
                                      </p:tavLst>
                                    </p:anim>
                                    <p:set>
                                      <p:cBhvr>
                                        <p:cTn id="176" dur="1" fill="hold">
                                          <p:stCondLst>
                                            <p:cond delay="499"/>
                                          </p:stCondLst>
                                        </p:cTn>
                                        <p:tgtEl>
                                          <p:spTgt spid="47"/>
                                        </p:tgtEl>
                                        <p:attrNameLst>
                                          <p:attrName>style.visibility</p:attrName>
                                        </p:attrNameLst>
                                      </p:cBhvr>
                                      <p:to>
                                        <p:strVal val="hidden"/>
                                      </p:to>
                                    </p:set>
                                  </p:childTnLst>
                                </p:cTn>
                              </p:par>
                              <p:par>
                                <p:cTn id="177" presetID="2" presetClass="exit" presetSubtype="4" fill="hold" grpId="0" nodeType="withEffect">
                                  <p:stCondLst>
                                    <p:cond delay="0"/>
                                  </p:stCondLst>
                                  <p:childTnLst>
                                    <p:anim calcmode="lin" valueType="num">
                                      <p:cBhvr additive="base">
                                        <p:cTn id="178" dur="500"/>
                                        <p:tgtEl>
                                          <p:spTgt spid="48"/>
                                        </p:tgtEl>
                                        <p:attrNameLst>
                                          <p:attrName>ppt_x</p:attrName>
                                        </p:attrNameLst>
                                      </p:cBhvr>
                                      <p:tavLst>
                                        <p:tav tm="0">
                                          <p:val>
                                            <p:strVal val="ppt_x"/>
                                          </p:val>
                                        </p:tav>
                                        <p:tav tm="100000">
                                          <p:val>
                                            <p:strVal val="ppt_x"/>
                                          </p:val>
                                        </p:tav>
                                      </p:tavLst>
                                    </p:anim>
                                    <p:anim calcmode="lin" valueType="num">
                                      <p:cBhvr additive="base">
                                        <p:cTn id="179" dur="500"/>
                                        <p:tgtEl>
                                          <p:spTgt spid="48"/>
                                        </p:tgtEl>
                                        <p:attrNameLst>
                                          <p:attrName>ppt_y</p:attrName>
                                        </p:attrNameLst>
                                      </p:cBhvr>
                                      <p:tavLst>
                                        <p:tav tm="0">
                                          <p:val>
                                            <p:strVal val="ppt_y"/>
                                          </p:val>
                                        </p:tav>
                                        <p:tav tm="100000">
                                          <p:val>
                                            <p:strVal val="1+ppt_h/2"/>
                                          </p:val>
                                        </p:tav>
                                      </p:tavLst>
                                    </p:anim>
                                    <p:set>
                                      <p:cBhvr>
                                        <p:cTn id="180" dur="1" fill="hold">
                                          <p:stCondLst>
                                            <p:cond delay="499"/>
                                          </p:stCondLst>
                                        </p:cTn>
                                        <p:tgtEl>
                                          <p:spTgt spid="48"/>
                                        </p:tgtEl>
                                        <p:attrNameLst>
                                          <p:attrName>style.visibility</p:attrName>
                                        </p:attrNameLst>
                                      </p:cBhvr>
                                      <p:to>
                                        <p:strVal val="hidden"/>
                                      </p:to>
                                    </p:set>
                                  </p:childTnLst>
                                </p:cTn>
                              </p:par>
                              <p:par>
                                <p:cTn id="181" presetID="2" presetClass="exit" presetSubtype="4" fill="hold" grpId="0" nodeType="withEffect">
                                  <p:stCondLst>
                                    <p:cond delay="0"/>
                                  </p:stCondLst>
                                  <p:childTnLst>
                                    <p:anim calcmode="lin" valueType="num">
                                      <p:cBhvr additive="base">
                                        <p:cTn id="182" dur="500"/>
                                        <p:tgtEl>
                                          <p:spTgt spid="49"/>
                                        </p:tgtEl>
                                        <p:attrNameLst>
                                          <p:attrName>ppt_x</p:attrName>
                                        </p:attrNameLst>
                                      </p:cBhvr>
                                      <p:tavLst>
                                        <p:tav tm="0">
                                          <p:val>
                                            <p:strVal val="ppt_x"/>
                                          </p:val>
                                        </p:tav>
                                        <p:tav tm="100000">
                                          <p:val>
                                            <p:strVal val="ppt_x"/>
                                          </p:val>
                                        </p:tav>
                                      </p:tavLst>
                                    </p:anim>
                                    <p:anim calcmode="lin" valueType="num">
                                      <p:cBhvr additive="base">
                                        <p:cTn id="183" dur="500"/>
                                        <p:tgtEl>
                                          <p:spTgt spid="49"/>
                                        </p:tgtEl>
                                        <p:attrNameLst>
                                          <p:attrName>ppt_y</p:attrName>
                                        </p:attrNameLst>
                                      </p:cBhvr>
                                      <p:tavLst>
                                        <p:tav tm="0">
                                          <p:val>
                                            <p:strVal val="ppt_y"/>
                                          </p:val>
                                        </p:tav>
                                        <p:tav tm="100000">
                                          <p:val>
                                            <p:strVal val="1+ppt_h/2"/>
                                          </p:val>
                                        </p:tav>
                                      </p:tavLst>
                                    </p:anim>
                                    <p:set>
                                      <p:cBhvr>
                                        <p:cTn id="184" dur="1" fill="hold">
                                          <p:stCondLst>
                                            <p:cond delay="499"/>
                                          </p:stCondLst>
                                        </p:cTn>
                                        <p:tgtEl>
                                          <p:spTgt spid="49"/>
                                        </p:tgtEl>
                                        <p:attrNameLst>
                                          <p:attrName>style.visibility</p:attrName>
                                        </p:attrNameLst>
                                      </p:cBhvr>
                                      <p:to>
                                        <p:strVal val="hidden"/>
                                      </p:to>
                                    </p:set>
                                  </p:childTnLst>
                                </p:cTn>
                              </p:par>
                              <p:par>
                                <p:cTn id="185" presetID="2" presetClass="exit" presetSubtype="4" fill="hold" grpId="0" nodeType="withEffect">
                                  <p:stCondLst>
                                    <p:cond delay="0"/>
                                  </p:stCondLst>
                                  <p:childTnLst>
                                    <p:anim calcmode="lin" valueType="num">
                                      <p:cBhvr additive="base">
                                        <p:cTn id="186" dur="500"/>
                                        <p:tgtEl>
                                          <p:spTgt spid="50"/>
                                        </p:tgtEl>
                                        <p:attrNameLst>
                                          <p:attrName>ppt_x</p:attrName>
                                        </p:attrNameLst>
                                      </p:cBhvr>
                                      <p:tavLst>
                                        <p:tav tm="0">
                                          <p:val>
                                            <p:strVal val="ppt_x"/>
                                          </p:val>
                                        </p:tav>
                                        <p:tav tm="100000">
                                          <p:val>
                                            <p:strVal val="ppt_x"/>
                                          </p:val>
                                        </p:tav>
                                      </p:tavLst>
                                    </p:anim>
                                    <p:anim calcmode="lin" valueType="num">
                                      <p:cBhvr additive="base">
                                        <p:cTn id="187" dur="500"/>
                                        <p:tgtEl>
                                          <p:spTgt spid="50"/>
                                        </p:tgtEl>
                                        <p:attrNameLst>
                                          <p:attrName>ppt_y</p:attrName>
                                        </p:attrNameLst>
                                      </p:cBhvr>
                                      <p:tavLst>
                                        <p:tav tm="0">
                                          <p:val>
                                            <p:strVal val="ppt_y"/>
                                          </p:val>
                                        </p:tav>
                                        <p:tav tm="100000">
                                          <p:val>
                                            <p:strVal val="1+ppt_h/2"/>
                                          </p:val>
                                        </p:tav>
                                      </p:tavLst>
                                    </p:anim>
                                    <p:set>
                                      <p:cBhvr>
                                        <p:cTn id="188" dur="1" fill="hold">
                                          <p:stCondLst>
                                            <p:cond delay="499"/>
                                          </p:stCondLst>
                                        </p:cTn>
                                        <p:tgtEl>
                                          <p:spTgt spid="50"/>
                                        </p:tgtEl>
                                        <p:attrNameLst>
                                          <p:attrName>style.visibility</p:attrName>
                                        </p:attrNameLst>
                                      </p:cBhvr>
                                      <p:to>
                                        <p:strVal val="hidden"/>
                                      </p:to>
                                    </p:set>
                                  </p:childTnLst>
                                </p:cTn>
                              </p:par>
                              <p:par>
                                <p:cTn id="189" presetID="2" presetClass="exit" presetSubtype="4" fill="hold" grpId="0" nodeType="withEffect">
                                  <p:stCondLst>
                                    <p:cond delay="0"/>
                                  </p:stCondLst>
                                  <p:childTnLst>
                                    <p:anim calcmode="lin" valueType="num">
                                      <p:cBhvr additive="base">
                                        <p:cTn id="190" dur="500"/>
                                        <p:tgtEl>
                                          <p:spTgt spid="51"/>
                                        </p:tgtEl>
                                        <p:attrNameLst>
                                          <p:attrName>ppt_x</p:attrName>
                                        </p:attrNameLst>
                                      </p:cBhvr>
                                      <p:tavLst>
                                        <p:tav tm="0">
                                          <p:val>
                                            <p:strVal val="ppt_x"/>
                                          </p:val>
                                        </p:tav>
                                        <p:tav tm="100000">
                                          <p:val>
                                            <p:strVal val="ppt_x"/>
                                          </p:val>
                                        </p:tav>
                                      </p:tavLst>
                                    </p:anim>
                                    <p:anim calcmode="lin" valueType="num">
                                      <p:cBhvr additive="base">
                                        <p:cTn id="191" dur="500"/>
                                        <p:tgtEl>
                                          <p:spTgt spid="51"/>
                                        </p:tgtEl>
                                        <p:attrNameLst>
                                          <p:attrName>ppt_y</p:attrName>
                                        </p:attrNameLst>
                                      </p:cBhvr>
                                      <p:tavLst>
                                        <p:tav tm="0">
                                          <p:val>
                                            <p:strVal val="ppt_y"/>
                                          </p:val>
                                        </p:tav>
                                        <p:tav tm="100000">
                                          <p:val>
                                            <p:strVal val="1+ppt_h/2"/>
                                          </p:val>
                                        </p:tav>
                                      </p:tavLst>
                                    </p:anim>
                                    <p:set>
                                      <p:cBhvr>
                                        <p:cTn id="192" dur="1" fill="hold">
                                          <p:stCondLst>
                                            <p:cond delay="499"/>
                                          </p:stCondLst>
                                        </p:cTn>
                                        <p:tgtEl>
                                          <p:spTgt spid="51"/>
                                        </p:tgtEl>
                                        <p:attrNameLst>
                                          <p:attrName>style.visibility</p:attrName>
                                        </p:attrNameLst>
                                      </p:cBhvr>
                                      <p:to>
                                        <p:strVal val="hidden"/>
                                      </p:to>
                                    </p:set>
                                  </p:childTnLst>
                                </p:cTn>
                              </p:par>
                              <p:par>
                                <p:cTn id="193" presetID="2" presetClass="exit" presetSubtype="4" fill="hold" grpId="0" nodeType="withEffect">
                                  <p:stCondLst>
                                    <p:cond delay="0"/>
                                  </p:stCondLst>
                                  <p:childTnLst>
                                    <p:anim calcmode="lin" valueType="num">
                                      <p:cBhvr additive="base">
                                        <p:cTn id="194" dur="500"/>
                                        <p:tgtEl>
                                          <p:spTgt spid="52"/>
                                        </p:tgtEl>
                                        <p:attrNameLst>
                                          <p:attrName>ppt_x</p:attrName>
                                        </p:attrNameLst>
                                      </p:cBhvr>
                                      <p:tavLst>
                                        <p:tav tm="0">
                                          <p:val>
                                            <p:strVal val="ppt_x"/>
                                          </p:val>
                                        </p:tav>
                                        <p:tav tm="100000">
                                          <p:val>
                                            <p:strVal val="ppt_x"/>
                                          </p:val>
                                        </p:tav>
                                      </p:tavLst>
                                    </p:anim>
                                    <p:anim calcmode="lin" valueType="num">
                                      <p:cBhvr additive="base">
                                        <p:cTn id="195" dur="500"/>
                                        <p:tgtEl>
                                          <p:spTgt spid="52"/>
                                        </p:tgtEl>
                                        <p:attrNameLst>
                                          <p:attrName>ppt_y</p:attrName>
                                        </p:attrNameLst>
                                      </p:cBhvr>
                                      <p:tavLst>
                                        <p:tav tm="0">
                                          <p:val>
                                            <p:strVal val="ppt_y"/>
                                          </p:val>
                                        </p:tav>
                                        <p:tav tm="100000">
                                          <p:val>
                                            <p:strVal val="1+ppt_h/2"/>
                                          </p:val>
                                        </p:tav>
                                      </p:tavLst>
                                    </p:anim>
                                    <p:set>
                                      <p:cBhvr>
                                        <p:cTn id="196" dur="1" fill="hold">
                                          <p:stCondLst>
                                            <p:cond delay="499"/>
                                          </p:stCondLst>
                                        </p:cTn>
                                        <p:tgtEl>
                                          <p:spTgt spid="52"/>
                                        </p:tgtEl>
                                        <p:attrNameLst>
                                          <p:attrName>style.visibility</p:attrName>
                                        </p:attrNameLst>
                                      </p:cBhvr>
                                      <p:to>
                                        <p:strVal val="hidden"/>
                                      </p:to>
                                    </p:set>
                                  </p:childTnLst>
                                </p:cTn>
                              </p:par>
                              <p:par>
                                <p:cTn id="197" presetID="2" presetClass="exit" presetSubtype="4" fill="hold" grpId="0" nodeType="withEffect">
                                  <p:stCondLst>
                                    <p:cond delay="0"/>
                                  </p:stCondLst>
                                  <p:childTnLst>
                                    <p:anim calcmode="lin" valueType="num">
                                      <p:cBhvr additive="base">
                                        <p:cTn id="198" dur="500"/>
                                        <p:tgtEl>
                                          <p:spTgt spid="53"/>
                                        </p:tgtEl>
                                        <p:attrNameLst>
                                          <p:attrName>ppt_x</p:attrName>
                                        </p:attrNameLst>
                                      </p:cBhvr>
                                      <p:tavLst>
                                        <p:tav tm="0">
                                          <p:val>
                                            <p:strVal val="ppt_x"/>
                                          </p:val>
                                        </p:tav>
                                        <p:tav tm="100000">
                                          <p:val>
                                            <p:strVal val="ppt_x"/>
                                          </p:val>
                                        </p:tav>
                                      </p:tavLst>
                                    </p:anim>
                                    <p:anim calcmode="lin" valueType="num">
                                      <p:cBhvr additive="base">
                                        <p:cTn id="199" dur="500"/>
                                        <p:tgtEl>
                                          <p:spTgt spid="53"/>
                                        </p:tgtEl>
                                        <p:attrNameLst>
                                          <p:attrName>ppt_y</p:attrName>
                                        </p:attrNameLst>
                                      </p:cBhvr>
                                      <p:tavLst>
                                        <p:tav tm="0">
                                          <p:val>
                                            <p:strVal val="ppt_y"/>
                                          </p:val>
                                        </p:tav>
                                        <p:tav tm="100000">
                                          <p:val>
                                            <p:strVal val="1+ppt_h/2"/>
                                          </p:val>
                                        </p:tav>
                                      </p:tavLst>
                                    </p:anim>
                                    <p:set>
                                      <p:cBhvr>
                                        <p:cTn id="200" dur="1" fill="hold">
                                          <p:stCondLst>
                                            <p:cond delay="499"/>
                                          </p:stCondLst>
                                        </p:cTn>
                                        <p:tgtEl>
                                          <p:spTgt spid="53"/>
                                        </p:tgtEl>
                                        <p:attrNameLst>
                                          <p:attrName>style.visibility</p:attrName>
                                        </p:attrNameLst>
                                      </p:cBhvr>
                                      <p:to>
                                        <p:strVal val="hidden"/>
                                      </p:to>
                                    </p:set>
                                  </p:childTnLst>
                                </p:cTn>
                              </p:par>
                              <p:par>
                                <p:cTn id="201" presetID="2" presetClass="exit" presetSubtype="4" fill="hold" grpId="0" nodeType="withEffect">
                                  <p:stCondLst>
                                    <p:cond delay="0"/>
                                  </p:stCondLst>
                                  <p:childTnLst>
                                    <p:anim calcmode="lin" valueType="num">
                                      <p:cBhvr additive="base">
                                        <p:cTn id="202" dur="500"/>
                                        <p:tgtEl>
                                          <p:spTgt spid="54"/>
                                        </p:tgtEl>
                                        <p:attrNameLst>
                                          <p:attrName>ppt_x</p:attrName>
                                        </p:attrNameLst>
                                      </p:cBhvr>
                                      <p:tavLst>
                                        <p:tav tm="0">
                                          <p:val>
                                            <p:strVal val="ppt_x"/>
                                          </p:val>
                                        </p:tav>
                                        <p:tav tm="100000">
                                          <p:val>
                                            <p:strVal val="ppt_x"/>
                                          </p:val>
                                        </p:tav>
                                      </p:tavLst>
                                    </p:anim>
                                    <p:anim calcmode="lin" valueType="num">
                                      <p:cBhvr additive="base">
                                        <p:cTn id="203" dur="500"/>
                                        <p:tgtEl>
                                          <p:spTgt spid="54"/>
                                        </p:tgtEl>
                                        <p:attrNameLst>
                                          <p:attrName>ppt_y</p:attrName>
                                        </p:attrNameLst>
                                      </p:cBhvr>
                                      <p:tavLst>
                                        <p:tav tm="0">
                                          <p:val>
                                            <p:strVal val="ppt_y"/>
                                          </p:val>
                                        </p:tav>
                                        <p:tav tm="100000">
                                          <p:val>
                                            <p:strVal val="1+ppt_h/2"/>
                                          </p:val>
                                        </p:tav>
                                      </p:tavLst>
                                    </p:anim>
                                    <p:set>
                                      <p:cBhvr>
                                        <p:cTn id="204" dur="1" fill="hold">
                                          <p:stCondLst>
                                            <p:cond delay="499"/>
                                          </p:stCondLst>
                                        </p:cTn>
                                        <p:tgtEl>
                                          <p:spTgt spid="54"/>
                                        </p:tgtEl>
                                        <p:attrNameLst>
                                          <p:attrName>style.visibility</p:attrName>
                                        </p:attrNameLst>
                                      </p:cBhvr>
                                      <p:to>
                                        <p:strVal val="hidden"/>
                                      </p:to>
                                    </p:set>
                                  </p:childTnLst>
                                </p:cTn>
                              </p:par>
                              <p:par>
                                <p:cTn id="205" presetID="2" presetClass="exit" presetSubtype="4" fill="hold" grpId="0" nodeType="withEffect">
                                  <p:stCondLst>
                                    <p:cond delay="0"/>
                                  </p:stCondLst>
                                  <p:childTnLst>
                                    <p:anim calcmode="lin" valueType="num">
                                      <p:cBhvr additive="base">
                                        <p:cTn id="206" dur="500"/>
                                        <p:tgtEl>
                                          <p:spTgt spid="55"/>
                                        </p:tgtEl>
                                        <p:attrNameLst>
                                          <p:attrName>ppt_x</p:attrName>
                                        </p:attrNameLst>
                                      </p:cBhvr>
                                      <p:tavLst>
                                        <p:tav tm="0">
                                          <p:val>
                                            <p:strVal val="ppt_x"/>
                                          </p:val>
                                        </p:tav>
                                        <p:tav tm="100000">
                                          <p:val>
                                            <p:strVal val="ppt_x"/>
                                          </p:val>
                                        </p:tav>
                                      </p:tavLst>
                                    </p:anim>
                                    <p:anim calcmode="lin" valueType="num">
                                      <p:cBhvr additive="base">
                                        <p:cTn id="207" dur="500"/>
                                        <p:tgtEl>
                                          <p:spTgt spid="55"/>
                                        </p:tgtEl>
                                        <p:attrNameLst>
                                          <p:attrName>ppt_y</p:attrName>
                                        </p:attrNameLst>
                                      </p:cBhvr>
                                      <p:tavLst>
                                        <p:tav tm="0">
                                          <p:val>
                                            <p:strVal val="ppt_y"/>
                                          </p:val>
                                        </p:tav>
                                        <p:tav tm="100000">
                                          <p:val>
                                            <p:strVal val="1+ppt_h/2"/>
                                          </p:val>
                                        </p:tav>
                                      </p:tavLst>
                                    </p:anim>
                                    <p:set>
                                      <p:cBhvr>
                                        <p:cTn id="208" dur="1" fill="hold">
                                          <p:stCondLst>
                                            <p:cond delay="499"/>
                                          </p:stCondLst>
                                        </p:cTn>
                                        <p:tgtEl>
                                          <p:spTgt spid="55"/>
                                        </p:tgtEl>
                                        <p:attrNameLst>
                                          <p:attrName>style.visibility</p:attrName>
                                        </p:attrNameLst>
                                      </p:cBhvr>
                                      <p:to>
                                        <p:strVal val="hidden"/>
                                      </p:to>
                                    </p:set>
                                  </p:childTnLst>
                                </p:cTn>
                              </p:par>
                              <p:par>
                                <p:cTn id="209" presetID="2" presetClass="exit" presetSubtype="4" fill="hold" grpId="0" nodeType="withEffect">
                                  <p:stCondLst>
                                    <p:cond delay="0"/>
                                  </p:stCondLst>
                                  <p:childTnLst>
                                    <p:anim calcmode="lin" valueType="num">
                                      <p:cBhvr additive="base">
                                        <p:cTn id="210" dur="500"/>
                                        <p:tgtEl>
                                          <p:spTgt spid="56"/>
                                        </p:tgtEl>
                                        <p:attrNameLst>
                                          <p:attrName>ppt_x</p:attrName>
                                        </p:attrNameLst>
                                      </p:cBhvr>
                                      <p:tavLst>
                                        <p:tav tm="0">
                                          <p:val>
                                            <p:strVal val="ppt_x"/>
                                          </p:val>
                                        </p:tav>
                                        <p:tav tm="100000">
                                          <p:val>
                                            <p:strVal val="ppt_x"/>
                                          </p:val>
                                        </p:tav>
                                      </p:tavLst>
                                    </p:anim>
                                    <p:anim calcmode="lin" valueType="num">
                                      <p:cBhvr additive="base">
                                        <p:cTn id="211" dur="500"/>
                                        <p:tgtEl>
                                          <p:spTgt spid="56"/>
                                        </p:tgtEl>
                                        <p:attrNameLst>
                                          <p:attrName>ppt_y</p:attrName>
                                        </p:attrNameLst>
                                      </p:cBhvr>
                                      <p:tavLst>
                                        <p:tav tm="0">
                                          <p:val>
                                            <p:strVal val="ppt_y"/>
                                          </p:val>
                                        </p:tav>
                                        <p:tav tm="100000">
                                          <p:val>
                                            <p:strVal val="1+ppt_h/2"/>
                                          </p:val>
                                        </p:tav>
                                      </p:tavLst>
                                    </p:anim>
                                    <p:set>
                                      <p:cBhvr>
                                        <p:cTn id="212" dur="1" fill="hold">
                                          <p:stCondLst>
                                            <p:cond delay="499"/>
                                          </p:stCondLst>
                                        </p:cTn>
                                        <p:tgtEl>
                                          <p:spTgt spid="56"/>
                                        </p:tgtEl>
                                        <p:attrNameLst>
                                          <p:attrName>style.visibility</p:attrName>
                                        </p:attrNameLst>
                                      </p:cBhvr>
                                      <p:to>
                                        <p:strVal val="hidden"/>
                                      </p:to>
                                    </p:set>
                                  </p:childTnLst>
                                </p:cTn>
                              </p:par>
                              <p:par>
                                <p:cTn id="213" presetID="2" presetClass="exit" presetSubtype="4" fill="hold" grpId="0" nodeType="withEffect">
                                  <p:stCondLst>
                                    <p:cond delay="0"/>
                                  </p:stCondLst>
                                  <p:childTnLst>
                                    <p:anim calcmode="lin" valueType="num">
                                      <p:cBhvr additive="base">
                                        <p:cTn id="214" dur="500"/>
                                        <p:tgtEl>
                                          <p:spTgt spid="57"/>
                                        </p:tgtEl>
                                        <p:attrNameLst>
                                          <p:attrName>ppt_x</p:attrName>
                                        </p:attrNameLst>
                                      </p:cBhvr>
                                      <p:tavLst>
                                        <p:tav tm="0">
                                          <p:val>
                                            <p:strVal val="ppt_x"/>
                                          </p:val>
                                        </p:tav>
                                        <p:tav tm="100000">
                                          <p:val>
                                            <p:strVal val="ppt_x"/>
                                          </p:val>
                                        </p:tav>
                                      </p:tavLst>
                                    </p:anim>
                                    <p:anim calcmode="lin" valueType="num">
                                      <p:cBhvr additive="base">
                                        <p:cTn id="215" dur="500"/>
                                        <p:tgtEl>
                                          <p:spTgt spid="57"/>
                                        </p:tgtEl>
                                        <p:attrNameLst>
                                          <p:attrName>ppt_y</p:attrName>
                                        </p:attrNameLst>
                                      </p:cBhvr>
                                      <p:tavLst>
                                        <p:tav tm="0">
                                          <p:val>
                                            <p:strVal val="ppt_y"/>
                                          </p:val>
                                        </p:tav>
                                        <p:tav tm="100000">
                                          <p:val>
                                            <p:strVal val="1+ppt_h/2"/>
                                          </p:val>
                                        </p:tav>
                                      </p:tavLst>
                                    </p:anim>
                                    <p:set>
                                      <p:cBhvr>
                                        <p:cTn id="216" dur="1" fill="hold">
                                          <p:stCondLst>
                                            <p:cond delay="499"/>
                                          </p:stCondLst>
                                        </p:cTn>
                                        <p:tgtEl>
                                          <p:spTgt spid="57"/>
                                        </p:tgtEl>
                                        <p:attrNameLst>
                                          <p:attrName>style.visibility</p:attrName>
                                        </p:attrNameLst>
                                      </p:cBhvr>
                                      <p:to>
                                        <p:strVal val="hidden"/>
                                      </p:to>
                                    </p:set>
                                  </p:childTnLst>
                                </p:cTn>
                              </p:par>
                              <p:par>
                                <p:cTn id="217" presetID="2" presetClass="exit" presetSubtype="4" fill="hold" grpId="0" nodeType="withEffect">
                                  <p:stCondLst>
                                    <p:cond delay="0"/>
                                  </p:stCondLst>
                                  <p:childTnLst>
                                    <p:anim calcmode="lin" valueType="num">
                                      <p:cBhvr additive="base">
                                        <p:cTn id="218" dur="500"/>
                                        <p:tgtEl>
                                          <p:spTgt spid="58"/>
                                        </p:tgtEl>
                                        <p:attrNameLst>
                                          <p:attrName>ppt_x</p:attrName>
                                        </p:attrNameLst>
                                      </p:cBhvr>
                                      <p:tavLst>
                                        <p:tav tm="0">
                                          <p:val>
                                            <p:strVal val="ppt_x"/>
                                          </p:val>
                                        </p:tav>
                                        <p:tav tm="100000">
                                          <p:val>
                                            <p:strVal val="ppt_x"/>
                                          </p:val>
                                        </p:tav>
                                      </p:tavLst>
                                    </p:anim>
                                    <p:anim calcmode="lin" valueType="num">
                                      <p:cBhvr additive="base">
                                        <p:cTn id="219" dur="500"/>
                                        <p:tgtEl>
                                          <p:spTgt spid="58"/>
                                        </p:tgtEl>
                                        <p:attrNameLst>
                                          <p:attrName>ppt_y</p:attrName>
                                        </p:attrNameLst>
                                      </p:cBhvr>
                                      <p:tavLst>
                                        <p:tav tm="0">
                                          <p:val>
                                            <p:strVal val="ppt_y"/>
                                          </p:val>
                                        </p:tav>
                                        <p:tav tm="100000">
                                          <p:val>
                                            <p:strVal val="1+ppt_h/2"/>
                                          </p:val>
                                        </p:tav>
                                      </p:tavLst>
                                    </p:anim>
                                    <p:set>
                                      <p:cBhvr>
                                        <p:cTn id="220" dur="1" fill="hold">
                                          <p:stCondLst>
                                            <p:cond delay="499"/>
                                          </p:stCondLst>
                                        </p:cTn>
                                        <p:tgtEl>
                                          <p:spTgt spid="58"/>
                                        </p:tgtEl>
                                        <p:attrNameLst>
                                          <p:attrName>style.visibility</p:attrName>
                                        </p:attrNameLst>
                                      </p:cBhvr>
                                      <p:to>
                                        <p:strVal val="hidden"/>
                                      </p:to>
                                    </p:set>
                                  </p:childTnLst>
                                </p:cTn>
                              </p:par>
                              <p:par>
                                <p:cTn id="221" presetID="2" presetClass="exit" presetSubtype="4" fill="hold" grpId="0" nodeType="withEffect">
                                  <p:stCondLst>
                                    <p:cond delay="0"/>
                                  </p:stCondLst>
                                  <p:childTnLst>
                                    <p:anim calcmode="lin" valueType="num">
                                      <p:cBhvr additive="base">
                                        <p:cTn id="222" dur="500"/>
                                        <p:tgtEl>
                                          <p:spTgt spid="59"/>
                                        </p:tgtEl>
                                        <p:attrNameLst>
                                          <p:attrName>ppt_x</p:attrName>
                                        </p:attrNameLst>
                                      </p:cBhvr>
                                      <p:tavLst>
                                        <p:tav tm="0">
                                          <p:val>
                                            <p:strVal val="ppt_x"/>
                                          </p:val>
                                        </p:tav>
                                        <p:tav tm="100000">
                                          <p:val>
                                            <p:strVal val="ppt_x"/>
                                          </p:val>
                                        </p:tav>
                                      </p:tavLst>
                                    </p:anim>
                                    <p:anim calcmode="lin" valueType="num">
                                      <p:cBhvr additive="base">
                                        <p:cTn id="223" dur="500"/>
                                        <p:tgtEl>
                                          <p:spTgt spid="59"/>
                                        </p:tgtEl>
                                        <p:attrNameLst>
                                          <p:attrName>ppt_y</p:attrName>
                                        </p:attrNameLst>
                                      </p:cBhvr>
                                      <p:tavLst>
                                        <p:tav tm="0">
                                          <p:val>
                                            <p:strVal val="ppt_y"/>
                                          </p:val>
                                        </p:tav>
                                        <p:tav tm="100000">
                                          <p:val>
                                            <p:strVal val="1+ppt_h/2"/>
                                          </p:val>
                                        </p:tav>
                                      </p:tavLst>
                                    </p:anim>
                                    <p:set>
                                      <p:cBhvr>
                                        <p:cTn id="224" dur="1" fill="hold">
                                          <p:stCondLst>
                                            <p:cond delay="499"/>
                                          </p:stCondLst>
                                        </p:cTn>
                                        <p:tgtEl>
                                          <p:spTgt spid="59"/>
                                        </p:tgtEl>
                                        <p:attrNameLst>
                                          <p:attrName>style.visibility</p:attrName>
                                        </p:attrNameLst>
                                      </p:cBhvr>
                                      <p:to>
                                        <p:strVal val="hidden"/>
                                      </p:to>
                                    </p:set>
                                  </p:childTnLst>
                                </p:cTn>
                              </p:par>
                              <p:par>
                                <p:cTn id="225" presetID="2" presetClass="exit" presetSubtype="4" fill="hold" grpId="0" nodeType="withEffect">
                                  <p:stCondLst>
                                    <p:cond delay="0"/>
                                  </p:stCondLst>
                                  <p:childTnLst>
                                    <p:anim calcmode="lin" valueType="num">
                                      <p:cBhvr additive="base">
                                        <p:cTn id="226" dur="500"/>
                                        <p:tgtEl>
                                          <p:spTgt spid="60"/>
                                        </p:tgtEl>
                                        <p:attrNameLst>
                                          <p:attrName>ppt_x</p:attrName>
                                        </p:attrNameLst>
                                      </p:cBhvr>
                                      <p:tavLst>
                                        <p:tav tm="0">
                                          <p:val>
                                            <p:strVal val="ppt_x"/>
                                          </p:val>
                                        </p:tav>
                                        <p:tav tm="100000">
                                          <p:val>
                                            <p:strVal val="ppt_x"/>
                                          </p:val>
                                        </p:tav>
                                      </p:tavLst>
                                    </p:anim>
                                    <p:anim calcmode="lin" valueType="num">
                                      <p:cBhvr additive="base">
                                        <p:cTn id="227" dur="500"/>
                                        <p:tgtEl>
                                          <p:spTgt spid="60"/>
                                        </p:tgtEl>
                                        <p:attrNameLst>
                                          <p:attrName>ppt_y</p:attrName>
                                        </p:attrNameLst>
                                      </p:cBhvr>
                                      <p:tavLst>
                                        <p:tav tm="0">
                                          <p:val>
                                            <p:strVal val="ppt_y"/>
                                          </p:val>
                                        </p:tav>
                                        <p:tav tm="100000">
                                          <p:val>
                                            <p:strVal val="1+ppt_h/2"/>
                                          </p:val>
                                        </p:tav>
                                      </p:tavLst>
                                    </p:anim>
                                    <p:set>
                                      <p:cBhvr>
                                        <p:cTn id="228" dur="1" fill="hold">
                                          <p:stCondLst>
                                            <p:cond delay="499"/>
                                          </p:stCondLst>
                                        </p:cTn>
                                        <p:tgtEl>
                                          <p:spTgt spid="60"/>
                                        </p:tgtEl>
                                        <p:attrNameLst>
                                          <p:attrName>style.visibility</p:attrName>
                                        </p:attrNameLst>
                                      </p:cBhvr>
                                      <p:to>
                                        <p:strVal val="hidden"/>
                                      </p:to>
                                    </p:set>
                                  </p:childTnLst>
                                </p:cTn>
                              </p:par>
                              <p:par>
                                <p:cTn id="229" presetID="2" presetClass="exit" presetSubtype="4" fill="hold" grpId="0" nodeType="withEffect">
                                  <p:stCondLst>
                                    <p:cond delay="0"/>
                                  </p:stCondLst>
                                  <p:childTnLst>
                                    <p:anim calcmode="lin" valueType="num">
                                      <p:cBhvr additive="base">
                                        <p:cTn id="230" dur="500"/>
                                        <p:tgtEl>
                                          <p:spTgt spid="61"/>
                                        </p:tgtEl>
                                        <p:attrNameLst>
                                          <p:attrName>ppt_x</p:attrName>
                                        </p:attrNameLst>
                                      </p:cBhvr>
                                      <p:tavLst>
                                        <p:tav tm="0">
                                          <p:val>
                                            <p:strVal val="ppt_x"/>
                                          </p:val>
                                        </p:tav>
                                        <p:tav tm="100000">
                                          <p:val>
                                            <p:strVal val="ppt_x"/>
                                          </p:val>
                                        </p:tav>
                                      </p:tavLst>
                                    </p:anim>
                                    <p:anim calcmode="lin" valueType="num">
                                      <p:cBhvr additive="base">
                                        <p:cTn id="231" dur="500"/>
                                        <p:tgtEl>
                                          <p:spTgt spid="61"/>
                                        </p:tgtEl>
                                        <p:attrNameLst>
                                          <p:attrName>ppt_y</p:attrName>
                                        </p:attrNameLst>
                                      </p:cBhvr>
                                      <p:tavLst>
                                        <p:tav tm="0">
                                          <p:val>
                                            <p:strVal val="ppt_y"/>
                                          </p:val>
                                        </p:tav>
                                        <p:tav tm="100000">
                                          <p:val>
                                            <p:strVal val="1+ppt_h/2"/>
                                          </p:val>
                                        </p:tav>
                                      </p:tavLst>
                                    </p:anim>
                                    <p:set>
                                      <p:cBhvr>
                                        <p:cTn id="232" dur="1" fill="hold">
                                          <p:stCondLst>
                                            <p:cond delay="499"/>
                                          </p:stCondLst>
                                        </p:cTn>
                                        <p:tgtEl>
                                          <p:spTgt spid="61"/>
                                        </p:tgtEl>
                                        <p:attrNameLst>
                                          <p:attrName>style.visibility</p:attrName>
                                        </p:attrNameLst>
                                      </p:cBhvr>
                                      <p:to>
                                        <p:strVal val="hidden"/>
                                      </p:to>
                                    </p:set>
                                  </p:childTnLst>
                                </p:cTn>
                              </p:par>
                              <p:par>
                                <p:cTn id="233" presetID="2" presetClass="exit" presetSubtype="4" fill="hold" grpId="0" nodeType="withEffect">
                                  <p:stCondLst>
                                    <p:cond delay="0"/>
                                  </p:stCondLst>
                                  <p:childTnLst>
                                    <p:anim calcmode="lin" valueType="num">
                                      <p:cBhvr additive="base">
                                        <p:cTn id="234" dur="500"/>
                                        <p:tgtEl>
                                          <p:spTgt spid="62"/>
                                        </p:tgtEl>
                                        <p:attrNameLst>
                                          <p:attrName>ppt_x</p:attrName>
                                        </p:attrNameLst>
                                      </p:cBhvr>
                                      <p:tavLst>
                                        <p:tav tm="0">
                                          <p:val>
                                            <p:strVal val="ppt_x"/>
                                          </p:val>
                                        </p:tav>
                                        <p:tav tm="100000">
                                          <p:val>
                                            <p:strVal val="ppt_x"/>
                                          </p:val>
                                        </p:tav>
                                      </p:tavLst>
                                    </p:anim>
                                    <p:anim calcmode="lin" valueType="num">
                                      <p:cBhvr additive="base">
                                        <p:cTn id="235" dur="500"/>
                                        <p:tgtEl>
                                          <p:spTgt spid="62"/>
                                        </p:tgtEl>
                                        <p:attrNameLst>
                                          <p:attrName>ppt_y</p:attrName>
                                        </p:attrNameLst>
                                      </p:cBhvr>
                                      <p:tavLst>
                                        <p:tav tm="0">
                                          <p:val>
                                            <p:strVal val="ppt_y"/>
                                          </p:val>
                                        </p:tav>
                                        <p:tav tm="100000">
                                          <p:val>
                                            <p:strVal val="1+ppt_h/2"/>
                                          </p:val>
                                        </p:tav>
                                      </p:tavLst>
                                    </p:anim>
                                    <p:set>
                                      <p:cBhvr>
                                        <p:cTn id="236" dur="1" fill="hold">
                                          <p:stCondLst>
                                            <p:cond delay="499"/>
                                          </p:stCondLst>
                                        </p:cTn>
                                        <p:tgtEl>
                                          <p:spTgt spid="62"/>
                                        </p:tgtEl>
                                        <p:attrNameLst>
                                          <p:attrName>style.visibility</p:attrName>
                                        </p:attrNameLst>
                                      </p:cBhvr>
                                      <p:to>
                                        <p:strVal val="hidden"/>
                                      </p:to>
                                    </p:set>
                                  </p:childTnLst>
                                </p:cTn>
                              </p:par>
                              <p:par>
                                <p:cTn id="237" presetID="2" presetClass="exit" presetSubtype="4" fill="hold" grpId="0" nodeType="withEffect">
                                  <p:stCondLst>
                                    <p:cond delay="0"/>
                                  </p:stCondLst>
                                  <p:childTnLst>
                                    <p:anim calcmode="lin" valueType="num">
                                      <p:cBhvr additive="base">
                                        <p:cTn id="238" dur="500"/>
                                        <p:tgtEl>
                                          <p:spTgt spid="63"/>
                                        </p:tgtEl>
                                        <p:attrNameLst>
                                          <p:attrName>ppt_x</p:attrName>
                                        </p:attrNameLst>
                                      </p:cBhvr>
                                      <p:tavLst>
                                        <p:tav tm="0">
                                          <p:val>
                                            <p:strVal val="ppt_x"/>
                                          </p:val>
                                        </p:tav>
                                        <p:tav tm="100000">
                                          <p:val>
                                            <p:strVal val="ppt_x"/>
                                          </p:val>
                                        </p:tav>
                                      </p:tavLst>
                                    </p:anim>
                                    <p:anim calcmode="lin" valueType="num">
                                      <p:cBhvr additive="base">
                                        <p:cTn id="239" dur="500"/>
                                        <p:tgtEl>
                                          <p:spTgt spid="63"/>
                                        </p:tgtEl>
                                        <p:attrNameLst>
                                          <p:attrName>ppt_y</p:attrName>
                                        </p:attrNameLst>
                                      </p:cBhvr>
                                      <p:tavLst>
                                        <p:tav tm="0">
                                          <p:val>
                                            <p:strVal val="ppt_y"/>
                                          </p:val>
                                        </p:tav>
                                        <p:tav tm="100000">
                                          <p:val>
                                            <p:strVal val="1+ppt_h/2"/>
                                          </p:val>
                                        </p:tav>
                                      </p:tavLst>
                                    </p:anim>
                                    <p:set>
                                      <p:cBhvr>
                                        <p:cTn id="240" dur="1" fill="hold">
                                          <p:stCondLst>
                                            <p:cond delay="499"/>
                                          </p:stCondLst>
                                        </p:cTn>
                                        <p:tgtEl>
                                          <p:spTgt spid="63"/>
                                        </p:tgtEl>
                                        <p:attrNameLst>
                                          <p:attrName>style.visibility</p:attrName>
                                        </p:attrNameLst>
                                      </p:cBhvr>
                                      <p:to>
                                        <p:strVal val="hidden"/>
                                      </p:to>
                                    </p:set>
                                  </p:childTnLst>
                                </p:cTn>
                              </p:par>
                              <p:par>
                                <p:cTn id="241" presetID="2" presetClass="exit" presetSubtype="4" fill="hold" grpId="0" nodeType="withEffect">
                                  <p:stCondLst>
                                    <p:cond delay="0"/>
                                  </p:stCondLst>
                                  <p:childTnLst>
                                    <p:anim calcmode="lin" valueType="num">
                                      <p:cBhvr additive="base">
                                        <p:cTn id="242" dur="500"/>
                                        <p:tgtEl>
                                          <p:spTgt spid="64"/>
                                        </p:tgtEl>
                                        <p:attrNameLst>
                                          <p:attrName>ppt_x</p:attrName>
                                        </p:attrNameLst>
                                      </p:cBhvr>
                                      <p:tavLst>
                                        <p:tav tm="0">
                                          <p:val>
                                            <p:strVal val="ppt_x"/>
                                          </p:val>
                                        </p:tav>
                                        <p:tav tm="100000">
                                          <p:val>
                                            <p:strVal val="ppt_x"/>
                                          </p:val>
                                        </p:tav>
                                      </p:tavLst>
                                    </p:anim>
                                    <p:anim calcmode="lin" valueType="num">
                                      <p:cBhvr additive="base">
                                        <p:cTn id="243" dur="500"/>
                                        <p:tgtEl>
                                          <p:spTgt spid="64"/>
                                        </p:tgtEl>
                                        <p:attrNameLst>
                                          <p:attrName>ppt_y</p:attrName>
                                        </p:attrNameLst>
                                      </p:cBhvr>
                                      <p:tavLst>
                                        <p:tav tm="0">
                                          <p:val>
                                            <p:strVal val="ppt_y"/>
                                          </p:val>
                                        </p:tav>
                                        <p:tav tm="100000">
                                          <p:val>
                                            <p:strVal val="1+ppt_h/2"/>
                                          </p:val>
                                        </p:tav>
                                      </p:tavLst>
                                    </p:anim>
                                    <p:set>
                                      <p:cBhvr>
                                        <p:cTn id="244" dur="1" fill="hold">
                                          <p:stCondLst>
                                            <p:cond delay="499"/>
                                          </p:stCondLst>
                                        </p:cTn>
                                        <p:tgtEl>
                                          <p:spTgt spid="64"/>
                                        </p:tgtEl>
                                        <p:attrNameLst>
                                          <p:attrName>style.visibility</p:attrName>
                                        </p:attrNameLst>
                                      </p:cBhvr>
                                      <p:to>
                                        <p:strVal val="hidden"/>
                                      </p:to>
                                    </p:set>
                                  </p:childTnLst>
                                </p:cTn>
                              </p:par>
                              <p:par>
                                <p:cTn id="245" presetID="2" presetClass="exit" presetSubtype="4" fill="hold" grpId="0" nodeType="withEffect">
                                  <p:stCondLst>
                                    <p:cond delay="0"/>
                                  </p:stCondLst>
                                  <p:childTnLst>
                                    <p:anim calcmode="lin" valueType="num">
                                      <p:cBhvr additive="base">
                                        <p:cTn id="246" dur="500"/>
                                        <p:tgtEl>
                                          <p:spTgt spid="65"/>
                                        </p:tgtEl>
                                        <p:attrNameLst>
                                          <p:attrName>ppt_x</p:attrName>
                                        </p:attrNameLst>
                                      </p:cBhvr>
                                      <p:tavLst>
                                        <p:tav tm="0">
                                          <p:val>
                                            <p:strVal val="ppt_x"/>
                                          </p:val>
                                        </p:tav>
                                        <p:tav tm="100000">
                                          <p:val>
                                            <p:strVal val="ppt_x"/>
                                          </p:val>
                                        </p:tav>
                                      </p:tavLst>
                                    </p:anim>
                                    <p:anim calcmode="lin" valueType="num">
                                      <p:cBhvr additive="base">
                                        <p:cTn id="247" dur="500"/>
                                        <p:tgtEl>
                                          <p:spTgt spid="65"/>
                                        </p:tgtEl>
                                        <p:attrNameLst>
                                          <p:attrName>ppt_y</p:attrName>
                                        </p:attrNameLst>
                                      </p:cBhvr>
                                      <p:tavLst>
                                        <p:tav tm="0">
                                          <p:val>
                                            <p:strVal val="ppt_y"/>
                                          </p:val>
                                        </p:tav>
                                        <p:tav tm="100000">
                                          <p:val>
                                            <p:strVal val="1+ppt_h/2"/>
                                          </p:val>
                                        </p:tav>
                                      </p:tavLst>
                                    </p:anim>
                                    <p:set>
                                      <p:cBhvr>
                                        <p:cTn id="248" dur="1" fill="hold">
                                          <p:stCondLst>
                                            <p:cond delay="499"/>
                                          </p:stCondLst>
                                        </p:cTn>
                                        <p:tgtEl>
                                          <p:spTgt spid="65"/>
                                        </p:tgtEl>
                                        <p:attrNameLst>
                                          <p:attrName>style.visibility</p:attrName>
                                        </p:attrNameLst>
                                      </p:cBhvr>
                                      <p:to>
                                        <p:strVal val="hidden"/>
                                      </p:to>
                                    </p:set>
                                  </p:childTnLst>
                                </p:cTn>
                              </p:par>
                              <p:par>
                                <p:cTn id="249" presetID="2" presetClass="exit" presetSubtype="4" fill="hold" grpId="0" nodeType="withEffect">
                                  <p:stCondLst>
                                    <p:cond delay="0"/>
                                  </p:stCondLst>
                                  <p:childTnLst>
                                    <p:anim calcmode="lin" valueType="num">
                                      <p:cBhvr additive="base">
                                        <p:cTn id="250" dur="500"/>
                                        <p:tgtEl>
                                          <p:spTgt spid="66"/>
                                        </p:tgtEl>
                                        <p:attrNameLst>
                                          <p:attrName>ppt_x</p:attrName>
                                        </p:attrNameLst>
                                      </p:cBhvr>
                                      <p:tavLst>
                                        <p:tav tm="0">
                                          <p:val>
                                            <p:strVal val="ppt_x"/>
                                          </p:val>
                                        </p:tav>
                                        <p:tav tm="100000">
                                          <p:val>
                                            <p:strVal val="ppt_x"/>
                                          </p:val>
                                        </p:tav>
                                      </p:tavLst>
                                    </p:anim>
                                    <p:anim calcmode="lin" valueType="num">
                                      <p:cBhvr additive="base">
                                        <p:cTn id="251" dur="500"/>
                                        <p:tgtEl>
                                          <p:spTgt spid="66"/>
                                        </p:tgtEl>
                                        <p:attrNameLst>
                                          <p:attrName>ppt_y</p:attrName>
                                        </p:attrNameLst>
                                      </p:cBhvr>
                                      <p:tavLst>
                                        <p:tav tm="0">
                                          <p:val>
                                            <p:strVal val="ppt_y"/>
                                          </p:val>
                                        </p:tav>
                                        <p:tav tm="100000">
                                          <p:val>
                                            <p:strVal val="1+ppt_h/2"/>
                                          </p:val>
                                        </p:tav>
                                      </p:tavLst>
                                    </p:anim>
                                    <p:set>
                                      <p:cBhvr>
                                        <p:cTn id="252" dur="1" fill="hold">
                                          <p:stCondLst>
                                            <p:cond delay="499"/>
                                          </p:stCondLst>
                                        </p:cTn>
                                        <p:tgtEl>
                                          <p:spTgt spid="66"/>
                                        </p:tgtEl>
                                        <p:attrNameLst>
                                          <p:attrName>style.visibility</p:attrName>
                                        </p:attrNameLst>
                                      </p:cBhvr>
                                      <p:to>
                                        <p:strVal val="hidden"/>
                                      </p:to>
                                    </p:set>
                                  </p:childTnLst>
                                </p:cTn>
                              </p:par>
                              <p:par>
                                <p:cTn id="253" presetID="2" presetClass="exit" presetSubtype="4" fill="hold" grpId="0" nodeType="withEffect">
                                  <p:stCondLst>
                                    <p:cond delay="0"/>
                                  </p:stCondLst>
                                  <p:childTnLst>
                                    <p:anim calcmode="lin" valueType="num">
                                      <p:cBhvr additive="base">
                                        <p:cTn id="254" dur="500"/>
                                        <p:tgtEl>
                                          <p:spTgt spid="67"/>
                                        </p:tgtEl>
                                        <p:attrNameLst>
                                          <p:attrName>ppt_x</p:attrName>
                                        </p:attrNameLst>
                                      </p:cBhvr>
                                      <p:tavLst>
                                        <p:tav tm="0">
                                          <p:val>
                                            <p:strVal val="ppt_x"/>
                                          </p:val>
                                        </p:tav>
                                        <p:tav tm="100000">
                                          <p:val>
                                            <p:strVal val="ppt_x"/>
                                          </p:val>
                                        </p:tav>
                                      </p:tavLst>
                                    </p:anim>
                                    <p:anim calcmode="lin" valueType="num">
                                      <p:cBhvr additive="base">
                                        <p:cTn id="255" dur="500"/>
                                        <p:tgtEl>
                                          <p:spTgt spid="67"/>
                                        </p:tgtEl>
                                        <p:attrNameLst>
                                          <p:attrName>ppt_y</p:attrName>
                                        </p:attrNameLst>
                                      </p:cBhvr>
                                      <p:tavLst>
                                        <p:tav tm="0">
                                          <p:val>
                                            <p:strVal val="ppt_y"/>
                                          </p:val>
                                        </p:tav>
                                        <p:tav tm="100000">
                                          <p:val>
                                            <p:strVal val="1+ppt_h/2"/>
                                          </p:val>
                                        </p:tav>
                                      </p:tavLst>
                                    </p:anim>
                                    <p:set>
                                      <p:cBhvr>
                                        <p:cTn id="256" dur="1" fill="hold">
                                          <p:stCondLst>
                                            <p:cond delay="499"/>
                                          </p:stCondLst>
                                        </p:cTn>
                                        <p:tgtEl>
                                          <p:spTgt spid="67"/>
                                        </p:tgtEl>
                                        <p:attrNameLst>
                                          <p:attrName>style.visibility</p:attrName>
                                        </p:attrNameLst>
                                      </p:cBhvr>
                                      <p:to>
                                        <p:strVal val="hidden"/>
                                      </p:to>
                                    </p:set>
                                  </p:childTnLst>
                                </p:cTn>
                              </p:par>
                              <p:par>
                                <p:cTn id="257" presetID="2" presetClass="exit" presetSubtype="4" fill="hold" grpId="0" nodeType="withEffect">
                                  <p:stCondLst>
                                    <p:cond delay="0"/>
                                  </p:stCondLst>
                                  <p:childTnLst>
                                    <p:anim calcmode="lin" valueType="num">
                                      <p:cBhvr additive="base">
                                        <p:cTn id="258" dur="500"/>
                                        <p:tgtEl>
                                          <p:spTgt spid="68"/>
                                        </p:tgtEl>
                                        <p:attrNameLst>
                                          <p:attrName>ppt_x</p:attrName>
                                        </p:attrNameLst>
                                      </p:cBhvr>
                                      <p:tavLst>
                                        <p:tav tm="0">
                                          <p:val>
                                            <p:strVal val="ppt_x"/>
                                          </p:val>
                                        </p:tav>
                                        <p:tav tm="100000">
                                          <p:val>
                                            <p:strVal val="ppt_x"/>
                                          </p:val>
                                        </p:tav>
                                      </p:tavLst>
                                    </p:anim>
                                    <p:anim calcmode="lin" valueType="num">
                                      <p:cBhvr additive="base">
                                        <p:cTn id="259" dur="500"/>
                                        <p:tgtEl>
                                          <p:spTgt spid="68"/>
                                        </p:tgtEl>
                                        <p:attrNameLst>
                                          <p:attrName>ppt_y</p:attrName>
                                        </p:attrNameLst>
                                      </p:cBhvr>
                                      <p:tavLst>
                                        <p:tav tm="0">
                                          <p:val>
                                            <p:strVal val="ppt_y"/>
                                          </p:val>
                                        </p:tav>
                                        <p:tav tm="100000">
                                          <p:val>
                                            <p:strVal val="1+ppt_h/2"/>
                                          </p:val>
                                        </p:tav>
                                      </p:tavLst>
                                    </p:anim>
                                    <p:set>
                                      <p:cBhvr>
                                        <p:cTn id="260" dur="1" fill="hold">
                                          <p:stCondLst>
                                            <p:cond delay="499"/>
                                          </p:stCondLst>
                                        </p:cTn>
                                        <p:tgtEl>
                                          <p:spTgt spid="68"/>
                                        </p:tgtEl>
                                        <p:attrNameLst>
                                          <p:attrName>style.visibility</p:attrName>
                                        </p:attrNameLst>
                                      </p:cBhvr>
                                      <p:to>
                                        <p:strVal val="hidden"/>
                                      </p:to>
                                    </p:set>
                                  </p:childTnLst>
                                </p:cTn>
                              </p:par>
                              <p:par>
                                <p:cTn id="261" presetID="2" presetClass="exit" presetSubtype="4" fill="hold" grpId="0" nodeType="withEffect">
                                  <p:stCondLst>
                                    <p:cond delay="0"/>
                                  </p:stCondLst>
                                  <p:childTnLst>
                                    <p:anim calcmode="lin" valueType="num">
                                      <p:cBhvr additive="base">
                                        <p:cTn id="262" dur="500"/>
                                        <p:tgtEl>
                                          <p:spTgt spid="69"/>
                                        </p:tgtEl>
                                        <p:attrNameLst>
                                          <p:attrName>ppt_x</p:attrName>
                                        </p:attrNameLst>
                                      </p:cBhvr>
                                      <p:tavLst>
                                        <p:tav tm="0">
                                          <p:val>
                                            <p:strVal val="ppt_x"/>
                                          </p:val>
                                        </p:tav>
                                        <p:tav tm="100000">
                                          <p:val>
                                            <p:strVal val="ppt_x"/>
                                          </p:val>
                                        </p:tav>
                                      </p:tavLst>
                                    </p:anim>
                                    <p:anim calcmode="lin" valueType="num">
                                      <p:cBhvr additive="base">
                                        <p:cTn id="263" dur="500"/>
                                        <p:tgtEl>
                                          <p:spTgt spid="69"/>
                                        </p:tgtEl>
                                        <p:attrNameLst>
                                          <p:attrName>ppt_y</p:attrName>
                                        </p:attrNameLst>
                                      </p:cBhvr>
                                      <p:tavLst>
                                        <p:tav tm="0">
                                          <p:val>
                                            <p:strVal val="ppt_y"/>
                                          </p:val>
                                        </p:tav>
                                        <p:tav tm="100000">
                                          <p:val>
                                            <p:strVal val="1+ppt_h/2"/>
                                          </p:val>
                                        </p:tav>
                                      </p:tavLst>
                                    </p:anim>
                                    <p:set>
                                      <p:cBhvr>
                                        <p:cTn id="264" dur="1" fill="hold">
                                          <p:stCondLst>
                                            <p:cond delay="499"/>
                                          </p:stCondLst>
                                        </p:cTn>
                                        <p:tgtEl>
                                          <p:spTgt spid="69"/>
                                        </p:tgtEl>
                                        <p:attrNameLst>
                                          <p:attrName>style.visibility</p:attrName>
                                        </p:attrNameLst>
                                      </p:cBhvr>
                                      <p:to>
                                        <p:strVal val="hidden"/>
                                      </p:to>
                                    </p:set>
                                  </p:childTnLst>
                                </p:cTn>
                              </p:par>
                              <p:par>
                                <p:cTn id="265" presetID="2" presetClass="exit" presetSubtype="4" fill="hold" grpId="0" nodeType="withEffect">
                                  <p:stCondLst>
                                    <p:cond delay="0"/>
                                  </p:stCondLst>
                                  <p:childTnLst>
                                    <p:anim calcmode="lin" valueType="num">
                                      <p:cBhvr additive="base">
                                        <p:cTn id="266" dur="500"/>
                                        <p:tgtEl>
                                          <p:spTgt spid="70"/>
                                        </p:tgtEl>
                                        <p:attrNameLst>
                                          <p:attrName>ppt_x</p:attrName>
                                        </p:attrNameLst>
                                      </p:cBhvr>
                                      <p:tavLst>
                                        <p:tav tm="0">
                                          <p:val>
                                            <p:strVal val="ppt_x"/>
                                          </p:val>
                                        </p:tav>
                                        <p:tav tm="100000">
                                          <p:val>
                                            <p:strVal val="ppt_x"/>
                                          </p:val>
                                        </p:tav>
                                      </p:tavLst>
                                    </p:anim>
                                    <p:anim calcmode="lin" valueType="num">
                                      <p:cBhvr additive="base">
                                        <p:cTn id="267" dur="500"/>
                                        <p:tgtEl>
                                          <p:spTgt spid="70"/>
                                        </p:tgtEl>
                                        <p:attrNameLst>
                                          <p:attrName>ppt_y</p:attrName>
                                        </p:attrNameLst>
                                      </p:cBhvr>
                                      <p:tavLst>
                                        <p:tav tm="0">
                                          <p:val>
                                            <p:strVal val="ppt_y"/>
                                          </p:val>
                                        </p:tav>
                                        <p:tav tm="100000">
                                          <p:val>
                                            <p:strVal val="1+ppt_h/2"/>
                                          </p:val>
                                        </p:tav>
                                      </p:tavLst>
                                    </p:anim>
                                    <p:set>
                                      <p:cBhvr>
                                        <p:cTn id="268" dur="1" fill="hold">
                                          <p:stCondLst>
                                            <p:cond delay="499"/>
                                          </p:stCondLst>
                                        </p:cTn>
                                        <p:tgtEl>
                                          <p:spTgt spid="70"/>
                                        </p:tgtEl>
                                        <p:attrNameLst>
                                          <p:attrName>style.visibility</p:attrName>
                                        </p:attrNameLst>
                                      </p:cBhvr>
                                      <p:to>
                                        <p:strVal val="hidden"/>
                                      </p:to>
                                    </p:set>
                                  </p:childTnLst>
                                </p:cTn>
                              </p:par>
                              <p:par>
                                <p:cTn id="269" presetID="2" presetClass="exit" presetSubtype="4" fill="hold" grpId="0" nodeType="withEffect">
                                  <p:stCondLst>
                                    <p:cond delay="0"/>
                                  </p:stCondLst>
                                  <p:childTnLst>
                                    <p:anim calcmode="lin" valueType="num">
                                      <p:cBhvr additive="base">
                                        <p:cTn id="270" dur="500"/>
                                        <p:tgtEl>
                                          <p:spTgt spid="71"/>
                                        </p:tgtEl>
                                        <p:attrNameLst>
                                          <p:attrName>ppt_x</p:attrName>
                                        </p:attrNameLst>
                                      </p:cBhvr>
                                      <p:tavLst>
                                        <p:tav tm="0">
                                          <p:val>
                                            <p:strVal val="ppt_x"/>
                                          </p:val>
                                        </p:tav>
                                        <p:tav tm="100000">
                                          <p:val>
                                            <p:strVal val="ppt_x"/>
                                          </p:val>
                                        </p:tav>
                                      </p:tavLst>
                                    </p:anim>
                                    <p:anim calcmode="lin" valueType="num">
                                      <p:cBhvr additive="base">
                                        <p:cTn id="271" dur="500"/>
                                        <p:tgtEl>
                                          <p:spTgt spid="71"/>
                                        </p:tgtEl>
                                        <p:attrNameLst>
                                          <p:attrName>ppt_y</p:attrName>
                                        </p:attrNameLst>
                                      </p:cBhvr>
                                      <p:tavLst>
                                        <p:tav tm="0">
                                          <p:val>
                                            <p:strVal val="ppt_y"/>
                                          </p:val>
                                        </p:tav>
                                        <p:tav tm="100000">
                                          <p:val>
                                            <p:strVal val="1+ppt_h/2"/>
                                          </p:val>
                                        </p:tav>
                                      </p:tavLst>
                                    </p:anim>
                                    <p:set>
                                      <p:cBhvr>
                                        <p:cTn id="272" dur="1" fill="hold">
                                          <p:stCondLst>
                                            <p:cond delay="499"/>
                                          </p:stCondLst>
                                        </p:cTn>
                                        <p:tgtEl>
                                          <p:spTgt spid="71"/>
                                        </p:tgtEl>
                                        <p:attrNameLst>
                                          <p:attrName>style.visibility</p:attrName>
                                        </p:attrNameLst>
                                      </p:cBhvr>
                                      <p:to>
                                        <p:strVal val="hidden"/>
                                      </p:to>
                                    </p:set>
                                  </p:childTnLst>
                                </p:cTn>
                              </p:par>
                              <p:par>
                                <p:cTn id="273" presetID="2" presetClass="exit" presetSubtype="4" fill="hold" grpId="0" nodeType="withEffect">
                                  <p:stCondLst>
                                    <p:cond delay="0"/>
                                  </p:stCondLst>
                                  <p:childTnLst>
                                    <p:anim calcmode="lin" valueType="num">
                                      <p:cBhvr additive="base">
                                        <p:cTn id="274" dur="500"/>
                                        <p:tgtEl>
                                          <p:spTgt spid="72"/>
                                        </p:tgtEl>
                                        <p:attrNameLst>
                                          <p:attrName>ppt_x</p:attrName>
                                        </p:attrNameLst>
                                      </p:cBhvr>
                                      <p:tavLst>
                                        <p:tav tm="0">
                                          <p:val>
                                            <p:strVal val="ppt_x"/>
                                          </p:val>
                                        </p:tav>
                                        <p:tav tm="100000">
                                          <p:val>
                                            <p:strVal val="ppt_x"/>
                                          </p:val>
                                        </p:tav>
                                      </p:tavLst>
                                    </p:anim>
                                    <p:anim calcmode="lin" valueType="num">
                                      <p:cBhvr additive="base">
                                        <p:cTn id="275" dur="500"/>
                                        <p:tgtEl>
                                          <p:spTgt spid="72"/>
                                        </p:tgtEl>
                                        <p:attrNameLst>
                                          <p:attrName>ppt_y</p:attrName>
                                        </p:attrNameLst>
                                      </p:cBhvr>
                                      <p:tavLst>
                                        <p:tav tm="0">
                                          <p:val>
                                            <p:strVal val="ppt_y"/>
                                          </p:val>
                                        </p:tav>
                                        <p:tav tm="100000">
                                          <p:val>
                                            <p:strVal val="1+ppt_h/2"/>
                                          </p:val>
                                        </p:tav>
                                      </p:tavLst>
                                    </p:anim>
                                    <p:set>
                                      <p:cBhvr>
                                        <p:cTn id="276" dur="1" fill="hold">
                                          <p:stCondLst>
                                            <p:cond delay="499"/>
                                          </p:stCondLst>
                                        </p:cTn>
                                        <p:tgtEl>
                                          <p:spTgt spid="72"/>
                                        </p:tgtEl>
                                        <p:attrNameLst>
                                          <p:attrName>style.visibility</p:attrName>
                                        </p:attrNameLst>
                                      </p:cBhvr>
                                      <p:to>
                                        <p:strVal val="hidden"/>
                                      </p:to>
                                    </p:set>
                                  </p:childTnLst>
                                </p:cTn>
                              </p:par>
                              <p:par>
                                <p:cTn id="277" presetID="2" presetClass="exit" presetSubtype="4" fill="hold" grpId="0" nodeType="withEffect">
                                  <p:stCondLst>
                                    <p:cond delay="0"/>
                                  </p:stCondLst>
                                  <p:childTnLst>
                                    <p:anim calcmode="lin" valueType="num">
                                      <p:cBhvr additive="base">
                                        <p:cTn id="278" dur="500"/>
                                        <p:tgtEl>
                                          <p:spTgt spid="73"/>
                                        </p:tgtEl>
                                        <p:attrNameLst>
                                          <p:attrName>ppt_x</p:attrName>
                                        </p:attrNameLst>
                                      </p:cBhvr>
                                      <p:tavLst>
                                        <p:tav tm="0">
                                          <p:val>
                                            <p:strVal val="ppt_x"/>
                                          </p:val>
                                        </p:tav>
                                        <p:tav tm="100000">
                                          <p:val>
                                            <p:strVal val="ppt_x"/>
                                          </p:val>
                                        </p:tav>
                                      </p:tavLst>
                                    </p:anim>
                                    <p:anim calcmode="lin" valueType="num">
                                      <p:cBhvr additive="base">
                                        <p:cTn id="279" dur="500"/>
                                        <p:tgtEl>
                                          <p:spTgt spid="73"/>
                                        </p:tgtEl>
                                        <p:attrNameLst>
                                          <p:attrName>ppt_y</p:attrName>
                                        </p:attrNameLst>
                                      </p:cBhvr>
                                      <p:tavLst>
                                        <p:tav tm="0">
                                          <p:val>
                                            <p:strVal val="ppt_y"/>
                                          </p:val>
                                        </p:tav>
                                        <p:tav tm="100000">
                                          <p:val>
                                            <p:strVal val="1+ppt_h/2"/>
                                          </p:val>
                                        </p:tav>
                                      </p:tavLst>
                                    </p:anim>
                                    <p:set>
                                      <p:cBhvr>
                                        <p:cTn id="280" dur="1" fill="hold">
                                          <p:stCondLst>
                                            <p:cond delay="499"/>
                                          </p:stCondLst>
                                        </p:cTn>
                                        <p:tgtEl>
                                          <p:spTgt spid="73"/>
                                        </p:tgtEl>
                                        <p:attrNameLst>
                                          <p:attrName>style.visibility</p:attrName>
                                        </p:attrNameLst>
                                      </p:cBhvr>
                                      <p:to>
                                        <p:strVal val="hidden"/>
                                      </p:to>
                                    </p:set>
                                  </p:childTnLst>
                                </p:cTn>
                              </p:par>
                              <p:par>
                                <p:cTn id="281" presetID="2" presetClass="exit" presetSubtype="4" fill="hold" grpId="0" nodeType="withEffect">
                                  <p:stCondLst>
                                    <p:cond delay="0"/>
                                  </p:stCondLst>
                                  <p:childTnLst>
                                    <p:anim calcmode="lin" valueType="num">
                                      <p:cBhvr additive="base">
                                        <p:cTn id="282" dur="500"/>
                                        <p:tgtEl>
                                          <p:spTgt spid="74"/>
                                        </p:tgtEl>
                                        <p:attrNameLst>
                                          <p:attrName>ppt_x</p:attrName>
                                        </p:attrNameLst>
                                      </p:cBhvr>
                                      <p:tavLst>
                                        <p:tav tm="0">
                                          <p:val>
                                            <p:strVal val="ppt_x"/>
                                          </p:val>
                                        </p:tav>
                                        <p:tav tm="100000">
                                          <p:val>
                                            <p:strVal val="ppt_x"/>
                                          </p:val>
                                        </p:tav>
                                      </p:tavLst>
                                    </p:anim>
                                    <p:anim calcmode="lin" valueType="num">
                                      <p:cBhvr additive="base">
                                        <p:cTn id="283" dur="500"/>
                                        <p:tgtEl>
                                          <p:spTgt spid="74"/>
                                        </p:tgtEl>
                                        <p:attrNameLst>
                                          <p:attrName>ppt_y</p:attrName>
                                        </p:attrNameLst>
                                      </p:cBhvr>
                                      <p:tavLst>
                                        <p:tav tm="0">
                                          <p:val>
                                            <p:strVal val="ppt_y"/>
                                          </p:val>
                                        </p:tav>
                                        <p:tav tm="100000">
                                          <p:val>
                                            <p:strVal val="1+ppt_h/2"/>
                                          </p:val>
                                        </p:tav>
                                      </p:tavLst>
                                    </p:anim>
                                    <p:set>
                                      <p:cBhvr>
                                        <p:cTn id="284" dur="1" fill="hold">
                                          <p:stCondLst>
                                            <p:cond delay="499"/>
                                          </p:stCondLst>
                                        </p:cTn>
                                        <p:tgtEl>
                                          <p:spTgt spid="74"/>
                                        </p:tgtEl>
                                        <p:attrNameLst>
                                          <p:attrName>style.visibility</p:attrName>
                                        </p:attrNameLst>
                                      </p:cBhvr>
                                      <p:to>
                                        <p:strVal val="hidden"/>
                                      </p:to>
                                    </p:set>
                                  </p:childTnLst>
                                </p:cTn>
                              </p:par>
                              <p:par>
                                <p:cTn id="285" presetID="2" presetClass="exit" presetSubtype="4" fill="hold" grpId="0" nodeType="withEffect">
                                  <p:stCondLst>
                                    <p:cond delay="0"/>
                                  </p:stCondLst>
                                  <p:childTnLst>
                                    <p:anim calcmode="lin" valueType="num">
                                      <p:cBhvr additive="base">
                                        <p:cTn id="286" dur="500"/>
                                        <p:tgtEl>
                                          <p:spTgt spid="75"/>
                                        </p:tgtEl>
                                        <p:attrNameLst>
                                          <p:attrName>ppt_x</p:attrName>
                                        </p:attrNameLst>
                                      </p:cBhvr>
                                      <p:tavLst>
                                        <p:tav tm="0">
                                          <p:val>
                                            <p:strVal val="ppt_x"/>
                                          </p:val>
                                        </p:tav>
                                        <p:tav tm="100000">
                                          <p:val>
                                            <p:strVal val="ppt_x"/>
                                          </p:val>
                                        </p:tav>
                                      </p:tavLst>
                                    </p:anim>
                                    <p:anim calcmode="lin" valueType="num">
                                      <p:cBhvr additive="base">
                                        <p:cTn id="287" dur="500"/>
                                        <p:tgtEl>
                                          <p:spTgt spid="75"/>
                                        </p:tgtEl>
                                        <p:attrNameLst>
                                          <p:attrName>ppt_y</p:attrName>
                                        </p:attrNameLst>
                                      </p:cBhvr>
                                      <p:tavLst>
                                        <p:tav tm="0">
                                          <p:val>
                                            <p:strVal val="ppt_y"/>
                                          </p:val>
                                        </p:tav>
                                        <p:tav tm="100000">
                                          <p:val>
                                            <p:strVal val="1+ppt_h/2"/>
                                          </p:val>
                                        </p:tav>
                                      </p:tavLst>
                                    </p:anim>
                                    <p:set>
                                      <p:cBhvr>
                                        <p:cTn id="288" dur="1" fill="hold">
                                          <p:stCondLst>
                                            <p:cond delay="499"/>
                                          </p:stCondLst>
                                        </p:cTn>
                                        <p:tgtEl>
                                          <p:spTgt spid="75"/>
                                        </p:tgtEl>
                                        <p:attrNameLst>
                                          <p:attrName>style.visibility</p:attrName>
                                        </p:attrNameLst>
                                      </p:cBhvr>
                                      <p:to>
                                        <p:strVal val="hidden"/>
                                      </p:to>
                                    </p:set>
                                  </p:childTnLst>
                                </p:cTn>
                              </p:par>
                              <p:par>
                                <p:cTn id="289" presetID="2" presetClass="exit" presetSubtype="4" fill="hold" grpId="0" nodeType="withEffect">
                                  <p:stCondLst>
                                    <p:cond delay="0"/>
                                  </p:stCondLst>
                                  <p:childTnLst>
                                    <p:anim calcmode="lin" valueType="num">
                                      <p:cBhvr additive="base">
                                        <p:cTn id="290" dur="500"/>
                                        <p:tgtEl>
                                          <p:spTgt spid="77"/>
                                        </p:tgtEl>
                                        <p:attrNameLst>
                                          <p:attrName>ppt_x</p:attrName>
                                        </p:attrNameLst>
                                      </p:cBhvr>
                                      <p:tavLst>
                                        <p:tav tm="0">
                                          <p:val>
                                            <p:strVal val="ppt_x"/>
                                          </p:val>
                                        </p:tav>
                                        <p:tav tm="100000">
                                          <p:val>
                                            <p:strVal val="ppt_x"/>
                                          </p:val>
                                        </p:tav>
                                      </p:tavLst>
                                    </p:anim>
                                    <p:anim calcmode="lin" valueType="num">
                                      <p:cBhvr additive="base">
                                        <p:cTn id="291" dur="500"/>
                                        <p:tgtEl>
                                          <p:spTgt spid="77"/>
                                        </p:tgtEl>
                                        <p:attrNameLst>
                                          <p:attrName>ppt_y</p:attrName>
                                        </p:attrNameLst>
                                      </p:cBhvr>
                                      <p:tavLst>
                                        <p:tav tm="0">
                                          <p:val>
                                            <p:strVal val="ppt_y"/>
                                          </p:val>
                                        </p:tav>
                                        <p:tav tm="100000">
                                          <p:val>
                                            <p:strVal val="1+ppt_h/2"/>
                                          </p:val>
                                        </p:tav>
                                      </p:tavLst>
                                    </p:anim>
                                    <p:set>
                                      <p:cBhvr>
                                        <p:cTn id="292" dur="1" fill="hold">
                                          <p:stCondLst>
                                            <p:cond delay="499"/>
                                          </p:stCondLst>
                                        </p:cTn>
                                        <p:tgtEl>
                                          <p:spTgt spid="77"/>
                                        </p:tgtEl>
                                        <p:attrNameLst>
                                          <p:attrName>style.visibility</p:attrName>
                                        </p:attrNameLst>
                                      </p:cBhvr>
                                      <p:to>
                                        <p:strVal val="hidden"/>
                                      </p:to>
                                    </p:set>
                                  </p:childTnLst>
                                </p:cTn>
                              </p:par>
                              <p:par>
                                <p:cTn id="293" presetID="2" presetClass="exit" presetSubtype="4" fill="hold" grpId="0" nodeType="withEffect">
                                  <p:stCondLst>
                                    <p:cond delay="0"/>
                                  </p:stCondLst>
                                  <p:childTnLst>
                                    <p:anim calcmode="lin" valueType="num">
                                      <p:cBhvr additive="base">
                                        <p:cTn id="294" dur="500"/>
                                        <p:tgtEl>
                                          <p:spTgt spid="78"/>
                                        </p:tgtEl>
                                        <p:attrNameLst>
                                          <p:attrName>ppt_x</p:attrName>
                                        </p:attrNameLst>
                                      </p:cBhvr>
                                      <p:tavLst>
                                        <p:tav tm="0">
                                          <p:val>
                                            <p:strVal val="ppt_x"/>
                                          </p:val>
                                        </p:tav>
                                        <p:tav tm="100000">
                                          <p:val>
                                            <p:strVal val="ppt_x"/>
                                          </p:val>
                                        </p:tav>
                                      </p:tavLst>
                                    </p:anim>
                                    <p:anim calcmode="lin" valueType="num">
                                      <p:cBhvr additive="base">
                                        <p:cTn id="295" dur="500"/>
                                        <p:tgtEl>
                                          <p:spTgt spid="78"/>
                                        </p:tgtEl>
                                        <p:attrNameLst>
                                          <p:attrName>ppt_y</p:attrName>
                                        </p:attrNameLst>
                                      </p:cBhvr>
                                      <p:tavLst>
                                        <p:tav tm="0">
                                          <p:val>
                                            <p:strVal val="ppt_y"/>
                                          </p:val>
                                        </p:tav>
                                        <p:tav tm="100000">
                                          <p:val>
                                            <p:strVal val="1+ppt_h/2"/>
                                          </p:val>
                                        </p:tav>
                                      </p:tavLst>
                                    </p:anim>
                                    <p:set>
                                      <p:cBhvr>
                                        <p:cTn id="296" dur="1" fill="hold">
                                          <p:stCondLst>
                                            <p:cond delay="499"/>
                                          </p:stCondLst>
                                        </p:cTn>
                                        <p:tgtEl>
                                          <p:spTgt spid="78"/>
                                        </p:tgtEl>
                                        <p:attrNameLst>
                                          <p:attrName>style.visibility</p:attrName>
                                        </p:attrNameLst>
                                      </p:cBhvr>
                                      <p:to>
                                        <p:strVal val="hidden"/>
                                      </p:to>
                                    </p:set>
                                  </p:childTnLst>
                                </p:cTn>
                              </p:par>
                              <p:par>
                                <p:cTn id="297" presetID="2" presetClass="exit" presetSubtype="4" fill="hold" grpId="0" nodeType="withEffect">
                                  <p:stCondLst>
                                    <p:cond delay="0"/>
                                  </p:stCondLst>
                                  <p:childTnLst>
                                    <p:anim calcmode="lin" valueType="num">
                                      <p:cBhvr additive="base">
                                        <p:cTn id="298" dur="500"/>
                                        <p:tgtEl>
                                          <p:spTgt spid="79"/>
                                        </p:tgtEl>
                                        <p:attrNameLst>
                                          <p:attrName>ppt_x</p:attrName>
                                        </p:attrNameLst>
                                      </p:cBhvr>
                                      <p:tavLst>
                                        <p:tav tm="0">
                                          <p:val>
                                            <p:strVal val="ppt_x"/>
                                          </p:val>
                                        </p:tav>
                                        <p:tav tm="100000">
                                          <p:val>
                                            <p:strVal val="ppt_x"/>
                                          </p:val>
                                        </p:tav>
                                      </p:tavLst>
                                    </p:anim>
                                    <p:anim calcmode="lin" valueType="num">
                                      <p:cBhvr additive="base">
                                        <p:cTn id="299" dur="500"/>
                                        <p:tgtEl>
                                          <p:spTgt spid="79"/>
                                        </p:tgtEl>
                                        <p:attrNameLst>
                                          <p:attrName>ppt_y</p:attrName>
                                        </p:attrNameLst>
                                      </p:cBhvr>
                                      <p:tavLst>
                                        <p:tav tm="0">
                                          <p:val>
                                            <p:strVal val="ppt_y"/>
                                          </p:val>
                                        </p:tav>
                                        <p:tav tm="100000">
                                          <p:val>
                                            <p:strVal val="1+ppt_h/2"/>
                                          </p:val>
                                        </p:tav>
                                      </p:tavLst>
                                    </p:anim>
                                    <p:set>
                                      <p:cBhvr>
                                        <p:cTn id="300" dur="1" fill="hold">
                                          <p:stCondLst>
                                            <p:cond delay="499"/>
                                          </p:stCondLst>
                                        </p:cTn>
                                        <p:tgtEl>
                                          <p:spTgt spid="79"/>
                                        </p:tgtEl>
                                        <p:attrNameLst>
                                          <p:attrName>style.visibility</p:attrName>
                                        </p:attrNameLst>
                                      </p:cBhvr>
                                      <p:to>
                                        <p:strVal val="hidden"/>
                                      </p:to>
                                    </p:set>
                                  </p:childTnLst>
                                </p:cTn>
                              </p:par>
                              <p:par>
                                <p:cTn id="301" presetID="2" presetClass="exit" presetSubtype="4" fill="hold" grpId="0" nodeType="withEffect">
                                  <p:stCondLst>
                                    <p:cond delay="0"/>
                                  </p:stCondLst>
                                  <p:childTnLst>
                                    <p:anim calcmode="lin" valueType="num">
                                      <p:cBhvr additive="base">
                                        <p:cTn id="302" dur="500"/>
                                        <p:tgtEl>
                                          <p:spTgt spid="80"/>
                                        </p:tgtEl>
                                        <p:attrNameLst>
                                          <p:attrName>ppt_x</p:attrName>
                                        </p:attrNameLst>
                                      </p:cBhvr>
                                      <p:tavLst>
                                        <p:tav tm="0">
                                          <p:val>
                                            <p:strVal val="ppt_x"/>
                                          </p:val>
                                        </p:tav>
                                        <p:tav tm="100000">
                                          <p:val>
                                            <p:strVal val="ppt_x"/>
                                          </p:val>
                                        </p:tav>
                                      </p:tavLst>
                                    </p:anim>
                                    <p:anim calcmode="lin" valueType="num">
                                      <p:cBhvr additive="base">
                                        <p:cTn id="303" dur="500"/>
                                        <p:tgtEl>
                                          <p:spTgt spid="80"/>
                                        </p:tgtEl>
                                        <p:attrNameLst>
                                          <p:attrName>ppt_y</p:attrName>
                                        </p:attrNameLst>
                                      </p:cBhvr>
                                      <p:tavLst>
                                        <p:tav tm="0">
                                          <p:val>
                                            <p:strVal val="ppt_y"/>
                                          </p:val>
                                        </p:tav>
                                        <p:tav tm="100000">
                                          <p:val>
                                            <p:strVal val="1+ppt_h/2"/>
                                          </p:val>
                                        </p:tav>
                                      </p:tavLst>
                                    </p:anim>
                                    <p:set>
                                      <p:cBhvr>
                                        <p:cTn id="304" dur="1" fill="hold">
                                          <p:stCondLst>
                                            <p:cond delay="499"/>
                                          </p:stCondLst>
                                        </p:cTn>
                                        <p:tgtEl>
                                          <p:spTgt spid="80"/>
                                        </p:tgtEl>
                                        <p:attrNameLst>
                                          <p:attrName>style.visibility</p:attrName>
                                        </p:attrNameLst>
                                      </p:cBhvr>
                                      <p:to>
                                        <p:strVal val="hidden"/>
                                      </p:to>
                                    </p:set>
                                  </p:childTnLst>
                                </p:cTn>
                              </p:par>
                              <p:par>
                                <p:cTn id="305" presetID="2" presetClass="exit" presetSubtype="4" fill="hold" grpId="0" nodeType="withEffect">
                                  <p:stCondLst>
                                    <p:cond delay="0"/>
                                  </p:stCondLst>
                                  <p:childTnLst>
                                    <p:anim calcmode="lin" valueType="num">
                                      <p:cBhvr additive="base">
                                        <p:cTn id="306" dur="500"/>
                                        <p:tgtEl>
                                          <p:spTgt spid="81"/>
                                        </p:tgtEl>
                                        <p:attrNameLst>
                                          <p:attrName>ppt_x</p:attrName>
                                        </p:attrNameLst>
                                      </p:cBhvr>
                                      <p:tavLst>
                                        <p:tav tm="0">
                                          <p:val>
                                            <p:strVal val="ppt_x"/>
                                          </p:val>
                                        </p:tav>
                                        <p:tav tm="100000">
                                          <p:val>
                                            <p:strVal val="ppt_x"/>
                                          </p:val>
                                        </p:tav>
                                      </p:tavLst>
                                    </p:anim>
                                    <p:anim calcmode="lin" valueType="num">
                                      <p:cBhvr additive="base">
                                        <p:cTn id="307" dur="500"/>
                                        <p:tgtEl>
                                          <p:spTgt spid="81"/>
                                        </p:tgtEl>
                                        <p:attrNameLst>
                                          <p:attrName>ppt_y</p:attrName>
                                        </p:attrNameLst>
                                      </p:cBhvr>
                                      <p:tavLst>
                                        <p:tav tm="0">
                                          <p:val>
                                            <p:strVal val="ppt_y"/>
                                          </p:val>
                                        </p:tav>
                                        <p:tav tm="100000">
                                          <p:val>
                                            <p:strVal val="1+ppt_h/2"/>
                                          </p:val>
                                        </p:tav>
                                      </p:tavLst>
                                    </p:anim>
                                    <p:set>
                                      <p:cBhvr>
                                        <p:cTn id="308" dur="1" fill="hold">
                                          <p:stCondLst>
                                            <p:cond delay="499"/>
                                          </p:stCondLst>
                                        </p:cTn>
                                        <p:tgtEl>
                                          <p:spTgt spid="81"/>
                                        </p:tgtEl>
                                        <p:attrNameLst>
                                          <p:attrName>style.visibility</p:attrName>
                                        </p:attrNameLst>
                                      </p:cBhvr>
                                      <p:to>
                                        <p:strVal val="hidden"/>
                                      </p:to>
                                    </p:set>
                                  </p:childTnLst>
                                </p:cTn>
                              </p:par>
                              <p:par>
                                <p:cTn id="309" presetID="2" presetClass="exit" presetSubtype="4" fill="hold" grpId="0" nodeType="withEffect">
                                  <p:stCondLst>
                                    <p:cond delay="0"/>
                                  </p:stCondLst>
                                  <p:childTnLst>
                                    <p:anim calcmode="lin" valueType="num">
                                      <p:cBhvr additive="base">
                                        <p:cTn id="310" dur="500"/>
                                        <p:tgtEl>
                                          <p:spTgt spid="90"/>
                                        </p:tgtEl>
                                        <p:attrNameLst>
                                          <p:attrName>ppt_x</p:attrName>
                                        </p:attrNameLst>
                                      </p:cBhvr>
                                      <p:tavLst>
                                        <p:tav tm="0">
                                          <p:val>
                                            <p:strVal val="ppt_x"/>
                                          </p:val>
                                        </p:tav>
                                        <p:tav tm="100000">
                                          <p:val>
                                            <p:strVal val="ppt_x"/>
                                          </p:val>
                                        </p:tav>
                                      </p:tavLst>
                                    </p:anim>
                                    <p:anim calcmode="lin" valueType="num">
                                      <p:cBhvr additive="base">
                                        <p:cTn id="311" dur="500"/>
                                        <p:tgtEl>
                                          <p:spTgt spid="90"/>
                                        </p:tgtEl>
                                        <p:attrNameLst>
                                          <p:attrName>ppt_y</p:attrName>
                                        </p:attrNameLst>
                                      </p:cBhvr>
                                      <p:tavLst>
                                        <p:tav tm="0">
                                          <p:val>
                                            <p:strVal val="ppt_y"/>
                                          </p:val>
                                        </p:tav>
                                        <p:tav tm="100000">
                                          <p:val>
                                            <p:strVal val="1+ppt_h/2"/>
                                          </p:val>
                                        </p:tav>
                                      </p:tavLst>
                                    </p:anim>
                                    <p:set>
                                      <p:cBhvr>
                                        <p:cTn id="312" dur="1" fill="hold">
                                          <p:stCondLst>
                                            <p:cond delay="499"/>
                                          </p:stCondLst>
                                        </p:cTn>
                                        <p:tgtEl>
                                          <p:spTgt spid="90"/>
                                        </p:tgtEl>
                                        <p:attrNameLst>
                                          <p:attrName>style.visibility</p:attrName>
                                        </p:attrNameLst>
                                      </p:cBhvr>
                                      <p:to>
                                        <p:strVal val="hidden"/>
                                      </p:to>
                                    </p:set>
                                  </p:childTnLst>
                                </p:cTn>
                              </p:par>
                              <p:par>
                                <p:cTn id="313" presetID="2" presetClass="exit" presetSubtype="4" fill="hold" grpId="0" nodeType="withEffect">
                                  <p:stCondLst>
                                    <p:cond delay="0"/>
                                  </p:stCondLst>
                                  <p:childTnLst>
                                    <p:anim calcmode="lin" valueType="num">
                                      <p:cBhvr additive="base">
                                        <p:cTn id="314" dur="500"/>
                                        <p:tgtEl>
                                          <p:spTgt spid="91"/>
                                        </p:tgtEl>
                                        <p:attrNameLst>
                                          <p:attrName>ppt_x</p:attrName>
                                        </p:attrNameLst>
                                      </p:cBhvr>
                                      <p:tavLst>
                                        <p:tav tm="0">
                                          <p:val>
                                            <p:strVal val="ppt_x"/>
                                          </p:val>
                                        </p:tav>
                                        <p:tav tm="100000">
                                          <p:val>
                                            <p:strVal val="ppt_x"/>
                                          </p:val>
                                        </p:tav>
                                      </p:tavLst>
                                    </p:anim>
                                    <p:anim calcmode="lin" valueType="num">
                                      <p:cBhvr additive="base">
                                        <p:cTn id="315" dur="500"/>
                                        <p:tgtEl>
                                          <p:spTgt spid="91"/>
                                        </p:tgtEl>
                                        <p:attrNameLst>
                                          <p:attrName>ppt_y</p:attrName>
                                        </p:attrNameLst>
                                      </p:cBhvr>
                                      <p:tavLst>
                                        <p:tav tm="0">
                                          <p:val>
                                            <p:strVal val="ppt_y"/>
                                          </p:val>
                                        </p:tav>
                                        <p:tav tm="100000">
                                          <p:val>
                                            <p:strVal val="1+ppt_h/2"/>
                                          </p:val>
                                        </p:tav>
                                      </p:tavLst>
                                    </p:anim>
                                    <p:set>
                                      <p:cBhvr>
                                        <p:cTn id="316" dur="1" fill="hold">
                                          <p:stCondLst>
                                            <p:cond delay="499"/>
                                          </p:stCondLst>
                                        </p:cTn>
                                        <p:tgtEl>
                                          <p:spTgt spid="91"/>
                                        </p:tgtEl>
                                        <p:attrNameLst>
                                          <p:attrName>style.visibility</p:attrName>
                                        </p:attrNameLst>
                                      </p:cBhvr>
                                      <p:to>
                                        <p:strVal val="hidden"/>
                                      </p:to>
                                    </p:set>
                                  </p:childTnLst>
                                </p:cTn>
                              </p:par>
                              <p:par>
                                <p:cTn id="317" presetID="2" presetClass="exit" presetSubtype="4" fill="hold" grpId="0" nodeType="withEffect">
                                  <p:stCondLst>
                                    <p:cond delay="0"/>
                                  </p:stCondLst>
                                  <p:childTnLst>
                                    <p:anim calcmode="lin" valueType="num">
                                      <p:cBhvr additive="base">
                                        <p:cTn id="318" dur="500"/>
                                        <p:tgtEl>
                                          <p:spTgt spid="93"/>
                                        </p:tgtEl>
                                        <p:attrNameLst>
                                          <p:attrName>ppt_x</p:attrName>
                                        </p:attrNameLst>
                                      </p:cBhvr>
                                      <p:tavLst>
                                        <p:tav tm="0">
                                          <p:val>
                                            <p:strVal val="ppt_x"/>
                                          </p:val>
                                        </p:tav>
                                        <p:tav tm="100000">
                                          <p:val>
                                            <p:strVal val="ppt_x"/>
                                          </p:val>
                                        </p:tav>
                                      </p:tavLst>
                                    </p:anim>
                                    <p:anim calcmode="lin" valueType="num">
                                      <p:cBhvr additive="base">
                                        <p:cTn id="319" dur="500"/>
                                        <p:tgtEl>
                                          <p:spTgt spid="93"/>
                                        </p:tgtEl>
                                        <p:attrNameLst>
                                          <p:attrName>ppt_y</p:attrName>
                                        </p:attrNameLst>
                                      </p:cBhvr>
                                      <p:tavLst>
                                        <p:tav tm="0">
                                          <p:val>
                                            <p:strVal val="ppt_y"/>
                                          </p:val>
                                        </p:tav>
                                        <p:tav tm="100000">
                                          <p:val>
                                            <p:strVal val="1+ppt_h/2"/>
                                          </p:val>
                                        </p:tav>
                                      </p:tavLst>
                                    </p:anim>
                                    <p:set>
                                      <p:cBhvr>
                                        <p:cTn id="320" dur="1" fill="hold">
                                          <p:stCondLst>
                                            <p:cond delay="499"/>
                                          </p:stCondLst>
                                        </p:cTn>
                                        <p:tgtEl>
                                          <p:spTgt spid="93"/>
                                        </p:tgtEl>
                                        <p:attrNameLst>
                                          <p:attrName>style.visibility</p:attrName>
                                        </p:attrNameLst>
                                      </p:cBhvr>
                                      <p:to>
                                        <p:strVal val="hidden"/>
                                      </p:to>
                                    </p:set>
                                  </p:childTnLst>
                                </p:cTn>
                              </p:par>
                              <p:par>
                                <p:cTn id="321" presetID="2" presetClass="exit" presetSubtype="4" fill="hold" grpId="0" nodeType="withEffect">
                                  <p:stCondLst>
                                    <p:cond delay="0"/>
                                  </p:stCondLst>
                                  <p:childTnLst>
                                    <p:anim calcmode="lin" valueType="num">
                                      <p:cBhvr additive="base">
                                        <p:cTn id="322" dur="500"/>
                                        <p:tgtEl>
                                          <p:spTgt spid="94"/>
                                        </p:tgtEl>
                                        <p:attrNameLst>
                                          <p:attrName>ppt_x</p:attrName>
                                        </p:attrNameLst>
                                      </p:cBhvr>
                                      <p:tavLst>
                                        <p:tav tm="0">
                                          <p:val>
                                            <p:strVal val="ppt_x"/>
                                          </p:val>
                                        </p:tav>
                                        <p:tav tm="100000">
                                          <p:val>
                                            <p:strVal val="ppt_x"/>
                                          </p:val>
                                        </p:tav>
                                      </p:tavLst>
                                    </p:anim>
                                    <p:anim calcmode="lin" valueType="num">
                                      <p:cBhvr additive="base">
                                        <p:cTn id="323" dur="500"/>
                                        <p:tgtEl>
                                          <p:spTgt spid="94"/>
                                        </p:tgtEl>
                                        <p:attrNameLst>
                                          <p:attrName>ppt_y</p:attrName>
                                        </p:attrNameLst>
                                      </p:cBhvr>
                                      <p:tavLst>
                                        <p:tav tm="0">
                                          <p:val>
                                            <p:strVal val="ppt_y"/>
                                          </p:val>
                                        </p:tav>
                                        <p:tav tm="100000">
                                          <p:val>
                                            <p:strVal val="1+ppt_h/2"/>
                                          </p:val>
                                        </p:tav>
                                      </p:tavLst>
                                    </p:anim>
                                    <p:set>
                                      <p:cBhvr>
                                        <p:cTn id="324" dur="1" fill="hold">
                                          <p:stCondLst>
                                            <p:cond delay="499"/>
                                          </p:stCondLst>
                                        </p:cTn>
                                        <p:tgtEl>
                                          <p:spTgt spid="94"/>
                                        </p:tgtEl>
                                        <p:attrNameLst>
                                          <p:attrName>style.visibility</p:attrName>
                                        </p:attrNameLst>
                                      </p:cBhvr>
                                      <p:to>
                                        <p:strVal val="hidden"/>
                                      </p:to>
                                    </p:set>
                                  </p:childTnLst>
                                </p:cTn>
                              </p:par>
                              <p:par>
                                <p:cTn id="325" presetID="2" presetClass="exit" presetSubtype="4" fill="hold" grpId="0" nodeType="withEffect">
                                  <p:stCondLst>
                                    <p:cond delay="0"/>
                                  </p:stCondLst>
                                  <p:childTnLst>
                                    <p:anim calcmode="lin" valueType="num">
                                      <p:cBhvr additive="base">
                                        <p:cTn id="326" dur="500"/>
                                        <p:tgtEl>
                                          <p:spTgt spid="95"/>
                                        </p:tgtEl>
                                        <p:attrNameLst>
                                          <p:attrName>ppt_x</p:attrName>
                                        </p:attrNameLst>
                                      </p:cBhvr>
                                      <p:tavLst>
                                        <p:tav tm="0">
                                          <p:val>
                                            <p:strVal val="ppt_x"/>
                                          </p:val>
                                        </p:tav>
                                        <p:tav tm="100000">
                                          <p:val>
                                            <p:strVal val="ppt_x"/>
                                          </p:val>
                                        </p:tav>
                                      </p:tavLst>
                                    </p:anim>
                                    <p:anim calcmode="lin" valueType="num">
                                      <p:cBhvr additive="base">
                                        <p:cTn id="327" dur="500"/>
                                        <p:tgtEl>
                                          <p:spTgt spid="95"/>
                                        </p:tgtEl>
                                        <p:attrNameLst>
                                          <p:attrName>ppt_y</p:attrName>
                                        </p:attrNameLst>
                                      </p:cBhvr>
                                      <p:tavLst>
                                        <p:tav tm="0">
                                          <p:val>
                                            <p:strVal val="ppt_y"/>
                                          </p:val>
                                        </p:tav>
                                        <p:tav tm="100000">
                                          <p:val>
                                            <p:strVal val="1+ppt_h/2"/>
                                          </p:val>
                                        </p:tav>
                                      </p:tavLst>
                                    </p:anim>
                                    <p:set>
                                      <p:cBhvr>
                                        <p:cTn id="328" dur="1" fill="hold">
                                          <p:stCondLst>
                                            <p:cond delay="499"/>
                                          </p:stCondLst>
                                        </p:cTn>
                                        <p:tgtEl>
                                          <p:spTgt spid="95"/>
                                        </p:tgtEl>
                                        <p:attrNameLst>
                                          <p:attrName>style.visibility</p:attrName>
                                        </p:attrNameLst>
                                      </p:cBhvr>
                                      <p:to>
                                        <p:strVal val="hidden"/>
                                      </p:to>
                                    </p:set>
                                  </p:childTnLst>
                                </p:cTn>
                              </p:par>
                              <p:par>
                                <p:cTn id="329" presetID="2" presetClass="exit" presetSubtype="4" fill="hold" grpId="0" nodeType="withEffect">
                                  <p:stCondLst>
                                    <p:cond delay="0"/>
                                  </p:stCondLst>
                                  <p:childTnLst>
                                    <p:anim calcmode="lin" valueType="num">
                                      <p:cBhvr additive="base">
                                        <p:cTn id="330" dur="500"/>
                                        <p:tgtEl>
                                          <p:spTgt spid="96"/>
                                        </p:tgtEl>
                                        <p:attrNameLst>
                                          <p:attrName>ppt_x</p:attrName>
                                        </p:attrNameLst>
                                      </p:cBhvr>
                                      <p:tavLst>
                                        <p:tav tm="0">
                                          <p:val>
                                            <p:strVal val="ppt_x"/>
                                          </p:val>
                                        </p:tav>
                                        <p:tav tm="100000">
                                          <p:val>
                                            <p:strVal val="ppt_x"/>
                                          </p:val>
                                        </p:tav>
                                      </p:tavLst>
                                    </p:anim>
                                    <p:anim calcmode="lin" valueType="num">
                                      <p:cBhvr additive="base">
                                        <p:cTn id="331" dur="500"/>
                                        <p:tgtEl>
                                          <p:spTgt spid="96"/>
                                        </p:tgtEl>
                                        <p:attrNameLst>
                                          <p:attrName>ppt_y</p:attrName>
                                        </p:attrNameLst>
                                      </p:cBhvr>
                                      <p:tavLst>
                                        <p:tav tm="0">
                                          <p:val>
                                            <p:strVal val="ppt_y"/>
                                          </p:val>
                                        </p:tav>
                                        <p:tav tm="100000">
                                          <p:val>
                                            <p:strVal val="1+ppt_h/2"/>
                                          </p:val>
                                        </p:tav>
                                      </p:tavLst>
                                    </p:anim>
                                    <p:set>
                                      <p:cBhvr>
                                        <p:cTn id="332" dur="1" fill="hold">
                                          <p:stCondLst>
                                            <p:cond delay="499"/>
                                          </p:stCondLst>
                                        </p:cTn>
                                        <p:tgtEl>
                                          <p:spTgt spid="96"/>
                                        </p:tgtEl>
                                        <p:attrNameLst>
                                          <p:attrName>style.visibility</p:attrName>
                                        </p:attrNameLst>
                                      </p:cBhvr>
                                      <p:to>
                                        <p:strVal val="hidden"/>
                                      </p:to>
                                    </p:set>
                                  </p:childTnLst>
                                </p:cTn>
                              </p:par>
                              <p:par>
                                <p:cTn id="333" presetID="2" presetClass="exit" presetSubtype="4" fill="hold" grpId="0" nodeType="withEffect">
                                  <p:stCondLst>
                                    <p:cond delay="0"/>
                                  </p:stCondLst>
                                  <p:childTnLst>
                                    <p:anim calcmode="lin" valueType="num">
                                      <p:cBhvr additive="base">
                                        <p:cTn id="334" dur="500"/>
                                        <p:tgtEl>
                                          <p:spTgt spid="97"/>
                                        </p:tgtEl>
                                        <p:attrNameLst>
                                          <p:attrName>ppt_x</p:attrName>
                                        </p:attrNameLst>
                                      </p:cBhvr>
                                      <p:tavLst>
                                        <p:tav tm="0">
                                          <p:val>
                                            <p:strVal val="ppt_x"/>
                                          </p:val>
                                        </p:tav>
                                        <p:tav tm="100000">
                                          <p:val>
                                            <p:strVal val="ppt_x"/>
                                          </p:val>
                                        </p:tav>
                                      </p:tavLst>
                                    </p:anim>
                                    <p:anim calcmode="lin" valueType="num">
                                      <p:cBhvr additive="base">
                                        <p:cTn id="335" dur="500"/>
                                        <p:tgtEl>
                                          <p:spTgt spid="97"/>
                                        </p:tgtEl>
                                        <p:attrNameLst>
                                          <p:attrName>ppt_y</p:attrName>
                                        </p:attrNameLst>
                                      </p:cBhvr>
                                      <p:tavLst>
                                        <p:tav tm="0">
                                          <p:val>
                                            <p:strVal val="ppt_y"/>
                                          </p:val>
                                        </p:tav>
                                        <p:tav tm="100000">
                                          <p:val>
                                            <p:strVal val="1+ppt_h/2"/>
                                          </p:val>
                                        </p:tav>
                                      </p:tavLst>
                                    </p:anim>
                                    <p:set>
                                      <p:cBhvr>
                                        <p:cTn id="336" dur="1" fill="hold">
                                          <p:stCondLst>
                                            <p:cond delay="499"/>
                                          </p:stCondLst>
                                        </p:cTn>
                                        <p:tgtEl>
                                          <p:spTgt spid="97"/>
                                        </p:tgtEl>
                                        <p:attrNameLst>
                                          <p:attrName>style.visibility</p:attrName>
                                        </p:attrNameLst>
                                      </p:cBhvr>
                                      <p:to>
                                        <p:strVal val="hidden"/>
                                      </p:to>
                                    </p:set>
                                  </p:childTnLst>
                                </p:cTn>
                              </p:par>
                              <p:par>
                                <p:cTn id="337" presetID="2" presetClass="exit" presetSubtype="4" fill="hold" grpId="0" nodeType="withEffect">
                                  <p:stCondLst>
                                    <p:cond delay="0"/>
                                  </p:stCondLst>
                                  <p:childTnLst>
                                    <p:anim calcmode="lin" valueType="num">
                                      <p:cBhvr additive="base">
                                        <p:cTn id="338" dur="500"/>
                                        <p:tgtEl>
                                          <p:spTgt spid="98"/>
                                        </p:tgtEl>
                                        <p:attrNameLst>
                                          <p:attrName>ppt_x</p:attrName>
                                        </p:attrNameLst>
                                      </p:cBhvr>
                                      <p:tavLst>
                                        <p:tav tm="0">
                                          <p:val>
                                            <p:strVal val="ppt_x"/>
                                          </p:val>
                                        </p:tav>
                                        <p:tav tm="100000">
                                          <p:val>
                                            <p:strVal val="ppt_x"/>
                                          </p:val>
                                        </p:tav>
                                      </p:tavLst>
                                    </p:anim>
                                    <p:anim calcmode="lin" valueType="num">
                                      <p:cBhvr additive="base">
                                        <p:cTn id="339" dur="500"/>
                                        <p:tgtEl>
                                          <p:spTgt spid="98"/>
                                        </p:tgtEl>
                                        <p:attrNameLst>
                                          <p:attrName>ppt_y</p:attrName>
                                        </p:attrNameLst>
                                      </p:cBhvr>
                                      <p:tavLst>
                                        <p:tav tm="0">
                                          <p:val>
                                            <p:strVal val="ppt_y"/>
                                          </p:val>
                                        </p:tav>
                                        <p:tav tm="100000">
                                          <p:val>
                                            <p:strVal val="1+ppt_h/2"/>
                                          </p:val>
                                        </p:tav>
                                      </p:tavLst>
                                    </p:anim>
                                    <p:set>
                                      <p:cBhvr>
                                        <p:cTn id="340" dur="1" fill="hold">
                                          <p:stCondLst>
                                            <p:cond delay="499"/>
                                          </p:stCondLst>
                                        </p:cTn>
                                        <p:tgtEl>
                                          <p:spTgt spid="98"/>
                                        </p:tgtEl>
                                        <p:attrNameLst>
                                          <p:attrName>style.visibility</p:attrName>
                                        </p:attrNameLst>
                                      </p:cBhvr>
                                      <p:to>
                                        <p:strVal val="hidden"/>
                                      </p:to>
                                    </p:set>
                                  </p:childTnLst>
                                </p:cTn>
                              </p:par>
                              <p:par>
                                <p:cTn id="341" presetID="2" presetClass="exit" presetSubtype="4" fill="hold" grpId="0" nodeType="withEffect">
                                  <p:stCondLst>
                                    <p:cond delay="0"/>
                                  </p:stCondLst>
                                  <p:childTnLst>
                                    <p:anim calcmode="lin" valueType="num">
                                      <p:cBhvr additive="base">
                                        <p:cTn id="342" dur="500"/>
                                        <p:tgtEl>
                                          <p:spTgt spid="99"/>
                                        </p:tgtEl>
                                        <p:attrNameLst>
                                          <p:attrName>ppt_x</p:attrName>
                                        </p:attrNameLst>
                                      </p:cBhvr>
                                      <p:tavLst>
                                        <p:tav tm="0">
                                          <p:val>
                                            <p:strVal val="ppt_x"/>
                                          </p:val>
                                        </p:tav>
                                        <p:tav tm="100000">
                                          <p:val>
                                            <p:strVal val="ppt_x"/>
                                          </p:val>
                                        </p:tav>
                                      </p:tavLst>
                                    </p:anim>
                                    <p:anim calcmode="lin" valueType="num">
                                      <p:cBhvr additive="base">
                                        <p:cTn id="343" dur="500"/>
                                        <p:tgtEl>
                                          <p:spTgt spid="99"/>
                                        </p:tgtEl>
                                        <p:attrNameLst>
                                          <p:attrName>ppt_y</p:attrName>
                                        </p:attrNameLst>
                                      </p:cBhvr>
                                      <p:tavLst>
                                        <p:tav tm="0">
                                          <p:val>
                                            <p:strVal val="ppt_y"/>
                                          </p:val>
                                        </p:tav>
                                        <p:tav tm="100000">
                                          <p:val>
                                            <p:strVal val="1+ppt_h/2"/>
                                          </p:val>
                                        </p:tav>
                                      </p:tavLst>
                                    </p:anim>
                                    <p:set>
                                      <p:cBhvr>
                                        <p:cTn id="344" dur="1" fill="hold">
                                          <p:stCondLst>
                                            <p:cond delay="499"/>
                                          </p:stCondLst>
                                        </p:cTn>
                                        <p:tgtEl>
                                          <p:spTgt spid="99"/>
                                        </p:tgtEl>
                                        <p:attrNameLst>
                                          <p:attrName>style.visibility</p:attrName>
                                        </p:attrNameLst>
                                      </p:cBhvr>
                                      <p:to>
                                        <p:strVal val="hidden"/>
                                      </p:to>
                                    </p:set>
                                  </p:childTnLst>
                                </p:cTn>
                              </p:par>
                              <p:par>
                                <p:cTn id="345" presetID="2" presetClass="exit" presetSubtype="4" fill="hold" grpId="0" nodeType="withEffect">
                                  <p:stCondLst>
                                    <p:cond delay="0"/>
                                  </p:stCondLst>
                                  <p:childTnLst>
                                    <p:anim calcmode="lin" valueType="num">
                                      <p:cBhvr additive="base">
                                        <p:cTn id="346" dur="500"/>
                                        <p:tgtEl>
                                          <p:spTgt spid="100"/>
                                        </p:tgtEl>
                                        <p:attrNameLst>
                                          <p:attrName>ppt_x</p:attrName>
                                        </p:attrNameLst>
                                      </p:cBhvr>
                                      <p:tavLst>
                                        <p:tav tm="0">
                                          <p:val>
                                            <p:strVal val="ppt_x"/>
                                          </p:val>
                                        </p:tav>
                                        <p:tav tm="100000">
                                          <p:val>
                                            <p:strVal val="ppt_x"/>
                                          </p:val>
                                        </p:tav>
                                      </p:tavLst>
                                    </p:anim>
                                    <p:anim calcmode="lin" valueType="num">
                                      <p:cBhvr additive="base">
                                        <p:cTn id="347" dur="500"/>
                                        <p:tgtEl>
                                          <p:spTgt spid="100"/>
                                        </p:tgtEl>
                                        <p:attrNameLst>
                                          <p:attrName>ppt_y</p:attrName>
                                        </p:attrNameLst>
                                      </p:cBhvr>
                                      <p:tavLst>
                                        <p:tav tm="0">
                                          <p:val>
                                            <p:strVal val="ppt_y"/>
                                          </p:val>
                                        </p:tav>
                                        <p:tav tm="100000">
                                          <p:val>
                                            <p:strVal val="1+ppt_h/2"/>
                                          </p:val>
                                        </p:tav>
                                      </p:tavLst>
                                    </p:anim>
                                    <p:set>
                                      <p:cBhvr>
                                        <p:cTn id="348" dur="1" fill="hold">
                                          <p:stCondLst>
                                            <p:cond delay="499"/>
                                          </p:stCondLst>
                                        </p:cTn>
                                        <p:tgtEl>
                                          <p:spTgt spid="100"/>
                                        </p:tgtEl>
                                        <p:attrNameLst>
                                          <p:attrName>style.visibility</p:attrName>
                                        </p:attrNameLst>
                                      </p:cBhvr>
                                      <p:to>
                                        <p:strVal val="hidden"/>
                                      </p:to>
                                    </p:set>
                                  </p:childTnLst>
                                </p:cTn>
                              </p:par>
                              <p:par>
                                <p:cTn id="349" presetID="2" presetClass="exit" presetSubtype="4" fill="hold" grpId="0" nodeType="withEffect">
                                  <p:stCondLst>
                                    <p:cond delay="0"/>
                                  </p:stCondLst>
                                  <p:childTnLst>
                                    <p:anim calcmode="lin" valueType="num">
                                      <p:cBhvr additive="base">
                                        <p:cTn id="350" dur="500"/>
                                        <p:tgtEl>
                                          <p:spTgt spid="101"/>
                                        </p:tgtEl>
                                        <p:attrNameLst>
                                          <p:attrName>ppt_x</p:attrName>
                                        </p:attrNameLst>
                                      </p:cBhvr>
                                      <p:tavLst>
                                        <p:tav tm="0">
                                          <p:val>
                                            <p:strVal val="ppt_x"/>
                                          </p:val>
                                        </p:tav>
                                        <p:tav tm="100000">
                                          <p:val>
                                            <p:strVal val="ppt_x"/>
                                          </p:val>
                                        </p:tav>
                                      </p:tavLst>
                                    </p:anim>
                                    <p:anim calcmode="lin" valueType="num">
                                      <p:cBhvr additive="base">
                                        <p:cTn id="351" dur="500"/>
                                        <p:tgtEl>
                                          <p:spTgt spid="101"/>
                                        </p:tgtEl>
                                        <p:attrNameLst>
                                          <p:attrName>ppt_y</p:attrName>
                                        </p:attrNameLst>
                                      </p:cBhvr>
                                      <p:tavLst>
                                        <p:tav tm="0">
                                          <p:val>
                                            <p:strVal val="ppt_y"/>
                                          </p:val>
                                        </p:tav>
                                        <p:tav tm="100000">
                                          <p:val>
                                            <p:strVal val="1+ppt_h/2"/>
                                          </p:val>
                                        </p:tav>
                                      </p:tavLst>
                                    </p:anim>
                                    <p:set>
                                      <p:cBhvr>
                                        <p:cTn id="352" dur="1" fill="hold">
                                          <p:stCondLst>
                                            <p:cond delay="499"/>
                                          </p:stCondLst>
                                        </p:cTn>
                                        <p:tgtEl>
                                          <p:spTgt spid="101"/>
                                        </p:tgtEl>
                                        <p:attrNameLst>
                                          <p:attrName>style.visibility</p:attrName>
                                        </p:attrNameLst>
                                      </p:cBhvr>
                                      <p:to>
                                        <p:strVal val="hidden"/>
                                      </p:to>
                                    </p:set>
                                  </p:childTnLst>
                                </p:cTn>
                              </p:par>
                              <p:par>
                                <p:cTn id="353" presetID="2" presetClass="exit" presetSubtype="4" fill="hold" grpId="0" nodeType="withEffect">
                                  <p:stCondLst>
                                    <p:cond delay="0"/>
                                  </p:stCondLst>
                                  <p:childTnLst>
                                    <p:anim calcmode="lin" valueType="num">
                                      <p:cBhvr additive="base">
                                        <p:cTn id="354" dur="500"/>
                                        <p:tgtEl>
                                          <p:spTgt spid="102"/>
                                        </p:tgtEl>
                                        <p:attrNameLst>
                                          <p:attrName>ppt_x</p:attrName>
                                        </p:attrNameLst>
                                      </p:cBhvr>
                                      <p:tavLst>
                                        <p:tav tm="0">
                                          <p:val>
                                            <p:strVal val="ppt_x"/>
                                          </p:val>
                                        </p:tav>
                                        <p:tav tm="100000">
                                          <p:val>
                                            <p:strVal val="ppt_x"/>
                                          </p:val>
                                        </p:tav>
                                      </p:tavLst>
                                    </p:anim>
                                    <p:anim calcmode="lin" valueType="num">
                                      <p:cBhvr additive="base">
                                        <p:cTn id="355" dur="500"/>
                                        <p:tgtEl>
                                          <p:spTgt spid="102"/>
                                        </p:tgtEl>
                                        <p:attrNameLst>
                                          <p:attrName>ppt_y</p:attrName>
                                        </p:attrNameLst>
                                      </p:cBhvr>
                                      <p:tavLst>
                                        <p:tav tm="0">
                                          <p:val>
                                            <p:strVal val="ppt_y"/>
                                          </p:val>
                                        </p:tav>
                                        <p:tav tm="100000">
                                          <p:val>
                                            <p:strVal val="1+ppt_h/2"/>
                                          </p:val>
                                        </p:tav>
                                      </p:tavLst>
                                    </p:anim>
                                    <p:set>
                                      <p:cBhvr>
                                        <p:cTn id="356" dur="1" fill="hold">
                                          <p:stCondLst>
                                            <p:cond delay="499"/>
                                          </p:stCondLst>
                                        </p:cTn>
                                        <p:tgtEl>
                                          <p:spTgt spid="102"/>
                                        </p:tgtEl>
                                        <p:attrNameLst>
                                          <p:attrName>style.visibility</p:attrName>
                                        </p:attrNameLst>
                                      </p:cBhvr>
                                      <p:to>
                                        <p:strVal val="hidden"/>
                                      </p:to>
                                    </p:set>
                                  </p:childTnLst>
                                </p:cTn>
                              </p:par>
                              <p:par>
                                <p:cTn id="357" presetID="2" presetClass="exit" presetSubtype="4" fill="hold" grpId="0" nodeType="withEffect">
                                  <p:stCondLst>
                                    <p:cond delay="0"/>
                                  </p:stCondLst>
                                  <p:childTnLst>
                                    <p:anim calcmode="lin" valueType="num">
                                      <p:cBhvr additive="base">
                                        <p:cTn id="358" dur="500"/>
                                        <p:tgtEl>
                                          <p:spTgt spid="103"/>
                                        </p:tgtEl>
                                        <p:attrNameLst>
                                          <p:attrName>ppt_x</p:attrName>
                                        </p:attrNameLst>
                                      </p:cBhvr>
                                      <p:tavLst>
                                        <p:tav tm="0">
                                          <p:val>
                                            <p:strVal val="ppt_x"/>
                                          </p:val>
                                        </p:tav>
                                        <p:tav tm="100000">
                                          <p:val>
                                            <p:strVal val="ppt_x"/>
                                          </p:val>
                                        </p:tav>
                                      </p:tavLst>
                                    </p:anim>
                                    <p:anim calcmode="lin" valueType="num">
                                      <p:cBhvr additive="base">
                                        <p:cTn id="359" dur="500"/>
                                        <p:tgtEl>
                                          <p:spTgt spid="103"/>
                                        </p:tgtEl>
                                        <p:attrNameLst>
                                          <p:attrName>ppt_y</p:attrName>
                                        </p:attrNameLst>
                                      </p:cBhvr>
                                      <p:tavLst>
                                        <p:tav tm="0">
                                          <p:val>
                                            <p:strVal val="ppt_y"/>
                                          </p:val>
                                        </p:tav>
                                        <p:tav tm="100000">
                                          <p:val>
                                            <p:strVal val="1+ppt_h/2"/>
                                          </p:val>
                                        </p:tav>
                                      </p:tavLst>
                                    </p:anim>
                                    <p:set>
                                      <p:cBhvr>
                                        <p:cTn id="360" dur="1" fill="hold">
                                          <p:stCondLst>
                                            <p:cond delay="499"/>
                                          </p:stCondLst>
                                        </p:cTn>
                                        <p:tgtEl>
                                          <p:spTgt spid="103"/>
                                        </p:tgtEl>
                                        <p:attrNameLst>
                                          <p:attrName>style.visibility</p:attrName>
                                        </p:attrNameLst>
                                      </p:cBhvr>
                                      <p:to>
                                        <p:strVal val="hidden"/>
                                      </p:to>
                                    </p:set>
                                  </p:childTnLst>
                                </p:cTn>
                              </p:par>
                              <p:par>
                                <p:cTn id="361" presetID="2" presetClass="exit" presetSubtype="4" fill="hold" grpId="0" nodeType="withEffect">
                                  <p:stCondLst>
                                    <p:cond delay="0"/>
                                  </p:stCondLst>
                                  <p:childTnLst>
                                    <p:anim calcmode="lin" valueType="num">
                                      <p:cBhvr additive="base">
                                        <p:cTn id="362" dur="500"/>
                                        <p:tgtEl>
                                          <p:spTgt spid="104"/>
                                        </p:tgtEl>
                                        <p:attrNameLst>
                                          <p:attrName>ppt_x</p:attrName>
                                        </p:attrNameLst>
                                      </p:cBhvr>
                                      <p:tavLst>
                                        <p:tav tm="0">
                                          <p:val>
                                            <p:strVal val="ppt_x"/>
                                          </p:val>
                                        </p:tav>
                                        <p:tav tm="100000">
                                          <p:val>
                                            <p:strVal val="ppt_x"/>
                                          </p:val>
                                        </p:tav>
                                      </p:tavLst>
                                    </p:anim>
                                    <p:anim calcmode="lin" valueType="num">
                                      <p:cBhvr additive="base">
                                        <p:cTn id="363" dur="500"/>
                                        <p:tgtEl>
                                          <p:spTgt spid="104"/>
                                        </p:tgtEl>
                                        <p:attrNameLst>
                                          <p:attrName>ppt_y</p:attrName>
                                        </p:attrNameLst>
                                      </p:cBhvr>
                                      <p:tavLst>
                                        <p:tav tm="0">
                                          <p:val>
                                            <p:strVal val="ppt_y"/>
                                          </p:val>
                                        </p:tav>
                                        <p:tav tm="100000">
                                          <p:val>
                                            <p:strVal val="1+ppt_h/2"/>
                                          </p:val>
                                        </p:tav>
                                      </p:tavLst>
                                    </p:anim>
                                    <p:set>
                                      <p:cBhvr>
                                        <p:cTn id="364" dur="1" fill="hold">
                                          <p:stCondLst>
                                            <p:cond delay="499"/>
                                          </p:stCondLst>
                                        </p:cTn>
                                        <p:tgtEl>
                                          <p:spTgt spid="104"/>
                                        </p:tgtEl>
                                        <p:attrNameLst>
                                          <p:attrName>style.visibility</p:attrName>
                                        </p:attrNameLst>
                                      </p:cBhvr>
                                      <p:to>
                                        <p:strVal val="hidden"/>
                                      </p:to>
                                    </p:set>
                                  </p:childTnLst>
                                </p:cTn>
                              </p:par>
                              <p:par>
                                <p:cTn id="365" presetID="2" presetClass="exit" presetSubtype="4" fill="hold" grpId="0" nodeType="withEffect">
                                  <p:stCondLst>
                                    <p:cond delay="0"/>
                                  </p:stCondLst>
                                  <p:childTnLst>
                                    <p:anim calcmode="lin" valueType="num">
                                      <p:cBhvr additive="base">
                                        <p:cTn id="366" dur="500"/>
                                        <p:tgtEl>
                                          <p:spTgt spid="105"/>
                                        </p:tgtEl>
                                        <p:attrNameLst>
                                          <p:attrName>ppt_x</p:attrName>
                                        </p:attrNameLst>
                                      </p:cBhvr>
                                      <p:tavLst>
                                        <p:tav tm="0">
                                          <p:val>
                                            <p:strVal val="ppt_x"/>
                                          </p:val>
                                        </p:tav>
                                        <p:tav tm="100000">
                                          <p:val>
                                            <p:strVal val="ppt_x"/>
                                          </p:val>
                                        </p:tav>
                                      </p:tavLst>
                                    </p:anim>
                                    <p:anim calcmode="lin" valueType="num">
                                      <p:cBhvr additive="base">
                                        <p:cTn id="367" dur="500"/>
                                        <p:tgtEl>
                                          <p:spTgt spid="105"/>
                                        </p:tgtEl>
                                        <p:attrNameLst>
                                          <p:attrName>ppt_y</p:attrName>
                                        </p:attrNameLst>
                                      </p:cBhvr>
                                      <p:tavLst>
                                        <p:tav tm="0">
                                          <p:val>
                                            <p:strVal val="ppt_y"/>
                                          </p:val>
                                        </p:tav>
                                        <p:tav tm="100000">
                                          <p:val>
                                            <p:strVal val="1+ppt_h/2"/>
                                          </p:val>
                                        </p:tav>
                                      </p:tavLst>
                                    </p:anim>
                                    <p:set>
                                      <p:cBhvr>
                                        <p:cTn id="368" dur="1" fill="hold">
                                          <p:stCondLst>
                                            <p:cond delay="499"/>
                                          </p:stCondLst>
                                        </p:cTn>
                                        <p:tgtEl>
                                          <p:spTgt spid="105"/>
                                        </p:tgtEl>
                                        <p:attrNameLst>
                                          <p:attrName>style.visibility</p:attrName>
                                        </p:attrNameLst>
                                      </p:cBhvr>
                                      <p:to>
                                        <p:strVal val="hidden"/>
                                      </p:to>
                                    </p:set>
                                  </p:childTnLst>
                                </p:cTn>
                              </p:par>
                              <p:par>
                                <p:cTn id="369" presetID="2" presetClass="exit" presetSubtype="4" fill="hold" grpId="0" nodeType="withEffect">
                                  <p:stCondLst>
                                    <p:cond delay="0"/>
                                  </p:stCondLst>
                                  <p:childTnLst>
                                    <p:anim calcmode="lin" valueType="num">
                                      <p:cBhvr additive="base">
                                        <p:cTn id="370" dur="500"/>
                                        <p:tgtEl>
                                          <p:spTgt spid="106"/>
                                        </p:tgtEl>
                                        <p:attrNameLst>
                                          <p:attrName>ppt_x</p:attrName>
                                        </p:attrNameLst>
                                      </p:cBhvr>
                                      <p:tavLst>
                                        <p:tav tm="0">
                                          <p:val>
                                            <p:strVal val="ppt_x"/>
                                          </p:val>
                                        </p:tav>
                                        <p:tav tm="100000">
                                          <p:val>
                                            <p:strVal val="ppt_x"/>
                                          </p:val>
                                        </p:tav>
                                      </p:tavLst>
                                    </p:anim>
                                    <p:anim calcmode="lin" valueType="num">
                                      <p:cBhvr additive="base">
                                        <p:cTn id="371" dur="500"/>
                                        <p:tgtEl>
                                          <p:spTgt spid="106"/>
                                        </p:tgtEl>
                                        <p:attrNameLst>
                                          <p:attrName>ppt_y</p:attrName>
                                        </p:attrNameLst>
                                      </p:cBhvr>
                                      <p:tavLst>
                                        <p:tav tm="0">
                                          <p:val>
                                            <p:strVal val="ppt_y"/>
                                          </p:val>
                                        </p:tav>
                                        <p:tav tm="100000">
                                          <p:val>
                                            <p:strVal val="1+ppt_h/2"/>
                                          </p:val>
                                        </p:tav>
                                      </p:tavLst>
                                    </p:anim>
                                    <p:set>
                                      <p:cBhvr>
                                        <p:cTn id="372" dur="1" fill="hold">
                                          <p:stCondLst>
                                            <p:cond delay="499"/>
                                          </p:stCondLst>
                                        </p:cTn>
                                        <p:tgtEl>
                                          <p:spTgt spid="106"/>
                                        </p:tgtEl>
                                        <p:attrNameLst>
                                          <p:attrName>style.visibility</p:attrName>
                                        </p:attrNameLst>
                                      </p:cBhvr>
                                      <p:to>
                                        <p:strVal val="hidden"/>
                                      </p:to>
                                    </p:set>
                                  </p:childTnLst>
                                </p:cTn>
                              </p:par>
                              <p:par>
                                <p:cTn id="373" presetID="2" presetClass="exit" presetSubtype="4" fill="hold" grpId="0" nodeType="withEffect">
                                  <p:stCondLst>
                                    <p:cond delay="0"/>
                                  </p:stCondLst>
                                  <p:childTnLst>
                                    <p:anim calcmode="lin" valueType="num">
                                      <p:cBhvr additive="base">
                                        <p:cTn id="374" dur="500"/>
                                        <p:tgtEl>
                                          <p:spTgt spid="107"/>
                                        </p:tgtEl>
                                        <p:attrNameLst>
                                          <p:attrName>ppt_x</p:attrName>
                                        </p:attrNameLst>
                                      </p:cBhvr>
                                      <p:tavLst>
                                        <p:tav tm="0">
                                          <p:val>
                                            <p:strVal val="ppt_x"/>
                                          </p:val>
                                        </p:tav>
                                        <p:tav tm="100000">
                                          <p:val>
                                            <p:strVal val="ppt_x"/>
                                          </p:val>
                                        </p:tav>
                                      </p:tavLst>
                                    </p:anim>
                                    <p:anim calcmode="lin" valueType="num">
                                      <p:cBhvr additive="base">
                                        <p:cTn id="375" dur="500"/>
                                        <p:tgtEl>
                                          <p:spTgt spid="107"/>
                                        </p:tgtEl>
                                        <p:attrNameLst>
                                          <p:attrName>ppt_y</p:attrName>
                                        </p:attrNameLst>
                                      </p:cBhvr>
                                      <p:tavLst>
                                        <p:tav tm="0">
                                          <p:val>
                                            <p:strVal val="ppt_y"/>
                                          </p:val>
                                        </p:tav>
                                        <p:tav tm="100000">
                                          <p:val>
                                            <p:strVal val="1+ppt_h/2"/>
                                          </p:val>
                                        </p:tav>
                                      </p:tavLst>
                                    </p:anim>
                                    <p:set>
                                      <p:cBhvr>
                                        <p:cTn id="376" dur="1" fill="hold">
                                          <p:stCondLst>
                                            <p:cond delay="499"/>
                                          </p:stCondLst>
                                        </p:cTn>
                                        <p:tgtEl>
                                          <p:spTgt spid="107"/>
                                        </p:tgtEl>
                                        <p:attrNameLst>
                                          <p:attrName>style.visibility</p:attrName>
                                        </p:attrNameLst>
                                      </p:cBhvr>
                                      <p:to>
                                        <p:strVal val="hidden"/>
                                      </p:to>
                                    </p:set>
                                  </p:childTnLst>
                                </p:cTn>
                              </p:par>
                              <p:par>
                                <p:cTn id="377" presetID="2" presetClass="exit" presetSubtype="4" fill="hold" grpId="0" nodeType="withEffect">
                                  <p:stCondLst>
                                    <p:cond delay="0"/>
                                  </p:stCondLst>
                                  <p:childTnLst>
                                    <p:anim calcmode="lin" valueType="num">
                                      <p:cBhvr additive="base">
                                        <p:cTn id="378" dur="500"/>
                                        <p:tgtEl>
                                          <p:spTgt spid="108"/>
                                        </p:tgtEl>
                                        <p:attrNameLst>
                                          <p:attrName>ppt_x</p:attrName>
                                        </p:attrNameLst>
                                      </p:cBhvr>
                                      <p:tavLst>
                                        <p:tav tm="0">
                                          <p:val>
                                            <p:strVal val="ppt_x"/>
                                          </p:val>
                                        </p:tav>
                                        <p:tav tm="100000">
                                          <p:val>
                                            <p:strVal val="ppt_x"/>
                                          </p:val>
                                        </p:tav>
                                      </p:tavLst>
                                    </p:anim>
                                    <p:anim calcmode="lin" valueType="num">
                                      <p:cBhvr additive="base">
                                        <p:cTn id="379" dur="500"/>
                                        <p:tgtEl>
                                          <p:spTgt spid="108"/>
                                        </p:tgtEl>
                                        <p:attrNameLst>
                                          <p:attrName>ppt_y</p:attrName>
                                        </p:attrNameLst>
                                      </p:cBhvr>
                                      <p:tavLst>
                                        <p:tav tm="0">
                                          <p:val>
                                            <p:strVal val="ppt_y"/>
                                          </p:val>
                                        </p:tav>
                                        <p:tav tm="100000">
                                          <p:val>
                                            <p:strVal val="1+ppt_h/2"/>
                                          </p:val>
                                        </p:tav>
                                      </p:tavLst>
                                    </p:anim>
                                    <p:set>
                                      <p:cBhvr>
                                        <p:cTn id="380" dur="1" fill="hold">
                                          <p:stCondLst>
                                            <p:cond delay="499"/>
                                          </p:stCondLst>
                                        </p:cTn>
                                        <p:tgtEl>
                                          <p:spTgt spid="108"/>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animBg="1"/>
      <p:bldP spid="5" grpId="0" animBg="1"/>
      <p:bldP spid="6" grpId="0" animBg="1"/>
      <p:bldP spid="7" grpId="0" animBg="1"/>
      <p:bldP spid="8" grpId="0" animBg="1"/>
      <p:bldP spid="9" grpId="0" animBg="1"/>
      <p:bldP spid="10" grpId="0" animBg="1"/>
      <p:bldP spid="11" grpId="0" animBg="1"/>
      <p:bldP spid="12" grpId="0" animBg="1"/>
      <p:bldP spid="13" grpId="0" animBg="1"/>
      <p:bldP spid="14" grpId="0" animBg="1"/>
      <p:bldP spid="15" grpId="0" animBg="1"/>
      <p:bldP spid="16" grpId="0" animBg="1"/>
      <p:bldP spid="17" grpId="0" animBg="1"/>
      <p:bldP spid="18" grpId="0" animBg="1"/>
      <p:bldP spid="19" grpId="0" animBg="1"/>
      <p:bldP spid="20" grpId="0" animBg="1"/>
      <p:bldP spid="21" grpId="0" animBg="1"/>
      <p:bldP spid="22" grpId="0" animBg="1"/>
      <p:bldP spid="23" grpId="0" animBg="1"/>
      <p:bldP spid="24" grpId="0" animBg="1"/>
      <p:bldP spid="25" grpId="0" animBg="1"/>
      <p:bldP spid="26" grpId="0" animBg="1"/>
      <p:bldP spid="27" grpId="0" animBg="1"/>
      <p:bldP spid="29" grpId="0" animBg="1"/>
      <p:bldP spid="30" grpId="0" animBg="1"/>
      <p:bldP spid="31" grpId="0" animBg="1"/>
      <p:bldP spid="32" grpId="0" animBg="1"/>
      <p:bldP spid="33" grpId="0" animBg="1"/>
      <p:bldP spid="34" grpId="0" animBg="1"/>
      <p:bldP spid="35" grpId="0" animBg="1"/>
      <p:bldP spid="36" grpId="0" animBg="1"/>
      <p:bldP spid="37" grpId="0" animBg="1"/>
      <p:bldP spid="38" grpId="0" animBg="1"/>
      <p:bldP spid="39" grpId="0" animBg="1"/>
      <p:bldP spid="40" grpId="0" animBg="1"/>
      <p:bldP spid="41" grpId="0" animBg="1"/>
      <p:bldP spid="42" grpId="0" animBg="1"/>
      <p:bldP spid="43" grpId="0" animBg="1"/>
      <p:bldP spid="44" grpId="0" animBg="1"/>
      <p:bldP spid="45" grpId="0" animBg="1"/>
      <p:bldP spid="46" grpId="0" animBg="1"/>
      <p:bldP spid="47" grpId="0" animBg="1"/>
      <p:bldP spid="48" grpId="0" animBg="1"/>
      <p:bldP spid="49" grpId="0" animBg="1"/>
      <p:bldP spid="50" grpId="0" animBg="1"/>
      <p:bldP spid="51" grpId="0" animBg="1"/>
      <p:bldP spid="52" grpId="0" animBg="1"/>
      <p:bldP spid="53" grpId="0" animBg="1"/>
      <p:bldP spid="54" grpId="0" animBg="1"/>
      <p:bldP spid="55" grpId="0" animBg="1"/>
      <p:bldP spid="56" grpId="0" animBg="1"/>
      <p:bldP spid="57" grpId="0" animBg="1"/>
      <p:bldP spid="58" grpId="0" animBg="1"/>
      <p:bldP spid="59" grpId="0" animBg="1"/>
      <p:bldP spid="60" grpId="0" animBg="1"/>
      <p:bldP spid="61" grpId="0" animBg="1"/>
      <p:bldP spid="62" grpId="0" animBg="1"/>
      <p:bldP spid="63" grpId="0" animBg="1"/>
      <p:bldP spid="64" grpId="0" animBg="1"/>
      <p:bldP spid="65" grpId="0" animBg="1"/>
      <p:bldP spid="66" grpId="0" animBg="1"/>
      <p:bldP spid="67" grpId="0" animBg="1"/>
      <p:bldP spid="68" grpId="0" animBg="1"/>
      <p:bldP spid="69" grpId="0" animBg="1"/>
      <p:bldP spid="70" grpId="0" animBg="1"/>
      <p:bldP spid="71" grpId="0" animBg="1"/>
      <p:bldP spid="72" grpId="0" animBg="1"/>
      <p:bldP spid="73" grpId="0" animBg="1"/>
      <p:bldP spid="74" grpId="0" animBg="1"/>
      <p:bldP spid="75" grpId="0" animBg="1"/>
      <p:bldP spid="77" grpId="0" animBg="1"/>
      <p:bldP spid="78" grpId="0" animBg="1"/>
      <p:bldP spid="79" grpId="0" animBg="1"/>
      <p:bldP spid="80" grpId="0" animBg="1"/>
      <p:bldP spid="81" grpId="0" animBg="1"/>
      <p:bldP spid="90" grpId="0" animBg="1"/>
      <p:bldP spid="91" grpId="0" animBg="1"/>
      <p:bldP spid="93" grpId="0" animBg="1"/>
      <p:bldP spid="94" grpId="0" animBg="1"/>
      <p:bldP spid="95" grpId="0" animBg="1"/>
      <p:bldP spid="96" grpId="0" animBg="1"/>
      <p:bldP spid="97" grpId="0" animBg="1"/>
      <p:bldP spid="98" grpId="0" animBg="1"/>
      <p:bldP spid="99" grpId="0" animBg="1"/>
      <p:bldP spid="100" grpId="0" animBg="1"/>
      <p:bldP spid="101" grpId="0" animBg="1"/>
      <p:bldP spid="102" grpId="0" animBg="1"/>
      <p:bldP spid="103" grpId="0" animBg="1"/>
      <p:bldP spid="104" grpId="0" animBg="1"/>
      <p:bldP spid="105" grpId="0" animBg="1"/>
      <p:bldP spid="106" grpId="0" animBg="1"/>
      <p:bldP spid="107" grpId="0" animBg="1"/>
      <p:bldP spid="108" grpId="0" animBg="1"/>
    </p:bldLst>
  </p:timing>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Presentation2">
  <a:themeElements>
    <a:clrScheme name="BlackTie">
      <a:dk1>
        <a:srgbClr val="000000"/>
      </a:dk1>
      <a:lt1>
        <a:srgbClr val="FFFFFF"/>
      </a:lt1>
      <a:dk2>
        <a:srgbClr val="46464A"/>
      </a:dk2>
      <a:lt2>
        <a:srgbClr val="E3DCCF"/>
      </a:lt2>
      <a:accent1>
        <a:srgbClr val="6F6F74"/>
      </a:accent1>
      <a:accent2>
        <a:srgbClr val="A7B789"/>
      </a:accent2>
      <a:accent3>
        <a:srgbClr val="BEAE98"/>
      </a:accent3>
      <a:accent4>
        <a:srgbClr val="92A9B9"/>
      </a:accent4>
      <a:accent5>
        <a:srgbClr val="9C8265"/>
      </a:accent5>
      <a:accent6>
        <a:srgbClr val="8D6974"/>
      </a:accent6>
      <a:hlink>
        <a:srgbClr val="67AABF"/>
      </a:hlink>
      <a:folHlink>
        <a:srgbClr val="B1B5AB"/>
      </a:folHlink>
    </a:clrScheme>
    <a:fontScheme name="BlackTie">
      <a:majorFont>
        <a:latin typeface="Garamond"/>
        <a:ea typeface=""/>
        <a:cs typeface=""/>
        <a:font script="Grek" typeface="Constantia"/>
        <a:font script="Cyrl" typeface="Constantia"/>
        <a:font script="Jpan" typeface="ＭＳ Ｐ明朝"/>
        <a:font script="Hang" typeface="궁서"/>
        <a:font script="Hans" typeface="仿宋"/>
        <a:font script="Hant" typeface="標楷體"/>
        <a:font script="Arab" typeface="Times New Roman"/>
        <a:font script="Hebr" typeface="Times New Roman"/>
        <a:font script="Thai" typeface="Angsan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Garamond"/>
        <a:ea typeface=""/>
        <a:cs typeface=""/>
        <a:font script="Grek" typeface="Constantia"/>
        <a:font script="Cyrl" typeface="Constantia"/>
        <a:font script="Jpan" typeface="ＭＳ Ｐ明朝"/>
        <a:font script="Hang" typeface="궁서"/>
        <a:font script="Hans" typeface="仿宋"/>
        <a:font script="Hant" typeface="標楷體"/>
        <a:font script="Arab" typeface="Times New Roman"/>
        <a:font script="Hebr" typeface="Times New Roman"/>
        <a:font script="Thai" typeface="Angsan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inorFont>
    </a:fontScheme>
    <a:fmtScheme name="BlackTie">
      <a:fillStyleLst>
        <a:solidFill>
          <a:schemeClr val="phClr"/>
        </a:solidFill>
        <a:gradFill rotWithShape="1">
          <a:gsLst>
            <a:gs pos="0">
              <a:schemeClr val="phClr">
                <a:tint val="45000"/>
                <a:satMod val="220000"/>
              </a:schemeClr>
            </a:gs>
            <a:gs pos="30000">
              <a:schemeClr val="phClr">
                <a:tint val="61000"/>
                <a:satMod val="220000"/>
              </a:schemeClr>
            </a:gs>
            <a:gs pos="45000">
              <a:schemeClr val="phClr">
                <a:tint val="66000"/>
                <a:satMod val="240000"/>
              </a:schemeClr>
            </a:gs>
            <a:gs pos="55000">
              <a:schemeClr val="phClr">
                <a:tint val="66000"/>
                <a:satMod val="220000"/>
              </a:schemeClr>
            </a:gs>
            <a:gs pos="73000">
              <a:schemeClr val="phClr">
                <a:tint val="61000"/>
                <a:satMod val="220000"/>
              </a:schemeClr>
            </a:gs>
            <a:gs pos="100000">
              <a:schemeClr val="phClr">
                <a:tint val="45000"/>
                <a:satMod val="220000"/>
              </a:schemeClr>
            </a:gs>
          </a:gsLst>
          <a:lin ang="950000" scaled="1"/>
        </a:gradFill>
        <a:gradFill rotWithShape="1">
          <a:gsLst>
            <a:gs pos="0">
              <a:schemeClr val="phClr">
                <a:shade val="63000"/>
                <a:satMod val="110000"/>
              </a:schemeClr>
            </a:gs>
            <a:gs pos="30000">
              <a:schemeClr val="phClr">
                <a:shade val="90000"/>
                <a:satMod val="120000"/>
              </a:schemeClr>
            </a:gs>
            <a:gs pos="45000">
              <a:schemeClr val="phClr">
                <a:shade val="100000"/>
                <a:satMod val="128000"/>
              </a:schemeClr>
            </a:gs>
            <a:gs pos="55000">
              <a:schemeClr val="phClr">
                <a:shade val="100000"/>
                <a:satMod val="128000"/>
              </a:schemeClr>
            </a:gs>
            <a:gs pos="73000">
              <a:schemeClr val="phClr">
                <a:shade val="90000"/>
                <a:satMod val="120000"/>
              </a:schemeClr>
            </a:gs>
            <a:gs pos="100000">
              <a:schemeClr val="phClr">
                <a:shade val="63000"/>
                <a:satMod val="110000"/>
              </a:schemeClr>
            </a:gs>
          </a:gsLst>
          <a:lin ang="950000" scaled="1"/>
        </a:gradFill>
      </a:fillStyleLst>
      <a:lnStyleLst>
        <a:ln w="9525" cap="flat" cmpd="sng" algn="ctr">
          <a:solidFill>
            <a:schemeClr val="phClr"/>
          </a:solidFill>
          <a:prstDash val="solid"/>
        </a:ln>
        <a:ln w="19050" cap="flat" cmpd="sng" algn="ctr">
          <a:solidFill>
            <a:schemeClr val="phClr"/>
          </a:solidFill>
          <a:prstDash val="solid"/>
        </a:ln>
        <a:ln w="53975" cap="flat" cmpd="dbl" algn="ctr">
          <a:solidFill>
            <a:schemeClr val="phClr"/>
          </a:solidFill>
          <a:prstDash val="solid"/>
        </a:ln>
      </a:lnStyleLst>
      <a:effectStyleLst>
        <a:effectStyle>
          <a:effectLst>
            <a:outerShdw blurRad="38100" dist="25400" dir="5400000" rotWithShape="0">
              <a:srgbClr val="000000">
                <a:alpha val="40000"/>
              </a:srgbClr>
            </a:outerShdw>
          </a:effectLst>
        </a:effectStyle>
        <a:effectStyle>
          <a:effectLst>
            <a:outerShdw blurRad="50800" dist="41909" dir="5400000" rotWithShape="0">
              <a:srgbClr val="000000">
                <a:alpha val="40000"/>
              </a:srgbClr>
            </a:outerShdw>
          </a:effectLst>
        </a:effectStyle>
        <a:effectStyle>
          <a:effectLst>
            <a:outerShdw blurRad="57150" dist="38100" dir="5400000" algn="br" rotWithShape="0">
              <a:srgbClr val="000000">
                <a:alpha val="57000"/>
              </a:srgbClr>
            </a:outerShdw>
          </a:effectLst>
          <a:scene3d>
            <a:camera prst="orthographicFront">
              <a:rot lat="0" lon="0" rev="0"/>
            </a:camera>
            <a:lightRig rig="twoPt" dir="t">
              <a:rot lat="0" lon="0" rev="1800000"/>
            </a:lightRig>
          </a:scene3d>
          <a:sp3d>
            <a:bevelT w="44450" h="31750" prst="coolSlant"/>
          </a:sp3d>
        </a:effectStyle>
      </a:effectStyleLst>
      <a:bgFillStyleLst>
        <a:solidFill>
          <a:schemeClr val="phClr"/>
        </a:solidFill>
        <a:blipFill rotWithShape="1">
          <a:blip xmlns:r="http://schemas.openxmlformats.org/officeDocument/2006/relationships" r:embed="rId1">
            <a:duotone>
              <a:schemeClr val="phClr">
                <a:tint val="95000"/>
              </a:schemeClr>
              <a:schemeClr val="phClr">
                <a:shade val="20000"/>
              </a:schemeClr>
            </a:duotone>
          </a:blip>
          <a:stretch/>
        </a:blipFill>
        <a:gradFill rotWithShape="1">
          <a:gsLst>
            <a:gs pos="0">
              <a:schemeClr val="phClr">
                <a:tint val="40000"/>
                <a:satMod val="350000"/>
              </a:schemeClr>
            </a:gs>
            <a:gs pos="40000">
              <a:schemeClr val="phClr">
                <a:tint val="45000"/>
                <a:shade val="99000"/>
                <a:satMod val="350000"/>
              </a:schemeClr>
            </a:gs>
            <a:gs pos="100000">
              <a:schemeClr val="phClr">
                <a:shade val="30000"/>
                <a:satMod val="255000"/>
              </a:schemeClr>
            </a:gs>
          </a:gsLst>
          <a:path path="circle">
            <a:fillToRect l="50000" t="-80000" r="50000" b="18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Presentation2</Template>
  <TotalTime>203</TotalTime>
  <Words>2334</Words>
  <Application>Microsoft Office PowerPoint</Application>
  <PresentationFormat>On-screen Show (16:9)</PresentationFormat>
  <Paragraphs>118</Paragraphs>
  <Slides>30</Slides>
  <Notes>0</Notes>
  <HiddenSlides>0</HiddenSlides>
  <MMClips>0</MMClips>
  <ScaleCrop>false</ScaleCrop>
  <HeadingPairs>
    <vt:vector size="6" baseType="variant">
      <vt:variant>
        <vt:lpstr>Fonts Used</vt:lpstr>
      </vt:variant>
      <vt:variant>
        <vt:i4>6</vt:i4>
      </vt:variant>
      <vt:variant>
        <vt:lpstr>Theme</vt:lpstr>
      </vt:variant>
      <vt:variant>
        <vt:i4>1</vt:i4>
      </vt:variant>
      <vt:variant>
        <vt:lpstr>Slide Titles</vt:lpstr>
      </vt:variant>
      <vt:variant>
        <vt:i4>30</vt:i4>
      </vt:variant>
    </vt:vector>
  </HeadingPairs>
  <TitlesOfParts>
    <vt:vector size="37" baseType="lpstr">
      <vt:lpstr>Arial</vt:lpstr>
      <vt:lpstr>B Nazanin</vt:lpstr>
      <vt:lpstr>Garamond</vt:lpstr>
      <vt:lpstr>Tahoma</vt:lpstr>
      <vt:lpstr>Times New Roman</vt:lpstr>
      <vt:lpstr>Tunga</vt:lpstr>
      <vt:lpstr>Presentation2</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afshin_1377631</dc:creator>
  <cp:lastModifiedBy>afi</cp:lastModifiedBy>
  <cp:revision>23</cp:revision>
  <dcterms:created xsi:type="dcterms:W3CDTF">2015-10-31T03:30:08Z</dcterms:created>
  <dcterms:modified xsi:type="dcterms:W3CDTF">2016-06-03T16:40:13Z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reated">
    <vt:filetime>2015-10-23T00:00:00Z</vt:filetime>
  </property>
  <property fmtid="{D5CDD505-2E9C-101B-9397-08002B2CF9AE}" pid="3" name="LastSaved">
    <vt:filetime>2015-10-24T00:00:00Z</vt:filetime>
  </property>
</Properties>
</file>